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347" r:id="rId2"/>
    <p:sldId id="348" r:id="rId3"/>
    <p:sldId id="349" r:id="rId4"/>
    <p:sldId id="350" r:id="rId5"/>
    <p:sldId id="351" r:id="rId6"/>
    <p:sldId id="352" r:id="rId7"/>
    <p:sldId id="353" r:id="rId8"/>
    <p:sldId id="354" r:id="rId9"/>
    <p:sldId id="355" r:id="rId10"/>
    <p:sldId id="356" r:id="rId11"/>
  </p:sldIdLst>
  <p:sldSz cx="12482513" cy="7021513"/>
  <p:notesSz cx="7023100" cy="9309100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1pPr>
    <a:lvl2pPr marL="322263" indent="131763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2pPr>
    <a:lvl3pPr marL="647700" indent="263525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3pPr>
    <a:lvl4pPr marL="971550" indent="396875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4pPr>
    <a:lvl5pPr marL="1296988" indent="528638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86" userDrawn="1">
          <p15:clr>
            <a:srgbClr val="A4A3A4"/>
          </p15:clr>
        </p15:guide>
        <p15:guide id="2" orient="horz" pos="3964" userDrawn="1">
          <p15:clr>
            <a:srgbClr val="A4A3A4"/>
          </p15:clr>
        </p15:guide>
        <p15:guide id="3" pos="788" userDrawn="1">
          <p15:clr>
            <a:srgbClr val="A4A3A4"/>
          </p15:clr>
        </p15:guide>
        <p15:guide id="4" pos="3943" userDrawn="1">
          <p15:clr>
            <a:srgbClr val="A4A3A4"/>
          </p15:clr>
        </p15:guide>
        <p15:guide id="5" pos="707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2A0B"/>
    <a:srgbClr val="3E5E28"/>
    <a:srgbClr val="679192"/>
    <a:srgbClr val="D8E5ED"/>
    <a:srgbClr val="ADC8D7"/>
    <a:srgbClr val="BBD7C8"/>
    <a:srgbClr val="66FF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2DA72F-5386-4F71-B737-997287E1B7DD}" v="317" dt="2023-02-07T21:15:49.3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72302" autoAdjust="0"/>
  </p:normalViewPr>
  <p:slideViewPr>
    <p:cSldViewPr snapToGrid="0" snapToObjects="1" showGuides="1">
      <p:cViewPr varScale="1">
        <p:scale>
          <a:sx n="75" d="100"/>
          <a:sy n="75" d="100"/>
        </p:scale>
        <p:origin x="978" y="72"/>
      </p:cViewPr>
      <p:guideLst>
        <p:guide orient="horz" pos="486"/>
        <p:guide orient="horz" pos="3964"/>
        <p:guide pos="788"/>
        <p:guide pos="3943"/>
        <p:guide pos="70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72" d="100"/>
          <a:sy n="72" d="100"/>
        </p:scale>
        <p:origin x="2616" y="27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nstantsin Tsedryk" userId="708e2d0a-1804-4a88-8649-0d6086050429" providerId="ADAL" clId="{502DA72F-5386-4F71-B737-997287E1B7DD}"/>
    <pc:docChg chg="undo redo custSel addSld delSld modSld">
      <pc:chgData name="Kanstantsin Tsedryk" userId="708e2d0a-1804-4a88-8649-0d6086050429" providerId="ADAL" clId="{502DA72F-5386-4F71-B737-997287E1B7DD}" dt="2023-02-07T21:17:15.613" v="881" actId="1036"/>
      <pc:docMkLst>
        <pc:docMk/>
      </pc:docMkLst>
      <pc:sldChg chg="delSp modSp mod">
        <pc:chgData name="Kanstantsin Tsedryk" userId="708e2d0a-1804-4a88-8649-0d6086050429" providerId="ADAL" clId="{502DA72F-5386-4F71-B737-997287E1B7DD}" dt="2023-02-07T18:15:40.820" v="6" actId="478"/>
        <pc:sldMkLst>
          <pc:docMk/>
          <pc:sldMk cId="0" sldId="347"/>
        </pc:sldMkLst>
        <pc:spChg chg="mod">
          <ac:chgData name="Kanstantsin Tsedryk" userId="708e2d0a-1804-4a88-8649-0d6086050429" providerId="ADAL" clId="{502DA72F-5386-4F71-B737-997287E1B7DD}" dt="2023-02-07T18:15:32.409" v="5" actId="20577"/>
          <ac:spMkLst>
            <pc:docMk/>
            <pc:sldMk cId="0" sldId="347"/>
            <ac:spMk id="3" creationId="{1E7454D3-1E15-A1DC-4185-495AEC5E15C6}"/>
          </ac:spMkLst>
        </pc:spChg>
        <pc:spChg chg="del">
          <ac:chgData name="Kanstantsin Tsedryk" userId="708e2d0a-1804-4a88-8649-0d6086050429" providerId="ADAL" clId="{502DA72F-5386-4F71-B737-997287E1B7DD}" dt="2023-02-07T18:15:40.820" v="6" actId="478"/>
          <ac:spMkLst>
            <pc:docMk/>
            <pc:sldMk cId="0" sldId="347"/>
            <ac:spMk id="4" creationId="{EF7EF5D0-1EB5-3D9A-A1A0-71D75CE1EDC9}"/>
          </ac:spMkLst>
        </pc:spChg>
      </pc:sldChg>
      <pc:sldChg chg="addSp delSp modSp mod">
        <pc:chgData name="Kanstantsin Tsedryk" userId="708e2d0a-1804-4a88-8649-0d6086050429" providerId="ADAL" clId="{502DA72F-5386-4F71-B737-997287E1B7DD}" dt="2023-02-07T18:19:10.094" v="27"/>
        <pc:sldMkLst>
          <pc:docMk/>
          <pc:sldMk cId="807746716" sldId="348"/>
        </pc:sldMkLst>
        <pc:spChg chg="mod">
          <ac:chgData name="Kanstantsin Tsedryk" userId="708e2d0a-1804-4a88-8649-0d6086050429" providerId="ADAL" clId="{502DA72F-5386-4F71-B737-997287E1B7DD}" dt="2023-02-07T18:19:10.094" v="27"/>
          <ac:spMkLst>
            <pc:docMk/>
            <pc:sldMk cId="807746716" sldId="348"/>
            <ac:spMk id="2" creationId="{66143996-651D-4E60-972C-6F9FC358452C}"/>
          </ac:spMkLst>
        </pc:spChg>
        <pc:spChg chg="add del mod">
          <ac:chgData name="Kanstantsin Tsedryk" userId="708e2d0a-1804-4a88-8649-0d6086050429" providerId="ADAL" clId="{502DA72F-5386-4F71-B737-997287E1B7DD}" dt="2023-02-07T18:17:37.469" v="8"/>
          <ac:spMkLst>
            <pc:docMk/>
            <pc:sldMk cId="807746716" sldId="348"/>
            <ac:spMk id="3" creationId="{3399B9DE-138D-9FB7-C603-AD75E6E949A9}"/>
          </ac:spMkLst>
        </pc:spChg>
        <pc:spChg chg="add del mod">
          <ac:chgData name="Kanstantsin Tsedryk" userId="708e2d0a-1804-4a88-8649-0d6086050429" providerId="ADAL" clId="{502DA72F-5386-4F71-B737-997287E1B7DD}" dt="2023-02-07T18:17:37.469" v="8"/>
          <ac:spMkLst>
            <pc:docMk/>
            <pc:sldMk cId="807746716" sldId="348"/>
            <ac:spMk id="4" creationId="{9B4A486B-222F-0314-AC2D-F40BFEB0E12C}"/>
          </ac:spMkLst>
        </pc:spChg>
        <pc:spChg chg="add mod">
          <ac:chgData name="Kanstantsin Tsedryk" userId="708e2d0a-1804-4a88-8649-0d6086050429" providerId="ADAL" clId="{502DA72F-5386-4F71-B737-997287E1B7DD}" dt="2023-02-07T18:18:51.061" v="24" actId="1076"/>
          <ac:spMkLst>
            <pc:docMk/>
            <pc:sldMk cId="807746716" sldId="348"/>
            <ac:spMk id="5" creationId="{40FD6F55-1C8D-F73A-D6A8-18E273565784}"/>
          </ac:spMkLst>
        </pc:spChg>
        <pc:spChg chg="add mod">
          <ac:chgData name="Kanstantsin Tsedryk" userId="708e2d0a-1804-4a88-8649-0d6086050429" providerId="ADAL" clId="{502DA72F-5386-4F71-B737-997287E1B7DD}" dt="2023-02-07T18:18:48.083" v="23" actId="1076"/>
          <ac:spMkLst>
            <pc:docMk/>
            <pc:sldMk cId="807746716" sldId="348"/>
            <ac:spMk id="6" creationId="{11996C8C-52DB-4B72-FF20-0A2A2891B838}"/>
          </ac:spMkLst>
        </pc:spChg>
      </pc:sldChg>
      <pc:sldChg chg="addSp delSp modSp mod modAnim">
        <pc:chgData name="Kanstantsin Tsedryk" userId="708e2d0a-1804-4a88-8649-0d6086050429" providerId="ADAL" clId="{502DA72F-5386-4F71-B737-997287E1B7DD}" dt="2023-02-07T19:55:32.270" v="186"/>
        <pc:sldMkLst>
          <pc:docMk/>
          <pc:sldMk cId="934836785" sldId="349"/>
        </pc:sldMkLst>
        <pc:spChg chg="mod">
          <ac:chgData name="Kanstantsin Tsedryk" userId="708e2d0a-1804-4a88-8649-0d6086050429" providerId="ADAL" clId="{502DA72F-5386-4F71-B737-997287E1B7DD}" dt="2023-02-07T18:19:18.599" v="30"/>
          <ac:spMkLst>
            <pc:docMk/>
            <pc:sldMk cId="934836785" sldId="349"/>
            <ac:spMk id="2" creationId="{E40459EA-0BCE-4332-BDD7-168340E1BE8B}"/>
          </ac:spMkLst>
        </pc:spChg>
        <pc:spChg chg="add del mod">
          <ac:chgData name="Kanstantsin Tsedryk" userId="708e2d0a-1804-4a88-8649-0d6086050429" providerId="ADAL" clId="{502DA72F-5386-4F71-B737-997287E1B7DD}" dt="2023-02-07T18:20:17.763" v="32"/>
          <ac:spMkLst>
            <pc:docMk/>
            <pc:sldMk cId="934836785" sldId="349"/>
            <ac:spMk id="3" creationId="{7D6E099F-F50F-5A5D-DC1A-6E1376F1EFD9}"/>
          </ac:spMkLst>
        </pc:spChg>
        <pc:spChg chg="add del mod">
          <ac:chgData name="Kanstantsin Tsedryk" userId="708e2d0a-1804-4a88-8649-0d6086050429" providerId="ADAL" clId="{502DA72F-5386-4F71-B737-997287E1B7DD}" dt="2023-02-07T18:20:17.763" v="32"/>
          <ac:spMkLst>
            <pc:docMk/>
            <pc:sldMk cId="934836785" sldId="349"/>
            <ac:spMk id="4" creationId="{C1AAABC0-D216-2DAF-EEC6-304E48FE0D85}"/>
          </ac:spMkLst>
        </pc:spChg>
        <pc:spChg chg="add del mod">
          <ac:chgData name="Kanstantsin Tsedryk" userId="708e2d0a-1804-4a88-8649-0d6086050429" providerId="ADAL" clId="{502DA72F-5386-4F71-B737-997287E1B7DD}" dt="2023-02-07T18:20:17.763" v="32"/>
          <ac:spMkLst>
            <pc:docMk/>
            <pc:sldMk cId="934836785" sldId="349"/>
            <ac:spMk id="5" creationId="{0BD889C6-2404-B2B8-68D4-558B1FA6A345}"/>
          </ac:spMkLst>
        </pc:spChg>
        <pc:spChg chg="add del mod">
          <ac:chgData name="Kanstantsin Tsedryk" userId="708e2d0a-1804-4a88-8649-0d6086050429" providerId="ADAL" clId="{502DA72F-5386-4F71-B737-997287E1B7DD}" dt="2023-02-07T18:20:17.763" v="32"/>
          <ac:spMkLst>
            <pc:docMk/>
            <pc:sldMk cId="934836785" sldId="349"/>
            <ac:spMk id="6" creationId="{4E7E822F-C722-CB25-5750-D17B28F9129D}"/>
          </ac:spMkLst>
        </pc:spChg>
        <pc:spChg chg="add del mod">
          <ac:chgData name="Kanstantsin Tsedryk" userId="708e2d0a-1804-4a88-8649-0d6086050429" providerId="ADAL" clId="{502DA72F-5386-4F71-B737-997287E1B7DD}" dt="2023-02-07T18:20:17.763" v="32"/>
          <ac:spMkLst>
            <pc:docMk/>
            <pc:sldMk cId="934836785" sldId="349"/>
            <ac:spMk id="7" creationId="{5AA17B2F-E2F9-DAB7-05A1-5DEEEDC07C21}"/>
          </ac:spMkLst>
        </pc:spChg>
        <pc:spChg chg="add del mod">
          <ac:chgData name="Kanstantsin Tsedryk" userId="708e2d0a-1804-4a88-8649-0d6086050429" providerId="ADAL" clId="{502DA72F-5386-4F71-B737-997287E1B7DD}" dt="2023-02-07T18:20:17.763" v="32"/>
          <ac:spMkLst>
            <pc:docMk/>
            <pc:sldMk cId="934836785" sldId="349"/>
            <ac:spMk id="8" creationId="{F68D5D4C-575E-BFE5-C537-E715E469E267}"/>
          </ac:spMkLst>
        </pc:spChg>
        <pc:spChg chg="add del mod">
          <ac:chgData name="Kanstantsin Tsedryk" userId="708e2d0a-1804-4a88-8649-0d6086050429" providerId="ADAL" clId="{502DA72F-5386-4F71-B737-997287E1B7DD}" dt="2023-02-07T18:20:17.763" v="32"/>
          <ac:spMkLst>
            <pc:docMk/>
            <pc:sldMk cId="934836785" sldId="349"/>
            <ac:spMk id="9" creationId="{09A4E784-11B6-EB9A-E0B9-2A5255E08BB5}"/>
          </ac:spMkLst>
        </pc:spChg>
        <pc:spChg chg="add del mod">
          <ac:chgData name="Kanstantsin Tsedryk" userId="708e2d0a-1804-4a88-8649-0d6086050429" providerId="ADAL" clId="{502DA72F-5386-4F71-B737-997287E1B7DD}" dt="2023-02-07T18:20:17.763" v="32"/>
          <ac:spMkLst>
            <pc:docMk/>
            <pc:sldMk cId="934836785" sldId="349"/>
            <ac:spMk id="10" creationId="{E1606B9C-5F75-3822-2A4A-C31D1AF8953E}"/>
          </ac:spMkLst>
        </pc:spChg>
        <pc:spChg chg="add del mod">
          <ac:chgData name="Kanstantsin Tsedryk" userId="708e2d0a-1804-4a88-8649-0d6086050429" providerId="ADAL" clId="{502DA72F-5386-4F71-B737-997287E1B7DD}" dt="2023-02-07T18:20:17.763" v="32"/>
          <ac:spMkLst>
            <pc:docMk/>
            <pc:sldMk cId="934836785" sldId="349"/>
            <ac:spMk id="11" creationId="{F11542EF-70C8-ED82-2857-6E41D17E699F}"/>
          </ac:spMkLst>
        </pc:spChg>
        <pc:spChg chg="add del mod">
          <ac:chgData name="Kanstantsin Tsedryk" userId="708e2d0a-1804-4a88-8649-0d6086050429" providerId="ADAL" clId="{502DA72F-5386-4F71-B737-997287E1B7DD}" dt="2023-02-07T18:20:17.763" v="32"/>
          <ac:spMkLst>
            <pc:docMk/>
            <pc:sldMk cId="934836785" sldId="349"/>
            <ac:spMk id="12" creationId="{D176CBA4-12C3-6708-C848-26505B93A63D}"/>
          </ac:spMkLst>
        </pc:spChg>
        <pc:spChg chg="add del mod">
          <ac:chgData name="Kanstantsin Tsedryk" userId="708e2d0a-1804-4a88-8649-0d6086050429" providerId="ADAL" clId="{502DA72F-5386-4F71-B737-997287E1B7DD}" dt="2023-02-07T18:20:17.763" v="32"/>
          <ac:spMkLst>
            <pc:docMk/>
            <pc:sldMk cId="934836785" sldId="349"/>
            <ac:spMk id="13" creationId="{AF43645E-2C0C-25D0-235F-1FD0C3D3B574}"/>
          </ac:spMkLst>
        </pc:spChg>
        <pc:spChg chg="add del mod">
          <ac:chgData name="Kanstantsin Tsedryk" userId="708e2d0a-1804-4a88-8649-0d6086050429" providerId="ADAL" clId="{502DA72F-5386-4F71-B737-997287E1B7DD}" dt="2023-02-07T18:20:17.763" v="32"/>
          <ac:spMkLst>
            <pc:docMk/>
            <pc:sldMk cId="934836785" sldId="349"/>
            <ac:spMk id="14" creationId="{28EF3AF9-C887-3EDB-F1C2-F883B72EFF62}"/>
          </ac:spMkLst>
        </pc:spChg>
        <pc:spChg chg="add del mod">
          <ac:chgData name="Kanstantsin Tsedryk" userId="708e2d0a-1804-4a88-8649-0d6086050429" providerId="ADAL" clId="{502DA72F-5386-4F71-B737-997287E1B7DD}" dt="2023-02-07T18:20:17.763" v="32"/>
          <ac:spMkLst>
            <pc:docMk/>
            <pc:sldMk cId="934836785" sldId="349"/>
            <ac:spMk id="15" creationId="{A74FC916-11FC-7849-0655-EDFB25CFE670}"/>
          </ac:spMkLst>
        </pc:spChg>
        <pc:spChg chg="add del mod">
          <ac:chgData name="Kanstantsin Tsedryk" userId="708e2d0a-1804-4a88-8649-0d6086050429" providerId="ADAL" clId="{502DA72F-5386-4F71-B737-997287E1B7DD}" dt="2023-02-07T18:20:17.763" v="32"/>
          <ac:spMkLst>
            <pc:docMk/>
            <pc:sldMk cId="934836785" sldId="349"/>
            <ac:spMk id="16" creationId="{D7653DDC-85B7-49EB-52A3-54839BC9A91C}"/>
          </ac:spMkLst>
        </pc:spChg>
        <pc:spChg chg="add del mod">
          <ac:chgData name="Kanstantsin Tsedryk" userId="708e2d0a-1804-4a88-8649-0d6086050429" providerId="ADAL" clId="{502DA72F-5386-4F71-B737-997287E1B7DD}" dt="2023-02-07T18:20:17.763" v="32"/>
          <ac:spMkLst>
            <pc:docMk/>
            <pc:sldMk cId="934836785" sldId="349"/>
            <ac:spMk id="17" creationId="{D4D3B6C2-E922-6286-15BE-C604BC64C34A}"/>
          </ac:spMkLst>
        </pc:spChg>
        <pc:spChg chg="add del mod">
          <ac:chgData name="Kanstantsin Tsedryk" userId="708e2d0a-1804-4a88-8649-0d6086050429" providerId="ADAL" clId="{502DA72F-5386-4F71-B737-997287E1B7DD}" dt="2023-02-07T18:20:17.763" v="32"/>
          <ac:spMkLst>
            <pc:docMk/>
            <pc:sldMk cId="934836785" sldId="349"/>
            <ac:spMk id="18" creationId="{32CAFB08-C499-9D1A-0DED-5EFE3DA8A181}"/>
          </ac:spMkLst>
        </pc:spChg>
        <pc:spChg chg="add del mod">
          <ac:chgData name="Kanstantsin Tsedryk" userId="708e2d0a-1804-4a88-8649-0d6086050429" providerId="ADAL" clId="{502DA72F-5386-4F71-B737-997287E1B7DD}" dt="2023-02-07T18:20:17.763" v="32"/>
          <ac:spMkLst>
            <pc:docMk/>
            <pc:sldMk cId="934836785" sldId="349"/>
            <ac:spMk id="19" creationId="{C8560096-FAF1-C978-2782-2A2AE0238E0F}"/>
          </ac:spMkLst>
        </pc:spChg>
        <pc:spChg chg="add del mod">
          <ac:chgData name="Kanstantsin Tsedryk" userId="708e2d0a-1804-4a88-8649-0d6086050429" providerId="ADAL" clId="{502DA72F-5386-4F71-B737-997287E1B7DD}" dt="2023-02-07T18:20:17.763" v="32"/>
          <ac:spMkLst>
            <pc:docMk/>
            <pc:sldMk cId="934836785" sldId="349"/>
            <ac:spMk id="20" creationId="{30366E60-B68A-7C1C-5A86-BDDA911799E8}"/>
          </ac:spMkLst>
        </pc:spChg>
        <pc:spChg chg="add del mod">
          <ac:chgData name="Kanstantsin Tsedryk" userId="708e2d0a-1804-4a88-8649-0d6086050429" providerId="ADAL" clId="{502DA72F-5386-4F71-B737-997287E1B7DD}" dt="2023-02-07T18:20:17.763" v="32"/>
          <ac:spMkLst>
            <pc:docMk/>
            <pc:sldMk cId="934836785" sldId="349"/>
            <ac:spMk id="21" creationId="{F4B5D1F2-2D47-9C0F-8940-2A79D0309D25}"/>
          </ac:spMkLst>
        </pc:spChg>
        <pc:spChg chg="add del mod">
          <ac:chgData name="Kanstantsin Tsedryk" userId="708e2d0a-1804-4a88-8649-0d6086050429" providerId="ADAL" clId="{502DA72F-5386-4F71-B737-997287E1B7DD}" dt="2023-02-07T18:20:17.763" v="32"/>
          <ac:spMkLst>
            <pc:docMk/>
            <pc:sldMk cId="934836785" sldId="349"/>
            <ac:spMk id="22" creationId="{5A34E186-B5B3-DAED-A208-C873012DFF9F}"/>
          </ac:spMkLst>
        </pc:spChg>
        <pc:spChg chg="add del mod">
          <ac:chgData name="Kanstantsin Tsedryk" userId="708e2d0a-1804-4a88-8649-0d6086050429" providerId="ADAL" clId="{502DA72F-5386-4F71-B737-997287E1B7DD}" dt="2023-02-07T18:20:17.763" v="32"/>
          <ac:spMkLst>
            <pc:docMk/>
            <pc:sldMk cId="934836785" sldId="349"/>
            <ac:spMk id="23" creationId="{5C182A2B-63BF-B30B-F813-A870DD960DCC}"/>
          </ac:spMkLst>
        </pc:spChg>
        <pc:spChg chg="add mod">
          <ac:chgData name="Kanstantsin Tsedryk" userId="708e2d0a-1804-4a88-8649-0d6086050429" providerId="ADAL" clId="{502DA72F-5386-4F71-B737-997287E1B7DD}" dt="2023-02-07T19:53:25.340" v="179" actId="12789"/>
          <ac:spMkLst>
            <pc:docMk/>
            <pc:sldMk cId="934836785" sldId="349"/>
            <ac:spMk id="24" creationId="{E97E3997-F57A-4488-3E68-EAE422850845}"/>
          </ac:spMkLst>
        </pc:spChg>
        <pc:spChg chg="add mod">
          <ac:chgData name="Kanstantsin Tsedryk" userId="708e2d0a-1804-4a88-8649-0d6086050429" providerId="ADAL" clId="{502DA72F-5386-4F71-B737-997287E1B7DD}" dt="2023-02-07T19:53:15.583" v="178" actId="12789"/>
          <ac:spMkLst>
            <pc:docMk/>
            <pc:sldMk cId="934836785" sldId="349"/>
            <ac:spMk id="25" creationId="{B8FD92FB-A9C8-BFB7-CAE6-AC04968B7898}"/>
          </ac:spMkLst>
        </pc:spChg>
        <pc:spChg chg="add mod">
          <ac:chgData name="Kanstantsin Tsedryk" userId="708e2d0a-1804-4a88-8649-0d6086050429" providerId="ADAL" clId="{502DA72F-5386-4F71-B737-997287E1B7DD}" dt="2023-02-07T19:53:04.994" v="177" actId="12789"/>
          <ac:spMkLst>
            <pc:docMk/>
            <pc:sldMk cId="934836785" sldId="349"/>
            <ac:spMk id="26" creationId="{C7D28F29-E472-5ED4-535C-67901C017F9B}"/>
          </ac:spMkLst>
        </pc:spChg>
        <pc:spChg chg="add mod">
          <ac:chgData name="Kanstantsin Tsedryk" userId="708e2d0a-1804-4a88-8649-0d6086050429" providerId="ADAL" clId="{502DA72F-5386-4F71-B737-997287E1B7DD}" dt="2023-02-07T19:52:54.741" v="176" actId="12789"/>
          <ac:spMkLst>
            <pc:docMk/>
            <pc:sldMk cId="934836785" sldId="349"/>
            <ac:spMk id="27" creationId="{A7D7C347-1241-88BB-2CD3-F155F2C25F81}"/>
          </ac:spMkLst>
        </pc:spChg>
        <pc:spChg chg="add mod">
          <ac:chgData name="Kanstantsin Tsedryk" userId="708e2d0a-1804-4a88-8649-0d6086050429" providerId="ADAL" clId="{502DA72F-5386-4F71-B737-997287E1B7DD}" dt="2023-02-07T18:24:19.035" v="122" actId="1038"/>
          <ac:spMkLst>
            <pc:docMk/>
            <pc:sldMk cId="934836785" sldId="349"/>
            <ac:spMk id="28" creationId="{3C1D8480-FF5A-B534-6C96-C0E2A3721535}"/>
          </ac:spMkLst>
        </pc:spChg>
        <pc:spChg chg="add mod modVis">
          <ac:chgData name="Kanstantsin Tsedryk" userId="708e2d0a-1804-4a88-8649-0d6086050429" providerId="ADAL" clId="{502DA72F-5386-4F71-B737-997287E1B7DD}" dt="2023-02-07T19:53:35.276" v="182" actId="14429"/>
          <ac:spMkLst>
            <pc:docMk/>
            <pc:sldMk cId="934836785" sldId="349"/>
            <ac:spMk id="29" creationId="{18AE803D-BEC9-F776-3740-1253F9EAE7D8}"/>
          </ac:spMkLst>
        </pc:spChg>
        <pc:spChg chg="add mod">
          <ac:chgData name="Kanstantsin Tsedryk" userId="708e2d0a-1804-4a88-8649-0d6086050429" providerId="ADAL" clId="{502DA72F-5386-4F71-B737-997287E1B7DD}" dt="2023-02-07T18:24:19.035" v="122" actId="1038"/>
          <ac:spMkLst>
            <pc:docMk/>
            <pc:sldMk cId="934836785" sldId="349"/>
            <ac:spMk id="30" creationId="{5C703D0C-F43F-E04D-C944-453A98283058}"/>
          </ac:spMkLst>
        </pc:spChg>
        <pc:spChg chg="add mod">
          <ac:chgData name="Kanstantsin Tsedryk" userId="708e2d0a-1804-4a88-8649-0d6086050429" providerId="ADAL" clId="{502DA72F-5386-4F71-B737-997287E1B7DD}" dt="2023-02-07T18:24:19.035" v="122" actId="1038"/>
          <ac:spMkLst>
            <pc:docMk/>
            <pc:sldMk cId="934836785" sldId="349"/>
            <ac:spMk id="31" creationId="{3E8F2DB8-ADB3-6018-DC84-5DB4474172E6}"/>
          </ac:spMkLst>
        </pc:spChg>
        <pc:spChg chg="add mod">
          <ac:chgData name="Kanstantsin Tsedryk" userId="708e2d0a-1804-4a88-8649-0d6086050429" providerId="ADAL" clId="{502DA72F-5386-4F71-B737-997287E1B7DD}" dt="2023-02-07T19:52:54.741" v="176" actId="12789"/>
          <ac:spMkLst>
            <pc:docMk/>
            <pc:sldMk cId="934836785" sldId="349"/>
            <ac:spMk id="32" creationId="{23C345F1-A7CF-A69C-F248-FA58B41D4101}"/>
          </ac:spMkLst>
        </pc:spChg>
        <pc:spChg chg="add mod">
          <ac:chgData name="Kanstantsin Tsedryk" userId="708e2d0a-1804-4a88-8649-0d6086050429" providerId="ADAL" clId="{502DA72F-5386-4F71-B737-997287E1B7DD}" dt="2023-02-07T18:24:19.035" v="122" actId="1038"/>
          <ac:spMkLst>
            <pc:docMk/>
            <pc:sldMk cId="934836785" sldId="349"/>
            <ac:spMk id="33" creationId="{BF394154-9EBB-AE9A-4236-7DAEC081B7B0}"/>
          </ac:spMkLst>
        </pc:spChg>
        <pc:spChg chg="add mod">
          <ac:chgData name="Kanstantsin Tsedryk" userId="708e2d0a-1804-4a88-8649-0d6086050429" providerId="ADAL" clId="{502DA72F-5386-4F71-B737-997287E1B7DD}" dt="2023-02-07T18:24:19.035" v="122" actId="1038"/>
          <ac:spMkLst>
            <pc:docMk/>
            <pc:sldMk cId="934836785" sldId="349"/>
            <ac:spMk id="34" creationId="{22D29F71-E889-9A11-3A6B-36D41875C636}"/>
          </ac:spMkLst>
        </pc:spChg>
        <pc:spChg chg="add mod">
          <ac:chgData name="Kanstantsin Tsedryk" userId="708e2d0a-1804-4a88-8649-0d6086050429" providerId="ADAL" clId="{502DA72F-5386-4F71-B737-997287E1B7DD}" dt="2023-02-07T19:53:04.994" v="177" actId="12789"/>
          <ac:spMkLst>
            <pc:docMk/>
            <pc:sldMk cId="934836785" sldId="349"/>
            <ac:spMk id="35" creationId="{9303E74A-3CEE-2828-84CC-0D62C4743789}"/>
          </ac:spMkLst>
        </pc:spChg>
        <pc:spChg chg="add mod">
          <ac:chgData name="Kanstantsin Tsedryk" userId="708e2d0a-1804-4a88-8649-0d6086050429" providerId="ADAL" clId="{502DA72F-5386-4F71-B737-997287E1B7DD}" dt="2023-02-07T18:24:19.035" v="122" actId="1038"/>
          <ac:spMkLst>
            <pc:docMk/>
            <pc:sldMk cId="934836785" sldId="349"/>
            <ac:spMk id="36" creationId="{B00E3B7F-41CA-BD92-732B-53CD1486CD0E}"/>
          </ac:spMkLst>
        </pc:spChg>
        <pc:spChg chg="add mod">
          <ac:chgData name="Kanstantsin Tsedryk" userId="708e2d0a-1804-4a88-8649-0d6086050429" providerId="ADAL" clId="{502DA72F-5386-4F71-B737-997287E1B7DD}" dt="2023-02-07T18:24:19.035" v="122" actId="1038"/>
          <ac:spMkLst>
            <pc:docMk/>
            <pc:sldMk cId="934836785" sldId="349"/>
            <ac:spMk id="37" creationId="{8CA55809-4E9F-D2FA-815B-D783F0F693F7}"/>
          </ac:spMkLst>
        </pc:spChg>
        <pc:spChg chg="add mod">
          <ac:chgData name="Kanstantsin Tsedryk" userId="708e2d0a-1804-4a88-8649-0d6086050429" providerId="ADAL" clId="{502DA72F-5386-4F71-B737-997287E1B7DD}" dt="2023-02-07T19:53:15.583" v="178" actId="12789"/>
          <ac:spMkLst>
            <pc:docMk/>
            <pc:sldMk cId="934836785" sldId="349"/>
            <ac:spMk id="38" creationId="{CD4864E6-1AAA-87BF-6496-C1E69BEEAC5A}"/>
          </ac:spMkLst>
        </pc:spChg>
        <pc:spChg chg="add mod">
          <ac:chgData name="Kanstantsin Tsedryk" userId="708e2d0a-1804-4a88-8649-0d6086050429" providerId="ADAL" clId="{502DA72F-5386-4F71-B737-997287E1B7DD}" dt="2023-02-07T18:24:19.035" v="122" actId="1038"/>
          <ac:spMkLst>
            <pc:docMk/>
            <pc:sldMk cId="934836785" sldId="349"/>
            <ac:spMk id="39" creationId="{359F127A-1FFF-4B26-CC81-057B6BCD2A3A}"/>
          </ac:spMkLst>
        </pc:spChg>
        <pc:spChg chg="add mod">
          <ac:chgData name="Kanstantsin Tsedryk" userId="708e2d0a-1804-4a88-8649-0d6086050429" providerId="ADAL" clId="{502DA72F-5386-4F71-B737-997287E1B7DD}" dt="2023-02-07T19:50:15.265" v="129" actId="208"/>
          <ac:spMkLst>
            <pc:docMk/>
            <pc:sldMk cId="934836785" sldId="349"/>
            <ac:spMk id="40" creationId="{D6AEA999-70EC-17B3-83EF-7C46398DBEF7}"/>
          </ac:spMkLst>
        </pc:spChg>
        <pc:spChg chg="add mod">
          <ac:chgData name="Kanstantsin Tsedryk" userId="708e2d0a-1804-4a88-8649-0d6086050429" providerId="ADAL" clId="{502DA72F-5386-4F71-B737-997287E1B7DD}" dt="2023-02-07T19:52:35.473" v="164" actId="1036"/>
          <ac:spMkLst>
            <pc:docMk/>
            <pc:sldMk cId="934836785" sldId="349"/>
            <ac:spMk id="41" creationId="{AF5AF0BC-80D0-31EA-650C-978C73D38FC8}"/>
          </ac:spMkLst>
        </pc:spChg>
        <pc:spChg chg="add mod">
          <ac:chgData name="Kanstantsin Tsedryk" userId="708e2d0a-1804-4a88-8649-0d6086050429" providerId="ADAL" clId="{502DA72F-5386-4F71-B737-997287E1B7DD}" dt="2023-02-07T18:24:19.035" v="122" actId="1038"/>
          <ac:spMkLst>
            <pc:docMk/>
            <pc:sldMk cId="934836785" sldId="349"/>
            <ac:spMk id="42" creationId="{1432DFF7-E364-75BA-1170-B90F183BED24}"/>
          </ac:spMkLst>
        </pc:spChg>
        <pc:spChg chg="add mod">
          <ac:chgData name="Kanstantsin Tsedryk" userId="708e2d0a-1804-4a88-8649-0d6086050429" providerId="ADAL" clId="{502DA72F-5386-4F71-B737-997287E1B7DD}" dt="2023-02-07T19:53:25.340" v="179" actId="12789"/>
          <ac:spMkLst>
            <pc:docMk/>
            <pc:sldMk cId="934836785" sldId="349"/>
            <ac:spMk id="43" creationId="{8B9D097D-7913-D1F5-539B-2282F8DF3B20}"/>
          </ac:spMkLst>
        </pc:spChg>
        <pc:spChg chg="add mod modVis">
          <ac:chgData name="Kanstantsin Tsedryk" userId="708e2d0a-1804-4a88-8649-0d6086050429" providerId="ADAL" clId="{502DA72F-5386-4F71-B737-997287E1B7DD}" dt="2023-02-07T19:53:47.595" v="183" actId="14429"/>
          <ac:spMkLst>
            <pc:docMk/>
            <pc:sldMk cId="934836785" sldId="349"/>
            <ac:spMk id="44" creationId="{32C3D559-BC88-ACA2-8BC4-0E6603B888F5}"/>
          </ac:spMkLst>
        </pc:spChg>
      </pc:sldChg>
      <pc:sldChg chg="addSp delSp modSp new mod modAnim">
        <pc:chgData name="Kanstantsin Tsedryk" userId="708e2d0a-1804-4a88-8649-0d6086050429" providerId="ADAL" clId="{502DA72F-5386-4F71-B737-997287E1B7DD}" dt="2023-02-07T20:39:47.460" v="498" actId="404"/>
        <pc:sldMkLst>
          <pc:docMk/>
          <pc:sldMk cId="796350651" sldId="350"/>
        </pc:sldMkLst>
        <pc:spChg chg="mod">
          <ac:chgData name="Kanstantsin Tsedryk" userId="708e2d0a-1804-4a88-8649-0d6086050429" providerId="ADAL" clId="{502DA72F-5386-4F71-B737-997287E1B7DD}" dt="2023-02-07T19:57:06.598" v="189"/>
          <ac:spMkLst>
            <pc:docMk/>
            <pc:sldMk cId="796350651" sldId="350"/>
            <ac:spMk id="2" creationId="{6EAF6723-D84E-94CE-675E-2E1C57B31C9D}"/>
          </ac:spMkLst>
        </pc:spChg>
        <pc:spChg chg="add del mod">
          <ac:chgData name="Kanstantsin Tsedryk" userId="708e2d0a-1804-4a88-8649-0d6086050429" providerId="ADAL" clId="{502DA72F-5386-4F71-B737-997287E1B7DD}" dt="2023-02-07T20:00:57.795" v="191"/>
          <ac:spMkLst>
            <pc:docMk/>
            <pc:sldMk cId="796350651" sldId="350"/>
            <ac:spMk id="3" creationId="{636DEEF4-15E6-0D2C-9797-4FC916926683}"/>
          </ac:spMkLst>
        </pc:spChg>
        <pc:spChg chg="add del mod">
          <ac:chgData name="Kanstantsin Tsedryk" userId="708e2d0a-1804-4a88-8649-0d6086050429" providerId="ADAL" clId="{502DA72F-5386-4F71-B737-997287E1B7DD}" dt="2023-02-07T20:00:57.795" v="191"/>
          <ac:spMkLst>
            <pc:docMk/>
            <pc:sldMk cId="796350651" sldId="350"/>
            <ac:spMk id="4" creationId="{1906FEF3-AE2F-9EA9-213F-A496121B97D7}"/>
          </ac:spMkLst>
        </pc:spChg>
        <pc:spChg chg="add del mod">
          <ac:chgData name="Kanstantsin Tsedryk" userId="708e2d0a-1804-4a88-8649-0d6086050429" providerId="ADAL" clId="{502DA72F-5386-4F71-B737-997287E1B7DD}" dt="2023-02-07T20:00:57.795" v="191"/>
          <ac:spMkLst>
            <pc:docMk/>
            <pc:sldMk cId="796350651" sldId="350"/>
            <ac:spMk id="5" creationId="{11EDB183-C50D-E5EA-FE76-D2A0C0FBD8DA}"/>
          </ac:spMkLst>
        </pc:spChg>
        <pc:spChg chg="add del mod">
          <ac:chgData name="Kanstantsin Tsedryk" userId="708e2d0a-1804-4a88-8649-0d6086050429" providerId="ADAL" clId="{502DA72F-5386-4F71-B737-997287E1B7DD}" dt="2023-02-07T20:00:57.795" v="191"/>
          <ac:spMkLst>
            <pc:docMk/>
            <pc:sldMk cId="796350651" sldId="350"/>
            <ac:spMk id="6" creationId="{C0446F5B-892C-CB79-7159-6D0067448AF3}"/>
          </ac:spMkLst>
        </pc:spChg>
        <pc:spChg chg="add mod">
          <ac:chgData name="Kanstantsin Tsedryk" userId="708e2d0a-1804-4a88-8649-0d6086050429" providerId="ADAL" clId="{502DA72F-5386-4F71-B737-997287E1B7DD}" dt="2023-02-07T20:17:24.062" v="326" actId="1037"/>
          <ac:spMkLst>
            <pc:docMk/>
            <pc:sldMk cId="796350651" sldId="350"/>
            <ac:spMk id="7" creationId="{7F45EF31-22ED-86A8-94CE-D6222F555563}"/>
          </ac:spMkLst>
        </pc:spChg>
        <pc:spChg chg="add mod">
          <ac:chgData name="Kanstantsin Tsedryk" userId="708e2d0a-1804-4a88-8649-0d6086050429" providerId="ADAL" clId="{502DA72F-5386-4F71-B737-997287E1B7DD}" dt="2023-02-07T20:16:11.220" v="275" actId="1037"/>
          <ac:spMkLst>
            <pc:docMk/>
            <pc:sldMk cId="796350651" sldId="350"/>
            <ac:spMk id="8" creationId="{D36D6AA6-525B-4B9C-1AB7-8B700764C683}"/>
          </ac:spMkLst>
        </pc:spChg>
        <pc:spChg chg="add mod">
          <ac:chgData name="Kanstantsin Tsedryk" userId="708e2d0a-1804-4a88-8649-0d6086050429" providerId="ADAL" clId="{502DA72F-5386-4F71-B737-997287E1B7DD}" dt="2023-02-07T20:18:52.151" v="333" actId="1036"/>
          <ac:spMkLst>
            <pc:docMk/>
            <pc:sldMk cId="796350651" sldId="350"/>
            <ac:spMk id="9" creationId="{47B83840-94A3-036F-7273-1BEE7DF1F8C1}"/>
          </ac:spMkLst>
        </pc:spChg>
        <pc:spChg chg="add mod">
          <ac:chgData name="Kanstantsin Tsedryk" userId="708e2d0a-1804-4a88-8649-0d6086050429" providerId="ADAL" clId="{502DA72F-5386-4F71-B737-997287E1B7DD}" dt="2023-02-07T20:39:47.460" v="498" actId="404"/>
          <ac:spMkLst>
            <pc:docMk/>
            <pc:sldMk cId="796350651" sldId="350"/>
            <ac:spMk id="10" creationId="{075F76EE-6532-0BC9-3C22-31FEBD65A44E}"/>
          </ac:spMkLst>
        </pc:spChg>
        <pc:spChg chg="add del">
          <ac:chgData name="Kanstantsin Tsedryk" userId="708e2d0a-1804-4a88-8649-0d6086050429" providerId="ADAL" clId="{502DA72F-5386-4F71-B737-997287E1B7DD}" dt="2023-02-07T20:01:36.279" v="197" actId="22"/>
          <ac:spMkLst>
            <pc:docMk/>
            <pc:sldMk cId="796350651" sldId="350"/>
            <ac:spMk id="12" creationId="{34A30B18-F7C2-C652-3548-3CF103039A45}"/>
          </ac:spMkLst>
        </pc:spChg>
        <pc:spChg chg="add mod">
          <ac:chgData name="Kanstantsin Tsedryk" userId="708e2d0a-1804-4a88-8649-0d6086050429" providerId="ADAL" clId="{502DA72F-5386-4F71-B737-997287E1B7DD}" dt="2023-02-07T20:16:11.220" v="275" actId="1037"/>
          <ac:spMkLst>
            <pc:docMk/>
            <pc:sldMk cId="796350651" sldId="350"/>
            <ac:spMk id="14" creationId="{A821CC6D-632F-211E-E204-B754A2B39970}"/>
          </ac:spMkLst>
        </pc:spChg>
        <pc:grpChg chg="add mod">
          <ac:chgData name="Kanstantsin Tsedryk" userId="708e2d0a-1804-4a88-8649-0d6086050429" providerId="ADAL" clId="{502DA72F-5386-4F71-B737-997287E1B7DD}" dt="2023-02-07T20:16:24.494" v="299" actId="164"/>
          <ac:grpSpMkLst>
            <pc:docMk/>
            <pc:sldMk cId="796350651" sldId="350"/>
            <ac:grpSpMk id="17" creationId="{29AEF7B4-105B-39B0-744F-E9055BB4293F}"/>
          </ac:grpSpMkLst>
        </pc:grpChg>
        <pc:picChg chg="add mod ord">
          <ac:chgData name="Kanstantsin Tsedryk" userId="708e2d0a-1804-4a88-8649-0d6086050429" providerId="ADAL" clId="{502DA72F-5386-4F71-B737-997287E1B7DD}" dt="2023-02-07T20:16:24.494" v="299" actId="164"/>
          <ac:picMkLst>
            <pc:docMk/>
            <pc:sldMk cId="796350651" sldId="350"/>
            <ac:picMk id="16" creationId="{7D8BC1BF-DB92-8829-1F07-FA86ADCBC45A}"/>
          </ac:picMkLst>
        </pc:picChg>
      </pc:sldChg>
      <pc:sldChg chg="addSp delSp modSp new add del mod modAnim">
        <pc:chgData name="Kanstantsin Tsedryk" userId="708e2d0a-1804-4a88-8649-0d6086050429" providerId="ADAL" clId="{502DA72F-5386-4F71-B737-997287E1B7DD}" dt="2023-02-07T20:39:21.498" v="495" actId="1037"/>
        <pc:sldMkLst>
          <pc:docMk/>
          <pc:sldMk cId="1732532882" sldId="351"/>
        </pc:sldMkLst>
        <pc:spChg chg="mod">
          <ac:chgData name="Kanstantsin Tsedryk" userId="708e2d0a-1804-4a88-8649-0d6086050429" providerId="ADAL" clId="{502DA72F-5386-4F71-B737-997287E1B7DD}" dt="2023-02-07T20:19:53.437" v="350"/>
          <ac:spMkLst>
            <pc:docMk/>
            <pc:sldMk cId="1732532882" sldId="351"/>
            <ac:spMk id="2" creationId="{13BD190C-18B0-739F-C367-98A536885B87}"/>
          </ac:spMkLst>
        </pc:spChg>
        <pc:spChg chg="add del mod">
          <ac:chgData name="Kanstantsin Tsedryk" userId="708e2d0a-1804-4a88-8649-0d6086050429" providerId="ADAL" clId="{502DA72F-5386-4F71-B737-997287E1B7DD}" dt="2023-02-07T20:20:08.925" v="352"/>
          <ac:spMkLst>
            <pc:docMk/>
            <pc:sldMk cId="1732532882" sldId="351"/>
            <ac:spMk id="3" creationId="{58C881FD-6E14-A262-BE96-C2BDCDB10F7F}"/>
          </ac:spMkLst>
        </pc:spChg>
        <pc:spChg chg="add del mod">
          <ac:chgData name="Kanstantsin Tsedryk" userId="708e2d0a-1804-4a88-8649-0d6086050429" providerId="ADAL" clId="{502DA72F-5386-4F71-B737-997287E1B7DD}" dt="2023-02-07T20:20:08.925" v="352"/>
          <ac:spMkLst>
            <pc:docMk/>
            <pc:sldMk cId="1732532882" sldId="351"/>
            <ac:spMk id="4" creationId="{13CE4ED4-AEC8-89E7-6481-4903E96212FA}"/>
          </ac:spMkLst>
        </pc:spChg>
        <pc:spChg chg="add del mod">
          <ac:chgData name="Kanstantsin Tsedryk" userId="708e2d0a-1804-4a88-8649-0d6086050429" providerId="ADAL" clId="{502DA72F-5386-4F71-B737-997287E1B7DD}" dt="2023-02-07T20:20:08.925" v="352"/>
          <ac:spMkLst>
            <pc:docMk/>
            <pc:sldMk cId="1732532882" sldId="351"/>
            <ac:spMk id="5" creationId="{756BA60D-4AF7-8558-DB70-8EE1B65C943E}"/>
          </ac:spMkLst>
        </pc:spChg>
        <pc:spChg chg="add del mod">
          <ac:chgData name="Kanstantsin Tsedryk" userId="708e2d0a-1804-4a88-8649-0d6086050429" providerId="ADAL" clId="{502DA72F-5386-4F71-B737-997287E1B7DD}" dt="2023-02-07T20:20:08.925" v="352"/>
          <ac:spMkLst>
            <pc:docMk/>
            <pc:sldMk cId="1732532882" sldId="351"/>
            <ac:spMk id="6" creationId="{5D1526BE-431C-988D-F004-56EFDFEB959C}"/>
          </ac:spMkLst>
        </pc:spChg>
        <pc:spChg chg="add del mod">
          <ac:chgData name="Kanstantsin Tsedryk" userId="708e2d0a-1804-4a88-8649-0d6086050429" providerId="ADAL" clId="{502DA72F-5386-4F71-B737-997287E1B7DD}" dt="2023-02-07T20:20:08.925" v="352"/>
          <ac:spMkLst>
            <pc:docMk/>
            <pc:sldMk cId="1732532882" sldId="351"/>
            <ac:spMk id="7" creationId="{B9A81A50-081E-92CA-23CB-E11E51EA8291}"/>
          </ac:spMkLst>
        </pc:spChg>
        <pc:spChg chg="add mod">
          <ac:chgData name="Kanstantsin Tsedryk" userId="708e2d0a-1804-4a88-8649-0d6086050429" providerId="ADAL" clId="{502DA72F-5386-4F71-B737-997287E1B7DD}" dt="2023-02-07T20:20:41.126" v="379" actId="1036"/>
          <ac:spMkLst>
            <pc:docMk/>
            <pc:sldMk cId="1732532882" sldId="351"/>
            <ac:spMk id="8" creationId="{12FF519F-3F9D-B481-67A7-2377F9D3BB5B}"/>
          </ac:spMkLst>
        </pc:spChg>
        <pc:spChg chg="add mod">
          <ac:chgData name="Kanstantsin Tsedryk" userId="708e2d0a-1804-4a88-8649-0d6086050429" providerId="ADAL" clId="{502DA72F-5386-4F71-B737-997287E1B7DD}" dt="2023-02-07T20:20:41.126" v="379" actId="1036"/>
          <ac:spMkLst>
            <pc:docMk/>
            <pc:sldMk cId="1732532882" sldId="351"/>
            <ac:spMk id="9" creationId="{36B008EF-0625-2EAC-D00E-0ADF02C59828}"/>
          </ac:spMkLst>
        </pc:spChg>
        <pc:spChg chg="add mod">
          <ac:chgData name="Kanstantsin Tsedryk" userId="708e2d0a-1804-4a88-8649-0d6086050429" providerId="ADAL" clId="{502DA72F-5386-4F71-B737-997287E1B7DD}" dt="2023-02-07T20:22:25.364" v="389" actId="208"/>
          <ac:spMkLst>
            <pc:docMk/>
            <pc:sldMk cId="1732532882" sldId="351"/>
            <ac:spMk id="10" creationId="{AA07F408-57A9-391B-E388-5873CB598EEB}"/>
          </ac:spMkLst>
        </pc:spChg>
        <pc:spChg chg="add mod">
          <ac:chgData name="Kanstantsin Tsedryk" userId="708e2d0a-1804-4a88-8649-0d6086050429" providerId="ADAL" clId="{502DA72F-5386-4F71-B737-997287E1B7DD}" dt="2023-02-07T20:20:41.126" v="379" actId="1036"/>
          <ac:spMkLst>
            <pc:docMk/>
            <pc:sldMk cId="1732532882" sldId="351"/>
            <ac:spMk id="11" creationId="{B7657B37-82B2-E35B-B47B-8EAB722BC4D7}"/>
          </ac:spMkLst>
        </pc:spChg>
        <pc:spChg chg="add mod">
          <ac:chgData name="Kanstantsin Tsedryk" userId="708e2d0a-1804-4a88-8649-0d6086050429" providerId="ADAL" clId="{502DA72F-5386-4F71-B737-997287E1B7DD}" dt="2023-02-07T20:22:25.364" v="389" actId="208"/>
          <ac:spMkLst>
            <pc:docMk/>
            <pc:sldMk cId="1732532882" sldId="351"/>
            <ac:spMk id="12" creationId="{E9EA3B73-2C48-5380-BF9A-5283771B8A61}"/>
          </ac:spMkLst>
        </pc:spChg>
        <pc:spChg chg="mod">
          <ac:chgData name="Kanstantsin Tsedryk" userId="708e2d0a-1804-4a88-8649-0d6086050429" providerId="ADAL" clId="{502DA72F-5386-4F71-B737-997287E1B7DD}" dt="2023-02-07T20:39:21.498" v="495" actId="1037"/>
          <ac:spMkLst>
            <pc:docMk/>
            <pc:sldMk cId="1732532882" sldId="351"/>
            <ac:spMk id="15" creationId="{BFABF71F-BB65-F7CD-2633-B27C30DA5F8C}"/>
          </ac:spMkLst>
        </pc:spChg>
        <pc:grpChg chg="add mod">
          <ac:chgData name="Kanstantsin Tsedryk" userId="708e2d0a-1804-4a88-8649-0d6086050429" providerId="ADAL" clId="{502DA72F-5386-4F71-B737-997287E1B7DD}" dt="2023-02-07T20:20:32.748" v="356" actId="1076"/>
          <ac:grpSpMkLst>
            <pc:docMk/>
            <pc:sldMk cId="1732532882" sldId="351"/>
            <ac:grpSpMk id="13" creationId="{1642AD5C-99C5-304A-5B3A-8687AC6EB5AB}"/>
          </ac:grpSpMkLst>
        </pc:grpChg>
        <pc:picChg chg="mod">
          <ac:chgData name="Kanstantsin Tsedryk" userId="708e2d0a-1804-4a88-8649-0d6086050429" providerId="ADAL" clId="{502DA72F-5386-4F71-B737-997287E1B7DD}" dt="2023-02-07T20:20:27.335" v="355"/>
          <ac:picMkLst>
            <pc:docMk/>
            <pc:sldMk cId="1732532882" sldId="351"/>
            <ac:picMk id="14" creationId="{AEA31CA6-6EAC-7CA3-69CE-DB98AB8DA588}"/>
          </ac:picMkLst>
        </pc:picChg>
      </pc:sldChg>
      <pc:sldChg chg="addSp modSp new mod modAnim">
        <pc:chgData name="Kanstantsin Tsedryk" userId="708e2d0a-1804-4a88-8649-0d6086050429" providerId="ADAL" clId="{502DA72F-5386-4F71-B737-997287E1B7DD}" dt="2023-02-07T20:25:16.547" v="398" actId="13822"/>
        <pc:sldMkLst>
          <pc:docMk/>
          <pc:sldMk cId="2218714874" sldId="352"/>
        </pc:sldMkLst>
        <pc:spChg chg="mod">
          <ac:chgData name="Kanstantsin Tsedryk" userId="708e2d0a-1804-4a88-8649-0d6086050429" providerId="ADAL" clId="{502DA72F-5386-4F71-B737-997287E1B7DD}" dt="2023-02-07T20:23:04.310" v="395"/>
          <ac:spMkLst>
            <pc:docMk/>
            <pc:sldMk cId="2218714874" sldId="352"/>
            <ac:spMk id="2" creationId="{F53DD58A-2B93-410F-A3AE-CC1E1DBD7F6D}"/>
          </ac:spMkLst>
        </pc:spChg>
        <pc:spChg chg="add mod">
          <ac:chgData name="Kanstantsin Tsedryk" userId="708e2d0a-1804-4a88-8649-0d6086050429" providerId="ADAL" clId="{502DA72F-5386-4F71-B737-997287E1B7DD}" dt="2023-02-07T20:25:16.547" v="398" actId="13822"/>
          <ac:spMkLst>
            <pc:docMk/>
            <pc:sldMk cId="2218714874" sldId="352"/>
            <ac:spMk id="3" creationId="{BFEBA706-0DF2-EFB2-0568-AFE0ACB88F01}"/>
          </ac:spMkLst>
        </pc:spChg>
        <pc:spChg chg="add mod">
          <ac:chgData name="Kanstantsin Tsedryk" userId="708e2d0a-1804-4a88-8649-0d6086050429" providerId="ADAL" clId="{502DA72F-5386-4F71-B737-997287E1B7DD}" dt="2023-02-07T20:25:16.547" v="398" actId="13822"/>
          <ac:spMkLst>
            <pc:docMk/>
            <pc:sldMk cId="2218714874" sldId="352"/>
            <ac:spMk id="4" creationId="{6578CE79-8901-EC81-95DB-19ECBA3B82FD}"/>
          </ac:spMkLst>
        </pc:spChg>
        <pc:spChg chg="add mod">
          <ac:chgData name="Kanstantsin Tsedryk" userId="708e2d0a-1804-4a88-8649-0d6086050429" providerId="ADAL" clId="{502DA72F-5386-4F71-B737-997287E1B7DD}" dt="2023-02-07T20:25:16.547" v="398" actId="13822"/>
          <ac:spMkLst>
            <pc:docMk/>
            <pc:sldMk cId="2218714874" sldId="352"/>
            <ac:spMk id="5" creationId="{1B32AE04-A274-23B2-CC35-3857815575F3}"/>
          </ac:spMkLst>
        </pc:spChg>
      </pc:sldChg>
      <pc:sldChg chg="addSp delSp modSp new mod modAnim">
        <pc:chgData name="Kanstantsin Tsedryk" userId="708e2d0a-1804-4a88-8649-0d6086050429" providerId="ADAL" clId="{502DA72F-5386-4F71-B737-997287E1B7DD}" dt="2023-02-07T20:33:56.462" v="451" actId="17032"/>
        <pc:sldMkLst>
          <pc:docMk/>
          <pc:sldMk cId="696086249" sldId="353"/>
        </pc:sldMkLst>
        <pc:spChg chg="mod">
          <ac:chgData name="Kanstantsin Tsedryk" userId="708e2d0a-1804-4a88-8649-0d6086050429" providerId="ADAL" clId="{502DA72F-5386-4F71-B737-997287E1B7DD}" dt="2023-02-07T20:25:57.742" v="402"/>
          <ac:spMkLst>
            <pc:docMk/>
            <pc:sldMk cId="696086249" sldId="353"/>
            <ac:spMk id="2" creationId="{850F7267-F877-B26A-AB71-0F921D879D88}"/>
          </ac:spMkLst>
        </pc:spChg>
        <pc:spChg chg="add del mod">
          <ac:chgData name="Kanstantsin Tsedryk" userId="708e2d0a-1804-4a88-8649-0d6086050429" providerId="ADAL" clId="{502DA72F-5386-4F71-B737-997287E1B7DD}" dt="2023-02-07T20:27:10.221" v="406"/>
          <ac:spMkLst>
            <pc:docMk/>
            <pc:sldMk cId="696086249" sldId="353"/>
            <ac:spMk id="3" creationId="{E124F769-646C-975A-1C93-250B07F99252}"/>
          </ac:spMkLst>
        </pc:spChg>
        <pc:spChg chg="add mod">
          <ac:chgData name="Kanstantsin Tsedryk" userId="708e2d0a-1804-4a88-8649-0d6086050429" providerId="ADAL" clId="{502DA72F-5386-4F71-B737-997287E1B7DD}" dt="2023-02-07T20:33:27.711" v="444" actId="21"/>
          <ac:spMkLst>
            <pc:docMk/>
            <pc:sldMk cId="696086249" sldId="353"/>
            <ac:spMk id="4" creationId="{6EB8384C-BDF5-09B3-E9C4-3E473D7E54A3}"/>
          </ac:spMkLst>
        </pc:spChg>
        <pc:spChg chg="add del mod">
          <ac:chgData name="Kanstantsin Tsedryk" userId="708e2d0a-1804-4a88-8649-0d6086050429" providerId="ADAL" clId="{502DA72F-5386-4F71-B737-997287E1B7DD}" dt="2023-02-07T20:27:42.006" v="415"/>
          <ac:spMkLst>
            <pc:docMk/>
            <pc:sldMk cId="696086249" sldId="353"/>
            <ac:spMk id="5" creationId="{20F10DF6-1009-A500-C137-D961D306A356}"/>
          </ac:spMkLst>
        </pc:spChg>
        <pc:spChg chg="add del mod">
          <ac:chgData name="Kanstantsin Tsedryk" userId="708e2d0a-1804-4a88-8649-0d6086050429" providerId="ADAL" clId="{502DA72F-5386-4F71-B737-997287E1B7DD}" dt="2023-02-07T20:27:42.006" v="415"/>
          <ac:spMkLst>
            <pc:docMk/>
            <pc:sldMk cId="696086249" sldId="353"/>
            <ac:spMk id="6" creationId="{3277CF22-57C6-F9EA-DC1B-6D3DDD4758EC}"/>
          </ac:spMkLst>
        </pc:spChg>
        <pc:spChg chg="add del mod">
          <ac:chgData name="Kanstantsin Tsedryk" userId="708e2d0a-1804-4a88-8649-0d6086050429" providerId="ADAL" clId="{502DA72F-5386-4F71-B737-997287E1B7DD}" dt="2023-02-07T20:27:42.006" v="415"/>
          <ac:spMkLst>
            <pc:docMk/>
            <pc:sldMk cId="696086249" sldId="353"/>
            <ac:spMk id="7" creationId="{BE23481E-EC9A-6369-258B-9BC7FC976B13}"/>
          </ac:spMkLst>
        </pc:spChg>
        <pc:spChg chg="add del mod">
          <ac:chgData name="Kanstantsin Tsedryk" userId="708e2d0a-1804-4a88-8649-0d6086050429" providerId="ADAL" clId="{502DA72F-5386-4F71-B737-997287E1B7DD}" dt="2023-02-07T20:27:42.006" v="415"/>
          <ac:spMkLst>
            <pc:docMk/>
            <pc:sldMk cId="696086249" sldId="353"/>
            <ac:spMk id="8" creationId="{E37179C8-3D7E-A24E-1EF5-DB13878DDE8F}"/>
          </ac:spMkLst>
        </pc:spChg>
        <pc:spChg chg="add del mod">
          <ac:chgData name="Kanstantsin Tsedryk" userId="708e2d0a-1804-4a88-8649-0d6086050429" providerId="ADAL" clId="{502DA72F-5386-4F71-B737-997287E1B7DD}" dt="2023-02-07T20:27:42.006" v="415"/>
          <ac:spMkLst>
            <pc:docMk/>
            <pc:sldMk cId="696086249" sldId="353"/>
            <ac:spMk id="9" creationId="{826CB544-B5A0-40CC-AEF9-A5FC5F4C4189}"/>
          </ac:spMkLst>
        </pc:spChg>
        <pc:spChg chg="add mod">
          <ac:chgData name="Kanstantsin Tsedryk" userId="708e2d0a-1804-4a88-8649-0d6086050429" providerId="ADAL" clId="{502DA72F-5386-4F71-B737-997287E1B7DD}" dt="2023-02-07T20:27:40.601" v="413" actId="571"/>
          <ac:spMkLst>
            <pc:docMk/>
            <pc:sldMk cId="696086249" sldId="353"/>
            <ac:spMk id="10" creationId="{7FDD1DEE-0D86-838A-EB1D-E2F10B4CFDDC}"/>
          </ac:spMkLst>
        </pc:spChg>
        <pc:spChg chg="add mod">
          <ac:chgData name="Kanstantsin Tsedryk" userId="708e2d0a-1804-4a88-8649-0d6086050429" providerId="ADAL" clId="{502DA72F-5386-4F71-B737-997287E1B7DD}" dt="2023-02-07T20:27:40.601" v="413" actId="571"/>
          <ac:spMkLst>
            <pc:docMk/>
            <pc:sldMk cId="696086249" sldId="353"/>
            <ac:spMk id="11" creationId="{F606239A-066E-2448-2708-AB486AAA4234}"/>
          </ac:spMkLst>
        </pc:spChg>
        <pc:spChg chg="add mod">
          <ac:chgData name="Kanstantsin Tsedryk" userId="708e2d0a-1804-4a88-8649-0d6086050429" providerId="ADAL" clId="{502DA72F-5386-4F71-B737-997287E1B7DD}" dt="2023-02-07T20:28:03.847" v="417" actId="1076"/>
          <ac:spMkLst>
            <pc:docMk/>
            <pc:sldMk cId="696086249" sldId="353"/>
            <ac:spMk id="12" creationId="{D8F93D04-1424-2118-85C8-8E97D9F81610}"/>
          </ac:spMkLst>
        </pc:spChg>
        <pc:spChg chg="add mod">
          <ac:chgData name="Kanstantsin Tsedryk" userId="708e2d0a-1804-4a88-8649-0d6086050429" providerId="ADAL" clId="{502DA72F-5386-4F71-B737-997287E1B7DD}" dt="2023-02-07T20:28:03.847" v="417" actId="1076"/>
          <ac:spMkLst>
            <pc:docMk/>
            <pc:sldMk cId="696086249" sldId="353"/>
            <ac:spMk id="13" creationId="{2B75DDEA-E74E-367A-E588-DDC40147B805}"/>
          </ac:spMkLst>
        </pc:spChg>
        <pc:spChg chg="add mod">
          <ac:chgData name="Kanstantsin Tsedryk" userId="708e2d0a-1804-4a88-8649-0d6086050429" providerId="ADAL" clId="{502DA72F-5386-4F71-B737-997287E1B7DD}" dt="2023-02-07T20:28:03.847" v="417" actId="1076"/>
          <ac:spMkLst>
            <pc:docMk/>
            <pc:sldMk cId="696086249" sldId="353"/>
            <ac:spMk id="14" creationId="{ED9F8B2B-A7B6-1B20-7874-6B4F046FB28E}"/>
          </ac:spMkLst>
        </pc:spChg>
        <pc:spChg chg="add mod">
          <ac:chgData name="Kanstantsin Tsedryk" userId="708e2d0a-1804-4a88-8649-0d6086050429" providerId="ADAL" clId="{502DA72F-5386-4F71-B737-997287E1B7DD}" dt="2023-02-07T20:28:03.847" v="417" actId="1076"/>
          <ac:spMkLst>
            <pc:docMk/>
            <pc:sldMk cId="696086249" sldId="353"/>
            <ac:spMk id="15" creationId="{68F72F58-7145-C51D-092A-EDD1A0A3DF4C}"/>
          </ac:spMkLst>
        </pc:spChg>
        <pc:spChg chg="mod">
          <ac:chgData name="Kanstantsin Tsedryk" userId="708e2d0a-1804-4a88-8649-0d6086050429" providerId="ADAL" clId="{502DA72F-5386-4F71-B737-997287E1B7DD}" dt="2023-02-07T20:33:56.462" v="451" actId="17032"/>
          <ac:spMkLst>
            <pc:docMk/>
            <pc:sldMk cId="696086249" sldId="353"/>
            <ac:spMk id="17" creationId="{53C74CC4-F76F-FB61-0E4B-4147330DA6A6}"/>
          </ac:spMkLst>
        </pc:spChg>
        <pc:spChg chg="mod">
          <ac:chgData name="Kanstantsin Tsedryk" userId="708e2d0a-1804-4a88-8649-0d6086050429" providerId="ADAL" clId="{502DA72F-5386-4F71-B737-997287E1B7DD}" dt="2023-02-07T20:33:42.514" v="450" actId="404"/>
          <ac:spMkLst>
            <pc:docMk/>
            <pc:sldMk cId="696086249" sldId="353"/>
            <ac:spMk id="18" creationId="{EA6FB378-6D1A-8E11-F299-41777CE2C44D}"/>
          </ac:spMkLst>
        </pc:spChg>
        <pc:grpChg chg="add mod">
          <ac:chgData name="Kanstantsin Tsedryk" userId="708e2d0a-1804-4a88-8649-0d6086050429" providerId="ADAL" clId="{502DA72F-5386-4F71-B737-997287E1B7DD}" dt="2023-02-07T20:33:09.212" v="442"/>
          <ac:grpSpMkLst>
            <pc:docMk/>
            <pc:sldMk cId="696086249" sldId="353"/>
            <ac:grpSpMk id="16" creationId="{5BC0AB94-CE4E-8916-0DDB-70190C417102}"/>
          </ac:grpSpMkLst>
        </pc:grpChg>
      </pc:sldChg>
      <pc:sldChg chg="addSp delSp modSp new mod addAnim delAnim modAnim">
        <pc:chgData name="Kanstantsin Tsedryk" userId="708e2d0a-1804-4a88-8649-0d6086050429" providerId="ADAL" clId="{502DA72F-5386-4F71-B737-997287E1B7DD}" dt="2023-02-07T20:43:23.442" v="549" actId="1035"/>
        <pc:sldMkLst>
          <pc:docMk/>
          <pc:sldMk cId="4146854994" sldId="354"/>
        </pc:sldMkLst>
        <pc:spChg chg="mod">
          <ac:chgData name="Kanstantsin Tsedryk" userId="708e2d0a-1804-4a88-8649-0d6086050429" providerId="ADAL" clId="{502DA72F-5386-4F71-B737-997287E1B7DD}" dt="2023-02-07T20:34:55.060" v="453"/>
          <ac:spMkLst>
            <pc:docMk/>
            <pc:sldMk cId="4146854994" sldId="354"/>
            <ac:spMk id="2" creationId="{26BB2494-1791-B557-7509-1FDF806466F0}"/>
          </ac:spMkLst>
        </pc:spChg>
        <pc:spChg chg="add del mod">
          <ac:chgData name="Kanstantsin Tsedryk" userId="708e2d0a-1804-4a88-8649-0d6086050429" providerId="ADAL" clId="{502DA72F-5386-4F71-B737-997287E1B7DD}" dt="2023-02-07T20:35:08.601" v="457"/>
          <ac:spMkLst>
            <pc:docMk/>
            <pc:sldMk cId="4146854994" sldId="354"/>
            <ac:spMk id="3" creationId="{1AB61BAE-895B-5659-DFA0-DF9C395387C5}"/>
          </ac:spMkLst>
        </pc:spChg>
        <pc:spChg chg="add del mod">
          <ac:chgData name="Kanstantsin Tsedryk" userId="708e2d0a-1804-4a88-8649-0d6086050429" providerId="ADAL" clId="{502DA72F-5386-4F71-B737-997287E1B7DD}" dt="2023-02-07T20:35:08.601" v="457"/>
          <ac:spMkLst>
            <pc:docMk/>
            <pc:sldMk cId="4146854994" sldId="354"/>
            <ac:spMk id="4" creationId="{FECED454-91A8-80B8-AE39-64E2907AD491}"/>
          </ac:spMkLst>
        </pc:spChg>
        <pc:spChg chg="add del mod">
          <ac:chgData name="Kanstantsin Tsedryk" userId="708e2d0a-1804-4a88-8649-0d6086050429" providerId="ADAL" clId="{502DA72F-5386-4F71-B737-997287E1B7DD}" dt="2023-02-07T20:35:08.601" v="457"/>
          <ac:spMkLst>
            <pc:docMk/>
            <pc:sldMk cId="4146854994" sldId="354"/>
            <ac:spMk id="5" creationId="{7D543FDE-C695-63CD-2A10-94AAF83FF9E7}"/>
          </ac:spMkLst>
        </pc:spChg>
        <pc:spChg chg="add del mod">
          <ac:chgData name="Kanstantsin Tsedryk" userId="708e2d0a-1804-4a88-8649-0d6086050429" providerId="ADAL" clId="{502DA72F-5386-4F71-B737-997287E1B7DD}" dt="2023-02-07T20:35:08.601" v="457"/>
          <ac:spMkLst>
            <pc:docMk/>
            <pc:sldMk cId="4146854994" sldId="354"/>
            <ac:spMk id="6" creationId="{BE4C0A88-C260-FC9D-59F9-AD1CF8E38348}"/>
          </ac:spMkLst>
        </pc:spChg>
        <pc:spChg chg="add del mod">
          <ac:chgData name="Kanstantsin Tsedryk" userId="708e2d0a-1804-4a88-8649-0d6086050429" providerId="ADAL" clId="{502DA72F-5386-4F71-B737-997287E1B7DD}" dt="2023-02-07T20:35:08.601" v="457"/>
          <ac:spMkLst>
            <pc:docMk/>
            <pc:sldMk cId="4146854994" sldId="354"/>
            <ac:spMk id="7" creationId="{ED94AA71-0177-EFCB-F18D-6F26351C8594}"/>
          </ac:spMkLst>
        </pc:spChg>
        <pc:spChg chg="add del mod">
          <ac:chgData name="Kanstantsin Tsedryk" userId="708e2d0a-1804-4a88-8649-0d6086050429" providerId="ADAL" clId="{502DA72F-5386-4F71-B737-997287E1B7DD}" dt="2023-02-07T20:35:08.601" v="457"/>
          <ac:spMkLst>
            <pc:docMk/>
            <pc:sldMk cId="4146854994" sldId="354"/>
            <ac:spMk id="8" creationId="{1162DA0C-495A-E4ED-9EF6-70A005BB4D1D}"/>
          </ac:spMkLst>
        </pc:spChg>
        <pc:spChg chg="add del mod">
          <ac:chgData name="Kanstantsin Tsedryk" userId="708e2d0a-1804-4a88-8649-0d6086050429" providerId="ADAL" clId="{502DA72F-5386-4F71-B737-997287E1B7DD}" dt="2023-02-07T20:35:08.601" v="457"/>
          <ac:spMkLst>
            <pc:docMk/>
            <pc:sldMk cId="4146854994" sldId="354"/>
            <ac:spMk id="9" creationId="{36C618F4-EB85-C5DE-2B7B-CEFEE2927BB5}"/>
          </ac:spMkLst>
        </pc:spChg>
        <pc:spChg chg="add del mod">
          <ac:chgData name="Kanstantsin Tsedryk" userId="708e2d0a-1804-4a88-8649-0d6086050429" providerId="ADAL" clId="{502DA72F-5386-4F71-B737-997287E1B7DD}" dt="2023-02-07T20:35:08.601" v="457"/>
          <ac:spMkLst>
            <pc:docMk/>
            <pc:sldMk cId="4146854994" sldId="354"/>
            <ac:spMk id="10" creationId="{91434298-FA04-D507-6E75-8527BF37CE30}"/>
          </ac:spMkLst>
        </pc:spChg>
        <pc:spChg chg="add del mod">
          <ac:chgData name="Kanstantsin Tsedryk" userId="708e2d0a-1804-4a88-8649-0d6086050429" providerId="ADAL" clId="{502DA72F-5386-4F71-B737-997287E1B7DD}" dt="2023-02-07T20:35:11.225" v="459"/>
          <ac:spMkLst>
            <pc:docMk/>
            <pc:sldMk cId="4146854994" sldId="354"/>
            <ac:spMk id="11" creationId="{8BA4101E-B124-8474-04A4-57679338B370}"/>
          </ac:spMkLst>
        </pc:spChg>
        <pc:spChg chg="add del mod">
          <ac:chgData name="Kanstantsin Tsedryk" userId="708e2d0a-1804-4a88-8649-0d6086050429" providerId="ADAL" clId="{502DA72F-5386-4F71-B737-997287E1B7DD}" dt="2023-02-07T20:35:11.225" v="459"/>
          <ac:spMkLst>
            <pc:docMk/>
            <pc:sldMk cId="4146854994" sldId="354"/>
            <ac:spMk id="12" creationId="{E059CB6B-3E32-AC9C-95E4-039AE6E89A6A}"/>
          </ac:spMkLst>
        </pc:spChg>
        <pc:spChg chg="add del mod">
          <ac:chgData name="Kanstantsin Tsedryk" userId="708e2d0a-1804-4a88-8649-0d6086050429" providerId="ADAL" clId="{502DA72F-5386-4F71-B737-997287E1B7DD}" dt="2023-02-07T20:35:11.225" v="459"/>
          <ac:spMkLst>
            <pc:docMk/>
            <pc:sldMk cId="4146854994" sldId="354"/>
            <ac:spMk id="13" creationId="{F36C29DB-F69B-AFEC-ECB8-871F54B2AEC3}"/>
          </ac:spMkLst>
        </pc:spChg>
        <pc:spChg chg="add del mod">
          <ac:chgData name="Kanstantsin Tsedryk" userId="708e2d0a-1804-4a88-8649-0d6086050429" providerId="ADAL" clId="{502DA72F-5386-4F71-B737-997287E1B7DD}" dt="2023-02-07T20:35:11.225" v="459"/>
          <ac:spMkLst>
            <pc:docMk/>
            <pc:sldMk cId="4146854994" sldId="354"/>
            <ac:spMk id="14" creationId="{5317C67E-2C66-0821-9433-7EE3BF6B6D89}"/>
          </ac:spMkLst>
        </pc:spChg>
        <pc:spChg chg="add del mod">
          <ac:chgData name="Kanstantsin Tsedryk" userId="708e2d0a-1804-4a88-8649-0d6086050429" providerId="ADAL" clId="{502DA72F-5386-4F71-B737-997287E1B7DD}" dt="2023-02-07T20:35:11.225" v="459"/>
          <ac:spMkLst>
            <pc:docMk/>
            <pc:sldMk cId="4146854994" sldId="354"/>
            <ac:spMk id="15" creationId="{621A2BB8-280F-2268-AE9F-67C0AC9D6FDB}"/>
          </ac:spMkLst>
        </pc:spChg>
        <pc:spChg chg="add del mod">
          <ac:chgData name="Kanstantsin Tsedryk" userId="708e2d0a-1804-4a88-8649-0d6086050429" providerId="ADAL" clId="{502DA72F-5386-4F71-B737-997287E1B7DD}" dt="2023-02-07T20:35:11.225" v="459"/>
          <ac:spMkLst>
            <pc:docMk/>
            <pc:sldMk cId="4146854994" sldId="354"/>
            <ac:spMk id="16" creationId="{6A0ACAC3-95BA-9459-2DB7-EFC80ECB5060}"/>
          </ac:spMkLst>
        </pc:spChg>
        <pc:spChg chg="add del mod">
          <ac:chgData name="Kanstantsin Tsedryk" userId="708e2d0a-1804-4a88-8649-0d6086050429" providerId="ADAL" clId="{502DA72F-5386-4F71-B737-997287E1B7DD}" dt="2023-02-07T20:35:11.225" v="459"/>
          <ac:spMkLst>
            <pc:docMk/>
            <pc:sldMk cId="4146854994" sldId="354"/>
            <ac:spMk id="17" creationId="{6727C2C4-2BB9-911C-5E47-EEE44437EF1F}"/>
          </ac:spMkLst>
        </pc:spChg>
        <pc:spChg chg="add del mod">
          <ac:chgData name="Kanstantsin Tsedryk" userId="708e2d0a-1804-4a88-8649-0d6086050429" providerId="ADAL" clId="{502DA72F-5386-4F71-B737-997287E1B7DD}" dt="2023-02-07T20:35:11.225" v="459"/>
          <ac:spMkLst>
            <pc:docMk/>
            <pc:sldMk cId="4146854994" sldId="354"/>
            <ac:spMk id="18" creationId="{85AE8542-CAF9-9254-91B8-C991D1DB2D78}"/>
          </ac:spMkLst>
        </pc:spChg>
        <pc:spChg chg="add mod">
          <ac:chgData name="Kanstantsin Tsedryk" userId="708e2d0a-1804-4a88-8649-0d6086050429" providerId="ADAL" clId="{502DA72F-5386-4F71-B737-997287E1B7DD}" dt="2023-02-07T20:35:18.015" v="461" actId="1076"/>
          <ac:spMkLst>
            <pc:docMk/>
            <pc:sldMk cId="4146854994" sldId="354"/>
            <ac:spMk id="19" creationId="{8B87A2C6-4E12-2F20-2836-38F1DDCAB875}"/>
          </ac:spMkLst>
        </pc:spChg>
        <pc:spChg chg="add mod">
          <ac:chgData name="Kanstantsin Tsedryk" userId="708e2d0a-1804-4a88-8649-0d6086050429" providerId="ADAL" clId="{502DA72F-5386-4F71-B737-997287E1B7DD}" dt="2023-02-07T20:35:18.015" v="461" actId="1076"/>
          <ac:spMkLst>
            <pc:docMk/>
            <pc:sldMk cId="4146854994" sldId="354"/>
            <ac:spMk id="20" creationId="{D02C3BEA-725E-6915-483B-D6545B8D5BD0}"/>
          </ac:spMkLst>
        </pc:spChg>
        <pc:spChg chg="add mod">
          <ac:chgData name="Kanstantsin Tsedryk" userId="708e2d0a-1804-4a88-8649-0d6086050429" providerId="ADAL" clId="{502DA72F-5386-4F71-B737-997287E1B7DD}" dt="2023-02-07T20:35:18.015" v="461" actId="1076"/>
          <ac:spMkLst>
            <pc:docMk/>
            <pc:sldMk cId="4146854994" sldId="354"/>
            <ac:spMk id="21" creationId="{34FC842F-41CA-7301-D7E5-970A0C29A314}"/>
          </ac:spMkLst>
        </pc:spChg>
        <pc:spChg chg="add mod">
          <ac:chgData name="Kanstantsin Tsedryk" userId="708e2d0a-1804-4a88-8649-0d6086050429" providerId="ADAL" clId="{502DA72F-5386-4F71-B737-997287E1B7DD}" dt="2023-02-07T20:35:18.015" v="461" actId="1076"/>
          <ac:spMkLst>
            <pc:docMk/>
            <pc:sldMk cId="4146854994" sldId="354"/>
            <ac:spMk id="22" creationId="{4F885D83-A91F-0AAF-7DB0-4C91B88C1089}"/>
          </ac:spMkLst>
        </pc:spChg>
        <pc:spChg chg="add mod">
          <ac:chgData name="Kanstantsin Tsedryk" userId="708e2d0a-1804-4a88-8649-0d6086050429" providerId="ADAL" clId="{502DA72F-5386-4F71-B737-997287E1B7DD}" dt="2023-02-07T20:35:18.015" v="461" actId="1076"/>
          <ac:spMkLst>
            <pc:docMk/>
            <pc:sldMk cId="4146854994" sldId="354"/>
            <ac:spMk id="23" creationId="{8B7BBA41-F1F2-D5DC-7623-9B8972152B52}"/>
          </ac:spMkLst>
        </pc:spChg>
        <pc:spChg chg="add mod">
          <ac:chgData name="Kanstantsin Tsedryk" userId="708e2d0a-1804-4a88-8649-0d6086050429" providerId="ADAL" clId="{502DA72F-5386-4F71-B737-997287E1B7DD}" dt="2023-02-07T20:41:26.994" v="524" actId="1037"/>
          <ac:spMkLst>
            <pc:docMk/>
            <pc:sldMk cId="4146854994" sldId="354"/>
            <ac:spMk id="24" creationId="{7154079B-7EAA-2A7F-50E4-2A54D21A3160}"/>
          </ac:spMkLst>
        </pc:spChg>
        <pc:spChg chg="add mod">
          <ac:chgData name="Kanstantsin Tsedryk" userId="708e2d0a-1804-4a88-8649-0d6086050429" providerId="ADAL" clId="{502DA72F-5386-4F71-B737-997287E1B7DD}" dt="2023-02-07T20:43:20.153" v="542" actId="1037"/>
          <ac:spMkLst>
            <pc:docMk/>
            <pc:sldMk cId="4146854994" sldId="354"/>
            <ac:spMk id="25" creationId="{5E0C2E95-1503-A340-876F-668055F2EF04}"/>
          </ac:spMkLst>
        </pc:spChg>
        <pc:spChg chg="add del mod">
          <ac:chgData name="Kanstantsin Tsedryk" userId="708e2d0a-1804-4a88-8649-0d6086050429" providerId="ADAL" clId="{502DA72F-5386-4F71-B737-997287E1B7DD}" dt="2023-02-07T20:38:16.481" v="479" actId="478"/>
          <ac:spMkLst>
            <pc:docMk/>
            <pc:sldMk cId="4146854994" sldId="354"/>
            <ac:spMk id="26" creationId="{B8101AFD-F3B1-04A8-603F-28884BC034ED}"/>
          </ac:spMkLst>
        </pc:spChg>
        <pc:spChg chg="mod">
          <ac:chgData name="Kanstantsin Tsedryk" userId="708e2d0a-1804-4a88-8649-0d6086050429" providerId="ADAL" clId="{502DA72F-5386-4F71-B737-997287E1B7DD}" dt="2023-02-07T20:40:12.394" v="502" actId="6549"/>
          <ac:spMkLst>
            <pc:docMk/>
            <pc:sldMk cId="4146854994" sldId="354"/>
            <ac:spMk id="29" creationId="{B9DA7E19-8BAB-0C02-6179-7FA816D2711A}"/>
          </ac:spMkLst>
        </pc:spChg>
        <pc:grpChg chg="add del mod modVis">
          <ac:chgData name="Kanstantsin Tsedryk" userId="708e2d0a-1804-4a88-8649-0d6086050429" providerId="ADAL" clId="{502DA72F-5386-4F71-B737-997287E1B7DD}" dt="2023-02-07T20:43:23.442" v="549" actId="1035"/>
          <ac:grpSpMkLst>
            <pc:docMk/>
            <pc:sldMk cId="4146854994" sldId="354"/>
            <ac:grpSpMk id="27" creationId="{58751C25-7B5B-4EE5-911D-19495FBB1119}"/>
          </ac:grpSpMkLst>
        </pc:grpChg>
        <pc:picChg chg="mod">
          <ac:chgData name="Kanstantsin Tsedryk" userId="708e2d0a-1804-4a88-8649-0d6086050429" providerId="ADAL" clId="{502DA72F-5386-4F71-B737-997287E1B7DD}" dt="2023-02-07T20:35:50.676" v="464"/>
          <ac:picMkLst>
            <pc:docMk/>
            <pc:sldMk cId="4146854994" sldId="354"/>
            <ac:picMk id="28" creationId="{CAE2B439-E597-C03E-DDC8-F19B6D616B59}"/>
          </ac:picMkLst>
        </pc:picChg>
      </pc:sldChg>
      <pc:sldChg chg="addSp delSp modSp new mod delAnim modAnim">
        <pc:chgData name="Kanstantsin Tsedryk" userId="708e2d0a-1804-4a88-8649-0d6086050429" providerId="ADAL" clId="{502DA72F-5386-4F71-B737-997287E1B7DD}" dt="2023-02-07T21:10:33.066" v="765"/>
        <pc:sldMkLst>
          <pc:docMk/>
          <pc:sldMk cId="2889866333" sldId="355"/>
        </pc:sldMkLst>
        <pc:spChg chg="mod">
          <ac:chgData name="Kanstantsin Tsedryk" userId="708e2d0a-1804-4a88-8649-0d6086050429" providerId="ADAL" clId="{502DA72F-5386-4F71-B737-997287E1B7DD}" dt="2023-02-07T20:43:52.982" v="551"/>
          <ac:spMkLst>
            <pc:docMk/>
            <pc:sldMk cId="2889866333" sldId="355"/>
            <ac:spMk id="2" creationId="{A88A35C4-2BAF-0E54-7FC7-EFE8BD419B21}"/>
          </ac:spMkLst>
        </pc:spChg>
        <pc:spChg chg="add del mod">
          <ac:chgData name="Kanstantsin Tsedryk" userId="708e2d0a-1804-4a88-8649-0d6086050429" providerId="ADAL" clId="{502DA72F-5386-4F71-B737-997287E1B7DD}" dt="2023-02-07T20:44:13.669" v="553"/>
          <ac:spMkLst>
            <pc:docMk/>
            <pc:sldMk cId="2889866333" sldId="355"/>
            <ac:spMk id="3" creationId="{49427AAB-5186-C6BE-1209-FE757E73F05D}"/>
          </ac:spMkLst>
        </pc:spChg>
        <pc:spChg chg="add del mod">
          <ac:chgData name="Kanstantsin Tsedryk" userId="708e2d0a-1804-4a88-8649-0d6086050429" providerId="ADAL" clId="{502DA72F-5386-4F71-B737-997287E1B7DD}" dt="2023-02-07T20:44:13.669" v="553"/>
          <ac:spMkLst>
            <pc:docMk/>
            <pc:sldMk cId="2889866333" sldId="355"/>
            <ac:spMk id="4" creationId="{688A982C-D80B-D4B0-2081-0F316FACDAC7}"/>
          </ac:spMkLst>
        </pc:spChg>
        <pc:spChg chg="add del mod">
          <ac:chgData name="Kanstantsin Tsedryk" userId="708e2d0a-1804-4a88-8649-0d6086050429" providerId="ADAL" clId="{502DA72F-5386-4F71-B737-997287E1B7DD}" dt="2023-02-07T20:44:13.669" v="553"/>
          <ac:spMkLst>
            <pc:docMk/>
            <pc:sldMk cId="2889866333" sldId="355"/>
            <ac:spMk id="5" creationId="{2028DE62-4209-1A74-2D2B-91E4780F30D3}"/>
          </ac:spMkLst>
        </pc:spChg>
        <pc:spChg chg="add del mod">
          <ac:chgData name="Kanstantsin Tsedryk" userId="708e2d0a-1804-4a88-8649-0d6086050429" providerId="ADAL" clId="{502DA72F-5386-4F71-B737-997287E1B7DD}" dt="2023-02-07T20:44:13.669" v="553"/>
          <ac:spMkLst>
            <pc:docMk/>
            <pc:sldMk cId="2889866333" sldId="355"/>
            <ac:spMk id="6" creationId="{44BC6513-0510-718E-9BCD-CC4469965C47}"/>
          </ac:spMkLst>
        </pc:spChg>
        <pc:spChg chg="add del mod">
          <ac:chgData name="Kanstantsin Tsedryk" userId="708e2d0a-1804-4a88-8649-0d6086050429" providerId="ADAL" clId="{502DA72F-5386-4F71-B737-997287E1B7DD}" dt="2023-02-07T20:44:13.669" v="553"/>
          <ac:spMkLst>
            <pc:docMk/>
            <pc:sldMk cId="2889866333" sldId="355"/>
            <ac:spMk id="7" creationId="{B93C00D0-8CA0-8541-95B3-D72C16BB6D88}"/>
          </ac:spMkLst>
        </pc:spChg>
        <pc:spChg chg="add del mod">
          <ac:chgData name="Kanstantsin Tsedryk" userId="708e2d0a-1804-4a88-8649-0d6086050429" providerId="ADAL" clId="{502DA72F-5386-4F71-B737-997287E1B7DD}" dt="2023-02-07T20:44:13.669" v="553"/>
          <ac:spMkLst>
            <pc:docMk/>
            <pc:sldMk cId="2889866333" sldId="355"/>
            <ac:spMk id="8" creationId="{1BB7287B-AE69-35F9-E823-DC2D5C7F9856}"/>
          </ac:spMkLst>
        </pc:spChg>
        <pc:spChg chg="add del mod">
          <ac:chgData name="Kanstantsin Tsedryk" userId="708e2d0a-1804-4a88-8649-0d6086050429" providerId="ADAL" clId="{502DA72F-5386-4F71-B737-997287E1B7DD}" dt="2023-02-07T20:44:13.669" v="553"/>
          <ac:spMkLst>
            <pc:docMk/>
            <pc:sldMk cId="2889866333" sldId="355"/>
            <ac:spMk id="9" creationId="{548ADBDC-D42E-6B76-4A81-89C1DAC2F91C}"/>
          </ac:spMkLst>
        </pc:spChg>
        <pc:spChg chg="add del mod">
          <ac:chgData name="Kanstantsin Tsedryk" userId="708e2d0a-1804-4a88-8649-0d6086050429" providerId="ADAL" clId="{502DA72F-5386-4F71-B737-997287E1B7DD}" dt="2023-02-07T20:44:22.166" v="555"/>
          <ac:spMkLst>
            <pc:docMk/>
            <pc:sldMk cId="2889866333" sldId="355"/>
            <ac:spMk id="10" creationId="{75CD97A5-1BE6-9659-BEEF-2F44A5F21451}"/>
          </ac:spMkLst>
        </pc:spChg>
        <pc:spChg chg="add del mod">
          <ac:chgData name="Kanstantsin Tsedryk" userId="708e2d0a-1804-4a88-8649-0d6086050429" providerId="ADAL" clId="{502DA72F-5386-4F71-B737-997287E1B7DD}" dt="2023-02-07T20:44:22.166" v="555"/>
          <ac:spMkLst>
            <pc:docMk/>
            <pc:sldMk cId="2889866333" sldId="355"/>
            <ac:spMk id="11" creationId="{5760F4BA-8525-73CA-31AB-07A4FACA78CB}"/>
          </ac:spMkLst>
        </pc:spChg>
        <pc:spChg chg="add del mod">
          <ac:chgData name="Kanstantsin Tsedryk" userId="708e2d0a-1804-4a88-8649-0d6086050429" providerId="ADAL" clId="{502DA72F-5386-4F71-B737-997287E1B7DD}" dt="2023-02-07T20:44:22.166" v="555"/>
          <ac:spMkLst>
            <pc:docMk/>
            <pc:sldMk cId="2889866333" sldId="355"/>
            <ac:spMk id="12" creationId="{7D231829-F562-3350-C5AA-0B061A3E0612}"/>
          </ac:spMkLst>
        </pc:spChg>
        <pc:spChg chg="add del mod">
          <ac:chgData name="Kanstantsin Tsedryk" userId="708e2d0a-1804-4a88-8649-0d6086050429" providerId="ADAL" clId="{502DA72F-5386-4F71-B737-997287E1B7DD}" dt="2023-02-07T20:44:22.166" v="555"/>
          <ac:spMkLst>
            <pc:docMk/>
            <pc:sldMk cId="2889866333" sldId="355"/>
            <ac:spMk id="13" creationId="{F42CB721-9CDB-E32D-BAD6-0606415BC92E}"/>
          </ac:spMkLst>
        </pc:spChg>
        <pc:spChg chg="add del mod">
          <ac:chgData name="Kanstantsin Tsedryk" userId="708e2d0a-1804-4a88-8649-0d6086050429" providerId="ADAL" clId="{502DA72F-5386-4F71-B737-997287E1B7DD}" dt="2023-02-07T20:44:22.166" v="555"/>
          <ac:spMkLst>
            <pc:docMk/>
            <pc:sldMk cId="2889866333" sldId="355"/>
            <ac:spMk id="14" creationId="{299BD4A2-B046-87E2-929D-8B2C010E4BC2}"/>
          </ac:spMkLst>
        </pc:spChg>
        <pc:spChg chg="add del mod">
          <ac:chgData name="Kanstantsin Tsedryk" userId="708e2d0a-1804-4a88-8649-0d6086050429" providerId="ADAL" clId="{502DA72F-5386-4F71-B737-997287E1B7DD}" dt="2023-02-07T20:44:22.166" v="555"/>
          <ac:spMkLst>
            <pc:docMk/>
            <pc:sldMk cId="2889866333" sldId="355"/>
            <ac:spMk id="15" creationId="{3DD91B24-D588-9757-7C65-67115286890D}"/>
          </ac:spMkLst>
        </pc:spChg>
        <pc:spChg chg="add del mod">
          <ac:chgData name="Kanstantsin Tsedryk" userId="708e2d0a-1804-4a88-8649-0d6086050429" providerId="ADAL" clId="{502DA72F-5386-4F71-B737-997287E1B7DD}" dt="2023-02-07T20:44:22.166" v="555"/>
          <ac:spMkLst>
            <pc:docMk/>
            <pc:sldMk cId="2889866333" sldId="355"/>
            <ac:spMk id="16" creationId="{C4E3AF43-A282-7D36-1954-4C60D231B526}"/>
          </ac:spMkLst>
        </pc:spChg>
        <pc:spChg chg="add del mod">
          <ac:chgData name="Kanstantsin Tsedryk" userId="708e2d0a-1804-4a88-8649-0d6086050429" providerId="ADAL" clId="{502DA72F-5386-4F71-B737-997287E1B7DD}" dt="2023-02-07T20:44:22.166" v="555"/>
          <ac:spMkLst>
            <pc:docMk/>
            <pc:sldMk cId="2889866333" sldId="355"/>
            <ac:spMk id="17" creationId="{12438E22-A32A-2E3C-59BD-8A0784CDC3F0}"/>
          </ac:spMkLst>
        </pc:spChg>
        <pc:spChg chg="add mod">
          <ac:chgData name="Kanstantsin Tsedryk" userId="708e2d0a-1804-4a88-8649-0d6086050429" providerId="ADAL" clId="{502DA72F-5386-4F71-B737-997287E1B7DD}" dt="2023-02-07T21:01:09.262" v="671" actId="114"/>
          <ac:spMkLst>
            <pc:docMk/>
            <pc:sldMk cId="2889866333" sldId="355"/>
            <ac:spMk id="18" creationId="{34F22A01-8533-7859-46AB-3DBCB0A08EF6}"/>
          </ac:spMkLst>
        </pc:spChg>
        <pc:spChg chg="add mod">
          <ac:chgData name="Kanstantsin Tsedryk" userId="708e2d0a-1804-4a88-8649-0d6086050429" providerId="ADAL" clId="{502DA72F-5386-4F71-B737-997287E1B7DD}" dt="2023-02-07T20:53:53.245" v="648" actId="1036"/>
          <ac:spMkLst>
            <pc:docMk/>
            <pc:sldMk cId="2889866333" sldId="355"/>
            <ac:spMk id="19" creationId="{7728FAF3-C3D8-6709-FC85-DFEC9B910B20}"/>
          </ac:spMkLst>
        </pc:spChg>
        <pc:spChg chg="add mod">
          <ac:chgData name="Kanstantsin Tsedryk" userId="708e2d0a-1804-4a88-8649-0d6086050429" providerId="ADAL" clId="{502DA72F-5386-4F71-B737-997287E1B7DD}" dt="2023-02-07T20:54:01.199" v="655" actId="1038"/>
          <ac:spMkLst>
            <pc:docMk/>
            <pc:sldMk cId="2889866333" sldId="355"/>
            <ac:spMk id="20" creationId="{3B16CEFD-164A-ACD4-39F0-991E98C2C7AE}"/>
          </ac:spMkLst>
        </pc:spChg>
        <pc:spChg chg="add del mod">
          <ac:chgData name="Kanstantsin Tsedryk" userId="708e2d0a-1804-4a88-8649-0d6086050429" providerId="ADAL" clId="{502DA72F-5386-4F71-B737-997287E1B7DD}" dt="2023-02-07T21:01:54.707" v="672" actId="478"/>
          <ac:spMkLst>
            <pc:docMk/>
            <pc:sldMk cId="2889866333" sldId="355"/>
            <ac:spMk id="21" creationId="{D0F68228-5250-D377-97F0-F3D2B854EBF2}"/>
          </ac:spMkLst>
        </pc:spChg>
        <pc:spChg chg="add mod">
          <ac:chgData name="Kanstantsin Tsedryk" userId="708e2d0a-1804-4a88-8649-0d6086050429" providerId="ADAL" clId="{502DA72F-5386-4F71-B737-997287E1B7DD}" dt="2023-02-07T20:54:20.610" v="670" actId="1036"/>
          <ac:spMkLst>
            <pc:docMk/>
            <pc:sldMk cId="2889866333" sldId="355"/>
            <ac:spMk id="22" creationId="{C8CDC934-EC5B-ACB1-B749-128939A8BCC9}"/>
          </ac:spMkLst>
        </pc:spChg>
        <pc:spChg chg="add mod ord">
          <ac:chgData name="Kanstantsin Tsedryk" userId="708e2d0a-1804-4a88-8649-0d6086050429" providerId="ADAL" clId="{502DA72F-5386-4F71-B737-997287E1B7DD}" dt="2023-02-07T21:04:55.326" v="728" actId="208"/>
          <ac:spMkLst>
            <pc:docMk/>
            <pc:sldMk cId="2889866333" sldId="355"/>
            <ac:spMk id="23" creationId="{0E63AFFD-81E9-D813-9B7A-3806DF5475FE}"/>
          </ac:spMkLst>
        </pc:spChg>
        <pc:spChg chg="add mod">
          <ac:chgData name="Kanstantsin Tsedryk" userId="708e2d0a-1804-4a88-8649-0d6086050429" providerId="ADAL" clId="{502DA72F-5386-4F71-B737-997287E1B7DD}" dt="2023-02-07T20:44:45.687" v="560" actId="21"/>
          <ac:spMkLst>
            <pc:docMk/>
            <pc:sldMk cId="2889866333" sldId="355"/>
            <ac:spMk id="24" creationId="{7A22F508-701D-CE0A-2A11-50493929C765}"/>
          </ac:spMkLst>
        </pc:spChg>
        <pc:spChg chg="add mod">
          <ac:chgData name="Kanstantsin Tsedryk" userId="708e2d0a-1804-4a88-8649-0d6086050429" providerId="ADAL" clId="{502DA72F-5386-4F71-B737-997287E1B7DD}" dt="2023-02-07T21:05:31.293" v="730" actId="14100"/>
          <ac:spMkLst>
            <pc:docMk/>
            <pc:sldMk cId="2889866333" sldId="355"/>
            <ac:spMk id="25" creationId="{F9EAEEBA-7AA5-3CA7-EC4A-5A58007E067E}"/>
          </ac:spMkLst>
        </pc:spChg>
        <pc:spChg chg="mod">
          <ac:chgData name="Kanstantsin Tsedryk" userId="708e2d0a-1804-4a88-8649-0d6086050429" providerId="ADAL" clId="{502DA72F-5386-4F71-B737-997287E1B7DD}" dt="2023-02-07T20:51:40.470" v="588" actId="115"/>
          <ac:spMkLst>
            <pc:docMk/>
            <pc:sldMk cId="2889866333" sldId="355"/>
            <ac:spMk id="28" creationId="{9279BFB1-36F8-4D26-D7A8-E61831377956}"/>
          </ac:spMkLst>
        </pc:spChg>
        <pc:spChg chg="add del">
          <ac:chgData name="Kanstantsin Tsedryk" userId="708e2d0a-1804-4a88-8649-0d6086050429" providerId="ADAL" clId="{502DA72F-5386-4F71-B737-997287E1B7DD}" dt="2023-02-07T20:46:45.100" v="583" actId="22"/>
          <ac:spMkLst>
            <pc:docMk/>
            <pc:sldMk cId="2889866333" sldId="355"/>
            <ac:spMk id="30" creationId="{3049C126-AC13-22E1-4B49-3DFF2C9B5062}"/>
          </ac:spMkLst>
        </pc:spChg>
        <pc:spChg chg="add del">
          <ac:chgData name="Kanstantsin Tsedryk" userId="708e2d0a-1804-4a88-8649-0d6086050429" providerId="ADAL" clId="{502DA72F-5386-4F71-B737-997287E1B7DD}" dt="2023-02-07T20:46:47.735" v="585" actId="22"/>
          <ac:spMkLst>
            <pc:docMk/>
            <pc:sldMk cId="2889866333" sldId="355"/>
            <ac:spMk id="32" creationId="{EEA6B0DF-01AD-59CA-4AD8-8C2E657DD192}"/>
          </ac:spMkLst>
        </pc:spChg>
        <pc:spChg chg="add mod">
          <ac:chgData name="Kanstantsin Tsedryk" userId="708e2d0a-1804-4a88-8649-0d6086050429" providerId="ADAL" clId="{502DA72F-5386-4F71-B737-997287E1B7DD}" dt="2023-02-07T20:52:03.168" v="594" actId="1076"/>
          <ac:spMkLst>
            <pc:docMk/>
            <pc:sldMk cId="2889866333" sldId="355"/>
            <ac:spMk id="34" creationId="{1A196820-E416-5FF2-E489-7C84F332E9A1}"/>
          </ac:spMkLst>
        </pc:spChg>
        <pc:spChg chg="add mod">
          <ac:chgData name="Kanstantsin Tsedryk" userId="708e2d0a-1804-4a88-8649-0d6086050429" providerId="ADAL" clId="{502DA72F-5386-4F71-B737-997287E1B7DD}" dt="2023-02-07T21:02:11.008" v="683" actId="1038"/>
          <ac:spMkLst>
            <pc:docMk/>
            <pc:sldMk cId="2889866333" sldId="355"/>
            <ac:spMk id="35" creationId="{882B41B7-AB08-7665-E6E0-DD4A9D57CB87}"/>
          </ac:spMkLst>
        </pc:spChg>
        <pc:spChg chg="add del mod">
          <ac:chgData name="Kanstantsin Tsedryk" userId="708e2d0a-1804-4a88-8649-0d6086050429" providerId="ADAL" clId="{502DA72F-5386-4F71-B737-997287E1B7DD}" dt="2023-02-07T21:05:47.750" v="732"/>
          <ac:spMkLst>
            <pc:docMk/>
            <pc:sldMk cId="2889866333" sldId="355"/>
            <ac:spMk id="36" creationId="{62E766B5-53F5-F4CE-C8F4-186DEF944D1F}"/>
          </ac:spMkLst>
        </pc:spChg>
        <pc:spChg chg="add del mod">
          <ac:chgData name="Kanstantsin Tsedryk" userId="708e2d0a-1804-4a88-8649-0d6086050429" providerId="ADAL" clId="{502DA72F-5386-4F71-B737-997287E1B7DD}" dt="2023-02-07T21:05:47.750" v="732"/>
          <ac:spMkLst>
            <pc:docMk/>
            <pc:sldMk cId="2889866333" sldId="355"/>
            <ac:spMk id="37" creationId="{F1178B19-75CF-BF75-CF66-9ED310BC5509}"/>
          </ac:spMkLst>
        </pc:spChg>
        <pc:spChg chg="add del mod">
          <ac:chgData name="Kanstantsin Tsedryk" userId="708e2d0a-1804-4a88-8649-0d6086050429" providerId="ADAL" clId="{502DA72F-5386-4F71-B737-997287E1B7DD}" dt="2023-02-07T21:05:47.750" v="732"/>
          <ac:spMkLst>
            <pc:docMk/>
            <pc:sldMk cId="2889866333" sldId="355"/>
            <ac:spMk id="38" creationId="{984D240E-B22A-38AF-639A-485FF08358A3}"/>
          </ac:spMkLst>
        </pc:spChg>
        <pc:spChg chg="add mod">
          <ac:chgData name="Kanstantsin Tsedryk" userId="708e2d0a-1804-4a88-8649-0d6086050429" providerId="ADAL" clId="{502DA72F-5386-4F71-B737-997287E1B7DD}" dt="2023-02-07T21:09:01.788" v="759" actId="1076"/>
          <ac:spMkLst>
            <pc:docMk/>
            <pc:sldMk cId="2889866333" sldId="355"/>
            <ac:spMk id="39" creationId="{EAE574C0-DA32-687E-D00D-ECA31975D3DC}"/>
          </ac:spMkLst>
        </pc:spChg>
        <pc:spChg chg="add mod">
          <ac:chgData name="Kanstantsin Tsedryk" userId="708e2d0a-1804-4a88-8649-0d6086050429" providerId="ADAL" clId="{502DA72F-5386-4F71-B737-997287E1B7DD}" dt="2023-02-07T21:08:40.962" v="754" actId="113"/>
          <ac:spMkLst>
            <pc:docMk/>
            <pc:sldMk cId="2889866333" sldId="355"/>
            <ac:spMk id="40" creationId="{045C841C-899E-A4E0-9E7B-D0C595DFA136}"/>
          </ac:spMkLst>
        </pc:spChg>
        <pc:spChg chg="add del mod">
          <ac:chgData name="Kanstantsin Tsedryk" userId="708e2d0a-1804-4a88-8649-0d6086050429" providerId="ADAL" clId="{502DA72F-5386-4F71-B737-997287E1B7DD}" dt="2023-02-07T21:07:01.024" v="745" actId="478"/>
          <ac:spMkLst>
            <pc:docMk/>
            <pc:sldMk cId="2889866333" sldId="355"/>
            <ac:spMk id="41" creationId="{C341E79D-E8B4-DDC3-CABE-2E9B1A1014F2}"/>
          </ac:spMkLst>
        </pc:spChg>
        <pc:grpChg chg="add mod">
          <ac:chgData name="Kanstantsin Tsedryk" userId="708e2d0a-1804-4a88-8649-0d6086050429" providerId="ADAL" clId="{502DA72F-5386-4F71-B737-997287E1B7DD}" dt="2023-02-07T21:04:36.112" v="705" actId="1038"/>
          <ac:grpSpMkLst>
            <pc:docMk/>
            <pc:sldMk cId="2889866333" sldId="355"/>
            <ac:grpSpMk id="26" creationId="{E6148DAE-5FFC-10B8-A6CA-10C525487E2E}"/>
          </ac:grpSpMkLst>
        </pc:grpChg>
        <pc:picChg chg="mod">
          <ac:chgData name="Kanstantsin Tsedryk" userId="708e2d0a-1804-4a88-8649-0d6086050429" providerId="ADAL" clId="{502DA72F-5386-4F71-B737-997287E1B7DD}" dt="2023-02-07T20:45:28.299" v="571"/>
          <ac:picMkLst>
            <pc:docMk/>
            <pc:sldMk cId="2889866333" sldId="355"/>
            <ac:picMk id="27" creationId="{E11D6E16-33AA-A562-700E-A3B87AACD389}"/>
          </ac:picMkLst>
        </pc:picChg>
        <pc:picChg chg="add mod">
          <ac:chgData name="Kanstantsin Tsedryk" userId="708e2d0a-1804-4a88-8649-0d6086050429" providerId="ADAL" clId="{502DA72F-5386-4F71-B737-997287E1B7DD}" dt="2023-02-07T21:09:54.434" v="761"/>
          <ac:picMkLst>
            <pc:docMk/>
            <pc:sldMk cId="2889866333" sldId="355"/>
            <ac:picMk id="43" creationId="{358B1E17-30C6-3109-DF66-FB27E79699F1}"/>
          </ac:picMkLst>
        </pc:picChg>
      </pc:sldChg>
      <pc:sldChg chg="addSp delSp modSp new mod delAnim modAnim">
        <pc:chgData name="Kanstantsin Tsedryk" userId="708e2d0a-1804-4a88-8649-0d6086050429" providerId="ADAL" clId="{502DA72F-5386-4F71-B737-997287E1B7DD}" dt="2023-02-07T21:17:15.613" v="881" actId="1036"/>
        <pc:sldMkLst>
          <pc:docMk/>
          <pc:sldMk cId="3015211495" sldId="356"/>
        </pc:sldMkLst>
        <pc:spChg chg="mod">
          <ac:chgData name="Kanstantsin Tsedryk" userId="708e2d0a-1804-4a88-8649-0d6086050429" providerId="ADAL" clId="{502DA72F-5386-4F71-B737-997287E1B7DD}" dt="2023-02-07T21:12:02.968" v="768"/>
          <ac:spMkLst>
            <pc:docMk/>
            <pc:sldMk cId="3015211495" sldId="356"/>
            <ac:spMk id="2" creationId="{28AE5819-8B62-0F57-8EEC-8A850465D036}"/>
          </ac:spMkLst>
        </pc:spChg>
        <pc:spChg chg="add del mod">
          <ac:chgData name="Kanstantsin Tsedryk" userId="708e2d0a-1804-4a88-8649-0d6086050429" providerId="ADAL" clId="{502DA72F-5386-4F71-B737-997287E1B7DD}" dt="2023-02-07T21:12:17.002" v="772"/>
          <ac:spMkLst>
            <pc:docMk/>
            <pc:sldMk cId="3015211495" sldId="356"/>
            <ac:spMk id="3" creationId="{E6DA3585-9217-9A8A-3690-578DE1747B80}"/>
          </ac:spMkLst>
        </pc:spChg>
        <pc:spChg chg="mod">
          <ac:chgData name="Kanstantsin Tsedryk" userId="708e2d0a-1804-4a88-8649-0d6086050429" providerId="ADAL" clId="{502DA72F-5386-4F71-B737-997287E1B7DD}" dt="2023-02-07T21:12:12.642" v="769"/>
          <ac:spMkLst>
            <pc:docMk/>
            <pc:sldMk cId="3015211495" sldId="356"/>
            <ac:spMk id="5" creationId="{94EFB2B1-EAFB-99AB-7C27-EDA9B15F9B82}"/>
          </ac:spMkLst>
        </pc:spChg>
        <pc:spChg chg="mod">
          <ac:chgData name="Kanstantsin Tsedryk" userId="708e2d0a-1804-4a88-8649-0d6086050429" providerId="ADAL" clId="{502DA72F-5386-4F71-B737-997287E1B7DD}" dt="2023-02-07T21:12:12.642" v="769"/>
          <ac:spMkLst>
            <pc:docMk/>
            <pc:sldMk cId="3015211495" sldId="356"/>
            <ac:spMk id="6" creationId="{41F56D51-BE2F-5344-5F70-6EE9B2A7E4F8}"/>
          </ac:spMkLst>
        </pc:spChg>
        <pc:spChg chg="mod">
          <ac:chgData name="Kanstantsin Tsedryk" userId="708e2d0a-1804-4a88-8649-0d6086050429" providerId="ADAL" clId="{502DA72F-5386-4F71-B737-997287E1B7DD}" dt="2023-02-07T21:12:12.642" v="769"/>
          <ac:spMkLst>
            <pc:docMk/>
            <pc:sldMk cId="3015211495" sldId="356"/>
            <ac:spMk id="8" creationId="{B8959D50-39F6-7B06-03C9-BA64F8E11842}"/>
          </ac:spMkLst>
        </pc:spChg>
        <pc:spChg chg="mod">
          <ac:chgData name="Kanstantsin Tsedryk" userId="708e2d0a-1804-4a88-8649-0d6086050429" providerId="ADAL" clId="{502DA72F-5386-4F71-B737-997287E1B7DD}" dt="2023-02-07T21:12:12.642" v="769"/>
          <ac:spMkLst>
            <pc:docMk/>
            <pc:sldMk cId="3015211495" sldId="356"/>
            <ac:spMk id="9" creationId="{4A3F844C-047A-7399-07BF-11616A66E311}"/>
          </ac:spMkLst>
        </pc:spChg>
        <pc:spChg chg="add del mod">
          <ac:chgData name="Kanstantsin Tsedryk" userId="708e2d0a-1804-4a88-8649-0d6086050429" providerId="ADAL" clId="{502DA72F-5386-4F71-B737-997287E1B7DD}" dt="2023-02-07T21:12:17.002" v="772"/>
          <ac:spMkLst>
            <pc:docMk/>
            <pc:sldMk cId="3015211495" sldId="356"/>
            <ac:spMk id="10" creationId="{34D6DB1E-8876-6747-210E-910C5ADC82BC}"/>
          </ac:spMkLst>
        </pc:spChg>
        <pc:spChg chg="mod">
          <ac:chgData name="Kanstantsin Tsedryk" userId="708e2d0a-1804-4a88-8649-0d6086050429" providerId="ADAL" clId="{502DA72F-5386-4F71-B737-997287E1B7DD}" dt="2023-02-07T21:12:12.642" v="769"/>
          <ac:spMkLst>
            <pc:docMk/>
            <pc:sldMk cId="3015211495" sldId="356"/>
            <ac:spMk id="12" creationId="{E443EBAD-032C-2A88-4FA0-F0823D135637}"/>
          </ac:spMkLst>
        </pc:spChg>
        <pc:spChg chg="mod">
          <ac:chgData name="Kanstantsin Tsedryk" userId="708e2d0a-1804-4a88-8649-0d6086050429" providerId="ADAL" clId="{502DA72F-5386-4F71-B737-997287E1B7DD}" dt="2023-02-07T21:12:12.642" v="769"/>
          <ac:spMkLst>
            <pc:docMk/>
            <pc:sldMk cId="3015211495" sldId="356"/>
            <ac:spMk id="13" creationId="{A28AB77B-8A91-EF16-5CFC-47093C6AB6D9}"/>
          </ac:spMkLst>
        </pc:spChg>
        <pc:spChg chg="add mod">
          <ac:chgData name="Kanstantsin Tsedryk" userId="708e2d0a-1804-4a88-8649-0d6086050429" providerId="ADAL" clId="{502DA72F-5386-4F71-B737-997287E1B7DD}" dt="2023-02-07T21:15:58.459" v="797" actId="1036"/>
          <ac:spMkLst>
            <pc:docMk/>
            <pc:sldMk cId="3015211495" sldId="356"/>
            <ac:spMk id="14" creationId="{2A8E49FC-A5F8-AC57-445F-BCCE8637581E}"/>
          </ac:spMkLst>
        </pc:spChg>
        <pc:spChg chg="mod">
          <ac:chgData name="Kanstantsin Tsedryk" userId="708e2d0a-1804-4a88-8649-0d6086050429" providerId="ADAL" clId="{502DA72F-5386-4F71-B737-997287E1B7DD}" dt="2023-02-07T21:14:55.823" v="791" actId="208"/>
          <ac:spMkLst>
            <pc:docMk/>
            <pc:sldMk cId="3015211495" sldId="356"/>
            <ac:spMk id="16" creationId="{37F108FD-4EA8-BE89-5105-40AEFD81ED56}"/>
          </ac:spMkLst>
        </pc:spChg>
        <pc:spChg chg="mod">
          <ac:chgData name="Kanstantsin Tsedryk" userId="708e2d0a-1804-4a88-8649-0d6086050429" providerId="ADAL" clId="{502DA72F-5386-4F71-B737-997287E1B7DD}" dt="2023-02-07T21:14:55.823" v="791" actId="208"/>
          <ac:spMkLst>
            <pc:docMk/>
            <pc:sldMk cId="3015211495" sldId="356"/>
            <ac:spMk id="17" creationId="{2A28E7AA-B553-0B15-BCDB-35A75E7E403B}"/>
          </ac:spMkLst>
        </pc:spChg>
        <pc:spChg chg="mod">
          <ac:chgData name="Kanstantsin Tsedryk" userId="708e2d0a-1804-4a88-8649-0d6086050429" providerId="ADAL" clId="{502DA72F-5386-4F71-B737-997287E1B7DD}" dt="2023-02-07T21:14:55.823" v="791" actId="208"/>
          <ac:spMkLst>
            <pc:docMk/>
            <pc:sldMk cId="3015211495" sldId="356"/>
            <ac:spMk id="19" creationId="{5BD96164-8543-446D-A3BB-D05A971771CC}"/>
          </ac:spMkLst>
        </pc:spChg>
        <pc:spChg chg="mod">
          <ac:chgData name="Kanstantsin Tsedryk" userId="708e2d0a-1804-4a88-8649-0d6086050429" providerId="ADAL" clId="{502DA72F-5386-4F71-B737-997287E1B7DD}" dt="2023-02-07T21:16:48.054" v="874" actId="1038"/>
          <ac:spMkLst>
            <pc:docMk/>
            <pc:sldMk cId="3015211495" sldId="356"/>
            <ac:spMk id="20" creationId="{4C926C78-8F70-5F49-992A-93B410E55264}"/>
          </ac:spMkLst>
        </pc:spChg>
        <pc:spChg chg="add del mod">
          <ac:chgData name="Kanstantsin Tsedryk" userId="708e2d0a-1804-4a88-8649-0d6086050429" providerId="ADAL" clId="{502DA72F-5386-4F71-B737-997287E1B7DD}" dt="2023-02-07T21:14:18.021" v="789" actId="478"/>
          <ac:spMkLst>
            <pc:docMk/>
            <pc:sldMk cId="3015211495" sldId="356"/>
            <ac:spMk id="21" creationId="{A093781B-1A0C-713B-FB37-3E923D1FD2B5}"/>
          </ac:spMkLst>
        </pc:spChg>
        <pc:spChg chg="mod">
          <ac:chgData name="Kanstantsin Tsedryk" userId="708e2d0a-1804-4a88-8649-0d6086050429" providerId="ADAL" clId="{502DA72F-5386-4F71-B737-997287E1B7DD}" dt="2023-02-07T21:16:16.566" v="815" actId="14100"/>
          <ac:spMkLst>
            <pc:docMk/>
            <pc:sldMk cId="3015211495" sldId="356"/>
            <ac:spMk id="23" creationId="{A654DCB5-013C-89AA-E0C6-37485388DC9B}"/>
          </ac:spMkLst>
        </pc:spChg>
        <pc:spChg chg="mod">
          <ac:chgData name="Kanstantsin Tsedryk" userId="708e2d0a-1804-4a88-8649-0d6086050429" providerId="ADAL" clId="{502DA72F-5386-4F71-B737-997287E1B7DD}" dt="2023-02-07T21:16:27.444" v="843" actId="1036"/>
          <ac:spMkLst>
            <pc:docMk/>
            <pc:sldMk cId="3015211495" sldId="356"/>
            <ac:spMk id="24" creationId="{224A119A-8FEB-ECD4-4F64-A2C07089D6BC}"/>
          </ac:spMkLst>
        </pc:spChg>
        <pc:spChg chg="mod">
          <ac:chgData name="Kanstantsin Tsedryk" userId="708e2d0a-1804-4a88-8649-0d6086050429" providerId="ADAL" clId="{502DA72F-5386-4F71-B737-997287E1B7DD}" dt="2023-02-07T21:13:53.681" v="784" actId="20577"/>
          <ac:spMkLst>
            <pc:docMk/>
            <pc:sldMk cId="3015211495" sldId="356"/>
            <ac:spMk id="27" creationId="{27B02A60-EDB8-57E4-EB66-8F101FC2E46A}"/>
          </ac:spMkLst>
        </pc:spChg>
        <pc:grpChg chg="add del mod">
          <ac:chgData name="Kanstantsin Tsedryk" userId="708e2d0a-1804-4a88-8649-0d6086050429" providerId="ADAL" clId="{502DA72F-5386-4F71-B737-997287E1B7DD}" dt="2023-02-07T21:12:17.002" v="772"/>
          <ac:grpSpMkLst>
            <pc:docMk/>
            <pc:sldMk cId="3015211495" sldId="356"/>
            <ac:grpSpMk id="4" creationId="{54A368AE-5F25-1DA0-92F4-EE9D002F2230}"/>
          </ac:grpSpMkLst>
        </pc:grpChg>
        <pc:grpChg chg="add del mod">
          <ac:chgData name="Kanstantsin Tsedryk" userId="708e2d0a-1804-4a88-8649-0d6086050429" providerId="ADAL" clId="{502DA72F-5386-4F71-B737-997287E1B7DD}" dt="2023-02-07T21:12:17.002" v="772"/>
          <ac:grpSpMkLst>
            <pc:docMk/>
            <pc:sldMk cId="3015211495" sldId="356"/>
            <ac:grpSpMk id="7" creationId="{576D7282-15C0-96A1-6FA2-E45328649D16}"/>
          </ac:grpSpMkLst>
        </pc:grpChg>
        <pc:grpChg chg="add del mod">
          <ac:chgData name="Kanstantsin Tsedryk" userId="708e2d0a-1804-4a88-8649-0d6086050429" providerId="ADAL" clId="{502DA72F-5386-4F71-B737-997287E1B7DD}" dt="2023-02-07T21:12:17.002" v="772"/>
          <ac:grpSpMkLst>
            <pc:docMk/>
            <pc:sldMk cId="3015211495" sldId="356"/>
            <ac:grpSpMk id="11" creationId="{C11FF4C2-9106-0A0D-ED70-EA6A07FF812D}"/>
          </ac:grpSpMkLst>
        </pc:grpChg>
        <pc:grpChg chg="add mod">
          <ac:chgData name="Kanstantsin Tsedryk" userId="708e2d0a-1804-4a88-8649-0d6086050429" providerId="ADAL" clId="{502DA72F-5386-4F71-B737-997287E1B7DD}" dt="2023-02-07T21:17:15.613" v="881" actId="1036"/>
          <ac:grpSpMkLst>
            <pc:docMk/>
            <pc:sldMk cId="3015211495" sldId="356"/>
            <ac:grpSpMk id="15" creationId="{EB3F4EFE-D66B-C6A9-1B1E-9FFA086A55A1}"/>
          </ac:grpSpMkLst>
        </pc:grpChg>
        <pc:grpChg chg="add mod">
          <ac:chgData name="Kanstantsin Tsedryk" userId="708e2d0a-1804-4a88-8649-0d6086050429" providerId="ADAL" clId="{502DA72F-5386-4F71-B737-997287E1B7DD}" dt="2023-02-07T21:16:52.140" v="878" actId="1035"/>
          <ac:grpSpMkLst>
            <pc:docMk/>
            <pc:sldMk cId="3015211495" sldId="356"/>
            <ac:grpSpMk id="18" creationId="{19E634A4-4303-56EF-2FB0-4271AA28DCFA}"/>
          </ac:grpSpMkLst>
        </pc:grpChg>
        <pc:grpChg chg="add mod">
          <ac:chgData name="Kanstantsin Tsedryk" userId="708e2d0a-1804-4a88-8649-0d6086050429" providerId="ADAL" clId="{502DA72F-5386-4F71-B737-997287E1B7DD}" dt="2023-02-07T21:16:33.147" v="860" actId="1036"/>
          <ac:grpSpMkLst>
            <pc:docMk/>
            <pc:sldMk cId="3015211495" sldId="356"/>
            <ac:grpSpMk id="22" creationId="{F4771EBE-A576-D073-12C5-05A305444F3B}"/>
          </ac:grpSpMkLst>
        </pc:grpChg>
        <pc:grpChg chg="add mod">
          <ac:chgData name="Kanstantsin Tsedryk" userId="708e2d0a-1804-4a88-8649-0d6086050429" providerId="ADAL" clId="{502DA72F-5386-4F71-B737-997287E1B7DD}" dt="2023-02-07T21:14:14.239" v="788" actId="1076"/>
          <ac:grpSpMkLst>
            <pc:docMk/>
            <pc:sldMk cId="3015211495" sldId="356"/>
            <ac:grpSpMk id="25" creationId="{50063FFB-733B-2FD3-97E0-71C83ED2F422}"/>
          </ac:grpSpMkLst>
        </pc:grpChg>
        <pc:picChg chg="mod">
          <ac:chgData name="Kanstantsin Tsedryk" userId="708e2d0a-1804-4a88-8649-0d6086050429" providerId="ADAL" clId="{502DA72F-5386-4F71-B737-997287E1B7DD}" dt="2023-02-07T21:14:08.170" v="787" actId="14100"/>
          <ac:picMkLst>
            <pc:docMk/>
            <pc:sldMk cId="3015211495" sldId="356"/>
            <ac:picMk id="26" creationId="{5818F723-1B04-76BF-A8FA-BF6EB9BA35D5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2BD2669-8769-49B1-BD6D-24F1DB5A651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>
                <a:ea typeface="ヒラギノ角ゴ ProN W3" charset="0"/>
              </a:defRPr>
            </a:lvl1pPr>
          </a:lstStyle>
          <a:p>
            <a:pPr>
              <a:defRPr/>
            </a:pPr>
            <a:r>
              <a:rPr lang="fr-CA"/>
              <a:t>Les verbes pronominaux</a:t>
            </a:r>
            <a:endParaRPr lang="en-C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64C95F-28A2-50D6-EF0A-FCBAF4A57A9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8A28F-BE9A-4F6B-B5F3-8E895DE6711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dt="0"/>
  <p:extLst>
    <p:ext uri="{56416CCD-93CA-4268-BC5B-53C4BB910035}">
      <p15:sldGuideLst xmlns:p15="http://schemas.microsoft.com/office/powerpoint/2012/main">
        <p15:guide id="1" orient="horz" pos="2932" userDrawn="1">
          <p15:clr>
            <a:srgbClr val="F26B43"/>
          </p15:clr>
        </p15:guide>
        <p15:guide id="2" pos="2212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9D0DC45-13C5-4377-98AD-0C9A4D2CE5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8CEA86-2AAE-4FFA-A61F-05447F48C3C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fld id="{8EF22E2F-AFEB-411F-85FE-98A3797FCE98}" type="datetimeFigureOut">
              <a:rPr lang="en-US"/>
              <a:pPr>
                <a:defRPr/>
              </a:pPr>
              <a:t>12-Jan-24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C52AA63-6471-41F4-A435-687AF3E8B98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D06B235-3C54-4590-97C8-BC161EBC4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E179EC-9E4D-4692-BA24-3BB98A6D932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4F6E43-1F00-477A-AA0E-2167945B1D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D5B01B-8261-413B-B4A6-6EF9DC32D8C9}" type="slidenum">
              <a:rPr lang="en-CA" altLang="fr-FR"/>
              <a:pPr/>
              <a:t>‹#›</a:t>
            </a:fld>
            <a:endParaRPr lang="en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22263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47700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971550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296988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623573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948289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273003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597718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932" userDrawn="1">
          <p15:clr>
            <a:srgbClr val="F26B43"/>
          </p15:clr>
        </p15:guide>
        <p15:guide id="2" pos="2212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Bonjour tout le monde,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Aujourd’hui, nous allons aborder avec vous le sujet des verbes pronominaux en français. 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1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20088482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Quand nous avons d'autres pronoms dans la phrase.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 par exemple, </a:t>
            </a:r>
            <a:b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les lave, Elle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'y intéresse , Vous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faites pour rien.</a:t>
            </a:r>
            <a:b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pronom réfléchi se place entre le pronom sujet et les autres pronoms. 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10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2292298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commencer, essayons de répondre aux questions suivantes :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Qu’est-ce qu’un verbe pronominal ?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Comment le reconnaître et qu’est-ce qui le distingue des autres verbes ? 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2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1214565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pouvoir répondre à ces questions, considérons les phrases suivantes :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4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me lève à 7 heures. </a:t>
            </a:r>
          </a:p>
          <a:p>
            <a:pPr marL="342900" marR="0" lvl="0" indent="-342900">
              <a:spcBef>
                <a:spcPts val="0"/>
              </a:spcBef>
              <a:spcAft>
                <a:spcPts val="4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 part en vacances.</a:t>
            </a:r>
          </a:p>
          <a:p>
            <a:pPr marL="342900" marR="0" lvl="0" indent="-342900">
              <a:spcBef>
                <a:spcPts val="0"/>
              </a:spcBef>
              <a:spcAft>
                <a:spcPts val="4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Ils se battent souvent.</a:t>
            </a:r>
          </a:p>
          <a:p>
            <a:pPr marL="342900" marR="0" lvl="0" indent="-342900">
              <a:spcBef>
                <a:spcPts val="0"/>
              </a:spcBef>
              <a:spcAft>
                <a:spcPts val="4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parlons très bien. 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Trouvons les infinitifs des verbes employés dans ces phrases : 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Je me lève » c’est le verbe « se lever » / « elle part » il s’agit de l’infinitif « partir » / « ils se battent » </a:t>
            </a:r>
            <a:r>
              <a:rPr lang="fr-CA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battre et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« 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parlons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 »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 l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’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infinitif est « parler ». 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remarquons que les verbes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lever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battre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sont accompagnés d'un pronom personnel « SE ».  À l’instar des verbes : 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laver, s’arrêter, s’habituer, s’en aller, etc.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Alors que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partir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parler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n’ont pas de pronom SE comme les verbes : faire, jouer, aimer, etc.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Ainsi,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Tous les verbes qui sont accompagnés d’un pronom personnel réfléchi font partie des verbes pronominaux. C’est d’ailleurs pour cette raison qu’on les appelle « pronominaux » - car ils ont toujours un pronom qui les accompagne. 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3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3958194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Conjuguons ensemble le verbe pronominal SE LEVER au présent de l’indicatif :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		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lève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 		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lèves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Il, elle, on 	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lève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		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levons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		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levez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Ils, elles	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lèvent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Notez que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pronom change de forme selon la conjugaison. Il est toujours à la même personne que le sujet du verbe pronominal. 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4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42564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Considérons les phrases suivantes avec l'infinitif : </a:t>
            </a:r>
          </a:p>
          <a:p>
            <a:pPr marL="342900" marR="0" lvl="0" indent="-342900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tâcherai de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coucher plus tôt. (Qui se couche? –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Ainsi le pronom réfléchi du verbe « se coucher » prend la forme « me » correspondant au sujet </a:t>
            </a:r>
            <a:b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>
              <a:spcBef>
                <a:spcPts val="0"/>
              </a:spcBef>
              <a:spcAft>
                <a:spcPts val="400"/>
              </a:spcAft>
            </a:pP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Considérons encore une phrase: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forcez à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plaindre. (Qui se plaint? –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donc, « les » est le sujet réel de « se plaindre »). 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la deuxième phrase, le pronom réfléchi est à la troisième personne, car le sujet réel de « se plaindre » est le pronom personnel « les ». 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pronom réfléchi correspond toujours au sujet réel de l’infinitif ou du participe présent.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5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33775087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voudrais attirer votre attention au fait qu'aux temps composés tous les verbes pronominaux se conjuguent avec le verbe « 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être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». Il n'y a pas d'exception à cette règle.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6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17907583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Conjuguons ensemble le verbe "se lever" aux différents temps composés :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Passé composé: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me suis levé(e), Nous nous sommes levé(e)s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Plus-que-parfait: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 t’étais levé(e), Vous vous étiez levé(e)(s)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Futur antérieur :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 se sera levée , Elles se seront levées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Infinitif passé: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s’être levé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7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33779491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pronom réfléchi a sa place dans la phrase.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se place toujours devant le verbe sauf l’impératif affirmatif :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aux 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temps simples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me lève de bonne heure.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aux 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temps composés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Nous nous sommes promenés.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la 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négation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Marie ne s’intéresse pas à la musique.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l'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interrogation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rappelle-t-il ce rendez-vous ?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l'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impératif négatif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 vous inquiétez pas. 	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8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16523560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Notez qu'à l'i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mpératif affirmatif le pronom réfléchis est après le verbe: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Approchons-nous de la fenêtre ! Habillez-vous chaudement ! 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Souviens-</a:t>
            </a:r>
            <a:r>
              <a:rPr lang="fr-CA" sz="1800" b="1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toi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ton passé !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Repose-</a:t>
            </a:r>
            <a:r>
              <a:rPr lang="fr-CA" sz="1800" b="1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toi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bien !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Faites attention à la forme du pronom à l’impératif affirmatif singulier :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 te souviens </a:t>
            </a:r>
            <a:r>
              <a:rPr lang="fr-CA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Souviens-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toi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 te rases </a:t>
            </a:r>
            <a:r>
              <a:rPr lang="fr-CA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Rase-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toi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pronom réfléchi « te »  se transforme en « toi » à l’impératif affirmatif.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9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2753838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>
            <a:extLst>
              <a:ext uri="{FF2B5EF4-FFF2-40B4-BE49-F238E27FC236}">
                <a16:creationId xmlns:a16="http://schemas.microsoft.com/office/drawing/2014/main" id="{DE79CEFA-2D76-4688-AD2D-E2C450F326D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383" y="3175"/>
            <a:ext cx="12481560" cy="5270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91430" tIns="45715" rIns="91430" bIns="45715" anchor="ctr"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marL="114300" indent="0" algn="l" eaLnBrk="1" hangingPunct="1"/>
            <a:endParaRPr lang="en-CA" altLang="fr-FR" sz="1800" dirty="0">
              <a:solidFill>
                <a:srgbClr val="E7DE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2DEFA06B-589B-4D17-ABB4-D5F4AEAF190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2382" y="546100"/>
            <a:ext cx="12490704" cy="0"/>
          </a:xfrm>
          <a:prstGeom prst="line">
            <a:avLst/>
          </a:prstGeom>
          <a:noFill/>
          <a:ln w="2540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214" y="3588563"/>
            <a:ext cx="10300303" cy="600144"/>
          </a:xfrm>
        </p:spPr>
        <p:txBody>
          <a:bodyPr anchor="b"/>
          <a:lstStyle>
            <a:lvl1pPr marL="0" indent="0" algn="ctr">
              <a:buNone/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324714" indent="0">
              <a:buNone/>
              <a:defRPr sz="1300"/>
            </a:lvl2pPr>
            <a:lvl3pPr marL="649429" indent="0">
              <a:buNone/>
              <a:defRPr sz="1100"/>
            </a:lvl3pPr>
            <a:lvl4pPr marL="974143" indent="0">
              <a:buNone/>
              <a:defRPr sz="1000"/>
            </a:lvl4pPr>
            <a:lvl5pPr marL="1298859" indent="0">
              <a:buNone/>
              <a:defRPr sz="1000"/>
            </a:lvl5pPr>
            <a:lvl6pPr marL="1623573" indent="0">
              <a:buNone/>
              <a:defRPr sz="1000"/>
            </a:lvl6pPr>
            <a:lvl7pPr marL="1948289" indent="0">
              <a:buNone/>
              <a:defRPr sz="1000"/>
            </a:lvl7pPr>
            <a:lvl8pPr marL="2273003" indent="0">
              <a:buNone/>
              <a:defRPr sz="1000"/>
            </a:lvl8pPr>
            <a:lvl9pPr marL="2597718" indent="0">
              <a:buNone/>
              <a:defRPr sz="1000"/>
            </a:lvl9pPr>
          </a:lstStyle>
          <a:p>
            <a:pPr lvl="0"/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text</a:t>
            </a:r>
            <a:r>
              <a:rPr lang="fr-CA" noProof="0" dirty="0"/>
              <a:t>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05346" y="1832791"/>
            <a:ext cx="10300303" cy="1755775"/>
          </a:xfrm>
        </p:spPr>
        <p:txBody>
          <a:bodyPr/>
          <a:lstStyle>
            <a:lvl1pPr algn="ctr">
              <a:defRPr sz="5400" b="1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title</a:t>
            </a:r>
            <a:r>
              <a:rPr lang="fr-CA" noProof="0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1245608222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2211" userDrawn="1">
          <p15:clr>
            <a:srgbClr val="FBAE40"/>
          </p15:clr>
        </p15:guide>
        <p15:guide id="2" pos="393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C9884451-B965-44E7-8CA0-2D148555CA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4523" y="0"/>
            <a:ext cx="11747992" cy="5461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ctr"/>
          <a:lstStyle>
            <a:lvl1pPr marL="90488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CA" alt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A4F16698-043D-4F64-ACD6-D3D2C341ED36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" y="3175"/>
            <a:ext cx="12482511" cy="5270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91430" tIns="45715" rIns="91430" bIns="45715" anchor="ctr"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marL="114300" indent="0" algn="l" eaLnBrk="1" hangingPunct="1"/>
            <a:fld id="{9AF3920E-325C-49B2-ADF6-7433734FB2B9}" type="slidenum">
              <a:rPr lang="en-CA" altLang="fr-FR" sz="1800">
                <a:solidFill>
                  <a:srgbClr val="E7DE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114300" indent="0" algn="l" eaLnBrk="1" hangingPunct="1"/>
              <a:t>‹#›</a:t>
            </a:fld>
            <a:endParaRPr lang="en-CA" altLang="fr-FR" sz="1800" dirty="0">
              <a:solidFill>
                <a:srgbClr val="E7DE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7">
            <a:extLst>
              <a:ext uri="{FF2B5EF4-FFF2-40B4-BE49-F238E27FC236}">
                <a16:creationId xmlns:a16="http://schemas.microsoft.com/office/drawing/2014/main" id="{17C2E182-9094-492E-8C8C-BDB4202A9A5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4763" y="546100"/>
            <a:ext cx="12490704" cy="0"/>
          </a:xfrm>
          <a:prstGeom prst="line">
            <a:avLst/>
          </a:prstGeom>
          <a:noFill/>
          <a:ln w="2540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8527" y="10002"/>
            <a:ext cx="11745827" cy="511175"/>
          </a:xfrm>
          <a:noFill/>
          <a:ln>
            <a:noFill/>
          </a:ln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title</a:t>
            </a:r>
            <a:r>
              <a:rPr lang="fr-CA" noProof="0" dirty="0"/>
              <a:t> style1</a:t>
            </a:r>
          </a:p>
        </p:txBody>
      </p:sp>
    </p:spTree>
    <p:extLst>
      <p:ext uri="{BB962C8B-B14F-4D97-AF65-F5344CB8AC3E}">
        <p14:creationId xmlns:p14="http://schemas.microsoft.com/office/powerpoint/2010/main" val="9204901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211" userDrawn="1">
          <p15:clr>
            <a:srgbClr val="FBAE40"/>
          </p15:clr>
        </p15:guide>
        <p15:guide id="2" pos="393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9060CFF8-BD1B-4549-9D1F-8B416F17A0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182566"/>
            <a:ext cx="12482513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79" tIns="36079" rIns="36079" bIns="360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>
                <a:sym typeface="Gill Sans" charset="0"/>
              </a:rPr>
              <a:t>Click to edit Master title style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44059F20-EB8F-4F40-9991-37A700CCAC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868" y="1992313"/>
            <a:ext cx="1004277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79" tIns="36079" rIns="36079" bIns="360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fr-FR">
                <a:sym typeface="Gill Sans" charset="0"/>
              </a:rPr>
              <a:t>Second level</a:t>
            </a:r>
          </a:p>
          <a:p>
            <a:pPr lvl="2"/>
            <a:r>
              <a:rPr lang="en-US" altLang="fr-FR">
                <a:sym typeface="Gill Sans" charset="0"/>
              </a:rPr>
              <a:t>Third level</a:t>
            </a:r>
          </a:p>
          <a:p>
            <a:pPr lvl="3"/>
            <a:r>
              <a:rPr lang="en-US" altLang="fr-FR">
                <a:sym typeface="Gill Sans" charset="0"/>
              </a:rPr>
              <a:t>Fourth level</a:t>
            </a:r>
          </a:p>
          <a:p>
            <a:pPr lvl="4"/>
            <a:r>
              <a:rPr lang="en-US" altLang="fr-FR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174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0" i="0" u="none">
          <a:solidFill>
            <a:schemeClr val="tx1"/>
          </a:solidFill>
          <a:latin typeface="Arial" pitchFamily="34" charset="0"/>
          <a:ea typeface="+mj-ea"/>
          <a:cs typeface="Arial" pitchFamily="34" charset="0"/>
          <a:sym typeface="Gill Sans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5pPr>
      <a:lvl6pPr marL="324714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49429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974143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298859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593725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908050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 b="0" i="0" u="none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223963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539875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855788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182805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507519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32234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156949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4714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942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414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85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2357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4828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7300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97718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11" userDrawn="1">
          <p15:clr>
            <a:srgbClr val="F26B43"/>
          </p15:clr>
        </p15:guide>
        <p15:guide id="2" pos="393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E7454D3-1E15-A1DC-4185-495AEC5E1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5346" y="2525512"/>
            <a:ext cx="10300303" cy="1755775"/>
          </a:xfrm>
        </p:spPr>
        <p:txBody>
          <a:bodyPr/>
          <a:lstStyle/>
          <a:p>
            <a:r>
              <a:rPr lang="fr-CA" dirty="0"/>
              <a:t>Les verbes pronominaux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E5819-8B62-0F57-8EEC-8A850465D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Place des autres pronoms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2A8E49FC-A5F8-AC57-445F-BCCE86375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235" y="22225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r-CA" sz="3200" kern="0" dirty="0">
                <a:latin typeface="Arial"/>
                <a:cs typeface="+mn-cs"/>
              </a:rPr>
              <a:t>Je </a:t>
            </a:r>
            <a:r>
              <a:rPr lang="fr-CA" sz="3200" b="1" kern="0" dirty="0">
                <a:latin typeface="Arial"/>
                <a:cs typeface="+mn-cs"/>
              </a:rPr>
              <a:t>me</a:t>
            </a:r>
            <a:r>
              <a:rPr lang="fr-CA" sz="3200" kern="0" dirty="0">
                <a:latin typeface="Arial"/>
                <a:cs typeface="+mn-cs"/>
              </a:rPr>
              <a:t> les lave.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r-CA" sz="3200" kern="0" dirty="0">
                <a:latin typeface="Arial"/>
                <a:cs typeface="+mn-cs"/>
              </a:rPr>
              <a:t>Elle </a:t>
            </a:r>
            <a:r>
              <a:rPr lang="fr-CA" sz="3200" b="1" kern="0" dirty="0">
                <a:latin typeface="Arial"/>
                <a:cs typeface="+mn-cs"/>
              </a:rPr>
              <a:t>s'</a:t>
            </a:r>
            <a:r>
              <a:rPr lang="fr-CA" sz="3200" kern="0" dirty="0">
                <a:latin typeface="Arial"/>
                <a:cs typeface="+mn-cs"/>
              </a:rPr>
              <a:t>y intéresse. 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r-CA" sz="3200" kern="0" dirty="0">
                <a:latin typeface="Arial"/>
                <a:cs typeface="+mn-cs"/>
              </a:rPr>
              <a:t>Vous </a:t>
            </a:r>
            <a:r>
              <a:rPr lang="fr-CA" sz="3200" b="1" kern="0" dirty="0">
                <a:latin typeface="Arial"/>
                <a:cs typeface="+mn-cs"/>
              </a:rPr>
              <a:t>vous</a:t>
            </a:r>
            <a:r>
              <a:rPr lang="fr-CA" sz="3200" kern="0" dirty="0">
                <a:latin typeface="Arial"/>
                <a:cs typeface="+mn-cs"/>
              </a:rPr>
              <a:t> en faites pour rien. </a:t>
            </a:r>
            <a:br>
              <a:rPr lang="fr-CA" sz="3200" kern="0" dirty="0">
                <a:latin typeface="Arial"/>
                <a:cs typeface="+mn-cs"/>
              </a:rPr>
            </a:br>
            <a:br>
              <a:rPr lang="fr-CA" sz="3200" kern="0" dirty="0">
                <a:latin typeface="Arial"/>
                <a:cs typeface="+mn-cs"/>
              </a:rPr>
            </a:br>
            <a:endParaRPr lang="fr-FR" sz="3200" kern="0" dirty="0">
              <a:latin typeface="Arial"/>
              <a:cs typeface="+mn-cs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B3F4EFE-D66B-C6A9-1B1E-9FFA086A55A1}"/>
              </a:ext>
            </a:extLst>
          </p:cNvPr>
          <p:cNvGrpSpPr>
            <a:grpSpLocks/>
          </p:cNvGrpSpPr>
          <p:nvPr/>
        </p:nvGrpSpPr>
        <p:grpSpPr bwMode="auto">
          <a:xfrm>
            <a:off x="1117600" y="2898775"/>
            <a:ext cx="1752600" cy="0"/>
            <a:chOff x="576" y="1344"/>
            <a:chExt cx="1104" cy="0"/>
          </a:xfrm>
        </p:grpSpPr>
        <p:sp>
          <p:nvSpPr>
            <p:cNvPr id="16" name="Line 7">
              <a:extLst>
                <a:ext uri="{FF2B5EF4-FFF2-40B4-BE49-F238E27FC236}">
                  <a16:creationId xmlns:a16="http://schemas.microsoft.com/office/drawing/2014/main" id="{37F108FD-4EA8-BE89-5105-40AEFD81ED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1344"/>
              <a:ext cx="240" cy="0"/>
            </a:xfrm>
            <a:prstGeom prst="line">
              <a:avLst/>
            </a:prstGeom>
            <a:noFill/>
            <a:ln w="38100" cap="flat" cmpd="sng" algn="ctr">
              <a:solidFill>
                <a:srgbClr val="C00000"/>
              </a:solidFill>
              <a:prstDash val="solid"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CA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Line 9">
              <a:extLst>
                <a:ext uri="{FF2B5EF4-FFF2-40B4-BE49-F238E27FC236}">
                  <a16:creationId xmlns:a16="http://schemas.microsoft.com/office/drawing/2014/main" id="{2A28E7AA-B553-0B15-BCDB-35A75E7E40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1344"/>
              <a:ext cx="336" cy="0"/>
            </a:xfrm>
            <a:prstGeom prst="line">
              <a:avLst/>
            </a:prstGeom>
            <a:noFill/>
            <a:ln w="38100" cap="flat" cmpd="sng" algn="ctr">
              <a:solidFill>
                <a:srgbClr val="C00000"/>
              </a:solidFill>
              <a:prstDash val="solid"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CA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8" name="Group 16">
            <a:extLst>
              <a:ext uri="{FF2B5EF4-FFF2-40B4-BE49-F238E27FC236}">
                <a16:creationId xmlns:a16="http://schemas.microsoft.com/office/drawing/2014/main" id="{19E634A4-4303-56EF-2FB0-4271AA28DCFA}"/>
              </a:ext>
            </a:extLst>
          </p:cNvPr>
          <p:cNvGrpSpPr>
            <a:grpSpLocks/>
          </p:cNvGrpSpPr>
          <p:nvPr/>
        </p:nvGrpSpPr>
        <p:grpSpPr bwMode="auto">
          <a:xfrm>
            <a:off x="1169987" y="4534692"/>
            <a:ext cx="2500319" cy="0"/>
            <a:chOff x="624" y="2064"/>
            <a:chExt cx="1575" cy="0"/>
          </a:xfrm>
        </p:grpSpPr>
        <p:sp>
          <p:nvSpPr>
            <p:cNvPr id="19" name="Line 12">
              <a:extLst>
                <a:ext uri="{FF2B5EF4-FFF2-40B4-BE49-F238E27FC236}">
                  <a16:creationId xmlns:a16="http://schemas.microsoft.com/office/drawing/2014/main" id="{5BD96164-8543-446D-A3BB-D05A971771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4" y="2064"/>
              <a:ext cx="528" cy="0"/>
            </a:xfrm>
            <a:prstGeom prst="line">
              <a:avLst/>
            </a:prstGeom>
            <a:noFill/>
            <a:ln w="38100" cap="flat" cmpd="sng" algn="ctr">
              <a:solidFill>
                <a:srgbClr val="C00000"/>
              </a:solidFill>
              <a:prstDash val="solid"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CA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" name="Line 13">
              <a:extLst>
                <a:ext uri="{FF2B5EF4-FFF2-40B4-BE49-F238E27FC236}">
                  <a16:creationId xmlns:a16="http://schemas.microsoft.com/office/drawing/2014/main" id="{4C926C78-8F70-5F49-992A-93B410E552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1" y="2064"/>
              <a:ext cx="288" cy="0"/>
            </a:xfrm>
            <a:prstGeom prst="line">
              <a:avLst/>
            </a:prstGeom>
            <a:noFill/>
            <a:ln w="38100" cap="flat" cmpd="sng" algn="ctr">
              <a:solidFill>
                <a:srgbClr val="C00000"/>
              </a:solidFill>
              <a:prstDash val="solid"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CA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2" name="Group 14">
            <a:extLst>
              <a:ext uri="{FF2B5EF4-FFF2-40B4-BE49-F238E27FC236}">
                <a16:creationId xmlns:a16="http://schemas.microsoft.com/office/drawing/2014/main" id="{F4771EBE-A576-D073-12C5-05A305444F3B}"/>
              </a:ext>
            </a:extLst>
          </p:cNvPr>
          <p:cNvGrpSpPr>
            <a:grpSpLocks/>
          </p:cNvGrpSpPr>
          <p:nvPr/>
        </p:nvGrpSpPr>
        <p:grpSpPr bwMode="auto">
          <a:xfrm>
            <a:off x="1117600" y="3761578"/>
            <a:ext cx="1325564" cy="2381"/>
            <a:chOff x="576" y="-1037"/>
            <a:chExt cx="835" cy="2381"/>
          </a:xfrm>
        </p:grpSpPr>
        <p:sp>
          <p:nvSpPr>
            <p:cNvPr id="23" name="Line 7">
              <a:extLst>
                <a:ext uri="{FF2B5EF4-FFF2-40B4-BE49-F238E27FC236}">
                  <a16:creationId xmlns:a16="http://schemas.microsoft.com/office/drawing/2014/main" id="{A654DCB5-013C-89AA-E0C6-37485388DC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6" y="1343"/>
              <a:ext cx="423" cy="1"/>
            </a:xfrm>
            <a:prstGeom prst="line">
              <a:avLst/>
            </a:prstGeom>
            <a:noFill/>
            <a:ln w="38100" cap="flat" cmpd="sng" algn="ctr">
              <a:solidFill>
                <a:srgbClr val="C00000"/>
              </a:solidFill>
              <a:prstDash val="solid"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CA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" name="Line 9">
              <a:extLst>
                <a:ext uri="{FF2B5EF4-FFF2-40B4-BE49-F238E27FC236}">
                  <a16:creationId xmlns:a16="http://schemas.microsoft.com/office/drawing/2014/main" id="{224A119A-8FEB-ECD4-4F64-A2C07089D6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19" y="-1037"/>
              <a:ext cx="192" cy="0"/>
            </a:xfrm>
            <a:prstGeom prst="line">
              <a:avLst/>
            </a:prstGeom>
            <a:noFill/>
            <a:ln w="38100" cap="flat" cmpd="sng" algn="ctr">
              <a:solidFill>
                <a:srgbClr val="C00000"/>
              </a:solidFill>
              <a:prstDash val="solid"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CA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0063FFB-733B-2FD3-97E0-71C83ED2F422}"/>
              </a:ext>
            </a:extLst>
          </p:cNvPr>
          <p:cNvGrpSpPr/>
          <p:nvPr/>
        </p:nvGrpSpPr>
        <p:grpSpPr>
          <a:xfrm>
            <a:off x="6873242" y="1773237"/>
            <a:ext cx="5684517" cy="3124200"/>
            <a:chOff x="7375156" y="2247311"/>
            <a:chExt cx="4719316" cy="2872982"/>
          </a:xfrm>
        </p:grpSpPr>
        <p:pic>
          <p:nvPicPr>
            <p:cNvPr id="26" name="Picture 25" descr="Shape&#10;&#10;Description automatically generated">
              <a:extLst>
                <a:ext uri="{FF2B5EF4-FFF2-40B4-BE49-F238E27FC236}">
                  <a16:creationId xmlns:a16="http://schemas.microsoft.com/office/drawing/2014/main" id="{5818F723-1B04-76BF-A8FA-BF6EB9BA35D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5156" y="2247311"/>
              <a:ext cx="4719316" cy="2872982"/>
            </a:xfrm>
            <a:prstGeom prst="rect">
              <a:avLst/>
            </a:prstGeom>
          </p:spPr>
        </p:pic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7B02A60-EDB8-57E4-EB66-8F101FC2E4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93050" y="2540000"/>
              <a:ext cx="3867150" cy="2438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63500">
                <a:defRPr/>
              </a:pPr>
              <a:r>
                <a:rPr lang="fr-CA" dirty="0"/>
                <a:t>Le pronom réfléchi se place </a:t>
              </a:r>
            </a:p>
            <a:p>
              <a:pPr marL="63500">
                <a:defRPr/>
              </a:pPr>
              <a:r>
                <a:rPr lang="fr-CA" dirty="0"/>
                <a:t>entre le pronom sujet </a:t>
              </a:r>
            </a:p>
            <a:p>
              <a:pPr marL="63500">
                <a:defRPr/>
              </a:pPr>
              <a:r>
                <a:rPr lang="fr-CA" dirty="0"/>
                <a:t>et les autres pronoms. 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01521149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43996-651D-4E60-972C-6F9FC358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Définition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40FD6F55-1C8D-F73A-D6A8-18E273565784}"/>
              </a:ext>
            </a:extLst>
          </p:cNvPr>
          <p:cNvSpPr txBox="1">
            <a:spLocks/>
          </p:cNvSpPr>
          <p:nvPr/>
        </p:nvSpPr>
        <p:spPr bwMode="auto">
          <a:xfrm>
            <a:off x="1628775" y="2250599"/>
            <a:ext cx="8229600" cy="416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CA" sz="2800" b="0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CA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Qu’est-ce qu’un verbe pronominal ?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fr-CA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CA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Comment le reconnaître et qu’est-ce qui le distingue des autres verbes ? </a:t>
            </a:r>
            <a:endParaRPr kumimoji="0" lang="fr-FR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CA" sz="2000" b="0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11996C8C-52DB-4B72-FF20-0A2A2891B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5375" y="81438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Questions de départ</a:t>
            </a:r>
            <a:endParaRPr kumimoji="0" lang="fr-FR" sz="35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077467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459EA-0BCE-4332-BDD7-168340E1B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Définition</a:t>
            </a:r>
          </a:p>
        </p:txBody>
      </p:sp>
      <p:sp>
        <p:nvSpPr>
          <p:cNvPr id="24" name="Rectangle 45">
            <a:extLst>
              <a:ext uri="{FF2B5EF4-FFF2-40B4-BE49-F238E27FC236}">
                <a16:creationId xmlns:a16="http://schemas.microsoft.com/office/drawing/2014/main" id="{E97E3997-F57A-4488-3E68-EAE422850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4781550"/>
            <a:ext cx="1828800" cy="6858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Aft>
                <a:spcPts val="0"/>
              </a:spcAft>
            </a:pPr>
            <a:r>
              <a:rPr lang="fr-FR" altLang="fr-FR" sz="2000" b="1" kern="0" dirty="0">
                <a:solidFill>
                  <a:schemeClr val="bg1"/>
                </a:solidFill>
                <a:latin typeface="Arial" panose="020B0604020202020204" pitchFamily="34" charset="0"/>
                <a:cs typeface="+mn-cs"/>
              </a:rPr>
              <a:t>PARLER</a:t>
            </a:r>
          </a:p>
        </p:txBody>
      </p:sp>
      <p:sp>
        <p:nvSpPr>
          <p:cNvPr id="25" name="Rectangle 41">
            <a:extLst>
              <a:ext uri="{FF2B5EF4-FFF2-40B4-BE49-F238E27FC236}">
                <a16:creationId xmlns:a16="http://schemas.microsoft.com/office/drawing/2014/main" id="{B8FD92FB-A9C8-BFB7-CAE6-AC04968B7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3543300"/>
            <a:ext cx="1828800" cy="6858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Aft>
                <a:spcPts val="0"/>
              </a:spcAft>
            </a:pPr>
            <a:r>
              <a:rPr lang="fr-FR" altLang="fr-FR" sz="2000" b="1" kern="0" dirty="0">
                <a:solidFill>
                  <a:schemeClr val="bg1"/>
                </a:solidFill>
                <a:latin typeface="Arial" panose="020B0604020202020204" pitchFamily="34" charset="0"/>
                <a:cs typeface="+mn-cs"/>
              </a:rPr>
              <a:t>SE BATTRE</a:t>
            </a:r>
          </a:p>
        </p:txBody>
      </p:sp>
      <p:sp>
        <p:nvSpPr>
          <p:cNvPr id="26" name="Rectangle 32">
            <a:extLst>
              <a:ext uri="{FF2B5EF4-FFF2-40B4-BE49-F238E27FC236}">
                <a16:creationId xmlns:a16="http://schemas.microsoft.com/office/drawing/2014/main" id="{C7D28F29-E472-5ED4-535C-67901C017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390775"/>
            <a:ext cx="1828800" cy="6858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Aft>
                <a:spcPts val="0"/>
              </a:spcAft>
            </a:pPr>
            <a:r>
              <a:rPr lang="fr-FR" altLang="fr-FR" sz="2000" b="1" kern="0" dirty="0">
                <a:solidFill>
                  <a:schemeClr val="bg1"/>
                </a:solidFill>
                <a:latin typeface="Arial" panose="020B0604020202020204" pitchFamily="34" charset="0"/>
                <a:cs typeface="+mn-cs"/>
              </a:rPr>
              <a:t>PARTIR</a:t>
            </a:r>
          </a:p>
        </p:txBody>
      </p:sp>
      <p:sp>
        <p:nvSpPr>
          <p:cNvPr id="27" name="Rectangle 24">
            <a:extLst>
              <a:ext uri="{FF2B5EF4-FFF2-40B4-BE49-F238E27FC236}">
                <a16:creationId xmlns:a16="http://schemas.microsoft.com/office/drawing/2014/main" id="{A7D7C347-1241-88BB-2CD3-F155F2C25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1247775"/>
            <a:ext cx="1828800" cy="6858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SE LEVER</a:t>
            </a:r>
          </a:p>
        </p:txBody>
      </p:sp>
      <p:sp>
        <p:nvSpPr>
          <p:cNvPr id="28" name="Rectangle 10">
            <a:extLst>
              <a:ext uri="{FF2B5EF4-FFF2-40B4-BE49-F238E27FC236}">
                <a16:creationId xmlns:a16="http://schemas.microsoft.com/office/drawing/2014/main" id="{3C1D8480-FF5A-B534-6C96-C0E2A3721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1019175"/>
            <a:ext cx="3581400" cy="1066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altLang="fr-FR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29" name="Rectangle 3">
            <a:extLst>
              <a:ext uri="{FF2B5EF4-FFF2-40B4-BE49-F238E27FC236}">
                <a16:creationId xmlns:a16="http://schemas.microsoft.com/office/drawing/2014/main" id="{18AE803D-BEC9-F776-3740-1253F9EAE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247775"/>
            <a:ext cx="7924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fr-FR" sz="3200" kern="0" dirty="0">
                <a:latin typeface="Arial"/>
                <a:cs typeface="+mn-cs"/>
              </a:rPr>
              <a:t>Je me lève à 7 heures.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fr-FR" sz="3200" kern="0" dirty="0">
              <a:latin typeface="Arial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fr-FR" sz="3200" kern="0" dirty="0">
                <a:latin typeface="Arial"/>
                <a:cs typeface="+mn-cs"/>
              </a:rPr>
              <a:t>Elle  part  en vacances.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fr-FR" sz="3200" kern="0" dirty="0">
              <a:latin typeface="Arial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fr-CA" sz="3200" kern="0" dirty="0">
                <a:latin typeface="Arial"/>
                <a:cs typeface="+mn-cs"/>
              </a:rPr>
              <a:t>Ils se battent souvent.</a:t>
            </a:r>
            <a:endParaRPr lang="fr-FR" sz="3200" kern="0" dirty="0">
              <a:latin typeface="Arial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fr-FR" sz="3200" kern="0" dirty="0">
              <a:latin typeface="Arial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fr-FR" sz="3200" kern="0" dirty="0">
                <a:latin typeface="Arial"/>
                <a:cs typeface="+mn-cs"/>
              </a:rPr>
              <a:t>Nous parlons   très bien.   </a:t>
            </a:r>
          </a:p>
        </p:txBody>
      </p:sp>
      <p:sp>
        <p:nvSpPr>
          <p:cNvPr id="30" name="Rectangle 4">
            <a:extLst>
              <a:ext uri="{FF2B5EF4-FFF2-40B4-BE49-F238E27FC236}">
                <a16:creationId xmlns:a16="http://schemas.microsoft.com/office/drawing/2014/main" id="{5C703D0C-F43F-E04D-C944-453A982830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1323975"/>
            <a:ext cx="1524000" cy="457200"/>
          </a:xfrm>
          <a:prstGeom prst="rect">
            <a:avLst/>
          </a:prstGeom>
          <a:solidFill>
            <a:srgbClr val="99CCFF">
              <a:alpha val="14000"/>
            </a:srgbClr>
          </a:solidFill>
          <a:ln w="9525">
            <a:solidFill>
              <a:srgbClr val="FFFFFF">
                <a:lumMod val="75000"/>
              </a:srgbClr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+mn-cs"/>
            </a:endParaRPr>
          </a:p>
        </p:txBody>
      </p:sp>
      <p:sp>
        <p:nvSpPr>
          <p:cNvPr id="31" name="Rectangle 22">
            <a:extLst>
              <a:ext uri="{FF2B5EF4-FFF2-40B4-BE49-F238E27FC236}">
                <a16:creationId xmlns:a16="http://schemas.microsoft.com/office/drawing/2014/main" id="{3E8F2DB8-ADB3-6018-DC84-5DB447417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1247775"/>
            <a:ext cx="2438400" cy="685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fr-FR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32" name="AutoShape 23">
            <a:extLst>
              <a:ext uri="{FF2B5EF4-FFF2-40B4-BE49-F238E27FC236}">
                <a16:creationId xmlns:a16="http://schemas.microsoft.com/office/drawing/2014/main" id="{23C345F1-A7CF-A69C-F248-FA58B41D4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1362075"/>
            <a:ext cx="758952" cy="457200"/>
          </a:xfrm>
          <a:prstGeom prst="rightArrow">
            <a:avLst>
              <a:gd name="adj1" fmla="val 50000"/>
              <a:gd name="adj2" fmla="val 41667"/>
            </a:avLst>
          </a:prstGeom>
          <a:ln>
            <a:noFill/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Rectangle 29">
            <a:extLst>
              <a:ext uri="{FF2B5EF4-FFF2-40B4-BE49-F238E27FC236}">
                <a16:creationId xmlns:a16="http://schemas.microsoft.com/office/drawing/2014/main" id="{BF394154-9EBB-AE9A-4236-7DAEC081B7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466975"/>
            <a:ext cx="914400" cy="609600"/>
          </a:xfrm>
          <a:prstGeom prst="rect">
            <a:avLst/>
          </a:prstGeom>
          <a:solidFill>
            <a:srgbClr val="99CCFF">
              <a:alpha val="14000"/>
            </a:srgbClr>
          </a:solidFill>
          <a:ln w="9525">
            <a:solidFill>
              <a:srgbClr val="FFFFFF">
                <a:lumMod val="75000"/>
              </a:srgbClr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+mn-cs"/>
            </a:endParaRPr>
          </a:p>
        </p:txBody>
      </p:sp>
      <p:sp>
        <p:nvSpPr>
          <p:cNvPr id="34" name="Rectangle 30">
            <a:extLst>
              <a:ext uri="{FF2B5EF4-FFF2-40B4-BE49-F238E27FC236}">
                <a16:creationId xmlns:a16="http://schemas.microsoft.com/office/drawing/2014/main" id="{22D29F71-E889-9A11-3A6B-36D41875C6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390775"/>
            <a:ext cx="2514600" cy="685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fr-FR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35" name="AutoShape 31">
            <a:extLst>
              <a:ext uri="{FF2B5EF4-FFF2-40B4-BE49-F238E27FC236}">
                <a16:creationId xmlns:a16="http://schemas.microsoft.com/office/drawing/2014/main" id="{9303E74A-3CEE-2828-84CC-0D62C47437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2505075"/>
            <a:ext cx="758952" cy="457200"/>
          </a:xfrm>
          <a:prstGeom prst="rightArrow">
            <a:avLst>
              <a:gd name="adj1" fmla="val 50000"/>
              <a:gd name="adj2" fmla="val 45833"/>
            </a:avLst>
          </a:prstGeom>
          <a:ln>
            <a:noFill/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Rectangle 38">
            <a:extLst>
              <a:ext uri="{FF2B5EF4-FFF2-40B4-BE49-F238E27FC236}">
                <a16:creationId xmlns:a16="http://schemas.microsoft.com/office/drawing/2014/main" id="{B00E3B7F-41CA-BD92-732B-53CD1486CD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3609975"/>
            <a:ext cx="1828800" cy="609600"/>
          </a:xfrm>
          <a:prstGeom prst="rect">
            <a:avLst/>
          </a:prstGeom>
          <a:solidFill>
            <a:srgbClr val="99CCFF">
              <a:alpha val="14000"/>
            </a:srgbClr>
          </a:solidFill>
          <a:ln w="9525">
            <a:solidFill>
              <a:srgbClr val="FFFFFF">
                <a:lumMod val="75000"/>
              </a:srgbClr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+mn-cs"/>
            </a:endParaRPr>
          </a:p>
        </p:txBody>
      </p:sp>
      <p:sp>
        <p:nvSpPr>
          <p:cNvPr id="37" name="Rectangle 39">
            <a:extLst>
              <a:ext uri="{FF2B5EF4-FFF2-40B4-BE49-F238E27FC236}">
                <a16:creationId xmlns:a16="http://schemas.microsoft.com/office/drawing/2014/main" id="{8CA55809-4E9F-D2FA-815B-D783F0F693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533775"/>
            <a:ext cx="2971800" cy="685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fr-FR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38" name="AutoShape 40">
            <a:extLst>
              <a:ext uri="{FF2B5EF4-FFF2-40B4-BE49-F238E27FC236}">
                <a16:creationId xmlns:a16="http://schemas.microsoft.com/office/drawing/2014/main" id="{CD4864E6-1AAA-87BF-6496-C1E69BEEA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657600"/>
            <a:ext cx="758952" cy="457200"/>
          </a:xfrm>
          <a:prstGeom prst="rightArrow">
            <a:avLst>
              <a:gd name="adj1" fmla="val 50000"/>
              <a:gd name="adj2" fmla="val 41667"/>
            </a:avLst>
          </a:prstGeom>
          <a:ln>
            <a:noFill/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9" name="Rectangle 42">
            <a:extLst>
              <a:ext uri="{FF2B5EF4-FFF2-40B4-BE49-F238E27FC236}">
                <a16:creationId xmlns:a16="http://schemas.microsoft.com/office/drawing/2014/main" id="{359F127A-1FFF-4B26-CC81-057B6BCD2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2950" y="4752975"/>
            <a:ext cx="1447800" cy="609600"/>
          </a:xfrm>
          <a:prstGeom prst="rect">
            <a:avLst/>
          </a:prstGeom>
          <a:solidFill>
            <a:srgbClr val="99CCFF">
              <a:alpha val="14000"/>
            </a:srgbClr>
          </a:solidFill>
          <a:ln w="9525">
            <a:solidFill>
              <a:srgbClr val="FFFFFF">
                <a:lumMod val="75000"/>
              </a:srgbClr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+mn-cs"/>
            </a:endParaRPr>
          </a:p>
        </p:txBody>
      </p:sp>
      <p:sp>
        <p:nvSpPr>
          <p:cNvPr id="40" name="Oval 47">
            <a:extLst>
              <a:ext uri="{FF2B5EF4-FFF2-40B4-BE49-F238E27FC236}">
                <a16:creationId xmlns:a16="http://schemas.microsoft.com/office/drawing/2014/main" id="{D6AEA999-70EC-17B3-83EF-7C46398DB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7508" y="1362075"/>
            <a:ext cx="457200" cy="457200"/>
          </a:xfrm>
          <a:prstGeom prst="ellipse">
            <a:avLst/>
          </a:prstGeom>
          <a:noFill/>
          <a:ln w="31750">
            <a:solidFill>
              <a:schemeClr val="accent6">
                <a:lumMod val="20000"/>
                <a:lumOff val="8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altLang="fr-FR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41" name="Oval 48">
            <a:extLst>
              <a:ext uri="{FF2B5EF4-FFF2-40B4-BE49-F238E27FC236}">
                <a16:creationId xmlns:a16="http://schemas.microsoft.com/office/drawing/2014/main" id="{AF5AF0BC-80D0-31EA-650C-978C73D38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8448" y="3655695"/>
            <a:ext cx="457200" cy="457200"/>
          </a:xfrm>
          <a:prstGeom prst="ellipse">
            <a:avLst/>
          </a:prstGeom>
          <a:noFill/>
          <a:ln w="31750">
            <a:solidFill>
              <a:schemeClr val="accent6">
                <a:lumMod val="20000"/>
                <a:lumOff val="8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altLang="fr-FR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42" name="Rectangle 51">
            <a:extLst>
              <a:ext uri="{FF2B5EF4-FFF2-40B4-BE49-F238E27FC236}">
                <a16:creationId xmlns:a16="http://schemas.microsoft.com/office/drawing/2014/main" id="{1432DFF7-E364-75BA-1170-B90F183BE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676775"/>
            <a:ext cx="2133600" cy="685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fr-FR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43" name="AutoShape 54">
            <a:extLst>
              <a:ext uri="{FF2B5EF4-FFF2-40B4-BE49-F238E27FC236}">
                <a16:creationId xmlns:a16="http://schemas.microsoft.com/office/drawing/2014/main" id="{8B9D097D-7913-D1F5-539B-2282F8DF3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895850"/>
            <a:ext cx="758952" cy="457200"/>
          </a:xfrm>
          <a:prstGeom prst="rightArrow">
            <a:avLst>
              <a:gd name="adj1" fmla="val 50000"/>
              <a:gd name="adj2" fmla="val 41667"/>
            </a:avLst>
          </a:prstGeom>
          <a:ln>
            <a:noFill/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4" name="Rectangle 55">
            <a:extLst>
              <a:ext uri="{FF2B5EF4-FFF2-40B4-BE49-F238E27FC236}">
                <a16:creationId xmlns:a16="http://schemas.microsoft.com/office/drawing/2014/main" id="{32C3D559-BC88-ACA2-8BC4-0E6603B888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000" y="1277937"/>
            <a:ext cx="5791200" cy="4191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fr-FR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Tous les verbes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fr-FR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qui sont accompagnés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fr-FR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d’un pronom personnel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fr-FR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réfléchi font partie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fr-FR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des </a:t>
            </a:r>
            <a:r>
              <a:rPr kumimoji="0" lang="fr-CA" altLang="fr-FR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verbes pronominaux</a:t>
            </a:r>
            <a:r>
              <a:rPr kumimoji="0" lang="fr-CA" altLang="fr-FR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. </a:t>
            </a:r>
            <a:endParaRPr kumimoji="0" lang="fr-FR" altLang="fr-FR" sz="3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483678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mph" presetSubtype="2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BE5D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BE5D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build="allAtOnce" animBg="1"/>
      <p:bldP spid="26" grpId="0" animBg="1"/>
      <p:bldP spid="27" grpId="0" build="allAtOnce" animBg="1"/>
      <p:bldP spid="29" grpId="0" build="p"/>
      <p:bldP spid="30" grpId="0" animBg="1"/>
      <p:bldP spid="31" grpId="0" animBg="1"/>
      <p:bldP spid="33" grpId="0" animBg="1"/>
      <p:bldP spid="34" grpId="0" animBg="1"/>
      <p:bldP spid="36" grpId="0" animBg="1"/>
      <p:bldP spid="37" grpId="0" animBg="1"/>
      <p:bldP spid="39" grpId="0" animBg="1"/>
      <p:bldP spid="40" grpId="0" animBg="1"/>
      <p:bldP spid="41" grpId="0" animBg="1"/>
      <p:bldP spid="42" grpId="0" animBg="1"/>
      <p:bldP spid="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F6723-D84E-94CE-675E-2E1C57B31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Conjugaison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F45EF31-22ED-86A8-94CE-D6222F555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8713" y="2016125"/>
            <a:ext cx="1066800" cy="3429000"/>
          </a:xfrm>
          <a:prstGeom prst="rect">
            <a:avLst/>
          </a:prstGeom>
          <a:solidFill>
            <a:srgbClr val="99CCFF">
              <a:alpha val="20000"/>
            </a:srgbClr>
          </a:solidFill>
          <a:ln w="3175">
            <a:solidFill>
              <a:srgbClr val="FFFFFF">
                <a:lumMod val="75000"/>
              </a:srgb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36D6AA6-525B-4B9C-1AB7-8B700764C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4513" y="1382713"/>
            <a:ext cx="8229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endParaRPr lang="fr-FR" sz="3200" kern="0" dirty="0">
              <a:latin typeface="Arial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fr-FR" sz="3200" kern="0" dirty="0">
                <a:latin typeface="Arial"/>
                <a:cs typeface="+mn-cs"/>
              </a:rPr>
              <a:t>Je 		</a:t>
            </a:r>
            <a:r>
              <a:rPr lang="fr-FR" sz="3200" b="1" kern="0" dirty="0">
                <a:latin typeface="Arial"/>
                <a:cs typeface="+mn-cs"/>
              </a:rPr>
              <a:t>me</a:t>
            </a:r>
            <a:r>
              <a:rPr lang="fr-FR" sz="3200" kern="0" dirty="0">
                <a:latin typeface="Arial"/>
                <a:cs typeface="+mn-cs"/>
              </a:rPr>
              <a:t> 		lève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fr-FR" sz="3200" kern="0" dirty="0">
                <a:latin typeface="Arial"/>
                <a:cs typeface="+mn-cs"/>
              </a:rPr>
              <a:t>Tu 		</a:t>
            </a:r>
            <a:r>
              <a:rPr lang="fr-FR" sz="3200" b="1" kern="0" dirty="0">
                <a:latin typeface="Arial"/>
                <a:cs typeface="+mn-cs"/>
              </a:rPr>
              <a:t>te</a:t>
            </a:r>
            <a:r>
              <a:rPr lang="fr-FR" sz="3200" kern="0" dirty="0">
                <a:latin typeface="Arial"/>
                <a:cs typeface="+mn-cs"/>
              </a:rPr>
              <a:t> 		lèves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fr-FR" sz="3200" kern="0" dirty="0" err="1">
                <a:latin typeface="Arial"/>
                <a:cs typeface="+mn-cs"/>
              </a:rPr>
              <a:t>Il,elle</a:t>
            </a:r>
            <a:r>
              <a:rPr lang="fr-FR" sz="3200" kern="0" dirty="0">
                <a:latin typeface="Arial"/>
                <a:cs typeface="+mn-cs"/>
              </a:rPr>
              <a:t>,on 	</a:t>
            </a:r>
            <a:r>
              <a:rPr lang="fr-FR" sz="3200" b="1" kern="0" dirty="0">
                <a:latin typeface="Arial"/>
                <a:cs typeface="+mn-cs"/>
              </a:rPr>
              <a:t>se</a:t>
            </a:r>
            <a:r>
              <a:rPr lang="fr-FR" sz="3200" kern="0" dirty="0">
                <a:latin typeface="Arial"/>
                <a:cs typeface="+mn-cs"/>
              </a:rPr>
              <a:t> 		lève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fr-FR" sz="3200" kern="0" dirty="0">
                <a:latin typeface="Arial"/>
                <a:cs typeface="+mn-cs"/>
              </a:rPr>
              <a:t>Nous	</a:t>
            </a:r>
            <a:r>
              <a:rPr lang="fr-FR" sz="3200" b="1" kern="0" dirty="0">
                <a:latin typeface="Arial"/>
                <a:cs typeface="+mn-cs"/>
              </a:rPr>
              <a:t>nous</a:t>
            </a:r>
            <a:r>
              <a:rPr lang="fr-FR" sz="3200" kern="0" dirty="0">
                <a:latin typeface="Arial"/>
                <a:cs typeface="+mn-cs"/>
              </a:rPr>
              <a:t>	levons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fr-FR" sz="3200" kern="0" dirty="0">
                <a:latin typeface="Arial"/>
                <a:cs typeface="+mn-cs"/>
              </a:rPr>
              <a:t>Vous	</a:t>
            </a:r>
            <a:r>
              <a:rPr lang="fr-FR" sz="3200" b="1" kern="0" dirty="0">
                <a:latin typeface="Arial"/>
                <a:cs typeface="+mn-cs"/>
              </a:rPr>
              <a:t>vous</a:t>
            </a:r>
            <a:r>
              <a:rPr lang="fr-FR" sz="3200" kern="0" dirty="0">
                <a:latin typeface="Arial"/>
                <a:cs typeface="+mn-cs"/>
              </a:rPr>
              <a:t>	levez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fr-FR" sz="3200" kern="0" dirty="0">
                <a:latin typeface="Arial"/>
                <a:cs typeface="+mn-cs"/>
              </a:rPr>
              <a:t>Ils, elles	</a:t>
            </a:r>
            <a:r>
              <a:rPr lang="fr-FR" sz="3200" b="1" kern="0" dirty="0">
                <a:latin typeface="Arial"/>
                <a:cs typeface="+mn-cs"/>
              </a:rPr>
              <a:t>se</a:t>
            </a:r>
            <a:r>
              <a:rPr lang="fr-FR" sz="3200" kern="0" dirty="0">
                <a:latin typeface="Arial"/>
                <a:cs typeface="+mn-cs"/>
              </a:rPr>
              <a:t>		lèvent</a:t>
            </a:r>
          </a:p>
        </p:txBody>
      </p:sp>
      <p:sp>
        <p:nvSpPr>
          <p:cNvPr id="9" name="AutoShape 8">
            <a:extLst>
              <a:ext uri="{FF2B5EF4-FFF2-40B4-BE49-F238E27FC236}">
                <a16:creationId xmlns:a16="http://schemas.microsoft.com/office/drawing/2014/main" id="{47B83840-94A3-036F-7273-1BEE7DF1F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959" y="5619561"/>
            <a:ext cx="3425507" cy="762000"/>
          </a:xfrm>
          <a:prstGeom prst="upArrowCallout">
            <a:avLst>
              <a:gd name="adj1" fmla="val 102500"/>
              <a:gd name="adj2" fmla="val 71124"/>
              <a:gd name="adj3" fmla="val 16667"/>
              <a:gd name="adj4" fmla="val 6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pronoms personnels réfléchis </a:t>
            </a:r>
            <a:endParaRPr kumimoji="0" lang="fr-FR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29AEF7B4-105B-39B0-744F-E9055BB4293F}"/>
              </a:ext>
            </a:extLst>
          </p:cNvPr>
          <p:cNvGrpSpPr/>
          <p:nvPr/>
        </p:nvGrpSpPr>
        <p:grpSpPr>
          <a:xfrm>
            <a:off x="7375156" y="1816710"/>
            <a:ext cx="4719316" cy="3945915"/>
            <a:chOff x="7375156" y="1816710"/>
            <a:chExt cx="4719316" cy="3945915"/>
          </a:xfrm>
        </p:grpSpPr>
        <p:pic>
          <p:nvPicPr>
            <p:cNvPr id="16" name="Picture 15" descr="Shape&#10;&#10;Description automatically generated">
              <a:extLst>
                <a:ext uri="{FF2B5EF4-FFF2-40B4-BE49-F238E27FC236}">
                  <a16:creationId xmlns:a16="http://schemas.microsoft.com/office/drawing/2014/main" id="{7D8BC1BF-DB92-8829-1F07-FA86ADCBC45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5156" y="1816710"/>
              <a:ext cx="4719316" cy="3945915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75F76EE-6532-0BC9-3C22-31FEBD65A4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93050" y="2540000"/>
              <a:ext cx="3867150" cy="2438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228600">
                <a:defRPr/>
              </a:pPr>
              <a:r>
                <a:rPr lang="fr-FR" sz="2800" dirty="0"/>
                <a:t>Le pronom change </a:t>
              </a:r>
            </a:p>
            <a:p>
              <a:pPr marL="228600">
                <a:defRPr/>
              </a:pPr>
              <a:r>
                <a:rPr lang="fr-FR" sz="2800" dirty="0"/>
                <a:t>de formes selon </a:t>
              </a:r>
            </a:p>
            <a:p>
              <a:pPr marL="228600">
                <a:defRPr/>
              </a:pPr>
              <a:r>
                <a:rPr lang="fr-FR" sz="2800" dirty="0"/>
                <a:t>la conjugaison, </a:t>
              </a:r>
            </a:p>
            <a:p>
              <a:pPr marL="228600">
                <a:defRPr/>
              </a:pPr>
              <a:r>
                <a:rPr lang="fr-FR" sz="2800" dirty="0"/>
                <a:t>il est toujours </a:t>
              </a:r>
            </a:p>
            <a:p>
              <a:pPr marL="228600">
                <a:defRPr/>
              </a:pPr>
              <a:r>
                <a:rPr lang="fr-FR" sz="2800" dirty="0"/>
                <a:t>à la même personne </a:t>
              </a:r>
            </a:p>
            <a:p>
              <a:pPr marL="228600">
                <a:defRPr/>
              </a:pPr>
              <a:r>
                <a:rPr lang="fr-FR" sz="2800" dirty="0"/>
                <a:t>que le sujet.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A821CC6D-632F-211E-E204-B754A2B39970}"/>
              </a:ext>
            </a:extLst>
          </p:cNvPr>
          <p:cNvSpPr txBox="1"/>
          <p:nvPr/>
        </p:nvSpPr>
        <p:spPr>
          <a:xfrm>
            <a:off x="958850" y="1140332"/>
            <a:ext cx="62547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+mn-cs"/>
                <a:sym typeface="Gill Sans" charset="0"/>
              </a:rPr>
              <a:t>SE LEVER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635065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D190C-18B0-739F-C367-98A536885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Infinitif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FF519F-3F9D-B481-67A7-2377F9D3BB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950" y="1741487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endParaRPr lang="fr-CA" sz="3200" kern="0" dirty="0">
              <a:latin typeface="Arial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fr-CA" sz="3200" b="1" kern="0" dirty="0">
                <a:latin typeface="Arial"/>
                <a:cs typeface="+mn-cs"/>
              </a:rPr>
              <a:t>Je</a:t>
            </a:r>
            <a:r>
              <a:rPr lang="fr-CA" sz="3200" kern="0" dirty="0">
                <a:latin typeface="Arial"/>
                <a:cs typeface="+mn-cs"/>
              </a:rPr>
              <a:t> tâcherai de </a:t>
            </a:r>
            <a:r>
              <a:rPr lang="fr-CA" sz="3200" b="1" kern="0" dirty="0">
                <a:latin typeface="Arial"/>
                <a:cs typeface="+mn-cs"/>
              </a:rPr>
              <a:t>me </a:t>
            </a:r>
            <a:r>
              <a:rPr lang="fr-CA" sz="3200" kern="0" dirty="0">
                <a:latin typeface="Arial"/>
                <a:cs typeface="+mn-cs"/>
              </a:rPr>
              <a:t>coucher plus tôt.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fr-CA" sz="3200" kern="0" dirty="0">
              <a:latin typeface="Arial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fr-CA" sz="3200" kern="0" dirty="0">
                <a:latin typeface="Arial"/>
                <a:cs typeface="+mn-cs"/>
              </a:rPr>
              <a:t>Vous </a:t>
            </a:r>
            <a:r>
              <a:rPr lang="fr-CA" sz="3200" b="1" kern="0" dirty="0">
                <a:latin typeface="Arial"/>
                <a:cs typeface="+mn-cs"/>
              </a:rPr>
              <a:t>les</a:t>
            </a:r>
            <a:r>
              <a:rPr lang="fr-CA" sz="3200" kern="0" dirty="0">
                <a:latin typeface="Arial"/>
                <a:cs typeface="+mn-cs"/>
              </a:rPr>
              <a:t> forcez à </a:t>
            </a:r>
            <a:r>
              <a:rPr lang="fr-CA" sz="3200" b="1" kern="0" dirty="0">
                <a:latin typeface="Arial"/>
                <a:cs typeface="+mn-cs"/>
              </a:rPr>
              <a:t>se</a:t>
            </a:r>
            <a:r>
              <a:rPr lang="fr-CA" sz="3200" kern="0" dirty="0">
                <a:latin typeface="Arial"/>
                <a:cs typeface="+mn-cs"/>
              </a:rPr>
              <a:t> plaindre.  </a:t>
            </a:r>
            <a:endParaRPr lang="fr-FR" sz="3200" kern="0" dirty="0">
              <a:latin typeface="Arial"/>
              <a:cs typeface="+mn-cs"/>
            </a:endParaRPr>
          </a:p>
        </p:txBody>
      </p:sp>
      <p:sp>
        <p:nvSpPr>
          <p:cNvPr id="9" name="Line 4">
            <a:extLst>
              <a:ext uri="{FF2B5EF4-FFF2-40B4-BE49-F238E27FC236}">
                <a16:creationId xmlns:a16="http://schemas.microsoft.com/office/drawing/2014/main" id="{36B008EF-0625-2EAC-D00E-0ADF02C598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613150" y="2808287"/>
            <a:ext cx="2133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fr-CA" sz="1800">
              <a:latin typeface="Arial" panose="020B0604020202020204" pitchFamily="34" charset="0"/>
              <a:cs typeface="+mn-cs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AA07F408-57A9-391B-E388-5873CB598EEB}"/>
              </a:ext>
            </a:extLst>
          </p:cNvPr>
          <p:cNvSpPr>
            <a:spLocks/>
          </p:cNvSpPr>
          <p:nvPr/>
        </p:nvSpPr>
        <p:spPr bwMode="auto">
          <a:xfrm>
            <a:off x="1214438" y="2833687"/>
            <a:ext cx="2693987" cy="327025"/>
          </a:xfrm>
          <a:custGeom>
            <a:avLst/>
            <a:gdLst>
              <a:gd name="T0" fmla="*/ 2147483646 w 1697"/>
              <a:gd name="T1" fmla="*/ 2147483646 h 206"/>
              <a:gd name="T2" fmla="*/ 2147483646 w 1697"/>
              <a:gd name="T3" fmla="*/ 2147483646 h 206"/>
              <a:gd name="T4" fmla="*/ 0 w 1697"/>
              <a:gd name="T5" fmla="*/ 2147483646 h 206"/>
              <a:gd name="T6" fmla="*/ 0 w 1697"/>
              <a:gd name="T7" fmla="*/ 0 h 206"/>
              <a:gd name="T8" fmla="*/ 0 60000 65536"/>
              <a:gd name="T9" fmla="*/ 0 60000 65536"/>
              <a:gd name="T10" fmla="*/ 0 60000 65536"/>
              <a:gd name="T11" fmla="*/ 0 60000 65536"/>
              <a:gd name="T12" fmla="*/ 0 w 1697"/>
              <a:gd name="T13" fmla="*/ 0 h 206"/>
              <a:gd name="T14" fmla="*/ 1697 w 1697"/>
              <a:gd name="T15" fmla="*/ 206 h 20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97" h="206">
                <a:moveTo>
                  <a:pt x="1697" y="38"/>
                </a:moveTo>
                <a:lnTo>
                  <a:pt x="1697" y="206"/>
                </a:lnTo>
                <a:lnTo>
                  <a:pt x="0" y="206"/>
                </a:lnTo>
                <a:lnTo>
                  <a:pt x="0" y="0"/>
                </a:lnTo>
              </a:path>
            </a:pathLst>
          </a:custGeom>
          <a:noFill/>
          <a:ln w="41275">
            <a:solidFill>
              <a:schemeClr val="accent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1" name="Line 15">
            <a:extLst>
              <a:ext uri="{FF2B5EF4-FFF2-40B4-BE49-F238E27FC236}">
                <a16:creationId xmlns:a16="http://schemas.microsoft.com/office/drawing/2014/main" id="{B7657B37-82B2-E35B-B47B-8EAB722BC4D7}"/>
              </a:ext>
            </a:extLst>
          </p:cNvPr>
          <p:cNvSpPr>
            <a:spLocks noChangeShapeType="1"/>
          </p:cNvSpPr>
          <p:nvPr/>
        </p:nvSpPr>
        <p:spPr bwMode="auto">
          <a:xfrm>
            <a:off x="4222750" y="4027487"/>
            <a:ext cx="2133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fr-CA" sz="1800">
              <a:latin typeface="Arial" panose="020B0604020202020204" pitchFamily="34" charset="0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E9EA3B73-2C48-5380-BF9A-5283771B8A61}"/>
              </a:ext>
            </a:extLst>
          </p:cNvPr>
          <p:cNvSpPr>
            <a:spLocks/>
          </p:cNvSpPr>
          <p:nvPr/>
        </p:nvSpPr>
        <p:spPr bwMode="auto">
          <a:xfrm>
            <a:off x="2241550" y="4027487"/>
            <a:ext cx="2160588" cy="381000"/>
          </a:xfrm>
          <a:custGeom>
            <a:avLst/>
            <a:gdLst>
              <a:gd name="T0" fmla="*/ 2147483646 w 1697"/>
              <a:gd name="T1" fmla="*/ 2147483646 h 206"/>
              <a:gd name="T2" fmla="*/ 2147483646 w 1697"/>
              <a:gd name="T3" fmla="*/ 2147483646 h 206"/>
              <a:gd name="T4" fmla="*/ 0 w 1697"/>
              <a:gd name="T5" fmla="*/ 2147483646 h 206"/>
              <a:gd name="T6" fmla="*/ 0 w 1697"/>
              <a:gd name="T7" fmla="*/ 0 h 206"/>
              <a:gd name="T8" fmla="*/ 0 60000 65536"/>
              <a:gd name="T9" fmla="*/ 0 60000 65536"/>
              <a:gd name="T10" fmla="*/ 0 60000 65536"/>
              <a:gd name="T11" fmla="*/ 0 60000 65536"/>
              <a:gd name="T12" fmla="*/ 0 w 1697"/>
              <a:gd name="T13" fmla="*/ 0 h 206"/>
              <a:gd name="T14" fmla="*/ 1697 w 1697"/>
              <a:gd name="T15" fmla="*/ 206 h 20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97" h="206">
                <a:moveTo>
                  <a:pt x="1697" y="38"/>
                </a:moveTo>
                <a:lnTo>
                  <a:pt x="1697" y="206"/>
                </a:lnTo>
                <a:lnTo>
                  <a:pt x="0" y="206"/>
                </a:lnTo>
                <a:lnTo>
                  <a:pt x="0" y="0"/>
                </a:lnTo>
              </a:path>
            </a:pathLst>
          </a:custGeom>
          <a:noFill/>
          <a:ln w="41275">
            <a:solidFill>
              <a:schemeClr val="accent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42AD5C-99C5-304A-5B3A-8687AC6EB5AB}"/>
              </a:ext>
            </a:extLst>
          </p:cNvPr>
          <p:cNvGrpSpPr/>
          <p:nvPr/>
        </p:nvGrpSpPr>
        <p:grpSpPr>
          <a:xfrm>
            <a:off x="7763197" y="1537798"/>
            <a:ext cx="4719316" cy="3945915"/>
            <a:chOff x="7375156" y="1816710"/>
            <a:chExt cx="4719316" cy="3945915"/>
          </a:xfrm>
        </p:grpSpPr>
        <p:pic>
          <p:nvPicPr>
            <p:cNvPr id="14" name="Picture 13" descr="Shape&#10;&#10;Description automatically generated">
              <a:extLst>
                <a:ext uri="{FF2B5EF4-FFF2-40B4-BE49-F238E27FC236}">
                  <a16:creationId xmlns:a16="http://schemas.microsoft.com/office/drawing/2014/main" id="{AEA31CA6-6EAC-7CA3-69CE-DB98AB8DA5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5156" y="1816710"/>
              <a:ext cx="4719316" cy="3945915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FABF71F-BB65-F7CD-2633-B27C30DA5F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2250" y="2540000"/>
              <a:ext cx="3867150" cy="2438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63500">
                <a:defRPr/>
              </a:pPr>
              <a:r>
                <a:rPr lang="fr-CA" sz="2800" dirty="0"/>
                <a:t>Le pronom réfléchi </a:t>
              </a:r>
            </a:p>
            <a:p>
              <a:pPr marL="63500">
                <a:defRPr/>
              </a:pPr>
              <a:r>
                <a:rPr lang="fr-CA" sz="2800" dirty="0"/>
                <a:t>correspond toujours </a:t>
              </a:r>
            </a:p>
            <a:p>
              <a:pPr marL="63500">
                <a:defRPr/>
              </a:pPr>
              <a:r>
                <a:rPr lang="fr-CA" sz="2800" dirty="0"/>
                <a:t>au sujet réel de l’infinitif </a:t>
              </a:r>
            </a:p>
            <a:p>
              <a:pPr marL="63500">
                <a:defRPr/>
              </a:pPr>
              <a:r>
                <a:rPr lang="fr-CA" sz="2800" dirty="0"/>
                <a:t>ou du participe présent. 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73253288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D58A-2B93-410F-A3AE-CC1E1DBD7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Temps composés</a:t>
            </a:r>
          </a:p>
        </p:txBody>
      </p:sp>
      <p:sp>
        <p:nvSpPr>
          <p:cNvPr id="3" name="Oval 6">
            <a:extLst>
              <a:ext uri="{FF2B5EF4-FFF2-40B4-BE49-F238E27FC236}">
                <a16:creationId xmlns:a16="http://schemas.microsoft.com/office/drawing/2014/main" id="{BFEBA706-0DF2-EFB2-0568-AFE0ACB88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9563" y="4648200"/>
            <a:ext cx="6781800" cy="197008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fr-FR" sz="8000" dirty="0"/>
              <a:t>ÊTRE</a:t>
            </a:r>
          </a:p>
        </p:txBody>
      </p:sp>
      <p:sp>
        <p:nvSpPr>
          <p:cNvPr id="4" name="Oval 27">
            <a:extLst>
              <a:ext uri="{FF2B5EF4-FFF2-40B4-BE49-F238E27FC236}">
                <a16:creationId xmlns:a16="http://schemas.microsoft.com/office/drawing/2014/main" id="{6578CE79-8901-EC81-95DB-19ECBA3B8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9563" y="1001713"/>
            <a:ext cx="6781800" cy="197008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fr-FR" sz="4800" b="1" dirty="0"/>
              <a:t>Verbe pronominal</a:t>
            </a:r>
          </a:p>
        </p:txBody>
      </p:sp>
      <p:sp>
        <p:nvSpPr>
          <p:cNvPr id="5" name="Plus 21">
            <a:extLst>
              <a:ext uri="{FF2B5EF4-FFF2-40B4-BE49-F238E27FC236}">
                <a16:creationId xmlns:a16="http://schemas.microsoft.com/office/drawing/2014/main" id="{1B32AE04-A274-23B2-CC35-3857815575F3}"/>
              </a:ext>
            </a:extLst>
          </p:cNvPr>
          <p:cNvSpPr/>
          <p:nvPr/>
        </p:nvSpPr>
        <p:spPr>
          <a:xfrm>
            <a:off x="5783263" y="3276600"/>
            <a:ext cx="914400" cy="914400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CA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1871487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F7267-F877-B26A-AB71-0F921D879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Temps composés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EB8384C-BDF5-09B3-E9C4-3E473D7E54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81438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35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D8F93D04-1424-2118-85C8-8E97D9F81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2100" y="2133600"/>
            <a:ext cx="47244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CA" altLang="fr-FR" sz="2800">
                <a:solidFill>
                  <a:srgbClr val="333766"/>
                </a:solidFill>
              </a:rPr>
              <a:t>Passé composé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CA" altLang="fr-FR" sz="2700"/>
              <a:t>Je me </a:t>
            </a:r>
            <a:r>
              <a:rPr lang="fr-CA" altLang="fr-FR" sz="2700" b="1"/>
              <a:t>suis</a:t>
            </a:r>
            <a:r>
              <a:rPr lang="fr-CA" altLang="fr-FR" sz="2700"/>
              <a:t> levé(e)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CA" altLang="fr-FR" sz="2700"/>
              <a:t>Nous nous </a:t>
            </a:r>
            <a:r>
              <a:rPr lang="fr-CA" altLang="fr-FR" sz="2700" b="1"/>
              <a:t>sommes</a:t>
            </a:r>
            <a:r>
              <a:rPr lang="fr-CA" altLang="fr-FR" sz="2700"/>
              <a:t> levé(e)s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700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2B75DDEA-E74E-367A-E588-DDC40147B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2100" y="4343400"/>
            <a:ext cx="47244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CA" altLang="fr-FR" sz="2800">
                <a:solidFill>
                  <a:srgbClr val="333766"/>
                </a:solidFill>
              </a:rPr>
              <a:t>Plus-que-parfait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CA" altLang="fr-FR" sz="2700"/>
              <a:t>Tu t’</a:t>
            </a:r>
            <a:r>
              <a:rPr lang="fr-CA" altLang="fr-FR" sz="2700" b="1"/>
              <a:t>étais</a:t>
            </a:r>
            <a:r>
              <a:rPr lang="fr-CA" altLang="fr-FR" sz="2700"/>
              <a:t> levé(e)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CA" altLang="fr-FR" sz="2700"/>
              <a:t>Vous vous </a:t>
            </a:r>
            <a:r>
              <a:rPr lang="fr-CA" altLang="fr-FR" sz="2700" b="1"/>
              <a:t>étiez</a:t>
            </a:r>
            <a:r>
              <a:rPr lang="fr-CA" altLang="fr-FR" sz="2700"/>
              <a:t> levé(e)(s) </a:t>
            </a:r>
            <a:endParaRPr lang="fr-FR" altLang="fr-FR" sz="2700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ED9F8B2B-A7B6-1B20-7874-6B4F046FB2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3700" y="2133600"/>
            <a:ext cx="35814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CA" altLang="fr-FR" sz="2800">
                <a:solidFill>
                  <a:srgbClr val="333766"/>
                </a:solidFill>
              </a:rPr>
              <a:t>Futur antérieur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CA" altLang="fr-FR" sz="2700"/>
              <a:t>Elle se </a:t>
            </a:r>
            <a:r>
              <a:rPr lang="fr-CA" altLang="fr-FR" sz="2700" b="1"/>
              <a:t>sera</a:t>
            </a:r>
            <a:r>
              <a:rPr lang="fr-CA" altLang="fr-FR" sz="2700"/>
              <a:t> levée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CA" altLang="fr-FR" sz="2700"/>
              <a:t>Elles se </a:t>
            </a:r>
            <a:r>
              <a:rPr lang="fr-CA" altLang="fr-FR" sz="2700" b="1"/>
              <a:t>seront</a:t>
            </a:r>
            <a:r>
              <a:rPr lang="fr-CA" altLang="fr-FR" sz="2700"/>
              <a:t> levées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7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8F72F58-7145-C51D-092A-EDD1A0A3DF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3700" y="4114800"/>
            <a:ext cx="35814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CA" altLang="fr-FR" sz="2800">
                <a:solidFill>
                  <a:srgbClr val="333766"/>
                </a:solidFill>
              </a:rPr>
              <a:t>Infinitif passé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CA" altLang="fr-FR" sz="2700"/>
              <a:t>s’</a:t>
            </a:r>
            <a:r>
              <a:rPr lang="fr-CA" altLang="fr-FR" sz="2700" b="1"/>
              <a:t>être</a:t>
            </a:r>
            <a:r>
              <a:rPr lang="fr-CA" altLang="fr-FR" sz="2700"/>
              <a:t> levé</a:t>
            </a:r>
            <a:endParaRPr lang="fr-FR" altLang="fr-FR" sz="270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BC0AB94-CE4E-8916-0DDB-70190C417102}"/>
              </a:ext>
            </a:extLst>
          </p:cNvPr>
          <p:cNvGrpSpPr/>
          <p:nvPr/>
        </p:nvGrpSpPr>
        <p:grpSpPr>
          <a:xfrm>
            <a:off x="8868606" y="-1912492"/>
            <a:ext cx="4126653" cy="5507695"/>
            <a:chOff x="8868606" y="-1912492"/>
            <a:chExt cx="4126653" cy="5507695"/>
          </a:xfrm>
        </p:grpSpPr>
        <p:sp>
          <p:nvSpPr>
            <p:cNvPr id="17" name="Isosceles Triangle 7">
              <a:extLst>
                <a:ext uri="{FF2B5EF4-FFF2-40B4-BE49-F238E27FC236}">
                  <a16:creationId xmlns:a16="http://schemas.microsoft.com/office/drawing/2014/main" id="{53C74CC4-F76F-FB61-0E4B-4147330DA6A6}"/>
                </a:ext>
              </a:extLst>
            </p:cNvPr>
            <p:cNvSpPr/>
            <p:nvPr/>
          </p:nvSpPr>
          <p:spPr bwMode="auto">
            <a:xfrm rot="2808625">
              <a:off x="8272926" y="-862955"/>
              <a:ext cx="5507695" cy="3408622"/>
            </a:xfrm>
            <a:custGeom>
              <a:avLst/>
              <a:gdLst>
                <a:gd name="connsiteX0" fmla="*/ 0 w 6172200"/>
                <a:gd name="connsiteY0" fmla="*/ 3332162 h 3332162"/>
                <a:gd name="connsiteX1" fmla="*/ 3140539 w 6172200"/>
                <a:gd name="connsiteY1" fmla="*/ 0 h 3332162"/>
                <a:gd name="connsiteX2" fmla="*/ 6172200 w 6172200"/>
                <a:gd name="connsiteY2" fmla="*/ 3332162 h 3332162"/>
                <a:gd name="connsiteX3" fmla="*/ 0 w 6172200"/>
                <a:gd name="connsiteY3" fmla="*/ 3332162 h 3332162"/>
                <a:gd name="connsiteX0" fmla="*/ 0 w 5244663"/>
                <a:gd name="connsiteY0" fmla="*/ 3332162 h 3332162"/>
                <a:gd name="connsiteX1" fmla="*/ 3140539 w 5244663"/>
                <a:gd name="connsiteY1" fmla="*/ 0 h 3332162"/>
                <a:gd name="connsiteX2" fmla="*/ 5244663 w 5244663"/>
                <a:gd name="connsiteY2" fmla="*/ 2083076 h 3332162"/>
                <a:gd name="connsiteX3" fmla="*/ 0 w 5244663"/>
                <a:gd name="connsiteY3" fmla="*/ 3332162 h 3332162"/>
                <a:gd name="connsiteX0" fmla="*/ 0 w 5189287"/>
                <a:gd name="connsiteY0" fmla="*/ 3343238 h 3343238"/>
                <a:gd name="connsiteX1" fmla="*/ 3085163 w 5189287"/>
                <a:gd name="connsiteY1" fmla="*/ 0 h 3343238"/>
                <a:gd name="connsiteX2" fmla="*/ 5189287 w 5189287"/>
                <a:gd name="connsiteY2" fmla="*/ 2083076 h 3343238"/>
                <a:gd name="connsiteX3" fmla="*/ 0 w 5189287"/>
                <a:gd name="connsiteY3" fmla="*/ 3343238 h 3343238"/>
                <a:gd name="connsiteX0" fmla="*/ 0 w 5846144"/>
                <a:gd name="connsiteY0" fmla="*/ 3343238 h 3343238"/>
                <a:gd name="connsiteX1" fmla="*/ 3085163 w 5846144"/>
                <a:gd name="connsiteY1" fmla="*/ 0 h 3343238"/>
                <a:gd name="connsiteX2" fmla="*/ 5846144 w 5846144"/>
                <a:gd name="connsiteY2" fmla="*/ 2682260 h 3343238"/>
                <a:gd name="connsiteX3" fmla="*/ 0 w 5846144"/>
                <a:gd name="connsiteY3" fmla="*/ 3343238 h 3343238"/>
                <a:gd name="connsiteX0" fmla="*/ 0 w 5428899"/>
                <a:gd name="connsiteY0" fmla="*/ 3343238 h 3343238"/>
                <a:gd name="connsiteX1" fmla="*/ 3085163 w 5428899"/>
                <a:gd name="connsiteY1" fmla="*/ 0 h 3343238"/>
                <a:gd name="connsiteX2" fmla="*/ 5428899 w 5428899"/>
                <a:gd name="connsiteY2" fmla="*/ 2273165 h 3343238"/>
                <a:gd name="connsiteX3" fmla="*/ 0 w 5428899"/>
                <a:gd name="connsiteY3" fmla="*/ 3343238 h 3343238"/>
                <a:gd name="connsiteX0" fmla="*/ 0 w 5507695"/>
                <a:gd name="connsiteY0" fmla="*/ 3408622 h 3408622"/>
                <a:gd name="connsiteX1" fmla="*/ 3163959 w 5507695"/>
                <a:gd name="connsiteY1" fmla="*/ 0 h 3408622"/>
                <a:gd name="connsiteX2" fmla="*/ 5507695 w 5507695"/>
                <a:gd name="connsiteY2" fmla="*/ 2273165 h 3408622"/>
                <a:gd name="connsiteX3" fmla="*/ 0 w 5507695"/>
                <a:gd name="connsiteY3" fmla="*/ 3408622 h 34086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07695" h="3408622">
                  <a:moveTo>
                    <a:pt x="0" y="3408622"/>
                  </a:moveTo>
                  <a:lnTo>
                    <a:pt x="3163959" y="0"/>
                  </a:lnTo>
                  <a:lnTo>
                    <a:pt x="5507695" y="2273165"/>
                  </a:lnTo>
                  <a:lnTo>
                    <a:pt x="0" y="340862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A6FB378-6D1A-8E11-F299-41777CE2C44D}"/>
                </a:ext>
              </a:extLst>
            </p:cNvPr>
            <p:cNvSpPr txBox="1"/>
            <p:nvPr/>
          </p:nvSpPr>
          <p:spPr>
            <a:xfrm rot="2098590">
              <a:off x="8868606" y="906603"/>
              <a:ext cx="4126653" cy="679032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>
              <a:defPPr>
                <a:defRPr lang="en-US"/>
              </a:defPPr>
              <a:lvl1pPr marL="342900" marR="0" lvl="0" indent="-342900" algn="ctr" defTabSz="914400" eaLnBrk="0" latinLnBrk="0" hangingPunct="0">
                <a:lnSpc>
                  <a:spcPct val="100000"/>
                </a:lnSpc>
                <a:spcBef>
                  <a:spcPct val="20000"/>
                </a:spcBef>
                <a:buClrTx/>
                <a:buSzTx/>
                <a:buFontTx/>
                <a:buNone/>
                <a:tabLst/>
                <a:defRPr kumimoji="0" sz="9600" b="1" i="0" u="none" strike="noStrike" kern="0" cap="none" spc="0" normalizeH="0" baseline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/>
                  <a:uLnTx/>
                  <a:uFillTx/>
                  <a:latin typeface="Dreaming Outloud Pro" panose="020B0604020202020204" pitchFamily="66" charset="0"/>
                  <a:cs typeface="Dreaming Outloud Pro" panose="020B0604020202020204" pitchFamily="66" charset="0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9pPr>
            </a:lstStyle>
            <a:p>
              <a:pPr>
                <a:lnSpc>
                  <a:spcPts val="4500"/>
                </a:lnSpc>
                <a:spcBef>
                  <a:spcPts val="0"/>
                </a:spcBef>
              </a:pPr>
              <a:r>
                <a:rPr lang="fr-FR" sz="5400" dirty="0">
                  <a:latin typeface="Cubano" panose="00000500000000000000" pitchFamily="50" charset="0"/>
                </a:rPr>
                <a:t>SE LEVER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69608624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B2494-1791-B557-7509-1FDF80646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/>
              <a:t>Place du pronom réfléchi</a:t>
            </a:r>
            <a:endParaRPr lang="fr-CA" dirty="0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8B87A2C6-4E12-2F20-2836-38F1DDCAB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7600" y="1335088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fr-CA" sz="2800" i="1" kern="0" dirty="0">
                <a:solidFill>
                  <a:srgbClr val="333766"/>
                </a:solidFill>
                <a:latin typeface="Arial"/>
                <a:cs typeface="+mn-cs"/>
              </a:rPr>
              <a:t>Temps simples</a:t>
            </a:r>
            <a:r>
              <a:rPr lang="fr-CA" sz="2800" kern="0" dirty="0">
                <a:solidFill>
                  <a:srgbClr val="333766"/>
                </a:solidFill>
                <a:latin typeface="Arial"/>
                <a:cs typeface="+mn-cs"/>
              </a:rPr>
              <a:t> </a:t>
            </a:r>
            <a:br>
              <a:rPr lang="fr-CA" sz="2800" kern="0" dirty="0">
                <a:latin typeface="Arial"/>
                <a:cs typeface="+mn-cs"/>
              </a:rPr>
            </a:br>
            <a:r>
              <a:rPr lang="fr-CA" sz="2800" kern="0" dirty="0">
                <a:latin typeface="Arial"/>
                <a:cs typeface="+mn-cs"/>
              </a:rPr>
              <a:t>Je </a:t>
            </a:r>
            <a:r>
              <a:rPr lang="fr-CA" sz="2800" b="1" kern="0" dirty="0">
                <a:latin typeface="Arial"/>
                <a:cs typeface="+mn-cs"/>
              </a:rPr>
              <a:t>me</a:t>
            </a:r>
            <a:r>
              <a:rPr lang="fr-CA" sz="2800" kern="0" dirty="0">
                <a:latin typeface="Arial"/>
                <a:cs typeface="+mn-cs"/>
              </a:rPr>
              <a:t> lève de bonne heure. 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fr-CA" sz="2800" i="1" kern="0" dirty="0">
                <a:solidFill>
                  <a:srgbClr val="333766"/>
                </a:solidFill>
                <a:latin typeface="Arial"/>
                <a:cs typeface="+mn-cs"/>
              </a:rPr>
              <a:t>Temps composés</a:t>
            </a:r>
            <a:r>
              <a:rPr lang="fr-CA" sz="2800" kern="0" dirty="0">
                <a:solidFill>
                  <a:srgbClr val="333766"/>
                </a:solidFill>
                <a:latin typeface="Arial"/>
                <a:cs typeface="+mn-cs"/>
              </a:rPr>
              <a:t> </a:t>
            </a:r>
            <a:br>
              <a:rPr lang="fr-CA" sz="2800" kern="0" dirty="0">
                <a:latin typeface="Arial"/>
                <a:cs typeface="+mn-cs"/>
              </a:rPr>
            </a:br>
            <a:r>
              <a:rPr lang="fr-CA" sz="2800" kern="0" dirty="0">
                <a:latin typeface="Arial"/>
                <a:cs typeface="+mn-cs"/>
              </a:rPr>
              <a:t>Nous </a:t>
            </a:r>
            <a:r>
              <a:rPr lang="fr-CA" sz="2800" b="1" kern="0" dirty="0">
                <a:latin typeface="Arial"/>
                <a:cs typeface="+mn-cs"/>
              </a:rPr>
              <a:t>nous</a:t>
            </a:r>
            <a:r>
              <a:rPr lang="fr-CA" sz="2800" kern="0" dirty="0">
                <a:latin typeface="Arial"/>
                <a:cs typeface="+mn-cs"/>
              </a:rPr>
              <a:t> sommes promenés. </a:t>
            </a:r>
            <a:endParaRPr lang="fr-CA" sz="2800" kern="0" dirty="0">
              <a:solidFill>
                <a:srgbClr val="CCCCFF"/>
              </a:solidFill>
              <a:latin typeface="Arial"/>
              <a:cs typeface="+mn-cs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fr-CA" sz="2800" i="1" kern="0" dirty="0">
                <a:solidFill>
                  <a:srgbClr val="333766"/>
                </a:solidFill>
                <a:latin typeface="Arial"/>
                <a:cs typeface="+mn-cs"/>
              </a:rPr>
              <a:t>Négation</a:t>
            </a:r>
            <a:br>
              <a:rPr lang="fr-CA" sz="2800" i="1" kern="0" dirty="0">
                <a:solidFill>
                  <a:srgbClr val="CCCCFF"/>
                </a:solidFill>
                <a:latin typeface="Arial"/>
                <a:cs typeface="+mn-cs"/>
              </a:rPr>
            </a:br>
            <a:r>
              <a:rPr lang="fr-CA" sz="2800" kern="0" dirty="0">
                <a:latin typeface="Arial"/>
                <a:cs typeface="+mn-cs"/>
              </a:rPr>
              <a:t>Marie ne </a:t>
            </a:r>
            <a:r>
              <a:rPr lang="fr-CA" sz="2800" b="1" kern="0" dirty="0">
                <a:latin typeface="Arial"/>
                <a:cs typeface="+mn-cs"/>
              </a:rPr>
              <a:t>s</a:t>
            </a:r>
            <a:r>
              <a:rPr lang="fr-CA" sz="2800" kern="0" dirty="0">
                <a:latin typeface="Arial"/>
                <a:cs typeface="+mn-cs"/>
              </a:rPr>
              <a:t>’intéresse pas à la musique.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fr-CA" sz="2800" i="1" kern="0" dirty="0">
                <a:solidFill>
                  <a:srgbClr val="333766"/>
                </a:solidFill>
                <a:latin typeface="Arial"/>
                <a:cs typeface="+mn-cs"/>
              </a:rPr>
              <a:t>Interrogation</a:t>
            </a:r>
            <a:r>
              <a:rPr lang="fr-CA" sz="2800" kern="0" dirty="0">
                <a:solidFill>
                  <a:srgbClr val="333766"/>
                </a:solidFill>
                <a:latin typeface="Arial"/>
                <a:cs typeface="+mn-cs"/>
              </a:rPr>
              <a:t> </a:t>
            </a:r>
            <a:br>
              <a:rPr lang="fr-CA" sz="2800" kern="0" dirty="0">
                <a:latin typeface="Arial"/>
                <a:cs typeface="+mn-cs"/>
              </a:rPr>
            </a:br>
            <a:r>
              <a:rPr lang="fr-CA" sz="2800" b="1" kern="0" dirty="0">
                <a:latin typeface="Arial"/>
                <a:cs typeface="+mn-cs"/>
              </a:rPr>
              <a:t>Se</a:t>
            </a:r>
            <a:r>
              <a:rPr lang="fr-CA" sz="2800" kern="0" dirty="0">
                <a:latin typeface="Arial"/>
                <a:cs typeface="+mn-cs"/>
              </a:rPr>
              <a:t> rappelle-t-il ce rendez-vous ?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fr-CA" sz="2800" i="1" kern="0" dirty="0">
                <a:solidFill>
                  <a:srgbClr val="333766"/>
                </a:solidFill>
                <a:latin typeface="Arial"/>
                <a:cs typeface="+mn-cs"/>
              </a:rPr>
              <a:t>Impératif négatif</a:t>
            </a:r>
            <a:br>
              <a:rPr lang="fr-CA" sz="2800" i="1" kern="0" dirty="0">
                <a:solidFill>
                  <a:srgbClr val="CCCCFF"/>
                </a:solidFill>
                <a:latin typeface="Arial"/>
                <a:cs typeface="+mn-cs"/>
              </a:rPr>
            </a:br>
            <a:r>
              <a:rPr lang="fr-CA" sz="2800" kern="0" dirty="0">
                <a:latin typeface="Arial"/>
                <a:cs typeface="+mn-cs"/>
              </a:rPr>
              <a:t>Ne </a:t>
            </a:r>
            <a:r>
              <a:rPr lang="fr-CA" sz="2800" b="1" kern="0" dirty="0">
                <a:latin typeface="Arial"/>
                <a:cs typeface="+mn-cs"/>
              </a:rPr>
              <a:t>vous</a:t>
            </a:r>
            <a:r>
              <a:rPr lang="fr-CA" sz="2800" kern="0" dirty="0">
                <a:latin typeface="Arial"/>
                <a:cs typeface="+mn-cs"/>
              </a:rPr>
              <a:t> inquiétez pas. </a:t>
            </a:r>
            <a:br>
              <a:rPr lang="fr-CA" sz="2800" kern="0" dirty="0">
                <a:latin typeface="Arial"/>
                <a:cs typeface="+mn-cs"/>
              </a:rPr>
            </a:br>
            <a:endParaRPr lang="fr-FR" sz="2800" kern="0" dirty="0">
              <a:latin typeface="Arial"/>
              <a:cs typeface="+mn-cs"/>
            </a:endParaRPr>
          </a:p>
        </p:txBody>
      </p:sp>
      <p:sp>
        <p:nvSpPr>
          <p:cNvPr id="20" name="Freeform 4">
            <a:extLst>
              <a:ext uri="{FF2B5EF4-FFF2-40B4-BE49-F238E27FC236}">
                <a16:creationId xmlns:a16="http://schemas.microsoft.com/office/drawing/2014/main" id="{D02C3BEA-725E-6915-483B-D6545B8D5BD0}"/>
              </a:ext>
            </a:extLst>
          </p:cNvPr>
          <p:cNvSpPr>
            <a:spLocks/>
          </p:cNvSpPr>
          <p:nvPr/>
        </p:nvSpPr>
        <p:spPr bwMode="auto">
          <a:xfrm>
            <a:off x="2641600" y="2120900"/>
            <a:ext cx="685800" cy="4763"/>
          </a:xfrm>
          <a:custGeom>
            <a:avLst/>
            <a:gdLst>
              <a:gd name="T0" fmla="*/ 0 w 432"/>
              <a:gd name="T1" fmla="*/ 2147483646 h 3"/>
              <a:gd name="T2" fmla="*/ 2147483646 w 432"/>
              <a:gd name="T3" fmla="*/ 0 h 3"/>
              <a:gd name="T4" fmla="*/ 0 60000 65536"/>
              <a:gd name="T5" fmla="*/ 0 60000 65536"/>
              <a:gd name="T6" fmla="*/ 0 w 432"/>
              <a:gd name="T7" fmla="*/ 0 h 3"/>
              <a:gd name="T8" fmla="*/ 432 w 432"/>
              <a:gd name="T9" fmla="*/ 3 h 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32" h="3">
                <a:moveTo>
                  <a:pt x="0" y="3"/>
                </a:moveTo>
                <a:lnTo>
                  <a:pt x="432" y="0"/>
                </a:ln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fr-CA" sz="1800">
              <a:latin typeface="Arial" panose="020B0604020202020204" pitchFamily="34" charset="0"/>
              <a:cs typeface="+mn-cs"/>
            </a:endParaRPr>
          </a:p>
        </p:txBody>
      </p:sp>
      <p:sp>
        <p:nvSpPr>
          <p:cNvPr id="21" name="Freeform 5">
            <a:extLst>
              <a:ext uri="{FF2B5EF4-FFF2-40B4-BE49-F238E27FC236}">
                <a16:creationId xmlns:a16="http://schemas.microsoft.com/office/drawing/2014/main" id="{34FC842F-41CA-7301-D7E5-970A0C29A314}"/>
              </a:ext>
            </a:extLst>
          </p:cNvPr>
          <p:cNvSpPr>
            <a:spLocks/>
          </p:cNvSpPr>
          <p:nvPr/>
        </p:nvSpPr>
        <p:spPr bwMode="auto">
          <a:xfrm>
            <a:off x="3467100" y="2968625"/>
            <a:ext cx="2984500" cy="22225"/>
          </a:xfrm>
          <a:custGeom>
            <a:avLst/>
            <a:gdLst>
              <a:gd name="T0" fmla="*/ 0 w 1880"/>
              <a:gd name="T1" fmla="*/ 0 h 14"/>
              <a:gd name="T2" fmla="*/ 2147483646 w 1880"/>
              <a:gd name="T3" fmla="*/ 2147483646 h 14"/>
              <a:gd name="T4" fmla="*/ 0 60000 65536"/>
              <a:gd name="T5" fmla="*/ 0 60000 65536"/>
              <a:gd name="T6" fmla="*/ 0 w 1880"/>
              <a:gd name="T7" fmla="*/ 0 h 14"/>
              <a:gd name="T8" fmla="*/ 1880 w 1880"/>
              <a:gd name="T9" fmla="*/ 14 h 1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80" h="14">
                <a:moveTo>
                  <a:pt x="0" y="0"/>
                </a:moveTo>
                <a:lnTo>
                  <a:pt x="1880" y="14"/>
                </a:ln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fr-CA" sz="1800">
              <a:latin typeface="Arial" panose="020B0604020202020204" pitchFamily="34" charset="0"/>
              <a:cs typeface="+mn-cs"/>
            </a:endParaRPr>
          </a:p>
        </p:txBody>
      </p:sp>
      <p:sp>
        <p:nvSpPr>
          <p:cNvPr id="22" name="Freeform 6">
            <a:extLst>
              <a:ext uri="{FF2B5EF4-FFF2-40B4-BE49-F238E27FC236}">
                <a16:creationId xmlns:a16="http://schemas.microsoft.com/office/drawing/2014/main" id="{4F885D83-A91F-0AAF-7DB0-4C91B88C1089}"/>
              </a:ext>
            </a:extLst>
          </p:cNvPr>
          <p:cNvSpPr>
            <a:spLocks/>
          </p:cNvSpPr>
          <p:nvPr/>
        </p:nvSpPr>
        <p:spPr bwMode="auto">
          <a:xfrm>
            <a:off x="3352800" y="3835400"/>
            <a:ext cx="1422400" cy="12700"/>
          </a:xfrm>
          <a:custGeom>
            <a:avLst/>
            <a:gdLst>
              <a:gd name="T0" fmla="*/ 0 w 896"/>
              <a:gd name="T1" fmla="*/ 2147483646 h 8"/>
              <a:gd name="T2" fmla="*/ 2147483646 w 896"/>
              <a:gd name="T3" fmla="*/ 0 h 8"/>
              <a:gd name="T4" fmla="*/ 0 60000 65536"/>
              <a:gd name="T5" fmla="*/ 0 60000 65536"/>
              <a:gd name="T6" fmla="*/ 0 w 896"/>
              <a:gd name="T7" fmla="*/ 0 h 8"/>
              <a:gd name="T8" fmla="*/ 896 w 896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96" h="8">
                <a:moveTo>
                  <a:pt x="0" y="8"/>
                </a:moveTo>
                <a:lnTo>
                  <a:pt x="896" y="0"/>
                </a:ln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fr-CA" sz="1800">
              <a:latin typeface="Arial" panose="020B0604020202020204" pitchFamily="34" charset="0"/>
              <a:cs typeface="+mn-cs"/>
            </a:endParaRPr>
          </a:p>
        </p:txBody>
      </p:sp>
      <p:sp>
        <p:nvSpPr>
          <p:cNvPr id="23" name="Freeform 8">
            <a:extLst>
              <a:ext uri="{FF2B5EF4-FFF2-40B4-BE49-F238E27FC236}">
                <a16:creationId xmlns:a16="http://schemas.microsoft.com/office/drawing/2014/main" id="{8B7BBA41-F1F2-D5DC-7623-9B8972152B52}"/>
              </a:ext>
            </a:extLst>
          </p:cNvPr>
          <p:cNvSpPr>
            <a:spLocks/>
          </p:cNvSpPr>
          <p:nvPr/>
        </p:nvSpPr>
        <p:spPr bwMode="auto">
          <a:xfrm>
            <a:off x="2095500" y="4711700"/>
            <a:ext cx="1231900" cy="1588"/>
          </a:xfrm>
          <a:custGeom>
            <a:avLst/>
            <a:gdLst>
              <a:gd name="T0" fmla="*/ 0 w 776"/>
              <a:gd name="T1" fmla="*/ 0 h 1"/>
              <a:gd name="T2" fmla="*/ 2147483646 w 776"/>
              <a:gd name="T3" fmla="*/ 0 h 1"/>
              <a:gd name="T4" fmla="*/ 0 60000 65536"/>
              <a:gd name="T5" fmla="*/ 0 60000 65536"/>
              <a:gd name="T6" fmla="*/ 0 w 776"/>
              <a:gd name="T7" fmla="*/ 0 h 1"/>
              <a:gd name="T8" fmla="*/ 776 w 776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76" h="1">
                <a:moveTo>
                  <a:pt x="0" y="0"/>
                </a:moveTo>
                <a:lnTo>
                  <a:pt x="776" y="0"/>
                </a:ln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fr-CA" sz="1800">
              <a:latin typeface="Arial" panose="020B0604020202020204" pitchFamily="34" charset="0"/>
              <a:cs typeface="+mn-cs"/>
            </a:endParaRPr>
          </a:p>
        </p:txBody>
      </p:sp>
      <p:sp>
        <p:nvSpPr>
          <p:cNvPr id="24" name="Freeform 9">
            <a:extLst>
              <a:ext uri="{FF2B5EF4-FFF2-40B4-BE49-F238E27FC236}">
                <a16:creationId xmlns:a16="http://schemas.microsoft.com/office/drawing/2014/main" id="{7154079B-7EAA-2A7F-50E4-2A54D21A3160}"/>
              </a:ext>
            </a:extLst>
          </p:cNvPr>
          <p:cNvSpPr>
            <a:spLocks/>
          </p:cNvSpPr>
          <p:nvPr/>
        </p:nvSpPr>
        <p:spPr bwMode="auto">
          <a:xfrm>
            <a:off x="3079750" y="5549900"/>
            <a:ext cx="1441450" cy="12700"/>
          </a:xfrm>
          <a:custGeom>
            <a:avLst/>
            <a:gdLst>
              <a:gd name="T0" fmla="*/ 0 w 908"/>
              <a:gd name="T1" fmla="*/ 0 h 8"/>
              <a:gd name="T2" fmla="*/ 2147483646 w 908"/>
              <a:gd name="T3" fmla="*/ 2147483646 h 8"/>
              <a:gd name="T4" fmla="*/ 0 60000 65536"/>
              <a:gd name="T5" fmla="*/ 0 60000 65536"/>
              <a:gd name="T6" fmla="*/ 0 w 908"/>
              <a:gd name="T7" fmla="*/ 0 h 8"/>
              <a:gd name="T8" fmla="*/ 908 w 908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08" h="8">
                <a:moveTo>
                  <a:pt x="0" y="0"/>
                </a:moveTo>
                <a:lnTo>
                  <a:pt x="908" y="8"/>
                </a:ln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fr-CA" sz="1800">
              <a:latin typeface="Arial" panose="020B0604020202020204" pitchFamily="34" charset="0"/>
              <a:cs typeface="+mn-cs"/>
            </a:endParaRPr>
          </a:p>
        </p:txBody>
      </p:sp>
      <p:sp>
        <p:nvSpPr>
          <p:cNvPr id="25" name="AutoShape 10">
            <a:extLst>
              <a:ext uri="{FF2B5EF4-FFF2-40B4-BE49-F238E27FC236}">
                <a16:creationId xmlns:a16="http://schemas.microsoft.com/office/drawing/2014/main" id="{5E0C2E95-1503-A340-876F-668055F2EF04}"/>
              </a:ext>
            </a:extLst>
          </p:cNvPr>
          <p:cNvSpPr>
            <a:spLocks/>
          </p:cNvSpPr>
          <p:nvPr/>
        </p:nvSpPr>
        <p:spPr bwMode="auto">
          <a:xfrm>
            <a:off x="7694614" y="1314303"/>
            <a:ext cx="533400" cy="4762500"/>
          </a:xfrm>
          <a:prstGeom prst="rightBrace">
            <a:avLst>
              <a:gd name="adj1" fmla="val 74405"/>
              <a:gd name="adj2" fmla="val 50000"/>
            </a:avLst>
          </a:prstGeom>
          <a:ln w="38100">
            <a:solidFill>
              <a:schemeClr val="accent1"/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8751C25-7B5B-4EE5-911D-19495FBB1119}"/>
              </a:ext>
            </a:extLst>
          </p:cNvPr>
          <p:cNvGrpSpPr/>
          <p:nvPr/>
        </p:nvGrpSpPr>
        <p:grpSpPr>
          <a:xfrm>
            <a:off x="8380414" y="2211447"/>
            <a:ext cx="4187503" cy="2834179"/>
            <a:chOff x="7375156" y="1816710"/>
            <a:chExt cx="4719316" cy="3945915"/>
          </a:xfrm>
        </p:grpSpPr>
        <p:pic>
          <p:nvPicPr>
            <p:cNvPr id="28" name="Picture 27" descr="Shape&#10;&#10;Description automatically generated">
              <a:extLst>
                <a:ext uri="{FF2B5EF4-FFF2-40B4-BE49-F238E27FC236}">
                  <a16:creationId xmlns:a16="http://schemas.microsoft.com/office/drawing/2014/main" id="{CAE2B439-E597-C03E-DDC8-F19B6D616B5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5156" y="1816710"/>
              <a:ext cx="4719316" cy="3945915"/>
            </a:xfrm>
            <a:prstGeom prst="rect">
              <a:avLst/>
            </a:prstGeom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B9DA7E19-8BAB-0C02-6179-7FA816D271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93050" y="2540000"/>
              <a:ext cx="3867150" cy="2438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63500">
                <a:defRPr/>
              </a:pPr>
              <a:r>
                <a:rPr lang="fr-CA" dirty="0"/>
                <a:t>Le pronom réfléchi </a:t>
              </a:r>
              <a:br>
                <a:rPr lang="fr-CA" dirty="0"/>
              </a:br>
              <a:r>
                <a:rPr lang="fr-CA" dirty="0"/>
                <a:t>se place devant </a:t>
              </a:r>
            </a:p>
            <a:p>
              <a:pPr marL="63500">
                <a:defRPr/>
              </a:pPr>
              <a:r>
                <a:rPr lang="fr-CA" dirty="0"/>
                <a:t>le verbe.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14685499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  <p:bldP spid="25" grpId="0" animBg="1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A35C4-2BAF-0E54-7FC7-EFE8BD419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/>
              <a:t>Place du pronom réfléchi</a:t>
            </a:r>
            <a:endParaRPr lang="fr-CA" dirty="0"/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34F22A01-8533-7859-46AB-3DBCB0A08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0950" y="988219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endParaRPr lang="fr-CA" sz="3600" kern="0" dirty="0">
              <a:solidFill>
                <a:srgbClr val="333766"/>
              </a:solidFill>
              <a:latin typeface="Arial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fr-CA" sz="3600" kern="0" dirty="0">
                <a:solidFill>
                  <a:srgbClr val="333766"/>
                </a:solidFill>
                <a:latin typeface="Arial"/>
                <a:cs typeface="+mn-cs"/>
              </a:rPr>
              <a:t>Impératif affirmatif :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fr-CA" sz="3200" i="1" kern="0" dirty="0">
                <a:latin typeface="Arial"/>
                <a:cs typeface="+mn-cs"/>
              </a:rPr>
              <a:t>	</a:t>
            </a:r>
            <a:r>
              <a:rPr lang="fr-CA" sz="3200" kern="0" dirty="0">
                <a:latin typeface="Arial"/>
                <a:cs typeface="+mn-cs"/>
              </a:rPr>
              <a:t>Approchons-nous de la fenêtre !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fr-CA" sz="3200" kern="0" dirty="0">
                <a:latin typeface="Arial"/>
                <a:cs typeface="+mn-cs"/>
              </a:rPr>
              <a:t>	Habillez-vous chaudement ! </a:t>
            </a:r>
            <a:endParaRPr lang="fr-CA" sz="3200" kern="0" dirty="0">
              <a:solidFill>
                <a:srgbClr val="CCCCFF"/>
              </a:solidFill>
              <a:latin typeface="Arial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fr-CA" sz="3200" kern="0" dirty="0">
                <a:solidFill>
                  <a:srgbClr val="CCCCFF"/>
                </a:solidFill>
                <a:latin typeface="Arial"/>
                <a:cs typeface="+mn-cs"/>
              </a:rPr>
              <a:t>	</a:t>
            </a:r>
            <a:r>
              <a:rPr lang="fr-CA" sz="3200" kern="0" dirty="0">
                <a:latin typeface="Arial"/>
                <a:cs typeface="+mn-cs"/>
              </a:rPr>
              <a:t>Souviens-</a:t>
            </a:r>
            <a:r>
              <a:rPr lang="fr-CA" sz="3200" b="1" kern="0" dirty="0">
                <a:latin typeface="Arial"/>
                <a:cs typeface="+mn-cs"/>
              </a:rPr>
              <a:t>toi</a:t>
            </a:r>
            <a:r>
              <a:rPr lang="fr-CA" sz="3200" kern="0" dirty="0">
                <a:latin typeface="Arial"/>
                <a:cs typeface="+mn-cs"/>
              </a:rPr>
              <a:t> de ton passé !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fr-CA" sz="3200" kern="0" dirty="0">
                <a:latin typeface="Arial"/>
                <a:cs typeface="+mn-cs"/>
              </a:rPr>
              <a:t>	Repose-</a:t>
            </a:r>
            <a:r>
              <a:rPr lang="fr-CA" sz="3200" b="1" kern="0" dirty="0">
                <a:latin typeface="Arial"/>
                <a:cs typeface="+mn-cs"/>
              </a:rPr>
              <a:t>toi</a:t>
            </a:r>
            <a:r>
              <a:rPr lang="fr-CA" sz="3200" kern="0" dirty="0">
                <a:latin typeface="Arial"/>
                <a:cs typeface="+mn-cs"/>
              </a:rPr>
              <a:t> bien !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fr-FR" sz="3200" kern="0" dirty="0">
              <a:latin typeface="Arial"/>
              <a:cs typeface="+mn-cs"/>
            </a:endParaRPr>
          </a:p>
        </p:txBody>
      </p:sp>
      <p:sp>
        <p:nvSpPr>
          <p:cNvPr id="19" name="Freeform 4">
            <a:extLst>
              <a:ext uri="{FF2B5EF4-FFF2-40B4-BE49-F238E27FC236}">
                <a16:creationId xmlns:a16="http://schemas.microsoft.com/office/drawing/2014/main" id="{7728FAF3-C3D8-6709-FC85-DFEC9B910B20}"/>
              </a:ext>
            </a:extLst>
          </p:cNvPr>
          <p:cNvSpPr>
            <a:spLocks/>
          </p:cNvSpPr>
          <p:nvPr/>
        </p:nvSpPr>
        <p:spPr bwMode="auto">
          <a:xfrm>
            <a:off x="3994150" y="2770981"/>
            <a:ext cx="863600" cy="3175"/>
          </a:xfrm>
          <a:custGeom>
            <a:avLst/>
            <a:gdLst>
              <a:gd name="T0" fmla="*/ 0 w 544"/>
              <a:gd name="T1" fmla="*/ 2147483646 h 2"/>
              <a:gd name="T2" fmla="*/ 2147483646 w 544"/>
              <a:gd name="T3" fmla="*/ 0 h 2"/>
              <a:gd name="T4" fmla="*/ 0 60000 65536"/>
              <a:gd name="T5" fmla="*/ 0 60000 65536"/>
              <a:gd name="T6" fmla="*/ 0 w 544"/>
              <a:gd name="T7" fmla="*/ 0 h 2"/>
              <a:gd name="T8" fmla="*/ 544 w 544"/>
              <a:gd name="T9" fmla="*/ 2 h 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4" h="2">
                <a:moveTo>
                  <a:pt x="0" y="2"/>
                </a:moveTo>
                <a:lnTo>
                  <a:pt x="544" y="0"/>
                </a:ln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fr-CA" sz="1800">
              <a:latin typeface="Arial" panose="020B0604020202020204" pitchFamily="34" charset="0"/>
              <a:cs typeface="+mn-cs"/>
            </a:endParaRPr>
          </a:p>
        </p:txBody>
      </p:sp>
      <p:sp>
        <p:nvSpPr>
          <p:cNvPr id="20" name="Freeform 5">
            <a:extLst>
              <a:ext uri="{FF2B5EF4-FFF2-40B4-BE49-F238E27FC236}">
                <a16:creationId xmlns:a16="http://schemas.microsoft.com/office/drawing/2014/main" id="{3B16CEFD-164A-ACD4-39F0-991E98C2C7AE}"/>
              </a:ext>
            </a:extLst>
          </p:cNvPr>
          <p:cNvSpPr>
            <a:spLocks/>
          </p:cNvSpPr>
          <p:nvPr/>
        </p:nvSpPr>
        <p:spPr bwMode="auto">
          <a:xfrm>
            <a:off x="3321050" y="3361531"/>
            <a:ext cx="762000" cy="9525"/>
          </a:xfrm>
          <a:custGeom>
            <a:avLst/>
            <a:gdLst>
              <a:gd name="T0" fmla="*/ 0 w 480"/>
              <a:gd name="T1" fmla="*/ 2147483646 h 6"/>
              <a:gd name="T2" fmla="*/ 2147483646 w 480"/>
              <a:gd name="T3" fmla="*/ 0 h 6"/>
              <a:gd name="T4" fmla="*/ 0 60000 65536"/>
              <a:gd name="T5" fmla="*/ 0 60000 65536"/>
              <a:gd name="T6" fmla="*/ 0 w 480"/>
              <a:gd name="T7" fmla="*/ 0 h 6"/>
              <a:gd name="T8" fmla="*/ 480 w 480"/>
              <a:gd name="T9" fmla="*/ 6 h 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0" h="6">
                <a:moveTo>
                  <a:pt x="0" y="6"/>
                </a:moveTo>
                <a:lnTo>
                  <a:pt x="480" y="0"/>
                </a:ln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fr-CA" sz="1800">
              <a:latin typeface="Arial" panose="020B0604020202020204" pitchFamily="34" charset="0"/>
              <a:cs typeface="+mn-cs"/>
            </a:endParaRPr>
          </a:p>
        </p:txBody>
      </p:sp>
      <p:sp>
        <p:nvSpPr>
          <p:cNvPr id="22" name="Freeform 7">
            <a:extLst>
              <a:ext uri="{FF2B5EF4-FFF2-40B4-BE49-F238E27FC236}">
                <a16:creationId xmlns:a16="http://schemas.microsoft.com/office/drawing/2014/main" id="{C8CDC934-EC5B-ACB1-B749-128939A8BCC9}"/>
              </a:ext>
            </a:extLst>
          </p:cNvPr>
          <p:cNvSpPr>
            <a:spLocks/>
          </p:cNvSpPr>
          <p:nvPr/>
        </p:nvSpPr>
        <p:spPr bwMode="auto">
          <a:xfrm>
            <a:off x="3187700" y="4548981"/>
            <a:ext cx="571500" cy="6350"/>
          </a:xfrm>
          <a:custGeom>
            <a:avLst/>
            <a:gdLst>
              <a:gd name="T0" fmla="*/ 0 w 360"/>
              <a:gd name="T1" fmla="*/ 2147483646 h 4"/>
              <a:gd name="T2" fmla="*/ 2147483646 w 360"/>
              <a:gd name="T3" fmla="*/ 0 h 4"/>
              <a:gd name="T4" fmla="*/ 0 60000 65536"/>
              <a:gd name="T5" fmla="*/ 0 60000 65536"/>
              <a:gd name="T6" fmla="*/ 0 w 360"/>
              <a:gd name="T7" fmla="*/ 0 h 4"/>
              <a:gd name="T8" fmla="*/ 360 w 360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0" h="4">
                <a:moveTo>
                  <a:pt x="0" y="4"/>
                </a:moveTo>
                <a:lnTo>
                  <a:pt x="360" y="0"/>
                </a:ln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fr-CA" sz="1800">
              <a:latin typeface="Arial" panose="020B0604020202020204" pitchFamily="34" charset="0"/>
              <a:cs typeface="+mn-cs"/>
            </a:endParaRPr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7A22F508-701D-CE0A-2A11-50493929C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6550" y="2180431"/>
            <a:ext cx="1828800" cy="1905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25" name="Line 12">
            <a:extLst>
              <a:ext uri="{FF2B5EF4-FFF2-40B4-BE49-F238E27FC236}">
                <a16:creationId xmlns:a16="http://schemas.microsoft.com/office/drawing/2014/main" id="{F9EAEEBA-7AA5-3CA7-EC4A-5A58007E067E}"/>
              </a:ext>
            </a:extLst>
          </p:cNvPr>
          <p:cNvSpPr>
            <a:spLocks noChangeShapeType="1"/>
          </p:cNvSpPr>
          <p:nvPr/>
        </p:nvSpPr>
        <p:spPr bwMode="auto">
          <a:xfrm>
            <a:off x="1" y="5079205"/>
            <a:ext cx="12482512" cy="31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fr-CA" sz="1800">
              <a:latin typeface="Arial" panose="020B0604020202020204" pitchFamily="34" charset="0"/>
              <a:cs typeface="+mn-cs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6148DAE-5FFC-10B8-A6CA-10C525487E2E}"/>
              </a:ext>
            </a:extLst>
          </p:cNvPr>
          <p:cNvGrpSpPr/>
          <p:nvPr/>
        </p:nvGrpSpPr>
        <p:grpSpPr>
          <a:xfrm>
            <a:off x="8554292" y="1632252"/>
            <a:ext cx="3055936" cy="2834179"/>
            <a:chOff x="7375157" y="1816710"/>
            <a:chExt cx="3444040" cy="3945915"/>
          </a:xfrm>
        </p:grpSpPr>
        <p:pic>
          <p:nvPicPr>
            <p:cNvPr id="27" name="Picture 26" descr="Shape&#10;&#10;Description automatically generated">
              <a:extLst>
                <a:ext uri="{FF2B5EF4-FFF2-40B4-BE49-F238E27FC236}">
                  <a16:creationId xmlns:a16="http://schemas.microsoft.com/office/drawing/2014/main" id="{E11D6E16-33AA-A562-700E-A3B87AACD38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5157" y="1816710"/>
              <a:ext cx="3444040" cy="3945915"/>
            </a:xfrm>
            <a:prstGeom prst="rect">
              <a:avLst/>
            </a:prstGeom>
          </p:spPr>
        </p:pic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279BFB1-36F8-4D26-D7A8-E61831377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93050" y="2540000"/>
              <a:ext cx="2282066" cy="2438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63500">
                <a:defRPr/>
              </a:pPr>
              <a:r>
                <a:rPr lang="fr-CA" dirty="0"/>
                <a:t>Le pronom </a:t>
              </a:r>
            </a:p>
            <a:p>
              <a:pPr marL="63500">
                <a:defRPr/>
              </a:pPr>
              <a:r>
                <a:rPr lang="fr-CA" dirty="0"/>
                <a:t>est </a:t>
              </a:r>
              <a:r>
                <a:rPr lang="fr-CA" b="1" u="sng" dirty="0"/>
                <a:t>après</a:t>
              </a:r>
              <a:r>
                <a:rPr lang="fr-CA" dirty="0"/>
                <a:t> </a:t>
              </a:r>
            </a:p>
            <a:p>
              <a:pPr marL="63500">
                <a:defRPr/>
              </a:pPr>
              <a:r>
                <a:rPr lang="fr-CA" dirty="0"/>
                <a:t>le verbe.</a:t>
              </a: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1A196820-E416-5FF2-E489-7C84F332E9A1}"/>
              </a:ext>
            </a:extLst>
          </p:cNvPr>
          <p:cNvSpPr txBox="1"/>
          <p:nvPr/>
        </p:nvSpPr>
        <p:spPr>
          <a:xfrm>
            <a:off x="561975" y="875700"/>
            <a:ext cx="625475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ubano" panose="00000500000000000000" pitchFamily="50" charset="0"/>
                <a:cs typeface="+mn-cs"/>
                <a:sym typeface="Gill Sans" charset="0"/>
              </a:rPr>
              <a:t>MAIS</a:t>
            </a:r>
          </a:p>
        </p:txBody>
      </p:sp>
      <p:sp>
        <p:nvSpPr>
          <p:cNvPr id="35" name="Freeform 7">
            <a:extLst>
              <a:ext uri="{FF2B5EF4-FFF2-40B4-BE49-F238E27FC236}">
                <a16:creationId xmlns:a16="http://schemas.microsoft.com/office/drawing/2014/main" id="{882B41B7-AB08-7665-E6E0-DD4A9D57CB87}"/>
              </a:ext>
            </a:extLst>
          </p:cNvPr>
          <p:cNvSpPr>
            <a:spLocks/>
          </p:cNvSpPr>
          <p:nvPr/>
        </p:nvSpPr>
        <p:spPr bwMode="auto">
          <a:xfrm>
            <a:off x="3463129" y="3956049"/>
            <a:ext cx="571500" cy="6350"/>
          </a:xfrm>
          <a:custGeom>
            <a:avLst/>
            <a:gdLst>
              <a:gd name="T0" fmla="*/ 0 w 360"/>
              <a:gd name="T1" fmla="*/ 2147483646 h 4"/>
              <a:gd name="T2" fmla="*/ 2147483646 w 360"/>
              <a:gd name="T3" fmla="*/ 0 h 4"/>
              <a:gd name="T4" fmla="*/ 0 60000 65536"/>
              <a:gd name="T5" fmla="*/ 0 60000 65536"/>
              <a:gd name="T6" fmla="*/ 0 w 360"/>
              <a:gd name="T7" fmla="*/ 0 h 4"/>
              <a:gd name="T8" fmla="*/ 360 w 360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0" h="4">
                <a:moveTo>
                  <a:pt x="0" y="4"/>
                </a:moveTo>
                <a:lnTo>
                  <a:pt x="360" y="0"/>
                </a:ln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fr-CA" sz="1800">
              <a:latin typeface="Arial" panose="020B0604020202020204" pitchFamily="34" charset="0"/>
              <a:cs typeface="+mn-cs"/>
            </a:endParaRPr>
          </a:p>
        </p:txBody>
      </p:sp>
      <p:sp>
        <p:nvSpPr>
          <p:cNvPr id="23" name="AutoShape 10">
            <a:extLst>
              <a:ext uri="{FF2B5EF4-FFF2-40B4-BE49-F238E27FC236}">
                <a16:creationId xmlns:a16="http://schemas.microsoft.com/office/drawing/2014/main" id="{0E63AFFD-81E9-D813-9B7A-3806DF5475FE}"/>
              </a:ext>
            </a:extLst>
          </p:cNvPr>
          <p:cNvSpPr>
            <a:spLocks/>
          </p:cNvSpPr>
          <p:nvPr/>
        </p:nvSpPr>
        <p:spPr bwMode="auto">
          <a:xfrm>
            <a:off x="7578171" y="1875631"/>
            <a:ext cx="533400" cy="2514600"/>
          </a:xfrm>
          <a:prstGeom prst="rightBrace">
            <a:avLst>
              <a:gd name="adj1" fmla="val 39286"/>
              <a:gd name="adj2" fmla="val 50000"/>
            </a:avLst>
          </a:prstGeom>
          <a:noFill/>
          <a:ln w="38100" cap="flat" cmpd="sng" algn="ctr">
            <a:solidFill>
              <a:schemeClr val="accent1"/>
            </a:solidFill>
            <a:prstDash val="solid"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AE574C0-DA32-687E-D00D-ECA31975D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7750" y="5603080"/>
            <a:ext cx="4648200" cy="990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fr-FR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Tu te souviens → Souviens-</a:t>
            </a:r>
            <a:r>
              <a:rPr kumimoji="0" lang="fr-CA" altLang="fr-FR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toi</a:t>
            </a:r>
            <a:endParaRPr kumimoji="0" lang="fr-CA" altLang="fr-FR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fr-FR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Tu te rases → Rase-</a:t>
            </a:r>
            <a:r>
              <a:rPr kumimoji="0" lang="fr-CA" altLang="fr-FR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toi</a:t>
            </a:r>
            <a:r>
              <a:rPr kumimoji="0" lang="fr-CA" altLang="fr-FR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</a:t>
            </a:r>
            <a:endParaRPr kumimoji="0" lang="fr-FR" altLang="fr-FR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45C841C-899E-A4E0-9E7B-D0C595DFA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8900" y="5588301"/>
            <a:ext cx="2819400" cy="914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4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cs typeface="+mn-cs"/>
              </a:rPr>
              <a:t>  </a:t>
            </a:r>
            <a:r>
              <a:rPr kumimoji="0" lang="fr-CA" sz="4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cs typeface="+mn-cs"/>
              </a:rPr>
              <a:t>te</a:t>
            </a:r>
            <a:r>
              <a:rPr kumimoji="0" lang="fr-CA" sz="4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cs typeface="+mn-cs"/>
              </a:rPr>
              <a:t> → -</a:t>
            </a:r>
            <a:r>
              <a:rPr kumimoji="0" lang="fr-CA" sz="4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cs typeface="+mn-cs"/>
              </a:rPr>
              <a:t>toi</a:t>
            </a:r>
            <a:endParaRPr kumimoji="0" lang="fr-FR" sz="40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cs typeface="+mn-cs"/>
            </a:endParaRPr>
          </a:p>
        </p:txBody>
      </p:sp>
      <p:pic>
        <p:nvPicPr>
          <p:cNvPr id="43" name="Picture 42" descr="Shape&#10;&#10;Description automatically generated with low confidence">
            <a:extLst>
              <a:ext uri="{FF2B5EF4-FFF2-40B4-BE49-F238E27FC236}">
                <a16:creationId xmlns:a16="http://schemas.microsoft.com/office/drawing/2014/main" id="{358B1E17-30C6-3109-DF66-FB27E79699F1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97024">
            <a:off x="837355" y="5526690"/>
            <a:ext cx="277945" cy="109119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8986633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  <p:bldP spid="39" grpId="0" animBg="1"/>
      <p:bldP spid="4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85"/>
  <p:tag name="MMPROD_THEME_BG_IMAGE" val=""/>
  <p:tag name="MMPROD_DATA" val="&lt;object type=&quot;10002&quot; unique_id=&quot;901&quot;&gt;&lt;property id=&quot;10007&quot; value=&quot;Next&quot;/&gt;&lt;property id=&quot;10008&quot; value=&quot;Back&quot;/&gt;&lt;property id=&quot;10009&quot; value=&quot;Soumettre&quot;/&gt;&lt;property id=&quot;10012&quot; value=&quot;0&quot;/&gt;&lt;property id=&quot;10022&quot; value=&quot;Essayez encore une fois&quot;/&gt;&lt;property id=&quot;10068&quot; value=&quot;Correct - Cliquez pour continuer&quot;/&gt;&lt;property id=&quot;10069&quot; value=&quot;Incorrect - Cliquez pour continuer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Annuler&quot;/&gt;&lt;property id=&quot;10128&quot; value=&quot;Click to clear&quot;/&gt;&lt;property id=&quot;10133&quot; value=&quot;0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0&quot;/&gt;&lt;property id=&quot;10183&quot; value=&quot;Vous devez répondre aux questions avant de continuer&quot;/&gt;&lt;property id=&quot;10185&quot; value=&quot;1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&gt;&lt;object type=&quot;10003&quot; unique_id=&quot;10004&quot;&gt;&lt;property id=&quot;10002&quot; value=&quot;Quiz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-1&quot;/&gt;&lt;property id=&quot;10015&quot; value=&quot;1&quot;/&gt;&lt;property id=&quot;10016&quot; value=&quot;1&quot;/&gt;&lt;property id=&quot;10017&quot; value=&quot;1&quot;/&gt;&lt;property id=&quot;10018&quot; value=&quot;0&quot;/&gt;&lt;property id=&quot;10029&quot; value=&quot;2&quot;/&gt;&lt;property id=&quot;10072&quot; value=&quot;Quiz10004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Réussi&quot;/&gt;&lt;property id=&quot;10166&quot; value=&quot;Échoué&quot;/&gt;&lt;property id=&quot;10167&quot; value=&quot;FFFFFFFF&quot;/&gt;&lt;property id=&quot;10169&quot; value=&quot;Question %d of %d&quot;/&gt;&lt;property id=&quot;10170&quot; value=&quot;Send E-mail&quot;/&gt;&lt;property id=&quot;10171&quot; value=&quot;Vous avez répondu correctement!&quot;/&gt;&lt;property id=&quot;10172&quot; value=&quot;Vous n'avez pas répondu à la question&quot;/&gt;&lt;property id=&quot;10173&quot; value=&quot;Votre réponse&quot;/&gt;&lt;property id=&quot;10174&quot; value=&quot;La réponse correcte est:&quot;/&gt;&lt;object type=&quot;10050&quot; unique_id=&quot;10006&quot;&gt;&lt;property id=&quot;10020&quot; value=&quot;2&quot;/&gt;&lt;property id=&quot;10191&quot; value=&quot;-1&quot;/&gt;&lt;/object&gt;&lt;object type=&quot;10051&quot; unique_id=&quot;10007&quot;&gt;&lt;property id=&quot;10020&quot; value=&quot;2&quot;/&gt;&lt;property id=&quot;10191&quot; value=&quot;-1&quot;/&gt;&lt;/object&gt;&lt;property id=&quot;10208&quot; value=&quot;0&quot;/&gt;&lt;property id=&quot;10222&quot; value=&quot;0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100&quot;/&gt;&lt;/object&gt;&lt;/object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7&quot; value=&quot;1&quot;/&gt;&lt;property id=&quot;10229&quot; value=&quot;0&quot;/&gt;&lt;property id=&quot;10235&quot; value=&quot;0&quot;/&gt;&lt;property id=&quot;10236&quot; value=&quot;0&quot;/&gt;&lt;property id=&quot;10237&quot; value=&quot;0&quot;/&gt;&lt;property id=&quot;10238&quot; value=&quot;-1&quot;/&gt;&lt;property id=&quot;10239&quot; value=&quot;-1&quot;/&gt;&lt;property id=&quot;10240&quot; value=&quot;-1&quot;/&gt;&lt;property id=&quot;10241&quot; value=&quot;-1&quot;/&gt;&lt;property id=&quot;10242&quot; value=&quot;-1&quot;/&gt;&lt;property id=&quot;10243&quot; value=&quot;-1&quot;/&gt;&lt;property id=&quot;10244&quot; value=&quot;1&quot;/&gt;&lt;property id=&quot;10245&quot; value=&quot;0&quot;/&gt;&lt;/object&gt;&#10;"/>
  <p:tag name="MMPROD_TAG_VCONFIG" val="PD94bWwgdmVyc2lvbj0iMS4wIj8+DQo8Y29uZmlndXJhdGlvbj4NCgk8Y29sb3JzPg0KCQk8dWljb2xvciBuYW1lPSJwcmltYXJ5IiB2YWx1ZT0iMHhBQUM4RDkiLz4NCgkJPHVpY29sb3IgbmFtZT0iZ2xvdyIgdmFsdWU9IjB4MzVEMzM0Ii8+DQoJCTx1aWNvbG9yIG5hbWU9InRleHQiIHZhbHVlPSIweEZGRkZGRiIvPg0KCQk8dWljb2xvciBuYW1lPSJsaWdodCIgdmFsdWU9IjB4NEU1RDYwIi8+DQoJCTx1aWNvbG9yIG5hbWU9InNoYWRvdyIgdmFsdWU9IjB4MDAwMDAwIi8+DQoJCTx1aWNvbG9yIG5hbWU9ImJhY2tncm91bmQiIHZhbHVlPSIweDUwODZBMyIvPg0KCTwvY29sb3JzPg0KCTxsYXlvdXQ+DQoJCTx1aXNob3cgbmFtZT0icHJlc2VudGF0aW9udGl0bGUiIHZhbHVlPSJ0cnVlIi8+DQoJCTx1aXNob3cgbmFtZT0icHJlc2VudGVycGhvdG8iIHZhbHVlPSJmYWxzZSIvPg0KCQk8dWlzaG93IG5hbWU9InByZXNlbnRlcm5hbWUiIHZhbHVlPSJmYWxzZSIvPg0KCQk8dWlzaG93IG5hbWU9InByZXNlbnRlcnRpdGxlIiB2YWx1ZT0iZmFsc2UiLz4NCgkJPHVpc2hvdyBuYW1lPSJwcmVzZW50ZXJlbWFpbCIgdmFsdWU9ImZhbHNlIi8+DQoJCTx1aXNob3cgbmFtZT0icHJlc2VudGVyYmlvIiB2YWx1ZT0iZmFsc2UiLz4NCgkJPHVpc2hvdyBuYW1lPSJjb21wYW55bG9nbyIgdmFsdWU9ImZhbHNlIi8+DQoJCTx1aXNob3cgbmFtZT0ic2lkZWJhciIgdmFsdWU9InRydWUiLz4NCgkJPHVpc2hvdyBuYW1lPSJvdXRsaW5lIiB2YWx1ZT0idHJ1ZSIvPg0KCQk8dWlzaG93IG5hbWU9InRodW1ibmFpbCIgdmFsdWU9ImZhbHNlIi8+DQoJCTx1aXNob3cgbmFtZT0ibm90ZXMiIHZhbHVlPSJmYWxzZSIvPg0KCQk8dWlzaG93IG5hbWU9InNlYXJjaCIgdmFsdWU9InRydWUiLz4NCgkJPHVpc2hvdyBuYW1lPSJhdHRhY2htZW50cyIgdmFsdWU9InRydWUiLz4NCgkJPHVpc2hvdyBuYW1lPSJ1dGlscyIgdmFsdWU9InRydWUiLz4NCgkJPHVpc2hvdyBuYW1lPSJ2b2x1bWUiIHZhbHVlPSJ0cnVlIi8+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+DQoJCTx1aXJlcGxhY2UgbmFtZT0iaW5pdGlhbHRhYiIgdmFsdWU9InNlYXJjaCIvPg0KCQk8dWlzaG93IG5hbWU9InF1aXoiIHZhbHVlPSJ0cnVlIi8+DQoJCTx1aXNob3cgbmFtZT0iY2N0ZXh0aGlnaGxpZ2h0aW5nIiB2YWx1ZT0idHJ1ZSIvPg0KCTwvbGF5b3V0Pg0KCTxsYW5ndWFnZSBpZD0iZW4iPg0KCQk8dWl0ZXh0IG5hbWU9IkFET0JFX1BSRVNFTlRFUiIgdmFsdWU9Ik15IG5hbWUgZ29pZXMgaGVyZSIv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+DQoJCTwhLS0gc3Vic3RpdHV0aW9uOiAlbiA9PSBzbGlkZSBudW1iZXIgLS0+DQoJCTx1aXRleHQgbmFtZT0iVU5OQU1FRFNMSURFVElUTEUiIHZhbHVlPSJTbGlkZSAlbiIvPg0KCQk8IS0tIHN1YnN0aXR1dGlvbjogJW4gPT0gc2xpZGUgbnVtYmVyIC0tPg0KCQk8IS0tIHN1YnN0aXR1dGlvbjogJXQgPT0gdG90YWwgc2xpZGUgY291bnQgLS0+DQoJCTx1aXRleHQgbmFtZT0iU0NSVUJCQVJTVEFUVVNfU0xJREVJTkZPIiB2YWx1ZT0iU2xpZGUgJW4gLyAldCB8ICIvPg0KCQk8dWl0ZXh0IG5hbWU9IlNDUlVCQkFSU1RBVFVTX1NUT1BQRUQiIHZhbHVlPSJTdG9wcGVkIi8+DQoJCTx1aXRleHQgbmFtZT0iU0NSVUJCQVJTVEFUVVNfUExBWUlORyIgdmFsdWU9IlBsYXlpbmciLz4NCgkJPHVpdGV4dCBuYW1lPSJTQ1JVQkJBUlNUQVRVU19OT0FVRElPIiB2YWx1ZT0iTm8gQXVkaW8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+DQoJCTx1aXRleHQgbmFtZT0iRE9DV1JBUF9NU0ciIHZhbHVlPSJTYXZlIHRvIE15IENvbXB1dGVyIi8+DQoJCTx1aXRleHQgbmFtZT0iRE9DV1JBUF9QUk9NUFQiIHZhbHVlPSJDbGljayB0byBEb3dubG9hZCIvPg0KCTwvbGFuZ3VhZ2U+DQoJPGxhbmd1YWdlIGlkPSJkZS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TE9BRElORyIgdmFsdWU9IkxhZGVuIi8+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+DQoJCTwhLS0gc3Vic3RpdHV0aW9uOiAlcyA9PSBzZWNvbmRzIHJlbWFpbmluZyAtLT4NCgkJPHVpdGV4dCBuYW1lPSJFTEFQU0VEIiB2YWx1ZT0iUmVzdGRhdWVyOiAlbSBNaW51dGVuICVzIFNla3VuZGVuIi8+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+DQoJCTx1aXRleHQgbmFtZT0iRElWSURFUkJUTl9USVRMRSIgdmFsdWU9InwiLz4NCgkJPHVpdGV4dCBuYW1lPSJDT05UQUNUQlROX1RJVExFIiB2YWx1ZT0iS29udGFrdCIvPg0KCQk8dWl0ZXh0IG5hbWU9IlRBQl9PVVRMSU5FIiB2YWx1ZT0iU3RydWt0dXIiLz4NCgkJPHVpdGV4dCBuYW1lPSJUQUJfVEhVTUIiIHZhbHVlPSJNaW5pYXR1ciIvPg0KCQk8dWl0ZXh0IG5hbWU9IlRBQl9OT1RFUyIgdmFsdWU9Ik5vdGl6ZW4iLz4NCgkJPHVpdGV4dCBuYW1lPSJUQUJfU0VBUkNIIiB2YWx1ZT0iU3VjaGVuIi8+DQoJCTx1aXRleHQgbmFtZT0iU0xJREVfSEVBRElORyIgdmFsdWU9IkZvbGllbnRpdGVsIi8+DQoJCTx1aXRleHQgbmFtZT0iRFVSQVRJT05fSEVBRElORyIgdmFsdWU9IkRhdWVyIi8+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+DQoJCTx1aXRleHQgbmFtZT0iU0xJREVfTk9URVMiIHZhbHVlPSJGb2xpZW5ub3RpemV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+DQoJCTx1aXRleHQgbmFtZT0iTVVURSIgdmFsdWU9IlRvbiBhdXMiLz4NCgkJPHVpdGV4dCBuYW1lPSJET0NXUkFQX1RJVExFIiB2YWx1ZT0iUHJlc2VudGVyLUFuaGFuZyIvPg0KCQk8dWl0ZXh0IG5hbWU9IkRPQ1dSQVBfTVNHIiB2YWx1ZT0iQXVmIG1laW5lbSBBcmJlaXRzcGxhdHogc3BlaWNoZXJuIi8+DQoJCTx1aXRleHQgbmFtZT0iRE9DV1JBUF9QUk9NUFQiIHZhbHVlPSJadW0gSGVydW50ZXJsYWRlbiBrbGlja2VuIi8+DQoJPC9sYW5ndWFnZT4NCgk8bGFuZ3VhZ2UgaWQ9ImZy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+DQoJCTx1aXRleHQgbmFtZT0iU0NSVUJCQVJTVEFUVVNfUExBWUlORyIgdmFsdWU9IkxlY3R1cmUiLz4NCgkJPHVpdGV4dCBuYW1lPSJTQ1JVQkJBUlNUQVRVU19OT0FVRElPIiB2YWx1ZT0iUGFzIGRlIHNvbiIvPg0KCQk8dWl0ZXh0IG5hbWU9IlNDUlVCQkFSU1RBVFVTX0xPQURJTkciIHZhbHVlPSJDaGFyZ2VtZW50IGVuIGNvdXJzIi8+DQoJCTx1aXRleHQgbmFtZT0iU0NSVUJCQVJTVEFUVVNfQlVGRkVSSU5HIiB2YWx1ZT0iTWlzZSBlbiBtw6ltb2lyZSIvPg0KCQk8dWl0ZXh0IG5hbWU9IlNDUlVCQkFSU1RBVFVTX1FVRVNUSU9OIiB2YWx1ZT0iUsOpcG9uZHJlIMOgIGxhIHF1ZXN0aW9uIi8+DQoJCTx1aXRleHQgbmFtZT0iU0NSVUJCQVJTVEFUVVNfUkVWSUVXUVVJWiIgdmFsdWU9IlLDqXZpc2lvbiBkdSBxdWVzdGlvbm5haXJlIi8+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+DQoJCTx1aXRleHQgbmFtZT0iQVRUQUNITUVOVFMiIHZhbHVlPSJQacOoY2VzIGpvaW50ZXMiLz4NCgkJPCEtLSBzdWJzdGl0dXRpb246ICVwID09IGN1cnJlbnQgc3BlYWtlcidzIHRpdGxlIC0tPg0KCQk8dWl0ZXh0IG5hbWU9IkJJT1dJTl9USVRMRSIgdmFsdWU9IkJpbzogJXAiLz4NCgkJPHVpdGV4dCBuYW1lPSJCSU9CVE5fVElUTEUiIHZhbHVlPSJCaW8gOiIvPg0KCQk8dWl0ZXh0IG5hbWU9IkRJVklERVJCVE5fVElUTEUiIHZhbHVlPSJ8Ii8+DQoJCTx1aXRleHQgbmFtZT0iQ09OVEFDVEJUTl9USVRMRSIgdmFsdWU9IkNvbnRhY3QiLz4NCgkJPHVpdGV4dCBuYW1lPSJUQUJfT1VUTElORSIgdmFsdWU9IlBsYW4iLz4NCgkJPHVpdGV4dCBuYW1lPSJUQUJfVEhVTUIiIHZhbHVlPSIgTWluaWF0dXJlIi8+DQoJCTx1aXRleHQgbmFtZT0iVEFCX05PVEVTIiB2YWx1ZT0iTm90ZXMiLz4NCgkJPHVpdGV4dCBuYW1lPSJUQUJfU0VBUkNIIiB2YWx1ZT0iIENoZXJjaGVyIi8+DQoJCTx1aXRleHQgbmFtZT0iU0xJREVfSEVBRElORyIgdmFsdWU9IlRpdHJlIGRlIGxhIGRpYXBvc2l0aXZlIi8+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+DQoJCTx1aXRleHQgbmFtZT0iQVRUQUNITkFNRV9IRUFESU5HIiB2YWx1ZT0iTm9tIGRlIGZpY2hpZXIiLz4NCgkJPHVpdGV4dCBuYW1lPSJBVFRBQ0hTSVpFX0hFQURJTkciIHZhbHVlPSJUYWlsbGUiLz4NCgkJPHVpdGV4dCBuYW1lPSJTTElERV9OT1RFUyIgdmFsdWU9Ik5vdGVzIGRlcyBkaWFwb3NpdGl2ZXM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+DQoJCTx1aXRleHQgbmFtZT0iRE9DV1JBUF9QUk9NUFQiIHZhbHVlPSJDbGlxdWVyIHBvdXIgdMOpbMOpY2hhcmdlciIvPg0KCTwvbGFuZ3VhZ2U+DQoJPGxhbmd1YWdlIGlkPSJqYSI+DQoJCTwhLS0gZm9ybWF0IGZvciB1aWZvbnQgdmFsdWUgaXMgImZvbnQsc2l6ZSxpc2JvbGQsaXNpdGFsaWMsaXNzaGFkb3dlZCIgLS0+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+DQoJCTx1aWZvbnQgbmFtZT0iRk9OVF9FTEFQU0VEVElNRSIgdmFsdWU9IlZlcmRhbmEsMTEsdHJ1ZSxmYWxzZSxmYWxzZSIvPg0KCQk8dWlmb250IG5hbWU9IkZPTlRfVVRJTFNNRU5VIiB2YWx1ZT0iVmVyZGFuYSw5LHRydWUsZmFsc2UsZmFsc2UiLz4NCgkJPHVpZm9udCBuYW1lPSJGT05UX1RBQlMiIHZhbHVlPSJWZXJkYW5hLDEwLGZhbHNlLGZhbHNlLGZhbHNlIi8+DQoJCTx1aWZvbnQgbmFtZT0iRk9OVF9QUkVTRU5UQVRJT05OQU1FIiB2YWx1ZT0iVmVyZGFuYSwxNSxmYWxzZSxmYWxzZSx0cnVlIi8+DQoJCTx1aWZvbnQgbmFtZT0iRk9OVF9QUkVTRU5URVJOQU1FIiB2YWx1ZT0iVmVyZGFuYSwxNSx0cnVlLGZhbHNlLHRydWUiLz4NCgkJPHVpZm9udCBuYW1lPSJGT05UX1BSRVNFTlRFUlRJVExFIiB2YWx1ZT0iVmVyZGFuYSwxMS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MTEsZmFsc2UsZmFsc2UsdHJ1ZSIvPg0KCQk8dWlmb250IG5hbWU9IkZPTlRfQklPV0lOIiB2YWx1ZT0iVmVyZGFuYSwxMSxmYWxzZSxmYWxzZSxmYWxzZSIvPg0KCQk8dWlmb250IG5hbWU9IkZPTlRfTElTVEhFQURJTkciIHZhbHVlPSJWZXJkYW5hLDExLGZhbHNlLGZhbHNlLGZhbHNlIi8+DQoJCTx1aWZvbnQgbmFtZT0iRk9OVF9XSU5USVRMRSIgdmFsdWU9IlZlcmRhbmEsMTEsZmFsc2UsZmFsc2UsdHJ1ZSIvPg0KCQk8dWlmb250IG5hbWU9IkZPTlRfQVRUQUNITUVOVFMiIHZhbHVlPSJWZXJkYW5hLDExLGZhbHNlLGZhbHNlLHRydWUiLz4NCgkJPCEtLSB1aXRleHQgLS0+DQoJCTwhLS0gc3Vic3RpdHV0aW9uOiAlbiA9PSBzbGlkZSBudW1iZXIgLS0+DQoJCTx1aXRleHQgbmFtZT0iVU5OQU1FRFNMSURFVElUTEUiIHZhbHVlPSLjgrnjg6njgqTjg4kgOiAlbiIvPg0KCQk8IS0tIHN1YnN0aXR1dGlvbjogJW4gPT0gc2xpZGUgbnVtYmVyIC0tPg0KCQk8IS0tIHN1YnN0aXR1dGlvbjogJXQgPT0gdG90YWwgc2xpZGUgY291bnQgLS0+DQoJCTx1aXRleHQgbmFtZT0iU0NSVUJCQVJTVEFUVVNfU0xJREVJTkZPIiB2YWx1ZT0i44K544Op44Kk44OJIDogJW4gLyAldCB8ICIvPg0KCQk8dWl0ZXh0IG5hbWU9IlNDUlVCQkFSU1RBVFVTX1NUT1BQRUQiIHZhbHVlPSLlgZzmraIiLz4NCgkJPHVpdGV4dCBuYW1lPSJTQ1JVQkJBUlNUQVRVU19QTEFZSU5HIiB2YWx1ZT0i5YaN55Sf5LitIi8+DQoJCTx1aXRleHQgbmFtZT0iU0NSVUJCQVJTVEFUVVNfTk9BVURJTyIgdmFsdWU9Iumfs+WjsOOBquOBly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PVVRMSU5FIiB2YWx1ZT0i44Ki44Km44OI44Op44Kk44OzIi8+DQoJCTx1aXRleHQgbmFtZT0iVEFCX1RIVU1CIiB2YWx1ZT0i44K144Og44ON44O844OrIi8+DQoJCTx1aXRleHQgbmFtZT0iVEFCX05PVEVTIiB2YWx1ZT0i44OO44O844OIIi8+DQoJCTx1aXRleHQgbmFtZT0iVEFCX1NFQVJDSCIgdmFsdWU9IuaknOe0oiIvPg0KCQk8dWl0ZXh0IG5hbWU9IlNMSURFX0hFQURJTkciIHZhbHVlPSLjgrnjg6njgqTjg4njgr/jgqTjg4jjg6siLz4NCgkJPHVpdGV4dCBuYW1lPSJEVVJBVElPTl9IRUFESU5HIiB2YWx1ZT0i6ZW344GVIi8+DQoJCTx1aXRleHQgbmFtZT0iU0VBUkNIX0hFQURJTkciIHZhbHVlPSLmpJzntKLjgZnjgovjg4bjgq3jgrnjg4ggOiAiLz4NCgkJPHVpdGV4dCBuYW1lPSJUSFVNQl9IRUFESU5HIiB2YWx1ZT0i44K544Op44Kk44OJIi8+DQoJCTx1aXRleHQgbmFtZT0iVEhVTUJfSU5GTyIgdmFsdWU9IuOCueODqeOCpOODieOCv+OCpOODiOODqyAvIOmVt+OBlSIvPg0KCQk8dWl0ZXh0IG5hbWU9IkFUVEFDSE5BTUVfSEVBRElORyIgdmFsdWU9IuODleOCoeOCpOODq+WQjSIvPg0KCQk8dWl0ZXh0IG5hbWU9IkFUVEFDSFNJWkVfSEVBRElORyIgdmFsdWU9IuOCteOCpOOCuiIvPg0KCQk8dWl0ZXh0IG5hbWU9IlNMSURFX05PVEVTIiB2YWx1ZT0i44K544Op44Kk44OJ44OO44O844OI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+imi+OBm+OCiyIvPg0KCQk8dWl0ZXh0IG5hbWU9Ik1VVEUiIHZhbHVlPSLjg5/jg6Xjg7zjg4giLz4NCgkJPHVpdGV4dCBuYW1lPSJET0NXUkFQX1RJVExFIiB2YWx1ZT0iUHJlc2VudGVyIOa3u+S7mOODleOCoeOCpOODqyIvPg0KCQk8dWl0ZXh0IG5hbWU9IkRPQ1dSQVBfTVNHIiB2YWx1ZT0i44Oe44Kk44Kz44Oz44OU44Ol44O844K/44Gr5L+d5a2YIi8+DQoJCTx1aXRleHQgbmFtZT0iRE9DV1JBUF9QUk9NUFQiIHZhbHVlPSLjgq/jg6rjg4Pjgq/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S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0gdWl0ZXh0IC0tPg0KCQk8IS0tIHN1YnN0aXR1dGlvbjogJW4gPT0gc2xpZGUgbnVtYmVyIC0tPg0KCQk8dWl0ZXh0IG5hbWU9IlVOTkFNRURTTElERVRJVExFIiB2YWx1ZT0i7Iqs65287J2065OcICVuIi8+DQoJCTwhLS0gc3Vic3RpdHV0aW9uOiAlbiA9PSBzbGlkZSBudW1iZXIgLS0+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+DQoJCTx1aXRleHQgbmFtZT0iU0NSVUJCQVJTVEFUVVNfTk9BVURJTyIgdmFsdWU9IuyYpOuUlOyYpCDsl4bsnYwiLz4NCgkJPHVpdGV4dCBuYW1lPSJTQ1JVQkJBUlNUQVRVU19MT0FESU5HIiB2YWx1ZT0i66Gc65SpIi8+DQoJCTx1aXRleHQgbmFtZT0iU0NSVUJCQVJTVEFUVVNfQlVGRkVSSU5HIiB2YWx1ZT0i67KE7Y2866eBIi8+DQoJCTx1aXRleHQgbmFtZT0iU0NSVUJCQVJTVEFUVVNfUVVFU1RJT04iIHZhbHVlPSLsp4jrrLjsl5Ag64u17ZWY6riwIi8+DQoJCTx1aXRleHQgbmFtZT0iU0NSVUJCQVJTVEFUVVNfUkVWSUVXUVVJWiIgdmFsdWU9IuyniOusuCDri6Tsi5zrs7TquLAiLz4NCgkJPCEtLSBzdWJzdGl0dXRpb246ICVtID09IG1pbnV0ZXMgcmVtYWluaW5nIC0tPg0KCQk8IS0tIHN1YnN0aXR1dGlvbjogJXMgPT0gc2Vjb25kcyByZW1haW5pbmcgLS0+DQoJCTx1aXRleHQgbmFtZT0iRUxBUFNFRCIgdmFsdWU9IiVt67aEICVz7LSIIOuCqOydjCIvPg0KCQk8dWl0ZXh0IG5hbWU9Ik5PVEZPVU5EIiB2YWx1ZT0i7JeG7J2MIi8+DQoJCTx1aXRleHQgbmFtZT0iQVRUQUNITUVOVFMiIHZhbHVlPSLssqjrtoAg7YyM7J28Ii8+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+DQoJCTx1aXRleHQgbmFtZT0iVEhVTUJfSEVBRElORyIgdmFsdWU9IuyKrOudvOydtOuTnCIvPg0KCQk8dWl0ZXh0IG5hbWU9IlRIVU1CX0lORk8iIHZhbHVlPSLsoJzrqqkv7J6s7IOd7Iuc6rCEIi8+DQoJCTx1aXRleHQgbmFtZT0iQVRUQUNITkFNRV9IRUFESU5HIiB2YWx1ZT0i7YyM7J28IOydtOumhCIvPg0KCQk8dWl0ZXh0IG5hbWU9IkFUVEFDSFNJWkVfSEVBRElORyIgdmFsdWU9Iu2BrOq4sCIvPg0KCQk8dWl0ZXh0IG5hbWU9IlNMSURFX05PVEVTIiB2YWx1ZT0i7Iqs65287J2065OcIOuFuO2KuC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ssLjsl6zsnpDsl5Dqsowg7IS466GcIOunieuMgCDrs7TsnbTquLAiLz4NCgkJPHVpdGV4dCBuYW1lPSJNVVRFIiB2YWx1ZT0i7J2M7IaM6rGwIi8+DQoJCTx1aXRleHQgbmFtZT0iRE9DV1JBUF9USVRMRSIgdmFsdWU9IlByZXNlbnRlciDtjIzsnbwg7LKo67aAIi8+DQoJCTx1aXRleHQgbmFtZT0iRE9DV1JBUF9NU0ciIHZhbHVlPSLrgrQg7Lu07ZOo7YSw7JeQIOyggOyepSIvPg0KCQk8dWl0ZXh0IG5hbWU9IkRPQ1dSQVBfUFJPTVBUIiB2YWx1ZT0i7YG066at7ZWY7JesIOuLpOyatOuhnOuTnCIvPg0KCTwvbGFuZ3VhZ2U+DQo8L2NvbmZpZ3VyYXRpb24+DQog"/>
  <p:tag name="MMPROD_UIDATA" val="&lt;database version=&quot;10.0&quot;&gt;&lt;object type=&quot;1&quot; unique_id=&quot;10001&quot;&gt;&lt;property id=&quot;20139&quot; value=&quot;%n. %s&quot;/&gt;&lt;property id=&quot;20141&quot; value=&quot;Le genre des noms (concept title)&quot;/&gt;&lt;property id=&quot;20144&quot; value=&quot;1&quot;/&gt;&lt;property id=&quot;20146&quot; value=&quot;0&quot;/&gt;&lt;property id=&quot;20147&quot; value=&quot;0&quot;/&gt;&lt;property id=&quot;20148&quot; value=&quot;5&quot;/&gt;&lt;property id=&quot;20180&quot; value=&quot;0&quot;/&gt;&lt;property id=&quot;20181&quot; value=&quot;0&quot;/&gt;&lt;property id=&quot;20193&quot; value=&quot;-1&quot;/&gt;&lt;property id=&quot;20224&quot; value=&quot;\\artsfile.uwaterloo.ca\ktsedryk\My Documents\My Adobe Presentations\template&quot;/&gt;&lt;property id=&quot;20250&quot; value=&quot;0&quot;/&gt;&lt;property id=&quot;20251&quot; value=&quot;0&quot;/&gt;&lt;property id=&quot;20259&quot; value=&quot;0&quot;/&gt;&lt;object type=&quot;8&quot; unique_id=&quot;10777&quot;&gt;&lt;/object&gt;&lt;object type=&quot;2&quot; unique_id=&quot;10778&quot;&gt;&lt;object type=&quot;3&quot; unique_id=&quot;16090&quot;&gt;&lt;property id=&quot;20148&quot; value=&quot;5&quot;/&gt;&lt;property id=&quot;20300&quot; value=&quot;Slide 1&quot;/&gt;&lt;property id=&quot;20303&quot; value=&quot;-1&quot;/&gt;&lt;property id=&quot;20307&quot; value=&quot;347&quot;/&gt;&lt;property id=&quot;20309&quot; value=&quot;-1&quot;/&gt;&lt;/object&gt;&lt;object type=&quot;3&quot; unique_id=&quot;21677&quot;&gt;&lt;property id=&quot;20148&quot; value=&quot;5&quot;/&gt;&lt;property id=&quot;20300&quot; value=&quot;Slide 2&quot;/&gt;&lt;property id=&quot;20307&quot; value=&quot;348&quot;/&gt;&lt;/object&gt;&lt;object type=&quot;3&quot; unique_id=&quot;21694&quot;&gt;&lt;property id=&quot;20148&quot; value=&quot;5&quot;/&gt;&lt;property id=&quot;20300&quot; value=&quot;Slide 3&quot;/&gt;&lt;property id=&quot;20307&quot; value=&quot;349&quot;/&gt;&lt;/object&gt;&lt;/object&gt;&lt;object type=&quot;4&quot; unique_id=&quot;13066&quot;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3.3|2.8|3.2|8.1|2.1|1|0.7|1.8|0.3|0.7|0.4|2.2|1.3|0.7|0.5|1.3|0.6|0.9|1|5.1|1.7|4.2|0.7|17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1.8|1.5|4.2|2.2|1.8|2.7|1.6|0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5.2|1.8|11.1|6.1|1|16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1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5.6|6.5|6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5.5|0.9|0.6|2.9|1.2|4.3|1.8|3.9|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1.9|1.7|0.8|1.9|0.8|2.3|0.9|2.4|2.4|4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2.1|2|2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Bulle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triangle" w="med" len="med"/>
        </a:ln>
      </a:spPr>
      <a:bodyPr anchor="ctr"/>
      <a:lstStyle>
        <a:defPPr algn="ctr">
          <a:defRPr/>
        </a:defPPr>
      </a:lstStyle>
      <a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a:style>
    </a:spDef>
    <a:lnDef>
      <a:spPr bwMode="auto"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2421</TotalTime>
  <Pages>0</Pages>
  <Words>1129</Words>
  <Characters>0</Characters>
  <Application>Microsoft Office PowerPoint</Application>
  <PresentationFormat>Custom</PresentationFormat>
  <Lines>0</Lines>
  <Paragraphs>189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Cubano</vt:lpstr>
      <vt:lpstr>Gill Sans</vt:lpstr>
      <vt:lpstr>Open Sans</vt:lpstr>
      <vt:lpstr>Symbol</vt:lpstr>
      <vt:lpstr>Times New Roman</vt:lpstr>
      <vt:lpstr>Title &amp; Bullets</vt:lpstr>
      <vt:lpstr>Les verbes pronominaux</vt:lpstr>
      <vt:lpstr>Définition</vt:lpstr>
      <vt:lpstr>Définition</vt:lpstr>
      <vt:lpstr>Conjugaison</vt:lpstr>
      <vt:lpstr>Infinitif</vt:lpstr>
      <vt:lpstr>Temps composés</vt:lpstr>
      <vt:lpstr>Temps composés</vt:lpstr>
      <vt:lpstr>Place du pronom réfléchi</vt:lpstr>
      <vt:lpstr>Place du pronom réfléchi</vt:lpstr>
      <vt:lpstr>Place des autres pronoms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verbes pronominaux</dc:title>
  <dc:creator>Tsedryk, Kanstantsin</dc:creator>
  <cp:keywords>FR252</cp:keywords>
  <cp:lastModifiedBy>KT</cp:lastModifiedBy>
  <cp:revision>471</cp:revision>
  <dcterms:modified xsi:type="dcterms:W3CDTF">2024-01-12T16:09:44Z</dcterms:modified>
</cp:coreProperties>
</file>