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5"/>
  </p:notesMasterIdLst>
  <p:handoutMasterIdLst>
    <p:handoutMasterId r:id="rId6"/>
  </p:handoutMasterIdLst>
  <p:sldIdLst>
    <p:sldId id="347" r:id="rId2"/>
    <p:sldId id="348" r:id="rId3"/>
    <p:sldId id="349" r:id="rId4"/>
  </p:sldIdLst>
  <p:sldSz cx="12482513" cy="7021513"/>
  <p:notesSz cx="7023100" cy="9309100"/>
  <p:custDataLst>
    <p:tags r:id="rId7"/>
  </p:custDataLst>
  <p:defaultTextStyle>
    <a:defPPr>
      <a:defRPr lang="en-US"/>
    </a:defPPr>
    <a:lvl1pPr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1pPr>
    <a:lvl2pPr marL="322263" indent="131763"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2pPr>
    <a:lvl3pPr marL="647700" indent="26352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3pPr>
    <a:lvl4pPr marL="971550" indent="39687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4pPr>
    <a:lvl5pPr marL="1296988" indent="528638"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5pPr>
    <a:lvl6pPr marL="2286000" algn="l" defTabSz="914400" rtl="0" eaLnBrk="1" latinLnBrk="0" hangingPunct="1">
      <a:defRPr sz="3000" kern="1200">
        <a:solidFill>
          <a:srgbClr val="000000"/>
        </a:solidFill>
        <a:latin typeface="Gill Sans" charset="0"/>
        <a:ea typeface="+mn-ea"/>
        <a:cs typeface="ヒラギノ角ゴ ProN W3" charset="0"/>
        <a:sym typeface="Gill Sans" charset="0"/>
      </a:defRPr>
    </a:lvl6pPr>
    <a:lvl7pPr marL="2743200" algn="l" defTabSz="914400" rtl="0" eaLnBrk="1" latinLnBrk="0" hangingPunct="1">
      <a:defRPr sz="3000" kern="1200">
        <a:solidFill>
          <a:srgbClr val="000000"/>
        </a:solidFill>
        <a:latin typeface="Gill Sans" charset="0"/>
        <a:ea typeface="+mn-ea"/>
        <a:cs typeface="ヒラギノ角ゴ ProN W3" charset="0"/>
        <a:sym typeface="Gill Sans" charset="0"/>
      </a:defRPr>
    </a:lvl7pPr>
    <a:lvl8pPr marL="3200400" algn="l" defTabSz="914400" rtl="0" eaLnBrk="1" latinLnBrk="0" hangingPunct="1">
      <a:defRPr sz="3000" kern="1200">
        <a:solidFill>
          <a:srgbClr val="000000"/>
        </a:solidFill>
        <a:latin typeface="Gill Sans" charset="0"/>
        <a:ea typeface="+mn-ea"/>
        <a:cs typeface="ヒラギノ角ゴ ProN W3" charset="0"/>
        <a:sym typeface="Gill Sans" charset="0"/>
      </a:defRPr>
    </a:lvl8pPr>
    <a:lvl9pPr marL="3657600" algn="l" defTabSz="914400" rtl="0" eaLnBrk="1" latinLnBrk="0" hangingPunct="1">
      <a:defRPr sz="3000" kern="1200">
        <a:solidFill>
          <a:srgbClr val="000000"/>
        </a:solidFill>
        <a:latin typeface="Gill Sans" charset="0"/>
        <a:ea typeface="+mn-ea"/>
        <a:cs typeface="ヒラギノ角ゴ ProN W3" charset="0"/>
        <a:sym typeface="Gill Sans" charset="0"/>
      </a:defRPr>
    </a:lvl9pPr>
  </p:defaultTextStyle>
  <p:extLst>
    <p:ext uri="{EFAFB233-063F-42B5-8137-9DF3F51BA10A}">
      <p15:sldGuideLst xmlns:p15="http://schemas.microsoft.com/office/powerpoint/2012/main">
        <p15:guide id="1" orient="horz" pos="486" userDrawn="1">
          <p15:clr>
            <a:srgbClr val="A4A3A4"/>
          </p15:clr>
        </p15:guide>
        <p15:guide id="2" orient="horz" pos="3940" userDrawn="1">
          <p15:clr>
            <a:srgbClr val="A4A3A4"/>
          </p15:clr>
        </p15:guide>
        <p15:guide id="3" pos="788" userDrawn="1">
          <p15:clr>
            <a:srgbClr val="A4A3A4"/>
          </p15:clr>
        </p15:guide>
        <p15:guide id="4" pos="3943" userDrawn="1">
          <p15:clr>
            <a:srgbClr val="A4A3A4"/>
          </p15:clr>
        </p15:guide>
        <p15:guide id="5" pos="7078" userDrawn="1">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74A5"/>
    <a:srgbClr val="C5E1F3"/>
    <a:srgbClr val="106588"/>
    <a:srgbClr val="B9E5F7"/>
    <a:srgbClr val="5BC0EB"/>
    <a:srgbClr val="6F2A0B"/>
    <a:srgbClr val="3E5E28"/>
    <a:srgbClr val="679192"/>
    <a:srgbClr val="D8E5ED"/>
    <a:srgbClr val="ADC8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85" autoAdjust="0"/>
    <p:restoredTop sz="72422" autoAdjust="0"/>
  </p:normalViewPr>
  <p:slideViewPr>
    <p:cSldViewPr snapToGrid="0" snapToObjects="1" showGuides="1">
      <p:cViewPr varScale="1">
        <p:scale>
          <a:sx n="75" d="100"/>
          <a:sy n="75" d="100"/>
        </p:scale>
        <p:origin x="666" y="72"/>
      </p:cViewPr>
      <p:guideLst>
        <p:guide orient="horz" pos="486"/>
        <p:guide orient="horz" pos="3940"/>
        <p:guide pos="788"/>
        <p:guide pos="3943"/>
        <p:guide pos="7078"/>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showGuides="1">
      <p:cViewPr varScale="1">
        <p:scale>
          <a:sx n="81" d="100"/>
          <a:sy n="81" d="100"/>
        </p:scale>
        <p:origin x="3858" y="120"/>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eader Placeholder 2">
            <a:extLst>
              <a:ext uri="{FF2B5EF4-FFF2-40B4-BE49-F238E27FC236}">
                <a16:creationId xmlns:a16="http://schemas.microsoft.com/office/drawing/2014/main" id="{A4FAA37D-BD83-F4EC-6A41-6B63072334BB}"/>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r>
              <a:rPr lang="fr-CA" dirty="0"/>
              <a:t>Futur proche</a:t>
            </a: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extLst>
    <p:ext uri="{56416CCD-93CA-4268-BC5B-53C4BB910035}">
      <p15:sldGuideLst xmlns:p15="http://schemas.microsoft.com/office/powerpoint/2012/main">
        <p15:guide id="1" orient="horz" pos="2932" userDrawn="1">
          <p15:clr>
            <a:srgbClr val="F26B43"/>
          </p15:clr>
        </p15:guide>
        <p15:guide id="2" pos="2212"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9D0DC45-13C5-4377-98AD-0C9A4D2CE5FF}"/>
              </a:ext>
            </a:extLst>
          </p:cNvPr>
          <p:cNvSpPr>
            <a:spLocks noGrp="1"/>
          </p:cNvSpPr>
          <p:nvPr>
            <p:ph type="hdr" sz="quarter"/>
          </p:nvPr>
        </p:nvSpPr>
        <p:spPr>
          <a:xfrm>
            <a:off x="0" y="0"/>
            <a:ext cx="3043238" cy="465138"/>
          </a:xfrm>
          <a:prstGeom prst="rect">
            <a:avLst/>
          </a:prstGeom>
        </p:spPr>
        <p:txBody>
          <a:bodyPr vert="horz" lIns="93324" tIns="46662" rIns="93324" bIns="46662" rtlCol="0"/>
          <a:lstStyle>
            <a:lvl1pPr algn="l">
              <a:defRPr sz="1200">
                <a:latin typeface="Gill Sans" charset="0"/>
                <a:ea typeface="ヒラギノ角ゴ ProN W3" charset="0"/>
                <a:cs typeface="ヒラギノ角ゴ ProN W3" charset="0"/>
                <a:sym typeface="Gill Sans" charset="0"/>
              </a:defRPr>
            </a:lvl1pPr>
          </a:lstStyle>
          <a:p>
            <a:pPr>
              <a:defRPr/>
            </a:pPr>
            <a:r>
              <a:rPr lang="en-CA"/>
              <a:t>Titre</a:t>
            </a:r>
          </a:p>
        </p:txBody>
      </p:sp>
      <p:sp>
        <p:nvSpPr>
          <p:cNvPr id="3" name="Date Placeholder 2">
            <a:extLst>
              <a:ext uri="{FF2B5EF4-FFF2-40B4-BE49-F238E27FC236}">
                <a16:creationId xmlns:a16="http://schemas.microsoft.com/office/drawing/2014/main" id="{D08CEA86-2AAE-4FFA-A61F-05447F48C3C8}"/>
              </a:ext>
            </a:extLst>
          </p:cNvPr>
          <p:cNvSpPr>
            <a:spLocks noGrp="1"/>
          </p:cNvSpPr>
          <p:nvPr>
            <p:ph type="dt" idx="1"/>
          </p:nvPr>
        </p:nvSpPr>
        <p:spPr>
          <a:xfrm>
            <a:off x="3978275" y="0"/>
            <a:ext cx="3043238" cy="465138"/>
          </a:xfrm>
          <a:prstGeom prst="rect">
            <a:avLst/>
          </a:prstGeom>
        </p:spPr>
        <p:txBody>
          <a:bodyPr vert="horz" lIns="93324" tIns="46662" rIns="93324" bIns="46662" rtlCol="0"/>
          <a:lstStyle>
            <a:lvl1pPr algn="r">
              <a:defRPr sz="1200">
                <a:latin typeface="Gill Sans" charset="0"/>
                <a:ea typeface="ヒラギノ角ゴ ProN W3" charset="0"/>
                <a:cs typeface="ヒラギノ角ゴ ProN W3" charset="0"/>
                <a:sym typeface="Gill Sans" charset="0"/>
              </a:defRPr>
            </a:lvl1pPr>
          </a:lstStyle>
          <a:p>
            <a:pPr>
              <a:defRPr/>
            </a:pPr>
            <a:fld id="{8EF22E2F-AFEB-411F-85FE-98A3797FCE98}" type="datetimeFigureOut">
              <a:rPr lang="en-US"/>
              <a:pPr>
                <a:defRPr/>
              </a:pPr>
              <a:t>12-Jan-24</a:t>
            </a:fld>
            <a:endParaRPr lang="en-CA"/>
          </a:p>
        </p:txBody>
      </p:sp>
      <p:sp>
        <p:nvSpPr>
          <p:cNvPr id="4" name="Slide Image Placeholder 3">
            <a:extLst>
              <a:ext uri="{FF2B5EF4-FFF2-40B4-BE49-F238E27FC236}">
                <a16:creationId xmlns:a16="http://schemas.microsoft.com/office/drawing/2014/main" id="{1C52AA63-6471-41F4-A435-687AF3E8B988}"/>
              </a:ext>
            </a:extLst>
          </p:cNvPr>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pPr lvl="0"/>
            <a:endParaRPr lang="en-CA" noProof="0"/>
          </a:p>
        </p:txBody>
      </p:sp>
      <p:sp>
        <p:nvSpPr>
          <p:cNvPr id="5" name="Notes Placeholder 4">
            <a:extLst>
              <a:ext uri="{FF2B5EF4-FFF2-40B4-BE49-F238E27FC236}">
                <a16:creationId xmlns:a16="http://schemas.microsoft.com/office/drawing/2014/main" id="{8D06B235-3C54-4590-97C8-BC161EBC4973}"/>
              </a:ext>
            </a:extLst>
          </p:cNvPr>
          <p:cNvSpPr>
            <a:spLocks noGrp="1"/>
          </p:cNvSpPr>
          <p:nvPr>
            <p:ph type="body" sz="quarter" idx="3"/>
          </p:nvPr>
        </p:nvSpPr>
        <p:spPr>
          <a:xfrm>
            <a:off x="701675" y="4421188"/>
            <a:ext cx="5619750" cy="4189412"/>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12E179EC-9E4D-4692-BA24-3BB98A6D9325}"/>
              </a:ext>
            </a:extLst>
          </p:cNvPr>
          <p:cNvSpPr>
            <a:spLocks noGrp="1"/>
          </p:cNvSpPr>
          <p:nvPr>
            <p:ph type="ftr" sz="quarter" idx="4"/>
          </p:nvPr>
        </p:nvSpPr>
        <p:spPr>
          <a:xfrm>
            <a:off x="0" y="8842375"/>
            <a:ext cx="3043238" cy="465138"/>
          </a:xfrm>
          <a:prstGeom prst="rect">
            <a:avLst/>
          </a:prstGeom>
        </p:spPr>
        <p:txBody>
          <a:bodyPr vert="horz" lIns="93324" tIns="46662" rIns="93324" bIns="46662" rtlCol="0" anchor="b"/>
          <a:lstStyle>
            <a:lvl1pPr algn="l">
              <a:defRPr sz="1200">
                <a:latin typeface="Gill Sans" charset="0"/>
                <a:ea typeface="ヒラギノ角ゴ ProN W3" charset="0"/>
                <a:cs typeface="ヒラギノ角ゴ ProN W3" charset="0"/>
                <a:sym typeface="Gill Sans" charset="0"/>
              </a:defRPr>
            </a:lvl1pPr>
          </a:lstStyle>
          <a:p>
            <a:pPr>
              <a:defRPr/>
            </a:pPr>
            <a:r>
              <a:rPr lang="en-CA"/>
              <a:t>FR 252</a:t>
            </a:r>
          </a:p>
        </p:txBody>
      </p:sp>
      <p:sp>
        <p:nvSpPr>
          <p:cNvPr id="7" name="Slide Number Placeholder 6">
            <a:extLst>
              <a:ext uri="{FF2B5EF4-FFF2-40B4-BE49-F238E27FC236}">
                <a16:creationId xmlns:a16="http://schemas.microsoft.com/office/drawing/2014/main" id="{464F6E43-1F00-477A-AA0E-2167945B1DB6}"/>
              </a:ext>
            </a:extLst>
          </p:cNvPr>
          <p:cNvSpPr>
            <a:spLocks noGrp="1"/>
          </p:cNvSpPr>
          <p:nvPr>
            <p:ph type="sldNum" sz="quarter" idx="5"/>
          </p:nvPr>
        </p:nvSpPr>
        <p:spPr>
          <a:xfrm>
            <a:off x="3978275" y="8842375"/>
            <a:ext cx="3043238" cy="465138"/>
          </a:xfrm>
          <a:prstGeom prst="rect">
            <a:avLst/>
          </a:prstGeom>
        </p:spPr>
        <p:txBody>
          <a:bodyPr vert="horz" wrap="square" lIns="93324" tIns="46662" rIns="93324" bIns="46662" numCol="1" anchor="b" anchorCtr="0" compatLnSpc="1">
            <a:prstTxWarp prst="textNoShape">
              <a:avLst/>
            </a:prstTxWarp>
          </a:bodyPr>
          <a:lstStyle>
            <a:lvl1pPr algn="r">
              <a:defRPr sz="1200"/>
            </a:lvl1pPr>
          </a:lstStyle>
          <a:p>
            <a:fld id="{FAD5B01B-8261-413B-B4A6-6EF9DC32D8C9}" type="slidenum">
              <a:rPr lang="en-CA" altLang="fr-FR"/>
              <a:pPr/>
              <a:t>‹#›</a:t>
            </a:fld>
            <a:endParaRPr lang="en-CA" altLang="fr-FR"/>
          </a:p>
        </p:txBody>
      </p:sp>
    </p:spTree>
  </p:cSld>
  <p:clrMap bg1="lt1" tx1="dk1" bg2="lt2" tx2="dk2" accent1="accent1" accent2="accent2" accent3="accent3" accent4="accent4" accent5="accent5" accent6="accent6" hlink="hlink" folHlink="folHlink"/>
  <p:hf dt="0"/>
  <p:notesStyle>
    <a:lvl1pPr algn="l" defTabSz="647700" rtl="0" eaLnBrk="0" fontAlgn="base" hangingPunct="0">
      <a:spcBef>
        <a:spcPct val="30000"/>
      </a:spcBef>
      <a:spcAft>
        <a:spcPct val="0"/>
      </a:spcAft>
      <a:defRPr sz="900" kern="1200">
        <a:solidFill>
          <a:schemeClr val="tx1"/>
        </a:solidFill>
        <a:latin typeface="+mn-lt"/>
        <a:ea typeface="+mn-ea"/>
        <a:cs typeface="+mn-cs"/>
      </a:defRPr>
    </a:lvl1pPr>
    <a:lvl2pPr marL="322263" algn="l" defTabSz="647700" rtl="0" eaLnBrk="0" fontAlgn="base" hangingPunct="0">
      <a:spcBef>
        <a:spcPct val="30000"/>
      </a:spcBef>
      <a:spcAft>
        <a:spcPct val="0"/>
      </a:spcAft>
      <a:defRPr sz="900" kern="1200">
        <a:solidFill>
          <a:schemeClr val="tx1"/>
        </a:solidFill>
        <a:latin typeface="+mn-lt"/>
        <a:ea typeface="+mn-ea"/>
        <a:cs typeface="+mn-cs"/>
      </a:defRPr>
    </a:lvl2pPr>
    <a:lvl3pPr marL="647700" algn="l" defTabSz="647700" rtl="0" eaLnBrk="0" fontAlgn="base" hangingPunct="0">
      <a:spcBef>
        <a:spcPct val="30000"/>
      </a:spcBef>
      <a:spcAft>
        <a:spcPct val="0"/>
      </a:spcAft>
      <a:defRPr sz="900" kern="1200">
        <a:solidFill>
          <a:schemeClr val="tx1"/>
        </a:solidFill>
        <a:latin typeface="+mn-lt"/>
        <a:ea typeface="+mn-ea"/>
        <a:cs typeface="+mn-cs"/>
      </a:defRPr>
    </a:lvl3pPr>
    <a:lvl4pPr marL="971550" algn="l" defTabSz="647700" rtl="0" eaLnBrk="0" fontAlgn="base" hangingPunct="0">
      <a:spcBef>
        <a:spcPct val="30000"/>
      </a:spcBef>
      <a:spcAft>
        <a:spcPct val="0"/>
      </a:spcAft>
      <a:defRPr sz="900" kern="1200">
        <a:solidFill>
          <a:schemeClr val="tx1"/>
        </a:solidFill>
        <a:latin typeface="+mn-lt"/>
        <a:ea typeface="+mn-ea"/>
        <a:cs typeface="+mn-cs"/>
      </a:defRPr>
    </a:lvl4pPr>
    <a:lvl5pPr marL="1296988" algn="l" defTabSz="647700" rtl="0" eaLnBrk="0" fontAlgn="base" hangingPunct="0">
      <a:spcBef>
        <a:spcPct val="30000"/>
      </a:spcBef>
      <a:spcAft>
        <a:spcPct val="0"/>
      </a:spcAft>
      <a:defRPr sz="900" kern="1200">
        <a:solidFill>
          <a:schemeClr val="tx1"/>
        </a:solidFill>
        <a:latin typeface="+mn-lt"/>
        <a:ea typeface="+mn-ea"/>
        <a:cs typeface="+mn-cs"/>
      </a:defRPr>
    </a:lvl5pPr>
    <a:lvl6pPr marL="1623573" algn="l" defTabSz="649429" rtl="0" eaLnBrk="1" latinLnBrk="0" hangingPunct="1">
      <a:defRPr sz="900" kern="1200">
        <a:solidFill>
          <a:schemeClr val="tx1"/>
        </a:solidFill>
        <a:latin typeface="+mn-lt"/>
        <a:ea typeface="+mn-ea"/>
        <a:cs typeface="+mn-cs"/>
      </a:defRPr>
    </a:lvl6pPr>
    <a:lvl7pPr marL="1948289" algn="l" defTabSz="649429" rtl="0" eaLnBrk="1" latinLnBrk="0" hangingPunct="1">
      <a:defRPr sz="900" kern="1200">
        <a:solidFill>
          <a:schemeClr val="tx1"/>
        </a:solidFill>
        <a:latin typeface="+mn-lt"/>
        <a:ea typeface="+mn-ea"/>
        <a:cs typeface="+mn-cs"/>
      </a:defRPr>
    </a:lvl7pPr>
    <a:lvl8pPr marL="2273003" algn="l" defTabSz="649429" rtl="0" eaLnBrk="1" latinLnBrk="0" hangingPunct="1">
      <a:defRPr sz="900" kern="1200">
        <a:solidFill>
          <a:schemeClr val="tx1"/>
        </a:solidFill>
        <a:latin typeface="+mn-lt"/>
        <a:ea typeface="+mn-ea"/>
        <a:cs typeface="+mn-cs"/>
      </a:defRPr>
    </a:lvl8pPr>
    <a:lvl9pPr marL="2597718" algn="l" defTabSz="649429" rtl="0" eaLnBrk="1" latinLnBrk="0" hangingPunct="1">
      <a:defRPr sz="9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932" userDrawn="1">
          <p15:clr>
            <a:srgbClr val="F26B43"/>
          </p15:clr>
        </p15:guide>
        <p15:guide id="2" pos="2212"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47700" rtl="0" eaLnBrk="0" fontAlgn="base" latinLnBrk="0" hangingPunct="0">
              <a:lnSpc>
                <a:spcPct val="100000"/>
              </a:lnSpc>
              <a:spcBef>
                <a:spcPct val="30000"/>
              </a:spcBef>
              <a:spcAft>
                <a:spcPct val="0"/>
              </a:spcAft>
              <a:buClrTx/>
              <a:buSzTx/>
              <a:buFontTx/>
              <a:buNone/>
              <a:tabLst/>
              <a:defRPr/>
            </a:pPr>
            <a:r>
              <a:rPr lang="fr-CA" sz="1800" dirty="0">
                <a:effectLst/>
                <a:latin typeface="Open Sans" panose="020B0606030504020204" pitchFamily="34" charset="0"/>
                <a:ea typeface="Calibri" panose="020F0502020204030204" pitchFamily="34" charset="0"/>
                <a:cs typeface="Times New Roman" panose="02020603050405020304" pitchFamily="18" charset="0"/>
              </a:rPr>
              <a:t>Quand on parle, parfois il est très difficile de prononcer beaucoup de R dans une phrase (même pour un Francophone),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1</a:t>
            </a:fld>
            <a:endParaRPr lang="en-CA" altLang="fr-FR"/>
          </a:p>
        </p:txBody>
      </p:sp>
    </p:spTree>
    <p:extLst>
      <p:ext uri="{BB962C8B-B14F-4D97-AF65-F5344CB8AC3E}">
        <p14:creationId xmlns:p14="http://schemas.microsoft.com/office/powerpoint/2010/main" val="1715038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alors très souvent dans le langage parlé on remplace le futur simple par le futur proche (ou le futur immédiat) :</a:t>
            </a:r>
          </a:p>
          <a:p>
            <a:pPr marL="45720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au lieu de dire :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je préparerai – on peut dire je vais préparer</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(ce qui est plus facile à prononcer, n’est-ce pas ?). </a:t>
            </a:r>
          </a:p>
          <a:p>
            <a:pPr marL="45720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2</a:t>
            </a:fld>
            <a:endParaRPr lang="en-CA" altLang="fr-FR"/>
          </a:p>
        </p:txBody>
      </p:sp>
    </p:spTree>
    <p:extLst>
      <p:ext uri="{BB962C8B-B14F-4D97-AF65-F5344CB8AC3E}">
        <p14:creationId xmlns:p14="http://schemas.microsoft.com/office/powerpoint/2010/main" val="50330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a:spcBef>
                <a:spcPts val="0"/>
              </a:spcBef>
              <a:spcAft>
                <a:spcPts val="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La formation du futur proche est assez simple :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Nous prenons le verbe ALLER au présent et nous y ajoutons un infinitif du verbe conjugué. Il n’y pas d’exceptions!</a:t>
            </a:r>
          </a:p>
          <a:p>
            <a:pPr marL="45720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Je vais recevoir ce colis demain.  (« vais » le verbe « aller » au présent et « recevoir » – l’infinitif) </a:t>
            </a:r>
          </a:p>
          <a:p>
            <a:pPr marL="45720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Encore un exemple : Nous allons dîner avec toi. </a:t>
            </a:r>
          </a:p>
          <a:p>
            <a:pPr marL="45720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Je souligne encore une fois que le futur proche peut remplacer le futur simple surtout dans le langage parlé et dans les textes informels. Quand vous écrivez, il vaut mieux utiliser le futur simple, et évidemment vous pouvez toujours utiliser le futur simple à l’oral.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3</a:t>
            </a:fld>
            <a:endParaRPr lang="en-CA" altLang="fr-FR"/>
          </a:p>
        </p:txBody>
      </p:sp>
    </p:spTree>
    <p:extLst>
      <p:ext uri="{BB962C8B-B14F-4D97-AF65-F5344CB8AC3E}">
        <p14:creationId xmlns:p14="http://schemas.microsoft.com/office/powerpoint/2010/main" val="2855995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Slide Number Placeholder 9">
            <a:extLst>
              <a:ext uri="{FF2B5EF4-FFF2-40B4-BE49-F238E27FC236}">
                <a16:creationId xmlns:a16="http://schemas.microsoft.com/office/drawing/2014/main" id="{DE79CEFA-2D76-4688-AD2D-E2C450F326D9}"/>
              </a:ext>
            </a:extLst>
          </p:cNvPr>
          <p:cNvSpPr txBox="1">
            <a:spLocks/>
          </p:cNvSpPr>
          <p:nvPr userDrawn="1"/>
        </p:nvSpPr>
        <p:spPr bwMode="auto">
          <a:xfrm>
            <a:off x="2383" y="3175"/>
            <a:ext cx="12481560"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6" name="Straight Connector 7">
            <a:extLst>
              <a:ext uri="{FF2B5EF4-FFF2-40B4-BE49-F238E27FC236}">
                <a16:creationId xmlns:a16="http://schemas.microsoft.com/office/drawing/2014/main" id="{2DEFA06B-589B-4D17-ABB4-D5F4AEAF1907}"/>
              </a:ext>
            </a:extLst>
          </p:cNvPr>
          <p:cNvCxnSpPr>
            <a:cxnSpLocks noChangeShapeType="1"/>
          </p:cNvCxnSpPr>
          <p:nvPr userDrawn="1"/>
        </p:nvCxnSpPr>
        <p:spPr bwMode="auto">
          <a:xfrm>
            <a:off x="-2382"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3" name="Text Placeholder 2"/>
          <p:cNvSpPr>
            <a:spLocks noGrp="1"/>
          </p:cNvSpPr>
          <p:nvPr>
            <p:ph type="body" idx="1"/>
          </p:nvPr>
        </p:nvSpPr>
        <p:spPr>
          <a:xfrm>
            <a:off x="1106214" y="3588563"/>
            <a:ext cx="10300303" cy="600144"/>
          </a:xfrm>
        </p:spPr>
        <p:txBody>
          <a:bodyPr anchor="b"/>
          <a:lstStyle>
            <a:lvl1pPr marL="0" indent="0" algn="ctr">
              <a:buNone/>
              <a:defRPr sz="3200">
                <a:solidFill>
                  <a:schemeClr val="tx2">
                    <a:lumMod val="60000"/>
                    <a:lumOff val="40000"/>
                  </a:schemeClr>
                </a:solidFill>
              </a:defRPr>
            </a:lvl1pPr>
            <a:lvl2pPr marL="324714" indent="0">
              <a:buNone/>
              <a:defRPr sz="1300"/>
            </a:lvl2pPr>
            <a:lvl3pPr marL="649429" indent="0">
              <a:buNone/>
              <a:defRPr sz="1100"/>
            </a:lvl3pPr>
            <a:lvl4pPr marL="974143" indent="0">
              <a:buNone/>
              <a:defRPr sz="1000"/>
            </a:lvl4pPr>
            <a:lvl5pPr marL="1298859" indent="0">
              <a:buNone/>
              <a:defRPr sz="1000"/>
            </a:lvl5pPr>
            <a:lvl6pPr marL="1623573" indent="0">
              <a:buNone/>
              <a:defRPr sz="1000"/>
            </a:lvl6pPr>
            <a:lvl7pPr marL="1948289" indent="0">
              <a:buNone/>
              <a:defRPr sz="1000"/>
            </a:lvl7pPr>
            <a:lvl8pPr marL="2273003" indent="0">
              <a:buNone/>
              <a:defRPr sz="1000"/>
            </a:lvl8pPr>
            <a:lvl9pPr marL="2597718" indent="0">
              <a:buNone/>
              <a:defRPr sz="1000"/>
            </a:lvl9pPr>
          </a:lstStyle>
          <a:p>
            <a:pPr lvl="0"/>
            <a:r>
              <a:rPr lang="fr-CA" noProof="0" dirty="0"/>
              <a:t>Click to </a:t>
            </a:r>
            <a:r>
              <a:rPr lang="fr-CA" noProof="0" dirty="0" err="1"/>
              <a:t>edit</a:t>
            </a:r>
            <a:r>
              <a:rPr lang="fr-CA" noProof="0" dirty="0"/>
              <a:t> Master </a:t>
            </a:r>
            <a:r>
              <a:rPr lang="fr-CA" noProof="0" dirty="0" err="1"/>
              <a:t>text</a:t>
            </a:r>
            <a:r>
              <a:rPr lang="fr-CA" noProof="0" dirty="0"/>
              <a:t> styles</a:t>
            </a:r>
          </a:p>
        </p:txBody>
      </p:sp>
      <p:sp>
        <p:nvSpPr>
          <p:cNvPr id="8" name="Title 7"/>
          <p:cNvSpPr>
            <a:spLocks noGrp="1"/>
          </p:cNvSpPr>
          <p:nvPr>
            <p:ph type="title"/>
          </p:nvPr>
        </p:nvSpPr>
        <p:spPr>
          <a:xfrm>
            <a:off x="1105346" y="1832791"/>
            <a:ext cx="10300303" cy="1755775"/>
          </a:xfrm>
        </p:spPr>
        <p:txBody>
          <a:bodyPr/>
          <a:lstStyle>
            <a:lvl1pPr algn="ctr">
              <a:defRPr sz="5400" b="1">
                <a:solidFill>
                  <a:schemeClr val="accent1">
                    <a:lumMod val="50000"/>
                  </a:schemeClr>
                </a:solidFill>
                <a:effectLst>
                  <a:outerShdw blurRad="50800" dist="38100" dir="2700000" algn="tl" rotWithShape="0">
                    <a:prstClr val="black">
                      <a:alpha val="40000"/>
                    </a:prstClr>
                  </a:outerShdw>
                </a:effectLst>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a:t>
            </a:r>
          </a:p>
        </p:txBody>
      </p:sp>
    </p:spTree>
    <p:extLst>
      <p:ext uri="{BB962C8B-B14F-4D97-AF65-F5344CB8AC3E}">
        <p14:creationId xmlns:p14="http://schemas.microsoft.com/office/powerpoint/2010/main" val="1245608222"/>
      </p:ext>
    </p:extLst>
  </p:cSld>
  <p:clrMapOvr>
    <a:masterClrMapping/>
  </p:clrMapOvr>
  <p:transition/>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hidden="1">
            <a:extLst>
              <a:ext uri="{FF2B5EF4-FFF2-40B4-BE49-F238E27FC236}">
                <a16:creationId xmlns:a16="http://schemas.microsoft.com/office/drawing/2014/main" id="{C9884451-B965-44E7-8CA0-2D148555CABA}"/>
              </a:ext>
            </a:extLst>
          </p:cNvPr>
          <p:cNvSpPr>
            <a:spLocks noChangeArrowheads="1"/>
          </p:cNvSpPr>
          <p:nvPr userDrawn="1"/>
        </p:nvSpPr>
        <p:spPr bwMode="auto">
          <a:xfrm>
            <a:off x="734523" y="0"/>
            <a:ext cx="11747992" cy="5461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ctr"/>
          <a:lstStyle>
            <a:lvl1pPr marL="90488"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eaLnBrk="1" hangingPunct="1"/>
            <a:endParaRPr lang="en-CA" altLang="fr-FR" sz="2000" b="1">
              <a:solidFill>
                <a:schemeClr val="bg1"/>
              </a:solidFill>
              <a:latin typeface="Arial" panose="020B0604020202020204" pitchFamily="34" charset="0"/>
              <a:cs typeface="Arial" panose="020B0604020202020204" pitchFamily="34" charset="0"/>
            </a:endParaRPr>
          </a:p>
        </p:txBody>
      </p:sp>
      <p:sp>
        <p:nvSpPr>
          <p:cNvPr id="8" name="Slide Number Placeholder 9">
            <a:extLst>
              <a:ext uri="{FF2B5EF4-FFF2-40B4-BE49-F238E27FC236}">
                <a16:creationId xmlns:a16="http://schemas.microsoft.com/office/drawing/2014/main" id="{A4F16698-043D-4F64-ACD6-D3D2C341ED36}"/>
              </a:ext>
            </a:extLst>
          </p:cNvPr>
          <p:cNvSpPr txBox="1">
            <a:spLocks/>
          </p:cNvSpPr>
          <p:nvPr userDrawn="1"/>
        </p:nvSpPr>
        <p:spPr bwMode="auto">
          <a:xfrm>
            <a:off x="2" y="3175"/>
            <a:ext cx="12482511"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fld id="{9AF3920E-325C-49B2-ADF6-7433734FB2B9}" type="slidenum">
              <a:rPr lang="en-CA" altLang="fr-FR" sz="1800">
                <a:solidFill>
                  <a:srgbClr val="E7DED1"/>
                </a:solidFill>
                <a:latin typeface="Arial" panose="020B0604020202020204" pitchFamily="34" charset="0"/>
                <a:cs typeface="Arial" panose="020B0604020202020204" pitchFamily="34" charset="0"/>
              </a:rPr>
              <a:pPr marL="114300" indent="0" algn="l" eaLnBrk="1" hangingPunct="1"/>
              <a:t>‹#›</a:t>
            </a:fld>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9" name="Straight Connector 7">
            <a:extLst>
              <a:ext uri="{FF2B5EF4-FFF2-40B4-BE49-F238E27FC236}">
                <a16:creationId xmlns:a16="http://schemas.microsoft.com/office/drawing/2014/main" id="{17C2E182-9094-492E-8C8C-BDB4202A9A57}"/>
              </a:ext>
            </a:extLst>
          </p:cNvPr>
          <p:cNvCxnSpPr>
            <a:cxnSpLocks noChangeShapeType="1"/>
          </p:cNvCxnSpPr>
          <p:nvPr userDrawn="1"/>
        </p:nvCxnSpPr>
        <p:spPr bwMode="auto">
          <a:xfrm>
            <a:off x="-4763"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hasCustomPrompt="1"/>
          </p:nvPr>
        </p:nvSpPr>
        <p:spPr>
          <a:xfrm>
            <a:off x="558527" y="10002"/>
            <a:ext cx="11745827" cy="511175"/>
          </a:xfrm>
          <a:noFill/>
          <a:ln>
            <a:noFill/>
          </a:ln>
        </p:spPr>
        <p:txBody>
          <a:bodyPr/>
          <a:lstStyle>
            <a:lvl1pPr algn="l">
              <a:defRPr b="1">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style1</a:t>
            </a:r>
          </a:p>
        </p:txBody>
      </p:sp>
    </p:spTree>
    <p:extLst>
      <p:ext uri="{BB962C8B-B14F-4D97-AF65-F5344CB8AC3E}">
        <p14:creationId xmlns:p14="http://schemas.microsoft.com/office/powerpoint/2010/main" val="9204901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9060CFF8-BD1B-4549-9D1F-8B416F17A051}"/>
              </a:ext>
            </a:extLst>
          </p:cNvPr>
          <p:cNvSpPr>
            <a:spLocks noGrp="1" noChangeArrowheads="1"/>
          </p:cNvSpPr>
          <p:nvPr>
            <p:ph type="title"/>
          </p:nvPr>
        </p:nvSpPr>
        <p:spPr bwMode="auto">
          <a:xfrm>
            <a:off x="0" y="182566"/>
            <a:ext cx="12482513"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title style</a:t>
            </a:r>
          </a:p>
        </p:txBody>
      </p:sp>
      <p:sp>
        <p:nvSpPr>
          <p:cNvPr id="1027" name="Rectangle 2">
            <a:extLst>
              <a:ext uri="{FF2B5EF4-FFF2-40B4-BE49-F238E27FC236}">
                <a16:creationId xmlns:a16="http://schemas.microsoft.com/office/drawing/2014/main" id="{44059F20-EB8F-4F40-9991-37A700CCACAC}"/>
              </a:ext>
            </a:extLst>
          </p:cNvPr>
          <p:cNvSpPr>
            <a:spLocks noGrp="1" noChangeArrowheads="1"/>
          </p:cNvSpPr>
          <p:nvPr>
            <p:ph type="body" idx="1"/>
          </p:nvPr>
        </p:nvSpPr>
        <p:spPr bwMode="auto">
          <a:xfrm>
            <a:off x="1219868" y="1992313"/>
            <a:ext cx="10042777"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text styles</a:t>
            </a:r>
          </a:p>
          <a:p>
            <a:pPr lvl="1"/>
            <a:r>
              <a:rPr lang="en-US" altLang="fr-FR">
                <a:sym typeface="Gill Sans" charset="0"/>
              </a:rPr>
              <a:t>Second level</a:t>
            </a:r>
          </a:p>
          <a:p>
            <a:pPr lvl="2"/>
            <a:r>
              <a:rPr lang="en-US" altLang="fr-FR">
                <a:sym typeface="Gill Sans" charset="0"/>
              </a:rPr>
              <a:t>Third level</a:t>
            </a:r>
          </a:p>
          <a:p>
            <a:pPr lvl="3"/>
            <a:r>
              <a:rPr lang="en-US" altLang="fr-FR">
                <a:sym typeface="Gill Sans" charset="0"/>
              </a:rPr>
              <a:t>Fourth level</a:t>
            </a:r>
          </a:p>
          <a:p>
            <a:pPr lvl="4"/>
            <a:r>
              <a:rPr lang="en-US" altLang="fr-FR">
                <a:sym typeface="Gill Sans" charset="0"/>
              </a:rPr>
              <a:t>Fifth level</a:t>
            </a:r>
          </a:p>
        </p:txBody>
      </p:sp>
    </p:spTree>
  </p:cSld>
  <p:clrMap bg1="lt1" tx1="dk1" bg2="lt2" tx2="dk2" accent1="accent1" accent2="accent2" accent3="accent3" accent4="accent4" accent5="accent5" accent6="accent6" hlink="hlink" folHlink="folHlink"/>
  <p:sldLayoutIdLst>
    <p:sldLayoutId id="2147484173" r:id="rId1"/>
    <p:sldLayoutId id="2147484174" r:id="rId2"/>
  </p:sldLayoutIdLst>
  <p:transition/>
  <p:hf hdr="0" ftr="0" dt="0"/>
  <p:txStyles>
    <p:titleStyle>
      <a:lvl1pPr algn="l" rtl="0" eaLnBrk="0" fontAlgn="base" hangingPunct="0">
        <a:spcBef>
          <a:spcPct val="0"/>
        </a:spcBef>
        <a:spcAft>
          <a:spcPct val="0"/>
        </a:spcAft>
        <a:defRPr sz="2800" b="0" i="0" u="none">
          <a:solidFill>
            <a:schemeClr val="tx1"/>
          </a:solidFill>
          <a:latin typeface="Arial" pitchFamily="34" charset="0"/>
          <a:ea typeface="+mj-ea"/>
          <a:cs typeface="Arial" pitchFamily="34" charset="0"/>
          <a:sym typeface="Gill Sans" charset="0"/>
        </a:defRPr>
      </a:lvl1pPr>
      <a:lvl2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2pPr>
      <a:lvl3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3pPr>
      <a:lvl4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4pPr>
      <a:lvl5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5pPr>
      <a:lvl6pPr marL="324714"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6pPr>
      <a:lvl7pPr marL="64942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7pPr>
      <a:lvl8pPr marL="974143"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8pPr>
      <a:lvl9pPr marL="129885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9pPr>
    </p:titleStyle>
    <p:bodyStyle>
      <a:lvl1pPr marL="59372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1pPr>
      <a:lvl2pPr marL="908050" indent="-403225" algn="l" rtl="0" eaLnBrk="0" fontAlgn="base" hangingPunct="0">
        <a:spcBef>
          <a:spcPts val="1700"/>
        </a:spcBef>
        <a:spcAft>
          <a:spcPct val="0"/>
        </a:spcAft>
        <a:buSzPct val="171000"/>
        <a:buFont typeface="Gill Sans" charset="0"/>
        <a:buChar char="•"/>
        <a:defRPr sz="2000" b="0" i="0" u="none">
          <a:solidFill>
            <a:schemeClr val="tx1"/>
          </a:solidFill>
          <a:latin typeface="+mn-lt"/>
          <a:ea typeface="+mn-ea"/>
          <a:cs typeface="+mn-cs"/>
          <a:sym typeface="Gill Sans" charset="0"/>
        </a:defRPr>
      </a:lvl2pPr>
      <a:lvl3pPr marL="1223963"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3pPr>
      <a:lvl4pPr marL="153987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4pPr>
      <a:lvl5pPr marL="1855788"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5pPr>
      <a:lvl6pPr marL="2182805"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6pPr>
      <a:lvl7pPr marL="250751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7pPr>
      <a:lvl8pPr marL="2832234"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8pPr>
      <a:lvl9pPr marL="315694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649429" rtl="0" eaLnBrk="1" latinLnBrk="0" hangingPunct="1">
        <a:defRPr sz="1300" kern="1200">
          <a:solidFill>
            <a:schemeClr val="tx1"/>
          </a:solidFill>
          <a:latin typeface="+mn-lt"/>
          <a:ea typeface="+mn-ea"/>
          <a:cs typeface="+mn-cs"/>
        </a:defRPr>
      </a:lvl1pPr>
      <a:lvl2pPr marL="324714" algn="l" defTabSz="649429" rtl="0" eaLnBrk="1" latinLnBrk="0" hangingPunct="1">
        <a:defRPr sz="1300" kern="1200">
          <a:solidFill>
            <a:schemeClr val="tx1"/>
          </a:solidFill>
          <a:latin typeface="+mn-lt"/>
          <a:ea typeface="+mn-ea"/>
          <a:cs typeface="+mn-cs"/>
        </a:defRPr>
      </a:lvl2pPr>
      <a:lvl3pPr marL="649429" algn="l" defTabSz="649429" rtl="0" eaLnBrk="1" latinLnBrk="0" hangingPunct="1">
        <a:defRPr sz="1300" kern="1200">
          <a:solidFill>
            <a:schemeClr val="tx1"/>
          </a:solidFill>
          <a:latin typeface="+mn-lt"/>
          <a:ea typeface="+mn-ea"/>
          <a:cs typeface="+mn-cs"/>
        </a:defRPr>
      </a:lvl3pPr>
      <a:lvl4pPr marL="974143" algn="l" defTabSz="649429" rtl="0" eaLnBrk="1" latinLnBrk="0" hangingPunct="1">
        <a:defRPr sz="1300" kern="1200">
          <a:solidFill>
            <a:schemeClr val="tx1"/>
          </a:solidFill>
          <a:latin typeface="+mn-lt"/>
          <a:ea typeface="+mn-ea"/>
          <a:cs typeface="+mn-cs"/>
        </a:defRPr>
      </a:lvl4pPr>
      <a:lvl5pPr marL="1298859" algn="l" defTabSz="649429" rtl="0" eaLnBrk="1" latinLnBrk="0" hangingPunct="1">
        <a:defRPr sz="1300" kern="1200">
          <a:solidFill>
            <a:schemeClr val="tx1"/>
          </a:solidFill>
          <a:latin typeface="+mn-lt"/>
          <a:ea typeface="+mn-ea"/>
          <a:cs typeface="+mn-cs"/>
        </a:defRPr>
      </a:lvl5pPr>
      <a:lvl6pPr marL="1623573" algn="l" defTabSz="649429" rtl="0" eaLnBrk="1" latinLnBrk="0" hangingPunct="1">
        <a:defRPr sz="1300" kern="1200">
          <a:solidFill>
            <a:schemeClr val="tx1"/>
          </a:solidFill>
          <a:latin typeface="+mn-lt"/>
          <a:ea typeface="+mn-ea"/>
          <a:cs typeface="+mn-cs"/>
        </a:defRPr>
      </a:lvl6pPr>
      <a:lvl7pPr marL="1948289" algn="l" defTabSz="649429" rtl="0" eaLnBrk="1" latinLnBrk="0" hangingPunct="1">
        <a:defRPr sz="1300" kern="1200">
          <a:solidFill>
            <a:schemeClr val="tx1"/>
          </a:solidFill>
          <a:latin typeface="+mn-lt"/>
          <a:ea typeface="+mn-ea"/>
          <a:cs typeface="+mn-cs"/>
        </a:defRPr>
      </a:lvl7pPr>
      <a:lvl8pPr marL="2273003" algn="l" defTabSz="649429" rtl="0" eaLnBrk="1" latinLnBrk="0" hangingPunct="1">
        <a:defRPr sz="1300" kern="1200">
          <a:solidFill>
            <a:schemeClr val="tx1"/>
          </a:solidFill>
          <a:latin typeface="+mn-lt"/>
          <a:ea typeface="+mn-ea"/>
          <a:cs typeface="+mn-cs"/>
        </a:defRPr>
      </a:lvl8pPr>
      <a:lvl9pPr marL="2597718" algn="l" defTabSz="649429" rtl="0" eaLnBrk="1" latinLnBrk="0" hangingPunct="1">
        <a:defRPr sz="13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211" userDrawn="1">
          <p15:clr>
            <a:srgbClr val="F26B43"/>
          </p15:clr>
        </p15:guide>
        <p15:guide id="2" pos="393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E7454D3-1E15-A1DC-4185-495AEC5E15C6}"/>
              </a:ext>
            </a:extLst>
          </p:cNvPr>
          <p:cNvSpPr>
            <a:spLocks noGrp="1"/>
          </p:cNvSpPr>
          <p:nvPr>
            <p:ph type="title"/>
          </p:nvPr>
        </p:nvSpPr>
        <p:spPr>
          <a:xfrm>
            <a:off x="1105346" y="2525512"/>
            <a:ext cx="10300303" cy="1755775"/>
          </a:xfrm>
        </p:spPr>
        <p:txBody>
          <a:bodyPr/>
          <a:lstStyle/>
          <a:p>
            <a:r>
              <a:rPr lang="fr-CA" dirty="0"/>
              <a:t>Futur proche</a:t>
            </a: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43996-651D-4E60-972C-6F9FC358452C}"/>
              </a:ext>
            </a:extLst>
          </p:cNvPr>
          <p:cNvSpPr>
            <a:spLocks noGrp="1"/>
          </p:cNvSpPr>
          <p:nvPr>
            <p:ph type="title"/>
          </p:nvPr>
        </p:nvSpPr>
        <p:spPr/>
        <p:txBody>
          <a:bodyPr/>
          <a:lstStyle/>
          <a:p>
            <a:r>
              <a:rPr lang="fr-FR" altLang="fr-FR" sz="2800" dirty="0"/>
              <a:t> Introduction</a:t>
            </a:r>
            <a:endParaRPr lang="fr-CA" dirty="0"/>
          </a:p>
        </p:txBody>
      </p:sp>
      <p:pic>
        <p:nvPicPr>
          <p:cNvPr id="12" name="Picture 2" descr="C:\Documents and Settings\ktsedryk\My Documents\Enseignement\Waterloo\Distance\251\futur simple conditionnel\people emotions\21665450.png">
            <a:extLst>
              <a:ext uri="{FF2B5EF4-FFF2-40B4-BE49-F238E27FC236}">
                <a16:creationId xmlns:a16="http://schemas.microsoft.com/office/drawing/2014/main" id="{06A9FF18-A2E1-A8E8-1C76-58B0BF1290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8680" y="1709738"/>
            <a:ext cx="290195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Oval Callout 10">
            <a:extLst>
              <a:ext uri="{FF2B5EF4-FFF2-40B4-BE49-F238E27FC236}">
                <a16:creationId xmlns:a16="http://schemas.microsoft.com/office/drawing/2014/main" id="{9D1D7D47-2589-7E24-B9E0-510AE52F795D}"/>
              </a:ext>
            </a:extLst>
          </p:cNvPr>
          <p:cNvSpPr/>
          <p:nvPr/>
        </p:nvSpPr>
        <p:spPr>
          <a:xfrm>
            <a:off x="5710080" y="1271588"/>
            <a:ext cx="3352800" cy="1581150"/>
          </a:xfrm>
          <a:prstGeom prst="wedgeEllipseCallout">
            <a:avLst>
              <a:gd name="adj1" fmla="val 40078"/>
              <a:gd name="adj2" fmla="val 106626"/>
            </a:avLst>
          </a:prstGeom>
          <a:solidFill>
            <a:srgbClr val="FFFFFF"/>
          </a:solidFill>
          <a:ln w="12700" cap="flat" cmpd="sng" algn="ctr">
            <a:solidFill>
              <a:srgbClr val="FFFFFF">
                <a:lumMod val="50000"/>
                <a:alpha val="46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100" b="0" i="0" u="none" strike="noStrike" kern="0" cap="none" spc="0" normalizeH="0" baseline="0" noProof="0" dirty="0">
              <a:ln>
                <a:noFill/>
              </a:ln>
              <a:solidFill>
                <a:srgbClr val="333766"/>
              </a:solidFill>
              <a:effectLst/>
              <a:uLnTx/>
              <a:uFillTx/>
              <a:latin typeface="Arial"/>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4000" b="0" i="0" u="none" strike="noStrike" kern="0" cap="none" spc="0" normalizeH="0" baseline="0" noProof="0" dirty="0">
                <a:ln>
                  <a:noFill/>
                </a:ln>
                <a:solidFill>
                  <a:srgbClr val="333766"/>
                </a:solidFill>
                <a:effectLst/>
                <a:uLnTx/>
                <a:uFillTx/>
                <a:latin typeface="Arial"/>
                <a:ea typeface="+mn-ea"/>
                <a:cs typeface="+mn-cs"/>
              </a:rPr>
              <a:t>je vais préparer </a:t>
            </a:r>
            <a:endParaRPr kumimoji="0" lang="fr-CA" sz="4000" b="0" i="0" u="none" strike="noStrike" kern="0" cap="none" spc="0" normalizeH="0" baseline="0" noProof="0" dirty="0">
              <a:ln>
                <a:noFill/>
              </a:ln>
              <a:solidFill>
                <a:srgbClr val="333766"/>
              </a:solidFill>
              <a:effectLst/>
              <a:uLnTx/>
              <a:uFillTx/>
              <a:latin typeface="Arial"/>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14" name="Rectangle 13">
            <a:extLst>
              <a:ext uri="{FF2B5EF4-FFF2-40B4-BE49-F238E27FC236}">
                <a16:creationId xmlns:a16="http://schemas.microsoft.com/office/drawing/2014/main" id="{E62F9DBD-E94F-5CBC-3DCC-1D6D1C8306C7}"/>
              </a:ext>
            </a:extLst>
          </p:cNvPr>
          <p:cNvSpPr>
            <a:spLocks noChangeArrowheads="1"/>
          </p:cNvSpPr>
          <p:nvPr/>
        </p:nvSpPr>
        <p:spPr bwMode="auto">
          <a:xfrm>
            <a:off x="828713" y="1455738"/>
            <a:ext cx="320953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4000" b="0" i="0" u="none" strike="noStrike" kern="0" cap="none" spc="0" normalizeH="0" baseline="0" noProof="0" dirty="0">
                <a:ln>
                  <a:noFill/>
                </a:ln>
                <a:solidFill>
                  <a:srgbClr val="333766"/>
                </a:solidFill>
                <a:effectLst/>
                <a:uLnTx/>
                <a:uFillTx/>
                <a:latin typeface="Arial" panose="020B0604020202020204" pitchFamily="34" charset="0"/>
                <a:cs typeface="+mn-cs"/>
              </a:rPr>
              <a:t>je préparerai </a:t>
            </a:r>
            <a:endParaRPr kumimoji="0" lang="fr-CA" altLang="fr-FR" sz="4000" b="0" i="0" u="none" strike="noStrike" kern="0" cap="none" spc="0" normalizeH="0" baseline="0" noProof="0" dirty="0">
              <a:ln>
                <a:noFill/>
              </a:ln>
              <a:solidFill>
                <a:srgbClr val="333766"/>
              </a:solidFill>
              <a:effectLst/>
              <a:uLnTx/>
              <a:uFillTx/>
              <a:latin typeface="Arial" panose="020B0604020202020204" pitchFamily="34" charset="0"/>
              <a:cs typeface="+mn-cs"/>
            </a:endParaRPr>
          </a:p>
        </p:txBody>
      </p:sp>
      <p:pic>
        <p:nvPicPr>
          <p:cNvPr id="15" name="Picture 3" descr="C:\Documents and Settings\ktsedryk\My Documents\Enseignement\Waterloo\Distance\251\futur simple conditionnel\people emotions\21665458.png">
            <a:extLst>
              <a:ext uri="{FF2B5EF4-FFF2-40B4-BE49-F238E27FC236}">
                <a16:creationId xmlns:a16="http://schemas.microsoft.com/office/drawing/2014/main" id="{9A06D5E6-13BD-863D-4571-17C8557C69B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94530" y="1962150"/>
            <a:ext cx="2368550" cy="329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a:extLst>
              <a:ext uri="{FF2B5EF4-FFF2-40B4-BE49-F238E27FC236}">
                <a16:creationId xmlns:a16="http://schemas.microsoft.com/office/drawing/2014/main" id="{F2EA0344-3A3D-D97D-B704-B6FD80CE3529}"/>
              </a:ext>
            </a:extLst>
          </p:cNvPr>
          <p:cNvSpPr txBox="1"/>
          <p:nvPr/>
        </p:nvSpPr>
        <p:spPr>
          <a:xfrm>
            <a:off x="10272713" y="6757511"/>
            <a:ext cx="2209800" cy="254000"/>
          </a:xfrm>
          <a:prstGeom prst="rect">
            <a:avLst/>
          </a:prstGeom>
          <a:noFill/>
        </p:spPr>
        <p:txBody>
          <a:bodyPr>
            <a:spAutoFit/>
          </a:bodyPr>
          <a:lstStyle/>
          <a:p>
            <a:pPr algn="r">
              <a:defRPr/>
            </a:pPr>
            <a:r>
              <a:rPr lang="en-US" sz="1050" dirty="0">
                <a:solidFill>
                  <a:srgbClr val="FFFFFF">
                    <a:lumMod val="65000"/>
                  </a:srgbClr>
                </a:solidFill>
                <a:latin typeface="Arial" charset="0"/>
                <a:cs typeface="+mn-cs"/>
              </a:rPr>
              <a:t>© clipart.com</a:t>
            </a:r>
            <a:endParaRPr lang="fr-CA" sz="1800" dirty="0">
              <a:latin typeface="Arial" charset="0"/>
              <a:cs typeface="+mn-cs"/>
            </a:endParaRPr>
          </a:p>
        </p:txBody>
      </p:sp>
    </p:spTree>
    <p:custDataLst>
      <p:tags r:id="rId1"/>
    </p:custDataLst>
    <p:extLst>
      <p:ext uri="{BB962C8B-B14F-4D97-AF65-F5344CB8AC3E}">
        <p14:creationId xmlns:p14="http://schemas.microsoft.com/office/powerpoint/2010/main" val="80774671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par>
                                <p:cTn id="16" presetID="10" presetClass="entr" presetSubtype="0"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459EA-0BCE-4332-BDD7-168340E1BE8B}"/>
              </a:ext>
            </a:extLst>
          </p:cNvPr>
          <p:cNvSpPr>
            <a:spLocks noGrp="1"/>
          </p:cNvSpPr>
          <p:nvPr>
            <p:ph type="title"/>
          </p:nvPr>
        </p:nvSpPr>
        <p:spPr/>
        <p:txBody>
          <a:bodyPr/>
          <a:lstStyle/>
          <a:p>
            <a:r>
              <a:rPr lang="fr-FR" altLang="fr-FR" sz="2800" dirty="0"/>
              <a:t> Formation</a:t>
            </a:r>
            <a:endParaRPr lang="fr-CA" dirty="0"/>
          </a:p>
        </p:txBody>
      </p:sp>
      <p:pic>
        <p:nvPicPr>
          <p:cNvPr id="16" name="Picture 3" descr="C:\Documents and Settings\ktsedryk\My Documents\Enseignement\Waterloo\Distance\251\futur simple conditionnel\people emotions\21665458.png">
            <a:extLst>
              <a:ext uri="{FF2B5EF4-FFF2-40B4-BE49-F238E27FC236}">
                <a16:creationId xmlns:a16="http://schemas.microsoft.com/office/drawing/2014/main" id="{DB391838-D89F-4161-7FFF-FDAB50DF3BE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73371" y="824978"/>
            <a:ext cx="3009142" cy="4186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a:extLst>
              <a:ext uri="{FF2B5EF4-FFF2-40B4-BE49-F238E27FC236}">
                <a16:creationId xmlns:a16="http://schemas.microsoft.com/office/drawing/2014/main" id="{7787DB2F-24F7-3C79-D8E2-5F5F7CA3C64A}"/>
              </a:ext>
            </a:extLst>
          </p:cNvPr>
          <p:cNvSpPr/>
          <p:nvPr/>
        </p:nvSpPr>
        <p:spPr>
          <a:xfrm>
            <a:off x="3009142" y="2877726"/>
            <a:ext cx="2064989" cy="769441"/>
          </a:xfrm>
          <a:prstGeom prst="rect">
            <a:avLst/>
          </a:prstGeom>
        </p:spPr>
        <p:txBody>
          <a:bodyPr wrap="none">
            <a:spAutoFit/>
          </a:bodyPr>
          <a:lstStyle/>
          <a:p>
            <a:pPr>
              <a:defRPr/>
            </a:pPr>
            <a:r>
              <a:rPr lang="fr-FR" sz="4400" b="1" dirty="0">
                <a:ln w="12700">
                  <a:solidFill>
                    <a:schemeClr val="accent1"/>
                  </a:solidFill>
                  <a:prstDash val="solid"/>
                </a:ln>
                <a:pattFill prst="pct50">
                  <a:fgClr>
                    <a:srgbClr val="106588"/>
                  </a:fgClr>
                  <a:bgClr>
                    <a:srgbClr val="C5E1F3"/>
                  </a:bgClr>
                </a:pattFill>
                <a:effectLst>
                  <a:outerShdw dist="38100" dir="2640000" algn="bl" rotWithShape="0">
                    <a:schemeClr val="accent1"/>
                  </a:outerShdw>
                </a:effectLst>
                <a:latin typeface="Arial" charset="0"/>
                <a:cs typeface="+mn-cs"/>
              </a:rPr>
              <a:t>ALLER</a:t>
            </a:r>
            <a:endParaRPr lang="fr-CA" sz="4400" b="1" dirty="0">
              <a:ln w="12700">
                <a:solidFill>
                  <a:schemeClr val="accent1"/>
                </a:solidFill>
                <a:prstDash val="solid"/>
              </a:ln>
              <a:pattFill prst="pct50">
                <a:fgClr>
                  <a:srgbClr val="106588"/>
                </a:fgClr>
                <a:bgClr>
                  <a:srgbClr val="C5E1F3"/>
                </a:bgClr>
              </a:pattFill>
              <a:effectLst>
                <a:outerShdw dist="38100" dir="2640000" algn="bl" rotWithShape="0">
                  <a:schemeClr val="accent1"/>
                </a:outerShdw>
              </a:effectLst>
              <a:latin typeface="Arial" charset="0"/>
              <a:cs typeface="+mn-cs"/>
            </a:endParaRPr>
          </a:p>
        </p:txBody>
      </p:sp>
      <p:sp>
        <p:nvSpPr>
          <p:cNvPr id="18" name="Rectangle 17">
            <a:extLst>
              <a:ext uri="{FF2B5EF4-FFF2-40B4-BE49-F238E27FC236}">
                <a16:creationId xmlns:a16="http://schemas.microsoft.com/office/drawing/2014/main" id="{41765CD4-0528-A596-3476-34B6E104F0F3}"/>
              </a:ext>
            </a:extLst>
          </p:cNvPr>
          <p:cNvSpPr/>
          <p:nvPr/>
        </p:nvSpPr>
        <p:spPr>
          <a:xfrm>
            <a:off x="5898040" y="2877726"/>
            <a:ext cx="2661306" cy="769441"/>
          </a:xfrm>
          <a:prstGeom prst="rect">
            <a:avLst/>
          </a:prstGeom>
        </p:spPr>
        <p:txBody>
          <a:bodyPr wrap="none">
            <a:spAutoFit/>
          </a:bodyPr>
          <a:lstStyle/>
          <a:p>
            <a:pPr>
              <a:defRPr/>
            </a:pPr>
            <a:r>
              <a:rPr lang="fr-FR" sz="4400" b="1" dirty="0">
                <a:ln w="12700">
                  <a:solidFill>
                    <a:schemeClr val="accent1"/>
                  </a:solidFill>
                  <a:prstDash val="solid"/>
                </a:ln>
                <a:pattFill prst="pct50">
                  <a:fgClr>
                    <a:srgbClr val="106588"/>
                  </a:fgClr>
                  <a:bgClr>
                    <a:srgbClr val="C5E1F3"/>
                  </a:bgClr>
                </a:pattFill>
                <a:effectLst>
                  <a:outerShdw dist="38100" dir="2640000" algn="bl" rotWithShape="0">
                    <a:schemeClr val="accent1"/>
                  </a:outerShdw>
                </a:effectLst>
                <a:latin typeface="Arial" charset="0"/>
                <a:cs typeface="+mn-cs"/>
              </a:rPr>
              <a:t>INFINITIF</a:t>
            </a:r>
            <a:endParaRPr lang="fr-CA" sz="2400" b="1" dirty="0">
              <a:ln w="12700">
                <a:solidFill>
                  <a:schemeClr val="accent1"/>
                </a:solidFill>
                <a:prstDash val="solid"/>
              </a:ln>
              <a:pattFill prst="pct50">
                <a:fgClr>
                  <a:srgbClr val="106588"/>
                </a:fgClr>
                <a:bgClr>
                  <a:srgbClr val="C5E1F3"/>
                </a:bgClr>
              </a:pattFill>
              <a:effectLst>
                <a:outerShdw dist="38100" dir="2640000" algn="bl" rotWithShape="0">
                  <a:schemeClr val="accent1"/>
                </a:outerShdw>
              </a:effectLst>
              <a:latin typeface="Arial" charset="0"/>
              <a:cs typeface="+mn-cs"/>
            </a:endParaRPr>
          </a:p>
        </p:txBody>
      </p:sp>
      <p:sp>
        <p:nvSpPr>
          <p:cNvPr id="19" name="Rectangle 18">
            <a:extLst>
              <a:ext uri="{FF2B5EF4-FFF2-40B4-BE49-F238E27FC236}">
                <a16:creationId xmlns:a16="http://schemas.microsoft.com/office/drawing/2014/main" id="{781B5C45-553B-6B1F-3D32-3D02F6066011}"/>
              </a:ext>
            </a:extLst>
          </p:cNvPr>
          <p:cNvSpPr/>
          <p:nvPr/>
        </p:nvSpPr>
        <p:spPr>
          <a:xfrm>
            <a:off x="744250" y="1517797"/>
            <a:ext cx="5315879" cy="830997"/>
          </a:xfrm>
          <a:prstGeom prst="rect">
            <a:avLst/>
          </a:prstGeom>
        </p:spPr>
        <p:txBody>
          <a:bodyPr wrap="none">
            <a:spAutoFit/>
          </a:bodyPr>
          <a:lstStyle/>
          <a:p>
            <a:pPr>
              <a:defRPr/>
            </a:pPr>
            <a:r>
              <a:rPr lang="fr-FR" sz="4800" b="1" dirty="0">
                <a:ln w="12700">
                  <a:solidFill>
                    <a:schemeClr val="accent1"/>
                  </a:solidFill>
                  <a:prstDash val="solid"/>
                </a:ln>
                <a:pattFill prst="pct50">
                  <a:fgClr>
                    <a:srgbClr val="106588"/>
                  </a:fgClr>
                  <a:bgClr>
                    <a:srgbClr val="C5E1F3"/>
                  </a:bgClr>
                </a:pattFill>
                <a:effectLst>
                  <a:outerShdw dist="38100" dir="2640000" algn="bl" rotWithShape="0">
                    <a:schemeClr val="accent1"/>
                  </a:outerShdw>
                </a:effectLst>
                <a:latin typeface="Arial" charset="0"/>
                <a:cs typeface="+mn-cs"/>
              </a:rPr>
              <a:t>FUTUR  PROCHE</a:t>
            </a:r>
            <a:r>
              <a:rPr lang="fr-FR" sz="2400" b="1" dirty="0">
                <a:ln w="12700">
                  <a:solidFill>
                    <a:schemeClr val="accent1"/>
                  </a:solidFill>
                  <a:prstDash val="solid"/>
                </a:ln>
                <a:pattFill prst="pct50">
                  <a:fgClr>
                    <a:srgbClr val="106588"/>
                  </a:fgClr>
                  <a:bgClr>
                    <a:srgbClr val="C5E1F3"/>
                  </a:bgClr>
                </a:pattFill>
                <a:effectLst>
                  <a:outerShdw dist="38100" dir="2640000" algn="bl" rotWithShape="0">
                    <a:schemeClr val="accent1"/>
                  </a:outerShdw>
                </a:effectLst>
                <a:latin typeface="Arial" charset="0"/>
                <a:cs typeface="+mn-cs"/>
              </a:rPr>
              <a:t> </a:t>
            </a:r>
            <a:endParaRPr lang="fr-CA" sz="2400" b="1" dirty="0">
              <a:ln w="12700">
                <a:solidFill>
                  <a:schemeClr val="accent1"/>
                </a:solidFill>
                <a:prstDash val="solid"/>
              </a:ln>
              <a:pattFill prst="pct50">
                <a:fgClr>
                  <a:srgbClr val="106588"/>
                </a:fgClr>
                <a:bgClr>
                  <a:srgbClr val="C5E1F3"/>
                </a:bgClr>
              </a:pattFill>
              <a:effectLst>
                <a:outerShdw dist="38100" dir="2640000" algn="bl" rotWithShape="0">
                  <a:schemeClr val="accent1"/>
                </a:outerShdw>
              </a:effectLst>
              <a:latin typeface="Arial" charset="0"/>
              <a:cs typeface="+mn-cs"/>
            </a:endParaRPr>
          </a:p>
        </p:txBody>
      </p:sp>
      <p:sp>
        <p:nvSpPr>
          <p:cNvPr id="20" name="Equal 15">
            <a:extLst>
              <a:ext uri="{FF2B5EF4-FFF2-40B4-BE49-F238E27FC236}">
                <a16:creationId xmlns:a16="http://schemas.microsoft.com/office/drawing/2014/main" id="{8368E212-CA36-39DE-7591-340547BF07D6}"/>
              </a:ext>
            </a:extLst>
          </p:cNvPr>
          <p:cNvSpPr/>
          <p:nvPr/>
        </p:nvSpPr>
        <p:spPr>
          <a:xfrm>
            <a:off x="6021865" y="1740850"/>
            <a:ext cx="593248" cy="471767"/>
          </a:xfrm>
          <a:prstGeom prst="mathEqual">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000000"/>
              </a:solidFill>
              <a:effectLst/>
              <a:uLnTx/>
              <a:uFillTx/>
              <a:latin typeface="Arial"/>
              <a:ea typeface="+mn-ea"/>
              <a:cs typeface="+mn-cs"/>
            </a:endParaRPr>
          </a:p>
        </p:txBody>
      </p:sp>
      <p:sp>
        <p:nvSpPr>
          <p:cNvPr id="21" name="Plus 16">
            <a:extLst>
              <a:ext uri="{FF2B5EF4-FFF2-40B4-BE49-F238E27FC236}">
                <a16:creationId xmlns:a16="http://schemas.microsoft.com/office/drawing/2014/main" id="{FE88C18A-3EAE-0DDC-3EF9-0A8D66E85E46}"/>
              </a:ext>
            </a:extLst>
          </p:cNvPr>
          <p:cNvSpPr/>
          <p:nvPr/>
        </p:nvSpPr>
        <p:spPr>
          <a:xfrm>
            <a:off x="5165887" y="2960875"/>
            <a:ext cx="603504" cy="603142"/>
          </a:xfrm>
          <a:prstGeom prst="mathPlus">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22" name="TextBox 21">
            <a:extLst>
              <a:ext uri="{FF2B5EF4-FFF2-40B4-BE49-F238E27FC236}">
                <a16:creationId xmlns:a16="http://schemas.microsoft.com/office/drawing/2014/main" id="{65D54F8F-3FAF-35CC-FD06-22513F6816A1}"/>
              </a:ext>
            </a:extLst>
          </p:cNvPr>
          <p:cNvSpPr txBox="1"/>
          <p:nvPr/>
        </p:nvSpPr>
        <p:spPr>
          <a:xfrm>
            <a:off x="10272713" y="6785194"/>
            <a:ext cx="2209800" cy="254000"/>
          </a:xfrm>
          <a:prstGeom prst="rect">
            <a:avLst/>
          </a:prstGeom>
          <a:noFill/>
        </p:spPr>
        <p:txBody>
          <a:bodyPr>
            <a:spAutoFit/>
          </a:bodyPr>
          <a:lstStyle/>
          <a:p>
            <a:pPr algn="r">
              <a:defRPr/>
            </a:pPr>
            <a:r>
              <a:rPr lang="en-US" sz="1050" dirty="0">
                <a:solidFill>
                  <a:srgbClr val="FFFFFF">
                    <a:lumMod val="65000"/>
                  </a:srgbClr>
                </a:solidFill>
                <a:latin typeface="Arial" charset="0"/>
                <a:cs typeface="+mn-cs"/>
              </a:rPr>
              <a:t>© clipart.com</a:t>
            </a:r>
            <a:endParaRPr lang="fr-CA" sz="1800" dirty="0">
              <a:latin typeface="Arial" charset="0"/>
              <a:cs typeface="+mn-cs"/>
            </a:endParaRPr>
          </a:p>
        </p:txBody>
      </p:sp>
      <p:sp>
        <p:nvSpPr>
          <p:cNvPr id="23" name="Rectangle 22">
            <a:extLst>
              <a:ext uri="{FF2B5EF4-FFF2-40B4-BE49-F238E27FC236}">
                <a16:creationId xmlns:a16="http://schemas.microsoft.com/office/drawing/2014/main" id="{07747BD2-F558-1A8F-C260-3C69749DED04}"/>
              </a:ext>
            </a:extLst>
          </p:cNvPr>
          <p:cNvSpPr>
            <a:spLocks noChangeArrowheads="1"/>
          </p:cNvSpPr>
          <p:nvPr/>
        </p:nvSpPr>
        <p:spPr bwMode="auto">
          <a:xfrm>
            <a:off x="2092327" y="4726623"/>
            <a:ext cx="552926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Je </a:t>
            </a:r>
            <a:r>
              <a:rPr kumimoji="0" lang="fr-FR" altLang="fr-FR" sz="2400" b="0" i="0" u="none" strike="noStrike" kern="0" cap="none" spc="0" normalizeH="0" baseline="0" noProof="0" dirty="0">
                <a:ln>
                  <a:noFill/>
                </a:ln>
                <a:solidFill>
                  <a:srgbClr val="333766"/>
                </a:solidFill>
                <a:effectLst/>
                <a:uLnTx/>
                <a:uFillTx/>
                <a:latin typeface="Arial" panose="020B0604020202020204" pitchFamily="34" charset="0"/>
                <a:cs typeface="+mn-cs"/>
              </a:rPr>
              <a:t>vais recevoir </a:t>
            </a:r>
            <a:r>
              <a:rPr kumimoji="0" lang="fr-FR"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ce colis demain. </a:t>
            </a:r>
            <a:endParaRPr kumimoji="0" lang="en-US" altLang="fr-FR" sz="2400" b="0" i="0" u="none" strike="noStrike" kern="0" cap="none" spc="0" normalizeH="0" baseline="0" noProof="0" dirty="0">
              <a:ln>
                <a:noFill/>
              </a:ln>
              <a:solidFill>
                <a:srgbClr val="000000"/>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Nous </a:t>
            </a:r>
            <a:r>
              <a:rPr kumimoji="0" lang="fr-FR" altLang="fr-FR" sz="2400" b="0" i="0" u="none" strike="noStrike" kern="0" cap="none" spc="0" normalizeH="0" baseline="0" noProof="0" dirty="0">
                <a:ln>
                  <a:noFill/>
                </a:ln>
                <a:solidFill>
                  <a:srgbClr val="333766"/>
                </a:solidFill>
                <a:effectLst/>
                <a:uLnTx/>
                <a:uFillTx/>
                <a:latin typeface="Arial" panose="020B0604020202020204" pitchFamily="34" charset="0"/>
                <a:cs typeface="+mn-cs"/>
              </a:rPr>
              <a:t>allons dîner</a:t>
            </a:r>
            <a:r>
              <a:rPr kumimoji="0" lang="fr-FR"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 avec toi. </a:t>
            </a:r>
            <a:endParaRPr kumimoji="0" lang="en-US" altLang="fr-FR" sz="24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24" name="Oval 23">
            <a:extLst>
              <a:ext uri="{FF2B5EF4-FFF2-40B4-BE49-F238E27FC236}">
                <a16:creationId xmlns:a16="http://schemas.microsoft.com/office/drawing/2014/main" id="{B06A9D26-62C6-0BFB-36E7-BEAFFA68C819}"/>
              </a:ext>
            </a:extLst>
          </p:cNvPr>
          <p:cNvSpPr/>
          <p:nvPr/>
        </p:nvSpPr>
        <p:spPr>
          <a:xfrm>
            <a:off x="7621589" y="4602895"/>
            <a:ext cx="2210862" cy="1235071"/>
          </a:xfrm>
          <a:prstGeom prst="ellipse">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2600" b="0" i="0" u="none" strike="noStrike" kern="0" cap="none" spc="0" normalizeH="0" baseline="0" noProof="0" dirty="0">
                <a:ln>
                  <a:noFill/>
                </a:ln>
                <a:solidFill>
                  <a:schemeClr val="bg1"/>
                </a:solidFill>
                <a:effectLst/>
                <a:uLnTx/>
                <a:uFillTx/>
                <a:latin typeface="Arial"/>
                <a:ea typeface="+mn-ea"/>
                <a:cs typeface="+mn-cs"/>
              </a:rPr>
              <a:t>langage parlé</a:t>
            </a:r>
            <a:endParaRPr kumimoji="0" lang="fr-CA" sz="2600" b="0" i="0" u="none" strike="noStrike" kern="0" cap="none" spc="0" normalizeH="0" baseline="0" noProof="0" dirty="0">
              <a:ln>
                <a:noFill/>
              </a:ln>
              <a:solidFill>
                <a:schemeClr val="bg1"/>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93483678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ipe(left)">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p:cTn id="21" dur="500" fill="hold"/>
                                        <p:tgtEl>
                                          <p:spTgt spid="21"/>
                                        </p:tgtEl>
                                        <p:attrNameLst>
                                          <p:attrName>ppt_w</p:attrName>
                                        </p:attrNameLst>
                                      </p:cBhvr>
                                      <p:tavLst>
                                        <p:tav tm="0">
                                          <p:val>
                                            <p:fltVal val="0"/>
                                          </p:val>
                                        </p:tav>
                                        <p:tav tm="100000">
                                          <p:val>
                                            <p:strVal val="#ppt_w"/>
                                          </p:val>
                                        </p:tav>
                                      </p:tavLst>
                                    </p:anim>
                                    <p:anim calcmode="lin" valueType="num">
                                      <p:cBhvr>
                                        <p:cTn id="22" dur="500" fill="hold"/>
                                        <p:tgtEl>
                                          <p:spTgt spid="21"/>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left)">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additive="base">
                                        <p:cTn id="32" dur="500" fill="hold"/>
                                        <p:tgtEl>
                                          <p:spTgt spid="23"/>
                                        </p:tgtEl>
                                        <p:attrNameLst>
                                          <p:attrName>ppt_x</p:attrName>
                                        </p:attrNameLst>
                                      </p:cBhvr>
                                      <p:tavLst>
                                        <p:tav tm="0">
                                          <p:val>
                                            <p:strVal val="#ppt_x"/>
                                          </p:val>
                                        </p:tav>
                                        <p:tav tm="100000">
                                          <p:val>
                                            <p:strVal val="#ppt_x"/>
                                          </p:val>
                                        </p:tav>
                                      </p:tavLst>
                                    </p:anim>
                                    <p:anim calcmode="lin" valueType="num">
                                      <p:cBhvr additive="base">
                                        <p:cTn id="33"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nodeType="clickEffect">
                                  <p:stCondLst>
                                    <p:cond delay="0"/>
                                  </p:stCondLst>
                                  <p:childTnLst>
                                    <p:set>
                                      <p:cBhvr>
                                        <p:cTn id="37" dur="1" fill="hold">
                                          <p:stCondLst>
                                            <p:cond delay="0"/>
                                          </p:stCondLst>
                                        </p:cTn>
                                        <p:tgtEl>
                                          <p:spTgt spid="24"/>
                                        </p:tgtEl>
                                        <p:attrNameLst>
                                          <p:attrName>style.visibility</p:attrName>
                                        </p:attrNameLst>
                                      </p:cBhvr>
                                      <p:to>
                                        <p:strVal val="visible"/>
                                      </p:to>
                                    </p:set>
                                    <p:anim calcmode="lin" valueType="num">
                                      <p:cBhvr>
                                        <p:cTn id="38" dur="500" fill="hold"/>
                                        <p:tgtEl>
                                          <p:spTgt spid="24"/>
                                        </p:tgtEl>
                                        <p:attrNameLst>
                                          <p:attrName>ppt_w</p:attrName>
                                        </p:attrNameLst>
                                      </p:cBhvr>
                                      <p:tavLst>
                                        <p:tav tm="0">
                                          <p:val>
                                            <p:fltVal val="0"/>
                                          </p:val>
                                        </p:tav>
                                        <p:tav tm="100000">
                                          <p:val>
                                            <p:strVal val="#ppt_w"/>
                                          </p:val>
                                        </p:tav>
                                      </p:tavLst>
                                    </p:anim>
                                    <p:anim calcmode="lin" valueType="num">
                                      <p:cBhvr>
                                        <p:cTn id="39" dur="500" fill="hold"/>
                                        <p:tgtEl>
                                          <p:spTgt spid="2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85"/>
  <p:tag name="MMPROD_THEME_BG_IMAGE" val=""/>
  <p:tag name="MMPROD_DATA" val="&lt;object type=&quot;10002&quot; unique_id=&quot;901&quot;&gt;&lt;property id=&quot;10007&quot; value=&quot;Next&quot;/&gt;&lt;property id=&quot;10008&quot; value=&quot;Back&quot;/&gt;&lt;property id=&quot;10009&quot; value=&quot;Soumettre&quot;/&gt;&lt;property id=&quot;10012&quot; value=&quot;0&quot;/&gt;&lt;property id=&quot;10022&quot; value=&quot;Essayez encore une fois&quot;/&gt;&lt;property id=&quot;10068&quot; value=&quot;Correct - Cliquez pour continuer&quot;/&gt;&lt;property id=&quot;10069&quot; value=&quot;Incorrect - Cliquez pour continuer&quot;/&gt;&lt;property id=&quot;10124&quot; value=&quot;Click to continue&quot;/&gt;&lt;property id=&quot;10125&quot; value=&quot;Click to submit answer&quot;/&gt;&lt;property id=&quot;10126&quot; value=&quot;Click to go back&quot;/&gt;&lt;property id=&quot;10127&quot; value=&quot;Annuler&quot;/&gt;&lt;property id=&quot;10128&quot; value=&quot;Click to clear&quot;/&gt;&lt;property id=&quot;10133&quot; value=&quot;0&quot;/&gt;&lt;property id=&quot;10134&quot; value=&quot;0&quot;/&gt;&lt;property id=&quot;10135&quot; value=&quot;,&quot;/&gt;&lt;property id=&quot;10136&quot; value=&quot;2&quot;/&gt;&lt;property id=&quot;10156&quot; value=&quot;1&quot;/&gt;&lt;property id=&quot;10157&quot; value=&quot;1&quot;/&gt;&lt;property id=&quot;10158&quot; value=&quot;1&quot;/&gt;&lt;property id=&quot;10177&quot; value=&quot;0&quot;/&gt;&lt;property id=&quot;10183&quot; value=&quot;Vous devez répondre aux questions avant de continuer&quot;/&gt;&lt;property id=&quot;10185&quot; value=&quot;1&quot;/&gt;&lt;property id=&quot;10188&quot; value=&quot;The time to answer this question has expired.&quot;/&gt;&lt;property id=&quot;10189&quot; value=&quot;1&quot;/&gt;&lt;property id=&quot;10194&quot; value=&quot;0&quot;/&gt;&lt;property id=&quot;10195&quot; value=&quot;1&quot;/&gt;&lt;property id=&quot;10196&quot; value=&quot;0&quot;/&gt;&lt;property id=&quot;10198&quot; value=&quot;100&quot;/&gt;&lt;property id=&quot;10200&quot; value=&quot;1&quot;/&gt;&lt;object type=&quot;10054&quot; unique_id=&quot;10002&quot;&gt;&lt;property id=&quot;10139&quot; value=&quot;1.0&quot;/&gt;&lt;property id=&quot;10141&quot; value=&quot;80&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object&gt;&lt;object type=&quot;10042&quot; unique_id=&quot;903&quot;&gt;&lt;object type=&quot;10003&quot; unique_id=&quot;10004&quot;&gt;&lt;property id=&quot;10002&quot; value=&quot;Quiz&quot;/&gt;&lt;property id=&quot;10003&quot; value=&quot;0&quot;/&gt;&lt;property id=&quot;10004&quot; value=&quot;0&quot;/&gt;&lt;property id=&quot;10005&quot; value=&quot;0&quot;/&gt;&lt;property id=&quot;10006&quot; value=&quot;0&quot;/&gt;&lt;property id=&quot;10010&quot; value=&quot;1&quot;/&gt;&lt;property id=&quot;10014&quot; value=&quot;-1&quot;/&gt;&lt;property id=&quot;10015&quot; value=&quot;1&quot;/&gt;&lt;property id=&quot;10016&quot; value=&quot;1&quot;/&gt;&lt;property id=&quot;10017&quot; value=&quot;1&quot;/&gt;&lt;property id=&quot;10018&quot; value=&quot;0&quot;/&gt;&lt;property id=&quot;10029&quot; value=&quot;2&quot;/&gt;&lt;property id=&quot;10072&quot; value=&quot;Quiz1000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0&quot;/&gt;&lt;property id=&quot;10165&quot; value=&quot;Réussi&quot;/&gt;&lt;property id=&quot;10166&quot; value=&quot;Échoué&quot;/&gt;&lt;property id=&quot;10167&quot; value=&quot;FFFFFFFF&quot;/&gt;&lt;property id=&quot;10169&quot; value=&quot;Question %d of %d&quot;/&gt;&lt;property id=&quot;10170&quot; value=&quot;Send E-mail&quot;/&gt;&lt;property id=&quot;10171&quot; value=&quot;Vous avez répondu correctement!&quot;/&gt;&lt;property id=&quot;10172&quot; value=&quot;Vous n'avez pas répondu à la question&quot;/&gt;&lt;property id=&quot;10173&quot; value=&quot;Votre réponse&quot;/&gt;&lt;property id=&quot;10174&quot; value=&quot;La réponse correcte est:&quot;/&gt;&lt;object type=&quot;10050&quot; unique_id=&quot;10006&quot;&gt;&lt;property id=&quot;10020&quot; value=&quot;2&quot;/&gt;&lt;property id=&quot;10191&quot; value=&quot;-1&quot;/&gt;&lt;/object&gt;&lt;object type=&quot;10051&quot; unique_id=&quot;10007&quot;&gt;&lt;property id=&quot;10020&quot; value=&quot;2&quot;/&gt;&lt;property id=&quot;10191&quot; value=&quot;-1&quot;/&gt;&lt;/object&gt;&lt;property id=&quot;10208&quot; value=&quot;0&quot;/&gt;&lt;property id=&quot;10222&quot; value=&quot;0&quot;/&gt;&lt;property id=&quot;10223&quot; value=&quot;1&quot;/&gt;&lt;property id=&quot;10224&quot; value=&quot;1&quot;/&gt;&lt;property id=&quot;10225&quot; value=&quot;Instruction Slide Title&quot;/&gt;&lt;property id=&quot;10226&quot; value=&quot;Write instructions for quiz takers here...&quot;/&gt;&lt;property id=&quot;10228&quot; value=&quot;100&quot;/&gt;&lt;/object&gt;&lt;/object&gt;&lt;property id=&quot;10212&quot; value=&quot;1&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7&quot; value=&quot;1&quot;/&gt;&lt;property id=&quot;10229&quot; value=&quot;0&quot;/&gt;&lt;property id=&quot;10235&quot; value=&quot;0&quot;/&gt;&lt;property id=&quot;10236&quot; value=&quot;0&quot;/&gt;&lt;property id=&quot;10237&quot; value=&quot;0&quot;/&gt;&lt;property id=&quot;10238&quot; value=&quot;-1&quot;/&gt;&lt;property id=&quot;10239&quot; value=&quot;-1&quot;/&gt;&lt;property id=&quot;10240&quot; value=&quot;-1&quot;/&gt;&lt;property id=&quot;10241&quot; value=&quot;-1&quot;/&gt;&lt;property id=&quot;10242&quot; value=&quot;-1&quot;/&gt;&lt;property id=&quot;10243&quot; value=&quot;-1&quot;/&gt;&lt;property id=&quot;10244&quot; value=&quot;1&quot;/&gt;&lt;property id=&quot;10245&quot; value=&quot;0&quot;/&gt;&lt;/object&gt;&#10;"/>
  <p:tag name="MMPROD_TAG_VCONFIG" val="PD94bWwgdmVyc2lvbj0iMS4wIj8+DQo8Y29uZmlndXJhdGlvbj4NCgk8Y29sb3JzPg0KCQk8dWljb2xvciBuYW1lPSJwcmltYXJ5IiB2YWx1ZT0iMHhBQUM4RDkiLz4NCgkJPHVpY29sb3IgbmFtZT0iZ2xvdyIgdmFsdWU9IjB4MzVEMzM0Ii8+DQoJCTx1aWNvbG9yIG5hbWU9InRleHQiIHZhbHVlPSIweEZGRkZGRiIvPg0KCQk8dWljb2xvciBuYW1lPSJsaWdodCIgdmFsdWU9IjB4NEU1RDYwIi8+DQoJCTx1aWNvbG9yIG5hbWU9InNoYWRvdyIgdmFsdWU9IjB4MDAwMDAwIi8+DQoJCTx1aWNvbG9yIG5hbWU9ImJhY2tncm91bmQiIHZhbHVlPSIweDUwODZBMyIvPg0KCTwvY29sb3JzPg0KCTxsYXlvdXQ+DQoJCTx1aXNob3cgbmFtZT0icHJlc2VudGF0aW9udGl0bGUiIHZhbHVlPSJ0cnVlIi8+DQoJCTx1aXNob3cgbmFtZT0icHJlc2VudGVycGhvdG8iIHZhbHVlPSJmYWxzZSIvPg0KCQk8dWlzaG93IG5hbWU9InByZXNlbnRlcm5hbWUiIHZhbHVlPSJmYWxzZSIvPg0KCQk8dWlzaG93IG5hbWU9InByZXNlbnRlcnRpdGxlIiB2YWx1ZT0iZmFsc2UiLz4NCgkJPHVpc2hvdyBuYW1lPSJwcmVzZW50ZXJlbWFpbCIgdmFsdWU9ImZhbHNlIi8+DQoJCTx1aXNob3cgbmFtZT0icHJlc2VudGVyYmlvIiB2YWx1ZT0iZmFsc2UiLz4NCgkJPHVpc2hvdyBuYW1lPSJjb21wYW55bG9nbyIgdmFsdWU9ImZhbHNlIi8+DQoJCTx1aXNob3cgbmFtZT0ic2lkZWJhciIgdmFsdWU9InRydWUiLz4NCgkJPHVpc2hvdyBuYW1lPSJvdXRsaW5lIiB2YWx1ZT0idHJ1ZSIvPg0KCQk8dWlzaG93IG5hbWU9InRodW1ibmFpbCIgdmFsdWU9ImZhbHNlIi8+DQoJCTx1aXNob3cgbmFtZT0ibm90ZXMiIHZhbHVlPSJmYWxz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nNlYXJjaCIvPg0KCQk8dWlzaG93IG5hbWU9InF1aXoiIHZhbHVlPSJ0cnVlIi8+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DQoJCTx1aXRleHQgbmFtZT0iTVVURSIgdmFsdWU9IlRvbiBh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DQoJCTx1aXRleHQgbmFtZT0iQ09OVEFDVEJUTl9USVRMRSIgdmFsdWU9IkNvbnRhY3QiLz4NCgkJPHVpdGV4dCBuYW1lPSJUQUJfT1VUTElORSIgdmFsdWU9IlBsYW4iLz4NCgkJPHVpdGV4dCBuYW1lPSJUQUJfVEhVTUIiIHZhbHVlPSIgTWluaWF0dXJlIi8+DQoJCTx1aXRleHQgbmFtZT0iVEFCX05PVEVTIiB2YWx1ZT0iTm90ZXMiLz4NCgkJPHVpdGV4dCBuYW1lPSJUQUJfU0VBUkNIIiB2YWx1ZT0iIENoZXJjaGVy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ssLjsl6zsnpDsl5Dqsowg7IS466GcIOunieuMgCDrs7TsnbTquLAiLz4NCgkJPHVpdGV4dCBuYW1lPSJNVVRFIiB2YWx1ZT0i7J2M7IaM6rGwIi8+DQoJCTx1aXRleHQgbmFtZT0iRE9DV1JBUF9USVRMRSIgdmFsdWU9IlByZXNlbnRlciDtjIzsnbwg7LKo67aAIi8+DQoJCTx1aXRleHQgbmFtZT0iRE9DV1JBUF9NU0ciIHZhbHVlPSLrgrQg7Lu07ZOo7YSw7JeQIOyggOyepSIvPg0KCQk8dWl0ZXh0IG5hbWU9IkRPQ1dSQVBfUFJPTVBUIiB2YWx1ZT0i7YG066at7ZWY7JesIOuLpOyatOuhnOuTnCIvPg0KCTwvbGFuZ3VhZ2U+DQo8L2NvbmZpZ3VyYXRpb24+DQog"/>
  <p:tag name="MMPROD_UIDATA" val="&lt;database version=&quot;10.0&quot;&gt;&lt;object type=&quot;1&quot; unique_id=&quot;10001&quot;&gt;&lt;property id=&quot;20139&quot; value=&quot;%n. %s&quot;/&gt;&lt;property id=&quot;20141&quot; value=&quot;Le genre des noms (concept title)&quot;/&gt;&lt;property id=&quot;20144&quot; value=&quot;1&quot;/&gt;&lt;property id=&quot;20146&quot; value=&quot;0&quot;/&gt;&lt;property id=&quot;20147&quot; value=&quot;0&quot;/&gt;&lt;property id=&quot;20148&quot; value=&quot;5&quot;/&gt;&lt;property id=&quot;20180&quot; value=&quot;0&quot;/&gt;&lt;property id=&quot;20181&quot; value=&quot;0&quot;/&gt;&lt;property id=&quot;20193&quot; value=&quot;-1&quot;/&gt;&lt;property id=&quot;20224&quot; value=&quot;\\artsfile.uwaterloo.ca\ktsedryk\My Documents\My Adobe Presentations\template&quot;/&gt;&lt;property id=&quot;20250&quot; value=&quot;0&quot;/&gt;&lt;property id=&quot;20251&quot; value=&quot;0&quot;/&gt;&lt;property id=&quot;20259&quot; value=&quot;0&quot;/&gt;&lt;object type=&quot;8&quot; unique_id=&quot;10777&quot;&gt;&lt;/object&gt;&lt;object type=&quot;2&quot; unique_id=&quot;10778&quot;&gt;&lt;object type=&quot;3&quot; unique_id=&quot;16090&quot;&gt;&lt;property id=&quot;20148&quot; value=&quot;5&quot;/&gt;&lt;property id=&quot;20300&quot; value=&quot;Slide 1&quot;/&gt;&lt;property id=&quot;20303&quot; value=&quot;-1&quot;/&gt;&lt;property id=&quot;20307&quot; value=&quot;347&quot;/&gt;&lt;property id=&quot;20309&quot; value=&quot;-1&quot;/&gt;&lt;/object&gt;&lt;object type=&quot;3&quot; unique_id=&quot;21677&quot;&gt;&lt;property id=&quot;20148&quot; value=&quot;5&quot;/&gt;&lt;property id=&quot;20300&quot; value=&quot;Slide 2&quot;/&gt;&lt;property id=&quot;20307&quot; value=&quot;348&quot;/&gt;&lt;/object&gt;&lt;object type=&quot;3&quot; unique_id=&quot;21694&quot;&gt;&lt;property id=&quot;20148&quot; value=&quot;5&quot;/&gt;&lt;property id=&quot;20300&quot; value=&quot;Slide 3&quot;/&gt;&lt;property id=&quot;20307&quot; value=&quot;349&quot;/&gt;&lt;/object&gt;&lt;/object&gt;&lt;object type=&quot;4&quot; unique_id=&quot;13066&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TIMING" val="|9.4|3.2"/>
</p:tagLst>
</file>

<file path=ppt/tags/tag3.xml><?xml version="1.0" encoding="utf-8"?>
<p:tagLst xmlns:a="http://schemas.openxmlformats.org/drawingml/2006/main" xmlns:r="http://schemas.openxmlformats.org/officeDocument/2006/relationships" xmlns:p="http://schemas.openxmlformats.org/presentationml/2006/main">
  <p:tag name="TIMING" val="|3.5|1|0.7|0.8|0.7|4.4|15.9"/>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Bullet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itle &amp; 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triangle" w="med" len="med"/>
        </a:ln>
      </a:spPr>
      <a:bodyPr anchor="ctr"/>
      <a:lstStyle>
        <a:defPPr algn="ctr">
          <a:defRPr/>
        </a:defPPr>
      </a:lstStyle>
      <a:style>
        <a:lnRef idx="2">
          <a:schemeClr val="accent4"/>
        </a:lnRef>
        <a:fillRef idx="1">
          <a:schemeClr val="lt1"/>
        </a:fillRef>
        <a:effectRef idx="0">
          <a:schemeClr val="accent4"/>
        </a:effectRef>
        <a:fontRef idx="minor">
          <a:schemeClr val="dk1"/>
        </a:fontRef>
      </a:style>
    </a:spDef>
    <a:lnDef>
      <a:spPr bwMode="auto">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2268</TotalTime>
  <Pages>0</Pages>
  <Words>239</Words>
  <Characters>0</Characters>
  <Application>Microsoft Office PowerPoint</Application>
  <PresentationFormat>Custom</PresentationFormat>
  <Lines>0</Lines>
  <Paragraphs>36</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Gill Sans</vt:lpstr>
      <vt:lpstr>Open Sans</vt:lpstr>
      <vt:lpstr>Title &amp; Bullets</vt:lpstr>
      <vt:lpstr>Futur proche</vt:lpstr>
      <vt:lpstr> Introduction</vt:lpstr>
      <vt:lpstr> 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 proche</dc:title>
  <dc:subject>Les temps futurs</dc:subject>
  <dc:creator>Tsedryk, Kanstantsin</dc:creator>
  <cp:keywords>FR251</cp:keywords>
  <cp:lastModifiedBy>KT</cp:lastModifiedBy>
  <cp:revision>472</cp:revision>
  <dcterms:modified xsi:type="dcterms:W3CDTF">2024-01-12T16:17:19Z</dcterms:modified>
</cp:coreProperties>
</file>