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4.xml" ContentType="application/vnd.openxmlformats-officedocument.presentationml.notesSlide+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7.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8.xml" ContentType="application/vnd.openxmlformats-officedocument.presentationml.notesSlide+xml"/>
  <Override PartName="/ppt/tags/tag28.xml" ContentType="application/vnd.openxmlformats-officedocument.presentationml.tags+xml"/>
  <Override PartName="/ppt/notesSlides/notesSlide9.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2"/>
  </p:notesMasterIdLst>
  <p:handoutMasterIdLst>
    <p:handoutMasterId r:id="rId13"/>
  </p:handoutMasterIdLst>
  <p:sldIdLst>
    <p:sldId id="347" r:id="rId2"/>
    <p:sldId id="348" r:id="rId3"/>
    <p:sldId id="349" r:id="rId4"/>
    <p:sldId id="350" r:id="rId5"/>
    <p:sldId id="351" r:id="rId6"/>
    <p:sldId id="352" r:id="rId7"/>
    <p:sldId id="353" r:id="rId8"/>
    <p:sldId id="354" r:id="rId9"/>
    <p:sldId id="355" r:id="rId10"/>
    <p:sldId id="356" r:id="rId11"/>
  </p:sldIdLst>
  <p:sldSz cx="12482513" cy="7021513"/>
  <p:notesSz cx="7023100" cy="9309100"/>
  <p:custDataLst>
    <p:tags r:id="rId14"/>
  </p:custDataLst>
  <p:defaultTextStyle>
    <a:defPPr>
      <a:defRPr lang="en-US"/>
    </a:defPPr>
    <a:lvl1pPr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1pPr>
    <a:lvl2pPr marL="322263" indent="131763"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2pPr>
    <a:lvl3pPr marL="647700" indent="26352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3pPr>
    <a:lvl4pPr marL="971550" indent="39687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4pPr>
    <a:lvl5pPr marL="1296988" indent="528638"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5pPr>
    <a:lvl6pPr marL="2286000" algn="l" defTabSz="914400" rtl="0" eaLnBrk="1" latinLnBrk="0" hangingPunct="1">
      <a:defRPr sz="3000" kern="1200">
        <a:solidFill>
          <a:srgbClr val="000000"/>
        </a:solidFill>
        <a:latin typeface="Gill Sans" charset="0"/>
        <a:ea typeface="+mn-ea"/>
        <a:cs typeface="ヒラギノ角ゴ ProN W3" charset="0"/>
        <a:sym typeface="Gill Sans" charset="0"/>
      </a:defRPr>
    </a:lvl6pPr>
    <a:lvl7pPr marL="2743200" algn="l" defTabSz="914400" rtl="0" eaLnBrk="1" latinLnBrk="0" hangingPunct="1">
      <a:defRPr sz="3000" kern="1200">
        <a:solidFill>
          <a:srgbClr val="000000"/>
        </a:solidFill>
        <a:latin typeface="Gill Sans" charset="0"/>
        <a:ea typeface="+mn-ea"/>
        <a:cs typeface="ヒラギノ角ゴ ProN W3" charset="0"/>
        <a:sym typeface="Gill Sans" charset="0"/>
      </a:defRPr>
    </a:lvl7pPr>
    <a:lvl8pPr marL="3200400" algn="l" defTabSz="914400" rtl="0" eaLnBrk="1" latinLnBrk="0" hangingPunct="1">
      <a:defRPr sz="3000" kern="1200">
        <a:solidFill>
          <a:srgbClr val="000000"/>
        </a:solidFill>
        <a:latin typeface="Gill Sans" charset="0"/>
        <a:ea typeface="+mn-ea"/>
        <a:cs typeface="ヒラギノ角ゴ ProN W3" charset="0"/>
        <a:sym typeface="Gill Sans" charset="0"/>
      </a:defRPr>
    </a:lvl8pPr>
    <a:lvl9pPr marL="3657600" algn="l" defTabSz="914400" rtl="0" eaLnBrk="1" latinLnBrk="0" hangingPunct="1">
      <a:defRPr sz="3000" kern="1200">
        <a:solidFill>
          <a:srgbClr val="000000"/>
        </a:solidFill>
        <a:latin typeface="Gill Sans" charset="0"/>
        <a:ea typeface="+mn-ea"/>
        <a:cs typeface="ヒラギノ角ゴ ProN W3" charset="0"/>
        <a:sym typeface="Gill Sans" charset="0"/>
      </a:defRPr>
    </a:lvl9pPr>
  </p:defaultTextStyle>
  <p:extLst>
    <p:ext uri="{EFAFB233-063F-42B5-8137-9DF3F51BA10A}">
      <p15:sldGuideLst xmlns:p15="http://schemas.microsoft.com/office/powerpoint/2012/main">
        <p15:guide id="1" orient="horz" pos="1531" userDrawn="1">
          <p15:clr>
            <a:srgbClr val="A4A3A4"/>
          </p15:clr>
        </p15:guide>
        <p15:guide id="3" pos="788" userDrawn="1">
          <p15:clr>
            <a:srgbClr val="A4A3A4"/>
          </p15:clr>
        </p15:guide>
        <p15:guide id="4" pos="1437" userDrawn="1">
          <p15:clr>
            <a:srgbClr val="A4A3A4"/>
          </p15:clr>
        </p15:guide>
        <p15:guide id="5" pos="5065"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7B9A"/>
    <a:srgbClr val="679192"/>
    <a:srgbClr val="ADC8D7"/>
    <a:srgbClr val="5BC0EB"/>
    <a:srgbClr val="B9E5F7"/>
    <a:srgbClr val="0B435B"/>
    <a:srgbClr val="106588"/>
    <a:srgbClr val="6F2A0B"/>
    <a:srgbClr val="3E5E28"/>
    <a:srgbClr val="D8E5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96" autoAdjust="0"/>
    <p:restoredTop sz="70858" autoAdjust="0"/>
  </p:normalViewPr>
  <p:slideViewPr>
    <p:cSldViewPr snapToGrid="0" snapToObjects="1" showGuides="1">
      <p:cViewPr varScale="1">
        <p:scale>
          <a:sx n="74" d="100"/>
          <a:sy n="74" d="100"/>
        </p:scale>
        <p:origin x="708" y="60"/>
      </p:cViewPr>
      <p:guideLst>
        <p:guide orient="horz" pos="1531"/>
        <p:guide pos="788"/>
        <p:guide pos="1437"/>
        <p:guide pos="5065"/>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showGuides="1">
      <p:cViewPr varScale="1">
        <p:scale>
          <a:sx n="81" d="100"/>
          <a:sy n="81" d="100"/>
        </p:scale>
        <p:origin x="3858" y="9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eader Placeholder 2">
            <a:extLst>
              <a:ext uri="{FF2B5EF4-FFF2-40B4-BE49-F238E27FC236}">
                <a16:creationId xmlns:a16="http://schemas.microsoft.com/office/drawing/2014/main" id="{A4FAA37D-BD83-F4EC-6A41-6B63072334BB}"/>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r>
              <a:rPr lang="fr-CA"/>
              <a:t>Le futur simple</a:t>
            </a: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extLst>
    <p:ext uri="{56416CCD-93CA-4268-BC5B-53C4BB910035}">
      <p15:sldGuideLst xmlns:p15="http://schemas.microsoft.com/office/powerpoint/2012/main">
        <p15:guide id="1" orient="horz" pos="2932" userDrawn="1">
          <p15:clr>
            <a:srgbClr val="F26B43"/>
          </p15:clr>
        </p15:guide>
        <p15:guide id="2" pos="2212"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D0DC45-13C5-4377-98AD-0C9A4D2CE5FF}"/>
              </a:ext>
            </a:extLst>
          </p:cNvPr>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atin typeface="Gill Sans" charset="0"/>
                <a:ea typeface="ヒラギノ角ゴ ProN W3" charset="0"/>
                <a:cs typeface="ヒラギノ角ゴ ProN W3" charset="0"/>
                <a:sym typeface="Gill Sans" charset="0"/>
              </a:defRPr>
            </a:lvl1pPr>
          </a:lstStyle>
          <a:p>
            <a:pPr>
              <a:defRPr/>
            </a:pPr>
            <a:r>
              <a:rPr lang="en-CA"/>
              <a:t>Titre</a:t>
            </a:r>
          </a:p>
        </p:txBody>
      </p:sp>
      <p:sp>
        <p:nvSpPr>
          <p:cNvPr id="3" name="Date Placeholder 2">
            <a:extLst>
              <a:ext uri="{FF2B5EF4-FFF2-40B4-BE49-F238E27FC236}">
                <a16:creationId xmlns:a16="http://schemas.microsoft.com/office/drawing/2014/main" id="{D08CEA86-2AAE-4FFA-A61F-05447F48C3C8}"/>
              </a:ext>
            </a:extLst>
          </p:cNvPr>
          <p:cNvSpPr>
            <a:spLocks noGrp="1"/>
          </p:cNvSpPr>
          <p:nvPr>
            <p:ph type="dt" idx="1"/>
          </p:nvPr>
        </p:nvSpPr>
        <p:spPr>
          <a:xfrm>
            <a:off x="3978275" y="0"/>
            <a:ext cx="3043238" cy="465138"/>
          </a:xfrm>
          <a:prstGeom prst="rect">
            <a:avLst/>
          </a:prstGeom>
        </p:spPr>
        <p:txBody>
          <a:bodyPr vert="horz" lIns="93324" tIns="46662" rIns="93324" bIns="46662" rtlCol="0"/>
          <a:lstStyle>
            <a:lvl1pPr algn="r">
              <a:defRPr sz="1200">
                <a:latin typeface="Gill Sans" charset="0"/>
                <a:ea typeface="ヒラギノ角ゴ ProN W3" charset="0"/>
                <a:cs typeface="ヒラギノ角ゴ ProN W3" charset="0"/>
                <a:sym typeface="Gill Sans" charset="0"/>
              </a:defRPr>
            </a:lvl1pPr>
          </a:lstStyle>
          <a:p>
            <a:pPr>
              <a:defRPr/>
            </a:pPr>
            <a:fld id="{8EF22E2F-AFEB-411F-85FE-98A3797FCE98}" type="datetimeFigureOut">
              <a:rPr lang="en-US"/>
              <a:pPr>
                <a:defRPr/>
              </a:pPr>
              <a:t>12-Jan-24</a:t>
            </a:fld>
            <a:endParaRPr lang="en-CA"/>
          </a:p>
        </p:txBody>
      </p:sp>
      <p:sp>
        <p:nvSpPr>
          <p:cNvPr id="4" name="Slide Image Placeholder 3">
            <a:extLst>
              <a:ext uri="{FF2B5EF4-FFF2-40B4-BE49-F238E27FC236}">
                <a16:creationId xmlns:a16="http://schemas.microsoft.com/office/drawing/2014/main" id="{1C52AA63-6471-41F4-A435-687AF3E8B988}"/>
              </a:ext>
            </a:extLst>
          </p:cNvPr>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pPr lvl="0"/>
            <a:endParaRPr lang="en-CA" noProof="0"/>
          </a:p>
        </p:txBody>
      </p:sp>
      <p:sp>
        <p:nvSpPr>
          <p:cNvPr id="5" name="Notes Placeholder 4">
            <a:extLst>
              <a:ext uri="{FF2B5EF4-FFF2-40B4-BE49-F238E27FC236}">
                <a16:creationId xmlns:a16="http://schemas.microsoft.com/office/drawing/2014/main" id="{8D06B235-3C54-4590-97C8-BC161EBC4973}"/>
              </a:ext>
            </a:extLst>
          </p:cNvPr>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12E179EC-9E4D-4692-BA24-3BB98A6D9325}"/>
              </a:ext>
            </a:extLst>
          </p:cNvPr>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a:defRPr sz="1200">
                <a:latin typeface="Gill Sans" charset="0"/>
                <a:ea typeface="ヒラギノ角ゴ ProN W3" charset="0"/>
                <a:cs typeface="ヒラギノ角ゴ ProN W3" charset="0"/>
                <a:sym typeface="Gill Sans" charset="0"/>
              </a:defRPr>
            </a:lvl1pPr>
          </a:lstStyle>
          <a:p>
            <a:pPr>
              <a:defRPr/>
            </a:pPr>
            <a:r>
              <a:rPr lang="en-CA"/>
              <a:t>FR 252</a:t>
            </a:r>
          </a:p>
        </p:txBody>
      </p:sp>
      <p:sp>
        <p:nvSpPr>
          <p:cNvPr id="7" name="Slide Number Placeholder 6">
            <a:extLst>
              <a:ext uri="{FF2B5EF4-FFF2-40B4-BE49-F238E27FC236}">
                <a16:creationId xmlns:a16="http://schemas.microsoft.com/office/drawing/2014/main" id="{464F6E43-1F00-477A-AA0E-2167945B1DB6}"/>
              </a:ext>
            </a:extLst>
          </p:cNvPr>
          <p:cNvSpPr>
            <a:spLocks noGrp="1"/>
          </p:cNvSpPr>
          <p:nvPr>
            <p:ph type="sldNum" sz="quarter" idx="5"/>
          </p:nvPr>
        </p:nvSpPr>
        <p:spPr>
          <a:xfrm>
            <a:off x="3978275" y="8842375"/>
            <a:ext cx="3043238" cy="465138"/>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fld id="{FAD5B01B-8261-413B-B4A6-6EF9DC32D8C9}" type="slidenum">
              <a:rPr lang="en-CA" altLang="fr-FR"/>
              <a:pPr/>
              <a:t>‹#›</a:t>
            </a:fld>
            <a:endParaRPr lang="en-CA" altLang="fr-FR"/>
          </a:p>
        </p:txBody>
      </p:sp>
    </p:spTree>
  </p:cSld>
  <p:clrMap bg1="lt1" tx1="dk1" bg2="lt2" tx2="dk2" accent1="accent1" accent2="accent2" accent3="accent3" accent4="accent4" accent5="accent5" accent6="accent6" hlink="hlink" folHlink="folHlink"/>
  <p:hf dt="0"/>
  <p:notesStyle>
    <a:lvl1pPr algn="l" defTabSz="647700" rtl="0" eaLnBrk="0" fontAlgn="base" hangingPunct="0">
      <a:spcBef>
        <a:spcPct val="30000"/>
      </a:spcBef>
      <a:spcAft>
        <a:spcPct val="0"/>
      </a:spcAft>
      <a:defRPr sz="900" kern="1200">
        <a:solidFill>
          <a:schemeClr val="tx1"/>
        </a:solidFill>
        <a:latin typeface="+mn-lt"/>
        <a:ea typeface="+mn-ea"/>
        <a:cs typeface="+mn-cs"/>
      </a:defRPr>
    </a:lvl1pPr>
    <a:lvl2pPr marL="322263" algn="l" defTabSz="647700" rtl="0" eaLnBrk="0" fontAlgn="base" hangingPunct="0">
      <a:spcBef>
        <a:spcPct val="30000"/>
      </a:spcBef>
      <a:spcAft>
        <a:spcPct val="0"/>
      </a:spcAft>
      <a:defRPr sz="900" kern="1200">
        <a:solidFill>
          <a:schemeClr val="tx1"/>
        </a:solidFill>
        <a:latin typeface="+mn-lt"/>
        <a:ea typeface="+mn-ea"/>
        <a:cs typeface="+mn-cs"/>
      </a:defRPr>
    </a:lvl2pPr>
    <a:lvl3pPr marL="647700" algn="l" defTabSz="647700" rtl="0" eaLnBrk="0" fontAlgn="base" hangingPunct="0">
      <a:spcBef>
        <a:spcPct val="30000"/>
      </a:spcBef>
      <a:spcAft>
        <a:spcPct val="0"/>
      </a:spcAft>
      <a:defRPr sz="900" kern="1200">
        <a:solidFill>
          <a:schemeClr val="tx1"/>
        </a:solidFill>
        <a:latin typeface="+mn-lt"/>
        <a:ea typeface="+mn-ea"/>
        <a:cs typeface="+mn-cs"/>
      </a:defRPr>
    </a:lvl3pPr>
    <a:lvl4pPr marL="971550" algn="l" defTabSz="647700" rtl="0" eaLnBrk="0" fontAlgn="base" hangingPunct="0">
      <a:spcBef>
        <a:spcPct val="30000"/>
      </a:spcBef>
      <a:spcAft>
        <a:spcPct val="0"/>
      </a:spcAft>
      <a:defRPr sz="900" kern="1200">
        <a:solidFill>
          <a:schemeClr val="tx1"/>
        </a:solidFill>
        <a:latin typeface="+mn-lt"/>
        <a:ea typeface="+mn-ea"/>
        <a:cs typeface="+mn-cs"/>
      </a:defRPr>
    </a:lvl4pPr>
    <a:lvl5pPr marL="1296988" algn="l" defTabSz="647700" rtl="0" eaLnBrk="0" fontAlgn="base" hangingPunct="0">
      <a:spcBef>
        <a:spcPct val="30000"/>
      </a:spcBef>
      <a:spcAft>
        <a:spcPct val="0"/>
      </a:spcAft>
      <a:defRPr sz="900" kern="1200">
        <a:solidFill>
          <a:schemeClr val="tx1"/>
        </a:solidFill>
        <a:latin typeface="+mn-lt"/>
        <a:ea typeface="+mn-ea"/>
        <a:cs typeface="+mn-cs"/>
      </a:defRPr>
    </a:lvl5pPr>
    <a:lvl6pPr marL="1623573" algn="l" defTabSz="649429" rtl="0" eaLnBrk="1" latinLnBrk="0" hangingPunct="1">
      <a:defRPr sz="900" kern="1200">
        <a:solidFill>
          <a:schemeClr val="tx1"/>
        </a:solidFill>
        <a:latin typeface="+mn-lt"/>
        <a:ea typeface="+mn-ea"/>
        <a:cs typeface="+mn-cs"/>
      </a:defRPr>
    </a:lvl6pPr>
    <a:lvl7pPr marL="1948289" algn="l" defTabSz="649429" rtl="0" eaLnBrk="1" latinLnBrk="0" hangingPunct="1">
      <a:defRPr sz="900" kern="1200">
        <a:solidFill>
          <a:schemeClr val="tx1"/>
        </a:solidFill>
        <a:latin typeface="+mn-lt"/>
        <a:ea typeface="+mn-ea"/>
        <a:cs typeface="+mn-cs"/>
      </a:defRPr>
    </a:lvl7pPr>
    <a:lvl8pPr marL="2273003" algn="l" defTabSz="649429" rtl="0" eaLnBrk="1" latinLnBrk="0" hangingPunct="1">
      <a:defRPr sz="900" kern="1200">
        <a:solidFill>
          <a:schemeClr val="tx1"/>
        </a:solidFill>
        <a:latin typeface="+mn-lt"/>
        <a:ea typeface="+mn-ea"/>
        <a:cs typeface="+mn-cs"/>
      </a:defRPr>
    </a:lvl8pPr>
    <a:lvl9pPr marL="2597718" algn="l" defTabSz="649429" rtl="0" eaLnBrk="1" latinLnBrk="0" hangingPunct="1">
      <a:defRPr sz="9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932" userDrawn="1">
          <p15:clr>
            <a:srgbClr val="F26B43"/>
          </p15:clr>
        </p15:guide>
        <p15:guide id="2" pos="2212"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Dans ce module, nous abordons avec vous les temps futurs. En français, il faut distinguer le futur simple (j’irai), le futur antérieur (je serai allé) et dans le langage parlé, nous employons très souvent le futur proche (je vais aller). Nous allons commencer par le futur simple.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1</a:t>
            </a:fld>
            <a:endParaRPr lang="en-CA" altLang="fr-FR"/>
          </a:p>
        </p:txBody>
      </p:sp>
    </p:spTree>
    <p:extLst>
      <p:ext uri="{BB962C8B-B14F-4D97-AF65-F5344CB8AC3E}">
        <p14:creationId xmlns:p14="http://schemas.microsoft.com/office/powerpoint/2010/main" val="3103796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Pour mieux mémoriser ces 6 verbes, je vous propose de chanter une chanson avec moi :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C’est une chanson à propos de ce brave verrat.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Pour cette chanson, nous allons adopter la mélodie de « Carmen » de Georges Bizet.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CE BRAVE VERRAT</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VOUS ENVERRA</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TOUT CE QU’IL VERRA</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ET ACQUERRA</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ET IL COURRA</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OÙ IL POURRA</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ET IL MOURRA</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CRIANT : ‘HOURRA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Allez tous ensemble :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CE BRAVE VERRAT</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VOUS ENVERRA</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TOUT CE QU’IL VERRA</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ET ACQUERRA</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ET IL COURRA</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OÙ IL POURRA</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ET IL MOURRA</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CRIANT : ‘HOURRA !’</a:t>
            </a:r>
          </a:p>
          <a:p>
            <a:pPr marL="0" marR="0">
              <a:spcBef>
                <a:spcPts val="0"/>
              </a:spcBef>
              <a:spcAft>
                <a:spcPts val="400"/>
              </a:spcAft>
            </a:pPr>
            <a:r>
              <a:rPr lang="fr-CA" sz="1800" dirty="0">
                <a:effectLst/>
                <a:highlight>
                  <a:srgbClr val="FFFF00"/>
                </a:highlight>
                <a:latin typeface="Open Sans" panose="020B0606030504020204" pitchFamily="34" charset="0"/>
                <a:ea typeface="Calibri" panose="020F0502020204030204" pitchFamily="34" charset="0"/>
                <a:cs typeface="Times New Roman" panose="02020603050405020304" pitchFamily="18" charset="0"/>
              </a:rPr>
              <a:t>[applaudissement]</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Bravo mes chers amis! Vous avez très bien chanté!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Et si vous ne savez pas s’il faut écrire un seul « r » ou deux « r », chantez cette chanson.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10</a:t>
            </a:fld>
            <a:endParaRPr lang="en-CA" altLang="fr-FR"/>
          </a:p>
        </p:txBody>
      </p:sp>
    </p:spTree>
    <p:extLst>
      <p:ext uri="{BB962C8B-B14F-4D97-AF65-F5344CB8AC3E}">
        <p14:creationId xmlns:p14="http://schemas.microsoft.com/office/powerpoint/2010/main" val="947774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Commençons par la formation du futur simple. Pour conjuguer le verbe au futur simple, nous prenons l’infinitif du verbe et nous y ajoutons les terminaisons du futur simple : -ai, -as, -a,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ons</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ez</a:t>
            </a:r>
            <a:r>
              <a:rPr lang="fr-CA" sz="1800" dirty="0">
                <a:effectLst/>
                <a:latin typeface="Open Sans" panose="020B0606030504020204" pitchFamily="34" charset="0"/>
                <a:ea typeface="Calibri" panose="020F0502020204030204" pitchFamily="34" charset="0"/>
                <a:cs typeface="Times New Roman" panose="02020603050405020304" pitchFamily="18" charset="0"/>
              </a:rPr>
              <a:t>, -ont</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Ces terminaisons ressemblent beaucoup aux formes du verbe « avoir » conjugué au présent de l’indicatif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ai</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tu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as</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il/elle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av</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ons</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vous av</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ez</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ils, elles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ont</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2</a:t>
            </a:fld>
            <a:endParaRPr lang="en-CA" altLang="fr-FR"/>
          </a:p>
        </p:txBody>
      </p:sp>
    </p:spTree>
    <p:extLst>
      <p:ext uri="{BB962C8B-B14F-4D97-AF65-F5344CB8AC3E}">
        <p14:creationId xmlns:p14="http://schemas.microsoft.com/office/powerpoint/2010/main" val="2541800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Conjuguons ensemble le verbe « parler » au futur simple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prenons tout d’abord l’infinitif de ce verbe « parler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(l’infinitif est la forme de départ du verbe qu’on trouve dans les dictionnaires)</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et ajoutons à cet infinitif les terminaisons de futur simple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je parlerai</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tu parleras</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il/elle/on parlera</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parlerons</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vous parlerez</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ils/elles parleront</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3</a:t>
            </a:fld>
            <a:endParaRPr lang="en-CA" altLang="fr-FR"/>
          </a:p>
        </p:txBody>
      </p:sp>
    </p:spTree>
    <p:extLst>
      <p:ext uri="{BB962C8B-B14F-4D97-AF65-F5344CB8AC3E}">
        <p14:creationId xmlns:p14="http://schemas.microsoft.com/office/powerpoint/2010/main" val="2616164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Je voudrais souligner encore une fois que tout ce que nous avons fait, c’est que nous avons pris l’infinitif du verbe et nous y avons ajouté les terminaisons du futur simple.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Cette formation est la même pour tous les verbes en « -er » et «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ir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pouvons appliquer cette même règle aux verbes qui se terminent en </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r>
              <a:rPr lang="fr-CA" sz="1800" dirty="0">
                <a:effectLst/>
                <a:latin typeface="Open Sans" panose="020B0606030504020204" pitchFamily="34" charset="0"/>
                <a:ea typeface="Calibri" panose="020F0502020204030204" pitchFamily="34" charset="0"/>
                <a:cs typeface="Times New Roman" panose="02020603050405020304" pitchFamily="18" charset="0"/>
              </a:rPr>
              <a:t>« -re » à l’infinitif, il faut seulement enlever le -e final, par exemple :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rendre - nous enlevons le -e final et nous ajoutons les terminaisons du futur simple : je rendrai, tu rendras, elle rendra, etc.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4</a:t>
            </a:fld>
            <a:endParaRPr lang="en-CA" altLang="fr-FR"/>
          </a:p>
        </p:txBody>
      </p:sp>
    </p:spTree>
    <p:extLst>
      <p:ext uri="{BB962C8B-B14F-4D97-AF65-F5344CB8AC3E}">
        <p14:creationId xmlns:p14="http://schemas.microsoft.com/office/powerpoint/2010/main" val="231473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Je voudrais faire aussi quelques remarques phonétiques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Étant donné que le futur simple se forme à l’aide de l’infinitif, la lettre qui accompagne toujours ce temps est le « R ». Le « R » est un marqueur du futur.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Considérons les exemples suivants :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Je finis (le verbe « finir » au présent) et je finirai (futur simple)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avons terminé (passé composé)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versus</a:t>
            </a:r>
            <a:r>
              <a:rPr lang="fr-CA" sz="1800" dirty="0">
                <a:effectLst/>
                <a:latin typeface="Open Sans" panose="020B0606030504020204" pitchFamily="34" charset="0"/>
                <a:ea typeface="Calibri" panose="020F0502020204030204" pitchFamily="34" charset="0"/>
                <a:cs typeface="Times New Roman" panose="02020603050405020304" pitchFamily="18" charset="0"/>
              </a:rPr>
              <a:t> nous terminerons (futur simple)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Il préparait (imparfait) - il préparera (futur simple)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Notons que la terminaison -ai de la première personne du singulier du futur simple se prononce comme [e] fermé. [e]. Alors que la terminaison -ais du conditionnel présent de la même personne se prononce comme [ε] ouvert. [ε].</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Prononcez après moi en faisant attention à cette distinction:</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j’aimerai - j’aimerais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je parlerai - je parlerais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je servirai - je servirais </a:t>
            </a:r>
          </a:p>
          <a:p>
            <a:pPr marL="0" marR="0">
              <a:spcBef>
                <a:spcPts val="0"/>
              </a:spcBef>
              <a:spcAft>
                <a:spcPts val="400"/>
              </a:spcAft>
            </a:pP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5</a:t>
            </a:fld>
            <a:endParaRPr lang="en-CA" altLang="fr-FR"/>
          </a:p>
        </p:txBody>
      </p:sp>
    </p:spTree>
    <p:extLst>
      <p:ext uri="{BB962C8B-B14F-4D97-AF65-F5344CB8AC3E}">
        <p14:creationId xmlns:p14="http://schemas.microsoft.com/office/powerpoint/2010/main" val="4184632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Un autre détail important de la prononciation que je voudrais mentionner, concerne les verbes en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ier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uer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ouer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éer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Pour ces verbes, nous prononçons seulement les voyelles i, u, ou, é au futur simple, le « e » après ces voyelles n’est pas prononcé : étudier - j’étudierai, diminuer - tu diminueras, louer - elle louera, créer - nous créerons</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6</a:t>
            </a:fld>
            <a:endParaRPr lang="en-CA" altLang="fr-FR"/>
          </a:p>
        </p:txBody>
      </p:sp>
    </p:spTree>
    <p:extLst>
      <p:ext uri="{BB962C8B-B14F-4D97-AF65-F5344CB8AC3E}">
        <p14:creationId xmlns:p14="http://schemas.microsoft.com/office/powerpoint/2010/main" val="1746866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Et finalement, je voudrais parler d’un phénomène phonétique qui affecte aussi l’orthographe de certains verbes en -er.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Mais tout d’abord rappelons-nous les changements orthographiques qui ont lieu au présent de l’indicatif.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Les verbes du type « lever, mener, acheter, céder, etc. » prennent un accent grave quand la terminaison du verbe n’est pas prononcée, par exemple : </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r>
              <a:rPr lang="fr-CA" sz="1800" dirty="0">
                <a:effectLst/>
                <a:latin typeface="Open Sans" panose="020B0606030504020204" pitchFamily="34" charset="0"/>
                <a:ea typeface="Calibri" panose="020F0502020204030204" pitchFamily="34" charset="0"/>
                <a:cs typeface="Times New Roman" panose="02020603050405020304" pitchFamily="18" charset="0"/>
              </a:rPr>
              <a:t>je lève	, nous levons, ils lèvent </a:t>
            </a:r>
            <a:r>
              <a:rPr lang="fr-CA" sz="1800" dirty="0">
                <a:effectLst/>
                <a:highlight>
                  <a:srgbClr val="FFFF00"/>
                </a:highlight>
                <a:latin typeface="Open Sans" panose="020B0606030504020204" pitchFamily="34" charset="0"/>
                <a:ea typeface="Calibri" panose="020F0502020204030204" pitchFamily="34" charset="0"/>
                <a:cs typeface="Times New Roman" panose="02020603050405020304" pitchFamily="18" charset="0"/>
              </a:rPr>
              <a:t>[]</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Pour les verbes « appeler, jeter », on redouble la consonne finale (l ou t) dans le même cas, c’est-à-dire quand la terminaison n’est pas prononcée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tu appelles, vous appelez, ils appellent</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Et finalement les verbes en -</a:t>
            </a:r>
            <a:r>
              <a:rPr lang="fr-CA" sz="1800" dirty="0" err="1">
                <a:effectLst/>
                <a:latin typeface="Open Sans" panose="020B0606030504020204" pitchFamily="34" charset="0"/>
                <a:ea typeface="Calibri" panose="020F0502020204030204" pitchFamily="34" charset="0"/>
                <a:cs typeface="Times New Roman" panose="02020603050405020304" pitchFamily="18" charset="0"/>
              </a:rPr>
              <a:t>yer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comme « payer, nettoyer et essuyer », lors de la conjugaison de ces verbes « y » devient « i », quand nous ne prononçons pas la terminaison : il essuie, nous essuyons, elles essuient</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7</a:t>
            </a:fld>
            <a:endParaRPr lang="en-CA" altLang="fr-FR"/>
          </a:p>
        </p:txBody>
      </p:sp>
    </p:spTree>
    <p:extLst>
      <p:ext uri="{BB962C8B-B14F-4D97-AF65-F5344CB8AC3E}">
        <p14:creationId xmlns:p14="http://schemas.microsoft.com/office/powerpoint/2010/main" val="3478528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Alors, au futur simple, nous allons effectuer les mêmes changements orthographiques dans toutes les personnes du singulier et du pluriel. Nous appliquons ces changements dans toutes les formes conjuguées, parce que nous ne prononçons pas le « e » dans la combinaison « -er » + terminaisons du futur simple. Par exemple, </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r>
              <a:rPr lang="fr-CA" sz="1800" dirty="0">
                <a:effectLst/>
                <a:latin typeface="Open Sans" panose="020B0606030504020204" pitchFamily="34" charset="0"/>
                <a:ea typeface="Calibri" panose="020F0502020204030204" pitchFamily="34" charset="0"/>
                <a:cs typeface="Times New Roman" panose="02020603050405020304" pitchFamily="18" charset="0"/>
              </a:rPr>
              <a:t>je lèverai, nous lèverons, ils lèveront - dans toutes les formes nous observons un e-accent grave, parce que nous ne prononçons pas le -e dans la combinaison -er + terminaison du futur simple.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Encore un exemple, tu appelleras, vous appellerez, ils appelleront - dans toutes formes du futur simple, le verbe « appeler » a deux « l ».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Et finalement, il essuiera, nous essuierons, elles essuieront - ici, encore une fois, au lieu de « y », nous écrivons partout « i » parce que le -e dans -er n’est pas prononcé au futur simple.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8</a:t>
            </a:fld>
            <a:endParaRPr lang="en-CA" altLang="fr-FR"/>
          </a:p>
        </p:txBody>
      </p:sp>
    </p:spTree>
    <p:extLst>
      <p:ext uri="{BB962C8B-B14F-4D97-AF65-F5344CB8AC3E}">
        <p14:creationId xmlns:p14="http://schemas.microsoft.com/office/powerpoint/2010/main" val="3237940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Considérons maintenant les formes irrégulières du futur simple, c’est-à-dire, les verbes qui ont une forme spéciale dans le futur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avoir - j’aurai</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être - je serai</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aller - j’irai</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faire - je ferai</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cueillir - je cueillerai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devoir - je devrai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recevoir - je recevrai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apercevoir - j'apercevrai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tenir - je tiendrai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venir - je viendrai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vouloir - je voudrai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valoir - je vaudrai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falloir - il faudra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savoir - je saurai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s'asseoir - je m'assiérai - je m'assoirai</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pleuvoir - il pleuvra</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pouvoir - je pourrai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courir - je courrai</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mourir - je mourrai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envoyer - j'enverrai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voir - je verrai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acquérir - j’acquerrai </a:t>
            </a:r>
          </a:p>
          <a:p>
            <a:pPr marL="22860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Il faut mémoriser tous ces verbes pour les utiliser correctement au futur simple.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Notez que les six derniers verbes reçoivent un double r au futur,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9</a:t>
            </a:fld>
            <a:endParaRPr lang="en-CA" altLang="fr-FR"/>
          </a:p>
        </p:txBody>
      </p:sp>
    </p:spTree>
    <p:extLst>
      <p:ext uri="{BB962C8B-B14F-4D97-AF65-F5344CB8AC3E}">
        <p14:creationId xmlns:p14="http://schemas.microsoft.com/office/powerpoint/2010/main" val="893694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Slide Number Placeholder 9">
            <a:extLst>
              <a:ext uri="{FF2B5EF4-FFF2-40B4-BE49-F238E27FC236}">
                <a16:creationId xmlns:a16="http://schemas.microsoft.com/office/drawing/2014/main" id="{DE79CEFA-2D76-4688-AD2D-E2C450F326D9}"/>
              </a:ext>
            </a:extLst>
          </p:cNvPr>
          <p:cNvSpPr txBox="1">
            <a:spLocks/>
          </p:cNvSpPr>
          <p:nvPr userDrawn="1"/>
        </p:nvSpPr>
        <p:spPr bwMode="auto">
          <a:xfrm>
            <a:off x="2383" y="3175"/>
            <a:ext cx="12481560"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6" name="Straight Connector 7">
            <a:extLst>
              <a:ext uri="{FF2B5EF4-FFF2-40B4-BE49-F238E27FC236}">
                <a16:creationId xmlns:a16="http://schemas.microsoft.com/office/drawing/2014/main" id="{2DEFA06B-589B-4D17-ABB4-D5F4AEAF1907}"/>
              </a:ext>
            </a:extLst>
          </p:cNvPr>
          <p:cNvCxnSpPr>
            <a:cxnSpLocks noChangeShapeType="1"/>
          </p:cNvCxnSpPr>
          <p:nvPr userDrawn="1"/>
        </p:nvCxnSpPr>
        <p:spPr bwMode="auto">
          <a:xfrm>
            <a:off x="-2382"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3" name="Text Placeholder 2"/>
          <p:cNvSpPr>
            <a:spLocks noGrp="1"/>
          </p:cNvSpPr>
          <p:nvPr>
            <p:ph type="body" idx="1"/>
          </p:nvPr>
        </p:nvSpPr>
        <p:spPr>
          <a:xfrm>
            <a:off x="1106214" y="3588563"/>
            <a:ext cx="10300303" cy="600144"/>
          </a:xfrm>
        </p:spPr>
        <p:txBody>
          <a:bodyPr anchor="b"/>
          <a:lstStyle>
            <a:lvl1pPr marL="0" indent="0" algn="ctr">
              <a:buNone/>
              <a:defRPr sz="3200">
                <a:solidFill>
                  <a:schemeClr val="tx2">
                    <a:lumMod val="60000"/>
                    <a:lumOff val="40000"/>
                  </a:schemeClr>
                </a:solidFill>
              </a:defRPr>
            </a:lvl1pPr>
            <a:lvl2pPr marL="324714" indent="0">
              <a:buNone/>
              <a:defRPr sz="1300"/>
            </a:lvl2pPr>
            <a:lvl3pPr marL="649429" indent="0">
              <a:buNone/>
              <a:defRPr sz="1100"/>
            </a:lvl3pPr>
            <a:lvl4pPr marL="974143" indent="0">
              <a:buNone/>
              <a:defRPr sz="1000"/>
            </a:lvl4pPr>
            <a:lvl5pPr marL="1298859" indent="0">
              <a:buNone/>
              <a:defRPr sz="1000"/>
            </a:lvl5pPr>
            <a:lvl6pPr marL="1623573" indent="0">
              <a:buNone/>
              <a:defRPr sz="1000"/>
            </a:lvl6pPr>
            <a:lvl7pPr marL="1948289" indent="0">
              <a:buNone/>
              <a:defRPr sz="1000"/>
            </a:lvl7pPr>
            <a:lvl8pPr marL="2273003" indent="0">
              <a:buNone/>
              <a:defRPr sz="1000"/>
            </a:lvl8pPr>
            <a:lvl9pPr marL="2597718" indent="0">
              <a:buNone/>
              <a:defRPr sz="1000"/>
            </a:lvl9pPr>
          </a:lstStyle>
          <a:p>
            <a:pPr lvl="0"/>
            <a:r>
              <a:rPr lang="fr-CA" noProof="0" dirty="0"/>
              <a:t>Click to </a:t>
            </a:r>
            <a:r>
              <a:rPr lang="fr-CA" noProof="0" dirty="0" err="1"/>
              <a:t>edit</a:t>
            </a:r>
            <a:r>
              <a:rPr lang="fr-CA" noProof="0" dirty="0"/>
              <a:t> Master </a:t>
            </a:r>
            <a:r>
              <a:rPr lang="fr-CA" noProof="0" dirty="0" err="1"/>
              <a:t>text</a:t>
            </a:r>
            <a:r>
              <a:rPr lang="fr-CA" noProof="0" dirty="0"/>
              <a:t> styles</a:t>
            </a:r>
          </a:p>
        </p:txBody>
      </p:sp>
      <p:sp>
        <p:nvSpPr>
          <p:cNvPr id="8" name="Title 7"/>
          <p:cNvSpPr>
            <a:spLocks noGrp="1"/>
          </p:cNvSpPr>
          <p:nvPr>
            <p:ph type="title"/>
          </p:nvPr>
        </p:nvSpPr>
        <p:spPr>
          <a:xfrm>
            <a:off x="1105346" y="1832791"/>
            <a:ext cx="10300303" cy="1755775"/>
          </a:xfrm>
        </p:spPr>
        <p:txBody>
          <a:bodyPr/>
          <a:lstStyle>
            <a:lvl1pPr algn="ctr">
              <a:defRPr sz="5400" b="1">
                <a:solidFill>
                  <a:schemeClr val="accent1">
                    <a:lumMod val="50000"/>
                  </a:schemeClr>
                </a:solidFill>
                <a:effectLst>
                  <a:outerShdw blurRad="50800" dist="38100" dir="2700000" algn="tl" rotWithShape="0">
                    <a:prstClr val="black">
                      <a:alpha val="40000"/>
                    </a:prstClr>
                  </a:outerShdw>
                </a:effectLst>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a:t>
            </a:r>
          </a:p>
        </p:txBody>
      </p:sp>
    </p:spTree>
    <p:extLst>
      <p:ext uri="{BB962C8B-B14F-4D97-AF65-F5344CB8AC3E}">
        <p14:creationId xmlns:p14="http://schemas.microsoft.com/office/powerpoint/2010/main" val="1245608222"/>
      </p:ext>
    </p:extLst>
  </p:cSld>
  <p:clrMapOvr>
    <a:masterClrMapping/>
  </p:clrMapOvr>
  <p:transition/>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hidden="1">
            <a:extLst>
              <a:ext uri="{FF2B5EF4-FFF2-40B4-BE49-F238E27FC236}">
                <a16:creationId xmlns:a16="http://schemas.microsoft.com/office/drawing/2014/main" id="{C9884451-B965-44E7-8CA0-2D148555CABA}"/>
              </a:ext>
            </a:extLst>
          </p:cNvPr>
          <p:cNvSpPr>
            <a:spLocks noChangeArrowheads="1"/>
          </p:cNvSpPr>
          <p:nvPr userDrawn="1"/>
        </p:nvSpPr>
        <p:spPr bwMode="auto">
          <a:xfrm>
            <a:off x="734523" y="0"/>
            <a:ext cx="11747992" cy="5461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lstStyle>
            <a:lvl1pPr marL="90488"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eaLnBrk="1" hangingPunct="1"/>
            <a:endParaRPr lang="en-CA" altLang="fr-FR" sz="2000" b="1">
              <a:solidFill>
                <a:schemeClr val="bg1"/>
              </a:solidFill>
              <a:latin typeface="Arial" panose="020B0604020202020204" pitchFamily="34" charset="0"/>
              <a:cs typeface="Arial" panose="020B0604020202020204" pitchFamily="34" charset="0"/>
            </a:endParaRPr>
          </a:p>
        </p:txBody>
      </p:sp>
      <p:sp>
        <p:nvSpPr>
          <p:cNvPr id="8" name="Slide Number Placeholder 9">
            <a:extLst>
              <a:ext uri="{FF2B5EF4-FFF2-40B4-BE49-F238E27FC236}">
                <a16:creationId xmlns:a16="http://schemas.microsoft.com/office/drawing/2014/main" id="{A4F16698-043D-4F64-ACD6-D3D2C341ED36}"/>
              </a:ext>
            </a:extLst>
          </p:cNvPr>
          <p:cNvSpPr txBox="1">
            <a:spLocks/>
          </p:cNvSpPr>
          <p:nvPr userDrawn="1"/>
        </p:nvSpPr>
        <p:spPr bwMode="auto">
          <a:xfrm>
            <a:off x="2" y="3175"/>
            <a:ext cx="12482511"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fld id="{9AF3920E-325C-49B2-ADF6-7433734FB2B9}" type="slidenum">
              <a:rPr lang="en-CA" altLang="fr-FR" sz="1800">
                <a:solidFill>
                  <a:srgbClr val="E7DED1"/>
                </a:solidFill>
                <a:latin typeface="Arial" panose="020B0604020202020204" pitchFamily="34" charset="0"/>
                <a:cs typeface="Arial" panose="020B0604020202020204" pitchFamily="34" charset="0"/>
              </a:rPr>
              <a:pPr marL="114300" indent="0" algn="l" eaLnBrk="1" hangingPunct="1"/>
              <a:t>‹#›</a:t>
            </a:fld>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9" name="Straight Connector 7">
            <a:extLst>
              <a:ext uri="{FF2B5EF4-FFF2-40B4-BE49-F238E27FC236}">
                <a16:creationId xmlns:a16="http://schemas.microsoft.com/office/drawing/2014/main" id="{17C2E182-9094-492E-8C8C-BDB4202A9A57}"/>
              </a:ext>
            </a:extLst>
          </p:cNvPr>
          <p:cNvCxnSpPr>
            <a:cxnSpLocks noChangeShapeType="1"/>
          </p:cNvCxnSpPr>
          <p:nvPr userDrawn="1"/>
        </p:nvCxnSpPr>
        <p:spPr bwMode="auto">
          <a:xfrm>
            <a:off x="-4763"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hasCustomPrompt="1"/>
          </p:nvPr>
        </p:nvSpPr>
        <p:spPr>
          <a:xfrm>
            <a:off x="558527" y="10002"/>
            <a:ext cx="11745827" cy="511175"/>
          </a:xfrm>
          <a:noFill/>
          <a:ln>
            <a:noFill/>
          </a:ln>
        </p:spPr>
        <p:txBody>
          <a:bodyPr/>
          <a:lstStyle>
            <a:lvl1pPr algn="l">
              <a:defRPr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style1</a:t>
            </a:r>
          </a:p>
        </p:txBody>
      </p:sp>
    </p:spTree>
    <p:extLst>
      <p:ext uri="{BB962C8B-B14F-4D97-AF65-F5344CB8AC3E}">
        <p14:creationId xmlns:p14="http://schemas.microsoft.com/office/powerpoint/2010/main" val="9204901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060CFF8-BD1B-4549-9D1F-8B416F17A051}"/>
              </a:ext>
            </a:extLst>
          </p:cNvPr>
          <p:cNvSpPr>
            <a:spLocks noGrp="1" noChangeArrowheads="1"/>
          </p:cNvSpPr>
          <p:nvPr>
            <p:ph type="title"/>
          </p:nvPr>
        </p:nvSpPr>
        <p:spPr bwMode="auto">
          <a:xfrm>
            <a:off x="0" y="182566"/>
            <a:ext cx="12482513"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title style</a:t>
            </a:r>
          </a:p>
        </p:txBody>
      </p:sp>
      <p:sp>
        <p:nvSpPr>
          <p:cNvPr id="1027" name="Rectangle 2">
            <a:extLst>
              <a:ext uri="{FF2B5EF4-FFF2-40B4-BE49-F238E27FC236}">
                <a16:creationId xmlns:a16="http://schemas.microsoft.com/office/drawing/2014/main" id="{44059F20-EB8F-4F40-9991-37A700CCACAC}"/>
              </a:ext>
            </a:extLst>
          </p:cNvPr>
          <p:cNvSpPr>
            <a:spLocks noGrp="1" noChangeArrowheads="1"/>
          </p:cNvSpPr>
          <p:nvPr>
            <p:ph type="body" idx="1"/>
          </p:nvPr>
        </p:nvSpPr>
        <p:spPr bwMode="auto">
          <a:xfrm>
            <a:off x="1219868" y="1992313"/>
            <a:ext cx="1004277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text styles</a:t>
            </a:r>
          </a:p>
          <a:p>
            <a:pPr lvl="1"/>
            <a:r>
              <a:rPr lang="en-US" altLang="fr-FR">
                <a:sym typeface="Gill Sans" charset="0"/>
              </a:rPr>
              <a:t>Second level</a:t>
            </a:r>
          </a:p>
          <a:p>
            <a:pPr lvl="2"/>
            <a:r>
              <a:rPr lang="en-US" altLang="fr-FR">
                <a:sym typeface="Gill Sans" charset="0"/>
              </a:rPr>
              <a:t>Third level</a:t>
            </a:r>
          </a:p>
          <a:p>
            <a:pPr lvl="3"/>
            <a:r>
              <a:rPr lang="en-US" altLang="fr-FR">
                <a:sym typeface="Gill Sans" charset="0"/>
              </a:rPr>
              <a:t>Fourth level</a:t>
            </a:r>
          </a:p>
          <a:p>
            <a:pPr lvl="4"/>
            <a:r>
              <a:rPr lang="en-US" altLang="fr-FR">
                <a:sym typeface="Gill Sans" charset="0"/>
              </a:rPr>
              <a:t>Fifth level</a:t>
            </a:r>
          </a:p>
        </p:txBody>
      </p:sp>
    </p:spTree>
  </p:cSld>
  <p:clrMap bg1="lt1" tx1="dk1" bg2="lt2" tx2="dk2" accent1="accent1" accent2="accent2" accent3="accent3" accent4="accent4" accent5="accent5" accent6="accent6" hlink="hlink" folHlink="folHlink"/>
  <p:sldLayoutIdLst>
    <p:sldLayoutId id="2147484173" r:id="rId1"/>
    <p:sldLayoutId id="2147484174" r:id="rId2"/>
  </p:sldLayoutIdLst>
  <p:transition/>
  <p:hf hdr="0" ftr="0" dt="0"/>
  <p:txStyles>
    <p:titleStyle>
      <a:lvl1pPr algn="l" rtl="0" eaLnBrk="0" fontAlgn="base" hangingPunct="0">
        <a:spcBef>
          <a:spcPct val="0"/>
        </a:spcBef>
        <a:spcAft>
          <a:spcPct val="0"/>
        </a:spcAft>
        <a:defRPr sz="2800" b="0" i="0" u="none">
          <a:solidFill>
            <a:schemeClr val="tx1"/>
          </a:solidFill>
          <a:latin typeface="Arial" pitchFamily="34" charset="0"/>
          <a:ea typeface="+mj-ea"/>
          <a:cs typeface="Arial" pitchFamily="34" charset="0"/>
          <a:sym typeface="Gill Sans" charset="0"/>
        </a:defRPr>
      </a:lvl1pPr>
      <a:lvl2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2pPr>
      <a:lvl3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3pPr>
      <a:lvl4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4pPr>
      <a:lvl5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5pPr>
      <a:lvl6pPr marL="324714"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6pPr>
      <a:lvl7pPr marL="64942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7pPr>
      <a:lvl8pPr marL="974143"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8pPr>
      <a:lvl9pPr marL="129885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9pPr>
    </p:titleStyle>
    <p:bodyStyle>
      <a:lvl1pPr marL="59372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1pPr>
      <a:lvl2pPr marL="908050" indent="-403225" algn="l" rtl="0" eaLnBrk="0" fontAlgn="base" hangingPunct="0">
        <a:spcBef>
          <a:spcPts val="1700"/>
        </a:spcBef>
        <a:spcAft>
          <a:spcPct val="0"/>
        </a:spcAft>
        <a:buSzPct val="171000"/>
        <a:buFont typeface="Gill Sans" charset="0"/>
        <a:buChar char="•"/>
        <a:defRPr sz="2000" b="0" i="0" u="none">
          <a:solidFill>
            <a:schemeClr val="tx1"/>
          </a:solidFill>
          <a:latin typeface="+mn-lt"/>
          <a:ea typeface="+mn-ea"/>
          <a:cs typeface="+mn-cs"/>
          <a:sym typeface="Gill Sans" charset="0"/>
        </a:defRPr>
      </a:lvl2pPr>
      <a:lvl3pPr marL="1223963"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3pPr>
      <a:lvl4pPr marL="153987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4pPr>
      <a:lvl5pPr marL="1855788"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5pPr>
      <a:lvl6pPr marL="2182805"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6pPr>
      <a:lvl7pPr marL="250751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7pPr>
      <a:lvl8pPr marL="2832234"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8pPr>
      <a:lvl9pPr marL="315694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649429" rtl="0" eaLnBrk="1" latinLnBrk="0" hangingPunct="1">
        <a:defRPr sz="1300" kern="1200">
          <a:solidFill>
            <a:schemeClr val="tx1"/>
          </a:solidFill>
          <a:latin typeface="+mn-lt"/>
          <a:ea typeface="+mn-ea"/>
          <a:cs typeface="+mn-cs"/>
        </a:defRPr>
      </a:lvl1pPr>
      <a:lvl2pPr marL="324714" algn="l" defTabSz="649429" rtl="0" eaLnBrk="1" latinLnBrk="0" hangingPunct="1">
        <a:defRPr sz="1300" kern="1200">
          <a:solidFill>
            <a:schemeClr val="tx1"/>
          </a:solidFill>
          <a:latin typeface="+mn-lt"/>
          <a:ea typeface="+mn-ea"/>
          <a:cs typeface="+mn-cs"/>
        </a:defRPr>
      </a:lvl2pPr>
      <a:lvl3pPr marL="649429" algn="l" defTabSz="649429" rtl="0" eaLnBrk="1" latinLnBrk="0" hangingPunct="1">
        <a:defRPr sz="1300" kern="1200">
          <a:solidFill>
            <a:schemeClr val="tx1"/>
          </a:solidFill>
          <a:latin typeface="+mn-lt"/>
          <a:ea typeface="+mn-ea"/>
          <a:cs typeface="+mn-cs"/>
        </a:defRPr>
      </a:lvl3pPr>
      <a:lvl4pPr marL="974143" algn="l" defTabSz="649429" rtl="0" eaLnBrk="1" latinLnBrk="0" hangingPunct="1">
        <a:defRPr sz="1300" kern="1200">
          <a:solidFill>
            <a:schemeClr val="tx1"/>
          </a:solidFill>
          <a:latin typeface="+mn-lt"/>
          <a:ea typeface="+mn-ea"/>
          <a:cs typeface="+mn-cs"/>
        </a:defRPr>
      </a:lvl4pPr>
      <a:lvl5pPr marL="1298859" algn="l" defTabSz="649429" rtl="0" eaLnBrk="1" latinLnBrk="0" hangingPunct="1">
        <a:defRPr sz="1300" kern="1200">
          <a:solidFill>
            <a:schemeClr val="tx1"/>
          </a:solidFill>
          <a:latin typeface="+mn-lt"/>
          <a:ea typeface="+mn-ea"/>
          <a:cs typeface="+mn-cs"/>
        </a:defRPr>
      </a:lvl5pPr>
      <a:lvl6pPr marL="1623573" algn="l" defTabSz="649429" rtl="0" eaLnBrk="1" latinLnBrk="0" hangingPunct="1">
        <a:defRPr sz="1300" kern="1200">
          <a:solidFill>
            <a:schemeClr val="tx1"/>
          </a:solidFill>
          <a:latin typeface="+mn-lt"/>
          <a:ea typeface="+mn-ea"/>
          <a:cs typeface="+mn-cs"/>
        </a:defRPr>
      </a:lvl6pPr>
      <a:lvl7pPr marL="1948289" algn="l" defTabSz="649429" rtl="0" eaLnBrk="1" latinLnBrk="0" hangingPunct="1">
        <a:defRPr sz="1300" kern="1200">
          <a:solidFill>
            <a:schemeClr val="tx1"/>
          </a:solidFill>
          <a:latin typeface="+mn-lt"/>
          <a:ea typeface="+mn-ea"/>
          <a:cs typeface="+mn-cs"/>
        </a:defRPr>
      </a:lvl7pPr>
      <a:lvl8pPr marL="2273003" algn="l" defTabSz="649429" rtl="0" eaLnBrk="1" latinLnBrk="0" hangingPunct="1">
        <a:defRPr sz="1300" kern="1200">
          <a:solidFill>
            <a:schemeClr val="tx1"/>
          </a:solidFill>
          <a:latin typeface="+mn-lt"/>
          <a:ea typeface="+mn-ea"/>
          <a:cs typeface="+mn-cs"/>
        </a:defRPr>
      </a:lvl8pPr>
      <a:lvl9pPr marL="2597718" algn="l" defTabSz="649429" rtl="0" eaLnBrk="1" latinLnBrk="0" hangingPunct="1">
        <a:defRPr sz="13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211" userDrawn="1">
          <p15:clr>
            <a:srgbClr val="F26B43"/>
          </p15:clr>
        </p15:guide>
        <p15:guide id="2" pos="393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image" Target="../media/image5.png"/><Relationship Id="rId4"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5.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11.xml"/><Relationship Id="rId7"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tags" Target="../tags/tag14.xml"/><Relationship Id="rId5" Type="http://schemas.openxmlformats.org/officeDocument/2006/relationships/tags" Target="../tags/tag13.xml"/><Relationship Id="rId4" Type="http://schemas.openxmlformats.org/officeDocument/2006/relationships/tags" Target="../tags/tag12.xm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20.xml"/><Relationship Id="rId7" Type="http://schemas.openxmlformats.org/officeDocument/2006/relationships/notesSlide" Target="../notesSlides/notesSlide7.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Layout" Target="../slideLayouts/slideLayout2.xml"/><Relationship Id="rId5" Type="http://schemas.openxmlformats.org/officeDocument/2006/relationships/tags" Target="../tags/tag22.xml"/><Relationship Id="rId4" Type="http://schemas.openxmlformats.org/officeDocument/2006/relationships/tags" Target="../tags/tag21.xml"/><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25.xml"/><Relationship Id="rId7" Type="http://schemas.openxmlformats.org/officeDocument/2006/relationships/notesSlide" Target="../notesSlides/notesSlide8.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slideLayout" Target="../slideLayouts/slideLayout2.xml"/><Relationship Id="rId5" Type="http://schemas.openxmlformats.org/officeDocument/2006/relationships/tags" Target="../tags/tag27.xml"/><Relationship Id="rId4" Type="http://schemas.openxmlformats.org/officeDocument/2006/relationships/tags" Target="../tags/tag26.xml"/><Relationship Id="rId9"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F7EF5D0-1EB5-3D9A-A1A0-71D75CE1EDC9}"/>
              </a:ext>
            </a:extLst>
          </p:cNvPr>
          <p:cNvSpPr>
            <a:spLocks noGrp="1"/>
          </p:cNvSpPr>
          <p:nvPr>
            <p:ph type="body" idx="1"/>
          </p:nvPr>
        </p:nvSpPr>
        <p:spPr>
          <a:xfrm>
            <a:off x="1106214" y="4281284"/>
            <a:ext cx="10300303" cy="600144"/>
          </a:xfrm>
        </p:spPr>
        <p:txBody>
          <a:bodyPr/>
          <a:lstStyle/>
          <a:p>
            <a:endParaRPr lang="fr-CA"/>
          </a:p>
        </p:txBody>
      </p:sp>
      <p:sp>
        <p:nvSpPr>
          <p:cNvPr id="3" name="Title 2">
            <a:extLst>
              <a:ext uri="{FF2B5EF4-FFF2-40B4-BE49-F238E27FC236}">
                <a16:creationId xmlns:a16="http://schemas.microsoft.com/office/drawing/2014/main" id="{1E7454D3-1E15-A1DC-4185-495AEC5E15C6}"/>
              </a:ext>
            </a:extLst>
          </p:cNvPr>
          <p:cNvSpPr>
            <a:spLocks noGrp="1"/>
          </p:cNvSpPr>
          <p:nvPr>
            <p:ph type="title"/>
          </p:nvPr>
        </p:nvSpPr>
        <p:spPr>
          <a:xfrm>
            <a:off x="1105346" y="2525512"/>
            <a:ext cx="10300303" cy="1755775"/>
          </a:xfrm>
        </p:spPr>
        <p:txBody>
          <a:bodyPr/>
          <a:lstStyle/>
          <a:p>
            <a:r>
              <a:rPr lang="fr-CA" dirty="0"/>
              <a:t>Le futur simple</a:t>
            </a: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7BF06-4DAA-2C17-BF44-08B6BEFD0D71}"/>
              </a:ext>
            </a:extLst>
          </p:cNvPr>
          <p:cNvSpPr>
            <a:spLocks noGrp="1"/>
          </p:cNvSpPr>
          <p:nvPr>
            <p:ph type="title"/>
          </p:nvPr>
        </p:nvSpPr>
        <p:spPr/>
        <p:txBody>
          <a:bodyPr/>
          <a:lstStyle/>
          <a:p>
            <a:r>
              <a:rPr lang="fr-FR" altLang="fr-FR" sz="2800" dirty="0"/>
              <a:t>Chantons ensemble</a:t>
            </a:r>
            <a:endParaRPr lang="fr-CA" dirty="0"/>
          </a:p>
        </p:txBody>
      </p:sp>
      <p:sp>
        <p:nvSpPr>
          <p:cNvPr id="13" name="Rectangle 12">
            <a:extLst>
              <a:ext uri="{FF2B5EF4-FFF2-40B4-BE49-F238E27FC236}">
                <a16:creationId xmlns:a16="http://schemas.microsoft.com/office/drawing/2014/main" id="{CBD31E2A-74E4-95F7-C8BF-312B186E414B}"/>
              </a:ext>
            </a:extLst>
          </p:cNvPr>
          <p:cNvSpPr>
            <a:spLocks noChangeArrowheads="1"/>
          </p:cNvSpPr>
          <p:nvPr/>
        </p:nvSpPr>
        <p:spPr bwMode="auto">
          <a:xfrm>
            <a:off x="6858000" y="946150"/>
            <a:ext cx="50419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4000" b="0" i="0" u="none" strike="noStrike" kern="0" cap="none" spc="0" normalizeH="0" baseline="0" noProof="0" dirty="0">
                <a:ln>
                  <a:noFill/>
                </a:ln>
                <a:solidFill>
                  <a:srgbClr val="333766"/>
                </a:solidFill>
                <a:effectLst/>
                <a:uLnTx/>
                <a:uFillTx/>
                <a:latin typeface="Arial" panose="020B0604020202020204" pitchFamily="34" charset="0"/>
                <a:cs typeface="+mn-cs"/>
              </a:rPr>
              <a:t>Ce brave verra</a:t>
            </a:r>
            <a:endParaRPr kumimoji="0" lang="en-US" altLang="fr-FR" sz="4000" b="0" i="0" u="none" strike="noStrike" kern="0" cap="none" spc="0" normalizeH="0" baseline="0" noProof="0" dirty="0">
              <a:ln>
                <a:noFill/>
              </a:ln>
              <a:solidFill>
                <a:srgbClr val="333766"/>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4000" b="0" i="0" u="none" strike="noStrike" kern="0" cap="none" spc="0" normalizeH="0" baseline="0" noProof="0" dirty="0">
                <a:ln>
                  <a:noFill/>
                </a:ln>
                <a:solidFill>
                  <a:srgbClr val="333766"/>
                </a:solidFill>
                <a:effectLst/>
                <a:uLnTx/>
                <a:uFillTx/>
                <a:latin typeface="Arial" panose="020B0604020202020204" pitchFamily="34" charset="0"/>
                <a:cs typeface="+mn-cs"/>
              </a:rPr>
              <a:t>Vous </a:t>
            </a:r>
            <a:r>
              <a:rPr kumimoji="0" lang="fr-FR" altLang="fr-FR" sz="4000" b="1" i="0" u="none" strike="noStrike" kern="0" cap="none" spc="0" normalizeH="0" baseline="0" noProof="0" dirty="0">
                <a:ln>
                  <a:noFill/>
                </a:ln>
                <a:solidFill>
                  <a:srgbClr val="333766"/>
                </a:solidFill>
                <a:effectLst/>
                <a:uLnTx/>
                <a:uFillTx/>
                <a:latin typeface="Arial" panose="020B0604020202020204" pitchFamily="34" charset="0"/>
                <a:cs typeface="+mn-cs"/>
              </a:rPr>
              <a:t>enverra</a:t>
            </a:r>
            <a:endParaRPr kumimoji="0" lang="en-US" altLang="fr-FR" sz="4000" b="1" i="0" u="none" strike="noStrike" kern="0" cap="none" spc="0" normalizeH="0" baseline="0" noProof="0" dirty="0">
              <a:ln>
                <a:noFill/>
              </a:ln>
              <a:solidFill>
                <a:srgbClr val="333766"/>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4000" b="0" i="0" u="none" strike="noStrike" kern="0" cap="none" spc="0" normalizeH="0" baseline="0" noProof="0" dirty="0">
                <a:ln>
                  <a:noFill/>
                </a:ln>
                <a:solidFill>
                  <a:srgbClr val="333766"/>
                </a:solidFill>
                <a:effectLst/>
                <a:uLnTx/>
                <a:uFillTx/>
                <a:latin typeface="Arial" panose="020B0604020202020204" pitchFamily="34" charset="0"/>
                <a:cs typeface="+mn-cs"/>
              </a:rPr>
              <a:t>Tout ce qu’</a:t>
            </a:r>
            <a:r>
              <a:rPr lang="fr-CA" altLang="fr-FR" sz="4000" kern="0" dirty="0">
                <a:solidFill>
                  <a:srgbClr val="333766"/>
                </a:solidFill>
                <a:cs typeface="+mn-cs"/>
              </a:rPr>
              <a:t>il</a:t>
            </a:r>
            <a:r>
              <a:rPr kumimoji="0" lang="fr-FR" altLang="fr-FR" sz="4000" b="0" i="0" u="none" strike="noStrike" kern="0" cap="none" spc="0" normalizeH="0" baseline="0" noProof="0" dirty="0">
                <a:ln>
                  <a:noFill/>
                </a:ln>
                <a:solidFill>
                  <a:srgbClr val="333766"/>
                </a:solidFill>
                <a:effectLst/>
                <a:uLnTx/>
                <a:uFillTx/>
                <a:latin typeface="Arial" panose="020B0604020202020204" pitchFamily="34" charset="0"/>
                <a:cs typeface="+mn-cs"/>
              </a:rPr>
              <a:t> </a:t>
            </a:r>
            <a:r>
              <a:rPr kumimoji="0" lang="fr-FR" altLang="fr-FR" sz="4000" b="1" i="0" u="none" strike="noStrike" kern="0" cap="none" spc="0" normalizeH="0" baseline="0" noProof="0" dirty="0">
                <a:ln>
                  <a:noFill/>
                </a:ln>
                <a:solidFill>
                  <a:srgbClr val="333766"/>
                </a:solidFill>
                <a:effectLst/>
                <a:uLnTx/>
                <a:uFillTx/>
                <a:latin typeface="Arial" panose="020B0604020202020204" pitchFamily="34" charset="0"/>
                <a:cs typeface="+mn-cs"/>
              </a:rPr>
              <a:t>verra</a:t>
            </a:r>
            <a:endParaRPr kumimoji="0" lang="en-US" altLang="fr-FR" sz="4000" b="1" i="0" u="none" strike="noStrike" kern="0" cap="none" spc="0" normalizeH="0" baseline="0" noProof="0" dirty="0">
              <a:ln>
                <a:noFill/>
              </a:ln>
              <a:solidFill>
                <a:srgbClr val="333766"/>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4000" b="0" i="0" u="none" strike="noStrike" kern="0" cap="none" spc="0" normalizeH="0" baseline="0" noProof="0" dirty="0">
                <a:ln>
                  <a:noFill/>
                </a:ln>
                <a:solidFill>
                  <a:srgbClr val="333766"/>
                </a:solidFill>
                <a:effectLst/>
                <a:uLnTx/>
                <a:uFillTx/>
                <a:latin typeface="Arial" panose="020B0604020202020204" pitchFamily="34" charset="0"/>
                <a:cs typeface="+mn-cs"/>
              </a:rPr>
              <a:t>Et </a:t>
            </a:r>
            <a:r>
              <a:rPr kumimoji="0" lang="fr-FR" altLang="fr-FR" sz="4000" b="1" i="0" u="none" strike="noStrike" kern="0" cap="none" spc="0" normalizeH="0" baseline="0" noProof="0" dirty="0">
                <a:ln>
                  <a:noFill/>
                </a:ln>
                <a:solidFill>
                  <a:srgbClr val="333766"/>
                </a:solidFill>
                <a:effectLst/>
                <a:uLnTx/>
                <a:uFillTx/>
                <a:latin typeface="Arial" panose="020B0604020202020204" pitchFamily="34" charset="0"/>
                <a:cs typeface="+mn-cs"/>
              </a:rPr>
              <a:t>acquerra</a:t>
            </a:r>
            <a:endParaRPr kumimoji="0" lang="en-US" altLang="fr-FR" sz="4000" b="1" i="0" u="none" strike="noStrike" kern="0" cap="none" spc="0" normalizeH="0" baseline="0" noProof="0" dirty="0">
              <a:ln>
                <a:noFill/>
              </a:ln>
              <a:solidFill>
                <a:srgbClr val="333766"/>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4000" b="0" i="0" u="none" strike="noStrike" kern="0" cap="none" spc="0" normalizeH="0" baseline="0" noProof="0" dirty="0">
                <a:ln>
                  <a:noFill/>
                </a:ln>
                <a:solidFill>
                  <a:srgbClr val="333766"/>
                </a:solidFill>
                <a:effectLst/>
                <a:uLnTx/>
                <a:uFillTx/>
                <a:latin typeface="Arial" panose="020B0604020202020204" pitchFamily="34" charset="0"/>
                <a:cs typeface="+mn-cs"/>
              </a:rPr>
              <a:t>Et il </a:t>
            </a:r>
            <a:r>
              <a:rPr kumimoji="0" lang="fr-FR" altLang="fr-FR" sz="4000" b="1" i="0" u="none" strike="noStrike" kern="0" cap="none" spc="0" normalizeH="0" baseline="0" noProof="0" dirty="0">
                <a:ln>
                  <a:noFill/>
                </a:ln>
                <a:solidFill>
                  <a:srgbClr val="333766"/>
                </a:solidFill>
                <a:effectLst/>
                <a:uLnTx/>
                <a:uFillTx/>
                <a:latin typeface="Arial" panose="020B0604020202020204" pitchFamily="34" charset="0"/>
                <a:cs typeface="+mn-cs"/>
              </a:rPr>
              <a:t>courra</a:t>
            </a:r>
            <a:endParaRPr kumimoji="0" lang="en-US" altLang="fr-FR" sz="4000" b="1" i="0" u="none" strike="noStrike" kern="0" cap="none" spc="0" normalizeH="0" baseline="0" noProof="0" dirty="0">
              <a:ln>
                <a:noFill/>
              </a:ln>
              <a:solidFill>
                <a:srgbClr val="333766"/>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4000" b="0" i="0" u="none" strike="noStrike" kern="0" cap="none" spc="0" normalizeH="0" baseline="0" noProof="0" dirty="0">
                <a:ln>
                  <a:noFill/>
                </a:ln>
                <a:solidFill>
                  <a:srgbClr val="333766"/>
                </a:solidFill>
                <a:effectLst/>
                <a:uLnTx/>
                <a:uFillTx/>
                <a:latin typeface="Arial" panose="020B0604020202020204" pitchFamily="34" charset="0"/>
                <a:cs typeface="+mn-cs"/>
              </a:rPr>
              <a:t>Où il </a:t>
            </a:r>
            <a:r>
              <a:rPr kumimoji="0" lang="fr-FR" altLang="fr-FR" sz="4000" b="1" i="0" u="none" strike="noStrike" kern="0" cap="none" spc="0" normalizeH="0" baseline="0" noProof="0" dirty="0">
                <a:ln>
                  <a:noFill/>
                </a:ln>
                <a:solidFill>
                  <a:srgbClr val="333766"/>
                </a:solidFill>
                <a:effectLst/>
                <a:uLnTx/>
                <a:uFillTx/>
                <a:latin typeface="Arial" panose="020B0604020202020204" pitchFamily="34" charset="0"/>
                <a:cs typeface="+mn-cs"/>
              </a:rPr>
              <a:t>pourra</a:t>
            </a:r>
            <a:endParaRPr kumimoji="0" lang="en-US" altLang="fr-FR" sz="4000" b="1" i="0" u="none" strike="noStrike" kern="0" cap="none" spc="0" normalizeH="0" baseline="0" noProof="0" dirty="0">
              <a:ln>
                <a:noFill/>
              </a:ln>
              <a:solidFill>
                <a:srgbClr val="333766"/>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4000" b="0" i="0" u="none" strike="noStrike" kern="0" cap="none" spc="0" normalizeH="0" baseline="0" noProof="0" dirty="0">
                <a:ln>
                  <a:noFill/>
                </a:ln>
                <a:solidFill>
                  <a:srgbClr val="333766"/>
                </a:solidFill>
                <a:effectLst/>
                <a:uLnTx/>
                <a:uFillTx/>
                <a:latin typeface="Arial" panose="020B0604020202020204" pitchFamily="34" charset="0"/>
                <a:cs typeface="+mn-cs"/>
              </a:rPr>
              <a:t>Et il </a:t>
            </a:r>
            <a:r>
              <a:rPr kumimoji="0" lang="fr-FR" altLang="fr-FR" sz="4000" b="1" i="0" u="none" strike="noStrike" kern="0" cap="none" spc="0" normalizeH="0" baseline="0" noProof="0" dirty="0">
                <a:ln>
                  <a:noFill/>
                </a:ln>
                <a:solidFill>
                  <a:srgbClr val="333766"/>
                </a:solidFill>
                <a:effectLst/>
                <a:uLnTx/>
                <a:uFillTx/>
                <a:latin typeface="Arial" panose="020B0604020202020204" pitchFamily="34" charset="0"/>
                <a:cs typeface="+mn-cs"/>
              </a:rPr>
              <a:t>mourra</a:t>
            </a:r>
            <a:endParaRPr kumimoji="0" lang="en-US" altLang="fr-FR" sz="4000" b="1" i="0" u="none" strike="noStrike" kern="0" cap="none" spc="0" normalizeH="0" baseline="0" noProof="0" dirty="0">
              <a:ln>
                <a:noFill/>
              </a:ln>
              <a:solidFill>
                <a:srgbClr val="333766"/>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4000" b="0" i="0" u="none" strike="noStrike" kern="0" cap="none" spc="0" normalizeH="0" baseline="0" noProof="0" dirty="0">
                <a:ln>
                  <a:noFill/>
                </a:ln>
                <a:solidFill>
                  <a:srgbClr val="333766"/>
                </a:solidFill>
                <a:effectLst/>
                <a:uLnTx/>
                <a:uFillTx/>
                <a:latin typeface="Arial" panose="020B0604020202020204" pitchFamily="34" charset="0"/>
                <a:cs typeface="+mn-cs"/>
              </a:rPr>
              <a:t>Criant : ‘Hourra !’</a:t>
            </a:r>
            <a:endParaRPr kumimoji="0" lang="en-US" altLang="fr-FR" sz="4000" b="0" i="0" u="none" strike="noStrike" kern="0" cap="none" spc="0" normalizeH="0" baseline="0" noProof="0" dirty="0">
              <a:ln>
                <a:noFill/>
              </a:ln>
              <a:solidFill>
                <a:srgbClr val="333766"/>
              </a:solidFill>
              <a:effectLst/>
              <a:uLnTx/>
              <a:uFillTx/>
              <a:latin typeface="Arial" panose="020B0604020202020204" pitchFamily="34" charset="0"/>
              <a:cs typeface="+mn-cs"/>
            </a:endParaRPr>
          </a:p>
        </p:txBody>
      </p:sp>
      <p:grpSp>
        <p:nvGrpSpPr>
          <p:cNvPr id="14" name="Group 17">
            <a:extLst>
              <a:ext uri="{FF2B5EF4-FFF2-40B4-BE49-F238E27FC236}">
                <a16:creationId xmlns:a16="http://schemas.microsoft.com/office/drawing/2014/main" id="{8432FFCB-2AF9-C268-EC2E-EAD148044583}"/>
              </a:ext>
            </a:extLst>
          </p:cNvPr>
          <p:cNvGrpSpPr>
            <a:grpSpLocks/>
          </p:cNvGrpSpPr>
          <p:nvPr/>
        </p:nvGrpSpPr>
        <p:grpSpPr bwMode="auto">
          <a:xfrm>
            <a:off x="382587" y="1100138"/>
            <a:ext cx="5622926" cy="5276850"/>
            <a:chOff x="1784" y="1881153"/>
            <a:chExt cx="5622684" cy="5277560"/>
          </a:xfrm>
        </p:grpSpPr>
        <p:pic>
          <p:nvPicPr>
            <p:cNvPr id="15" name="Picture 3" descr="G:\boar.png">
              <a:extLst>
                <a:ext uri="{FF2B5EF4-FFF2-40B4-BE49-F238E27FC236}">
                  <a16:creationId xmlns:a16="http://schemas.microsoft.com/office/drawing/2014/main" id="{2D66D345-BA16-71D9-7D54-AF3EB0D291FD}"/>
                </a:ext>
              </a:extLst>
            </p:cNvPr>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94354" y="1881153"/>
              <a:ext cx="5530114" cy="5023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a:extLst>
                <a:ext uri="{FF2B5EF4-FFF2-40B4-BE49-F238E27FC236}">
                  <a16:creationId xmlns:a16="http://schemas.microsoft.com/office/drawing/2014/main" id="{5527536A-B898-0485-7012-A83264D701F8}"/>
                </a:ext>
              </a:extLst>
            </p:cNvPr>
            <p:cNvSpPr/>
            <p:nvPr/>
          </p:nvSpPr>
          <p:spPr>
            <a:xfrm>
              <a:off x="1784" y="6904679"/>
              <a:ext cx="1736650" cy="254034"/>
            </a:xfrm>
            <a:prstGeom prst="rect">
              <a:avLst/>
            </a:prstGeom>
          </p:spPr>
          <p:txBody>
            <a:bodyPr wrap="none">
              <a:spAutoFit/>
            </a:bodyPr>
            <a:lstStyle/>
            <a:p>
              <a:pPr>
                <a:defRPr/>
              </a:pPr>
              <a:r>
                <a:rPr lang="fr-FR" sz="1050" dirty="0">
                  <a:solidFill>
                    <a:srgbClr val="808080"/>
                  </a:solidFill>
                  <a:latin typeface="Arial" charset="0"/>
                  <a:cs typeface="+mn-cs"/>
                </a:rPr>
                <a:t>© Jim Wallace, Flickr.com</a:t>
              </a:r>
              <a:endParaRPr lang="en-US" sz="1050" dirty="0">
                <a:solidFill>
                  <a:srgbClr val="808080"/>
                </a:solidFill>
                <a:latin typeface="Arial" charset="0"/>
                <a:cs typeface="+mn-cs"/>
              </a:endParaRPr>
            </a:p>
          </p:txBody>
        </p:sp>
      </p:grpSp>
      <p:cxnSp>
        <p:nvCxnSpPr>
          <p:cNvPr id="17" name="Straight Connector 16">
            <a:extLst>
              <a:ext uri="{FF2B5EF4-FFF2-40B4-BE49-F238E27FC236}">
                <a16:creationId xmlns:a16="http://schemas.microsoft.com/office/drawing/2014/main" id="{E98ECF20-7AFF-3FE7-4E91-06B4B9D19F74}"/>
              </a:ext>
            </a:extLst>
          </p:cNvPr>
          <p:cNvCxnSpPr/>
          <p:nvPr/>
        </p:nvCxnSpPr>
        <p:spPr>
          <a:xfrm>
            <a:off x="9017000" y="5184775"/>
            <a:ext cx="334963" cy="1588"/>
          </a:xfrm>
          <a:prstGeom prst="line">
            <a:avLst/>
          </a:prstGeom>
          <a:noFill/>
          <a:ln w="28575" cap="flat" cmpd="sng" algn="ctr">
            <a:solidFill>
              <a:srgbClr val="C00000"/>
            </a:solidFill>
            <a:prstDash val="solid"/>
          </a:ln>
          <a:effectLst/>
        </p:spPr>
      </p:cxnSp>
      <p:cxnSp>
        <p:nvCxnSpPr>
          <p:cNvPr id="18" name="Straight Connector 17">
            <a:extLst>
              <a:ext uri="{FF2B5EF4-FFF2-40B4-BE49-F238E27FC236}">
                <a16:creationId xmlns:a16="http://schemas.microsoft.com/office/drawing/2014/main" id="{175D0C9A-FFB6-0074-1DDB-A56302290E10}"/>
              </a:ext>
            </a:extLst>
          </p:cNvPr>
          <p:cNvCxnSpPr/>
          <p:nvPr/>
        </p:nvCxnSpPr>
        <p:spPr>
          <a:xfrm>
            <a:off x="9462169" y="4575175"/>
            <a:ext cx="304800" cy="1588"/>
          </a:xfrm>
          <a:prstGeom prst="line">
            <a:avLst/>
          </a:prstGeom>
          <a:noFill/>
          <a:ln w="28575" cap="flat" cmpd="sng" algn="ctr">
            <a:solidFill>
              <a:srgbClr val="C00000"/>
            </a:solidFill>
            <a:prstDash val="solid"/>
          </a:ln>
          <a:effectLst/>
        </p:spPr>
      </p:cxnSp>
      <p:cxnSp>
        <p:nvCxnSpPr>
          <p:cNvPr id="19" name="Straight Connector 18">
            <a:extLst>
              <a:ext uri="{FF2B5EF4-FFF2-40B4-BE49-F238E27FC236}">
                <a16:creationId xmlns:a16="http://schemas.microsoft.com/office/drawing/2014/main" id="{A82DD7A6-CAB8-9A2D-7EFE-4619F7D8B8FE}"/>
              </a:ext>
            </a:extLst>
          </p:cNvPr>
          <p:cNvCxnSpPr/>
          <p:nvPr/>
        </p:nvCxnSpPr>
        <p:spPr>
          <a:xfrm>
            <a:off x="9231981" y="3954464"/>
            <a:ext cx="304800" cy="1587"/>
          </a:xfrm>
          <a:prstGeom prst="line">
            <a:avLst/>
          </a:prstGeom>
          <a:noFill/>
          <a:ln w="28575" cap="flat" cmpd="sng" algn="ctr">
            <a:solidFill>
              <a:srgbClr val="C00000"/>
            </a:solidFill>
            <a:prstDash val="solid"/>
          </a:ln>
          <a:effectLst/>
        </p:spPr>
      </p:cxnSp>
      <p:cxnSp>
        <p:nvCxnSpPr>
          <p:cNvPr id="20" name="Straight Connector 19">
            <a:extLst>
              <a:ext uri="{FF2B5EF4-FFF2-40B4-BE49-F238E27FC236}">
                <a16:creationId xmlns:a16="http://schemas.microsoft.com/office/drawing/2014/main" id="{F54F08B6-2CC7-476F-6722-6B934270106D}"/>
              </a:ext>
            </a:extLst>
          </p:cNvPr>
          <p:cNvCxnSpPr/>
          <p:nvPr/>
        </p:nvCxnSpPr>
        <p:spPr>
          <a:xfrm>
            <a:off x="9043987" y="3352800"/>
            <a:ext cx="334963" cy="1588"/>
          </a:xfrm>
          <a:prstGeom prst="line">
            <a:avLst/>
          </a:prstGeom>
          <a:noFill/>
          <a:ln w="28575" cap="flat" cmpd="sng" algn="ctr">
            <a:solidFill>
              <a:srgbClr val="C00000"/>
            </a:solidFill>
            <a:prstDash val="solid"/>
          </a:ln>
          <a:effectLst/>
        </p:spPr>
      </p:cxnSp>
      <p:cxnSp>
        <p:nvCxnSpPr>
          <p:cNvPr id="21" name="Straight Connector 20">
            <a:extLst>
              <a:ext uri="{FF2B5EF4-FFF2-40B4-BE49-F238E27FC236}">
                <a16:creationId xmlns:a16="http://schemas.microsoft.com/office/drawing/2014/main" id="{7CF82485-A13A-4194-AFCE-6C0D75596E36}"/>
              </a:ext>
            </a:extLst>
          </p:cNvPr>
          <p:cNvCxnSpPr/>
          <p:nvPr/>
        </p:nvCxnSpPr>
        <p:spPr>
          <a:xfrm>
            <a:off x="10795669" y="2759075"/>
            <a:ext cx="304800" cy="1588"/>
          </a:xfrm>
          <a:prstGeom prst="line">
            <a:avLst/>
          </a:prstGeom>
          <a:noFill/>
          <a:ln w="28575" cap="flat" cmpd="sng" algn="ctr">
            <a:solidFill>
              <a:srgbClr val="C00000"/>
            </a:solidFill>
            <a:prstDash val="solid"/>
          </a:ln>
          <a:effectLst/>
        </p:spPr>
      </p:cxnSp>
      <p:cxnSp>
        <p:nvCxnSpPr>
          <p:cNvPr id="22" name="Straight Connector 21">
            <a:extLst>
              <a:ext uri="{FF2B5EF4-FFF2-40B4-BE49-F238E27FC236}">
                <a16:creationId xmlns:a16="http://schemas.microsoft.com/office/drawing/2014/main" id="{39E60C98-01D8-E1D8-5F95-9F92BD48A2F1}"/>
              </a:ext>
            </a:extLst>
          </p:cNvPr>
          <p:cNvCxnSpPr/>
          <p:nvPr/>
        </p:nvCxnSpPr>
        <p:spPr>
          <a:xfrm>
            <a:off x="9448800" y="2146300"/>
            <a:ext cx="274637" cy="1588"/>
          </a:xfrm>
          <a:prstGeom prst="line">
            <a:avLst/>
          </a:prstGeom>
          <a:noFill/>
          <a:ln w="28575" cap="flat" cmpd="sng" algn="ctr">
            <a:solidFill>
              <a:srgbClr val="C00000"/>
            </a:solidFill>
            <a:prstDash val="solid"/>
          </a:ln>
          <a:effectLst/>
        </p:spPr>
      </p:cxnSp>
    </p:spTree>
    <p:custDataLst>
      <p:tags r:id="rId1"/>
    </p:custDataLst>
    <p:extLst>
      <p:ext uri="{BB962C8B-B14F-4D97-AF65-F5344CB8AC3E}">
        <p14:creationId xmlns:p14="http://schemas.microsoft.com/office/powerpoint/2010/main" val="383590539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left)">
                                      <p:cBhvr>
                                        <p:cTn id="16" dur="750"/>
                                        <p:tgtEl>
                                          <p:spTgt spid="17"/>
                                        </p:tgtEl>
                                      </p:cBhvr>
                                    </p:animEffect>
                                  </p:childTnLst>
                                </p:cTn>
                              </p:par>
                              <p:par>
                                <p:cTn id="17" presetID="22" presetClass="entr" presetSubtype="8"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left)">
                                      <p:cBhvr>
                                        <p:cTn id="19" dur="750"/>
                                        <p:tgtEl>
                                          <p:spTgt spid="18"/>
                                        </p:tgtEl>
                                      </p:cBhvr>
                                    </p:animEffect>
                                  </p:childTnLst>
                                </p:cTn>
                              </p:par>
                              <p:par>
                                <p:cTn id="20" presetID="22" presetClass="entr" presetSubtype="8"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750"/>
                                        <p:tgtEl>
                                          <p:spTgt spid="19"/>
                                        </p:tgtEl>
                                      </p:cBhvr>
                                    </p:animEffect>
                                  </p:childTnLst>
                                </p:cTn>
                              </p:par>
                              <p:par>
                                <p:cTn id="23" presetID="22" presetClass="entr" presetSubtype="8"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left)">
                                      <p:cBhvr>
                                        <p:cTn id="25" dur="750"/>
                                        <p:tgtEl>
                                          <p:spTgt spid="20"/>
                                        </p:tgtEl>
                                      </p:cBhvr>
                                    </p:animEffect>
                                  </p:childTnLst>
                                </p:cTn>
                              </p:par>
                              <p:par>
                                <p:cTn id="26" presetID="22" presetClass="entr" presetSubtype="8" fill="hold"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wipe(left)">
                                      <p:cBhvr>
                                        <p:cTn id="28" dur="750"/>
                                        <p:tgtEl>
                                          <p:spTgt spid="21"/>
                                        </p:tgtEl>
                                      </p:cBhvr>
                                    </p:animEffect>
                                  </p:childTnLst>
                                </p:cTn>
                              </p:par>
                              <p:par>
                                <p:cTn id="29" presetID="22" presetClass="entr" presetSubtype="8"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left)">
                                      <p:cBhvr>
                                        <p:cTn id="31" dur="7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3996-651D-4E60-972C-6F9FC358452C}"/>
              </a:ext>
            </a:extLst>
          </p:cNvPr>
          <p:cNvSpPr>
            <a:spLocks noGrp="1"/>
          </p:cNvSpPr>
          <p:nvPr>
            <p:ph type="title"/>
          </p:nvPr>
        </p:nvSpPr>
        <p:spPr/>
        <p:txBody>
          <a:bodyPr/>
          <a:lstStyle/>
          <a:p>
            <a:r>
              <a:rPr lang="fr-FR" altLang="fr-FR" sz="2800" dirty="0"/>
              <a:t> Formation (règle générale)</a:t>
            </a:r>
            <a:endParaRPr lang="fr-CA" dirty="0"/>
          </a:p>
        </p:txBody>
      </p:sp>
      <p:sp>
        <p:nvSpPr>
          <p:cNvPr id="11" name="Rectangle 10">
            <a:extLst>
              <a:ext uri="{FF2B5EF4-FFF2-40B4-BE49-F238E27FC236}">
                <a16:creationId xmlns:a16="http://schemas.microsoft.com/office/drawing/2014/main" id="{40E46163-E6F1-5C78-A20A-ED85039429CE}"/>
              </a:ext>
            </a:extLst>
          </p:cNvPr>
          <p:cNvSpPr/>
          <p:nvPr>
            <p:custDataLst>
              <p:tags r:id="rId2"/>
            </p:custDataLst>
          </p:nvPr>
        </p:nvSpPr>
        <p:spPr>
          <a:xfrm>
            <a:off x="1386397" y="3152457"/>
            <a:ext cx="2746265" cy="1015663"/>
          </a:xfrm>
          <a:prstGeom prst="rect">
            <a:avLst/>
          </a:prstGeom>
        </p:spPr>
        <p:txBody>
          <a:bodyPr wrap="none">
            <a:spAutoFit/>
          </a:bodyPr>
          <a:lstStyle/>
          <a:p>
            <a:pPr>
              <a:defRPr/>
            </a:pPr>
            <a:r>
              <a:rPr lang="fr-FR" sz="6000" b="1" dirty="0">
                <a:ln w="9525">
                  <a:solidFill>
                    <a:schemeClr val="bg1"/>
                  </a:solidFill>
                  <a:prstDash val="solid"/>
                </a:ln>
                <a:solidFill>
                  <a:srgbClr val="106588"/>
                </a:solidFill>
                <a:effectLst>
                  <a:outerShdw blurRad="12700" dist="38100" dir="2700000" algn="tl" rotWithShape="0">
                    <a:srgbClr val="0B435B"/>
                  </a:outerShdw>
                </a:effectLst>
                <a:latin typeface="Arial" charset="0"/>
                <a:cs typeface="+mn-cs"/>
              </a:rPr>
              <a:t>infinitif</a:t>
            </a:r>
            <a:endParaRPr lang="fr-CA" sz="6000" b="1" dirty="0">
              <a:ln w="9525">
                <a:solidFill>
                  <a:schemeClr val="bg1"/>
                </a:solidFill>
                <a:prstDash val="solid"/>
              </a:ln>
              <a:solidFill>
                <a:srgbClr val="106588"/>
              </a:solidFill>
              <a:effectLst>
                <a:outerShdw blurRad="12700" dist="38100" dir="2700000" algn="tl" rotWithShape="0">
                  <a:srgbClr val="0B435B"/>
                </a:outerShdw>
              </a:effectLst>
              <a:latin typeface="Arial" charset="0"/>
              <a:cs typeface="+mn-cs"/>
            </a:endParaRPr>
          </a:p>
        </p:txBody>
      </p:sp>
      <p:sp>
        <p:nvSpPr>
          <p:cNvPr id="12" name="Plus 10">
            <a:extLst>
              <a:ext uri="{FF2B5EF4-FFF2-40B4-BE49-F238E27FC236}">
                <a16:creationId xmlns:a16="http://schemas.microsoft.com/office/drawing/2014/main" id="{1243A13F-CE59-0C14-646A-10D16E0276A3}"/>
              </a:ext>
            </a:extLst>
          </p:cNvPr>
          <p:cNvSpPr/>
          <p:nvPr>
            <p:custDataLst>
              <p:tags r:id="rId3"/>
            </p:custDataLst>
          </p:nvPr>
        </p:nvSpPr>
        <p:spPr>
          <a:xfrm>
            <a:off x="4367814" y="3457257"/>
            <a:ext cx="422150" cy="408801"/>
          </a:xfrm>
          <a:prstGeom prst="mathPlus">
            <a:avLst/>
          </a:prstGeom>
          <a:solidFill>
            <a:srgbClr val="106588"/>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dirty="0">
              <a:ln>
                <a:noFill/>
              </a:ln>
              <a:solidFill>
                <a:srgbClr val="FFFFFF"/>
              </a:solidFill>
              <a:effectLst/>
              <a:uLnTx/>
              <a:uFillTx/>
              <a:latin typeface="Arial"/>
              <a:ea typeface="+mn-ea"/>
              <a:cs typeface="+mn-cs"/>
            </a:endParaRPr>
          </a:p>
        </p:txBody>
      </p:sp>
      <p:graphicFrame>
        <p:nvGraphicFramePr>
          <p:cNvPr id="13" name="Table 12">
            <a:extLst>
              <a:ext uri="{FF2B5EF4-FFF2-40B4-BE49-F238E27FC236}">
                <a16:creationId xmlns:a16="http://schemas.microsoft.com/office/drawing/2014/main" id="{044696D5-D91B-521F-D8CC-C47944FF1A97}"/>
              </a:ext>
            </a:extLst>
          </p:cNvPr>
          <p:cNvGraphicFramePr>
            <a:graphicFrameLocks noGrp="1"/>
          </p:cNvGraphicFramePr>
          <p:nvPr>
            <p:extLst>
              <p:ext uri="{D42A27DB-BD31-4B8C-83A1-F6EECF244321}">
                <p14:modId xmlns:p14="http://schemas.microsoft.com/office/powerpoint/2010/main" val="1196208203"/>
              </p:ext>
            </p:extLst>
          </p:nvPr>
        </p:nvGraphicFramePr>
        <p:xfrm>
          <a:off x="4825014" y="2484120"/>
          <a:ext cx="3048000" cy="2194560"/>
        </p:xfrm>
        <a:graphic>
          <a:graphicData uri="http://schemas.openxmlformats.org/drawingml/2006/table">
            <a:tbl>
              <a:tblPr/>
              <a:tblGrid>
                <a:gridCol w="12954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tblGrid>
              <a:tr h="2193925">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342900" marR="0" lvl="0" indent="-342900" algn="ctr">
                        <a:spcBef>
                          <a:spcPts val="0"/>
                        </a:spcBef>
                        <a:spcAft>
                          <a:spcPts val="0"/>
                        </a:spcAft>
                        <a:buFont typeface="Times New Roman"/>
                        <a:buChar char="-"/>
                        <a:tabLst>
                          <a:tab pos="457200" algn="l"/>
                        </a:tabLst>
                      </a:pPr>
                      <a:r>
                        <a:rPr lang="fr-FR" sz="4800" b="1" dirty="0">
                          <a:solidFill>
                            <a:srgbClr val="C00000"/>
                          </a:solidFill>
                          <a:latin typeface="+mn-lt"/>
                          <a:ea typeface="Times New Roman"/>
                        </a:rPr>
                        <a:t>ai</a:t>
                      </a:r>
                      <a:endParaRPr lang="en-US" sz="2800" b="1" dirty="0">
                        <a:solidFill>
                          <a:srgbClr val="C00000"/>
                        </a:solidFill>
                        <a:latin typeface="+mn-lt"/>
                        <a:ea typeface="Times New Roman"/>
                      </a:endParaRPr>
                    </a:p>
                    <a:p>
                      <a:pPr marL="342900" marR="0" lvl="0" indent="-342900" algn="ctr">
                        <a:spcBef>
                          <a:spcPts val="0"/>
                        </a:spcBef>
                        <a:spcAft>
                          <a:spcPts val="0"/>
                        </a:spcAft>
                        <a:buFont typeface="Times New Roman"/>
                        <a:buChar char="-"/>
                        <a:tabLst>
                          <a:tab pos="457200" algn="l"/>
                        </a:tabLst>
                      </a:pPr>
                      <a:r>
                        <a:rPr lang="fr-FR" sz="4800" b="1" dirty="0">
                          <a:solidFill>
                            <a:srgbClr val="C00000"/>
                          </a:solidFill>
                          <a:latin typeface="+mn-lt"/>
                          <a:ea typeface="Times New Roman"/>
                        </a:rPr>
                        <a:t>as</a:t>
                      </a:r>
                      <a:endParaRPr lang="en-US" sz="2800" b="1" dirty="0">
                        <a:solidFill>
                          <a:srgbClr val="C00000"/>
                        </a:solidFill>
                        <a:latin typeface="+mn-lt"/>
                        <a:ea typeface="Times New Roman"/>
                      </a:endParaRPr>
                    </a:p>
                    <a:p>
                      <a:pPr marL="342900" marR="0" lvl="0" indent="-342900" algn="ctr">
                        <a:spcBef>
                          <a:spcPts val="0"/>
                        </a:spcBef>
                        <a:spcAft>
                          <a:spcPts val="0"/>
                        </a:spcAft>
                        <a:buFont typeface="Times New Roman"/>
                        <a:buChar char="-"/>
                        <a:tabLst>
                          <a:tab pos="457200" algn="l"/>
                        </a:tabLst>
                      </a:pPr>
                      <a:r>
                        <a:rPr lang="fr-FR" sz="4800" b="1" dirty="0">
                          <a:solidFill>
                            <a:srgbClr val="C00000"/>
                          </a:solidFill>
                          <a:latin typeface="+mn-lt"/>
                          <a:ea typeface="Times New Roman"/>
                        </a:rPr>
                        <a:t>a</a:t>
                      </a:r>
                      <a:endParaRPr lang="en-US" sz="2800" b="1" dirty="0">
                        <a:solidFill>
                          <a:srgbClr val="C00000"/>
                        </a:solidFill>
                        <a:latin typeface="+mn-lt"/>
                        <a:ea typeface="Times New Roman"/>
                      </a:endParaRPr>
                    </a:p>
                  </a:txBody>
                  <a:tcPr marL="68580" marR="68580" marT="0"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444500" marR="0" lvl="0" indent="-266700" algn="l">
                        <a:spcBef>
                          <a:spcPts val="0"/>
                        </a:spcBef>
                        <a:spcAft>
                          <a:spcPts val="0"/>
                        </a:spcAft>
                        <a:buFontTx/>
                        <a:buChar char="-"/>
                        <a:tabLst>
                          <a:tab pos="457200" algn="l"/>
                        </a:tabLst>
                      </a:pPr>
                      <a:r>
                        <a:rPr lang="fr-FR" sz="4800" b="1" dirty="0" err="1">
                          <a:solidFill>
                            <a:srgbClr val="C00000"/>
                          </a:solidFill>
                          <a:latin typeface="+mn-lt"/>
                          <a:ea typeface="Times New Roman"/>
                        </a:rPr>
                        <a:t>ons</a:t>
                      </a:r>
                      <a:endParaRPr lang="fr-FR" sz="4800" b="1" dirty="0">
                        <a:solidFill>
                          <a:srgbClr val="C00000"/>
                        </a:solidFill>
                        <a:latin typeface="+mn-lt"/>
                        <a:ea typeface="Times New Roman"/>
                      </a:endParaRPr>
                    </a:p>
                    <a:p>
                      <a:pPr marL="444500" marR="0" lvl="0" indent="-266700" algn="l">
                        <a:spcBef>
                          <a:spcPts val="0"/>
                        </a:spcBef>
                        <a:spcAft>
                          <a:spcPts val="0"/>
                        </a:spcAft>
                        <a:buFontTx/>
                        <a:buChar char="-"/>
                        <a:tabLst>
                          <a:tab pos="457200" algn="l"/>
                        </a:tabLst>
                      </a:pPr>
                      <a:r>
                        <a:rPr lang="fr-FR" sz="4800" b="1" dirty="0" err="1">
                          <a:solidFill>
                            <a:srgbClr val="C00000"/>
                          </a:solidFill>
                          <a:latin typeface="+mn-lt"/>
                          <a:ea typeface="Times New Roman"/>
                        </a:rPr>
                        <a:t>ez</a:t>
                      </a:r>
                      <a:endParaRPr lang="fr-FR" sz="4800" b="1" dirty="0">
                        <a:solidFill>
                          <a:srgbClr val="C00000"/>
                        </a:solidFill>
                        <a:latin typeface="+mn-lt"/>
                        <a:ea typeface="Times New Roman"/>
                      </a:endParaRPr>
                    </a:p>
                    <a:p>
                      <a:pPr marL="444500" marR="0" lvl="0" indent="-266700" algn="l">
                        <a:spcBef>
                          <a:spcPts val="0"/>
                        </a:spcBef>
                        <a:spcAft>
                          <a:spcPts val="0"/>
                        </a:spcAft>
                        <a:buFontTx/>
                        <a:buChar char="-"/>
                        <a:tabLst>
                          <a:tab pos="457200" algn="l"/>
                        </a:tabLst>
                      </a:pPr>
                      <a:r>
                        <a:rPr lang="fr-FR" sz="4800" b="1" dirty="0">
                          <a:solidFill>
                            <a:srgbClr val="C00000"/>
                          </a:solidFill>
                          <a:latin typeface="+mn-lt"/>
                          <a:ea typeface="Times New Roman"/>
                        </a:rPr>
                        <a:t>ont</a:t>
                      </a:r>
                      <a:endParaRPr lang="en-US" sz="2800" b="1" dirty="0">
                        <a:solidFill>
                          <a:srgbClr val="C00000"/>
                        </a:solidFill>
                        <a:latin typeface="+mn-lt"/>
                        <a:ea typeface="Times New Roman"/>
                      </a:endParaRPr>
                    </a:p>
                  </a:txBody>
                  <a:tcPr marL="68580" marR="68580" marT="0"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14" name="Left Arrow Callout 15">
            <a:extLst>
              <a:ext uri="{FF2B5EF4-FFF2-40B4-BE49-F238E27FC236}">
                <a16:creationId xmlns:a16="http://schemas.microsoft.com/office/drawing/2014/main" id="{8F9F4B6A-8874-65E9-F12D-69C4B89E53B8}"/>
              </a:ext>
            </a:extLst>
          </p:cNvPr>
          <p:cNvSpPr/>
          <p:nvPr>
            <p:custDataLst>
              <p:tags r:id="rId4"/>
            </p:custDataLst>
          </p:nvPr>
        </p:nvSpPr>
        <p:spPr>
          <a:xfrm>
            <a:off x="7720614" y="2285338"/>
            <a:ext cx="3375502" cy="3065979"/>
          </a:xfrm>
          <a:prstGeom prst="leftArrowCallout">
            <a:avLst>
              <a:gd name="adj1" fmla="val 100000"/>
              <a:gd name="adj2" fmla="val 50000"/>
              <a:gd name="adj3" fmla="val 26614"/>
              <a:gd name="adj4" fmla="val 75590"/>
            </a:avLst>
          </a:prstGeom>
          <a:solidFill>
            <a:schemeClr val="accent5">
              <a:lumMod val="20000"/>
              <a:lumOff val="80000"/>
            </a:schemeClr>
          </a:solidFill>
          <a:ln>
            <a:noFill/>
          </a:ln>
          <a:effectLst>
            <a:outerShdw blurRad="40000" dist="23000" dir="5400000" rotWithShape="0">
              <a:srgbClr val="000000">
                <a:alpha val="35000"/>
              </a:srgbClr>
            </a:outerShdw>
          </a:effectLst>
        </p:spPr>
        <p:txBody>
          <a:bodyPr anchor="ctr"/>
          <a:lstStyle/>
          <a:p>
            <a:pPr marL="265113" marR="0" lvl="0" defTabSz="9144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dirty="0">
                <a:ln>
                  <a:noFill/>
                </a:ln>
                <a:solidFill>
                  <a:srgbClr val="0B435B"/>
                </a:solidFill>
                <a:effectLst/>
                <a:uLnTx/>
                <a:uFillTx/>
                <a:latin typeface="Arial"/>
                <a:ea typeface="+mn-ea"/>
                <a:cs typeface="+mn-cs"/>
              </a:rPr>
              <a:t> j’	</a:t>
            </a:r>
            <a:r>
              <a:rPr kumimoji="0" lang="fr-FR" sz="2800" b="1" i="0" u="none" strike="noStrike" kern="0" cap="none" spc="0" normalizeH="0" baseline="0" noProof="0" dirty="0">
                <a:ln>
                  <a:noFill/>
                </a:ln>
                <a:solidFill>
                  <a:srgbClr val="0B435B"/>
                </a:solidFill>
                <a:effectLst/>
                <a:uLnTx/>
                <a:uFillTx/>
                <a:latin typeface="Arial"/>
                <a:ea typeface="+mn-ea"/>
                <a:cs typeface="+mn-cs"/>
              </a:rPr>
              <a:t>ai</a:t>
            </a:r>
            <a:endParaRPr kumimoji="0" lang="en-US" sz="1800" b="0" i="0" u="none" strike="noStrike" kern="0" cap="none" spc="0" normalizeH="0" baseline="0" noProof="0" dirty="0">
              <a:ln>
                <a:noFill/>
              </a:ln>
              <a:solidFill>
                <a:srgbClr val="0B435B"/>
              </a:solidFill>
              <a:effectLst/>
              <a:uLnTx/>
              <a:uFillTx/>
              <a:latin typeface="Arial"/>
              <a:ea typeface="+mn-ea"/>
              <a:cs typeface="+mn-cs"/>
            </a:endParaRPr>
          </a:p>
          <a:p>
            <a:pPr marL="265113" marR="0" lvl="0" defTabSz="9144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dirty="0">
                <a:ln>
                  <a:noFill/>
                </a:ln>
                <a:solidFill>
                  <a:srgbClr val="0B435B"/>
                </a:solidFill>
                <a:effectLst/>
                <a:uLnTx/>
                <a:uFillTx/>
                <a:latin typeface="Arial"/>
                <a:ea typeface="+mn-ea"/>
                <a:cs typeface="+mn-cs"/>
              </a:rPr>
              <a:t> tu 	</a:t>
            </a:r>
            <a:r>
              <a:rPr kumimoji="0" lang="fr-FR" sz="2800" b="1" i="0" u="none" strike="noStrike" kern="0" cap="none" spc="0" normalizeH="0" baseline="0" noProof="0" dirty="0">
                <a:ln>
                  <a:noFill/>
                </a:ln>
                <a:solidFill>
                  <a:srgbClr val="0B435B"/>
                </a:solidFill>
                <a:effectLst/>
                <a:uLnTx/>
                <a:uFillTx/>
                <a:latin typeface="Arial"/>
                <a:ea typeface="+mn-ea"/>
                <a:cs typeface="+mn-cs"/>
              </a:rPr>
              <a:t>as</a:t>
            </a:r>
            <a:endParaRPr kumimoji="0" lang="en-US" sz="1800" b="0" i="0" u="none" strike="noStrike" kern="0" cap="none" spc="0" normalizeH="0" baseline="0" noProof="0" dirty="0">
              <a:ln>
                <a:noFill/>
              </a:ln>
              <a:solidFill>
                <a:srgbClr val="0B435B"/>
              </a:solidFill>
              <a:effectLst/>
              <a:uLnTx/>
              <a:uFillTx/>
              <a:latin typeface="Arial"/>
              <a:ea typeface="+mn-ea"/>
              <a:cs typeface="+mn-cs"/>
            </a:endParaRPr>
          </a:p>
          <a:p>
            <a:pPr marL="265113" marR="0" lvl="0" defTabSz="9144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dirty="0">
                <a:ln>
                  <a:noFill/>
                </a:ln>
                <a:solidFill>
                  <a:srgbClr val="0B435B"/>
                </a:solidFill>
                <a:effectLst/>
                <a:uLnTx/>
                <a:uFillTx/>
                <a:latin typeface="Arial"/>
                <a:ea typeface="+mn-ea"/>
                <a:cs typeface="+mn-cs"/>
              </a:rPr>
              <a:t> il/elle</a:t>
            </a:r>
            <a:r>
              <a:rPr kumimoji="0" lang="fr-FR" sz="1800" b="0" i="0" u="none" strike="noStrike" kern="0" cap="none" spc="0" normalizeH="0" baseline="0" noProof="0" dirty="0">
                <a:ln>
                  <a:noFill/>
                </a:ln>
                <a:solidFill>
                  <a:srgbClr val="0B435B"/>
                </a:solidFill>
                <a:effectLst/>
                <a:uLnTx/>
                <a:uFillTx/>
                <a:latin typeface="Arial"/>
                <a:ea typeface="+mn-ea"/>
                <a:cs typeface="+mn-cs"/>
              </a:rPr>
              <a:t> 	</a:t>
            </a:r>
            <a:r>
              <a:rPr kumimoji="0" lang="fr-FR" sz="2800" b="1" i="0" u="none" strike="noStrike" kern="0" cap="none" spc="0" normalizeH="0" baseline="0" noProof="0" dirty="0">
                <a:ln>
                  <a:noFill/>
                </a:ln>
                <a:solidFill>
                  <a:srgbClr val="0B435B"/>
                </a:solidFill>
                <a:effectLst/>
                <a:uLnTx/>
                <a:uFillTx/>
                <a:latin typeface="Arial"/>
                <a:ea typeface="+mn-ea"/>
                <a:cs typeface="+mn-cs"/>
              </a:rPr>
              <a:t>a</a:t>
            </a:r>
            <a:endParaRPr kumimoji="0" lang="en-US" sz="1800" b="0" i="0" u="none" strike="noStrike" kern="0" cap="none" spc="0" normalizeH="0" baseline="0" noProof="0" dirty="0">
              <a:ln>
                <a:noFill/>
              </a:ln>
              <a:solidFill>
                <a:srgbClr val="0B435B"/>
              </a:solidFill>
              <a:effectLst/>
              <a:uLnTx/>
              <a:uFillTx/>
              <a:latin typeface="Arial"/>
              <a:ea typeface="+mn-ea"/>
              <a:cs typeface="+mn-cs"/>
            </a:endParaRPr>
          </a:p>
          <a:p>
            <a:pPr marL="265113" marR="0" lvl="0" defTabSz="9144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dirty="0">
                <a:ln>
                  <a:noFill/>
                </a:ln>
                <a:solidFill>
                  <a:srgbClr val="0B435B"/>
                </a:solidFill>
                <a:effectLst/>
                <a:uLnTx/>
                <a:uFillTx/>
                <a:latin typeface="Arial"/>
                <a:ea typeface="+mn-ea"/>
                <a:cs typeface="+mn-cs"/>
              </a:rPr>
              <a:t> nous</a:t>
            </a:r>
            <a:r>
              <a:rPr kumimoji="0" lang="fr-FR" sz="1800" b="0" i="0" u="none" strike="noStrike" kern="0" cap="none" spc="0" normalizeH="0" baseline="0" noProof="0" dirty="0">
                <a:ln>
                  <a:noFill/>
                </a:ln>
                <a:solidFill>
                  <a:srgbClr val="0B435B"/>
                </a:solidFill>
                <a:effectLst/>
                <a:uLnTx/>
                <a:uFillTx/>
                <a:latin typeface="Arial"/>
                <a:ea typeface="+mn-ea"/>
                <a:cs typeface="+mn-cs"/>
              </a:rPr>
              <a:t> 	</a:t>
            </a:r>
            <a:r>
              <a:rPr kumimoji="0" lang="fr-FR" sz="2000" b="0" i="0" u="none" strike="noStrike" kern="0" cap="none" spc="0" normalizeH="0" baseline="0" noProof="0" dirty="0">
                <a:ln>
                  <a:noFill/>
                </a:ln>
                <a:solidFill>
                  <a:srgbClr val="0B435B"/>
                </a:solidFill>
                <a:effectLst/>
                <a:uLnTx/>
                <a:uFillTx/>
                <a:latin typeface="Arial"/>
                <a:ea typeface="+mn-ea"/>
                <a:cs typeface="+mn-cs"/>
              </a:rPr>
              <a:t>av</a:t>
            </a:r>
            <a:r>
              <a:rPr kumimoji="0" lang="fr-FR" sz="2800" b="1" i="0" u="none" strike="noStrike" kern="0" cap="none" spc="0" normalizeH="0" baseline="0" noProof="0" dirty="0">
                <a:ln>
                  <a:noFill/>
                </a:ln>
                <a:solidFill>
                  <a:srgbClr val="0B435B"/>
                </a:solidFill>
                <a:effectLst/>
                <a:uLnTx/>
                <a:uFillTx/>
                <a:latin typeface="Arial"/>
                <a:ea typeface="+mn-ea"/>
                <a:cs typeface="+mn-cs"/>
              </a:rPr>
              <a:t>ons</a:t>
            </a:r>
            <a:r>
              <a:rPr kumimoji="0" lang="fr-FR" sz="2000" b="0" i="0" u="none" strike="noStrike" kern="0" cap="none" spc="0" normalizeH="0" baseline="0" noProof="0" dirty="0">
                <a:ln>
                  <a:noFill/>
                </a:ln>
                <a:solidFill>
                  <a:srgbClr val="0B435B"/>
                </a:solidFill>
                <a:effectLst/>
                <a:uLnTx/>
                <a:uFillTx/>
                <a:latin typeface="Arial"/>
                <a:ea typeface="+mn-ea"/>
                <a:cs typeface="+mn-cs"/>
              </a:rPr>
              <a:t> </a:t>
            </a:r>
            <a:endParaRPr kumimoji="0" lang="en-US" sz="1800" b="0" i="0" u="none" strike="noStrike" kern="0" cap="none" spc="0" normalizeH="0" baseline="0" noProof="0" dirty="0">
              <a:ln>
                <a:noFill/>
              </a:ln>
              <a:solidFill>
                <a:srgbClr val="0B435B"/>
              </a:solidFill>
              <a:effectLst/>
              <a:uLnTx/>
              <a:uFillTx/>
              <a:latin typeface="Arial"/>
              <a:ea typeface="+mn-ea"/>
              <a:cs typeface="+mn-cs"/>
            </a:endParaRPr>
          </a:p>
          <a:p>
            <a:pPr marL="265113" marR="0" lvl="0" defTabSz="9144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dirty="0">
                <a:ln>
                  <a:noFill/>
                </a:ln>
                <a:solidFill>
                  <a:srgbClr val="0B435B"/>
                </a:solidFill>
                <a:effectLst/>
                <a:uLnTx/>
                <a:uFillTx/>
                <a:latin typeface="Arial"/>
                <a:ea typeface="+mn-ea"/>
                <a:cs typeface="+mn-cs"/>
              </a:rPr>
              <a:t> vous</a:t>
            </a:r>
            <a:r>
              <a:rPr kumimoji="0" lang="fr-FR" sz="1800" b="0" i="0" u="none" strike="noStrike" kern="0" cap="none" spc="0" normalizeH="0" baseline="0" noProof="0" dirty="0">
                <a:ln>
                  <a:noFill/>
                </a:ln>
                <a:solidFill>
                  <a:srgbClr val="0B435B"/>
                </a:solidFill>
                <a:effectLst/>
                <a:uLnTx/>
                <a:uFillTx/>
                <a:latin typeface="Arial"/>
                <a:ea typeface="+mn-ea"/>
                <a:cs typeface="+mn-cs"/>
              </a:rPr>
              <a:t> 	</a:t>
            </a:r>
            <a:r>
              <a:rPr kumimoji="0" lang="fr-FR" sz="2000" b="0" i="0" u="none" strike="noStrike" kern="0" cap="none" spc="0" normalizeH="0" baseline="0" noProof="0" dirty="0">
                <a:ln>
                  <a:noFill/>
                </a:ln>
                <a:solidFill>
                  <a:srgbClr val="0B435B"/>
                </a:solidFill>
                <a:effectLst/>
                <a:uLnTx/>
                <a:uFillTx/>
                <a:latin typeface="Arial"/>
                <a:ea typeface="+mn-ea"/>
                <a:cs typeface="+mn-cs"/>
              </a:rPr>
              <a:t>av</a:t>
            </a:r>
            <a:r>
              <a:rPr kumimoji="0" lang="fr-FR" sz="2800" b="1" i="0" u="none" strike="noStrike" kern="0" cap="none" spc="0" normalizeH="0" baseline="0" noProof="0" dirty="0">
                <a:ln>
                  <a:noFill/>
                </a:ln>
                <a:solidFill>
                  <a:srgbClr val="0B435B"/>
                </a:solidFill>
                <a:effectLst/>
                <a:uLnTx/>
                <a:uFillTx/>
                <a:latin typeface="Arial"/>
                <a:ea typeface="+mn-ea"/>
                <a:cs typeface="+mn-cs"/>
              </a:rPr>
              <a:t>ez</a:t>
            </a:r>
            <a:endParaRPr kumimoji="0" lang="en-US" sz="1800" b="0" i="0" u="none" strike="noStrike" kern="0" cap="none" spc="0" normalizeH="0" baseline="0" noProof="0" dirty="0">
              <a:ln>
                <a:noFill/>
              </a:ln>
              <a:solidFill>
                <a:srgbClr val="0B435B"/>
              </a:solidFill>
              <a:effectLst/>
              <a:uLnTx/>
              <a:uFillTx/>
              <a:latin typeface="Arial"/>
              <a:ea typeface="+mn-ea"/>
              <a:cs typeface="+mn-cs"/>
            </a:endParaRPr>
          </a:p>
          <a:p>
            <a:pPr marL="265113" marR="0" lvl="0" defTabSz="9144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dirty="0">
                <a:ln>
                  <a:noFill/>
                </a:ln>
                <a:solidFill>
                  <a:srgbClr val="0B435B"/>
                </a:solidFill>
                <a:effectLst/>
                <a:uLnTx/>
                <a:uFillTx/>
                <a:latin typeface="Arial"/>
                <a:ea typeface="+mn-ea"/>
                <a:cs typeface="+mn-cs"/>
              </a:rPr>
              <a:t> ils, elles </a:t>
            </a:r>
            <a:r>
              <a:rPr kumimoji="0" lang="fr-FR" sz="2800" b="1" i="0" u="none" strike="noStrike" kern="0" cap="none" spc="0" normalizeH="0" baseline="0" noProof="0" dirty="0">
                <a:ln>
                  <a:noFill/>
                </a:ln>
                <a:solidFill>
                  <a:srgbClr val="0B435B"/>
                </a:solidFill>
                <a:effectLst/>
                <a:uLnTx/>
                <a:uFillTx/>
                <a:latin typeface="Arial"/>
                <a:ea typeface="+mn-ea"/>
                <a:cs typeface="+mn-cs"/>
              </a:rPr>
              <a:t>ont</a:t>
            </a:r>
            <a:endParaRPr kumimoji="0" lang="fr-CA" sz="1800" b="0" i="0" u="none" strike="noStrike" kern="0" cap="none" spc="0" normalizeH="0" baseline="0" noProof="0" dirty="0">
              <a:ln>
                <a:noFill/>
              </a:ln>
              <a:solidFill>
                <a:srgbClr val="0B435B"/>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8077467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1000" fill="hold"/>
                                        <p:tgtEl>
                                          <p:spTgt spid="13"/>
                                        </p:tgtEl>
                                        <p:attrNameLst>
                                          <p:attrName>ppt_w</p:attrName>
                                        </p:attrNameLst>
                                      </p:cBhvr>
                                      <p:tavLst>
                                        <p:tav tm="0">
                                          <p:val>
                                            <p:strVal val="#ppt_w*0.70"/>
                                          </p:val>
                                        </p:tav>
                                        <p:tav tm="100000">
                                          <p:val>
                                            <p:strVal val="#ppt_w"/>
                                          </p:val>
                                        </p:tav>
                                      </p:tavLst>
                                    </p:anim>
                                    <p:anim calcmode="lin" valueType="num">
                                      <p:cBhvr>
                                        <p:cTn id="20" dur="1000" fill="hold"/>
                                        <p:tgtEl>
                                          <p:spTgt spid="13"/>
                                        </p:tgtEl>
                                        <p:attrNameLst>
                                          <p:attrName>ppt_h</p:attrName>
                                        </p:attrNameLst>
                                      </p:cBhvr>
                                      <p:tavLst>
                                        <p:tav tm="0">
                                          <p:val>
                                            <p:strVal val="#ppt_h"/>
                                          </p:val>
                                        </p:tav>
                                        <p:tav tm="100000">
                                          <p:val>
                                            <p:strVal val="#ppt_h"/>
                                          </p:val>
                                        </p:tav>
                                      </p:tavLst>
                                    </p:anim>
                                    <p:animEffect transition="in" filter="fade">
                                      <p:cBhvr>
                                        <p:cTn id="21" dur="10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nodeType="click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500" fill="hold"/>
                                        <p:tgtEl>
                                          <p:spTgt spid="14"/>
                                        </p:tgtEl>
                                        <p:attrNameLst>
                                          <p:attrName>ppt_x</p:attrName>
                                        </p:attrNameLst>
                                      </p:cBhvr>
                                      <p:tavLst>
                                        <p:tav tm="0">
                                          <p:val>
                                            <p:strVal val="1+#ppt_w/2"/>
                                          </p:val>
                                        </p:tav>
                                        <p:tav tm="100000">
                                          <p:val>
                                            <p:strVal val="#ppt_x"/>
                                          </p:val>
                                        </p:tav>
                                      </p:tavLst>
                                    </p:anim>
                                    <p:anim calcmode="lin" valueType="num">
                                      <p:cBhvr additive="base">
                                        <p:cTn id="27"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59EA-0BCE-4332-BDD7-168340E1BE8B}"/>
              </a:ext>
            </a:extLst>
          </p:cNvPr>
          <p:cNvSpPr>
            <a:spLocks noGrp="1"/>
          </p:cNvSpPr>
          <p:nvPr>
            <p:ph type="title"/>
          </p:nvPr>
        </p:nvSpPr>
        <p:spPr/>
        <p:txBody>
          <a:bodyPr/>
          <a:lstStyle/>
          <a:p>
            <a:r>
              <a:rPr lang="fr-FR" altLang="fr-FR" sz="2800" dirty="0"/>
              <a:t> </a:t>
            </a:r>
            <a:r>
              <a:rPr lang="fr-FR" altLang="fr-FR" sz="2800" i="1" dirty="0"/>
              <a:t>Parler</a:t>
            </a:r>
            <a:r>
              <a:rPr lang="fr-FR" altLang="fr-FR" sz="2800" dirty="0"/>
              <a:t> au futur simple (exemple)</a:t>
            </a:r>
            <a:endParaRPr lang="fr-CA" dirty="0"/>
          </a:p>
        </p:txBody>
      </p:sp>
      <p:sp>
        <p:nvSpPr>
          <p:cNvPr id="15" name="Rectangle 14">
            <a:extLst>
              <a:ext uri="{FF2B5EF4-FFF2-40B4-BE49-F238E27FC236}">
                <a16:creationId xmlns:a16="http://schemas.microsoft.com/office/drawing/2014/main" id="{DCF660ED-09F9-571D-411E-5401AE690DDF}"/>
              </a:ext>
            </a:extLst>
          </p:cNvPr>
          <p:cNvSpPr>
            <a:spLocks noChangeArrowheads="1"/>
          </p:cNvSpPr>
          <p:nvPr/>
        </p:nvSpPr>
        <p:spPr bwMode="auto">
          <a:xfrm>
            <a:off x="1373135" y="1935763"/>
            <a:ext cx="85127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4800" b="0" i="0" u="none" strike="noStrike" kern="0" cap="none" spc="0" normalizeH="0" baseline="0" noProof="0" dirty="0">
                <a:ln>
                  <a:noFill/>
                </a:ln>
                <a:solidFill>
                  <a:srgbClr val="000000"/>
                </a:solidFill>
                <a:effectLst/>
                <a:uLnTx/>
                <a:uFillTx/>
                <a:latin typeface="Arial" panose="020B0604020202020204" pitchFamily="34" charset="0"/>
                <a:cs typeface="+mn-cs"/>
              </a:rPr>
              <a:t>je</a:t>
            </a:r>
            <a:endParaRPr kumimoji="0" lang="fr-CA" altLang="fr-FR" sz="28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16" name="Rectangle 15">
            <a:extLst>
              <a:ext uri="{FF2B5EF4-FFF2-40B4-BE49-F238E27FC236}">
                <a16:creationId xmlns:a16="http://schemas.microsoft.com/office/drawing/2014/main" id="{9FA344FD-6490-F604-BFF1-F98A53F324BA}"/>
              </a:ext>
            </a:extLst>
          </p:cNvPr>
          <p:cNvSpPr>
            <a:spLocks noChangeArrowheads="1"/>
          </p:cNvSpPr>
          <p:nvPr/>
        </p:nvSpPr>
        <p:spPr bwMode="auto">
          <a:xfrm>
            <a:off x="2595535" y="1889596"/>
            <a:ext cx="250572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5400" b="0" i="0" u="none" strike="noStrike" kern="0" cap="none" spc="0" normalizeH="0" baseline="0" noProof="0" dirty="0">
                <a:ln>
                  <a:noFill/>
                </a:ln>
                <a:solidFill>
                  <a:srgbClr val="333766"/>
                </a:solidFill>
                <a:effectLst/>
                <a:uLnTx/>
                <a:uFillTx/>
                <a:latin typeface="Arial" panose="020B0604020202020204" pitchFamily="34" charset="0"/>
                <a:cs typeface="+mn-cs"/>
              </a:rPr>
              <a:t>parler</a:t>
            </a:r>
            <a:endParaRPr kumimoji="0" lang="fr-CA" altLang="fr-FR" sz="2800" b="0" i="0" u="none" strike="noStrike" kern="0" cap="none" spc="0" normalizeH="0" baseline="0" noProof="0" dirty="0">
              <a:ln>
                <a:noFill/>
              </a:ln>
              <a:solidFill>
                <a:srgbClr val="333766"/>
              </a:solidFill>
              <a:effectLst/>
              <a:uLnTx/>
              <a:uFillTx/>
              <a:latin typeface="Arial" panose="020B0604020202020204" pitchFamily="34" charset="0"/>
              <a:cs typeface="+mn-cs"/>
            </a:endParaRPr>
          </a:p>
        </p:txBody>
      </p:sp>
      <p:sp>
        <p:nvSpPr>
          <p:cNvPr id="17" name="Rectangle 16">
            <a:extLst>
              <a:ext uri="{FF2B5EF4-FFF2-40B4-BE49-F238E27FC236}">
                <a16:creationId xmlns:a16="http://schemas.microsoft.com/office/drawing/2014/main" id="{4D1AB294-BA98-2D6C-85CA-EE1F09A2C06A}"/>
              </a:ext>
            </a:extLst>
          </p:cNvPr>
          <p:cNvSpPr>
            <a:spLocks noChangeArrowheads="1"/>
          </p:cNvSpPr>
          <p:nvPr/>
        </p:nvSpPr>
        <p:spPr bwMode="auto">
          <a:xfrm>
            <a:off x="4251719" y="1889596"/>
            <a:ext cx="97664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tabLst>
                <a:tab pos="457200" algn="l"/>
              </a:tabLst>
              <a:defRPr sz="3200">
                <a:solidFill>
                  <a:schemeClr val="tx1"/>
                </a:solidFill>
                <a:latin typeface="Arial" panose="020B0604020202020204" pitchFamily="34" charset="0"/>
              </a:defRPr>
            </a:lvl1pPr>
            <a:lvl2pPr marL="742950" indent="-285750">
              <a:spcBef>
                <a:spcPct val="20000"/>
              </a:spcBef>
              <a:buChar char="–"/>
              <a:tabLst>
                <a:tab pos="457200" algn="l"/>
              </a:tabLst>
              <a:defRPr sz="2800">
                <a:solidFill>
                  <a:schemeClr val="tx1"/>
                </a:solidFill>
                <a:latin typeface="Arial" panose="020B0604020202020204" pitchFamily="34" charset="0"/>
              </a:defRPr>
            </a:lvl2pPr>
            <a:lvl3pPr marL="1143000" indent="-228600">
              <a:spcBef>
                <a:spcPct val="20000"/>
              </a:spcBef>
              <a:buChar char="•"/>
              <a:tabLst>
                <a:tab pos="457200" algn="l"/>
              </a:tabLst>
              <a:defRPr sz="2400">
                <a:solidFill>
                  <a:schemeClr val="tx1"/>
                </a:solidFill>
                <a:latin typeface="Arial" panose="020B0604020202020204" pitchFamily="34" charset="0"/>
              </a:defRPr>
            </a:lvl3pPr>
            <a:lvl4pPr marL="1600200" indent="-228600">
              <a:spcBef>
                <a:spcPct val="20000"/>
              </a:spcBef>
              <a:buChar char="–"/>
              <a:tabLst>
                <a:tab pos="457200" algn="l"/>
              </a:tabLst>
              <a:defRPr sz="2000">
                <a:solidFill>
                  <a:schemeClr val="tx1"/>
                </a:solidFill>
                <a:latin typeface="Arial" panose="020B0604020202020204" pitchFamily="34" charset="0"/>
              </a:defRPr>
            </a:lvl4pPr>
            <a:lvl5pPr marL="2057400" indent="-228600">
              <a:spcBef>
                <a:spcPct val="20000"/>
              </a:spcBef>
              <a:buChar char="»"/>
              <a:tabLst>
                <a:tab pos="4572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457200" algn="l"/>
              </a:tabLst>
              <a:defRPr sz="2000">
                <a:solidFill>
                  <a:schemeClr val="tx1"/>
                </a:solidFill>
                <a:latin typeface="Arial" panose="020B0604020202020204" pitchFamily="34" charset="0"/>
              </a:defRPr>
            </a:lvl9pPr>
          </a:lstStyle>
          <a:p>
            <a:pPr algn="ctr">
              <a:spcBef>
                <a:spcPct val="0"/>
              </a:spcBef>
              <a:buFontTx/>
              <a:buNone/>
            </a:pPr>
            <a:r>
              <a:rPr lang="fr-FR" altLang="fr-FR" sz="5400" b="1" dirty="0">
                <a:solidFill>
                  <a:srgbClr val="C00000"/>
                </a:solidFill>
                <a:ea typeface="Times New Roman" panose="02020603050405020304" pitchFamily="18" charset="0"/>
                <a:cs typeface="Arial" panose="020B0604020202020204" pitchFamily="34" charset="0"/>
              </a:rPr>
              <a:t>ai</a:t>
            </a:r>
            <a:endParaRPr lang="en-US" altLang="fr-FR" b="1" dirty="0">
              <a:solidFill>
                <a:srgbClr val="C00000"/>
              </a:solidFill>
              <a:ea typeface="Times New Roman" panose="02020603050405020304" pitchFamily="18" charset="0"/>
              <a:cs typeface="Arial" panose="020B0604020202020204" pitchFamily="34" charset="0"/>
            </a:endParaRPr>
          </a:p>
        </p:txBody>
      </p:sp>
      <p:sp>
        <p:nvSpPr>
          <p:cNvPr id="18" name="Rectangle 17">
            <a:extLst>
              <a:ext uri="{FF2B5EF4-FFF2-40B4-BE49-F238E27FC236}">
                <a16:creationId xmlns:a16="http://schemas.microsoft.com/office/drawing/2014/main" id="{02459B00-0638-E175-EA50-E2E7693C9B97}"/>
              </a:ext>
            </a:extLst>
          </p:cNvPr>
          <p:cNvSpPr>
            <a:spLocks noChangeArrowheads="1"/>
          </p:cNvSpPr>
          <p:nvPr/>
        </p:nvSpPr>
        <p:spPr bwMode="auto">
          <a:xfrm>
            <a:off x="1373135" y="2803996"/>
            <a:ext cx="400556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4800" b="0" i="0" u="none" strike="noStrike" kern="0" cap="none" spc="0" normalizeH="0" baseline="0" noProof="0" dirty="0">
                <a:ln>
                  <a:noFill/>
                </a:ln>
                <a:solidFill>
                  <a:srgbClr val="000000"/>
                </a:solidFill>
                <a:effectLst/>
                <a:uLnTx/>
                <a:uFillTx/>
                <a:latin typeface="Arial" panose="020B0604020202020204" pitchFamily="34" charset="0"/>
                <a:cs typeface="+mn-cs"/>
              </a:rPr>
              <a:t>tu</a:t>
            </a:r>
            <a:r>
              <a:rPr kumimoji="0" lang="fr-FR"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       </a:t>
            </a:r>
            <a:r>
              <a:rPr kumimoji="0" lang="fr-FR" altLang="fr-FR" sz="5400" b="0" i="0" u="none" strike="noStrike" kern="0" cap="none" spc="0" normalizeH="0" baseline="0" noProof="0" dirty="0">
                <a:ln>
                  <a:noFill/>
                </a:ln>
                <a:solidFill>
                  <a:srgbClr val="333766"/>
                </a:solidFill>
                <a:effectLst/>
                <a:uLnTx/>
                <a:uFillTx/>
                <a:latin typeface="Arial" panose="020B0604020202020204" pitchFamily="34" charset="0"/>
                <a:cs typeface="+mn-cs"/>
              </a:rPr>
              <a:t>parler</a:t>
            </a:r>
            <a:r>
              <a:rPr kumimoji="0" lang="fr-FR" altLang="fr-FR" sz="5400" b="1" i="0" u="none" strike="noStrike" kern="0" cap="none" spc="0" normalizeH="0" baseline="0" noProof="0" dirty="0">
                <a:ln>
                  <a:noFill/>
                </a:ln>
                <a:solidFill>
                  <a:srgbClr val="C00000"/>
                </a:solidFill>
                <a:effectLst/>
                <a:uLnTx/>
                <a:uFillTx/>
                <a:latin typeface="Arial" panose="020B0604020202020204" pitchFamily="34" charset="0"/>
                <a:cs typeface="+mn-cs"/>
              </a:rPr>
              <a:t>as</a:t>
            </a:r>
            <a:endParaRPr kumimoji="0" lang="en-US" altLang="fr-FR" sz="2800" b="1" i="0" u="none" strike="noStrike" kern="0" cap="none" spc="0" normalizeH="0" baseline="0" noProof="0" dirty="0">
              <a:ln>
                <a:noFill/>
              </a:ln>
              <a:solidFill>
                <a:srgbClr val="C00000"/>
              </a:solidFill>
              <a:effectLst/>
              <a:uLnTx/>
              <a:uFillTx/>
              <a:latin typeface="Arial" panose="020B0604020202020204" pitchFamily="34" charset="0"/>
              <a:cs typeface="+mn-cs"/>
            </a:endParaRPr>
          </a:p>
        </p:txBody>
      </p:sp>
      <p:sp>
        <p:nvSpPr>
          <p:cNvPr id="19" name="Rectangle 18">
            <a:extLst>
              <a:ext uri="{FF2B5EF4-FFF2-40B4-BE49-F238E27FC236}">
                <a16:creationId xmlns:a16="http://schemas.microsoft.com/office/drawing/2014/main" id="{65206627-C829-BFA9-AA3A-7CA090FC64D1}"/>
              </a:ext>
            </a:extLst>
          </p:cNvPr>
          <p:cNvSpPr>
            <a:spLocks noChangeArrowheads="1"/>
          </p:cNvSpPr>
          <p:nvPr/>
        </p:nvSpPr>
        <p:spPr bwMode="auto">
          <a:xfrm>
            <a:off x="867343" y="3804513"/>
            <a:ext cx="432819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4800" b="0" i="0" u="none" strike="noStrike" kern="0" cap="none" spc="0" normalizeH="0" baseline="0" noProof="0" dirty="0">
                <a:ln>
                  <a:noFill/>
                </a:ln>
                <a:solidFill>
                  <a:srgbClr val="000000"/>
                </a:solidFill>
                <a:effectLst/>
                <a:uLnTx/>
                <a:uFillTx/>
                <a:latin typeface="Arial" panose="020B0604020202020204" pitchFamily="34" charset="0"/>
                <a:cs typeface="+mn-cs"/>
              </a:rPr>
              <a:t>il/elle  </a:t>
            </a:r>
            <a:r>
              <a:rPr kumimoji="0" lang="fr-FR" altLang="fr-FR" sz="5400" b="0" i="0" u="none" strike="noStrike" kern="0" cap="none" spc="0" normalizeH="0" baseline="0" noProof="0" dirty="0">
                <a:ln>
                  <a:noFill/>
                </a:ln>
                <a:solidFill>
                  <a:srgbClr val="333766"/>
                </a:solidFill>
                <a:effectLst/>
                <a:uLnTx/>
                <a:uFillTx/>
                <a:latin typeface="Arial" panose="020B0604020202020204" pitchFamily="34" charset="0"/>
                <a:cs typeface="+mn-cs"/>
              </a:rPr>
              <a:t>parler</a:t>
            </a:r>
            <a:r>
              <a:rPr kumimoji="0" lang="fr-FR" altLang="fr-FR" sz="5400" b="1" i="0" u="none" strike="noStrike" kern="0" cap="none" spc="0" normalizeH="0" baseline="0" noProof="0" dirty="0">
                <a:ln>
                  <a:noFill/>
                </a:ln>
                <a:solidFill>
                  <a:srgbClr val="C00000"/>
                </a:solidFill>
                <a:effectLst/>
                <a:uLnTx/>
                <a:uFillTx/>
                <a:latin typeface="Arial" panose="020B0604020202020204" pitchFamily="34" charset="0"/>
                <a:cs typeface="+mn-cs"/>
              </a:rPr>
              <a:t>a</a:t>
            </a:r>
            <a:endParaRPr kumimoji="0" lang="en-US" altLang="fr-FR" sz="4800" b="1" i="0" u="none" strike="noStrike" kern="0" cap="none" spc="0" normalizeH="0" baseline="0" noProof="0" dirty="0">
              <a:ln>
                <a:noFill/>
              </a:ln>
              <a:solidFill>
                <a:srgbClr val="C00000"/>
              </a:solidFill>
              <a:effectLst/>
              <a:uLnTx/>
              <a:uFillTx/>
              <a:latin typeface="Arial" panose="020B0604020202020204" pitchFamily="34" charset="0"/>
              <a:cs typeface="+mn-cs"/>
            </a:endParaRPr>
          </a:p>
        </p:txBody>
      </p:sp>
      <p:sp>
        <p:nvSpPr>
          <p:cNvPr id="20" name="Rectangle 19">
            <a:extLst>
              <a:ext uri="{FF2B5EF4-FFF2-40B4-BE49-F238E27FC236}">
                <a16:creationId xmlns:a16="http://schemas.microsoft.com/office/drawing/2014/main" id="{976D855B-C061-6371-E400-7E4100C0CEDA}"/>
              </a:ext>
            </a:extLst>
          </p:cNvPr>
          <p:cNvSpPr>
            <a:spLocks noChangeArrowheads="1"/>
          </p:cNvSpPr>
          <p:nvPr/>
        </p:nvSpPr>
        <p:spPr bwMode="auto">
          <a:xfrm>
            <a:off x="6699991" y="1933451"/>
            <a:ext cx="623800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4800" b="0" i="0" u="none" strike="noStrike" kern="0" cap="none" spc="0" normalizeH="0" baseline="0" noProof="0">
                <a:ln>
                  <a:noFill/>
                </a:ln>
                <a:solidFill>
                  <a:srgbClr val="000000"/>
                </a:solidFill>
                <a:effectLst/>
                <a:uLnTx/>
                <a:uFillTx/>
                <a:latin typeface="Arial" panose="020B0604020202020204" pitchFamily="34" charset="0"/>
                <a:cs typeface="+mn-cs"/>
              </a:rPr>
              <a:t>nous  </a:t>
            </a:r>
            <a:r>
              <a:rPr kumimoji="0" lang="fr-FR" altLang="fr-FR" sz="5400" b="0" i="0" u="none" strike="noStrike" kern="0" cap="none" spc="0" normalizeH="0" baseline="0" noProof="0">
                <a:ln>
                  <a:noFill/>
                </a:ln>
                <a:solidFill>
                  <a:srgbClr val="333766"/>
                </a:solidFill>
                <a:effectLst/>
                <a:uLnTx/>
                <a:uFillTx/>
                <a:latin typeface="Arial" panose="020B0604020202020204" pitchFamily="34" charset="0"/>
                <a:cs typeface="+mn-cs"/>
              </a:rPr>
              <a:t>parler</a:t>
            </a:r>
            <a:r>
              <a:rPr kumimoji="0" lang="fr-FR" altLang="fr-FR" sz="5400" b="1" i="0" u="none" strike="noStrike" kern="0" cap="none" spc="0" normalizeH="0" baseline="0" noProof="0">
                <a:ln>
                  <a:noFill/>
                </a:ln>
                <a:solidFill>
                  <a:srgbClr val="C00000"/>
                </a:solidFill>
                <a:effectLst/>
                <a:uLnTx/>
                <a:uFillTx/>
                <a:latin typeface="Arial" panose="020B0604020202020204" pitchFamily="34" charset="0"/>
                <a:cs typeface="+mn-cs"/>
              </a:rPr>
              <a:t>ons</a:t>
            </a:r>
            <a:endParaRPr kumimoji="0" lang="en-US" altLang="fr-FR" sz="4800" b="1" i="0" u="none" strike="noStrike" kern="0" cap="none" spc="0" normalizeH="0" baseline="0" noProof="0">
              <a:ln>
                <a:noFill/>
              </a:ln>
              <a:solidFill>
                <a:srgbClr val="C00000"/>
              </a:solidFill>
              <a:effectLst/>
              <a:uLnTx/>
              <a:uFillTx/>
              <a:latin typeface="Arial" panose="020B0604020202020204" pitchFamily="34" charset="0"/>
              <a:cs typeface="+mn-cs"/>
            </a:endParaRPr>
          </a:p>
        </p:txBody>
      </p:sp>
      <p:sp>
        <p:nvSpPr>
          <p:cNvPr id="21" name="Rectangle 20">
            <a:extLst>
              <a:ext uri="{FF2B5EF4-FFF2-40B4-BE49-F238E27FC236}">
                <a16:creationId xmlns:a16="http://schemas.microsoft.com/office/drawing/2014/main" id="{0F573B48-086C-D074-10B9-E4140E52A81D}"/>
              </a:ext>
            </a:extLst>
          </p:cNvPr>
          <p:cNvSpPr>
            <a:spLocks noChangeArrowheads="1"/>
          </p:cNvSpPr>
          <p:nvPr/>
        </p:nvSpPr>
        <p:spPr bwMode="auto">
          <a:xfrm>
            <a:off x="6699991" y="2847851"/>
            <a:ext cx="560500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4800" b="0" i="0" u="none" strike="noStrike" kern="0" cap="none" spc="0" normalizeH="0" baseline="0" noProof="0">
                <a:ln>
                  <a:noFill/>
                </a:ln>
                <a:solidFill>
                  <a:srgbClr val="000000"/>
                </a:solidFill>
                <a:effectLst/>
                <a:uLnTx/>
                <a:uFillTx/>
                <a:latin typeface="Arial" panose="020B0604020202020204" pitchFamily="34" charset="0"/>
                <a:cs typeface="+mn-cs"/>
              </a:rPr>
              <a:t>vous</a:t>
            </a:r>
            <a:r>
              <a:rPr kumimoji="0" lang="fr-FR" altLang="fr-FR" sz="5400" b="0" i="0" u="none" strike="noStrike" kern="0" cap="none" spc="0" normalizeH="0" baseline="0" noProof="0">
                <a:ln>
                  <a:noFill/>
                </a:ln>
                <a:solidFill>
                  <a:srgbClr val="000000"/>
                </a:solidFill>
                <a:effectLst/>
                <a:uLnTx/>
                <a:uFillTx/>
                <a:latin typeface="Arial" panose="020B0604020202020204" pitchFamily="34" charset="0"/>
                <a:cs typeface="+mn-cs"/>
              </a:rPr>
              <a:t>  </a:t>
            </a:r>
            <a:r>
              <a:rPr kumimoji="0" lang="fr-FR" altLang="fr-FR" sz="5400" b="0" i="0" u="none" strike="noStrike" kern="0" cap="none" spc="0" normalizeH="0" baseline="0" noProof="0">
                <a:ln>
                  <a:noFill/>
                </a:ln>
                <a:solidFill>
                  <a:srgbClr val="333766"/>
                </a:solidFill>
                <a:effectLst/>
                <a:uLnTx/>
                <a:uFillTx/>
                <a:latin typeface="Arial" panose="020B0604020202020204" pitchFamily="34" charset="0"/>
                <a:cs typeface="+mn-cs"/>
              </a:rPr>
              <a:t>parler</a:t>
            </a:r>
            <a:r>
              <a:rPr kumimoji="0" lang="fr-FR" altLang="fr-FR" sz="5400" b="1" i="0" u="none" strike="noStrike" kern="0" cap="none" spc="0" normalizeH="0" baseline="0" noProof="0">
                <a:ln>
                  <a:noFill/>
                </a:ln>
                <a:solidFill>
                  <a:srgbClr val="C00000"/>
                </a:solidFill>
                <a:effectLst/>
                <a:uLnTx/>
                <a:uFillTx/>
                <a:latin typeface="Arial" panose="020B0604020202020204" pitchFamily="34" charset="0"/>
                <a:cs typeface="+mn-cs"/>
              </a:rPr>
              <a:t>ez</a:t>
            </a:r>
            <a:endParaRPr kumimoji="0" lang="en-US" altLang="fr-FR" sz="5400" b="1" i="0" u="none" strike="noStrike" kern="0" cap="none" spc="0" normalizeH="0" baseline="0" noProof="0">
              <a:ln>
                <a:noFill/>
              </a:ln>
              <a:solidFill>
                <a:srgbClr val="C00000"/>
              </a:solidFill>
              <a:effectLst/>
              <a:uLnTx/>
              <a:uFillTx/>
              <a:latin typeface="Arial" panose="020B0604020202020204" pitchFamily="34" charset="0"/>
              <a:cs typeface="+mn-cs"/>
            </a:endParaRPr>
          </a:p>
        </p:txBody>
      </p:sp>
      <p:sp>
        <p:nvSpPr>
          <p:cNvPr id="22" name="Rectangle 21">
            <a:extLst>
              <a:ext uri="{FF2B5EF4-FFF2-40B4-BE49-F238E27FC236}">
                <a16:creationId xmlns:a16="http://schemas.microsoft.com/office/drawing/2014/main" id="{B5FA5F88-C6ED-540D-9459-D185ED55DB62}"/>
              </a:ext>
            </a:extLst>
          </p:cNvPr>
          <p:cNvSpPr>
            <a:spLocks noChangeArrowheads="1"/>
          </p:cNvSpPr>
          <p:nvPr/>
        </p:nvSpPr>
        <p:spPr bwMode="auto">
          <a:xfrm>
            <a:off x="6023822" y="3825974"/>
            <a:ext cx="691417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4800" b="0" i="0" u="none" strike="noStrike" kern="0" cap="none" spc="0" normalizeH="0" baseline="0" noProof="0" dirty="0">
                <a:ln>
                  <a:noFill/>
                </a:ln>
                <a:solidFill>
                  <a:srgbClr val="000000"/>
                </a:solidFill>
                <a:effectLst/>
                <a:uLnTx/>
                <a:uFillTx/>
                <a:latin typeface="Arial" panose="020B0604020202020204" pitchFamily="34" charset="0"/>
                <a:cs typeface="+mn-cs"/>
              </a:rPr>
              <a:t>ils/elles  </a:t>
            </a:r>
            <a:r>
              <a:rPr kumimoji="0" lang="fr-FR" altLang="fr-FR" sz="5400" b="0" i="0" u="none" strike="noStrike" kern="0" cap="none" spc="0" normalizeH="0" baseline="0" noProof="0" dirty="0">
                <a:ln>
                  <a:noFill/>
                </a:ln>
                <a:solidFill>
                  <a:srgbClr val="333766"/>
                </a:solidFill>
                <a:effectLst/>
                <a:uLnTx/>
                <a:uFillTx/>
                <a:latin typeface="Arial" panose="020B0604020202020204" pitchFamily="34" charset="0"/>
                <a:cs typeface="+mn-cs"/>
              </a:rPr>
              <a:t>parler</a:t>
            </a:r>
            <a:r>
              <a:rPr kumimoji="0" lang="fr-FR" altLang="fr-FR" sz="5400" b="1" i="0" u="none" strike="noStrike" kern="0" cap="none" spc="0" normalizeH="0" baseline="0" noProof="0" dirty="0">
                <a:ln>
                  <a:noFill/>
                </a:ln>
                <a:solidFill>
                  <a:srgbClr val="C00000"/>
                </a:solidFill>
                <a:effectLst/>
                <a:uLnTx/>
                <a:uFillTx/>
                <a:latin typeface="Arial" panose="020B0604020202020204" pitchFamily="34" charset="0"/>
                <a:cs typeface="+mn-cs"/>
              </a:rPr>
              <a:t>ont</a:t>
            </a:r>
            <a:endParaRPr kumimoji="0" lang="en-US" altLang="fr-FR" sz="4800" b="1" i="0" u="none" strike="noStrike" kern="0" cap="none" spc="0" normalizeH="0" baseline="0" noProof="0" dirty="0">
              <a:ln>
                <a:noFill/>
              </a:ln>
              <a:solidFill>
                <a:srgbClr val="C00000"/>
              </a:solidFill>
              <a:effectLst/>
              <a:uLnTx/>
              <a:uFillTx/>
              <a:latin typeface="Arial" panose="020B0604020202020204" pitchFamily="34" charset="0"/>
              <a:cs typeface="+mn-cs"/>
            </a:endParaRPr>
          </a:p>
        </p:txBody>
      </p:sp>
      <p:sp>
        <p:nvSpPr>
          <p:cNvPr id="24" name="Rectangle 23">
            <a:extLst>
              <a:ext uri="{FF2B5EF4-FFF2-40B4-BE49-F238E27FC236}">
                <a16:creationId xmlns:a16="http://schemas.microsoft.com/office/drawing/2014/main" id="{0F35D4B0-D01A-7846-6D23-B66CF707D8D3}"/>
              </a:ext>
            </a:extLst>
          </p:cNvPr>
          <p:cNvSpPr/>
          <p:nvPr>
            <p:custDataLst>
              <p:tags r:id="rId2"/>
            </p:custDataLst>
          </p:nvPr>
        </p:nvSpPr>
        <p:spPr>
          <a:xfrm>
            <a:off x="3157343" y="5643770"/>
            <a:ext cx="1382110" cy="523220"/>
          </a:xfrm>
          <a:prstGeom prst="rect">
            <a:avLst/>
          </a:prstGeom>
        </p:spPr>
        <p:txBody>
          <a:bodyPr wrap="none">
            <a:spAutoFit/>
          </a:bodyPr>
          <a:lstStyle/>
          <a:p>
            <a:pPr>
              <a:defRPr/>
            </a:pPr>
            <a:r>
              <a:rPr lang="fr-FR" sz="2800" b="1" dirty="0">
                <a:ln w="9525">
                  <a:noFill/>
                  <a:prstDash val="solid"/>
                </a:ln>
                <a:solidFill>
                  <a:srgbClr val="106588"/>
                </a:solidFill>
                <a:latin typeface="Arial" charset="0"/>
                <a:cs typeface="+mn-cs"/>
              </a:rPr>
              <a:t>infinitif</a:t>
            </a:r>
            <a:endParaRPr lang="fr-CA" sz="2800" b="1" dirty="0">
              <a:ln w="9525">
                <a:noFill/>
                <a:prstDash val="solid"/>
              </a:ln>
              <a:solidFill>
                <a:srgbClr val="106588"/>
              </a:solidFill>
              <a:latin typeface="Arial" charset="0"/>
              <a:cs typeface="+mn-cs"/>
            </a:endParaRPr>
          </a:p>
        </p:txBody>
      </p:sp>
      <p:sp>
        <p:nvSpPr>
          <p:cNvPr id="25" name="Plus 10">
            <a:extLst>
              <a:ext uri="{FF2B5EF4-FFF2-40B4-BE49-F238E27FC236}">
                <a16:creationId xmlns:a16="http://schemas.microsoft.com/office/drawing/2014/main" id="{954C592F-2C67-C5D0-2B5F-6A57275E622B}"/>
              </a:ext>
            </a:extLst>
          </p:cNvPr>
          <p:cNvSpPr/>
          <p:nvPr>
            <p:custDataLst>
              <p:tags r:id="rId3"/>
            </p:custDataLst>
          </p:nvPr>
        </p:nvSpPr>
        <p:spPr>
          <a:xfrm>
            <a:off x="4539453" y="5871735"/>
            <a:ext cx="128115" cy="129600"/>
          </a:xfrm>
          <a:prstGeom prst="mathPlus">
            <a:avLst/>
          </a:prstGeom>
          <a:solidFill>
            <a:srgbClr val="106588"/>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900" b="0" i="0" u="none" strike="noStrike" kern="0" cap="none" spc="0" normalizeH="0" baseline="0" noProof="0" dirty="0">
              <a:ln>
                <a:noFill/>
              </a:ln>
              <a:solidFill>
                <a:srgbClr val="FFFFFF"/>
              </a:solidFill>
              <a:effectLst/>
              <a:uLnTx/>
              <a:uFillTx/>
              <a:latin typeface="Arial"/>
              <a:ea typeface="+mn-ea"/>
              <a:cs typeface="+mn-cs"/>
            </a:endParaRPr>
          </a:p>
        </p:txBody>
      </p:sp>
      <p:graphicFrame>
        <p:nvGraphicFramePr>
          <p:cNvPr id="26" name="Table 25">
            <a:extLst>
              <a:ext uri="{FF2B5EF4-FFF2-40B4-BE49-F238E27FC236}">
                <a16:creationId xmlns:a16="http://schemas.microsoft.com/office/drawing/2014/main" id="{4C71E376-8951-577F-E443-B8954385A0A0}"/>
              </a:ext>
            </a:extLst>
          </p:cNvPr>
          <p:cNvGraphicFramePr>
            <a:graphicFrameLocks noGrp="1"/>
          </p:cNvGraphicFramePr>
          <p:nvPr>
            <p:extLst>
              <p:ext uri="{D42A27DB-BD31-4B8C-83A1-F6EECF244321}">
                <p14:modId xmlns:p14="http://schemas.microsoft.com/office/powerpoint/2010/main" val="703047813"/>
              </p:ext>
            </p:extLst>
          </p:nvPr>
        </p:nvGraphicFramePr>
        <p:xfrm>
          <a:off x="4758349" y="5223933"/>
          <a:ext cx="2041283" cy="1362893"/>
        </p:xfrm>
        <a:graphic>
          <a:graphicData uri="http://schemas.openxmlformats.org/drawingml/2006/table">
            <a:tbl>
              <a:tblPr/>
              <a:tblGrid>
                <a:gridCol w="867546">
                  <a:extLst>
                    <a:ext uri="{9D8B030D-6E8A-4147-A177-3AD203B41FA5}">
                      <a16:colId xmlns:a16="http://schemas.microsoft.com/office/drawing/2014/main" val="20000"/>
                    </a:ext>
                  </a:extLst>
                </a:gridCol>
                <a:gridCol w="1173737">
                  <a:extLst>
                    <a:ext uri="{9D8B030D-6E8A-4147-A177-3AD203B41FA5}">
                      <a16:colId xmlns:a16="http://schemas.microsoft.com/office/drawing/2014/main" val="20001"/>
                    </a:ext>
                  </a:extLst>
                </a:gridCol>
              </a:tblGrid>
              <a:tr h="1362893">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342900" marR="0" lvl="0" indent="-342900" algn="l">
                        <a:spcBef>
                          <a:spcPts val="0"/>
                        </a:spcBef>
                        <a:spcAft>
                          <a:spcPts val="0"/>
                        </a:spcAft>
                        <a:buFont typeface="Times New Roman"/>
                        <a:buChar char="-"/>
                        <a:tabLst>
                          <a:tab pos="457200" algn="l"/>
                        </a:tabLst>
                      </a:pPr>
                      <a:r>
                        <a:rPr lang="fr-FR" sz="2400" b="1" dirty="0">
                          <a:solidFill>
                            <a:srgbClr val="C00000"/>
                          </a:solidFill>
                          <a:latin typeface="+mn-lt"/>
                          <a:ea typeface="Times New Roman"/>
                        </a:rPr>
                        <a:t>ai</a:t>
                      </a:r>
                      <a:endParaRPr lang="en-US" sz="1200" b="1" dirty="0">
                        <a:solidFill>
                          <a:srgbClr val="C00000"/>
                        </a:solidFill>
                        <a:latin typeface="+mn-lt"/>
                        <a:ea typeface="Times New Roman"/>
                      </a:endParaRPr>
                    </a:p>
                    <a:p>
                      <a:pPr marL="342900" marR="0" lvl="0" indent="-342900" algn="l">
                        <a:spcBef>
                          <a:spcPts val="0"/>
                        </a:spcBef>
                        <a:spcAft>
                          <a:spcPts val="0"/>
                        </a:spcAft>
                        <a:buFont typeface="Times New Roman"/>
                        <a:buChar char="-"/>
                        <a:tabLst>
                          <a:tab pos="457200" algn="l"/>
                        </a:tabLst>
                      </a:pPr>
                      <a:r>
                        <a:rPr lang="fr-FR" sz="2400" b="1" dirty="0">
                          <a:solidFill>
                            <a:srgbClr val="C00000"/>
                          </a:solidFill>
                          <a:latin typeface="+mn-lt"/>
                          <a:ea typeface="Times New Roman"/>
                        </a:rPr>
                        <a:t>as</a:t>
                      </a:r>
                      <a:endParaRPr lang="en-US" sz="1200" b="1" dirty="0">
                        <a:solidFill>
                          <a:srgbClr val="C00000"/>
                        </a:solidFill>
                        <a:latin typeface="+mn-lt"/>
                        <a:ea typeface="Times New Roman"/>
                      </a:endParaRPr>
                    </a:p>
                    <a:p>
                      <a:pPr marL="342900" marR="0" lvl="0" indent="-342900" algn="l">
                        <a:spcBef>
                          <a:spcPts val="0"/>
                        </a:spcBef>
                        <a:spcAft>
                          <a:spcPts val="0"/>
                        </a:spcAft>
                        <a:buFont typeface="Times New Roman"/>
                        <a:buChar char="-"/>
                        <a:tabLst>
                          <a:tab pos="457200" algn="l"/>
                        </a:tabLst>
                      </a:pPr>
                      <a:r>
                        <a:rPr lang="fr-FR" sz="2400" b="1" dirty="0">
                          <a:solidFill>
                            <a:srgbClr val="C00000"/>
                          </a:solidFill>
                          <a:latin typeface="+mn-lt"/>
                          <a:ea typeface="Times New Roman"/>
                        </a:rPr>
                        <a:t>a</a:t>
                      </a:r>
                      <a:endParaRPr lang="en-US" sz="1200" b="1" dirty="0">
                        <a:solidFill>
                          <a:srgbClr val="C00000"/>
                        </a:solidFill>
                        <a:latin typeface="+mn-lt"/>
                        <a:ea typeface="Times New Roman"/>
                      </a:endParaRPr>
                    </a:p>
                  </a:txBody>
                  <a:tcPr marL="68580" marR="68580" marT="0"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444500" marR="0" lvl="0" indent="-266700" algn="l">
                        <a:spcBef>
                          <a:spcPts val="0"/>
                        </a:spcBef>
                        <a:spcAft>
                          <a:spcPts val="0"/>
                        </a:spcAft>
                        <a:buFontTx/>
                        <a:buChar char="-"/>
                        <a:tabLst>
                          <a:tab pos="457200" algn="l"/>
                        </a:tabLst>
                      </a:pPr>
                      <a:r>
                        <a:rPr lang="fr-FR" sz="2400" b="1" dirty="0" err="1">
                          <a:solidFill>
                            <a:srgbClr val="C00000"/>
                          </a:solidFill>
                          <a:latin typeface="+mn-lt"/>
                          <a:ea typeface="Times New Roman"/>
                        </a:rPr>
                        <a:t>ons</a:t>
                      </a:r>
                      <a:endParaRPr lang="fr-FR" sz="2400" b="1" dirty="0">
                        <a:solidFill>
                          <a:srgbClr val="C00000"/>
                        </a:solidFill>
                        <a:latin typeface="+mn-lt"/>
                        <a:ea typeface="Times New Roman"/>
                      </a:endParaRPr>
                    </a:p>
                    <a:p>
                      <a:pPr marL="444500" marR="0" lvl="0" indent="-266700" algn="l">
                        <a:spcBef>
                          <a:spcPts val="0"/>
                        </a:spcBef>
                        <a:spcAft>
                          <a:spcPts val="0"/>
                        </a:spcAft>
                        <a:buFontTx/>
                        <a:buChar char="-"/>
                        <a:tabLst>
                          <a:tab pos="457200" algn="l"/>
                        </a:tabLst>
                      </a:pPr>
                      <a:r>
                        <a:rPr lang="fr-FR" sz="2400" b="1" dirty="0" err="1">
                          <a:solidFill>
                            <a:srgbClr val="C00000"/>
                          </a:solidFill>
                          <a:latin typeface="+mn-lt"/>
                          <a:ea typeface="Times New Roman"/>
                        </a:rPr>
                        <a:t>ez</a:t>
                      </a:r>
                      <a:endParaRPr lang="fr-FR" sz="2400" b="1" dirty="0">
                        <a:solidFill>
                          <a:srgbClr val="C00000"/>
                        </a:solidFill>
                        <a:latin typeface="+mn-lt"/>
                        <a:ea typeface="Times New Roman"/>
                      </a:endParaRPr>
                    </a:p>
                    <a:p>
                      <a:pPr marL="444500" marR="0" lvl="0" indent="-266700" algn="l">
                        <a:spcBef>
                          <a:spcPts val="0"/>
                        </a:spcBef>
                        <a:spcAft>
                          <a:spcPts val="0"/>
                        </a:spcAft>
                        <a:buFontTx/>
                        <a:buChar char="-"/>
                        <a:tabLst>
                          <a:tab pos="457200" algn="l"/>
                        </a:tabLst>
                      </a:pPr>
                      <a:r>
                        <a:rPr lang="fr-FR" sz="2400" b="1" dirty="0">
                          <a:solidFill>
                            <a:srgbClr val="C00000"/>
                          </a:solidFill>
                          <a:latin typeface="+mn-lt"/>
                          <a:ea typeface="Times New Roman"/>
                        </a:rPr>
                        <a:t>ont</a:t>
                      </a:r>
                      <a:endParaRPr lang="en-US" sz="1200" b="1" dirty="0">
                        <a:solidFill>
                          <a:srgbClr val="C00000"/>
                        </a:solidFill>
                        <a:latin typeface="+mn-lt"/>
                        <a:ea typeface="Times New Roman"/>
                      </a:endParaRPr>
                    </a:p>
                  </a:txBody>
                  <a:tcPr marL="68580" marR="68580" marT="0"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custDataLst>
      <p:tags r:id="rId1"/>
    </p:custDataLst>
    <p:extLst>
      <p:ext uri="{BB962C8B-B14F-4D97-AF65-F5344CB8AC3E}">
        <p14:creationId xmlns:p14="http://schemas.microsoft.com/office/powerpoint/2010/main" val="9348367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fill="hold"/>
                                        <p:tgtEl>
                                          <p:spTgt spid="17"/>
                                        </p:tgtEl>
                                        <p:attrNameLst>
                                          <p:attrName>ppt_x</p:attrName>
                                        </p:attrNameLst>
                                      </p:cBhvr>
                                      <p:tavLst>
                                        <p:tav tm="0">
                                          <p:val>
                                            <p:strVal val="#ppt_x"/>
                                          </p:val>
                                        </p:tav>
                                        <p:tav tm="100000">
                                          <p:val>
                                            <p:strVal val="#ppt_x"/>
                                          </p:val>
                                        </p:tav>
                                      </p:tavLst>
                                    </p:anim>
                                    <p:anim calcmode="lin" valueType="num">
                                      <p:cBhvr additive="base">
                                        <p:cTn id="18"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0-#ppt_w/2"/>
                                          </p:val>
                                        </p:tav>
                                        <p:tav tm="100000">
                                          <p:val>
                                            <p:strVal val="#ppt_x"/>
                                          </p:val>
                                        </p:tav>
                                      </p:tavLst>
                                    </p:anim>
                                    <p:anim calcmode="lin" valueType="num">
                                      <p:cBhvr additive="base">
                                        <p:cTn id="24"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additive="base">
                                        <p:cTn id="29" dur="500" fill="hold"/>
                                        <p:tgtEl>
                                          <p:spTgt spid="19"/>
                                        </p:tgtEl>
                                        <p:attrNameLst>
                                          <p:attrName>ppt_x</p:attrName>
                                        </p:attrNameLst>
                                      </p:cBhvr>
                                      <p:tavLst>
                                        <p:tav tm="0">
                                          <p:val>
                                            <p:strVal val="0-#ppt_w/2"/>
                                          </p:val>
                                        </p:tav>
                                        <p:tav tm="100000">
                                          <p:val>
                                            <p:strVal val="#ppt_x"/>
                                          </p:val>
                                        </p:tav>
                                      </p:tavLst>
                                    </p:anim>
                                    <p:anim calcmode="lin" valueType="num">
                                      <p:cBhvr additive="base">
                                        <p:cTn id="30"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additive="base">
                                        <p:cTn id="35" dur="500" fill="hold"/>
                                        <p:tgtEl>
                                          <p:spTgt spid="20"/>
                                        </p:tgtEl>
                                        <p:attrNameLst>
                                          <p:attrName>ppt_x</p:attrName>
                                        </p:attrNameLst>
                                      </p:cBhvr>
                                      <p:tavLst>
                                        <p:tav tm="0">
                                          <p:val>
                                            <p:strVal val="1+#ppt_w/2"/>
                                          </p:val>
                                        </p:tav>
                                        <p:tav tm="100000">
                                          <p:val>
                                            <p:strVal val="#ppt_x"/>
                                          </p:val>
                                        </p:tav>
                                      </p:tavLst>
                                    </p:anim>
                                    <p:anim calcmode="lin" valueType="num">
                                      <p:cBhvr additive="base">
                                        <p:cTn id="3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additive="base">
                                        <p:cTn id="41" dur="500" fill="hold"/>
                                        <p:tgtEl>
                                          <p:spTgt spid="21"/>
                                        </p:tgtEl>
                                        <p:attrNameLst>
                                          <p:attrName>ppt_x</p:attrName>
                                        </p:attrNameLst>
                                      </p:cBhvr>
                                      <p:tavLst>
                                        <p:tav tm="0">
                                          <p:val>
                                            <p:strVal val="1+#ppt_w/2"/>
                                          </p:val>
                                        </p:tav>
                                        <p:tav tm="100000">
                                          <p:val>
                                            <p:strVal val="#ppt_x"/>
                                          </p:val>
                                        </p:tav>
                                      </p:tavLst>
                                    </p:anim>
                                    <p:anim calcmode="lin" valueType="num">
                                      <p:cBhvr additive="base">
                                        <p:cTn id="42"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anim calcmode="lin" valueType="num">
                                      <p:cBhvr additive="base">
                                        <p:cTn id="47" dur="500" fill="hold"/>
                                        <p:tgtEl>
                                          <p:spTgt spid="22"/>
                                        </p:tgtEl>
                                        <p:attrNameLst>
                                          <p:attrName>ppt_x</p:attrName>
                                        </p:attrNameLst>
                                      </p:cBhvr>
                                      <p:tavLst>
                                        <p:tav tm="0">
                                          <p:val>
                                            <p:strVal val="1+#ppt_w/2"/>
                                          </p:val>
                                        </p:tav>
                                        <p:tav tm="100000">
                                          <p:val>
                                            <p:strVal val="#ppt_x"/>
                                          </p:val>
                                        </p:tav>
                                      </p:tavLst>
                                    </p:anim>
                                    <p:anim calcmode="lin" valueType="num">
                                      <p:cBhvr additive="base">
                                        <p:cTn id="48"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p:bldP spid="20" grpId="0"/>
      <p:bldP spid="21"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32210-6150-8C62-AB26-37B2D2A44842}"/>
              </a:ext>
            </a:extLst>
          </p:cNvPr>
          <p:cNvSpPr>
            <a:spLocks noGrp="1"/>
          </p:cNvSpPr>
          <p:nvPr>
            <p:ph type="title"/>
          </p:nvPr>
        </p:nvSpPr>
        <p:spPr/>
        <p:txBody>
          <a:bodyPr/>
          <a:lstStyle/>
          <a:p>
            <a:r>
              <a:rPr lang="fr-CA" dirty="0"/>
              <a:t> Formation (règle générale)</a:t>
            </a:r>
          </a:p>
        </p:txBody>
      </p:sp>
      <p:sp>
        <p:nvSpPr>
          <p:cNvPr id="3" name="Rectangle 2">
            <a:extLst>
              <a:ext uri="{FF2B5EF4-FFF2-40B4-BE49-F238E27FC236}">
                <a16:creationId xmlns:a16="http://schemas.microsoft.com/office/drawing/2014/main" id="{B5488EDA-7282-FBA0-5755-5F7BE21F544D}"/>
              </a:ext>
            </a:extLst>
          </p:cNvPr>
          <p:cNvSpPr/>
          <p:nvPr>
            <p:custDataLst>
              <p:tags r:id="rId2"/>
            </p:custDataLst>
          </p:nvPr>
        </p:nvSpPr>
        <p:spPr>
          <a:xfrm>
            <a:off x="1848768" y="1730821"/>
            <a:ext cx="2746265" cy="1015663"/>
          </a:xfrm>
          <a:prstGeom prst="rect">
            <a:avLst/>
          </a:prstGeom>
        </p:spPr>
        <p:txBody>
          <a:bodyPr wrap="none">
            <a:spAutoFit/>
          </a:bodyPr>
          <a:lstStyle/>
          <a:p>
            <a:pPr>
              <a:defRPr/>
            </a:pPr>
            <a:r>
              <a:rPr lang="fr-FR" sz="6000" b="1" dirty="0">
                <a:ln w="9525">
                  <a:solidFill>
                    <a:schemeClr val="bg1"/>
                  </a:solidFill>
                  <a:prstDash val="solid"/>
                </a:ln>
                <a:solidFill>
                  <a:srgbClr val="106588"/>
                </a:solidFill>
                <a:effectLst>
                  <a:outerShdw blurRad="12700" dist="38100" dir="2700000" algn="tl" rotWithShape="0">
                    <a:srgbClr val="0B435B"/>
                  </a:outerShdw>
                </a:effectLst>
                <a:latin typeface="Arial" charset="0"/>
                <a:cs typeface="+mn-cs"/>
              </a:rPr>
              <a:t>infinitif</a:t>
            </a:r>
            <a:endParaRPr lang="fr-CA" sz="6000" b="1" dirty="0">
              <a:ln w="9525">
                <a:solidFill>
                  <a:schemeClr val="bg1"/>
                </a:solidFill>
                <a:prstDash val="solid"/>
              </a:ln>
              <a:solidFill>
                <a:srgbClr val="106588"/>
              </a:solidFill>
              <a:effectLst>
                <a:outerShdw blurRad="12700" dist="38100" dir="2700000" algn="tl" rotWithShape="0">
                  <a:srgbClr val="0B435B"/>
                </a:outerShdw>
              </a:effectLst>
              <a:latin typeface="Arial" charset="0"/>
              <a:cs typeface="+mn-cs"/>
            </a:endParaRPr>
          </a:p>
        </p:txBody>
      </p:sp>
      <p:sp>
        <p:nvSpPr>
          <p:cNvPr id="4" name="Plus 10">
            <a:extLst>
              <a:ext uri="{FF2B5EF4-FFF2-40B4-BE49-F238E27FC236}">
                <a16:creationId xmlns:a16="http://schemas.microsoft.com/office/drawing/2014/main" id="{1A856AC6-A5E3-264A-AA24-5D1E52D74FF2}"/>
              </a:ext>
            </a:extLst>
          </p:cNvPr>
          <p:cNvSpPr/>
          <p:nvPr>
            <p:custDataLst>
              <p:tags r:id="rId3"/>
            </p:custDataLst>
          </p:nvPr>
        </p:nvSpPr>
        <p:spPr>
          <a:xfrm>
            <a:off x="4830185" y="2035621"/>
            <a:ext cx="422150" cy="408801"/>
          </a:xfrm>
          <a:prstGeom prst="mathPlus">
            <a:avLst/>
          </a:prstGeom>
          <a:solidFill>
            <a:srgbClr val="106588"/>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dirty="0">
              <a:ln>
                <a:noFill/>
              </a:ln>
              <a:solidFill>
                <a:srgbClr val="FFFFFF"/>
              </a:solidFill>
              <a:effectLst/>
              <a:uLnTx/>
              <a:uFillTx/>
              <a:latin typeface="Arial"/>
              <a:ea typeface="+mn-ea"/>
              <a:cs typeface="+mn-cs"/>
            </a:endParaRPr>
          </a:p>
        </p:txBody>
      </p:sp>
      <p:graphicFrame>
        <p:nvGraphicFramePr>
          <p:cNvPr id="5" name="Table 4">
            <a:extLst>
              <a:ext uri="{FF2B5EF4-FFF2-40B4-BE49-F238E27FC236}">
                <a16:creationId xmlns:a16="http://schemas.microsoft.com/office/drawing/2014/main" id="{41C48F5B-B770-BAC9-C304-E2589F173141}"/>
              </a:ext>
            </a:extLst>
          </p:cNvPr>
          <p:cNvGraphicFramePr>
            <a:graphicFrameLocks noGrp="1"/>
          </p:cNvGraphicFramePr>
          <p:nvPr>
            <p:extLst>
              <p:ext uri="{D42A27DB-BD31-4B8C-83A1-F6EECF244321}">
                <p14:modId xmlns:p14="http://schemas.microsoft.com/office/powerpoint/2010/main" val="2232970898"/>
              </p:ext>
            </p:extLst>
          </p:nvPr>
        </p:nvGraphicFramePr>
        <p:xfrm>
          <a:off x="5287385" y="1062484"/>
          <a:ext cx="3048000" cy="2194560"/>
        </p:xfrm>
        <a:graphic>
          <a:graphicData uri="http://schemas.openxmlformats.org/drawingml/2006/table">
            <a:tbl>
              <a:tblPr/>
              <a:tblGrid>
                <a:gridCol w="12954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tblGrid>
              <a:tr h="2193925">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342900" marR="0" lvl="0" indent="-342900" algn="ctr">
                        <a:spcBef>
                          <a:spcPts val="0"/>
                        </a:spcBef>
                        <a:spcAft>
                          <a:spcPts val="0"/>
                        </a:spcAft>
                        <a:buFont typeface="Times New Roman"/>
                        <a:buChar char="-"/>
                        <a:tabLst>
                          <a:tab pos="457200" algn="l"/>
                        </a:tabLst>
                      </a:pPr>
                      <a:r>
                        <a:rPr lang="fr-FR" sz="4800" b="1" dirty="0">
                          <a:solidFill>
                            <a:srgbClr val="C00000"/>
                          </a:solidFill>
                          <a:latin typeface="+mn-lt"/>
                          <a:ea typeface="Times New Roman"/>
                        </a:rPr>
                        <a:t>ai</a:t>
                      </a:r>
                      <a:endParaRPr lang="en-US" sz="2800" b="1" dirty="0">
                        <a:solidFill>
                          <a:srgbClr val="C00000"/>
                        </a:solidFill>
                        <a:latin typeface="+mn-lt"/>
                        <a:ea typeface="Times New Roman"/>
                      </a:endParaRPr>
                    </a:p>
                    <a:p>
                      <a:pPr marL="342900" marR="0" lvl="0" indent="-342900" algn="ctr">
                        <a:spcBef>
                          <a:spcPts val="0"/>
                        </a:spcBef>
                        <a:spcAft>
                          <a:spcPts val="0"/>
                        </a:spcAft>
                        <a:buFont typeface="Times New Roman"/>
                        <a:buChar char="-"/>
                        <a:tabLst>
                          <a:tab pos="457200" algn="l"/>
                        </a:tabLst>
                      </a:pPr>
                      <a:r>
                        <a:rPr lang="fr-FR" sz="4800" b="1" dirty="0">
                          <a:solidFill>
                            <a:srgbClr val="C00000"/>
                          </a:solidFill>
                          <a:latin typeface="+mn-lt"/>
                          <a:ea typeface="Times New Roman"/>
                        </a:rPr>
                        <a:t>as</a:t>
                      </a:r>
                      <a:endParaRPr lang="en-US" sz="2800" b="1" dirty="0">
                        <a:solidFill>
                          <a:srgbClr val="C00000"/>
                        </a:solidFill>
                        <a:latin typeface="+mn-lt"/>
                        <a:ea typeface="Times New Roman"/>
                      </a:endParaRPr>
                    </a:p>
                    <a:p>
                      <a:pPr marL="342900" marR="0" lvl="0" indent="-342900" algn="ctr">
                        <a:spcBef>
                          <a:spcPts val="0"/>
                        </a:spcBef>
                        <a:spcAft>
                          <a:spcPts val="0"/>
                        </a:spcAft>
                        <a:buFont typeface="Times New Roman"/>
                        <a:buChar char="-"/>
                        <a:tabLst>
                          <a:tab pos="457200" algn="l"/>
                        </a:tabLst>
                      </a:pPr>
                      <a:r>
                        <a:rPr lang="fr-FR" sz="4800" b="1" dirty="0">
                          <a:solidFill>
                            <a:srgbClr val="C00000"/>
                          </a:solidFill>
                          <a:latin typeface="+mn-lt"/>
                          <a:ea typeface="Times New Roman"/>
                        </a:rPr>
                        <a:t>a</a:t>
                      </a:r>
                      <a:endParaRPr lang="en-US" sz="2800" b="1" dirty="0">
                        <a:solidFill>
                          <a:srgbClr val="C00000"/>
                        </a:solidFill>
                        <a:latin typeface="+mn-lt"/>
                        <a:ea typeface="Times New Roman"/>
                      </a:endParaRPr>
                    </a:p>
                  </a:txBody>
                  <a:tcPr marL="68580" marR="68580" marT="0"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649429" rtl="0" eaLnBrk="1" latinLnBrk="0" hangingPunct="1">
                        <a:defRPr sz="1300" kern="1200">
                          <a:solidFill>
                            <a:schemeClr val="tx1"/>
                          </a:solidFill>
                          <a:latin typeface="Arial"/>
                        </a:defRPr>
                      </a:lvl1pPr>
                      <a:lvl2pPr marL="324714" algn="l" defTabSz="649429" rtl="0" eaLnBrk="1" latinLnBrk="0" hangingPunct="1">
                        <a:defRPr sz="1300" kern="1200">
                          <a:solidFill>
                            <a:schemeClr val="tx1"/>
                          </a:solidFill>
                          <a:latin typeface="Arial"/>
                        </a:defRPr>
                      </a:lvl2pPr>
                      <a:lvl3pPr marL="649429" algn="l" defTabSz="649429" rtl="0" eaLnBrk="1" latinLnBrk="0" hangingPunct="1">
                        <a:defRPr sz="1300" kern="1200">
                          <a:solidFill>
                            <a:schemeClr val="tx1"/>
                          </a:solidFill>
                          <a:latin typeface="Arial"/>
                        </a:defRPr>
                      </a:lvl3pPr>
                      <a:lvl4pPr marL="974143" algn="l" defTabSz="649429" rtl="0" eaLnBrk="1" latinLnBrk="0" hangingPunct="1">
                        <a:defRPr sz="1300" kern="1200">
                          <a:solidFill>
                            <a:schemeClr val="tx1"/>
                          </a:solidFill>
                          <a:latin typeface="Arial"/>
                        </a:defRPr>
                      </a:lvl4pPr>
                      <a:lvl5pPr marL="1298859" algn="l" defTabSz="649429" rtl="0" eaLnBrk="1" latinLnBrk="0" hangingPunct="1">
                        <a:defRPr sz="1300" kern="1200">
                          <a:solidFill>
                            <a:schemeClr val="tx1"/>
                          </a:solidFill>
                          <a:latin typeface="Arial"/>
                        </a:defRPr>
                      </a:lvl5pPr>
                      <a:lvl6pPr marL="1623573" algn="l" defTabSz="649429" rtl="0" eaLnBrk="1" latinLnBrk="0" hangingPunct="1">
                        <a:defRPr sz="1300" kern="1200">
                          <a:solidFill>
                            <a:schemeClr val="tx1"/>
                          </a:solidFill>
                          <a:latin typeface="Arial"/>
                        </a:defRPr>
                      </a:lvl6pPr>
                      <a:lvl7pPr marL="1948289" algn="l" defTabSz="649429" rtl="0" eaLnBrk="1" latinLnBrk="0" hangingPunct="1">
                        <a:defRPr sz="1300" kern="1200">
                          <a:solidFill>
                            <a:schemeClr val="tx1"/>
                          </a:solidFill>
                          <a:latin typeface="Arial"/>
                        </a:defRPr>
                      </a:lvl7pPr>
                      <a:lvl8pPr marL="2273003" algn="l" defTabSz="649429" rtl="0" eaLnBrk="1" latinLnBrk="0" hangingPunct="1">
                        <a:defRPr sz="1300" kern="1200">
                          <a:solidFill>
                            <a:schemeClr val="tx1"/>
                          </a:solidFill>
                          <a:latin typeface="Arial"/>
                        </a:defRPr>
                      </a:lvl8pPr>
                      <a:lvl9pPr marL="2597718" algn="l" defTabSz="649429" rtl="0" eaLnBrk="1" latinLnBrk="0" hangingPunct="1">
                        <a:defRPr sz="1300" kern="1200">
                          <a:solidFill>
                            <a:schemeClr val="tx1"/>
                          </a:solidFill>
                          <a:latin typeface="Arial"/>
                        </a:defRPr>
                      </a:lvl9pPr>
                    </a:lstStyle>
                    <a:p>
                      <a:pPr marL="444500" marR="0" lvl="0" indent="-266700" algn="l">
                        <a:spcBef>
                          <a:spcPts val="0"/>
                        </a:spcBef>
                        <a:spcAft>
                          <a:spcPts val="0"/>
                        </a:spcAft>
                        <a:buFontTx/>
                        <a:buChar char="-"/>
                        <a:tabLst>
                          <a:tab pos="457200" algn="l"/>
                        </a:tabLst>
                      </a:pPr>
                      <a:r>
                        <a:rPr lang="fr-FR" sz="4800" b="1" dirty="0" err="1">
                          <a:solidFill>
                            <a:srgbClr val="C00000"/>
                          </a:solidFill>
                          <a:latin typeface="+mn-lt"/>
                          <a:ea typeface="Times New Roman"/>
                        </a:rPr>
                        <a:t>ons</a:t>
                      </a:r>
                      <a:endParaRPr lang="fr-FR" sz="4800" b="1" dirty="0">
                        <a:solidFill>
                          <a:srgbClr val="C00000"/>
                        </a:solidFill>
                        <a:latin typeface="+mn-lt"/>
                        <a:ea typeface="Times New Roman"/>
                      </a:endParaRPr>
                    </a:p>
                    <a:p>
                      <a:pPr marL="444500" marR="0" lvl="0" indent="-266700" algn="l">
                        <a:spcBef>
                          <a:spcPts val="0"/>
                        </a:spcBef>
                        <a:spcAft>
                          <a:spcPts val="0"/>
                        </a:spcAft>
                        <a:buFontTx/>
                        <a:buChar char="-"/>
                        <a:tabLst>
                          <a:tab pos="457200" algn="l"/>
                        </a:tabLst>
                      </a:pPr>
                      <a:r>
                        <a:rPr lang="fr-FR" sz="4800" b="1" dirty="0" err="1">
                          <a:solidFill>
                            <a:srgbClr val="C00000"/>
                          </a:solidFill>
                          <a:latin typeface="+mn-lt"/>
                          <a:ea typeface="Times New Roman"/>
                        </a:rPr>
                        <a:t>ez</a:t>
                      </a:r>
                      <a:endParaRPr lang="fr-FR" sz="4800" b="1" dirty="0">
                        <a:solidFill>
                          <a:srgbClr val="C00000"/>
                        </a:solidFill>
                        <a:latin typeface="+mn-lt"/>
                        <a:ea typeface="Times New Roman"/>
                      </a:endParaRPr>
                    </a:p>
                    <a:p>
                      <a:pPr marL="444500" marR="0" lvl="0" indent="-266700" algn="l">
                        <a:spcBef>
                          <a:spcPts val="0"/>
                        </a:spcBef>
                        <a:spcAft>
                          <a:spcPts val="0"/>
                        </a:spcAft>
                        <a:buFontTx/>
                        <a:buChar char="-"/>
                        <a:tabLst>
                          <a:tab pos="457200" algn="l"/>
                        </a:tabLst>
                      </a:pPr>
                      <a:r>
                        <a:rPr lang="fr-FR" sz="4800" b="1" dirty="0">
                          <a:solidFill>
                            <a:srgbClr val="C00000"/>
                          </a:solidFill>
                          <a:latin typeface="+mn-lt"/>
                          <a:ea typeface="Times New Roman"/>
                        </a:rPr>
                        <a:t>ont</a:t>
                      </a:r>
                      <a:endParaRPr lang="en-US" sz="2800" b="1" dirty="0">
                        <a:solidFill>
                          <a:srgbClr val="C00000"/>
                        </a:solidFill>
                        <a:latin typeface="+mn-lt"/>
                        <a:ea typeface="Times New Roman"/>
                      </a:endParaRPr>
                    </a:p>
                  </a:txBody>
                  <a:tcPr marL="68580" marR="68580" marT="0"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18" name="Rectangle 17">
            <a:extLst>
              <a:ext uri="{FF2B5EF4-FFF2-40B4-BE49-F238E27FC236}">
                <a16:creationId xmlns:a16="http://schemas.microsoft.com/office/drawing/2014/main" id="{3D388044-2A6C-A9C9-3B62-DC55DC330E62}"/>
              </a:ext>
            </a:extLst>
          </p:cNvPr>
          <p:cNvSpPr>
            <a:spLocks noChangeArrowheads="1"/>
          </p:cNvSpPr>
          <p:nvPr/>
        </p:nvSpPr>
        <p:spPr bwMode="auto">
          <a:xfrm>
            <a:off x="3586305" y="5144521"/>
            <a:ext cx="82848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4000" b="0" i="0" u="none" strike="noStrike" kern="0" cap="none" spc="0" normalizeH="0" baseline="0" noProof="0">
                <a:ln>
                  <a:noFill/>
                </a:ln>
                <a:solidFill>
                  <a:srgbClr val="C00000"/>
                </a:solidFill>
                <a:effectLst/>
                <a:uLnTx/>
                <a:uFillTx/>
                <a:latin typeface="Arial" panose="020B0604020202020204" pitchFamily="34" charset="0"/>
                <a:cs typeface="+mn-cs"/>
              </a:rPr>
              <a:t> e</a:t>
            </a:r>
            <a:endParaRPr kumimoji="0" lang="fr-CA" altLang="fr-FR" sz="4000" b="0" i="0" u="none" strike="noStrike" kern="0" cap="none" spc="0" normalizeH="0" baseline="0" noProof="0">
              <a:ln>
                <a:noFill/>
              </a:ln>
              <a:solidFill>
                <a:srgbClr val="000000"/>
              </a:solidFill>
              <a:effectLst/>
              <a:uLnTx/>
              <a:uFillTx/>
              <a:latin typeface="Arial" panose="020B0604020202020204" pitchFamily="34" charset="0"/>
              <a:cs typeface="+mn-cs"/>
            </a:endParaRPr>
          </a:p>
        </p:txBody>
      </p:sp>
      <p:pic>
        <p:nvPicPr>
          <p:cNvPr id="19" name="Picture 2" descr="G:\tick.bmp">
            <a:extLst>
              <a:ext uri="{FF2B5EF4-FFF2-40B4-BE49-F238E27FC236}">
                <a16:creationId xmlns:a16="http://schemas.microsoft.com/office/drawing/2014/main" id="{3619A360-ABC5-BCD0-4F3A-DFAD1F54E767}"/>
              </a:ext>
            </a:extLst>
          </p:cNvPr>
          <p:cNvPicPr>
            <a:picLocks noChangeAspect="1" noChangeArrowheads="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rot="441911">
            <a:off x="2070183" y="3961138"/>
            <a:ext cx="446513" cy="498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ectangle 19">
            <a:extLst>
              <a:ext uri="{FF2B5EF4-FFF2-40B4-BE49-F238E27FC236}">
                <a16:creationId xmlns:a16="http://schemas.microsoft.com/office/drawing/2014/main" id="{6956DD2D-C787-9299-7477-477F4718352C}"/>
              </a:ext>
            </a:extLst>
          </p:cNvPr>
          <p:cNvSpPr>
            <a:spLocks noChangeArrowheads="1"/>
          </p:cNvSpPr>
          <p:nvPr/>
        </p:nvSpPr>
        <p:spPr bwMode="auto">
          <a:xfrm>
            <a:off x="2419943" y="3817693"/>
            <a:ext cx="187406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4000" b="0" i="0" u="none" strike="noStrike" kern="0" cap="none" spc="0" normalizeH="0" baseline="0" noProof="0" dirty="0">
                <a:ln>
                  <a:noFill/>
                </a:ln>
                <a:solidFill>
                  <a:srgbClr val="000000"/>
                </a:solidFill>
                <a:effectLst/>
                <a:uLnTx/>
                <a:uFillTx/>
                <a:latin typeface="Arial" panose="020B0604020202020204" pitchFamily="34" charset="0"/>
                <a:cs typeface="+mn-cs"/>
              </a:rPr>
              <a:t> parl</a:t>
            </a:r>
            <a:r>
              <a:rPr kumimoji="0" lang="fr-FR" altLang="fr-FR" sz="4000" b="0" i="0" u="none" strike="noStrike" kern="0" cap="none" spc="0" normalizeH="0" baseline="0" noProof="0" dirty="0">
                <a:ln>
                  <a:noFill/>
                </a:ln>
                <a:solidFill>
                  <a:srgbClr val="C00000"/>
                </a:solidFill>
                <a:effectLst/>
                <a:uLnTx/>
                <a:uFillTx/>
                <a:latin typeface="Arial" panose="020B0604020202020204" pitchFamily="34" charset="0"/>
                <a:cs typeface="+mn-cs"/>
              </a:rPr>
              <a:t>er</a:t>
            </a:r>
            <a:endParaRPr kumimoji="0" lang="fr-CA" altLang="fr-FR" sz="4000" b="0" i="0" u="none" strike="noStrike" kern="0" cap="none" spc="0" normalizeH="0" baseline="0" noProof="0" dirty="0">
              <a:ln>
                <a:noFill/>
              </a:ln>
              <a:solidFill>
                <a:srgbClr val="C00000"/>
              </a:solidFill>
              <a:effectLst/>
              <a:uLnTx/>
              <a:uFillTx/>
              <a:latin typeface="Arial" panose="020B0604020202020204" pitchFamily="34" charset="0"/>
              <a:cs typeface="+mn-cs"/>
            </a:endParaRPr>
          </a:p>
        </p:txBody>
      </p:sp>
      <p:sp>
        <p:nvSpPr>
          <p:cNvPr id="21" name="Rectangle 20">
            <a:extLst>
              <a:ext uri="{FF2B5EF4-FFF2-40B4-BE49-F238E27FC236}">
                <a16:creationId xmlns:a16="http://schemas.microsoft.com/office/drawing/2014/main" id="{49A7AD39-3C20-12C9-EA77-4FC1AD264BCD}"/>
              </a:ext>
            </a:extLst>
          </p:cNvPr>
          <p:cNvSpPr>
            <a:spLocks noChangeArrowheads="1"/>
          </p:cNvSpPr>
          <p:nvPr/>
        </p:nvSpPr>
        <p:spPr bwMode="auto">
          <a:xfrm>
            <a:off x="2419943" y="4519464"/>
            <a:ext cx="156279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4000" b="0" i="0" u="none" strike="noStrike" kern="0" cap="none" spc="0" normalizeH="0" baseline="0" noProof="0" dirty="0">
                <a:ln>
                  <a:noFill/>
                </a:ln>
                <a:solidFill>
                  <a:srgbClr val="000000"/>
                </a:solidFill>
                <a:effectLst/>
                <a:uLnTx/>
                <a:uFillTx/>
                <a:latin typeface="Arial" panose="020B0604020202020204" pitchFamily="34" charset="0"/>
                <a:cs typeface="+mn-cs"/>
              </a:rPr>
              <a:t> fin</a:t>
            </a:r>
            <a:r>
              <a:rPr kumimoji="0" lang="fr-FR" altLang="fr-FR" sz="4000" b="0" i="0" u="none" strike="noStrike" kern="0" cap="none" spc="0" normalizeH="0" baseline="0" noProof="0" dirty="0">
                <a:ln>
                  <a:noFill/>
                </a:ln>
                <a:solidFill>
                  <a:srgbClr val="C00000"/>
                </a:solidFill>
                <a:effectLst/>
                <a:uLnTx/>
                <a:uFillTx/>
                <a:latin typeface="Arial" panose="020B0604020202020204" pitchFamily="34" charset="0"/>
                <a:cs typeface="+mn-cs"/>
              </a:rPr>
              <a:t>ir</a:t>
            </a:r>
            <a:endParaRPr kumimoji="0" lang="fr-CA" altLang="fr-FR" sz="4000" b="0" i="0" u="none" strike="noStrike" kern="0" cap="none" spc="0" normalizeH="0" baseline="0" noProof="0" dirty="0">
              <a:ln>
                <a:noFill/>
              </a:ln>
              <a:solidFill>
                <a:srgbClr val="C00000"/>
              </a:solidFill>
              <a:effectLst/>
              <a:uLnTx/>
              <a:uFillTx/>
              <a:latin typeface="Arial" panose="020B0604020202020204" pitchFamily="34" charset="0"/>
              <a:cs typeface="+mn-cs"/>
            </a:endParaRPr>
          </a:p>
        </p:txBody>
      </p:sp>
      <p:pic>
        <p:nvPicPr>
          <p:cNvPr id="22" name="Picture 2" descr="G:\tick.bmp">
            <a:extLst>
              <a:ext uri="{FF2B5EF4-FFF2-40B4-BE49-F238E27FC236}">
                <a16:creationId xmlns:a16="http://schemas.microsoft.com/office/drawing/2014/main" id="{4A109007-AD69-0223-30E4-02203E6D73B2}"/>
              </a:ext>
            </a:extLst>
          </p:cNvPr>
          <p:cNvPicPr>
            <a:picLocks noChangeAspect="1" noChangeArrowheads="1"/>
          </p:cNvPicPr>
          <p:nvPr>
            <p:custDataLst>
              <p:tags r:id="rId5"/>
            </p:custDataLst>
          </p:nvPr>
        </p:nvPicPr>
        <p:blipFill>
          <a:blip r:embed="rId9">
            <a:extLst>
              <a:ext uri="{28A0092B-C50C-407E-A947-70E740481C1C}">
                <a14:useLocalDpi xmlns:a14="http://schemas.microsoft.com/office/drawing/2010/main" val="0"/>
              </a:ext>
            </a:extLst>
          </a:blip>
          <a:srcRect/>
          <a:stretch>
            <a:fillRect/>
          </a:stretch>
        </p:blipFill>
        <p:spPr bwMode="auto">
          <a:xfrm rot="441911">
            <a:off x="2070183" y="4545434"/>
            <a:ext cx="446513" cy="498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Rectangle 22">
            <a:extLst>
              <a:ext uri="{FF2B5EF4-FFF2-40B4-BE49-F238E27FC236}">
                <a16:creationId xmlns:a16="http://schemas.microsoft.com/office/drawing/2014/main" id="{D2975F9D-0B2E-D792-D3FE-D3D0DAF43F7F}"/>
              </a:ext>
            </a:extLst>
          </p:cNvPr>
          <p:cNvSpPr>
            <a:spLocks noChangeArrowheads="1"/>
          </p:cNvSpPr>
          <p:nvPr/>
        </p:nvSpPr>
        <p:spPr bwMode="auto">
          <a:xfrm>
            <a:off x="2419943" y="5144521"/>
            <a:ext cx="156279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4000" b="0" i="0" u="none" strike="noStrike" kern="0" cap="none" spc="0" normalizeH="0" baseline="0" noProof="0" dirty="0">
                <a:ln>
                  <a:noFill/>
                </a:ln>
                <a:solidFill>
                  <a:srgbClr val="000000"/>
                </a:solidFill>
                <a:effectLst/>
                <a:uLnTx/>
                <a:uFillTx/>
                <a:latin typeface="Arial" panose="020B0604020202020204" pitchFamily="34" charset="0"/>
                <a:cs typeface="+mn-cs"/>
              </a:rPr>
              <a:t> </a:t>
            </a:r>
            <a:r>
              <a:rPr kumimoji="0" lang="fr-FR" altLang="fr-FR" sz="4000" b="0" i="0" u="none" strike="noStrike" kern="0" cap="none" spc="0" normalizeH="0" baseline="0" noProof="0" dirty="0" err="1">
                <a:ln>
                  <a:noFill/>
                </a:ln>
                <a:solidFill>
                  <a:srgbClr val="000000"/>
                </a:solidFill>
                <a:effectLst/>
                <a:uLnTx/>
                <a:uFillTx/>
                <a:latin typeface="Arial" panose="020B0604020202020204" pitchFamily="34" charset="0"/>
                <a:cs typeface="+mn-cs"/>
              </a:rPr>
              <a:t>rend</a:t>
            </a:r>
            <a:r>
              <a:rPr kumimoji="0" lang="fr-FR" altLang="fr-FR" sz="4000" b="0" i="0" u="none" strike="noStrike" kern="0" cap="none" spc="0" normalizeH="0" baseline="0" noProof="0" dirty="0" err="1">
                <a:ln>
                  <a:noFill/>
                </a:ln>
                <a:solidFill>
                  <a:srgbClr val="C00000"/>
                </a:solidFill>
                <a:effectLst/>
                <a:uLnTx/>
                <a:uFillTx/>
                <a:latin typeface="Arial" panose="020B0604020202020204" pitchFamily="34" charset="0"/>
                <a:cs typeface="+mn-cs"/>
              </a:rPr>
              <a:t>r</a:t>
            </a:r>
            <a:endParaRPr kumimoji="0" lang="fr-CA" altLang="fr-FR" sz="4000" b="0" i="0" u="none" strike="noStrike" kern="0" cap="none" spc="0" normalizeH="0" baseline="0" noProof="0" dirty="0">
              <a:ln>
                <a:noFill/>
              </a:ln>
              <a:solidFill>
                <a:srgbClr val="C00000"/>
              </a:solidFill>
              <a:effectLst/>
              <a:uLnTx/>
              <a:uFillTx/>
              <a:latin typeface="Arial" panose="020B0604020202020204" pitchFamily="34" charset="0"/>
              <a:cs typeface="+mn-cs"/>
            </a:endParaRPr>
          </a:p>
        </p:txBody>
      </p:sp>
      <p:pic>
        <p:nvPicPr>
          <p:cNvPr id="24" name="Picture 2" descr="G:\tick.bmp">
            <a:extLst>
              <a:ext uri="{FF2B5EF4-FFF2-40B4-BE49-F238E27FC236}">
                <a16:creationId xmlns:a16="http://schemas.microsoft.com/office/drawing/2014/main" id="{2EA93AB8-EB2E-6ABA-A702-6D7AD736F344}"/>
              </a:ext>
            </a:extLst>
          </p:cNvPr>
          <p:cNvPicPr>
            <a:picLocks noChangeAspect="1" noChangeArrowheads="1"/>
          </p:cNvPicPr>
          <p:nvPr>
            <p:custDataLst>
              <p:tags r:id="rId6"/>
            </p:custDataLst>
          </p:nvPr>
        </p:nvPicPr>
        <p:blipFill>
          <a:blip r:embed="rId9">
            <a:extLst>
              <a:ext uri="{28A0092B-C50C-407E-A947-70E740481C1C}">
                <a14:useLocalDpi xmlns:a14="http://schemas.microsoft.com/office/drawing/2010/main" val="0"/>
              </a:ext>
            </a:extLst>
          </a:blip>
          <a:srcRect/>
          <a:stretch>
            <a:fillRect/>
          </a:stretch>
        </p:blipFill>
        <p:spPr bwMode="auto">
          <a:xfrm rot="441911">
            <a:off x="2068593" y="5280063"/>
            <a:ext cx="448660" cy="498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Down Arrow 24">
            <a:extLst>
              <a:ext uri="{FF2B5EF4-FFF2-40B4-BE49-F238E27FC236}">
                <a16:creationId xmlns:a16="http://schemas.microsoft.com/office/drawing/2014/main" id="{262D5F60-A848-AD4D-A187-F350F5FCD842}"/>
              </a:ext>
            </a:extLst>
          </p:cNvPr>
          <p:cNvSpPr/>
          <p:nvPr/>
        </p:nvSpPr>
        <p:spPr>
          <a:xfrm>
            <a:off x="2859088" y="2935301"/>
            <a:ext cx="698500" cy="638175"/>
          </a:xfrm>
          <a:prstGeom prst="downArrow">
            <a:avLst/>
          </a:prstGeom>
          <a:solidFill>
            <a:srgbClr val="99CCFF"/>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26" name="TextBox 25">
            <a:extLst>
              <a:ext uri="{FF2B5EF4-FFF2-40B4-BE49-F238E27FC236}">
                <a16:creationId xmlns:a16="http://schemas.microsoft.com/office/drawing/2014/main" id="{81318CB8-6D66-F6DF-3F31-16ACF2762370}"/>
              </a:ext>
            </a:extLst>
          </p:cNvPr>
          <p:cNvSpPr txBox="1">
            <a:spLocks noChangeArrowheads="1"/>
          </p:cNvSpPr>
          <p:nvPr/>
        </p:nvSpPr>
        <p:spPr bwMode="auto">
          <a:xfrm>
            <a:off x="2425483" y="5651832"/>
            <a:ext cx="37895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(verbes en </a:t>
            </a:r>
            <a:r>
              <a:rPr kumimoji="0" lang="fr-CA"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-re </a:t>
            </a:r>
            <a:r>
              <a:rPr kumimoji="0" lang="fr-CA"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sans</a:t>
            </a:r>
            <a:r>
              <a:rPr kumimoji="0" lang="fr-CA"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 </a:t>
            </a:r>
            <a:r>
              <a:rPr kumimoji="0" lang="fr-CA" altLang="fr-FR" sz="2800" b="1" i="0" u="none" strike="noStrike" kern="0" cap="none" spc="0" normalizeH="0" baseline="0" noProof="0" dirty="0">
                <a:ln>
                  <a:noFill/>
                </a:ln>
                <a:solidFill>
                  <a:srgbClr val="000000"/>
                </a:solidFill>
                <a:effectLst/>
                <a:uLnTx/>
                <a:uFillTx/>
                <a:latin typeface="Arial" panose="020B0604020202020204" pitchFamily="34" charset="0"/>
                <a:cs typeface="+mn-cs"/>
              </a:rPr>
              <a:t>e</a:t>
            </a:r>
            <a:r>
              <a:rPr kumimoji="0" lang="fr-CA"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a:t>
            </a:r>
            <a:endParaRPr kumimoji="0" lang="fr-CA" altLang="fr-FR" sz="28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27" name="Rectangle 26">
            <a:extLst>
              <a:ext uri="{FF2B5EF4-FFF2-40B4-BE49-F238E27FC236}">
                <a16:creationId xmlns:a16="http://schemas.microsoft.com/office/drawing/2014/main" id="{619B5745-FCAF-7DDE-865A-6EB34E6585FA}"/>
              </a:ext>
            </a:extLst>
          </p:cNvPr>
          <p:cNvSpPr>
            <a:spLocks noChangeArrowheads="1"/>
          </p:cNvSpPr>
          <p:nvPr/>
        </p:nvSpPr>
        <p:spPr bwMode="auto">
          <a:xfrm>
            <a:off x="4303835" y="5291792"/>
            <a:ext cx="241520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je </a:t>
            </a:r>
            <a:r>
              <a:rPr kumimoji="0" lang="fr-FR" altLang="fr-FR" sz="2800" b="0" i="0" u="none" strike="noStrike" kern="0" cap="none" spc="0" normalizeH="0" baseline="0" noProof="0" dirty="0">
                <a:ln>
                  <a:noFill/>
                </a:ln>
                <a:solidFill>
                  <a:srgbClr val="333766"/>
                </a:solidFill>
                <a:effectLst/>
                <a:uLnTx/>
                <a:uFillTx/>
                <a:latin typeface="Arial" panose="020B0604020202020204" pitchFamily="34" charset="0"/>
                <a:cs typeface="+mn-cs"/>
              </a:rPr>
              <a:t>rendr</a:t>
            </a:r>
            <a:r>
              <a:rPr kumimoji="0" lang="fr-FR" altLang="fr-FR" sz="2800" b="0" i="0" u="none" strike="noStrike" kern="0" cap="none" spc="0" normalizeH="0" baseline="0" noProof="0" dirty="0">
                <a:ln>
                  <a:noFill/>
                </a:ln>
                <a:solidFill>
                  <a:srgbClr val="C00000"/>
                </a:solidFill>
                <a:effectLst/>
                <a:uLnTx/>
                <a:uFillTx/>
                <a:latin typeface="Arial" panose="020B0604020202020204" pitchFamily="34" charset="0"/>
                <a:cs typeface="+mn-cs"/>
              </a:rPr>
              <a:t>ai</a:t>
            </a:r>
            <a:r>
              <a:rPr kumimoji="0" lang="fr-FR"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a:t>
            </a:r>
            <a:endParaRPr kumimoji="0" lang="fr-CA" altLang="fr-FR" sz="28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28" name="Rectangle 27">
            <a:extLst>
              <a:ext uri="{FF2B5EF4-FFF2-40B4-BE49-F238E27FC236}">
                <a16:creationId xmlns:a16="http://schemas.microsoft.com/office/drawing/2014/main" id="{52440726-ADF4-4D59-1E80-A1D68946AD6C}"/>
              </a:ext>
            </a:extLst>
          </p:cNvPr>
          <p:cNvSpPr>
            <a:spLocks noChangeArrowheads="1"/>
          </p:cNvSpPr>
          <p:nvPr/>
        </p:nvSpPr>
        <p:spPr bwMode="auto">
          <a:xfrm>
            <a:off x="5982004" y="5291792"/>
            <a:ext cx="257561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tu </a:t>
            </a:r>
            <a:r>
              <a:rPr kumimoji="0" lang="fr-FR" altLang="fr-FR" sz="2800" b="0" i="0" u="none" strike="noStrike" kern="0" cap="none" spc="0" normalizeH="0" baseline="0" noProof="0" dirty="0">
                <a:ln>
                  <a:noFill/>
                </a:ln>
                <a:solidFill>
                  <a:srgbClr val="333766"/>
                </a:solidFill>
                <a:effectLst/>
                <a:uLnTx/>
                <a:uFillTx/>
                <a:latin typeface="Arial" panose="020B0604020202020204" pitchFamily="34" charset="0"/>
                <a:cs typeface="+mn-cs"/>
              </a:rPr>
              <a:t>rendr</a:t>
            </a:r>
            <a:r>
              <a:rPr kumimoji="0" lang="fr-FR" altLang="fr-FR" sz="2800" b="0" i="0" u="none" strike="noStrike" kern="0" cap="none" spc="0" normalizeH="0" baseline="0" noProof="0" dirty="0">
                <a:ln>
                  <a:noFill/>
                </a:ln>
                <a:solidFill>
                  <a:srgbClr val="C00000"/>
                </a:solidFill>
                <a:effectLst/>
                <a:uLnTx/>
                <a:uFillTx/>
                <a:latin typeface="Arial" panose="020B0604020202020204" pitchFamily="34" charset="0"/>
                <a:cs typeface="+mn-cs"/>
              </a:rPr>
              <a:t>as</a:t>
            </a:r>
            <a:r>
              <a:rPr kumimoji="0" lang="fr-FR"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a:t>
            </a:r>
            <a:endParaRPr kumimoji="0" lang="fr-CA" altLang="fr-FR" sz="28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29" name="Rectangle 28">
            <a:extLst>
              <a:ext uri="{FF2B5EF4-FFF2-40B4-BE49-F238E27FC236}">
                <a16:creationId xmlns:a16="http://schemas.microsoft.com/office/drawing/2014/main" id="{2EF2BDCC-B79C-A2E7-4394-0BCB5AB76CB2}"/>
              </a:ext>
            </a:extLst>
          </p:cNvPr>
          <p:cNvSpPr>
            <a:spLocks noChangeArrowheads="1"/>
          </p:cNvSpPr>
          <p:nvPr/>
        </p:nvSpPr>
        <p:spPr bwMode="auto">
          <a:xfrm>
            <a:off x="7820582" y="5291792"/>
            <a:ext cx="36052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elle </a:t>
            </a:r>
            <a:r>
              <a:rPr kumimoji="0" lang="fr-FR" altLang="fr-FR" sz="2800" b="0" i="0" u="none" strike="noStrike" kern="0" cap="none" spc="0" normalizeH="0" baseline="0" noProof="0" dirty="0">
                <a:ln>
                  <a:noFill/>
                </a:ln>
                <a:solidFill>
                  <a:srgbClr val="333766"/>
                </a:solidFill>
                <a:effectLst/>
                <a:uLnTx/>
                <a:uFillTx/>
                <a:latin typeface="Arial" panose="020B0604020202020204" pitchFamily="34" charset="0"/>
                <a:cs typeface="+mn-cs"/>
              </a:rPr>
              <a:t>rendr</a:t>
            </a:r>
            <a:r>
              <a:rPr kumimoji="0" lang="fr-FR" altLang="fr-FR" sz="2800" b="0" i="0" u="none" strike="noStrike" kern="0" cap="none" spc="0" normalizeH="0" baseline="0" noProof="0" dirty="0">
                <a:ln>
                  <a:noFill/>
                </a:ln>
                <a:solidFill>
                  <a:srgbClr val="C00000"/>
                </a:solidFill>
                <a:effectLst/>
                <a:uLnTx/>
                <a:uFillTx/>
                <a:latin typeface="Arial" panose="020B0604020202020204" pitchFamily="34" charset="0"/>
                <a:cs typeface="+mn-cs"/>
              </a:rPr>
              <a:t>a</a:t>
            </a:r>
            <a:r>
              <a:rPr kumimoji="0" lang="fr-FR"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 </a:t>
            </a:r>
            <a:r>
              <a:rPr kumimoji="0" lang="fr-FR"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etc.</a:t>
            </a:r>
            <a:r>
              <a:rPr kumimoji="0" lang="fr-FR"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 </a:t>
            </a:r>
            <a:endParaRPr kumimoji="0" lang="fr-CA" altLang="fr-FR" sz="28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Tree>
    <p:custDataLst>
      <p:tags r:id="rId1"/>
    </p:custDataLst>
    <p:extLst>
      <p:ext uri="{BB962C8B-B14F-4D97-AF65-F5344CB8AC3E}">
        <p14:creationId xmlns:p14="http://schemas.microsoft.com/office/powerpoint/2010/main" val="63392429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up)">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1"/>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2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 presetClass="exit" presetSubtype="4" fill="hold" nodeType="clickEffect">
                                  <p:stCondLst>
                                    <p:cond delay="0"/>
                                  </p:stCondLst>
                                  <p:childTnLst>
                                    <p:anim calcmode="lin" valueType="num">
                                      <p:cBhvr additive="base">
                                        <p:cTn id="29" dur="500"/>
                                        <p:tgtEl>
                                          <p:spTgt spid="18"/>
                                        </p:tgtEl>
                                        <p:attrNameLst>
                                          <p:attrName>ppt_x</p:attrName>
                                        </p:attrNameLst>
                                      </p:cBhvr>
                                      <p:tavLst>
                                        <p:tav tm="0">
                                          <p:val>
                                            <p:strVal val="ppt_x"/>
                                          </p:val>
                                        </p:tav>
                                        <p:tav tm="100000">
                                          <p:val>
                                            <p:strVal val="ppt_x"/>
                                          </p:val>
                                        </p:tav>
                                      </p:tavLst>
                                    </p:anim>
                                    <p:anim calcmode="lin" valueType="num">
                                      <p:cBhvr additive="base">
                                        <p:cTn id="30" dur="500"/>
                                        <p:tgtEl>
                                          <p:spTgt spid="18"/>
                                        </p:tgtEl>
                                        <p:attrNameLst>
                                          <p:attrName>ppt_y</p:attrName>
                                        </p:attrNameLst>
                                      </p:cBhvr>
                                      <p:tavLst>
                                        <p:tav tm="0">
                                          <p:val>
                                            <p:strVal val="ppt_y"/>
                                          </p:val>
                                        </p:tav>
                                        <p:tav tm="100000">
                                          <p:val>
                                            <p:strVal val="1+ppt_h/2"/>
                                          </p:val>
                                        </p:tav>
                                      </p:tavLst>
                                    </p:anim>
                                    <p:set>
                                      <p:cBhvr>
                                        <p:cTn id="31" dur="1" fill="hold">
                                          <p:stCondLst>
                                            <p:cond delay="499"/>
                                          </p:stCondLst>
                                        </p:cTn>
                                        <p:tgtEl>
                                          <p:spTgt spid="18"/>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nodeType="click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p:cTn id="36" dur="500" fill="hold"/>
                                        <p:tgtEl>
                                          <p:spTgt spid="24"/>
                                        </p:tgtEl>
                                        <p:attrNameLst>
                                          <p:attrName>ppt_w</p:attrName>
                                        </p:attrNameLst>
                                      </p:cBhvr>
                                      <p:tavLst>
                                        <p:tav tm="0">
                                          <p:val>
                                            <p:fltVal val="0"/>
                                          </p:val>
                                        </p:tav>
                                        <p:tav tm="100000">
                                          <p:val>
                                            <p:strVal val="#ppt_w"/>
                                          </p:val>
                                        </p:tav>
                                      </p:tavLst>
                                    </p:anim>
                                    <p:anim calcmode="lin" valueType="num">
                                      <p:cBhvr>
                                        <p:cTn id="37" dur="500" fill="hold"/>
                                        <p:tgtEl>
                                          <p:spTgt spid="24"/>
                                        </p:tgtEl>
                                        <p:attrNameLst>
                                          <p:attrName>ppt_h</p:attrName>
                                        </p:attrNameLst>
                                      </p:cBhvr>
                                      <p:tavLst>
                                        <p:tav tm="0">
                                          <p:val>
                                            <p:fltVal val="0"/>
                                          </p:val>
                                        </p:tav>
                                        <p:tav tm="100000">
                                          <p:val>
                                            <p:strVal val="#ppt_h"/>
                                          </p:val>
                                        </p:tav>
                                      </p:tavLst>
                                    </p:anim>
                                  </p:childTnLst>
                                </p:cTn>
                              </p:par>
                              <p:par>
                                <p:cTn id="38" presetID="2" presetClass="entr" presetSubtype="4" fill="hold" nodeType="withEffect">
                                  <p:stCondLst>
                                    <p:cond delay="0"/>
                                  </p:stCondLst>
                                  <p:childTnLst>
                                    <p:set>
                                      <p:cBhvr>
                                        <p:cTn id="39" dur="1" fill="hold">
                                          <p:stCondLst>
                                            <p:cond delay="0"/>
                                          </p:stCondLst>
                                        </p:cTn>
                                        <p:tgtEl>
                                          <p:spTgt spid="26"/>
                                        </p:tgtEl>
                                        <p:attrNameLst>
                                          <p:attrName>style.visibility</p:attrName>
                                        </p:attrNameLst>
                                      </p:cBhvr>
                                      <p:to>
                                        <p:strVal val="visible"/>
                                      </p:to>
                                    </p:set>
                                    <p:anim calcmode="lin" valueType="num">
                                      <p:cBhvr additive="base">
                                        <p:cTn id="40" dur="500" fill="hold"/>
                                        <p:tgtEl>
                                          <p:spTgt spid="26"/>
                                        </p:tgtEl>
                                        <p:attrNameLst>
                                          <p:attrName>ppt_x</p:attrName>
                                        </p:attrNameLst>
                                      </p:cBhvr>
                                      <p:tavLst>
                                        <p:tav tm="0">
                                          <p:val>
                                            <p:strVal val="#ppt_x"/>
                                          </p:val>
                                        </p:tav>
                                        <p:tav tm="100000">
                                          <p:val>
                                            <p:strVal val="#ppt_x"/>
                                          </p:val>
                                        </p:tav>
                                      </p:tavLst>
                                    </p:anim>
                                    <p:anim calcmode="lin" valueType="num">
                                      <p:cBhvr additive="base">
                                        <p:cTn id="4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1" nodeType="click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wipe(left)">
                                      <p:cBhvr>
                                        <p:cTn id="46" dur="500"/>
                                        <p:tgtEl>
                                          <p:spTgt spid="27"/>
                                        </p:tgtEl>
                                      </p:cBhvr>
                                    </p:animEffect>
                                  </p:childTnLst>
                                </p:cTn>
                              </p:par>
                            </p:childTnLst>
                          </p:cTn>
                        </p:par>
                        <p:par>
                          <p:cTn id="47" fill="hold">
                            <p:stCondLst>
                              <p:cond delay="500"/>
                            </p:stCondLst>
                            <p:childTnLst>
                              <p:par>
                                <p:cTn id="48" presetID="22" presetClass="entr" presetSubtype="8" fill="hold" grpId="1" nodeType="after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wipe(left)">
                                      <p:cBhvr>
                                        <p:cTn id="50" dur="500"/>
                                        <p:tgtEl>
                                          <p:spTgt spid="28"/>
                                        </p:tgtEl>
                                      </p:cBhvr>
                                    </p:animEffect>
                                  </p:childTnLst>
                                </p:cTn>
                              </p:par>
                            </p:childTnLst>
                          </p:cTn>
                        </p:par>
                        <p:par>
                          <p:cTn id="51" fill="hold">
                            <p:stCondLst>
                              <p:cond delay="1000"/>
                            </p:stCondLst>
                            <p:childTnLst>
                              <p:par>
                                <p:cTn id="52" presetID="22" presetClass="entr" presetSubtype="8" fill="hold" grpId="1" nodeType="after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wipe(left)">
                                      <p:cBhvr>
                                        <p:cTn id="5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8" grpId="1"/>
      <p:bldP spid="20" grpId="0"/>
      <p:bldP spid="21" grpId="0"/>
      <p:bldP spid="23" grpId="0"/>
      <p:bldP spid="25" grpId="0" animBg="1"/>
      <p:bldP spid="26" grpId="0"/>
      <p:bldP spid="27" grpId="0"/>
      <p:bldP spid="27" grpId="1"/>
      <p:bldP spid="28" grpId="0"/>
      <p:bldP spid="28" grpId="1"/>
      <p:bldP spid="29" grpId="0"/>
      <p:bldP spid="29"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3E27C-9B8F-B784-B5CB-92532D305240}"/>
              </a:ext>
            </a:extLst>
          </p:cNvPr>
          <p:cNvSpPr>
            <a:spLocks noGrp="1"/>
          </p:cNvSpPr>
          <p:nvPr>
            <p:ph type="title"/>
          </p:nvPr>
        </p:nvSpPr>
        <p:spPr/>
        <p:txBody>
          <a:bodyPr/>
          <a:lstStyle/>
          <a:p>
            <a:r>
              <a:rPr lang="fr-CA" dirty="0"/>
              <a:t> Remarques phonétiques</a:t>
            </a:r>
          </a:p>
        </p:txBody>
      </p:sp>
      <p:sp>
        <p:nvSpPr>
          <p:cNvPr id="6" name="Content Placeholder 5">
            <a:extLst>
              <a:ext uri="{FF2B5EF4-FFF2-40B4-BE49-F238E27FC236}">
                <a16:creationId xmlns:a16="http://schemas.microsoft.com/office/drawing/2014/main" id="{89C8AAC9-CF27-55F1-A6D8-D37BACD980EF}"/>
              </a:ext>
            </a:extLst>
          </p:cNvPr>
          <p:cNvSpPr txBox="1">
            <a:spLocks/>
          </p:cNvSpPr>
          <p:nvPr/>
        </p:nvSpPr>
        <p:spPr bwMode="auto">
          <a:xfrm>
            <a:off x="1235422" y="1062484"/>
            <a:ext cx="10046394"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altLang="fr-FR" sz="3600" b="0" i="0" u="none" strike="noStrike" kern="0" cap="none" spc="0" normalizeH="0" baseline="0" noProof="0" dirty="0">
                <a:ln>
                  <a:noFill/>
                </a:ln>
                <a:solidFill>
                  <a:srgbClr val="0B435B"/>
                </a:solidFill>
                <a:effectLst/>
                <a:uLnTx/>
                <a:uFillTx/>
                <a:latin typeface="Arial"/>
                <a:ea typeface="+mn-ea"/>
                <a:cs typeface="+mn-cs"/>
              </a:rPr>
              <a:t>R = marqueur du futur</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fr-FR" altLang="fr-FR" sz="2400" b="0" i="0" u="none" strike="noStrike" kern="0" cap="none" spc="0" normalizeH="0" baseline="0" noProof="0" dirty="0">
                <a:ln>
                  <a:noFill/>
                </a:ln>
                <a:solidFill>
                  <a:srgbClr val="000000"/>
                </a:solidFill>
                <a:effectLst/>
                <a:uLnTx/>
                <a:uFillTx/>
                <a:latin typeface="Arial"/>
                <a:ea typeface="+mn-ea"/>
                <a:cs typeface="+mn-cs"/>
              </a:rPr>
              <a:t>je finis 			</a:t>
            </a:r>
            <a:r>
              <a:rPr lang="fr-FR" altLang="fr-FR" sz="1800" kern="0" dirty="0">
                <a:solidFill>
                  <a:schemeClr val="tx1">
                    <a:lumMod val="50000"/>
                    <a:lumOff val="50000"/>
                  </a:schemeClr>
                </a:solidFill>
                <a:latin typeface="Arial"/>
              </a:rPr>
              <a:t>(présent) </a:t>
            </a:r>
            <a:r>
              <a:rPr kumimoji="0" lang="fr-FR" altLang="fr-FR" sz="2400" b="0" i="0" u="none" strike="noStrike" kern="0" cap="none" spc="0" normalizeH="0" baseline="0" noProof="0" dirty="0">
                <a:ln>
                  <a:noFill/>
                </a:ln>
                <a:solidFill>
                  <a:srgbClr val="000000"/>
                </a:solidFill>
                <a:effectLst/>
                <a:uLnTx/>
                <a:uFillTx/>
                <a:latin typeface="Arial"/>
                <a:ea typeface="+mn-ea"/>
                <a:cs typeface="+mn-cs"/>
              </a:rPr>
              <a:t>		je </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fini</a:t>
            </a:r>
            <a:r>
              <a:rPr kumimoji="0" lang="fr-FR" altLang="fr-FR" sz="2800" b="1" i="0" u="none" strike="noStrike" kern="0" cap="none" spc="0" normalizeH="0" baseline="0" noProof="0" dirty="0">
                <a:ln>
                  <a:noFill/>
                </a:ln>
                <a:solidFill>
                  <a:srgbClr val="C00000"/>
                </a:solidFill>
                <a:effectLst/>
                <a:uLnTx/>
                <a:uFillTx/>
                <a:latin typeface="Arial"/>
                <a:ea typeface="+mn-ea"/>
                <a:cs typeface="+mn-cs"/>
              </a:rPr>
              <a:t>r</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ai</a:t>
            </a:r>
            <a:endParaRPr kumimoji="0" lang="en-US" altLang="fr-FR"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fr-FR" altLang="fr-FR" sz="2400" b="0" i="0" u="none" strike="noStrike" kern="0" cap="none" spc="0" normalizeH="0" baseline="0" noProof="0" dirty="0">
                <a:ln>
                  <a:noFill/>
                </a:ln>
                <a:solidFill>
                  <a:srgbClr val="000000"/>
                </a:solidFill>
                <a:effectLst/>
                <a:uLnTx/>
                <a:uFillTx/>
                <a:latin typeface="Arial"/>
                <a:ea typeface="+mn-ea"/>
                <a:cs typeface="+mn-cs"/>
              </a:rPr>
              <a:t>nous avons terminé 	</a:t>
            </a:r>
            <a:r>
              <a:rPr lang="fr-FR" altLang="fr-FR" sz="1800" kern="0" dirty="0">
                <a:solidFill>
                  <a:schemeClr val="tx1">
                    <a:lumMod val="50000"/>
                    <a:lumOff val="50000"/>
                  </a:schemeClr>
                </a:solidFill>
                <a:latin typeface="Arial"/>
              </a:rPr>
              <a:t>(passé composé) </a:t>
            </a:r>
            <a:r>
              <a:rPr kumimoji="0" lang="fr-FR" altLang="fr-FR" sz="2400" b="0" i="0" u="none" strike="noStrike" kern="0" cap="none" spc="0" normalizeH="0" baseline="0" noProof="0" dirty="0">
                <a:ln>
                  <a:noFill/>
                </a:ln>
                <a:solidFill>
                  <a:srgbClr val="000000"/>
                </a:solidFill>
                <a:effectLst/>
                <a:uLnTx/>
                <a:uFillTx/>
                <a:latin typeface="Arial"/>
                <a:ea typeface="+mn-ea"/>
                <a:cs typeface="+mn-cs"/>
              </a:rPr>
              <a:t>		nous </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termine</a:t>
            </a:r>
            <a:r>
              <a:rPr kumimoji="0" lang="fr-FR" altLang="fr-FR" sz="2800" b="1" i="0" u="none" strike="noStrike" kern="0" cap="none" spc="0" normalizeH="0" baseline="0" noProof="0" dirty="0">
                <a:ln>
                  <a:noFill/>
                </a:ln>
                <a:solidFill>
                  <a:srgbClr val="C00000"/>
                </a:solidFill>
                <a:effectLst/>
                <a:uLnTx/>
                <a:uFillTx/>
                <a:latin typeface="Arial"/>
                <a:ea typeface="+mn-ea"/>
                <a:cs typeface="+mn-cs"/>
              </a:rPr>
              <a:t>r</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ons</a:t>
            </a:r>
            <a:endParaRPr kumimoji="0" lang="fr-FR" altLang="fr-FR"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fr-FR" altLang="fr-FR" sz="2400" b="0" i="0" u="none" strike="noStrike" kern="0" cap="none" spc="0" normalizeH="0" baseline="0" noProof="0" dirty="0">
                <a:ln>
                  <a:noFill/>
                </a:ln>
                <a:solidFill>
                  <a:srgbClr val="000000"/>
                </a:solidFill>
                <a:effectLst/>
                <a:uLnTx/>
                <a:uFillTx/>
                <a:latin typeface="Arial"/>
                <a:ea typeface="+mn-ea"/>
                <a:cs typeface="+mn-cs"/>
              </a:rPr>
              <a:t>il préparait 		</a:t>
            </a:r>
            <a:r>
              <a:rPr lang="fr-FR" altLang="fr-FR" sz="1800" kern="0" dirty="0">
                <a:solidFill>
                  <a:schemeClr val="tx1">
                    <a:lumMod val="50000"/>
                    <a:lumOff val="50000"/>
                  </a:schemeClr>
                </a:solidFill>
                <a:latin typeface="Arial"/>
              </a:rPr>
              <a:t>(imparfait) </a:t>
            </a:r>
            <a:r>
              <a:rPr kumimoji="0" lang="fr-FR" altLang="fr-FR" sz="2400" b="0" i="0" u="none" strike="noStrike" kern="0" cap="none" spc="0" normalizeH="0" baseline="0" noProof="0" dirty="0">
                <a:ln>
                  <a:noFill/>
                </a:ln>
                <a:solidFill>
                  <a:srgbClr val="000000"/>
                </a:solidFill>
                <a:effectLst/>
                <a:uLnTx/>
                <a:uFillTx/>
                <a:latin typeface="Arial"/>
                <a:ea typeface="+mn-ea"/>
                <a:cs typeface="+mn-cs"/>
              </a:rPr>
              <a:t>		il </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prépare</a:t>
            </a:r>
            <a:r>
              <a:rPr kumimoji="0" lang="fr-FR" altLang="fr-FR" sz="2800" b="1" i="0" u="none" strike="noStrike" kern="0" cap="none" spc="0" normalizeH="0" baseline="0" noProof="0" dirty="0">
                <a:ln>
                  <a:noFill/>
                </a:ln>
                <a:solidFill>
                  <a:srgbClr val="C00000"/>
                </a:solidFill>
                <a:effectLst/>
                <a:uLnTx/>
                <a:uFillTx/>
                <a:latin typeface="Arial"/>
                <a:ea typeface="+mn-ea"/>
                <a:cs typeface="+mn-cs"/>
              </a:rPr>
              <a:t>r</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a</a:t>
            </a:r>
            <a:r>
              <a:rPr kumimoji="0" lang="fr-FR" altLang="fr-FR" sz="2400" b="0" i="0" u="none" strike="noStrike" kern="0" cap="none" spc="0" normalizeH="0" baseline="0" noProof="0" dirty="0">
                <a:ln>
                  <a:noFill/>
                </a:ln>
                <a:solidFill>
                  <a:srgbClr val="000000"/>
                </a:solidFill>
                <a:effectLst/>
                <a:uLnTx/>
                <a:uFillTx/>
                <a:latin typeface="Arial"/>
                <a:ea typeface="+mn-ea"/>
                <a:cs typeface="+mn-cs"/>
              </a:rPr>
              <a:t> </a:t>
            </a:r>
            <a:br>
              <a:rPr kumimoji="0" lang="fr-FR" altLang="fr-FR" sz="2400" b="0" i="0" u="none" strike="noStrike" kern="0" cap="none" spc="0" normalizeH="0" baseline="0" noProof="0" dirty="0">
                <a:ln>
                  <a:noFill/>
                </a:ln>
                <a:solidFill>
                  <a:srgbClr val="000000"/>
                </a:solidFill>
                <a:effectLst/>
                <a:uLnTx/>
                <a:uFillTx/>
                <a:latin typeface="Arial"/>
                <a:ea typeface="+mn-ea"/>
                <a:cs typeface="+mn-cs"/>
              </a:rPr>
            </a:br>
            <a:endParaRPr kumimoji="0" lang="en-US" altLang="fr-FR" sz="24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altLang="fr-FR" sz="3600" b="0" i="0" u="none" strike="noStrike" kern="0" cap="none" spc="0" normalizeH="0" baseline="0" noProof="0" dirty="0">
                <a:ln>
                  <a:noFill/>
                </a:ln>
                <a:solidFill>
                  <a:srgbClr val="0B435B"/>
                </a:solidFill>
                <a:effectLst/>
                <a:uLnTx/>
                <a:uFillTx/>
                <a:latin typeface="Arial"/>
                <a:ea typeface="+mn-ea"/>
                <a:cs typeface="+mn-cs"/>
              </a:rPr>
              <a:t>JE : -ai →  [e] fermé </a:t>
            </a:r>
            <a:r>
              <a:rPr kumimoji="0" lang="fr-FR" altLang="fr-FR" sz="2800" b="0" i="0" u="none" strike="noStrike" kern="0" cap="none" spc="0" normalizeH="0" baseline="0" noProof="0" dirty="0">
                <a:ln>
                  <a:noFill/>
                </a:ln>
                <a:solidFill>
                  <a:schemeClr val="tx1">
                    <a:lumMod val="50000"/>
                    <a:lumOff val="50000"/>
                  </a:schemeClr>
                </a:solidFill>
                <a:effectLst/>
                <a:uLnTx/>
                <a:uFillTx/>
                <a:latin typeface="Arial"/>
                <a:ea typeface="+mn-ea"/>
                <a:cs typeface="+mn-cs"/>
              </a:rPr>
              <a:t>vs.</a:t>
            </a:r>
            <a:r>
              <a:rPr kumimoji="0" lang="fr-FR" altLang="fr-FR" sz="3600" b="0" i="0" u="none" strike="noStrike" kern="0" cap="none" spc="0" normalizeH="0" baseline="0" noProof="0" dirty="0">
                <a:ln>
                  <a:noFill/>
                </a:ln>
                <a:solidFill>
                  <a:srgbClr val="0B435B"/>
                </a:solidFill>
                <a:effectLst/>
                <a:uLnTx/>
                <a:uFillTx/>
                <a:latin typeface="Arial"/>
                <a:ea typeface="+mn-ea"/>
                <a:cs typeface="+mn-cs"/>
              </a:rPr>
              <a:t> -ais → [ε] ouvert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fr-FR" altLang="fr-FR" sz="2400" b="0" i="0" u="none" strike="noStrike" kern="0" cap="none" spc="0" normalizeH="0" baseline="0" noProof="0" dirty="0">
                <a:ln>
                  <a:noFill/>
                </a:ln>
                <a:solidFill>
                  <a:srgbClr val="000000"/>
                </a:solidFill>
                <a:effectLst/>
                <a:uLnTx/>
                <a:uFillTx/>
                <a:latin typeface="Arial"/>
                <a:ea typeface="+mn-ea"/>
                <a:cs typeface="+mn-cs"/>
              </a:rPr>
              <a:t>j’aimer</a:t>
            </a:r>
            <a:r>
              <a:rPr kumimoji="0" lang="fr-FR" altLang="fr-FR" sz="2800" b="1" i="0" u="none" strike="noStrike" kern="0" cap="none" spc="0" normalizeH="0" baseline="0" noProof="0" dirty="0">
                <a:ln>
                  <a:noFill/>
                </a:ln>
                <a:solidFill>
                  <a:srgbClr val="000000"/>
                </a:solidFill>
                <a:effectLst/>
                <a:uLnTx/>
                <a:uFillTx/>
                <a:latin typeface="Arial"/>
                <a:ea typeface="+mn-ea"/>
                <a:cs typeface="+mn-cs"/>
              </a:rPr>
              <a:t>ai</a:t>
            </a:r>
            <a:r>
              <a:rPr kumimoji="0" lang="fr-FR" altLang="fr-FR" sz="2400" b="0" i="0" u="none" strike="noStrike" kern="0" cap="none" spc="0" normalizeH="0" baseline="0" noProof="0" dirty="0">
                <a:ln>
                  <a:noFill/>
                </a:ln>
                <a:solidFill>
                  <a:srgbClr val="000000"/>
                </a:solidFill>
                <a:effectLst/>
                <a:uLnTx/>
                <a:uFillTx/>
                <a:latin typeface="Arial"/>
                <a:ea typeface="+mn-ea"/>
                <a:cs typeface="+mn-cs"/>
              </a:rPr>
              <a:t> - j’aimer</a:t>
            </a:r>
            <a:r>
              <a:rPr kumimoji="0" lang="fr-FR" altLang="fr-FR" sz="2800" b="1" i="0" u="none" strike="noStrike" kern="0" cap="none" spc="0" normalizeH="0" baseline="0" noProof="0" dirty="0">
                <a:ln>
                  <a:noFill/>
                </a:ln>
                <a:solidFill>
                  <a:srgbClr val="000000"/>
                </a:solidFill>
                <a:effectLst/>
                <a:uLnTx/>
                <a:uFillTx/>
                <a:latin typeface="Arial"/>
                <a:ea typeface="+mn-ea"/>
                <a:cs typeface="+mn-cs"/>
              </a:rPr>
              <a:t>ais</a:t>
            </a:r>
            <a:endParaRPr kumimoji="0" lang="en-US" altLang="fr-FR" sz="2400" b="1"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fr-FR" altLang="fr-FR" sz="2400" b="0" i="0" u="none" strike="noStrike" kern="0" cap="none" spc="0" normalizeH="0" baseline="0" noProof="0" dirty="0">
                <a:ln>
                  <a:noFill/>
                </a:ln>
                <a:solidFill>
                  <a:srgbClr val="000000"/>
                </a:solidFill>
                <a:effectLst/>
                <a:uLnTx/>
                <a:uFillTx/>
                <a:latin typeface="Arial"/>
                <a:ea typeface="+mn-ea"/>
                <a:cs typeface="+mn-cs"/>
              </a:rPr>
              <a:t>je parler</a:t>
            </a:r>
            <a:r>
              <a:rPr kumimoji="0" lang="fr-FR" altLang="fr-FR" sz="2800" b="1" i="0" u="none" strike="noStrike" kern="0" cap="none" spc="0" normalizeH="0" baseline="0" noProof="0" dirty="0">
                <a:ln>
                  <a:noFill/>
                </a:ln>
                <a:solidFill>
                  <a:srgbClr val="000000"/>
                </a:solidFill>
                <a:effectLst/>
                <a:uLnTx/>
                <a:uFillTx/>
                <a:latin typeface="Arial"/>
                <a:ea typeface="+mn-ea"/>
                <a:cs typeface="+mn-cs"/>
              </a:rPr>
              <a:t>ai</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 </a:t>
            </a:r>
            <a:r>
              <a:rPr kumimoji="0" lang="fr-FR" altLang="fr-FR" sz="2400" b="0" i="0" u="none" strike="noStrike" kern="0" cap="none" spc="0" normalizeH="0" baseline="0" noProof="0" dirty="0">
                <a:ln>
                  <a:noFill/>
                </a:ln>
                <a:solidFill>
                  <a:srgbClr val="000000"/>
                </a:solidFill>
                <a:effectLst/>
                <a:uLnTx/>
                <a:uFillTx/>
                <a:latin typeface="Arial"/>
                <a:ea typeface="+mn-ea"/>
                <a:cs typeface="+mn-cs"/>
              </a:rPr>
              <a:t>- je parler</a:t>
            </a:r>
            <a:r>
              <a:rPr kumimoji="0" lang="fr-FR" altLang="fr-FR" sz="2800" b="1" i="0" u="none" strike="noStrike" kern="0" cap="none" spc="0" normalizeH="0" baseline="0" noProof="0" dirty="0">
                <a:ln>
                  <a:noFill/>
                </a:ln>
                <a:solidFill>
                  <a:srgbClr val="000000"/>
                </a:solidFill>
                <a:effectLst/>
                <a:uLnTx/>
                <a:uFillTx/>
                <a:latin typeface="Arial"/>
                <a:ea typeface="+mn-ea"/>
                <a:cs typeface="+mn-cs"/>
              </a:rPr>
              <a:t>ais</a:t>
            </a:r>
            <a:endParaRPr kumimoji="0" lang="en-US" altLang="fr-FR" sz="2400" b="1"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fr-FR" altLang="fr-FR" sz="2400" b="0" i="0" u="none" strike="noStrike" kern="0" cap="none" spc="0" normalizeH="0" baseline="0" noProof="0" dirty="0">
                <a:ln>
                  <a:noFill/>
                </a:ln>
                <a:solidFill>
                  <a:srgbClr val="000000"/>
                </a:solidFill>
                <a:effectLst/>
                <a:uLnTx/>
                <a:uFillTx/>
                <a:latin typeface="Arial"/>
                <a:ea typeface="+mn-ea"/>
                <a:cs typeface="+mn-cs"/>
              </a:rPr>
              <a:t>je servir</a:t>
            </a:r>
            <a:r>
              <a:rPr kumimoji="0" lang="fr-FR" altLang="fr-FR" sz="2800" b="1" i="0" u="none" strike="noStrike" kern="0" cap="none" spc="0" normalizeH="0" baseline="0" noProof="0" dirty="0">
                <a:ln>
                  <a:noFill/>
                </a:ln>
                <a:solidFill>
                  <a:srgbClr val="000000"/>
                </a:solidFill>
                <a:effectLst/>
                <a:uLnTx/>
                <a:uFillTx/>
                <a:latin typeface="Arial"/>
                <a:ea typeface="+mn-ea"/>
                <a:cs typeface="+mn-cs"/>
              </a:rPr>
              <a:t>ai</a:t>
            </a:r>
            <a:r>
              <a:rPr kumimoji="0" lang="fr-FR" altLang="fr-FR" sz="2400" b="0" i="0" u="none" strike="noStrike" kern="0" cap="none" spc="0" normalizeH="0" baseline="0" noProof="0" dirty="0">
                <a:ln>
                  <a:noFill/>
                </a:ln>
                <a:solidFill>
                  <a:srgbClr val="000000"/>
                </a:solidFill>
                <a:effectLst/>
                <a:uLnTx/>
                <a:uFillTx/>
                <a:latin typeface="Arial"/>
                <a:ea typeface="+mn-ea"/>
                <a:cs typeface="+mn-cs"/>
              </a:rPr>
              <a:t> - je servir</a:t>
            </a:r>
            <a:r>
              <a:rPr kumimoji="0" lang="fr-FR" altLang="fr-FR" sz="2800" b="1" i="0" u="none" strike="noStrike" kern="0" cap="none" spc="0" normalizeH="0" baseline="0" noProof="0" dirty="0">
                <a:ln>
                  <a:noFill/>
                </a:ln>
                <a:solidFill>
                  <a:srgbClr val="000000"/>
                </a:solidFill>
                <a:effectLst/>
                <a:uLnTx/>
                <a:uFillTx/>
                <a:latin typeface="Arial"/>
                <a:ea typeface="+mn-ea"/>
                <a:cs typeface="+mn-cs"/>
              </a:rPr>
              <a:t>ais</a:t>
            </a:r>
            <a:endParaRPr kumimoji="0" lang="en-US" altLang="fr-FR" sz="2400" b="1"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fr-CA" altLang="fr-FR" sz="3600" b="0" i="0" u="none" strike="noStrike" kern="0" cap="none" spc="0" normalizeH="0" baseline="0" noProof="0" dirty="0">
              <a:ln>
                <a:noFill/>
              </a:ln>
              <a:solidFill>
                <a:srgbClr val="627B9A"/>
              </a:solidFill>
              <a:effectLst/>
              <a:uLnTx/>
              <a:uFillTx/>
              <a:latin typeface="Arial"/>
              <a:ea typeface="+mn-ea"/>
              <a:cs typeface="+mn-cs"/>
            </a:endParaRPr>
          </a:p>
        </p:txBody>
      </p:sp>
      <p:sp>
        <p:nvSpPr>
          <p:cNvPr id="13" name="Right Brace 12">
            <a:extLst>
              <a:ext uri="{FF2B5EF4-FFF2-40B4-BE49-F238E27FC236}">
                <a16:creationId xmlns:a16="http://schemas.microsoft.com/office/drawing/2014/main" id="{3F765524-DAEC-D31F-3469-EE680D927689}"/>
              </a:ext>
            </a:extLst>
          </p:cNvPr>
          <p:cNvSpPr/>
          <p:nvPr/>
        </p:nvSpPr>
        <p:spPr bwMode="auto">
          <a:xfrm>
            <a:off x="10345712" y="1566540"/>
            <a:ext cx="291968" cy="1793081"/>
          </a:xfrm>
          <a:prstGeom prst="rightBrace">
            <a:avLst>
              <a:gd name="adj1" fmla="val 60531"/>
              <a:gd name="adj2" fmla="val 50000"/>
            </a:avLst>
          </a:prstGeom>
          <a:noFill/>
          <a:ln w="25400" cap="flat" cmpd="sng" algn="ctr">
            <a:solidFill>
              <a:schemeClr val="tx1">
                <a:lumMod val="50000"/>
                <a:lumOff val="50000"/>
              </a:schemeClr>
            </a:solidFill>
            <a:prstDash val="solid"/>
            <a:round/>
            <a:headEnd type="none" w="med" len="med"/>
            <a:tailEnd type="none" w="med" len="med"/>
          </a:ln>
          <a:effectLst/>
        </p:spPr>
        <p:txBody>
          <a:bodyPr rtlCol="0" anchor="ctr"/>
          <a:lstStyle/>
          <a:p>
            <a:pPr algn="ctr"/>
            <a:endParaRPr lang="fr-CA"/>
          </a:p>
        </p:txBody>
      </p:sp>
      <p:sp>
        <p:nvSpPr>
          <p:cNvPr id="17" name="TextBox 16">
            <a:extLst>
              <a:ext uri="{FF2B5EF4-FFF2-40B4-BE49-F238E27FC236}">
                <a16:creationId xmlns:a16="http://schemas.microsoft.com/office/drawing/2014/main" id="{CA000102-887F-51B7-A7F0-773CF79D3165}"/>
              </a:ext>
            </a:extLst>
          </p:cNvPr>
          <p:cNvSpPr txBox="1"/>
          <p:nvPr/>
        </p:nvSpPr>
        <p:spPr>
          <a:xfrm>
            <a:off x="10618778" y="2277328"/>
            <a:ext cx="6254750" cy="369332"/>
          </a:xfrm>
          <a:prstGeom prst="rect">
            <a:avLst/>
          </a:prstGeom>
          <a:noFill/>
        </p:spPr>
        <p:txBody>
          <a:bodyPr wrap="square">
            <a:spAutoFit/>
          </a:bodyPr>
          <a:lstStyle/>
          <a:p>
            <a:r>
              <a:rPr lang="fr-FR" altLang="fr-FR" sz="1800" kern="0" dirty="0">
                <a:solidFill>
                  <a:schemeClr val="tx1">
                    <a:lumMod val="50000"/>
                    <a:lumOff val="50000"/>
                  </a:schemeClr>
                </a:solidFill>
                <a:latin typeface="Arial"/>
                <a:cs typeface="+mn-cs"/>
              </a:rPr>
              <a:t>(futur simple) </a:t>
            </a:r>
            <a:endParaRPr lang="fr-CA" sz="1800" kern="0" dirty="0">
              <a:solidFill>
                <a:schemeClr val="tx1">
                  <a:lumMod val="50000"/>
                  <a:lumOff val="50000"/>
                </a:schemeClr>
              </a:solidFill>
              <a:latin typeface="Arial"/>
              <a:cs typeface="+mn-cs"/>
            </a:endParaRPr>
          </a:p>
        </p:txBody>
      </p:sp>
      <p:sp>
        <p:nvSpPr>
          <p:cNvPr id="18" name="Left Bracket 17">
            <a:extLst>
              <a:ext uri="{FF2B5EF4-FFF2-40B4-BE49-F238E27FC236}">
                <a16:creationId xmlns:a16="http://schemas.microsoft.com/office/drawing/2014/main" id="{FA8FF905-BC90-C921-7A89-9B77327E3F39}"/>
              </a:ext>
            </a:extLst>
          </p:cNvPr>
          <p:cNvSpPr/>
          <p:nvPr/>
        </p:nvSpPr>
        <p:spPr bwMode="auto">
          <a:xfrm>
            <a:off x="7516714" y="1566680"/>
            <a:ext cx="164702" cy="1792800"/>
          </a:xfrm>
          <a:prstGeom prst="leftBracket">
            <a:avLst>
              <a:gd name="adj" fmla="val 99794"/>
            </a:avLst>
          </a:prstGeom>
          <a:noFill/>
          <a:ln w="25400" cap="flat" cmpd="sng" algn="ctr">
            <a:solidFill>
              <a:schemeClr val="tx1">
                <a:lumMod val="50000"/>
                <a:lumOff val="50000"/>
              </a:schemeClr>
            </a:solidFill>
            <a:prstDash val="solid"/>
            <a:round/>
            <a:headEnd type="none" w="med" len="med"/>
            <a:tailEnd type="none" w="med" len="med"/>
          </a:ln>
          <a:effectLst/>
        </p:spPr>
        <p:txBody>
          <a:bodyPr rtlCol="0" anchor="ctr"/>
          <a:lstStyle/>
          <a:p>
            <a:pPr algn="ctr"/>
            <a:endParaRPr lang="fr-CA"/>
          </a:p>
        </p:txBody>
      </p:sp>
    </p:spTree>
    <p:custDataLst>
      <p:tags r:id="rId1"/>
    </p:custDataLst>
    <p:extLst>
      <p:ext uri="{BB962C8B-B14F-4D97-AF65-F5344CB8AC3E}">
        <p14:creationId xmlns:p14="http://schemas.microsoft.com/office/powerpoint/2010/main" val="175685305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500"/>
                                        <p:tgtEl>
                                          <p:spTgt spid="6">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500"/>
                                        <p:tgtEl>
                                          <p:spTgt spid="1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fade">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fade">
                                      <p:cBhvr>
                                        <p:cTn id="37" dur="500"/>
                                        <p:tgtEl>
                                          <p:spTgt spid="6">
                                            <p:txEl>
                                              <p:pRg st="5" end="5"/>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6">
                                            <p:txEl>
                                              <p:pRg st="6" end="6"/>
                                            </p:txEl>
                                          </p:spTgt>
                                        </p:tgtEl>
                                        <p:attrNameLst>
                                          <p:attrName>style.visibility</p:attrName>
                                        </p:attrNameLst>
                                      </p:cBhvr>
                                      <p:to>
                                        <p:strVal val="visible"/>
                                      </p:to>
                                    </p:set>
                                    <p:animEffect transition="in" filter="fade">
                                      <p:cBhvr>
                                        <p:cTn id="40" dur="500"/>
                                        <p:tgtEl>
                                          <p:spTgt spid="6">
                                            <p:txEl>
                                              <p:pRg st="6" end="6"/>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6">
                                            <p:txEl>
                                              <p:pRg st="7" end="7"/>
                                            </p:txEl>
                                          </p:spTgt>
                                        </p:tgtEl>
                                        <p:attrNameLst>
                                          <p:attrName>style.visibility</p:attrName>
                                        </p:attrNameLst>
                                      </p:cBhvr>
                                      <p:to>
                                        <p:strVal val="visible"/>
                                      </p:to>
                                    </p:set>
                                    <p:animEffect transition="in" filter="fade">
                                      <p:cBhvr>
                                        <p:cTn id="43"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13" grpId="0" animBg="1"/>
      <p:bldP spid="17" grpId="0"/>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74126-C4E7-588A-4295-8BAA8FD3DA61}"/>
              </a:ext>
            </a:extLst>
          </p:cNvPr>
          <p:cNvSpPr>
            <a:spLocks noGrp="1"/>
          </p:cNvSpPr>
          <p:nvPr>
            <p:ph type="title"/>
          </p:nvPr>
        </p:nvSpPr>
        <p:spPr/>
        <p:txBody>
          <a:bodyPr/>
          <a:lstStyle/>
          <a:p>
            <a:r>
              <a:rPr lang="fr-FR" altLang="fr-FR" dirty="0"/>
              <a:t> Remarques phonétiques</a:t>
            </a:r>
            <a:endParaRPr lang="fr-CA" dirty="0"/>
          </a:p>
        </p:txBody>
      </p:sp>
      <p:sp>
        <p:nvSpPr>
          <p:cNvPr id="14" name="Content Placeholder 5">
            <a:extLst>
              <a:ext uri="{FF2B5EF4-FFF2-40B4-BE49-F238E27FC236}">
                <a16:creationId xmlns:a16="http://schemas.microsoft.com/office/drawing/2014/main" id="{030648E8-635C-C916-CE8F-7E927ED6096E}"/>
              </a:ext>
            </a:extLst>
          </p:cNvPr>
          <p:cNvSpPr txBox="1">
            <a:spLocks/>
          </p:cNvSpPr>
          <p:nvPr/>
        </p:nvSpPr>
        <p:spPr bwMode="auto">
          <a:xfrm>
            <a:off x="2125663" y="1277541"/>
            <a:ext cx="8229600"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altLang="fr-FR" sz="3200" b="0" i="0" u="none" strike="noStrike" kern="0" cap="none" spc="0" normalizeH="0" baseline="0" noProof="0" dirty="0">
                <a:ln>
                  <a:noFill/>
                </a:ln>
                <a:solidFill>
                  <a:srgbClr val="0B435B"/>
                </a:solidFill>
                <a:effectLst/>
                <a:uLnTx/>
                <a:uFillTx/>
                <a:latin typeface="Arial"/>
                <a:ea typeface="+mn-ea"/>
                <a:cs typeface="+mn-cs"/>
              </a:rPr>
              <a:t>verbes en </a:t>
            </a:r>
            <a:r>
              <a:rPr kumimoji="0" lang="fr-FR" altLang="fr-FR" sz="4000" b="0" i="0" u="none" strike="noStrike" kern="0" cap="none" spc="0" normalizeH="0" baseline="0" noProof="0" dirty="0">
                <a:ln>
                  <a:noFill/>
                </a:ln>
                <a:solidFill>
                  <a:srgbClr val="0B435B"/>
                </a:solidFill>
                <a:effectLst/>
                <a:uLnTx/>
                <a:uFillTx/>
                <a:latin typeface="Arial"/>
                <a:ea typeface="+mn-ea"/>
                <a:cs typeface="+mn-cs"/>
              </a:rPr>
              <a:t>-</a:t>
            </a:r>
            <a:r>
              <a:rPr kumimoji="0" lang="fr-FR" altLang="fr-FR" sz="4000" b="0" i="0" u="none" strike="noStrike" kern="0" cap="none" spc="0" normalizeH="0" baseline="0" noProof="0" dirty="0" err="1">
                <a:ln>
                  <a:noFill/>
                </a:ln>
                <a:solidFill>
                  <a:srgbClr val="0B435B"/>
                </a:solidFill>
                <a:effectLst/>
                <a:uLnTx/>
                <a:uFillTx/>
                <a:latin typeface="Arial"/>
                <a:ea typeface="+mn-ea"/>
                <a:cs typeface="+mn-cs"/>
              </a:rPr>
              <a:t>ier</a:t>
            </a:r>
            <a:r>
              <a:rPr kumimoji="0" lang="fr-FR" altLang="fr-FR" sz="4000" b="0" i="0" u="none" strike="noStrike" kern="0" cap="none" spc="0" normalizeH="0" baseline="0" noProof="0" dirty="0">
                <a:ln>
                  <a:noFill/>
                </a:ln>
                <a:solidFill>
                  <a:srgbClr val="0B435B"/>
                </a:solidFill>
                <a:effectLst/>
                <a:uLnTx/>
                <a:uFillTx/>
                <a:latin typeface="Arial"/>
                <a:ea typeface="+mn-ea"/>
                <a:cs typeface="+mn-cs"/>
              </a:rPr>
              <a:t>, -</a:t>
            </a:r>
            <a:r>
              <a:rPr kumimoji="0" lang="fr-FR" altLang="fr-FR" sz="4000" b="0" i="0" u="none" strike="noStrike" kern="0" cap="none" spc="0" normalizeH="0" baseline="0" noProof="0" dirty="0" err="1">
                <a:ln>
                  <a:noFill/>
                </a:ln>
                <a:solidFill>
                  <a:srgbClr val="0B435B"/>
                </a:solidFill>
                <a:effectLst/>
                <a:uLnTx/>
                <a:uFillTx/>
                <a:latin typeface="Arial"/>
                <a:ea typeface="+mn-ea"/>
                <a:cs typeface="+mn-cs"/>
              </a:rPr>
              <a:t>uer</a:t>
            </a:r>
            <a:r>
              <a:rPr kumimoji="0" lang="fr-FR" altLang="fr-FR" sz="4000" b="0" i="0" u="none" strike="noStrike" kern="0" cap="none" spc="0" normalizeH="0" baseline="0" noProof="0" dirty="0">
                <a:ln>
                  <a:noFill/>
                </a:ln>
                <a:solidFill>
                  <a:srgbClr val="0B435B"/>
                </a:solidFill>
                <a:effectLst/>
                <a:uLnTx/>
                <a:uFillTx/>
                <a:latin typeface="Arial"/>
                <a:ea typeface="+mn-ea"/>
                <a:cs typeface="+mn-cs"/>
              </a:rPr>
              <a:t>, -</a:t>
            </a:r>
            <a:r>
              <a:rPr kumimoji="0" lang="fr-FR" altLang="fr-FR" sz="4000" b="0" i="0" u="none" strike="noStrike" kern="0" cap="none" spc="0" normalizeH="0" baseline="0" noProof="0" dirty="0" err="1">
                <a:ln>
                  <a:noFill/>
                </a:ln>
                <a:solidFill>
                  <a:srgbClr val="0B435B"/>
                </a:solidFill>
                <a:effectLst/>
                <a:uLnTx/>
                <a:uFillTx/>
                <a:latin typeface="Arial"/>
                <a:ea typeface="+mn-ea"/>
                <a:cs typeface="+mn-cs"/>
              </a:rPr>
              <a:t>ouer</a:t>
            </a:r>
            <a:r>
              <a:rPr kumimoji="0" lang="fr-FR" altLang="fr-FR" sz="4000" b="0" i="0" u="none" strike="noStrike" kern="0" cap="none" spc="0" normalizeH="0" baseline="0" noProof="0" dirty="0">
                <a:ln>
                  <a:noFill/>
                </a:ln>
                <a:solidFill>
                  <a:srgbClr val="0B435B"/>
                </a:solidFill>
                <a:effectLst/>
                <a:uLnTx/>
                <a:uFillTx/>
                <a:latin typeface="Arial"/>
                <a:ea typeface="+mn-ea"/>
                <a:cs typeface="+mn-cs"/>
              </a:rPr>
              <a:t>, -</a:t>
            </a:r>
            <a:r>
              <a:rPr kumimoji="0" lang="fr-FR" altLang="fr-FR" sz="4000" b="0" i="0" u="none" strike="noStrike" kern="0" cap="none" spc="0" normalizeH="0" baseline="0" noProof="0" dirty="0" err="1">
                <a:ln>
                  <a:noFill/>
                </a:ln>
                <a:solidFill>
                  <a:srgbClr val="0B435B"/>
                </a:solidFill>
                <a:effectLst/>
                <a:uLnTx/>
                <a:uFillTx/>
                <a:latin typeface="Arial"/>
                <a:ea typeface="+mn-ea"/>
                <a:cs typeface="+mn-cs"/>
              </a:rPr>
              <a:t>éer</a:t>
            </a:r>
            <a:r>
              <a:rPr kumimoji="0" lang="fr-FR" altLang="fr-FR" sz="3200" b="0" i="0" u="none" strike="noStrike" kern="0" cap="none" spc="0" normalizeH="0" baseline="0" noProof="0" dirty="0">
                <a:ln>
                  <a:noFill/>
                </a:ln>
                <a:solidFill>
                  <a:srgbClr val="0B435B"/>
                </a:solidFill>
                <a:effectLst/>
                <a:uLnTx/>
                <a:uFillTx/>
                <a:latin typeface="Arial"/>
                <a:ea typeface="+mn-ea"/>
                <a:cs typeface="+mn-cs"/>
              </a:rPr>
              <a:t> </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fr-FR" altLang="fr-FR" sz="3200" b="0"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fr-FR" altLang="fr-FR" sz="3200" b="0"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fr-FR" altLang="fr-FR" sz="3200" b="0"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fr-FR" altLang="fr-FR" sz="2800" b="0" i="0" u="none" strike="noStrike" kern="0" cap="none" spc="0" normalizeH="0" baseline="0" noProof="0" dirty="0">
                <a:ln>
                  <a:noFill/>
                </a:ln>
                <a:solidFill>
                  <a:srgbClr val="000000"/>
                </a:solidFill>
                <a:effectLst/>
                <a:uLnTx/>
                <a:uFillTx/>
                <a:latin typeface="Arial"/>
                <a:ea typeface="+mn-ea"/>
                <a:cs typeface="+mn-cs"/>
              </a:rPr>
              <a:t>-</a:t>
            </a:r>
            <a:r>
              <a:rPr kumimoji="0" lang="fr-FR" altLang="fr-FR" sz="2800" b="0" i="0" u="none" strike="noStrike" kern="0" cap="none" spc="0" normalizeH="0" baseline="0" noProof="0" dirty="0" err="1">
                <a:ln>
                  <a:noFill/>
                </a:ln>
                <a:solidFill>
                  <a:srgbClr val="2D0070"/>
                </a:solidFill>
                <a:effectLst/>
                <a:uLnTx/>
                <a:uFillTx/>
                <a:latin typeface="Arial"/>
                <a:ea typeface="+mn-ea"/>
                <a:cs typeface="+mn-cs"/>
              </a:rPr>
              <a:t>i</a:t>
            </a:r>
            <a:r>
              <a:rPr kumimoji="0" lang="fr-FR" altLang="fr-FR" sz="2800" b="0" i="0" u="none" strike="noStrike" kern="0" cap="none" spc="0" normalizeH="0" baseline="0" noProof="0" dirty="0" err="1">
                <a:ln>
                  <a:noFill/>
                </a:ln>
                <a:solidFill>
                  <a:srgbClr val="000000"/>
                </a:solidFill>
                <a:effectLst/>
                <a:uLnTx/>
                <a:uFillTx/>
                <a:latin typeface="Arial"/>
                <a:ea typeface="+mn-ea"/>
                <a:cs typeface="+mn-cs"/>
              </a:rPr>
              <a:t>er</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		étudier 	j’étud</a:t>
            </a:r>
            <a:r>
              <a:rPr kumimoji="0" lang="fr-FR" altLang="fr-FR" sz="2800" b="0" i="0" u="none" strike="noStrike" kern="0" cap="none" spc="0" normalizeH="0" baseline="0" noProof="0" dirty="0">
                <a:ln>
                  <a:noFill/>
                </a:ln>
                <a:solidFill>
                  <a:srgbClr val="2D0070"/>
                </a:solidFill>
                <a:effectLst/>
                <a:uLnTx/>
                <a:uFillTx/>
                <a:latin typeface="Arial"/>
                <a:ea typeface="+mn-ea"/>
                <a:cs typeface="+mn-cs"/>
              </a:rPr>
              <a:t>i</a:t>
            </a:r>
            <a:r>
              <a:rPr kumimoji="0" lang="fr-FR" altLang="fr-FR" sz="2800" b="0" i="0" u="none" strike="noStrike" kern="0" cap="none" spc="0" normalizeH="0" baseline="0" noProof="0" dirty="0">
                <a:ln>
                  <a:noFill/>
                </a:ln>
                <a:solidFill>
                  <a:srgbClr val="627B9A"/>
                </a:solidFill>
                <a:effectLst/>
                <a:uLnTx/>
                <a:uFillTx/>
                <a:latin typeface="Arial"/>
                <a:ea typeface="+mn-ea"/>
                <a:cs typeface="+mn-cs"/>
              </a:rPr>
              <a:t>e</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rai</a:t>
            </a:r>
            <a:endParaRPr kumimoji="0" lang="en-US" altLang="fr-FR" sz="28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fr-FR" altLang="fr-FR" sz="2800" b="0" i="0" u="none" strike="noStrike" kern="0" cap="none" spc="0" normalizeH="0" baseline="0" noProof="0" dirty="0">
                <a:ln>
                  <a:noFill/>
                </a:ln>
                <a:solidFill>
                  <a:srgbClr val="000000"/>
                </a:solidFill>
                <a:effectLst/>
                <a:uLnTx/>
                <a:uFillTx/>
                <a:latin typeface="Arial"/>
                <a:ea typeface="+mn-ea"/>
                <a:cs typeface="+mn-cs"/>
              </a:rPr>
              <a:t>-</a:t>
            </a:r>
            <a:r>
              <a:rPr kumimoji="0" lang="fr-FR" altLang="fr-FR" sz="2800" b="0" i="0" u="none" strike="noStrike" kern="0" cap="none" spc="0" normalizeH="0" baseline="0" noProof="0" dirty="0" err="1">
                <a:ln>
                  <a:noFill/>
                </a:ln>
                <a:solidFill>
                  <a:srgbClr val="2D0070"/>
                </a:solidFill>
                <a:effectLst/>
                <a:uLnTx/>
                <a:uFillTx/>
                <a:latin typeface="Arial"/>
                <a:ea typeface="+mn-ea"/>
                <a:cs typeface="+mn-cs"/>
              </a:rPr>
              <a:t>u</a:t>
            </a:r>
            <a:r>
              <a:rPr kumimoji="0" lang="fr-FR" altLang="fr-FR" sz="2800" b="0" i="0" u="none" strike="noStrike" kern="0" cap="none" spc="0" normalizeH="0" baseline="0" noProof="0" dirty="0" err="1">
                <a:ln>
                  <a:noFill/>
                </a:ln>
                <a:solidFill>
                  <a:srgbClr val="000000"/>
                </a:solidFill>
                <a:effectLst/>
                <a:uLnTx/>
                <a:uFillTx/>
                <a:latin typeface="Arial"/>
                <a:ea typeface="+mn-ea"/>
                <a:cs typeface="+mn-cs"/>
              </a:rPr>
              <a:t>er</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 	diminuer 	tu dimin</a:t>
            </a:r>
            <a:r>
              <a:rPr kumimoji="0" lang="fr-FR" altLang="fr-FR" sz="2800" b="0" i="0" u="none" strike="noStrike" kern="0" cap="none" spc="0" normalizeH="0" baseline="0" noProof="0" dirty="0">
                <a:ln>
                  <a:noFill/>
                </a:ln>
                <a:solidFill>
                  <a:srgbClr val="2D0070"/>
                </a:solidFill>
                <a:effectLst/>
                <a:uLnTx/>
                <a:uFillTx/>
                <a:latin typeface="Arial"/>
                <a:ea typeface="+mn-ea"/>
                <a:cs typeface="+mn-cs"/>
              </a:rPr>
              <a:t>u</a:t>
            </a:r>
            <a:r>
              <a:rPr lang="fr-FR" altLang="fr-FR" sz="2800" kern="0" dirty="0">
                <a:solidFill>
                  <a:srgbClr val="627B9A"/>
                </a:solidFill>
                <a:latin typeface="Arial"/>
              </a:rPr>
              <a:t>e</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ras</a:t>
            </a:r>
            <a:endParaRPr kumimoji="0" lang="en-US" altLang="fr-FR" sz="28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fr-FR" altLang="fr-FR" sz="2800" b="0" i="0" u="none" strike="noStrike" kern="0" cap="none" spc="0" normalizeH="0" baseline="0" noProof="0" dirty="0">
                <a:ln>
                  <a:noFill/>
                </a:ln>
                <a:solidFill>
                  <a:srgbClr val="000000"/>
                </a:solidFill>
                <a:effectLst/>
                <a:uLnTx/>
                <a:uFillTx/>
                <a:latin typeface="Arial"/>
                <a:ea typeface="+mn-ea"/>
                <a:cs typeface="+mn-cs"/>
              </a:rPr>
              <a:t>-</a:t>
            </a:r>
            <a:r>
              <a:rPr kumimoji="0" lang="fr-FR" altLang="fr-FR" sz="2800" b="0" i="0" u="none" strike="noStrike" kern="0" cap="none" spc="0" normalizeH="0" baseline="0" noProof="0" dirty="0" err="1">
                <a:ln>
                  <a:noFill/>
                </a:ln>
                <a:solidFill>
                  <a:srgbClr val="2D0070"/>
                </a:solidFill>
                <a:effectLst/>
                <a:uLnTx/>
                <a:uFillTx/>
                <a:latin typeface="Arial"/>
                <a:ea typeface="+mn-ea"/>
                <a:cs typeface="+mn-cs"/>
              </a:rPr>
              <a:t>ou</a:t>
            </a:r>
            <a:r>
              <a:rPr kumimoji="0" lang="fr-FR" altLang="fr-FR" sz="2800" b="0" i="0" u="none" strike="noStrike" kern="0" cap="none" spc="0" normalizeH="0" baseline="0" noProof="0" dirty="0" err="1">
                <a:ln>
                  <a:noFill/>
                </a:ln>
                <a:solidFill>
                  <a:srgbClr val="000000"/>
                </a:solidFill>
                <a:effectLst/>
                <a:uLnTx/>
                <a:uFillTx/>
                <a:latin typeface="Arial"/>
                <a:ea typeface="+mn-ea"/>
                <a:cs typeface="+mn-cs"/>
              </a:rPr>
              <a:t>er</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 	louer		elle l</a:t>
            </a:r>
            <a:r>
              <a:rPr kumimoji="0" lang="fr-FR" altLang="fr-FR" sz="2800" b="0" i="0" u="none" strike="noStrike" kern="0" cap="none" spc="0" normalizeH="0" baseline="0" noProof="0" dirty="0">
                <a:ln>
                  <a:noFill/>
                </a:ln>
                <a:solidFill>
                  <a:srgbClr val="2D0070"/>
                </a:solidFill>
                <a:effectLst/>
                <a:uLnTx/>
                <a:uFillTx/>
                <a:latin typeface="Arial"/>
                <a:ea typeface="+mn-ea"/>
                <a:cs typeface="+mn-cs"/>
              </a:rPr>
              <a:t>ou</a:t>
            </a:r>
            <a:r>
              <a:rPr lang="fr-FR" altLang="fr-FR" sz="2800" kern="0" dirty="0">
                <a:solidFill>
                  <a:srgbClr val="627B9A"/>
                </a:solidFill>
                <a:latin typeface="Arial"/>
              </a:rPr>
              <a:t>e</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ra</a:t>
            </a:r>
            <a:endParaRPr kumimoji="0" lang="en-US" altLang="fr-FR" sz="28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fr-FR" altLang="fr-FR" sz="2800" b="0" i="0" u="none" strike="noStrike" kern="0" cap="none" spc="0" normalizeH="0" baseline="0" noProof="0" dirty="0">
                <a:ln>
                  <a:noFill/>
                </a:ln>
                <a:solidFill>
                  <a:srgbClr val="000000"/>
                </a:solidFill>
                <a:effectLst/>
                <a:uLnTx/>
                <a:uFillTx/>
                <a:latin typeface="Arial"/>
                <a:ea typeface="+mn-ea"/>
                <a:cs typeface="+mn-cs"/>
              </a:rPr>
              <a:t>-</a:t>
            </a:r>
            <a:r>
              <a:rPr kumimoji="0" lang="fr-FR" altLang="fr-FR" sz="2800" b="0" i="0" u="none" strike="noStrike" kern="0" cap="none" spc="0" normalizeH="0" baseline="0" noProof="0" dirty="0" err="1">
                <a:ln>
                  <a:noFill/>
                </a:ln>
                <a:solidFill>
                  <a:srgbClr val="2D0070"/>
                </a:solidFill>
                <a:effectLst/>
                <a:uLnTx/>
                <a:uFillTx/>
                <a:latin typeface="Arial"/>
                <a:ea typeface="+mn-ea"/>
                <a:cs typeface="+mn-cs"/>
              </a:rPr>
              <a:t>é</a:t>
            </a:r>
            <a:r>
              <a:rPr kumimoji="0" lang="fr-FR" altLang="fr-FR" sz="2800" b="0" i="0" u="none" strike="noStrike" kern="0" cap="none" spc="0" normalizeH="0" baseline="0" noProof="0" dirty="0" err="1">
                <a:ln>
                  <a:noFill/>
                </a:ln>
                <a:solidFill>
                  <a:srgbClr val="000000"/>
                </a:solidFill>
                <a:effectLst/>
                <a:uLnTx/>
                <a:uFillTx/>
                <a:latin typeface="Arial"/>
                <a:ea typeface="+mn-ea"/>
                <a:cs typeface="+mn-cs"/>
              </a:rPr>
              <a:t>er</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	créer		nous cr</a:t>
            </a:r>
            <a:r>
              <a:rPr kumimoji="0" lang="fr-FR" altLang="fr-FR" sz="2800" b="0" i="0" u="none" strike="noStrike" kern="0" cap="none" spc="0" normalizeH="0" baseline="0" noProof="0" dirty="0">
                <a:ln>
                  <a:noFill/>
                </a:ln>
                <a:solidFill>
                  <a:srgbClr val="2D0070"/>
                </a:solidFill>
                <a:effectLst/>
                <a:uLnTx/>
                <a:uFillTx/>
                <a:latin typeface="Arial"/>
                <a:ea typeface="+mn-ea"/>
                <a:cs typeface="+mn-cs"/>
              </a:rPr>
              <a:t>é</a:t>
            </a:r>
            <a:r>
              <a:rPr lang="fr-FR" altLang="fr-FR" sz="2800" kern="0" dirty="0">
                <a:solidFill>
                  <a:srgbClr val="627B9A"/>
                </a:solidFill>
                <a:latin typeface="Arial"/>
              </a:rPr>
              <a:t>e</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rons</a:t>
            </a:r>
            <a:endParaRPr kumimoji="0" lang="en-US" altLang="fr-FR" sz="40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fr-CA" altLang="fr-FR" sz="3200" b="0" i="0" u="none" strike="noStrike" kern="0" cap="none" spc="0" normalizeH="0" baseline="0" noProof="0" dirty="0">
              <a:ln>
                <a:noFill/>
              </a:ln>
              <a:solidFill>
                <a:srgbClr val="627B9A"/>
              </a:solidFill>
              <a:effectLst/>
              <a:uLnTx/>
              <a:uFillTx/>
              <a:latin typeface="Arial"/>
              <a:ea typeface="+mn-ea"/>
              <a:cs typeface="+mn-cs"/>
            </a:endParaRPr>
          </a:p>
        </p:txBody>
      </p:sp>
      <p:sp>
        <p:nvSpPr>
          <p:cNvPr id="15" name="Right Arrow 6">
            <a:extLst>
              <a:ext uri="{FF2B5EF4-FFF2-40B4-BE49-F238E27FC236}">
                <a16:creationId xmlns:a16="http://schemas.microsoft.com/office/drawing/2014/main" id="{F3D5737F-263E-6AA8-BFFE-4A42A5C2DC68}"/>
              </a:ext>
            </a:extLst>
          </p:cNvPr>
          <p:cNvSpPr/>
          <p:nvPr>
            <p:custDataLst>
              <p:tags r:id="rId2"/>
            </p:custDataLst>
          </p:nvPr>
        </p:nvSpPr>
        <p:spPr>
          <a:xfrm rot="5400000">
            <a:off x="6011863" y="2110567"/>
            <a:ext cx="457200" cy="404812"/>
          </a:xfrm>
          <a:prstGeom prst="right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16" name="Rectangle 15">
            <a:extLst>
              <a:ext uri="{FF2B5EF4-FFF2-40B4-BE49-F238E27FC236}">
                <a16:creationId xmlns:a16="http://schemas.microsoft.com/office/drawing/2014/main" id="{7B6EC6DE-A94A-0F0A-9D9B-8C225CF81EAF}"/>
              </a:ext>
            </a:extLst>
          </p:cNvPr>
          <p:cNvSpPr/>
          <p:nvPr/>
        </p:nvSpPr>
        <p:spPr>
          <a:xfrm>
            <a:off x="3040063" y="2444353"/>
            <a:ext cx="6400800" cy="990600"/>
          </a:xfrm>
          <a:prstGeom prst="rect">
            <a:avLst/>
          </a:prstGeom>
          <a:no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4400" kern="0" dirty="0">
                <a:solidFill>
                  <a:srgbClr val="627B9A"/>
                </a:solidFill>
                <a:latin typeface="Arial"/>
                <a:cs typeface="+mn-cs"/>
              </a:rPr>
              <a:t>-</a:t>
            </a:r>
            <a:r>
              <a:rPr kumimoji="0" lang="fr-FR" sz="4400" b="0" i="0" u="none" strike="noStrike" kern="0" cap="none" spc="0" normalizeH="0" baseline="0" noProof="0" dirty="0">
                <a:ln>
                  <a:noFill/>
                </a:ln>
                <a:solidFill>
                  <a:srgbClr val="0B435B"/>
                </a:solidFill>
                <a:effectLst/>
                <a:uLnTx/>
                <a:uFillTx/>
                <a:latin typeface="Arial"/>
                <a:ea typeface="+mn-ea"/>
                <a:cs typeface="+mn-cs"/>
              </a:rPr>
              <a:t>i</a:t>
            </a:r>
            <a:r>
              <a:rPr kumimoji="0" lang="fr-FR" sz="4400" b="0" i="0" u="none" strike="noStrike" kern="0" cap="none" spc="0" normalizeH="0" baseline="0" noProof="0" dirty="0">
                <a:ln>
                  <a:noFill/>
                </a:ln>
                <a:solidFill>
                  <a:srgbClr val="627B9A"/>
                </a:solidFill>
                <a:effectLst/>
                <a:uLnTx/>
                <a:uFillTx/>
                <a:latin typeface="Arial"/>
                <a:ea typeface="+mn-ea"/>
                <a:cs typeface="+mn-cs"/>
              </a:rPr>
              <a:t>er-, -</a:t>
            </a:r>
            <a:r>
              <a:rPr lang="fr-FR" sz="4400" kern="0" dirty="0" err="1">
                <a:solidFill>
                  <a:srgbClr val="0B435B"/>
                </a:solidFill>
                <a:latin typeface="Arial"/>
                <a:cs typeface="+mn-cs"/>
              </a:rPr>
              <a:t>u</a:t>
            </a:r>
            <a:r>
              <a:rPr kumimoji="0" lang="fr-FR" sz="4400" b="0" i="0" u="none" strike="noStrike" kern="0" cap="none" spc="0" normalizeH="0" baseline="0" noProof="0" dirty="0" err="1">
                <a:ln>
                  <a:noFill/>
                </a:ln>
                <a:solidFill>
                  <a:srgbClr val="627B9A"/>
                </a:solidFill>
                <a:effectLst/>
                <a:uLnTx/>
                <a:uFillTx/>
                <a:latin typeface="Arial"/>
                <a:ea typeface="+mn-ea"/>
                <a:cs typeface="+mn-cs"/>
              </a:rPr>
              <a:t>er</a:t>
            </a:r>
            <a:r>
              <a:rPr kumimoji="0" lang="fr-FR" sz="4400" b="0" i="0" u="none" strike="noStrike" kern="0" cap="none" spc="0" normalizeH="0" baseline="0" noProof="0" dirty="0">
                <a:ln>
                  <a:noFill/>
                </a:ln>
                <a:solidFill>
                  <a:srgbClr val="627B9A"/>
                </a:solidFill>
                <a:effectLst/>
                <a:uLnTx/>
                <a:uFillTx/>
                <a:latin typeface="Arial"/>
                <a:ea typeface="+mn-ea"/>
                <a:cs typeface="+mn-cs"/>
              </a:rPr>
              <a:t>-, -</a:t>
            </a:r>
            <a:r>
              <a:rPr lang="fr-FR" sz="4400" kern="0" dirty="0" err="1">
                <a:solidFill>
                  <a:srgbClr val="0B435B"/>
                </a:solidFill>
                <a:latin typeface="Arial"/>
                <a:cs typeface="+mn-cs"/>
              </a:rPr>
              <a:t>ou</a:t>
            </a:r>
            <a:r>
              <a:rPr kumimoji="0" lang="fr-FR" sz="4400" b="0" i="0" u="none" strike="noStrike" kern="0" cap="none" spc="0" normalizeH="0" baseline="0" noProof="0" dirty="0" err="1">
                <a:ln>
                  <a:noFill/>
                </a:ln>
                <a:solidFill>
                  <a:srgbClr val="627B9A"/>
                </a:solidFill>
                <a:effectLst/>
                <a:uLnTx/>
                <a:uFillTx/>
                <a:latin typeface="Arial"/>
                <a:ea typeface="+mn-ea"/>
                <a:cs typeface="+mn-cs"/>
              </a:rPr>
              <a:t>er</a:t>
            </a:r>
            <a:r>
              <a:rPr kumimoji="0" lang="fr-FR" sz="4400" b="0" i="0" u="none" strike="noStrike" kern="0" cap="none" spc="0" normalizeH="0" baseline="0" noProof="0" dirty="0">
                <a:ln>
                  <a:noFill/>
                </a:ln>
                <a:solidFill>
                  <a:srgbClr val="627B9A"/>
                </a:solidFill>
                <a:effectLst/>
                <a:uLnTx/>
                <a:uFillTx/>
                <a:latin typeface="Arial"/>
                <a:ea typeface="+mn-ea"/>
                <a:cs typeface="+mn-cs"/>
              </a:rPr>
              <a:t>-, -</a:t>
            </a:r>
            <a:r>
              <a:rPr lang="fr-FR" sz="4400" kern="0" dirty="0" err="1">
                <a:solidFill>
                  <a:srgbClr val="0B435B"/>
                </a:solidFill>
                <a:latin typeface="Arial"/>
                <a:cs typeface="+mn-cs"/>
              </a:rPr>
              <a:t>é</a:t>
            </a:r>
            <a:r>
              <a:rPr kumimoji="0" lang="fr-FR" sz="4400" b="0" i="0" u="none" strike="noStrike" kern="0" cap="none" spc="0" normalizeH="0" baseline="0" noProof="0" dirty="0" err="1">
                <a:ln>
                  <a:noFill/>
                </a:ln>
                <a:solidFill>
                  <a:srgbClr val="627B9A"/>
                </a:solidFill>
                <a:effectLst/>
                <a:uLnTx/>
                <a:uFillTx/>
                <a:latin typeface="Arial"/>
                <a:ea typeface="+mn-ea"/>
                <a:cs typeface="+mn-cs"/>
              </a:rPr>
              <a:t>er</a:t>
            </a:r>
            <a:r>
              <a:rPr kumimoji="0" lang="fr-FR" sz="4400" b="0" i="0" u="none" strike="noStrike" kern="0" cap="none" spc="0" normalizeH="0" baseline="0" noProof="0" dirty="0">
                <a:ln>
                  <a:noFill/>
                </a:ln>
                <a:solidFill>
                  <a:srgbClr val="627B9A"/>
                </a:solidFill>
                <a:effectLst/>
                <a:uLnTx/>
                <a:uFillTx/>
                <a:latin typeface="Arial"/>
                <a:ea typeface="+mn-ea"/>
                <a:cs typeface="+mn-cs"/>
              </a:rPr>
              <a:t>-</a:t>
            </a:r>
            <a:endParaRPr kumimoji="0" lang="fr-CA" sz="2800" b="0" i="0" u="none" strike="noStrike" kern="0" cap="none" spc="0" normalizeH="0" baseline="0" noProof="0" dirty="0">
              <a:ln>
                <a:noFill/>
              </a:ln>
              <a:solidFill>
                <a:srgbClr val="FFFFFF"/>
              </a:solidFill>
              <a:effectLst/>
              <a:uLnTx/>
              <a:uFillTx/>
              <a:latin typeface="Arial"/>
              <a:ea typeface="+mn-ea"/>
              <a:cs typeface="+mn-cs"/>
            </a:endParaRPr>
          </a:p>
        </p:txBody>
      </p:sp>
      <p:cxnSp>
        <p:nvCxnSpPr>
          <p:cNvPr id="17" name="Straight Connector 16">
            <a:extLst>
              <a:ext uri="{FF2B5EF4-FFF2-40B4-BE49-F238E27FC236}">
                <a16:creationId xmlns:a16="http://schemas.microsoft.com/office/drawing/2014/main" id="{7133DA7C-75F6-C0B5-0AF4-FC41FDB34875}"/>
              </a:ext>
            </a:extLst>
          </p:cNvPr>
          <p:cNvCxnSpPr/>
          <p:nvPr/>
        </p:nvCxnSpPr>
        <p:spPr>
          <a:xfrm rot="5400000">
            <a:off x="3611563" y="2787253"/>
            <a:ext cx="457200" cy="381000"/>
          </a:xfrm>
          <a:prstGeom prst="line">
            <a:avLst/>
          </a:prstGeom>
          <a:noFill/>
          <a:ln w="19050" cap="flat" cmpd="sng" algn="ctr">
            <a:solidFill>
              <a:srgbClr val="C00000"/>
            </a:solidFill>
            <a:prstDash val="solid"/>
          </a:ln>
          <a:effectLst/>
        </p:spPr>
      </p:cxnSp>
      <p:cxnSp>
        <p:nvCxnSpPr>
          <p:cNvPr id="18" name="Straight Connector 17">
            <a:extLst>
              <a:ext uri="{FF2B5EF4-FFF2-40B4-BE49-F238E27FC236}">
                <a16:creationId xmlns:a16="http://schemas.microsoft.com/office/drawing/2014/main" id="{D12EFC98-32F6-B518-695A-5E536E330DCF}"/>
              </a:ext>
            </a:extLst>
          </p:cNvPr>
          <p:cNvCxnSpPr/>
          <p:nvPr/>
        </p:nvCxnSpPr>
        <p:spPr>
          <a:xfrm rot="5400000">
            <a:off x="5087938" y="2787253"/>
            <a:ext cx="457200" cy="381000"/>
          </a:xfrm>
          <a:prstGeom prst="line">
            <a:avLst/>
          </a:prstGeom>
          <a:noFill/>
          <a:ln w="19050" cap="flat" cmpd="sng" algn="ctr">
            <a:solidFill>
              <a:srgbClr val="C00000"/>
            </a:solidFill>
            <a:prstDash val="solid"/>
          </a:ln>
          <a:effectLst/>
        </p:spPr>
      </p:cxnSp>
      <p:cxnSp>
        <p:nvCxnSpPr>
          <p:cNvPr id="19" name="Straight Connector 18">
            <a:extLst>
              <a:ext uri="{FF2B5EF4-FFF2-40B4-BE49-F238E27FC236}">
                <a16:creationId xmlns:a16="http://schemas.microsoft.com/office/drawing/2014/main" id="{20160F92-1BA0-C1CA-8D06-CAE36C6093A7}"/>
              </a:ext>
            </a:extLst>
          </p:cNvPr>
          <p:cNvCxnSpPr/>
          <p:nvPr/>
        </p:nvCxnSpPr>
        <p:spPr>
          <a:xfrm rot="5400000">
            <a:off x="6884513" y="2787253"/>
            <a:ext cx="457200" cy="381000"/>
          </a:xfrm>
          <a:prstGeom prst="line">
            <a:avLst/>
          </a:prstGeom>
          <a:noFill/>
          <a:ln w="19050" cap="flat" cmpd="sng" algn="ctr">
            <a:solidFill>
              <a:srgbClr val="C00000"/>
            </a:solidFill>
            <a:prstDash val="solid"/>
          </a:ln>
          <a:effectLst/>
        </p:spPr>
      </p:cxnSp>
      <p:cxnSp>
        <p:nvCxnSpPr>
          <p:cNvPr id="20" name="Straight Connector 19">
            <a:extLst>
              <a:ext uri="{FF2B5EF4-FFF2-40B4-BE49-F238E27FC236}">
                <a16:creationId xmlns:a16="http://schemas.microsoft.com/office/drawing/2014/main" id="{29C5761D-ABA1-A5DE-CC61-21DE49C2DBF5}"/>
              </a:ext>
            </a:extLst>
          </p:cNvPr>
          <p:cNvCxnSpPr/>
          <p:nvPr/>
        </p:nvCxnSpPr>
        <p:spPr>
          <a:xfrm rot="5400000">
            <a:off x="8339138" y="2780903"/>
            <a:ext cx="457200" cy="381000"/>
          </a:xfrm>
          <a:prstGeom prst="line">
            <a:avLst/>
          </a:prstGeom>
          <a:noFill/>
          <a:ln w="19050" cap="flat" cmpd="sng" algn="ctr">
            <a:solidFill>
              <a:srgbClr val="C00000"/>
            </a:solidFill>
            <a:prstDash val="solid"/>
          </a:ln>
          <a:effectLst/>
        </p:spPr>
      </p:cxnSp>
      <p:cxnSp>
        <p:nvCxnSpPr>
          <p:cNvPr id="21" name="Straight Connector 20">
            <a:extLst>
              <a:ext uri="{FF2B5EF4-FFF2-40B4-BE49-F238E27FC236}">
                <a16:creationId xmlns:a16="http://schemas.microsoft.com/office/drawing/2014/main" id="{39CB7C37-C8DB-B0B2-46DF-C6437180ECFD}"/>
              </a:ext>
            </a:extLst>
          </p:cNvPr>
          <p:cNvCxnSpPr/>
          <p:nvPr/>
        </p:nvCxnSpPr>
        <p:spPr>
          <a:xfrm rot="5400000">
            <a:off x="6792913" y="3985816"/>
            <a:ext cx="228600" cy="76200"/>
          </a:xfrm>
          <a:prstGeom prst="line">
            <a:avLst/>
          </a:prstGeom>
          <a:noFill/>
          <a:ln w="28575" cap="flat" cmpd="sng" algn="ctr">
            <a:solidFill>
              <a:srgbClr val="C00000"/>
            </a:solidFill>
            <a:prstDash val="solid"/>
          </a:ln>
          <a:effectLst/>
        </p:spPr>
      </p:cxnSp>
      <p:cxnSp>
        <p:nvCxnSpPr>
          <p:cNvPr id="22" name="Straight Connector 21">
            <a:extLst>
              <a:ext uri="{FF2B5EF4-FFF2-40B4-BE49-F238E27FC236}">
                <a16:creationId xmlns:a16="http://schemas.microsoft.com/office/drawing/2014/main" id="{FC3ABD69-6155-7DE6-1E8D-66FEE78D099B}"/>
              </a:ext>
            </a:extLst>
          </p:cNvPr>
          <p:cNvCxnSpPr/>
          <p:nvPr/>
        </p:nvCxnSpPr>
        <p:spPr>
          <a:xfrm rot="5400000">
            <a:off x="6992938" y="5007372"/>
            <a:ext cx="228600" cy="76200"/>
          </a:xfrm>
          <a:prstGeom prst="line">
            <a:avLst/>
          </a:prstGeom>
          <a:noFill/>
          <a:ln w="28575" cap="flat" cmpd="sng" algn="ctr">
            <a:solidFill>
              <a:srgbClr val="C00000"/>
            </a:solidFill>
            <a:prstDash val="solid"/>
          </a:ln>
          <a:effectLst/>
        </p:spPr>
      </p:cxnSp>
      <p:cxnSp>
        <p:nvCxnSpPr>
          <p:cNvPr id="23" name="Straight Connector 22">
            <a:extLst>
              <a:ext uri="{FF2B5EF4-FFF2-40B4-BE49-F238E27FC236}">
                <a16:creationId xmlns:a16="http://schemas.microsoft.com/office/drawing/2014/main" id="{DF0D9292-D491-2905-E0EF-8181C038304D}"/>
              </a:ext>
            </a:extLst>
          </p:cNvPr>
          <p:cNvCxnSpPr>
            <a:cxnSpLocks/>
          </p:cNvCxnSpPr>
          <p:nvPr/>
        </p:nvCxnSpPr>
        <p:spPr>
          <a:xfrm flipH="1">
            <a:off x="7299803" y="5456238"/>
            <a:ext cx="71438" cy="208756"/>
          </a:xfrm>
          <a:prstGeom prst="line">
            <a:avLst/>
          </a:prstGeom>
          <a:noFill/>
          <a:ln w="28575" cap="flat" cmpd="sng" algn="ctr">
            <a:solidFill>
              <a:srgbClr val="C00000"/>
            </a:solidFill>
            <a:prstDash val="solid"/>
          </a:ln>
          <a:effectLst/>
        </p:spPr>
      </p:cxnSp>
      <p:cxnSp>
        <p:nvCxnSpPr>
          <p:cNvPr id="24" name="Straight Connector 23">
            <a:extLst>
              <a:ext uri="{FF2B5EF4-FFF2-40B4-BE49-F238E27FC236}">
                <a16:creationId xmlns:a16="http://schemas.microsoft.com/office/drawing/2014/main" id="{040C0CCC-3B47-9CC1-BE4D-058BF6E2034C}"/>
              </a:ext>
            </a:extLst>
          </p:cNvPr>
          <p:cNvCxnSpPr/>
          <p:nvPr/>
        </p:nvCxnSpPr>
        <p:spPr>
          <a:xfrm rot="5400000">
            <a:off x="7299803" y="4509691"/>
            <a:ext cx="228600" cy="76200"/>
          </a:xfrm>
          <a:prstGeom prst="line">
            <a:avLst/>
          </a:prstGeom>
          <a:noFill/>
          <a:ln w="28575" cap="flat" cmpd="sng" algn="ctr">
            <a:solidFill>
              <a:srgbClr val="C00000"/>
            </a:solidFill>
            <a:prstDash val="solid"/>
          </a:ln>
          <a:effectLst/>
        </p:spPr>
      </p:cxnSp>
    </p:spTree>
    <p:custDataLst>
      <p:tags r:id="rId1"/>
    </p:custDataLst>
    <p:extLst>
      <p:ext uri="{BB962C8B-B14F-4D97-AF65-F5344CB8AC3E}">
        <p14:creationId xmlns:p14="http://schemas.microsoft.com/office/powerpoint/2010/main" val="133712656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up)">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up)">
                                      <p:cBhvr>
                                        <p:cTn id="21" dur="500"/>
                                        <p:tgtEl>
                                          <p:spTgt spid="17"/>
                                        </p:tgtEl>
                                      </p:cBhvr>
                                    </p:animEffect>
                                  </p:childTnLst>
                                </p:cTn>
                              </p:par>
                              <p:par>
                                <p:cTn id="22" presetID="22" presetClass="entr" presetSubtype="1" fill="hold"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up)">
                                      <p:cBhvr>
                                        <p:cTn id="24" dur="500"/>
                                        <p:tgtEl>
                                          <p:spTgt spid="18"/>
                                        </p:tgtEl>
                                      </p:cBhvr>
                                    </p:animEffect>
                                  </p:childTnLst>
                                </p:cTn>
                              </p:par>
                              <p:par>
                                <p:cTn id="25" presetID="22" presetClass="entr" presetSubtype="1"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up)">
                                      <p:cBhvr>
                                        <p:cTn id="27" dur="500"/>
                                        <p:tgtEl>
                                          <p:spTgt spid="19"/>
                                        </p:tgtEl>
                                      </p:cBhvr>
                                    </p:animEffect>
                                  </p:childTnLst>
                                </p:cTn>
                              </p:par>
                              <p:par>
                                <p:cTn id="28" presetID="22" presetClass="entr" presetSubtype="1" fill="hold"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up)">
                                      <p:cBhvr>
                                        <p:cTn id="30" dur="500"/>
                                        <p:tgtEl>
                                          <p:spTgt spid="2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4">
                                            <p:txEl>
                                              <p:pRg st="4" end="4"/>
                                            </p:txEl>
                                          </p:spTgt>
                                        </p:tgtEl>
                                        <p:attrNameLst>
                                          <p:attrName>style.visibility</p:attrName>
                                        </p:attrNameLst>
                                      </p:cBhvr>
                                      <p:to>
                                        <p:strVal val="visible"/>
                                      </p:to>
                                    </p:set>
                                    <p:animEffect transition="in" filter="fade">
                                      <p:cBhvr>
                                        <p:cTn id="35" dur="500"/>
                                        <p:tgtEl>
                                          <p:spTgt spid="14">
                                            <p:txEl>
                                              <p:pRg st="4" end="4"/>
                                            </p:txEl>
                                          </p:spTgt>
                                        </p:tgtEl>
                                      </p:cBhvr>
                                    </p:animEffect>
                                  </p:childTnLst>
                                </p:cTn>
                              </p:par>
                            </p:childTnLst>
                          </p:cTn>
                        </p:par>
                        <p:par>
                          <p:cTn id="36" fill="hold">
                            <p:stCondLst>
                              <p:cond delay="500"/>
                            </p:stCondLst>
                            <p:childTnLst>
                              <p:par>
                                <p:cTn id="37" presetID="22" presetClass="entr" presetSubtype="1" fill="hold"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up)">
                                      <p:cBhvr>
                                        <p:cTn id="39" dur="500"/>
                                        <p:tgtEl>
                                          <p:spTgt spid="2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14">
                                            <p:txEl>
                                              <p:pRg st="5" end="5"/>
                                            </p:txEl>
                                          </p:spTgt>
                                        </p:tgtEl>
                                        <p:attrNameLst>
                                          <p:attrName>style.visibility</p:attrName>
                                        </p:attrNameLst>
                                      </p:cBhvr>
                                      <p:to>
                                        <p:strVal val="visible"/>
                                      </p:to>
                                    </p:set>
                                    <p:animEffect transition="in" filter="fade">
                                      <p:cBhvr>
                                        <p:cTn id="44" dur="500"/>
                                        <p:tgtEl>
                                          <p:spTgt spid="14">
                                            <p:txEl>
                                              <p:pRg st="5" end="5"/>
                                            </p:txEl>
                                          </p:spTgt>
                                        </p:tgtEl>
                                      </p:cBhvr>
                                    </p:animEffect>
                                  </p:childTnLst>
                                </p:cTn>
                              </p:par>
                            </p:childTnLst>
                          </p:cTn>
                        </p:par>
                        <p:par>
                          <p:cTn id="45" fill="hold">
                            <p:stCondLst>
                              <p:cond delay="500"/>
                            </p:stCondLst>
                            <p:childTnLst>
                              <p:par>
                                <p:cTn id="46" presetID="22" presetClass="entr" presetSubtype="1" fill="hold"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ipe(up)">
                                      <p:cBhvr>
                                        <p:cTn id="48" dur="500"/>
                                        <p:tgtEl>
                                          <p:spTgt spid="24"/>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14">
                                            <p:txEl>
                                              <p:pRg st="6" end="6"/>
                                            </p:txEl>
                                          </p:spTgt>
                                        </p:tgtEl>
                                        <p:attrNameLst>
                                          <p:attrName>style.visibility</p:attrName>
                                        </p:attrNameLst>
                                      </p:cBhvr>
                                      <p:to>
                                        <p:strVal val="visible"/>
                                      </p:to>
                                    </p:set>
                                    <p:animEffect transition="in" filter="fade">
                                      <p:cBhvr>
                                        <p:cTn id="53" dur="500"/>
                                        <p:tgtEl>
                                          <p:spTgt spid="14">
                                            <p:txEl>
                                              <p:pRg st="6" end="6"/>
                                            </p:txEl>
                                          </p:spTgt>
                                        </p:tgtEl>
                                      </p:cBhvr>
                                    </p:animEffect>
                                  </p:childTnLst>
                                </p:cTn>
                              </p:par>
                            </p:childTnLst>
                          </p:cTn>
                        </p:par>
                        <p:par>
                          <p:cTn id="54" fill="hold">
                            <p:stCondLst>
                              <p:cond delay="500"/>
                            </p:stCondLst>
                            <p:childTnLst>
                              <p:par>
                                <p:cTn id="55" presetID="22" presetClass="entr" presetSubtype="1" fill="hold" nodeType="after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wipe(up)">
                                      <p:cBhvr>
                                        <p:cTn id="57" dur="500"/>
                                        <p:tgtEl>
                                          <p:spTgt spid="22"/>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4">
                                            <p:txEl>
                                              <p:pRg st="7" end="7"/>
                                            </p:txEl>
                                          </p:spTgt>
                                        </p:tgtEl>
                                        <p:attrNameLst>
                                          <p:attrName>style.visibility</p:attrName>
                                        </p:attrNameLst>
                                      </p:cBhvr>
                                      <p:to>
                                        <p:strVal val="visible"/>
                                      </p:to>
                                    </p:set>
                                    <p:animEffect transition="in" filter="fade">
                                      <p:cBhvr>
                                        <p:cTn id="62" dur="500"/>
                                        <p:tgtEl>
                                          <p:spTgt spid="14">
                                            <p:txEl>
                                              <p:pRg st="7" end="7"/>
                                            </p:txEl>
                                          </p:spTgt>
                                        </p:tgtEl>
                                      </p:cBhvr>
                                    </p:animEffect>
                                  </p:childTnLst>
                                </p:cTn>
                              </p:par>
                            </p:childTnLst>
                          </p:cTn>
                        </p:par>
                        <p:par>
                          <p:cTn id="63" fill="hold">
                            <p:stCondLst>
                              <p:cond delay="500"/>
                            </p:stCondLst>
                            <p:childTnLst>
                              <p:par>
                                <p:cTn id="64" presetID="22" presetClass="entr" presetSubtype="1" fill="hold" nodeType="after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wipe(up)">
                                      <p:cBhvr>
                                        <p:cTn id="6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57B73-83B9-79F2-2473-8A7292F7FE8E}"/>
              </a:ext>
            </a:extLst>
          </p:cNvPr>
          <p:cNvSpPr>
            <a:spLocks noGrp="1"/>
          </p:cNvSpPr>
          <p:nvPr>
            <p:ph type="title"/>
          </p:nvPr>
        </p:nvSpPr>
        <p:spPr/>
        <p:txBody>
          <a:bodyPr/>
          <a:lstStyle/>
          <a:p>
            <a:r>
              <a:rPr lang="fr-FR" altLang="fr-FR" sz="2800" dirty="0"/>
              <a:t> Orthographe</a:t>
            </a:r>
            <a:endParaRPr lang="fr-CA" dirty="0"/>
          </a:p>
        </p:txBody>
      </p:sp>
      <p:sp>
        <p:nvSpPr>
          <p:cNvPr id="4" name="Content Placeholder 5">
            <a:extLst>
              <a:ext uri="{FF2B5EF4-FFF2-40B4-BE49-F238E27FC236}">
                <a16:creationId xmlns:a16="http://schemas.microsoft.com/office/drawing/2014/main" id="{3D66651F-E073-2FC1-778C-4C20F68C0D98}"/>
              </a:ext>
            </a:extLst>
          </p:cNvPr>
          <p:cNvSpPr txBox="1">
            <a:spLocks/>
          </p:cNvSpPr>
          <p:nvPr/>
        </p:nvSpPr>
        <p:spPr bwMode="auto">
          <a:xfrm>
            <a:off x="1139982" y="798545"/>
            <a:ext cx="6247646" cy="631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altLang="fr-FR" sz="4400" b="0" i="0" u="none" strike="noStrike" kern="0" cap="none" spc="0" normalizeH="0" baseline="0" noProof="0" dirty="0">
                <a:ln>
                  <a:noFill/>
                </a:ln>
                <a:solidFill>
                  <a:srgbClr val="0B435B"/>
                </a:solidFill>
                <a:effectLst/>
                <a:uLnTx/>
                <a:uFillTx/>
                <a:latin typeface="Arial"/>
                <a:ea typeface="+mn-ea"/>
                <a:cs typeface="+mn-cs"/>
              </a:rPr>
              <a:t>verbes en -er (présent)  </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fr-FR" altLang="fr-FR" sz="4400" b="0" i="0" u="none" strike="noStrike" kern="0" cap="none" spc="0" normalizeH="0" baseline="0" noProof="0" dirty="0">
              <a:ln>
                <a:noFill/>
              </a:ln>
              <a:solidFill>
                <a:srgbClr val="0B435B"/>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fr-FR" altLang="fr-FR" sz="4400" b="0" i="0" u="none" strike="noStrike" kern="0" cap="none" spc="0" normalizeH="0" baseline="0" noProof="0" dirty="0">
              <a:ln>
                <a:noFill/>
              </a:ln>
              <a:solidFill>
                <a:srgbClr val="0B435B"/>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fr-FR" altLang="fr-FR" sz="4400" b="0" i="0" u="none" strike="noStrike" kern="0" cap="none" spc="0" normalizeH="0" baseline="0" noProof="0" dirty="0">
              <a:ln>
                <a:noFill/>
              </a:ln>
              <a:solidFill>
                <a:srgbClr val="0B435B"/>
              </a:solidFill>
              <a:effectLst/>
              <a:uLnTx/>
              <a:uFillTx/>
              <a:latin typeface="Arial"/>
              <a:ea typeface="+mn-ea"/>
              <a:cs typeface="+mn-cs"/>
            </a:endParaRPr>
          </a:p>
        </p:txBody>
      </p:sp>
      <p:grpSp>
        <p:nvGrpSpPr>
          <p:cNvPr id="42" name="Group 41">
            <a:extLst>
              <a:ext uri="{FF2B5EF4-FFF2-40B4-BE49-F238E27FC236}">
                <a16:creationId xmlns:a16="http://schemas.microsoft.com/office/drawing/2014/main" id="{B2919DFA-D872-2231-1C80-DF8635D68CEF}"/>
              </a:ext>
            </a:extLst>
          </p:cNvPr>
          <p:cNvGrpSpPr/>
          <p:nvPr/>
        </p:nvGrpSpPr>
        <p:grpSpPr>
          <a:xfrm>
            <a:off x="270953" y="1440619"/>
            <a:ext cx="9117550" cy="6555058"/>
            <a:chOff x="270953" y="1440619"/>
            <a:chExt cx="9117550" cy="6555058"/>
          </a:xfrm>
        </p:grpSpPr>
        <p:pic>
          <p:nvPicPr>
            <p:cNvPr id="29" name="Picture 5" descr="G:\stebel2.png">
              <a:extLst>
                <a:ext uri="{FF2B5EF4-FFF2-40B4-BE49-F238E27FC236}">
                  <a16:creationId xmlns:a16="http://schemas.microsoft.com/office/drawing/2014/main" id="{0C41619A-022B-AD46-9A9A-F3DF6DFD7BA4}"/>
                </a:ext>
              </a:extLst>
            </p:cNvPr>
            <p:cNvPicPr>
              <a:picLocks noChangeAspect="1" noChangeArrowheads="1"/>
            </p:cNvPicPr>
            <p:nvPr>
              <p:custDataLst>
                <p:tags r:id="rId2"/>
              </p:custDataLst>
            </p:nvPr>
          </p:nvPicPr>
          <p:blipFill>
            <a:blip r:embed="rId8">
              <a:extLst>
                <a:ext uri="{28A0092B-C50C-407E-A947-70E740481C1C}">
                  <a14:useLocalDpi xmlns:a14="http://schemas.microsoft.com/office/drawing/2010/main" val="0"/>
                </a:ext>
              </a:extLst>
            </a:blip>
            <a:srcRect/>
            <a:stretch>
              <a:fillRect/>
            </a:stretch>
          </p:blipFill>
          <p:spPr bwMode="auto">
            <a:xfrm rot="1226441">
              <a:off x="270953" y="3465669"/>
              <a:ext cx="5014333" cy="4530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3" descr="G:\Untitled-2.png">
              <a:extLst>
                <a:ext uri="{FF2B5EF4-FFF2-40B4-BE49-F238E27FC236}">
                  <a16:creationId xmlns:a16="http://schemas.microsoft.com/office/drawing/2014/main" id="{F1DFE306-9B90-3315-B20A-A03A1C534900}"/>
                </a:ext>
              </a:extLst>
            </p:cNvPr>
            <p:cNvPicPr>
              <a:picLocks noChangeAspect="1" noChangeArrowheads="1"/>
            </p:cNvPicPr>
            <p:nvPr>
              <p:custDataLst>
                <p:tags r:id="rId3"/>
              </p:custDataLst>
            </p:nvPr>
          </p:nvPicPr>
          <p:blipFill>
            <a:blip r:embed="rId9">
              <a:lum bright="18000" contrast="10000"/>
              <a:extLst>
                <a:ext uri="{28A0092B-C50C-407E-A947-70E740481C1C}">
                  <a14:useLocalDpi xmlns:a14="http://schemas.microsoft.com/office/drawing/2010/main" val="0"/>
                </a:ext>
              </a:extLst>
            </a:blip>
            <a:srcRect/>
            <a:stretch>
              <a:fillRect/>
            </a:stretch>
          </p:blipFill>
          <p:spPr bwMode="auto">
            <a:xfrm rot="793430">
              <a:off x="3244801" y="1440619"/>
              <a:ext cx="6143702" cy="457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Rectangle 30">
              <a:extLst>
                <a:ext uri="{FF2B5EF4-FFF2-40B4-BE49-F238E27FC236}">
                  <a16:creationId xmlns:a16="http://schemas.microsoft.com/office/drawing/2014/main" id="{49F40E85-A0A3-22EA-A590-5DFD346DBCDC}"/>
                </a:ext>
              </a:extLst>
            </p:cNvPr>
            <p:cNvSpPr/>
            <p:nvPr>
              <p:custDataLst>
                <p:tags r:id="rId4"/>
              </p:custDataLst>
            </p:nvPr>
          </p:nvSpPr>
          <p:spPr bwMode="auto">
            <a:xfrm>
              <a:off x="6292878" y="3009069"/>
              <a:ext cx="569913" cy="1446213"/>
            </a:xfrm>
            <a:prstGeom prst="rect">
              <a:avLst/>
            </a:prstGeom>
            <a:noFill/>
          </p:spPr>
          <p:txBody>
            <a:bodyPr>
              <a:spAutoFit/>
            </a:bodyPr>
            <a:lstStyle/>
            <a:p>
              <a:pPr algn="ctr">
                <a:defRPr/>
              </a:pPr>
              <a:r>
                <a:rPr lang="en-US" sz="8800" dirty="0">
                  <a:ln w="18415" cmpd="sng">
                    <a:noFill/>
                    <a:prstDash val="solid"/>
                  </a:ln>
                  <a:solidFill>
                    <a:srgbClr val="FFFF00"/>
                  </a:solidFill>
                  <a:effectLst>
                    <a:outerShdw blurRad="63500" dir="3600000" algn="tl" rotWithShape="0">
                      <a:srgbClr val="000000">
                        <a:alpha val="70000"/>
                      </a:srgbClr>
                    </a:outerShdw>
                  </a:effectLst>
                  <a:latin typeface="Arial" charset="0"/>
                  <a:cs typeface="+mn-cs"/>
                </a:rPr>
                <a:t>e</a:t>
              </a:r>
            </a:p>
          </p:txBody>
        </p:sp>
        <p:cxnSp>
          <p:nvCxnSpPr>
            <p:cNvPr id="32" name="Straight Connector 31">
              <a:extLst>
                <a:ext uri="{FF2B5EF4-FFF2-40B4-BE49-F238E27FC236}">
                  <a16:creationId xmlns:a16="http://schemas.microsoft.com/office/drawing/2014/main" id="{A105DCF6-7706-56E3-1109-EB097DCCB39E}"/>
                </a:ext>
              </a:extLst>
            </p:cNvPr>
            <p:cNvCxnSpPr/>
            <p:nvPr/>
          </p:nvCxnSpPr>
          <p:spPr bwMode="auto">
            <a:xfrm rot="5400000" flipH="1" flipV="1">
              <a:off x="6234935" y="3524212"/>
              <a:ext cx="685800" cy="569913"/>
            </a:xfrm>
            <a:prstGeom prst="line">
              <a:avLst/>
            </a:prstGeom>
            <a:noFill/>
            <a:ln w="63500" cap="rnd" cmpd="sng" algn="ctr">
              <a:solidFill>
                <a:srgbClr val="627B9A"/>
              </a:solidFill>
              <a:prstDash val="solid"/>
            </a:ln>
            <a:effectLst/>
          </p:spPr>
        </p:cxnSp>
        <p:sp>
          <p:nvSpPr>
            <p:cNvPr id="33" name="Rectangle 32">
              <a:extLst>
                <a:ext uri="{FF2B5EF4-FFF2-40B4-BE49-F238E27FC236}">
                  <a16:creationId xmlns:a16="http://schemas.microsoft.com/office/drawing/2014/main" id="{5A777E43-0F84-1C5D-F5D1-B8F0FCA8B3BB}"/>
                </a:ext>
              </a:extLst>
            </p:cNvPr>
            <p:cNvSpPr/>
            <p:nvPr/>
          </p:nvSpPr>
          <p:spPr bwMode="auto">
            <a:xfrm>
              <a:off x="3979891" y="2181982"/>
              <a:ext cx="2008187" cy="990600"/>
            </a:xfrm>
            <a:prstGeom prst="rect">
              <a:avLst/>
            </a:prstGeom>
          </p:spPr>
          <p:txBody>
            <a:bodyPr wrap="none">
              <a:spAutoFit/>
            </a:bodyPr>
            <a:lstStyle/>
            <a:p>
              <a:pPr>
                <a:lnSpc>
                  <a:spcPct val="90000"/>
                </a:lnSpc>
                <a:defRPr/>
              </a:pPr>
              <a:r>
                <a:rPr lang="fr-FR" sz="3200" dirty="0">
                  <a:solidFill>
                    <a:srgbClr val="00642D"/>
                  </a:solidFill>
                  <a:latin typeface="Brush Script MT" pitchFamily="66" charset="0"/>
                  <a:cs typeface="+mn-cs"/>
                </a:rPr>
                <a:t>l</a:t>
              </a:r>
              <a:r>
                <a:rPr lang="fr-FR" sz="3200" u="sng" dirty="0">
                  <a:solidFill>
                    <a:srgbClr val="00642D"/>
                  </a:solidFill>
                  <a:uFill>
                    <a:solidFill>
                      <a:srgbClr val="C00000"/>
                    </a:solidFill>
                  </a:uFill>
                  <a:latin typeface="Brush Script MT" pitchFamily="66" charset="0"/>
                  <a:cs typeface="+mn-cs"/>
                </a:rPr>
                <a:t>e</a:t>
              </a:r>
              <a:r>
                <a:rPr lang="fr-FR" sz="3200" dirty="0">
                  <a:solidFill>
                    <a:srgbClr val="00642D"/>
                  </a:solidFill>
                  <a:latin typeface="Brush Script MT" pitchFamily="66" charset="0"/>
                  <a:cs typeface="+mn-cs"/>
                </a:rPr>
                <a:t>ver, m</a:t>
              </a:r>
              <a:r>
                <a:rPr lang="fr-FR" sz="3200" u="sng" dirty="0">
                  <a:solidFill>
                    <a:srgbClr val="00642D"/>
                  </a:solidFill>
                  <a:uFill>
                    <a:solidFill>
                      <a:srgbClr val="C00000"/>
                    </a:solidFill>
                  </a:uFill>
                  <a:latin typeface="Brush Script MT" pitchFamily="66" charset="0"/>
                  <a:cs typeface="+mn-cs"/>
                </a:rPr>
                <a:t>e</a:t>
              </a:r>
              <a:r>
                <a:rPr lang="fr-FR" sz="3200" dirty="0">
                  <a:solidFill>
                    <a:srgbClr val="00642D"/>
                  </a:solidFill>
                  <a:latin typeface="Brush Script MT" pitchFamily="66" charset="0"/>
                  <a:cs typeface="+mn-cs"/>
                </a:rPr>
                <a:t>ner, </a:t>
              </a:r>
              <a:br>
                <a:rPr lang="fr-FR" sz="3200" dirty="0">
                  <a:solidFill>
                    <a:srgbClr val="00642D"/>
                  </a:solidFill>
                  <a:latin typeface="Brush Script MT" pitchFamily="66" charset="0"/>
                  <a:cs typeface="+mn-cs"/>
                </a:rPr>
              </a:br>
              <a:r>
                <a:rPr lang="fr-FR" sz="3200" dirty="0">
                  <a:solidFill>
                    <a:srgbClr val="00642D"/>
                  </a:solidFill>
                  <a:latin typeface="Brush Script MT" pitchFamily="66" charset="0"/>
                  <a:cs typeface="+mn-cs"/>
                </a:rPr>
                <a:t>ach</a:t>
              </a:r>
              <a:r>
                <a:rPr lang="fr-FR" sz="3200" u="sng" dirty="0">
                  <a:solidFill>
                    <a:srgbClr val="00642D"/>
                  </a:solidFill>
                  <a:uFill>
                    <a:solidFill>
                      <a:srgbClr val="C00000"/>
                    </a:solidFill>
                  </a:uFill>
                  <a:latin typeface="Brush Script MT" pitchFamily="66" charset="0"/>
                  <a:cs typeface="+mn-cs"/>
                </a:rPr>
                <a:t>e</a:t>
              </a:r>
              <a:r>
                <a:rPr lang="fr-FR" sz="3200" dirty="0">
                  <a:solidFill>
                    <a:srgbClr val="00642D"/>
                  </a:solidFill>
                  <a:latin typeface="Brush Script MT" pitchFamily="66" charset="0"/>
                  <a:cs typeface="+mn-cs"/>
                </a:rPr>
                <a:t>ter, c</a:t>
              </a:r>
              <a:r>
                <a:rPr lang="fr-FR" sz="3200" u="sng" dirty="0">
                  <a:solidFill>
                    <a:srgbClr val="00642D"/>
                  </a:solidFill>
                  <a:uFill>
                    <a:solidFill>
                      <a:srgbClr val="C00000"/>
                    </a:solidFill>
                  </a:uFill>
                  <a:latin typeface="Brush Script MT" pitchFamily="66" charset="0"/>
                  <a:cs typeface="+mn-cs"/>
                </a:rPr>
                <a:t>é</a:t>
              </a:r>
              <a:r>
                <a:rPr lang="fr-FR" sz="3200" dirty="0">
                  <a:solidFill>
                    <a:srgbClr val="00642D"/>
                  </a:solidFill>
                  <a:latin typeface="Brush Script MT" pitchFamily="66" charset="0"/>
                  <a:cs typeface="+mn-cs"/>
                </a:rPr>
                <a:t>der</a:t>
              </a:r>
              <a:endParaRPr lang="fr-CA" sz="3200" dirty="0">
                <a:solidFill>
                  <a:srgbClr val="00642D"/>
                </a:solidFill>
                <a:latin typeface="Brush Script MT" pitchFamily="66" charset="0"/>
                <a:cs typeface="+mn-cs"/>
              </a:endParaRPr>
            </a:p>
          </p:txBody>
        </p:sp>
        <p:sp>
          <p:nvSpPr>
            <p:cNvPr id="34" name="Rectangle 33">
              <a:extLst>
                <a:ext uri="{FF2B5EF4-FFF2-40B4-BE49-F238E27FC236}">
                  <a16:creationId xmlns:a16="http://schemas.microsoft.com/office/drawing/2014/main" id="{1ADBE3EE-6B9B-837D-E99B-84A56A1FD40F}"/>
                </a:ext>
              </a:extLst>
            </p:cNvPr>
            <p:cNvSpPr/>
            <p:nvPr/>
          </p:nvSpPr>
          <p:spPr bwMode="auto">
            <a:xfrm>
              <a:off x="4235478" y="3172582"/>
              <a:ext cx="1654175" cy="979487"/>
            </a:xfrm>
            <a:prstGeom prst="rect">
              <a:avLst/>
            </a:prstGeom>
          </p:spPr>
          <p:txBody>
            <a:bodyPr>
              <a:spAutoFit/>
            </a:bodyPr>
            <a:lstStyle/>
            <a:p>
              <a:pPr>
                <a:lnSpc>
                  <a:spcPct val="80000"/>
                </a:lnSpc>
                <a:defRPr/>
              </a:pPr>
              <a:r>
                <a:rPr lang="fr-FR" sz="2000" dirty="0">
                  <a:solidFill>
                    <a:srgbClr val="057918"/>
                  </a:solidFill>
                  <a:latin typeface="Forte" pitchFamily="66" charset="0"/>
                  <a:cs typeface="+mn-cs"/>
                </a:rPr>
                <a:t>je </a:t>
              </a:r>
              <a:r>
                <a:rPr lang="fr-FR" sz="2400" dirty="0">
                  <a:solidFill>
                    <a:srgbClr val="057918"/>
                  </a:solidFill>
                  <a:latin typeface="Forte" pitchFamily="66" charset="0"/>
                  <a:cs typeface="+mn-cs"/>
                </a:rPr>
                <a:t>l</a:t>
              </a:r>
              <a:r>
                <a:rPr lang="fr-FR" sz="2400" u="sng" dirty="0">
                  <a:solidFill>
                    <a:srgbClr val="057918"/>
                  </a:solidFill>
                  <a:uFill>
                    <a:solidFill>
                      <a:srgbClr val="C00000"/>
                    </a:solidFill>
                  </a:uFill>
                  <a:latin typeface="Forte" pitchFamily="66" charset="0"/>
                  <a:cs typeface="+mn-cs"/>
                </a:rPr>
                <a:t>è</a:t>
              </a:r>
              <a:r>
                <a:rPr lang="fr-FR" sz="2400" dirty="0">
                  <a:solidFill>
                    <a:srgbClr val="057918"/>
                  </a:solidFill>
                  <a:latin typeface="Forte" pitchFamily="66" charset="0"/>
                  <a:cs typeface="+mn-cs"/>
                </a:rPr>
                <a:t>v</a:t>
              </a:r>
              <a:r>
                <a:rPr lang="fr-FR" sz="2400" u="dottedHeavy" dirty="0">
                  <a:solidFill>
                    <a:srgbClr val="057918"/>
                  </a:solidFill>
                  <a:uFill>
                    <a:solidFill>
                      <a:srgbClr val="808080"/>
                    </a:solidFill>
                  </a:uFill>
                  <a:latin typeface="Forte" pitchFamily="66" charset="0"/>
                  <a:cs typeface="+mn-cs"/>
                </a:rPr>
                <a:t>e</a:t>
              </a:r>
              <a:r>
                <a:rPr lang="fr-FR" sz="2000" dirty="0">
                  <a:solidFill>
                    <a:srgbClr val="057918"/>
                  </a:solidFill>
                  <a:latin typeface="Forte" pitchFamily="66" charset="0"/>
                  <a:cs typeface="+mn-cs"/>
                </a:rPr>
                <a:t>	</a:t>
              </a:r>
            </a:p>
            <a:p>
              <a:pPr>
                <a:lnSpc>
                  <a:spcPct val="80000"/>
                </a:lnSpc>
                <a:defRPr/>
              </a:pPr>
              <a:r>
                <a:rPr lang="fr-FR" sz="2000" dirty="0">
                  <a:solidFill>
                    <a:srgbClr val="057918"/>
                  </a:solidFill>
                  <a:latin typeface="Forte" pitchFamily="66" charset="0"/>
                  <a:cs typeface="+mn-cs"/>
                </a:rPr>
                <a:t>nous </a:t>
              </a:r>
              <a:r>
                <a:rPr lang="fr-FR" sz="2400" dirty="0">
                  <a:solidFill>
                    <a:srgbClr val="057918"/>
                  </a:solidFill>
                  <a:latin typeface="Forte" pitchFamily="66" charset="0"/>
                  <a:cs typeface="+mn-cs"/>
                </a:rPr>
                <a:t>l</a:t>
              </a:r>
              <a:r>
                <a:rPr lang="fr-FR" sz="2400" u="sng" dirty="0">
                  <a:solidFill>
                    <a:srgbClr val="057918"/>
                  </a:solidFill>
                  <a:uFill>
                    <a:solidFill>
                      <a:srgbClr val="C00000"/>
                    </a:solidFill>
                  </a:uFill>
                  <a:latin typeface="Forte" pitchFamily="66" charset="0"/>
                  <a:cs typeface="+mn-cs"/>
                </a:rPr>
                <a:t>e</a:t>
              </a:r>
              <a:r>
                <a:rPr lang="fr-FR" sz="2400" dirty="0">
                  <a:solidFill>
                    <a:srgbClr val="057918"/>
                  </a:solidFill>
                  <a:latin typeface="Forte" pitchFamily="66" charset="0"/>
                  <a:cs typeface="+mn-cs"/>
                </a:rPr>
                <a:t>v</a:t>
              </a:r>
              <a:r>
                <a:rPr lang="fr-FR" sz="2400" u="sng" dirty="0">
                  <a:solidFill>
                    <a:srgbClr val="057918"/>
                  </a:solidFill>
                  <a:uFill>
                    <a:solidFill>
                      <a:schemeClr val="accent5">
                        <a:lumMod val="75000"/>
                      </a:schemeClr>
                    </a:solidFill>
                  </a:uFill>
                  <a:latin typeface="Forte" pitchFamily="66" charset="0"/>
                  <a:cs typeface="+mn-cs"/>
                </a:rPr>
                <a:t>ons</a:t>
              </a:r>
              <a:endParaRPr lang="fr-FR" sz="2000" u="sng" dirty="0">
                <a:solidFill>
                  <a:srgbClr val="057918"/>
                </a:solidFill>
                <a:uFill>
                  <a:solidFill>
                    <a:schemeClr val="accent5">
                      <a:lumMod val="75000"/>
                    </a:schemeClr>
                  </a:solidFill>
                </a:uFill>
                <a:latin typeface="Forte" pitchFamily="66" charset="0"/>
                <a:cs typeface="+mn-cs"/>
              </a:endParaRPr>
            </a:p>
            <a:p>
              <a:pPr>
                <a:lnSpc>
                  <a:spcPct val="80000"/>
                </a:lnSpc>
                <a:defRPr/>
              </a:pPr>
              <a:r>
                <a:rPr lang="fr-FR" sz="2000" dirty="0">
                  <a:solidFill>
                    <a:srgbClr val="057918"/>
                  </a:solidFill>
                  <a:latin typeface="Forte" pitchFamily="66" charset="0"/>
                  <a:cs typeface="+mn-cs"/>
                </a:rPr>
                <a:t>ils </a:t>
              </a:r>
              <a:r>
                <a:rPr lang="fr-FR" sz="2400" dirty="0">
                  <a:solidFill>
                    <a:srgbClr val="057918"/>
                  </a:solidFill>
                  <a:latin typeface="Forte" pitchFamily="66" charset="0"/>
                  <a:cs typeface="+mn-cs"/>
                </a:rPr>
                <a:t>l</a:t>
              </a:r>
              <a:r>
                <a:rPr lang="fr-FR" sz="2400" u="sng" dirty="0">
                  <a:solidFill>
                    <a:srgbClr val="057918"/>
                  </a:solidFill>
                  <a:uFill>
                    <a:solidFill>
                      <a:srgbClr val="C00000"/>
                    </a:solidFill>
                  </a:uFill>
                  <a:latin typeface="Forte" pitchFamily="66" charset="0"/>
                  <a:cs typeface="+mn-cs"/>
                </a:rPr>
                <a:t>è</a:t>
              </a:r>
              <a:r>
                <a:rPr lang="fr-FR" sz="2400" dirty="0">
                  <a:solidFill>
                    <a:srgbClr val="057918"/>
                  </a:solidFill>
                  <a:latin typeface="Forte" pitchFamily="66" charset="0"/>
                  <a:cs typeface="+mn-cs"/>
                </a:rPr>
                <a:t>v</a:t>
              </a:r>
              <a:r>
                <a:rPr lang="fr-FR" sz="2400" u="dottedHeavy" dirty="0">
                  <a:solidFill>
                    <a:srgbClr val="057918"/>
                  </a:solidFill>
                  <a:uFill>
                    <a:solidFill>
                      <a:srgbClr val="808080"/>
                    </a:solidFill>
                  </a:uFill>
                  <a:latin typeface="Forte" pitchFamily="66" charset="0"/>
                  <a:cs typeface="+mn-cs"/>
                </a:rPr>
                <a:t>ent</a:t>
              </a:r>
              <a:endParaRPr lang="en-US" sz="1800" u="dottedHeavy" dirty="0">
                <a:solidFill>
                  <a:srgbClr val="057918"/>
                </a:solidFill>
                <a:uFill>
                  <a:solidFill>
                    <a:srgbClr val="808080"/>
                  </a:solidFill>
                </a:uFill>
                <a:latin typeface="Forte" pitchFamily="66" charset="0"/>
                <a:cs typeface="+mn-cs"/>
              </a:endParaRPr>
            </a:p>
          </p:txBody>
        </p:sp>
        <p:sp>
          <p:nvSpPr>
            <p:cNvPr id="35" name="Rectangle 34">
              <a:extLst>
                <a:ext uri="{FF2B5EF4-FFF2-40B4-BE49-F238E27FC236}">
                  <a16:creationId xmlns:a16="http://schemas.microsoft.com/office/drawing/2014/main" id="{BF149ABF-52DE-94D1-9052-8094BED54DA4}"/>
                </a:ext>
              </a:extLst>
            </p:cNvPr>
            <p:cNvSpPr/>
            <p:nvPr/>
          </p:nvSpPr>
          <p:spPr bwMode="auto">
            <a:xfrm>
              <a:off x="6597678" y="2054982"/>
              <a:ext cx="2409825" cy="708025"/>
            </a:xfrm>
            <a:prstGeom prst="rect">
              <a:avLst/>
            </a:prstGeom>
          </p:spPr>
          <p:txBody>
            <a:bodyPr wrap="none">
              <a:spAutoFit/>
            </a:bodyPr>
            <a:lstStyle/>
            <a:p>
              <a:pPr>
                <a:defRPr/>
              </a:pPr>
              <a:r>
                <a:rPr lang="fr-FR" sz="4000" dirty="0">
                  <a:solidFill>
                    <a:srgbClr val="00642D"/>
                  </a:solidFill>
                  <a:latin typeface="Brush Script MT" pitchFamily="66" charset="0"/>
                  <a:cs typeface="+mn-cs"/>
                </a:rPr>
                <a:t>appe</a:t>
              </a:r>
              <a:r>
                <a:rPr lang="fr-FR" sz="4000" u="sng" dirty="0">
                  <a:solidFill>
                    <a:srgbClr val="00642D"/>
                  </a:solidFill>
                  <a:uFill>
                    <a:solidFill>
                      <a:srgbClr val="C00000"/>
                    </a:solidFill>
                  </a:uFill>
                  <a:latin typeface="Brush Script MT" pitchFamily="66" charset="0"/>
                  <a:cs typeface="+mn-cs"/>
                </a:rPr>
                <a:t>l</a:t>
              </a:r>
              <a:r>
                <a:rPr lang="fr-FR" sz="4000" dirty="0">
                  <a:solidFill>
                    <a:srgbClr val="00642D"/>
                  </a:solidFill>
                  <a:latin typeface="Brush Script MT" pitchFamily="66" charset="0"/>
                  <a:cs typeface="+mn-cs"/>
                </a:rPr>
                <a:t>er, je</a:t>
              </a:r>
              <a:r>
                <a:rPr lang="fr-FR" sz="4000" u="sng" dirty="0">
                  <a:solidFill>
                    <a:srgbClr val="00642D"/>
                  </a:solidFill>
                  <a:uFill>
                    <a:solidFill>
                      <a:srgbClr val="C00000"/>
                    </a:solidFill>
                  </a:uFill>
                  <a:latin typeface="Brush Script MT" pitchFamily="66" charset="0"/>
                  <a:cs typeface="+mn-cs"/>
                </a:rPr>
                <a:t>t</a:t>
              </a:r>
              <a:r>
                <a:rPr lang="fr-FR" sz="4000" dirty="0">
                  <a:solidFill>
                    <a:srgbClr val="00642D"/>
                  </a:solidFill>
                  <a:latin typeface="Brush Script MT" pitchFamily="66" charset="0"/>
                  <a:cs typeface="+mn-cs"/>
                </a:rPr>
                <a:t>er</a:t>
              </a:r>
              <a:endParaRPr lang="fr-CA" sz="4000" dirty="0">
                <a:solidFill>
                  <a:srgbClr val="00642D"/>
                </a:solidFill>
                <a:latin typeface="Brush Script MT" pitchFamily="66" charset="0"/>
                <a:cs typeface="+mn-cs"/>
              </a:endParaRPr>
            </a:p>
          </p:txBody>
        </p:sp>
        <p:sp>
          <p:nvSpPr>
            <p:cNvPr id="36" name="Rectangle 35">
              <a:extLst>
                <a:ext uri="{FF2B5EF4-FFF2-40B4-BE49-F238E27FC236}">
                  <a16:creationId xmlns:a16="http://schemas.microsoft.com/office/drawing/2014/main" id="{930F527E-2C3D-B244-4483-1B2F8CE5DBC0}"/>
                </a:ext>
              </a:extLst>
            </p:cNvPr>
            <p:cNvSpPr/>
            <p:nvPr/>
          </p:nvSpPr>
          <p:spPr bwMode="auto">
            <a:xfrm>
              <a:off x="7131078" y="2704269"/>
              <a:ext cx="2057400" cy="977900"/>
            </a:xfrm>
            <a:prstGeom prst="rect">
              <a:avLst/>
            </a:prstGeom>
          </p:spPr>
          <p:txBody>
            <a:bodyPr>
              <a:spAutoFit/>
            </a:bodyPr>
            <a:lstStyle/>
            <a:p>
              <a:pPr>
                <a:lnSpc>
                  <a:spcPct val="80000"/>
                </a:lnSpc>
                <a:defRPr/>
              </a:pPr>
              <a:r>
                <a:rPr lang="fr-FR" sz="2400" dirty="0">
                  <a:solidFill>
                    <a:srgbClr val="057918"/>
                  </a:solidFill>
                  <a:latin typeface="Forte" pitchFamily="66" charset="0"/>
                  <a:cs typeface="+mn-cs"/>
                </a:rPr>
                <a:t>tu appe</a:t>
              </a:r>
              <a:r>
                <a:rPr lang="fr-FR" sz="2400" u="sng" dirty="0">
                  <a:solidFill>
                    <a:srgbClr val="057918"/>
                  </a:solidFill>
                  <a:uFill>
                    <a:solidFill>
                      <a:srgbClr val="C00000"/>
                    </a:solidFill>
                  </a:uFill>
                  <a:latin typeface="Forte" pitchFamily="66" charset="0"/>
                  <a:cs typeface="+mn-cs"/>
                </a:rPr>
                <a:t>ll</a:t>
              </a:r>
              <a:r>
                <a:rPr lang="fr-FR" sz="2400" u="dottedHeavy" dirty="0">
                  <a:solidFill>
                    <a:srgbClr val="057918"/>
                  </a:solidFill>
                  <a:uFill>
                    <a:solidFill>
                      <a:srgbClr val="808080"/>
                    </a:solidFill>
                  </a:uFill>
                  <a:latin typeface="Forte" pitchFamily="66" charset="0"/>
                  <a:cs typeface="+mn-cs"/>
                </a:rPr>
                <a:t>es</a:t>
              </a:r>
              <a:endParaRPr lang="fr-FR" sz="2000" u="dottedHeavy" dirty="0">
                <a:solidFill>
                  <a:srgbClr val="057918"/>
                </a:solidFill>
                <a:uFill>
                  <a:solidFill>
                    <a:srgbClr val="808080"/>
                  </a:solidFill>
                </a:uFill>
                <a:latin typeface="Forte" pitchFamily="66" charset="0"/>
                <a:cs typeface="+mn-cs"/>
              </a:endParaRPr>
            </a:p>
            <a:p>
              <a:pPr>
                <a:lnSpc>
                  <a:spcPct val="80000"/>
                </a:lnSpc>
                <a:defRPr/>
              </a:pPr>
              <a:r>
                <a:rPr lang="fr-FR" sz="2000" dirty="0">
                  <a:solidFill>
                    <a:srgbClr val="057918"/>
                  </a:solidFill>
                  <a:latin typeface="Forte" pitchFamily="66" charset="0"/>
                  <a:cs typeface="+mn-cs"/>
                </a:rPr>
                <a:t>vous </a:t>
              </a:r>
              <a:r>
                <a:rPr lang="fr-FR" sz="2400" dirty="0">
                  <a:solidFill>
                    <a:srgbClr val="057918"/>
                  </a:solidFill>
                  <a:latin typeface="Forte" pitchFamily="66" charset="0"/>
                  <a:cs typeface="+mn-cs"/>
                </a:rPr>
                <a:t>appe</a:t>
              </a:r>
              <a:r>
                <a:rPr lang="fr-FR" sz="2400" u="sng" dirty="0">
                  <a:solidFill>
                    <a:srgbClr val="057918"/>
                  </a:solidFill>
                  <a:uFill>
                    <a:solidFill>
                      <a:srgbClr val="C00000"/>
                    </a:solidFill>
                  </a:uFill>
                  <a:latin typeface="Forte" pitchFamily="66" charset="0"/>
                  <a:cs typeface="+mn-cs"/>
                </a:rPr>
                <a:t>l</a:t>
              </a:r>
              <a:r>
                <a:rPr lang="fr-FR" sz="2400" u="sng" dirty="0">
                  <a:solidFill>
                    <a:srgbClr val="057918"/>
                  </a:solidFill>
                  <a:uFill>
                    <a:solidFill>
                      <a:schemeClr val="accent5">
                        <a:lumMod val="75000"/>
                      </a:schemeClr>
                    </a:solidFill>
                  </a:uFill>
                  <a:latin typeface="Forte" pitchFamily="66" charset="0"/>
                  <a:cs typeface="+mn-cs"/>
                </a:rPr>
                <a:t>ez</a:t>
              </a:r>
            </a:p>
            <a:p>
              <a:pPr>
                <a:lnSpc>
                  <a:spcPct val="80000"/>
                </a:lnSpc>
                <a:defRPr/>
              </a:pPr>
              <a:r>
                <a:rPr lang="fr-FR" sz="2000" dirty="0">
                  <a:solidFill>
                    <a:srgbClr val="057918"/>
                  </a:solidFill>
                  <a:latin typeface="Forte" pitchFamily="66" charset="0"/>
                  <a:cs typeface="+mn-cs"/>
                </a:rPr>
                <a:t>ils </a:t>
              </a:r>
              <a:r>
                <a:rPr lang="fr-FR" sz="2400" dirty="0">
                  <a:solidFill>
                    <a:srgbClr val="057918"/>
                  </a:solidFill>
                  <a:latin typeface="Forte" pitchFamily="66" charset="0"/>
                  <a:cs typeface="+mn-cs"/>
                </a:rPr>
                <a:t>appe</a:t>
              </a:r>
              <a:r>
                <a:rPr lang="fr-FR" sz="2400" u="sng" dirty="0">
                  <a:solidFill>
                    <a:srgbClr val="057918"/>
                  </a:solidFill>
                  <a:uFill>
                    <a:solidFill>
                      <a:srgbClr val="C00000"/>
                    </a:solidFill>
                  </a:uFill>
                  <a:latin typeface="Forte" pitchFamily="66" charset="0"/>
                  <a:cs typeface="+mn-cs"/>
                </a:rPr>
                <a:t>ll</a:t>
              </a:r>
              <a:r>
                <a:rPr lang="fr-FR" sz="2400" u="dottedHeavy" dirty="0">
                  <a:solidFill>
                    <a:srgbClr val="057918"/>
                  </a:solidFill>
                  <a:uFill>
                    <a:solidFill>
                      <a:srgbClr val="808080"/>
                    </a:solidFill>
                  </a:uFill>
                  <a:latin typeface="Forte" pitchFamily="66" charset="0"/>
                  <a:cs typeface="+mn-cs"/>
                </a:rPr>
                <a:t>ent</a:t>
              </a:r>
              <a:endParaRPr lang="en-US" sz="1800" u="dottedHeavy" dirty="0">
                <a:solidFill>
                  <a:srgbClr val="057918"/>
                </a:solidFill>
                <a:uFill>
                  <a:solidFill>
                    <a:srgbClr val="808080"/>
                  </a:solidFill>
                </a:uFill>
                <a:latin typeface="Forte" pitchFamily="66" charset="0"/>
                <a:cs typeface="+mn-cs"/>
              </a:endParaRPr>
            </a:p>
          </p:txBody>
        </p:sp>
        <p:sp>
          <p:nvSpPr>
            <p:cNvPr id="37" name="Rectangle 36">
              <a:extLst>
                <a:ext uri="{FF2B5EF4-FFF2-40B4-BE49-F238E27FC236}">
                  <a16:creationId xmlns:a16="http://schemas.microsoft.com/office/drawing/2014/main" id="{64AB68FF-CDB3-814C-D0E3-72C7D2523F2F}"/>
                </a:ext>
              </a:extLst>
            </p:cNvPr>
            <p:cNvSpPr/>
            <p:nvPr/>
          </p:nvSpPr>
          <p:spPr bwMode="auto">
            <a:xfrm>
              <a:off x="5708678" y="4455282"/>
              <a:ext cx="3298825" cy="547687"/>
            </a:xfrm>
            <a:prstGeom prst="rect">
              <a:avLst/>
            </a:prstGeom>
          </p:spPr>
          <p:txBody>
            <a:bodyPr>
              <a:spAutoFit/>
            </a:bodyPr>
            <a:lstStyle/>
            <a:p>
              <a:pPr>
                <a:lnSpc>
                  <a:spcPct val="90000"/>
                </a:lnSpc>
                <a:defRPr/>
              </a:pPr>
              <a:r>
                <a:rPr lang="fr-FR" sz="3200" dirty="0">
                  <a:solidFill>
                    <a:srgbClr val="00642D"/>
                  </a:solidFill>
                  <a:latin typeface="Brush Script MT" pitchFamily="66" charset="0"/>
                  <a:cs typeface="+mn-cs"/>
                </a:rPr>
                <a:t>pa</a:t>
              </a:r>
              <a:r>
                <a:rPr lang="fr-FR" sz="3200" u="sng" dirty="0">
                  <a:solidFill>
                    <a:srgbClr val="00642D"/>
                  </a:solidFill>
                  <a:uFill>
                    <a:solidFill>
                      <a:srgbClr val="C00000"/>
                    </a:solidFill>
                  </a:uFill>
                  <a:latin typeface="Brush Script MT" pitchFamily="66" charset="0"/>
                  <a:cs typeface="+mn-cs"/>
                </a:rPr>
                <a:t>y</a:t>
              </a:r>
              <a:r>
                <a:rPr lang="fr-FR" sz="3200" dirty="0">
                  <a:solidFill>
                    <a:srgbClr val="00642D"/>
                  </a:solidFill>
                  <a:latin typeface="Brush Script MT" pitchFamily="66" charset="0"/>
                  <a:cs typeface="+mn-cs"/>
                </a:rPr>
                <a:t>er,netto</a:t>
              </a:r>
              <a:r>
                <a:rPr lang="fr-FR" sz="3200" u="sng" dirty="0">
                  <a:solidFill>
                    <a:srgbClr val="00642D"/>
                  </a:solidFill>
                  <a:uFill>
                    <a:solidFill>
                      <a:srgbClr val="C00000"/>
                    </a:solidFill>
                  </a:uFill>
                  <a:latin typeface="Brush Script MT" pitchFamily="66" charset="0"/>
                  <a:cs typeface="+mn-cs"/>
                </a:rPr>
                <a:t>y</a:t>
              </a:r>
              <a:r>
                <a:rPr lang="fr-FR" sz="3200" dirty="0">
                  <a:solidFill>
                    <a:srgbClr val="00642D"/>
                  </a:solidFill>
                  <a:latin typeface="Brush Script MT" pitchFamily="66" charset="0"/>
                  <a:cs typeface="+mn-cs"/>
                </a:rPr>
                <a:t>er,essu</a:t>
              </a:r>
              <a:r>
                <a:rPr lang="fr-FR" sz="3200" u="sng" dirty="0">
                  <a:solidFill>
                    <a:srgbClr val="00642D"/>
                  </a:solidFill>
                  <a:uFill>
                    <a:solidFill>
                      <a:srgbClr val="C00000"/>
                    </a:solidFill>
                  </a:uFill>
                  <a:latin typeface="Brush Script MT" pitchFamily="66" charset="0"/>
                  <a:cs typeface="+mn-cs"/>
                </a:rPr>
                <a:t>y</a:t>
              </a:r>
              <a:r>
                <a:rPr lang="fr-FR" sz="3200" dirty="0">
                  <a:solidFill>
                    <a:srgbClr val="00642D"/>
                  </a:solidFill>
                  <a:latin typeface="Brush Script MT" pitchFamily="66" charset="0"/>
                  <a:cs typeface="+mn-cs"/>
                </a:rPr>
                <a:t>er</a:t>
              </a:r>
              <a:endParaRPr lang="fr-CA" sz="3200" dirty="0">
                <a:solidFill>
                  <a:srgbClr val="00642D"/>
                </a:solidFill>
                <a:latin typeface="Brush Script MT" pitchFamily="66" charset="0"/>
                <a:cs typeface="+mn-cs"/>
              </a:endParaRPr>
            </a:p>
          </p:txBody>
        </p:sp>
        <p:sp>
          <p:nvSpPr>
            <p:cNvPr id="38" name="Rectangle 37">
              <a:extLst>
                <a:ext uri="{FF2B5EF4-FFF2-40B4-BE49-F238E27FC236}">
                  <a16:creationId xmlns:a16="http://schemas.microsoft.com/office/drawing/2014/main" id="{21304CC5-2221-8B03-CC0E-124A559C5427}"/>
                </a:ext>
              </a:extLst>
            </p:cNvPr>
            <p:cNvSpPr/>
            <p:nvPr/>
          </p:nvSpPr>
          <p:spPr bwMode="auto">
            <a:xfrm>
              <a:off x="6862791" y="4285419"/>
              <a:ext cx="1001712" cy="341313"/>
            </a:xfrm>
            <a:prstGeom prst="rect">
              <a:avLst/>
            </a:prstGeom>
          </p:spPr>
          <p:txBody>
            <a:bodyPr>
              <a:spAutoFit/>
            </a:bodyPr>
            <a:lstStyle/>
            <a:p>
              <a:pPr>
                <a:lnSpc>
                  <a:spcPct val="90000"/>
                </a:lnSpc>
                <a:defRPr/>
              </a:pPr>
              <a:r>
                <a:rPr lang="fr-FR" sz="1800" dirty="0">
                  <a:solidFill>
                    <a:srgbClr val="00642D"/>
                  </a:solidFill>
                  <a:latin typeface="Arial"/>
                  <a:cs typeface="+mn-cs"/>
                </a:rPr>
                <a:t>-</a:t>
              </a:r>
              <a:r>
                <a:rPr lang="fr-FR" sz="1800" u="sng" dirty="0">
                  <a:solidFill>
                    <a:srgbClr val="00642D"/>
                  </a:solidFill>
                  <a:uFill>
                    <a:solidFill>
                      <a:srgbClr val="C00000"/>
                    </a:solidFill>
                  </a:uFill>
                  <a:latin typeface="Arial"/>
                  <a:cs typeface="+mn-cs"/>
                </a:rPr>
                <a:t>y</a:t>
              </a:r>
              <a:r>
                <a:rPr lang="fr-FR" sz="1800" dirty="0">
                  <a:solidFill>
                    <a:srgbClr val="00642D"/>
                  </a:solidFill>
                  <a:latin typeface="Arial"/>
                  <a:cs typeface="+mn-cs"/>
                </a:rPr>
                <a:t>er</a:t>
              </a:r>
              <a:endParaRPr lang="fr-CA" sz="1800" dirty="0">
                <a:solidFill>
                  <a:srgbClr val="00642D"/>
                </a:solidFill>
                <a:latin typeface="Arial"/>
                <a:cs typeface="+mn-cs"/>
              </a:endParaRPr>
            </a:p>
          </p:txBody>
        </p:sp>
        <p:sp>
          <p:nvSpPr>
            <p:cNvPr id="39" name="Rectangle 38">
              <a:extLst>
                <a:ext uri="{FF2B5EF4-FFF2-40B4-BE49-F238E27FC236}">
                  <a16:creationId xmlns:a16="http://schemas.microsoft.com/office/drawing/2014/main" id="{48469ECD-E950-3814-D5F2-322C07243F7F}"/>
                </a:ext>
              </a:extLst>
            </p:cNvPr>
            <p:cNvSpPr/>
            <p:nvPr/>
          </p:nvSpPr>
          <p:spPr bwMode="auto">
            <a:xfrm>
              <a:off x="6292878" y="4912482"/>
              <a:ext cx="2087563" cy="977900"/>
            </a:xfrm>
            <a:prstGeom prst="rect">
              <a:avLst/>
            </a:prstGeom>
          </p:spPr>
          <p:txBody>
            <a:bodyPr>
              <a:spAutoFit/>
            </a:bodyPr>
            <a:lstStyle/>
            <a:p>
              <a:pPr>
                <a:lnSpc>
                  <a:spcPct val="80000"/>
                </a:lnSpc>
                <a:defRPr/>
              </a:pPr>
              <a:r>
                <a:rPr lang="fr-FR" sz="2000" dirty="0">
                  <a:solidFill>
                    <a:srgbClr val="057918"/>
                  </a:solidFill>
                  <a:latin typeface="Forte" pitchFamily="66" charset="0"/>
                  <a:cs typeface="+mn-cs"/>
                </a:rPr>
                <a:t>il </a:t>
              </a:r>
              <a:r>
                <a:rPr lang="fr-FR" sz="2400" dirty="0">
                  <a:solidFill>
                    <a:srgbClr val="057918"/>
                  </a:solidFill>
                  <a:latin typeface="Forte" pitchFamily="66" charset="0"/>
                  <a:cs typeface="+mn-cs"/>
                </a:rPr>
                <a:t>essu</a:t>
              </a:r>
              <a:r>
                <a:rPr lang="fr-FR" sz="2400" u="sng" dirty="0">
                  <a:solidFill>
                    <a:srgbClr val="057918"/>
                  </a:solidFill>
                  <a:uFill>
                    <a:solidFill>
                      <a:srgbClr val="C00000"/>
                    </a:solidFill>
                  </a:uFill>
                  <a:latin typeface="Forte" pitchFamily="66" charset="0"/>
                  <a:cs typeface="+mn-cs"/>
                </a:rPr>
                <a:t>i</a:t>
              </a:r>
              <a:r>
                <a:rPr lang="fr-FR" sz="2400" u="dottedHeavy" dirty="0">
                  <a:solidFill>
                    <a:srgbClr val="057918"/>
                  </a:solidFill>
                  <a:uFill>
                    <a:solidFill>
                      <a:srgbClr val="808080"/>
                    </a:solidFill>
                  </a:uFill>
                  <a:latin typeface="Forte" pitchFamily="66" charset="0"/>
                  <a:cs typeface="+mn-cs"/>
                </a:rPr>
                <a:t>e</a:t>
              </a:r>
              <a:r>
                <a:rPr lang="fr-FR" sz="2000" dirty="0">
                  <a:solidFill>
                    <a:srgbClr val="057918"/>
                  </a:solidFill>
                  <a:latin typeface="Forte" pitchFamily="66" charset="0"/>
                  <a:cs typeface="+mn-cs"/>
                </a:rPr>
                <a:t>	</a:t>
              </a:r>
              <a:br>
                <a:rPr lang="fr-FR" sz="2000" dirty="0">
                  <a:solidFill>
                    <a:srgbClr val="057918"/>
                  </a:solidFill>
                  <a:latin typeface="Forte" pitchFamily="66" charset="0"/>
                  <a:cs typeface="+mn-cs"/>
                </a:rPr>
              </a:br>
              <a:r>
                <a:rPr lang="fr-FR" sz="2000" dirty="0">
                  <a:solidFill>
                    <a:srgbClr val="057918"/>
                  </a:solidFill>
                  <a:latin typeface="Forte" pitchFamily="66" charset="0"/>
                  <a:cs typeface="+mn-cs"/>
                </a:rPr>
                <a:t>nous </a:t>
              </a:r>
              <a:r>
                <a:rPr lang="fr-FR" sz="2400" dirty="0">
                  <a:solidFill>
                    <a:srgbClr val="057918"/>
                  </a:solidFill>
                  <a:latin typeface="Forte" pitchFamily="66" charset="0"/>
                  <a:cs typeface="+mn-cs"/>
                </a:rPr>
                <a:t>essu</a:t>
              </a:r>
              <a:r>
                <a:rPr lang="fr-FR" sz="2400" u="sng" dirty="0">
                  <a:solidFill>
                    <a:srgbClr val="057918"/>
                  </a:solidFill>
                  <a:uFill>
                    <a:solidFill>
                      <a:srgbClr val="C00000"/>
                    </a:solidFill>
                  </a:uFill>
                  <a:latin typeface="Forte" pitchFamily="66" charset="0"/>
                  <a:cs typeface="+mn-cs"/>
                </a:rPr>
                <a:t>y</a:t>
              </a:r>
              <a:r>
                <a:rPr lang="fr-FR" sz="2400" u="sng" dirty="0">
                  <a:solidFill>
                    <a:srgbClr val="057918"/>
                  </a:solidFill>
                  <a:uFill>
                    <a:solidFill>
                      <a:schemeClr val="accent5">
                        <a:lumMod val="75000"/>
                      </a:schemeClr>
                    </a:solidFill>
                  </a:uFill>
                  <a:latin typeface="Forte" pitchFamily="66" charset="0"/>
                  <a:cs typeface="+mn-cs"/>
                </a:rPr>
                <a:t>ons</a:t>
              </a:r>
              <a:br>
                <a:rPr lang="fr-FR" sz="2000" dirty="0">
                  <a:solidFill>
                    <a:srgbClr val="057918"/>
                  </a:solidFill>
                  <a:latin typeface="Forte" pitchFamily="66" charset="0"/>
                  <a:cs typeface="+mn-cs"/>
                </a:rPr>
              </a:br>
              <a:r>
                <a:rPr lang="fr-FR" sz="2000" dirty="0">
                  <a:solidFill>
                    <a:srgbClr val="057918"/>
                  </a:solidFill>
                  <a:latin typeface="Forte" pitchFamily="66" charset="0"/>
                  <a:cs typeface="+mn-cs"/>
                </a:rPr>
                <a:t>elles </a:t>
              </a:r>
              <a:r>
                <a:rPr lang="fr-FR" sz="2400" dirty="0">
                  <a:solidFill>
                    <a:srgbClr val="057918"/>
                  </a:solidFill>
                  <a:latin typeface="Forte" pitchFamily="66" charset="0"/>
                  <a:cs typeface="+mn-cs"/>
                </a:rPr>
                <a:t>essu</a:t>
              </a:r>
              <a:r>
                <a:rPr lang="fr-FR" sz="2400" u="sng" dirty="0">
                  <a:solidFill>
                    <a:srgbClr val="057918"/>
                  </a:solidFill>
                  <a:uFill>
                    <a:solidFill>
                      <a:srgbClr val="C00000"/>
                    </a:solidFill>
                  </a:uFill>
                  <a:latin typeface="Forte" pitchFamily="66" charset="0"/>
                  <a:cs typeface="+mn-cs"/>
                </a:rPr>
                <a:t>i</a:t>
              </a:r>
              <a:r>
                <a:rPr lang="fr-FR" sz="2400" u="dottedHeavy" dirty="0">
                  <a:solidFill>
                    <a:srgbClr val="057918"/>
                  </a:solidFill>
                  <a:uFill>
                    <a:solidFill>
                      <a:srgbClr val="808080"/>
                    </a:solidFill>
                  </a:uFill>
                  <a:latin typeface="Forte" pitchFamily="66" charset="0"/>
                  <a:cs typeface="+mn-cs"/>
                </a:rPr>
                <a:t>ent</a:t>
              </a:r>
              <a:endParaRPr lang="en-US" sz="2000" u="dottedHeavy" dirty="0">
                <a:solidFill>
                  <a:srgbClr val="057918"/>
                </a:solidFill>
                <a:uFill>
                  <a:solidFill>
                    <a:srgbClr val="808080"/>
                  </a:solidFill>
                </a:uFill>
                <a:latin typeface="Forte" pitchFamily="66" charset="0"/>
                <a:cs typeface="+mn-cs"/>
              </a:endParaRPr>
            </a:p>
          </p:txBody>
        </p:sp>
        <p:sp>
          <p:nvSpPr>
            <p:cNvPr id="40" name="TextBox 39">
              <a:extLst>
                <a:ext uri="{FF2B5EF4-FFF2-40B4-BE49-F238E27FC236}">
                  <a16:creationId xmlns:a16="http://schemas.microsoft.com/office/drawing/2014/main" id="{76CC53F5-E3F1-0866-8F0E-F505B4143C76}"/>
                </a:ext>
              </a:extLst>
            </p:cNvPr>
            <p:cNvSpPr txBox="1"/>
            <p:nvPr>
              <p:custDataLst>
                <p:tags r:id="rId5"/>
              </p:custDataLst>
            </p:nvPr>
          </p:nvSpPr>
          <p:spPr bwMode="auto">
            <a:xfrm rot="19983576">
              <a:off x="446454" y="5329877"/>
              <a:ext cx="3261752" cy="523338"/>
            </a:xfrm>
            <a:custGeom>
              <a:avLst/>
              <a:gdLst>
                <a:gd name="connsiteX0" fmla="*/ 0 w 2674974"/>
                <a:gd name="connsiteY0" fmla="*/ 0 h 523220"/>
                <a:gd name="connsiteX1" fmla="*/ 2674974 w 2674974"/>
                <a:gd name="connsiteY1" fmla="*/ 0 h 523220"/>
                <a:gd name="connsiteX2" fmla="*/ 2674974 w 2674974"/>
                <a:gd name="connsiteY2" fmla="*/ 523220 h 523220"/>
                <a:gd name="connsiteX3" fmla="*/ 0 w 2674974"/>
                <a:gd name="connsiteY3" fmla="*/ 523220 h 523220"/>
                <a:gd name="connsiteX4" fmla="*/ 0 w 2674974"/>
                <a:gd name="connsiteY4" fmla="*/ 0 h 523220"/>
                <a:gd name="connsiteX0" fmla="*/ 0 w 2674974"/>
                <a:gd name="connsiteY0" fmla="*/ 0 h 523220"/>
                <a:gd name="connsiteX1" fmla="*/ 885235 w 2674974"/>
                <a:gd name="connsiteY1" fmla="*/ 126492 h 523220"/>
                <a:gd name="connsiteX2" fmla="*/ 2674974 w 2674974"/>
                <a:gd name="connsiteY2" fmla="*/ 0 h 523220"/>
                <a:gd name="connsiteX3" fmla="*/ 2674974 w 2674974"/>
                <a:gd name="connsiteY3" fmla="*/ 523220 h 523220"/>
                <a:gd name="connsiteX4" fmla="*/ 0 w 2674974"/>
                <a:gd name="connsiteY4" fmla="*/ 523220 h 523220"/>
                <a:gd name="connsiteX5" fmla="*/ 0 w 2674974"/>
                <a:gd name="connsiteY5" fmla="*/ 0 h 523220"/>
                <a:gd name="connsiteX0" fmla="*/ 176312 w 2851286"/>
                <a:gd name="connsiteY0" fmla="*/ 0 h 523220"/>
                <a:gd name="connsiteX1" fmla="*/ 1061547 w 2851286"/>
                <a:gd name="connsiteY1" fmla="*/ 126492 h 523220"/>
                <a:gd name="connsiteX2" fmla="*/ 2851286 w 2851286"/>
                <a:gd name="connsiteY2" fmla="*/ 0 h 523220"/>
                <a:gd name="connsiteX3" fmla="*/ 2851286 w 2851286"/>
                <a:gd name="connsiteY3" fmla="*/ 523220 h 523220"/>
                <a:gd name="connsiteX4" fmla="*/ 0 w 2851286"/>
                <a:gd name="connsiteY4" fmla="*/ 472839 h 523220"/>
                <a:gd name="connsiteX5" fmla="*/ 176312 w 2851286"/>
                <a:gd name="connsiteY5" fmla="*/ 0 h 523220"/>
                <a:gd name="connsiteX0" fmla="*/ 176312 w 2851286"/>
                <a:gd name="connsiteY0" fmla="*/ 0 h 523220"/>
                <a:gd name="connsiteX1" fmla="*/ 1061547 w 2851286"/>
                <a:gd name="connsiteY1" fmla="*/ 126492 h 523220"/>
                <a:gd name="connsiteX2" fmla="*/ 2851286 w 2851286"/>
                <a:gd name="connsiteY2" fmla="*/ 0 h 523220"/>
                <a:gd name="connsiteX3" fmla="*/ 2851286 w 2851286"/>
                <a:gd name="connsiteY3" fmla="*/ 523220 h 523220"/>
                <a:gd name="connsiteX4" fmla="*/ 1350852 w 2851286"/>
                <a:gd name="connsiteY4" fmla="*/ 395816 h 523220"/>
                <a:gd name="connsiteX5" fmla="*/ 0 w 2851286"/>
                <a:gd name="connsiteY5" fmla="*/ 472839 h 523220"/>
                <a:gd name="connsiteX6" fmla="*/ 176312 w 2851286"/>
                <a:gd name="connsiteY6" fmla="*/ 0 h 523220"/>
                <a:gd name="connsiteX0" fmla="*/ 176312 w 2851286"/>
                <a:gd name="connsiteY0" fmla="*/ 0 h 523220"/>
                <a:gd name="connsiteX1" fmla="*/ 1061547 w 2851286"/>
                <a:gd name="connsiteY1" fmla="*/ 126492 h 523220"/>
                <a:gd name="connsiteX2" fmla="*/ 2109302 w 2851286"/>
                <a:gd name="connsiteY2" fmla="*/ 151044 h 523220"/>
                <a:gd name="connsiteX3" fmla="*/ 2851286 w 2851286"/>
                <a:gd name="connsiteY3" fmla="*/ 0 h 523220"/>
                <a:gd name="connsiteX4" fmla="*/ 2851286 w 2851286"/>
                <a:gd name="connsiteY4" fmla="*/ 523220 h 523220"/>
                <a:gd name="connsiteX5" fmla="*/ 1350852 w 2851286"/>
                <a:gd name="connsiteY5" fmla="*/ 395816 h 523220"/>
                <a:gd name="connsiteX6" fmla="*/ 0 w 2851286"/>
                <a:gd name="connsiteY6" fmla="*/ 472839 h 523220"/>
                <a:gd name="connsiteX7" fmla="*/ 176312 w 2851286"/>
                <a:gd name="connsiteY7" fmla="*/ 0 h 523220"/>
                <a:gd name="connsiteX0" fmla="*/ 176312 w 2851286"/>
                <a:gd name="connsiteY0" fmla="*/ 0 h 523220"/>
                <a:gd name="connsiteX1" fmla="*/ 1061547 w 2851286"/>
                <a:gd name="connsiteY1" fmla="*/ 126492 h 523220"/>
                <a:gd name="connsiteX2" fmla="*/ 2109302 w 2851286"/>
                <a:gd name="connsiteY2" fmla="*/ 151044 h 523220"/>
                <a:gd name="connsiteX3" fmla="*/ 2851286 w 2851286"/>
                <a:gd name="connsiteY3" fmla="*/ 0 h 523220"/>
                <a:gd name="connsiteX4" fmla="*/ 2273867 w 2851286"/>
                <a:gd name="connsiteY4" fmla="*/ 341842 h 523220"/>
                <a:gd name="connsiteX5" fmla="*/ 2851286 w 2851286"/>
                <a:gd name="connsiteY5" fmla="*/ 523220 h 523220"/>
                <a:gd name="connsiteX6" fmla="*/ 1350852 w 2851286"/>
                <a:gd name="connsiteY6" fmla="*/ 395816 h 523220"/>
                <a:gd name="connsiteX7" fmla="*/ 0 w 2851286"/>
                <a:gd name="connsiteY7" fmla="*/ 472839 h 523220"/>
                <a:gd name="connsiteX8" fmla="*/ 176312 w 2851286"/>
                <a:gd name="connsiteY8"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51286" h="523220">
                  <a:moveTo>
                    <a:pt x="176312" y="0"/>
                  </a:moveTo>
                  <a:lnTo>
                    <a:pt x="1061547" y="126492"/>
                  </a:lnTo>
                  <a:lnTo>
                    <a:pt x="2109302" y="151044"/>
                  </a:lnTo>
                  <a:lnTo>
                    <a:pt x="2851286" y="0"/>
                  </a:lnTo>
                  <a:lnTo>
                    <a:pt x="2273867" y="341842"/>
                  </a:lnTo>
                  <a:lnTo>
                    <a:pt x="2851286" y="523220"/>
                  </a:lnTo>
                  <a:lnTo>
                    <a:pt x="1350852" y="395816"/>
                  </a:lnTo>
                  <a:lnTo>
                    <a:pt x="0" y="472839"/>
                  </a:lnTo>
                  <a:lnTo>
                    <a:pt x="176312" y="0"/>
                  </a:lnTo>
                  <a:close/>
                </a:path>
              </a:pathLst>
            </a:custGeom>
            <a:noFill/>
          </p:spPr>
          <p:txBody>
            <a:bodyPr>
              <a:spAutoFit/>
            </a:bodyPr>
            <a:lstStyle/>
            <a:p>
              <a:pPr>
                <a:defRPr/>
              </a:pPr>
              <a:r>
                <a:rPr lang="fr-CA" sz="2800" b="1" spc="1000" dirty="0">
                  <a:ln w="13500">
                    <a:solidFill>
                      <a:srgbClr val="99CCFF">
                        <a:shade val="2500"/>
                        <a:alpha val="6500"/>
                      </a:srgbClr>
                    </a:solidFill>
                    <a:prstDash val="solid"/>
                  </a:ln>
                  <a:solidFill>
                    <a:srgbClr val="99CCFF">
                      <a:tint val="3000"/>
                      <a:alpha val="95000"/>
                    </a:srgbClr>
                  </a:solidFill>
                  <a:effectLst>
                    <a:innerShdw blurRad="50900" dist="38500" dir="13500000">
                      <a:srgbClr val="000000">
                        <a:alpha val="60000"/>
                      </a:srgbClr>
                    </a:innerShdw>
                  </a:effectLst>
                  <a:latin typeface="Arial" charset="0"/>
                  <a:cs typeface="+mn-cs"/>
                </a:rPr>
                <a:t>présent</a:t>
              </a:r>
            </a:p>
          </p:txBody>
        </p:sp>
      </p:grpSp>
    </p:spTree>
    <p:custDataLst>
      <p:tags r:id="rId1"/>
    </p:custDataLst>
    <p:extLst>
      <p:ext uri="{BB962C8B-B14F-4D97-AF65-F5344CB8AC3E}">
        <p14:creationId xmlns:p14="http://schemas.microsoft.com/office/powerpoint/2010/main" val="66339380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2000" fill="hold"/>
                                        <p:tgtEl>
                                          <p:spTgt spid="42"/>
                                        </p:tgtEl>
                                        <p:attrNameLst>
                                          <p:attrName>ppt_x</p:attrName>
                                        </p:attrNameLst>
                                      </p:cBhvr>
                                      <p:tavLst>
                                        <p:tav tm="0">
                                          <p:val>
                                            <p:strVal val="0-#ppt_w/2"/>
                                          </p:val>
                                        </p:tav>
                                        <p:tav tm="100000">
                                          <p:val>
                                            <p:strVal val="#ppt_x"/>
                                          </p:val>
                                        </p:tav>
                                      </p:tavLst>
                                    </p:anim>
                                    <p:anim calcmode="lin" valueType="num">
                                      <p:cBhvr additive="base">
                                        <p:cTn id="8" dur="200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3CE3F-658F-D910-7BF0-EB372E906EAA}"/>
              </a:ext>
            </a:extLst>
          </p:cNvPr>
          <p:cNvSpPr>
            <a:spLocks noGrp="1"/>
          </p:cNvSpPr>
          <p:nvPr>
            <p:ph type="title"/>
          </p:nvPr>
        </p:nvSpPr>
        <p:spPr/>
        <p:txBody>
          <a:bodyPr/>
          <a:lstStyle/>
          <a:p>
            <a:endParaRPr lang="fr-CA"/>
          </a:p>
        </p:txBody>
      </p:sp>
      <p:sp>
        <p:nvSpPr>
          <p:cNvPr id="3" name="Content Placeholder 5">
            <a:extLst>
              <a:ext uri="{FF2B5EF4-FFF2-40B4-BE49-F238E27FC236}">
                <a16:creationId xmlns:a16="http://schemas.microsoft.com/office/drawing/2014/main" id="{6631F4BC-D5FC-E2C6-42AE-1E3A4DB09412}"/>
              </a:ext>
            </a:extLst>
          </p:cNvPr>
          <p:cNvSpPr txBox="1">
            <a:spLocks/>
          </p:cNvSpPr>
          <p:nvPr/>
        </p:nvSpPr>
        <p:spPr bwMode="auto">
          <a:xfrm>
            <a:off x="1139982" y="798545"/>
            <a:ext cx="6247646" cy="631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altLang="fr-FR" sz="4400" b="0" i="0" u="none" strike="noStrike" kern="0" cap="none" spc="0" normalizeH="0" baseline="0" noProof="0" dirty="0">
                <a:ln>
                  <a:noFill/>
                </a:ln>
                <a:solidFill>
                  <a:srgbClr val="0B435B"/>
                </a:solidFill>
                <a:effectLst/>
                <a:uLnTx/>
                <a:uFillTx/>
                <a:latin typeface="Arial"/>
                <a:ea typeface="+mn-ea"/>
                <a:cs typeface="+mn-cs"/>
              </a:rPr>
              <a:t>verbes en -er (futur)  </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fr-FR" altLang="fr-FR" sz="4400" b="0" i="0" u="none" strike="noStrike" kern="0" cap="none" spc="0" normalizeH="0" baseline="0" noProof="0" dirty="0">
              <a:ln>
                <a:noFill/>
              </a:ln>
              <a:solidFill>
                <a:srgbClr val="0B435B"/>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fr-FR" altLang="fr-FR" sz="4400" b="0" i="0" u="none" strike="noStrike" kern="0" cap="none" spc="0" normalizeH="0" baseline="0" noProof="0" dirty="0">
              <a:ln>
                <a:noFill/>
              </a:ln>
              <a:solidFill>
                <a:srgbClr val="0B435B"/>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fr-FR" altLang="fr-FR" sz="4400" b="0" i="0" u="none" strike="noStrike" kern="0" cap="none" spc="0" normalizeH="0" baseline="0" noProof="0" dirty="0">
              <a:ln>
                <a:noFill/>
              </a:ln>
              <a:solidFill>
                <a:srgbClr val="0B435B"/>
              </a:solidFill>
              <a:effectLst/>
              <a:uLnTx/>
              <a:uFillTx/>
              <a:latin typeface="Arial"/>
              <a:ea typeface="+mn-ea"/>
              <a:cs typeface="+mn-cs"/>
            </a:endParaRPr>
          </a:p>
        </p:txBody>
      </p:sp>
      <p:grpSp>
        <p:nvGrpSpPr>
          <p:cNvPr id="19" name="Group 18">
            <a:extLst>
              <a:ext uri="{FF2B5EF4-FFF2-40B4-BE49-F238E27FC236}">
                <a16:creationId xmlns:a16="http://schemas.microsoft.com/office/drawing/2014/main" id="{4B804EB2-B4E7-BC4E-2901-48DA139A8D81}"/>
              </a:ext>
            </a:extLst>
          </p:cNvPr>
          <p:cNvGrpSpPr/>
          <p:nvPr/>
        </p:nvGrpSpPr>
        <p:grpSpPr>
          <a:xfrm>
            <a:off x="432875" y="1430448"/>
            <a:ext cx="9087221" cy="6684280"/>
            <a:chOff x="432875" y="1430448"/>
            <a:chExt cx="9087221" cy="6684280"/>
          </a:xfrm>
        </p:grpSpPr>
        <p:pic>
          <p:nvPicPr>
            <p:cNvPr id="4" name="Picture 5" descr="G:\stebel2.png">
              <a:extLst>
                <a:ext uri="{FF2B5EF4-FFF2-40B4-BE49-F238E27FC236}">
                  <a16:creationId xmlns:a16="http://schemas.microsoft.com/office/drawing/2014/main" id="{AD1FAF08-E432-6FB4-AA43-264DD7B62E9B}"/>
                </a:ext>
              </a:extLst>
            </p:cNvPr>
            <p:cNvPicPr>
              <a:picLocks noChangeAspect="1" noChangeArrowheads="1"/>
            </p:cNvPicPr>
            <p:nvPr>
              <p:custDataLst>
                <p:tags r:id="rId2"/>
              </p:custDataLst>
            </p:nvPr>
          </p:nvPicPr>
          <p:blipFill>
            <a:blip r:embed="rId8">
              <a:extLst>
                <a:ext uri="{28A0092B-C50C-407E-A947-70E740481C1C}">
                  <a14:useLocalDpi xmlns:a14="http://schemas.microsoft.com/office/drawing/2010/main" val="0"/>
                </a:ext>
              </a:extLst>
            </a:blip>
            <a:srcRect/>
            <a:stretch>
              <a:fillRect/>
            </a:stretch>
          </p:blipFill>
          <p:spPr bwMode="auto">
            <a:xfrm rot="1087078">
              <a:off x="432875" y="3584720"/>
              <a:ext cx="5014333" cy="4530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2D3ECE1D-DE9C-B1FF-9AA0-558EF7A9828C}"/>
                </a:ext>
              </a:extLst>
            </p:cNvPr>
            <p:cNvSpPr txBox="1"/>
            <p:nvPr>
              <p:custDataLst>
                <p:tags r:id="rId3"/>
              </p:custDataLst>
            </p:nvPr>
          </p:nvSpPr>
          <p:spPr bwMode="auto">
            <a:xfrm rot="19818993">
              <a:off x="470051" y="5569498"/>
              <a:ext cx="3261752" cy="584775"/>
            </a:xfrm>
            <a:custGeom>
              <a:avLst/>
              <a:gdLst>
                <a:gd name="connsiteX0" fmla="*/ 0 w 2674974"/>
                <a:gd name="connsiteY0" fmla="*/ 0 h 523220"/>
                <a:gd name="connsiteX1" fmla="*/ 2674974 w 2674974"/>
                <a:gd name="connsiteY1" fmla="*/ 0 h 523220"/>
                <a:gd name="connsiteX2" fmla="*/ 2674974 w 2674974"/>
                <a:gd name="connsiteY2" fmla="*/ 523220 h 523220"/>
                <a:gd name="connsiteX3" fmla="*/ 0 w 2674974"/>
                <a:gd name="connsiteY3" fmla="*/ 523220 h 523220"/>
                <a:gd name="connsiteX4" fmla="*/ 0 w 2674974"/>
                <a:gd name="connsiteY4" fmla="*/ 0 h 523220"/>
                <a:gd name="connsiteX0" fmla="*/ 0 w 2674974"/>
                <a:gd name="connsiteY0" fmla="*/ 0 h 523220"/>
                <a:gd name="connsiteX1" fmla="*/ 885235 w 2674974"/>
                <a:gd name="connsiteY1" fmla="*/ 126492 h 523220"/>
                <a:gd name="connsiteX2" fmla="*/ 2674974 w 2674974"/>
                <a:gd name="connsiteY2" fmla="*/ 0 h 523220"/>
                <a:gd name="connsiteX3" fmla="*/ 2674974 w 2674974"/>
                <a:gd name="connsiteY3" fmla="*/ 523220 h 523220"/>
                <a:gd name="connsiteX4" fmla="*/ 0 w 2674974"/>
                <a:gd name="connsiteY4" fmla="*/ 523220 h 523220"/>
                <a:gd name="connsiteX5" fmla="*/ 0 w 2674974"/>
                <a:gd name="connsiteY5" fmla="*/ 0 h 523220"/>
                <a:gd name="connsiteX0" fmla="*/ 176312 w 2851286"/>
                <a:gd name="connsiteY0" fmla="*/ 0 h 523220"/>
                <a:gd name="connsiteX1" fmla="*/ 1061547 w 2851286"/>
                <a:gd name="connsiteY1" fmla="*/ 126492 h 523220"/>
                <a:gd name="connsiteX2" fmla="*/ 2851286 w 2851286"/>
                <a:gd name="connsiteY2" fmla="*/ 0 h 523220"/>
                <a:gd name="connsiteX3" fmla="*/ 2851286 w 2851286"/>
                <a:gd name="connsiteY3" fmla="*/ 523220 h 523220"/>
                <a:gd name="connsiteX4" fmla="*/ 0 w 2851286"/>
                <a:gd name="connsiteY4" fmla="*/ 472839 h 523220"/>
                <a:gd name="connsiteX5" fmla="*/ 176312 w 2851286"/>
                <a:gd name="connsiteY5" fmla="*/ 0 h 523220"/>
                <a:gd name="connsiteX0" fmla="*/ 176312 w 2851286"/>
                <a:gd name="connsiteY0" fmla="*/ 0 h 523220"/>
                <a:gd name="connsiteX1" fmla="*/ 1061547 w 2851286"/>
                <a:gd name="connsiteY1" fmla="*/ 126492 h 523220"/>
                <a:gd name="connsiteX2" fmla="*/ 2851286 w 2851286"/>
                <a:gd name="connsiteY2" fmla="*/ 0 h 523220"/>
                <a:gd name="connsiteX3" fmla="*/ 2851286 w 2851286"/>
                <a:gd name="connsiteY3" fmla="*/ 523220 h 523220"/>
                <a:gd name="connsiteX4" fmla="*/ 1350852 w 2851286"/>
                <a:gd name="connsiteY4" fmla="*/ 395816 h 523220"/>
                <a:gd name="connsiteX5" fmla="*/ 0 w 2851286"/>
                <a:gd name="connsiteY5" fmla="*/ 472839 h 523220"/>
                <a:gd name="connsiteX6" fmla="*/ 176312 w 2851286"/>
                <a:gd name="connsiteY6" fmla="*/ 0 h 523220"/>
                <a:gd name="connsiteX0" fmla="*/ 176312 w 2851286"/>
                <a:gd name="connsiteY0" fmla="*/ 0 h 523220"/>
                <a:gd name="connsiteX1" fmla="*/ 1061547 w 2851286"/>
                <a:gd name="connsiteY1" fmla="*/ 126492 h 523220"/>
                <a:gd name="connsiteX2" fmla="*/ 2109302 w 2851286"/>
                <a:gd name="connsiteY2" fmla="*/ 151044 h 523220"/>
                <a:gd name="connsiteX3" fmla="*/ 2851286 w 2851286"/>
                <a:gd name="connsiteY3" fmla="*/ 0 h 523220"/>
                <a:gd name="connsiteX4" fmla="*/ 2851286 w 2851286"/>
                <a:gd name="connsiteY4" fmla="*/ 523220 h 523220"/>
                <a:gd name="connsiteX5" fmla="*/ 1350852 w 2851286"/>
                <a:gd name="connsiteY5" fmla="*/ 395816 h 523220"/>
                <a:gd name="connsiteX6" fmla="*/ 0 w 2851286"/>
                <a:gd name="connsiteY6" fmla="*/ 472839 h 523220"/>
                <a:gd name="connsiteX7" fmla="*/ 176312 w 2851286"/>
                <a:gd name="connsiteY7" fmla="*/ 0 h 523220"/>
                <a:gd name="connsiteX0" fmla="*/ 176312 w 2851286"/>
                <a:gd name="connsiteY0" fmla="*/ 0 h 523220"/>
                <a:gd name="connsiteX1" fmla="*/ 1061547 w 2851286"/>
                <a:gd name="connsiteY1" fmla="*/ 126492 h 523220"/>
                <a:gd name="connsiteX2" fmla="*/ 2109302 w 2851286"/>
                <a:gd name="connsiteY2" fmla="*/ 151044 h 523220"/>
                <a:gd name="connsiteX3" fmla="*/ 2851286 w 2851286"/>
                <a:gd name="connsiteY3" fmla="*/ 0 h 523220"/>
                <a:gd name="connsiteX4" fmla="*/ 2273867 w 2851286"/>
                <a:gd name="connsiteY4" fmla="*/ 341842 h 523220"/>
                <a:gd name="connsiteX5" fmla="*/ 2851286 w 2851286"/>
                <a:gd name="connsiteY5" fmla="*/ 523220 h 523220"/>
                <a:gd name="connsiteX6" fmla="*/ 1350852 w 2851286"/>
                <a:gd name="connsiteY6" fmla="*/ 395816 h 523220"/>
                <a:gd name="connsiteX7" fmla="*/ 0 w 2851286"/>
                <a:gd name="connsiteY7" fmla="*/ 472839 h 523220"/>
                <a:gd name="connsiteX8" fmla="*/ 176312 w 2851286"/>
                <a:gd name="connsiteY8" fmla="*/ 0 h 523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51286" h="523220">
                  <a:moveTo>
                    <a:pt x="176312" y="0"/>
                  </a:moveTo>
                  <a:lnTo>
                    <a:pt x="1061547" y="126492"/>
                  </a:lnTo>
                  <a:lnTo>
                    <a:pt x="2109302" y="151044"/>
                  </a:lnTo>
                  <a:lnTo>
                    <a:pt x="2851286" y="0"/>
                  </a:lnTo>
                  <a:lnTo>
                    <a:pt x="2273867" y="341842"/>
                  </a:lnTo>
                  <a:lnTo>
                    <a:pt x="2851286" y="523220"/>
                  </a:lnTo>
                  <a:lnTo>
                    <a:pt x="1350852" y="395816"/>
                  </a:lnTo>
                  <a:lnTo>
                    <a:pt x="0" y="472839"/>
                  </a:lnTo>
                  <a:lnTo>
                    <a:pt x="176312" y="0"/>
                  </a:lnTo>
                  <a:close/>
                </a:path>
              </a:pathLst>
            </a:custGeom>
            <a:noFill/>
          </p:spPr>
          <p:txBody>
            <a:bodyPr>
              <a:spAutoFit/>
            </a:bodyPr>
            <a:lstStyle/>
            <a:p>
              <a:pPr>
                <a:defRPr/>
              </a:pPr>
              <a:r>
                <a:rPr lang="fr-CA" sz="3200" b="1" spc="1000" dirty="0">
                  <a:ln w="13500">
                    <a:solidFill>
                      <a:srgbClr val="99CCFF">
                        <a:shade val="2500"/>
                        <a:alpha val="6500"/>
                      </a:srgbClr>
                    </a:solidFill>
                    <a:prstDash val="solid"/>
                  </a:ln>
                  <a:solidFill>
                    <a:srgbClr val="99CCFF">
                      <a:tint val="3000"/>
                      <a:alpha val="95000"/>
                    </a:srgbClr>
                  </a:solidFill>
                  <a:effectLst>
                    <a:innerShdw blurRad="50900" dist="38500" dir="13500000">
                      <a:srgbClr val="000000">
                        <a:alpha val="60000"/>
                      </a:srgbClr>
                    </a:innerShdw>
                  </a:effectLst>
                  <a:latin typeface="Arial" charset="0"/>
                  <a:cs typeface="+mn-cs"/>
                </a:rPr>
                <a:t>futur</a:t>
              </a:r>
            </a:p>
          </p:txBody>
        </p:sp>
        <p:grpSp>
          <p:nvGrpSpPr>
            <p:cNvPr id="6" name="Group 46">
              <a:extLst>
                <a:ext uri="{FF2B5EF4-FFF2-40B4-BE49-F238E27FC236}">
                  <a16:creationId xmlns:a16="http://schemas.microsoft.com/office/drawing/2014/main" id="{D1F97147-A70B-7660-9DC7-0BC51994B254}"/>
                </a:ext>
              </a:extLst>
            </p:cNvPr>
            <p:cNvGrpSpPr>
              <a:grpSpLocks/>
            </p:cNvGrpSpPr>
            <p:nvPr/>
          </p:nvGrpSpPr>
          <p:grpSpPr bwMode="auto">
            <a:xfrm>
              <a:off x="3376753" y="1430448"/>
              <a:ext cx="6143343" cy="4573027"/>
              <a:chOff x="1828799" y="2166004"/>
              <a:chExt cx="6142981" cy="4572000"/>
            </a:xfrm>
          </p:grpSpPr>
          <p:pic>
            <p:nvPicPr>
              <p:cNvPr id="8" name="Picture 3" descr="G:\Untitled-2.png">
                <a:extLst>
                  <a:ext uri="{FF2B5EF4-FFF2-40B4-BE49-F238E27FC236}">
                    <a16:creationId xmlns:a16="http://schemas.microsoft.com/office/drawing/2014/main" id="{E3DAC722-91AD-038E-7688-A1487658EB61}"/>
                  </a:ext>
                </a:extLst>
              </p:cNvPr>
              <p:cNvPicPr>
                <a:picLocks noChangeAspect="1" noChangeArrowheads="1"/>
              </p:cNvPicPr>
              <p:nvPr>
                <p:custDataLst>
                  <p:tags r:id="rId4"/>
                </p:custDataLst>
              </p:nvPr>
            </p:nvPicPr>
            <p:blipFill>
              <a:blip r:embed="rId9">
                <a:lum bright="18000" contrast="10000"/>
                <a:extLst>
                  <a:ext uri="{28A0092B-C50C-407E-A947-70E740481C1C}">
                    <a14:useLocalDpi xmlns:a14="http://schemas.microsoft.com/office/drawing/2010/main" val="0"/>
                  </a:ext>
                </a:extLst>
              </a:blip>
              <a:srcRect/>
              <a:stretch>
                <a:fillRect/>
              </a:stretch>
            </p:blipFill>
            <p:spPr bwMode="auto">
              <a:xfrm rot="793430">
                <a:off x="1828799" y="2166004"/>
                <a:ext cx="6142981"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ABE5DCAD-FE21-6F7F-0384-545386035F13}"/>
                  </a:ext>
                </a:extLst>
              </p:cNvPr>
              <p:cNvSpPr/>
              <p:nvPr>
                <p:custDataLst>
                  <p:tags r:id="rId5"/>
                </p:custDataLst>
              </p:nvPr>
            </p:nvSpPr>
            <p:spPr>
              <a:xfrm>
                <a:off x="4876337" y="3734102"/>
                <a:ext cx="569879" cy="1445888"/>
              </a:xfrm>
              <a:prstGeom prst="rect">
                <a:avLst/>
              </a:prstGeom>
              <a:noFill/>
            </p:spPr>
            <p:txBody>
              <a:bodyPr>
                <a:spAutoFit/>
              </a:bodyPr>
              <a:lstStyle/>
              <a:p>
                <a:pPr algn="ctr" eaLnBrk="1" hangingPunct="1">
                  <a:defRPr/>
                </a:pPr>
                <a:r>
                  <a:rPr lang="en-US" sz="8800" dirty="0">
                    <a:ln w="18415" cmpd="sng">
                      <a:noFill/>
                      <a:prstDash val="solid"/>
                    </a:ln>
                    <a:solidFill>
                      <a:srgbClr val="FFFF00"/>
                    </a:solidFill>
                    <a:effectLst>
                      <a:outerShdw blurRad="63500" dir="3600000" algn="tl" rotWithShape="0">
                        <a:srgbClr val="000000">
                          <a:alpha val="70000"/>
                        </a:srgbClr>
                      </a:outerShdw>
                    </a:effectLst>
                    <a:latin typeface="Arial" charset="0"/>
                  </a:rPr>
                  <a:t>e</a:t>
                </a:r>
              </a:p>
            </p:txBody>
          </p:sp>
          <p:cxnSp>
            <p:nvCxnSpPr>
              <p:cNvPr id="10" name="Straight Connector 9">
                <a:extLst>
                  <a:ext uri="{FF2B5EF4-FFF2-40B4-BE49-F238E27FC236}">
                    <a16:creationId xmlns:a16="http://schemas.microsoft.com/office/drawing/2014/main" id="{08D1D753-4B34-14EB-941B-5C200595083E}"/>
                  </a:ext>
                </a:extLst>
              </p:cNvPr>
              <p:cNvCxnSpPr/>
              <p:nvPr/>
            </p:nvCxnSpPr>
            <p:spPr>
              <a:xfrm rot="5400000" flipH="1" flipV="1">
                <a:off x="4818455" y="4249082"/>
                <a:ext cx="685646" cy="569879"/>
              </a:xfrm>
              <a:prstGeom prst="line">
                <a:avLst/>
              </a:prstGeom>
              <a:ln w="63500" cap="rnd">
                <a:solidFill>
                  <a:srgbClr val="627B9A"/>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83B06275-A84C-F6CE-76DF-75BA4A8313C4}"/>
                  </a:ext>
                </a:extLst>
              </p:cNvPr>
              <p:cNvSpPr/>
              <p:nvPr/>
            </p:nvSpPr>
            <p:spPr>
              <a:xfrm>
                <a:off x="2563487" y="2907201"/>
                <a:ext cx="2008069" cy="990378"/>
              </a:xfrm>
              <a:prstGeom prst="rect">
                <a:avLst/>
              </a:prstGeom>
            </p:spPr>
            <p:txBody>
              <a:bodyPr wrap="none">
                <a:spAutoFit/>
              </a:bodyPr>
              <a:lstStyle/>
              <a:p>
                <a:pPr eaLnBrk="1" hangingPunct="1">
                  <a:lnSpc>
                    <a:spcPct val="90000"/>
                  </a:lnSpc>
                  <a:defRPr/>
                </a:pPr>
                <a:r>
                  <a:rPr lang="fr-FR" sz="3200" dirty="0">
                    <a:solidFill>
                      <a:srgbClr val="00642D"/>
                    </a:solidFill>
                    <a:latin typeface="Brush Script MT" pitchFamily="66" charset="0"/>
                  </a:rPr>
                  <a:t>l</a:t>
                </a:r>
                <a:r>
                  <a:rPr lang="fr-FR" sz="3200" u="sng" dirty="0">
                    <a:solidFill>
                      <a:srgbClr val="00642D"/>
                    </a:solidFill>
                    <a:uFill>
                      <a:solidFill>
                        <a:srgbClr val="C00000"/>
                      </a:solidFill>
                    </a:uFill>
                    <a:latin typeface="Brush Script MT" pitchFamily="66" charset="0"/>
                  </a:rPr>
                  <a:t>e</a:t>
                </a:r>
                <a:r>
                  <a:rPr lang="fr-FR" sz="3200" dirty="0">
                    <a:solidFill>
                      <a:srgbClr val="00642D"/>
                    </a:solidFill>
                    <a:latin typeface="Brush Script MT" pitchFamily="66" charset="0"/>
                  </a:rPr>
                  <a:t>ver, m</a:t>
                </a:r>
                <a:r>
                  <a:rPr lang="fr-FR" sz="3200" u="sng" dirty="0">
                    <a:solidFill>
                      <a:srgbClr val="00642D"/>
                    </a:solidFill>
                    <a:uFill>
                      <a:solidFill>
                        <a:srgbClr val="C00000"/>
                      </a:solidFill>
                    </a:uFill>
                    <a:latin typeface="Brush Script MT" pitchFamily="66" charset="0"/>
                  </a:rPr>
                  <a:t>e</a:t>
                </a:r>
                <a:r>
                  <a:rPr lang="fr-FR" sz="3200" dirty="0">
                    <a:solidFill>
                      <a:srgbClr val="00642D"/>
                    </a:solidFill>
                    <a:latin typeface="Brush Script MT" pitchFamily="66" charset="0"/>
                  </a:rPr>
                  <a:t>ner, </a:t>
                </a:r>
                <a:br>
                  <a:rPr lang="fr-FR" sz="3200" dirty="0">
                    <a:solidFill>
                      <a:srgbClr val="00642D"/>
                    </a:solidFill>
                    <a:latin typeface="Brush Script MT" pitchFamily="66" charset="0"/>
                  </a:rPr>
                </a:br>
                <a:r>
                  <a:rPr lang="fr-FR" sz="3200" dirty="0">
                    <a:solidFill>
                      <a:srgbClr val="00642D"/>
                    </a:solidFill>
                    <a:latin typeface="Brush Script MT" pitchFamily="66" charset="0"/>
                  </a:rPr>
                  <a:t>ach</a:t>
                </a:r>
                <a:r>
                  <a:rPr lang="fr-FR" sz="3200" u="sng" dirty="0">
                    <a:solidFill>
                      <a:srgbClr val="00642D"/>
                    </a:solidFill>
                    <a:uFill>
                      <a:solidFill>
                        <a:srgbClr val="C00000"/>
                      </a:solidFill>
                    </a:uFill>
                    <a:latin typeface="Brush Script MT" pitchFamily="66" charset="0"/>
                  </a:rPr>
                  <a:t>e</a:t>
                </a:r>
                <a:r>
                  <a:rPr lang="fr-FR" sz="3200" dirty="0">
                    <a:solidFill>
                      <a:srgbClr val="00642D"/>
                    </a:solidFill>
                    <a:latin typeface="Brush Script MT" pitchFamily="66" charset="0"/>
                  </a:rPr>
                  <a:t>ter, c</a:t>
                </a:r>
                <a:r>
                  <a:rPr lang="fr-FR" sz="3200" u="sng" dirty="0">
                    <a:solidFill>
                      <a:srgbClr val="00642D"/>
                    </a:solidFill>
                    <a:uFill>
                      <a:solidFill>
                        <a:srgbClr val="C00000"/>
                      </a:solidFill>
                    </a:uFill>
                    <a:latin typeface="Brush Script MT" pitchFamily="66" charset="0"/>
                  </a:rPr>
                  <a:t>é</a:t>
                </a:r>
                <a:r>
                  <a:rPr lang="fr-FR" sz="3200" dirty="0">
                    <a:solidFill>
                      <a:srgbClr val="00642D"/>
                    </a:solidFill>
                    <a:latin typeface="Brush Script MT" pitchFamily="66" charset="0"/>
                  </a:rPr>
                  <a:t>der</a:t>
                </a:r>
                <a:endParaRPr lang="fr-CA" sz="3200" dirty="0">
                  <a:solidFill>
                    <a:srgbClr val="00642D"/>
                  </a:solidFill>
                  <a:latin typeface="Brush Script MT" pitchFamily="66" charset="0"/>
                </a:endParaRPr>
              </a:p>
            </p:txBody>
          </p:sp>
          <p:sp>
            <p:nvSpPr>
              <p:cNvPr id="12" name="Rectangle 11">
                <a:extLst>
                  <a:ext uri="{FF2B5EF4-FFF2-40B4-BE49-F238E27FC236}">
                    <a16:creationId xmlns:a16="http://schemas.microsoft.com/office/drawing/2014/main" id="{21D3A695-2D4B-8D3E-F533-07EF05709AE1}"/>
                  </a:ext>
                </a:extLst>
              </p:cNvPr>
              <p:cNvSpPr/>
              <p:nvPr/>
            </p:nvSpPr>
            <p:spPr>
              <a:xfrm>
                <a:off x="2742863" y="3897578"/>
                <a:ext cx="1909650" cy="979267"/>
              </a:xfrm>
              <a:prstGeom prst="rect">
                <a:avLst/>
              </a:prstGeom>
            </p:spPr>
            <p:txBody>
              <a:bodyPr>
                <a:spAutoFit/>
              </a:bodyPr>
              <a:lstStyle/>
              <a:p>
                <a:pPr eaLnBrk="1" hangingPunct="1">
                  <a:lnSpc>
                    <a:spcPct val="80000"/>
                  </a:lnSpc>
                  <a:defRPr/>
                </a:pPr>
                <a:r>
                  <a:rPr lang="fr-FR" sz="2000" dirty="0">
                    <a:solidFill>
                      <a:srgbClr val="057918"/>
                    </a:solidFill>
                    <a:latin typeface="Forte" pitchFamily="66" charset="0"/>
                  </a:rPr>
                  <a:t>je </a:t>
                </a:r>
                <a:r>
                  <a:rPr lang="fr-FR" sz="2400" dirty="0">
                    <a:solidFill>
                      <a:srgbClr val="057918"/>
                    </a:solidFill>
                    <a:latin typeface="Forte" pitchFamily="66" charset="0"/>
                  </a:rPr>
                  <a:t>l</a:t>
                </a:r>
                <a:r>
                  <a:rPr lang="fr-FR" sz="2400" u="sng" dirty="0">
                    <a:solidFill>
                      <a:srgbClr val="057918"/>
                    </a:solidFill>
                    <a:uFill>
                      <a:solidFill>
                        <a:srgbClr val="C00000"/>
                      </a:solidFill>
                    </a:uFill>
                    <a:latin typeface="Forte" pitchFamily="66" charset="0"/>
                  </a:rPr>
                  <a:t>è</a:t>
                </a:r>
                <a:r>
                  <a:rPr lang="fr-FR" sz="2400" dirty="0">
                    <a:solidFill>
                      <a:srgbClr val="057918"/>
                    </a:solidFill>
                    <a:latin typeface="Forte" pitchFamily="66" charset="0"/>
                  </a:rPr>
                  <a:t>v</a:t>
                </a:r>
                <a:r>
                  <a:rPr lang="fr-FR" sz="2400" u="dottedHeavy" dirty="0">
                    <a:solidFill>
                      <a:srgbClr val="057918"/>
                    </a:solidFill>
                    <a:uFill>
                      <a:solidFill>
                        <a:srgbClr val="808080"/>
                      </a:solidFill>
                    </a:uFill>
                    <a:latin typeface="Forte" pitchFamily="66" charset="0"/>
                    <a:cs typeface="+mn-cs"/>
                  </a:rPr>
                  <a:t>e</a:t>
                </a:r>
                <a:r>
                  <a:rPr lang="fr-FR" sz="2400" dirty="0">
                    <a:solidFill>
                      <a:srgbClr val="057918"/>
                    </a:solidFill>
                    <a:uFill>
                      <a:solidFill>
                        <a:schemeClr val="bg2"/>
                      </a:solidFill>
                    </a:uFill>
                    <a:latin typeface="Forte" pitchFamily="66" charset="0"/>
                  </a:rPr>
                  <a:t>rai</a:t>
                </a:r>
                <a:endParaRPr lang="fr-FR" sz="2000" dirty="0">
                  <a:solidFill>
                    <a:srgbClr val="057918"/>
                  </a:solidFill>
                  <a:latin typeface="Forte" pitchFamily="66" charset="0"/>
                </a:endParaRPr>
              </a:p>
              <a:p>
                <a:pPr eaLnBrk="1" hangingPunct="1">
                  <a:lnSpc>
                    <a:spcPct val="80000"/>
                  </a:lnSpc>
                  <a:defRPr/>
                </a:pPr>
                <a:r>
                  <a:rPr lang="fr-FR" sz="2000" dirty="0">
                    <a:solidFill>
                      <a:srgbClr val="057918"/>
                    </a:solidFill>
                    <a:latin typeface="Forte" pitchFamily="66" charset="0"/>
                  </a:rPr>
                  <a:t>nous </a:t>
                </a:r>
                <a:r>
                  <a:rPr lang="fr-FR" sz="2400" dirty="0">
                    <a:solidFill>
                      <a:srgbClr val="057918"/>
                    </a:solidFill>
                    <a:latin typeface="Forte" pitchFamily="66" charset="0"/>
                  </a:rPr>
                  <a:t>l</a:t>
                </a:r>
                <a:r>
                  <a:rPr lang="fr-FR" sz="2400" u="sng" dirty="0">
                    <a:solidFill>
                      <a:srgbClr val="057918"/>
                    </a:solidFill>
                    <a:uFill>
                      <a:solidFill>
                        <a:srgbClr val="C00000"/>
                      </a:solidFill>
                    </a:uFill>
                    <a:latin typeface="Forte" pitchFamily="66" charset="0"/>
                  </a:rPr>
                  <a:t>è</a:t>
                </a:r>
                <a:r>
                  <a:rPr lang="fr-FR" sz="2400" dirty="0">
                    <a:solidFill>
                      <a:srgbClr val="057918"/>
                    </a:solidFill>
                    <a:latin typeface="Forte" pitchFamily="66" charset="0"/>
                  </a:rPr>
                  <a:t>v</a:t>
                </a:r>
                <a:r>
                  <a:rPr lang="fr-FR" sz="2400" u="dottedHeavy" dirty="0">
                    <a:solidFill>
                      <a:srgbClr val="057918"/>
                    </a:solidFill>
                    <a:uFill>
                      <a:solidFill>
                        <a:srgbClr val="808080"/>
                      </a:solidFill>
                    </a:uFill>
                    <a:latin typeface="Forte" pitchFamily="66" charset="0"/>
                    <a:cs typeface="+mn-cs"/>
                  </a:rPr>
                  <a:t>e</a:t>
                </a:r>
                <a:r>
                  <a:rPr lang="fr-FR" sz="2400" dirty="0">
                    <a:solidFill>
                      <a:srgbClr val="057918"/>
                    </a:solidFill>
                    <a:uFill>
                      <a:solidFill>
                        <a:schemeClr val="bg2"/>
                      </a:solidFill>
                    </a:uFill>
                    <a:latin typeface="Forte" pitchFamily="66" charset="0"/>
                  </a:rPr>
                  <a:t>rons</a:t>
                </a:r>
                <a:endParaRPr lang="fr-FR" sz="2000" dirty="0">
                  <a:solidFill>
                    <a:srgbClr val="057918"/>
                  </a:solidFill>
                  <a:uFill>
                    <a:solidFill>
                      <a:schemeClr val="bg2"/>
                    </a:solidFill>
                  </a:uFill>
                  <a:latin typeface="Forte" pitchFamily="66" charset="0"/>
                </a:endParaRPr>
              </a:p>
              <a:p>
                <a:pPr eaLnBrk="1" hangingPunct="1">
                  <a:lnSpc>
                    <a:spcPct val="80000"/>
                  </a:lnSpc>
                  <a:defRPr/>
                </a:pPr>
                <a:r>
                  <a:rPr lang="fr-FR" sz="2000" dirty="0">
                    <a:solidFill>
                      <a:srgbClr val="057918"/>
                    </a:solidFill>
                    <a:latin typeface="Forte" pitchFamily="66" charset="0"/>
                  </a:rPr>
                  <a:t>ils </a:t>
                </a:r>
                <a:r>
                  <a:rPr lang="fr-FR" sz="2400" dirty="0">
                    <a:solidFill>
                      <a:srgbClr val="057918"/>
                    </a:solidFill>
                    <a:latin typeface="Forte" pitchFamily="66" charset="0"/>
                  </a:rPr>
                  <a:t>l</a:t>
                </a:r>
                <a:r>
                  <a:rPr lang="fr-FR" sz="2400" u="sng" dirty="0">
                    <a:solidFill>
                      <a:srgbClr val="057918"/>
                    </a:solidFill>
                    <a:uFill>
                      <a:solidFill>
                        <a:srgbClr val="C00000"/>
                      </a:solidFill>
                    </a:uFill>
                    <a:latin typeface="Forte" pitchFamily="66" charset="0"/>
                  </a:rPr>
                  <a:t>è</a:t>
                </a:r>
                <a:r>
                  <a:rPr lang="fr-FR" sz="2400" dirty="0">
                    <a:solidFill>
                      <a:srgbClr val="057918"/>
                    </a:solidFill>
                    <a:latin typeface="Forte" pitchFamily="66" charset="0"/>
                  </a:rPr>
                  <a:t>v</a:t>
                </a:r>
                <a:r>
                  <a:rPr lang="fr-FR" sz="2400" u="dottedHeavy" dirty="0">
                    <a:solidFill>
                      <a:srgbClr val="057918"/>
                    </a:solidFill>
                    <a:uFill>
                      <a:solidFill>
                        <a:srgbClr val="808080"/>
                      </a:solidFill>
                    </a:uFill>
                    <a:latin typeface="Forte" pitchFamily="66" charset="0"/>
                    <a:cs typeface="+mn-cs"/>
                  </a:rPr>
                  <a:t>e</a:t>
                </a:r>
                <a:r>
                  <a:rPr lang="fr-FR" sz="2400" dirty="0">
                    <a:solidFill>
                      <a:srgbClr val="057918"/>
                    </a:solidFill>
                    <a:latin typeface="Forte" pitchFamily="66" charset="0"/>
                  </a:rPr>
                  <a:t>ront</a:t>
                </a:r>
                <a:endParaRPr lang="en-US" u="dottedHeavy" dirty="0">
                  <a:solidFill>
                    <a:srgbClr val="057918"/>
                  </a:solidFill>
                  <a:uFill>
                    <a:solidFill>
                      <a:schemeClr val="bg2"/>
                    </a:solidFill>
                  </a:uFill>
                  <a:latin typeface="Forte" pitchFamily="66" charset="0"/>
                </a:endParaRPr>
              </a:p>
            </p:txBody>
          </p:sp>
          <p:sp>
            <p:nvSpPr>
              <p:cNvPr id="13" name="Rectangle 12">
                <a:extLst>
                  <a:ext uri="{FF2B5EF4-FFF2-40B4-BE49-F238E27FC236}">
                    <a16:creationId xmlns:a16="http://schemas.microsoft.com/office/drawing/2014/main" id="{14E2F498-D188-9588-6694-8C00F8677C70}"/>
                  </a:ext>
                </a:extLst>
              </p:cNvPr>
              <p:cNvSpPr/>
              <p:nvPr/>
            </p:nvSpPr>
            <p:spPr>
              <a:xfrm>
                <a:off x="5181120" y="2780229"/>
                <a:ext cx="2409683" cy="707866"/>
              </a:xfrm>
              <a:prstGeom prst="rect">
                <a:avLst/>
              </a:prstGeom>
            </p:spPr>
            <p:txBody>
              <a:bodyPr wrap="none">
                <a:spAutoFit/>
              </a:bodyPr>
              <a:lstStyle/>
              <a:p>
                <a:pPr eaLnBrk="1" hangingPunct="1">
                  <a:defRPr/>
                </a:pPr>
                <a:r>
                  <a:rPr lang="fr-FR" sz="4000" dirty="0">
                    <a:solidFill>
                      <a:srgbClr val="00642D"/>
                    </a:solidFill>
                    <a:latin typeface="Brush Script MT" pitchFamily="66" charset="0"/>
                  </a:rPr>
                  <a:t>appe</a:t>
                </a:r>
                <a:r>
                  <a:rPr lang="fr-FR" sz="4000" u="sng" dirty="0">
                    <a:solidFill>
                      <a:srgbClr val="00642D"/>
                    </a:solidFill>
                    <a:uFill>
                      <a:solidFill>
                        <a:srgbClr val="C00000"/>
                      </a:solidFill>
                    </a:uFill>
                    <a:latin typeface="Brush Script MT" pitchFamily="66" charset="0"/>
                  </a:rPr>
                  <a:t>l</a:t>
                </a:r>
                <a:r>
                  <a:rPr lang="fr-FR" sz="4000" dirty="0">
                    <a:solidFill>
                      <a:srgbClr val="00642D"/>
                    </a:solidFill>
                    <a:latin typeface="Brush Script MT" pitchFamily="66" charset="0"/>
                  </a:rPr>
                  <a:t>er, je</a:t>
                </a:r>
                <a:r>
                  <a:rPr lang="fr-FR" sz="4000" u="sng" dirty="0">
                    <a:solidFill>
                      <a:srgbClr val="00642D"/>
                    </a:solidFill>
                    <a:uFill>
                      <a:solidFill>
                        <a:srgbClr val="C00000"/>
                      </a:solidFill>
                    </a:uFill>
                    <a:latin typeface="Brush Script MT" pitchFamily="66" charset="0"/>
                  </a:rPr>
                  <a:t>t</a:t>
                </a:r>
                <a:r>
                  <a:rPr lang="fr-FR" sz="4000" dirty="0">
                    <a:solidFill>
                      <a:srgbClr val="00642D"/>
                    </a:solidFill>
                    <a:latin typeface="Brush Script MT" pitchFamily="66" charset="0"/>
                  </a:rPr>
                  <a:t>er</a:t>
                </a:r>
                <a:endParaRPr lang="fr-CA" sz="4000" dirty="0">
                  <a:solidFill>
                    <a:srgbClr val="00642D"/>
                  </a:solidFill>
                  <a:latin typeface="Brush Script MT" pitchFamily="66" charset="0"/>
                </a:endParaRPr>
              </a:p>
            </p:txBody>
          </p:sp>
          <p:sp>
            <p:nvSpPr>
              <p:cNvPr id="14" name="Rectangle 13">
                <a:extLst>
                  <a:ext uri="{FF2B5EF4-FFF2-40B4-BE49-F238E27FC236}">
                    <a16:creationId xmlns:a16="http://schemas.microsoft.com/office/drawing/2014/main" id="{FD25771B-EE02-85BE-3360-0A310B8B2333}"/>
                  </a:ext>
                </a:extLst>
              </p:cNvPr>
              <p:cNvSpPr/>
              <p:nvPr/>
            </p:nvSpPr>
            <p:spPr>
              <a:xfrm>
                <a:off x="5562097" y="3429370"/>
                <a:ext cx="2362061" cy="977680"/>
              </a:xfrm>
              <a:prstGeom prst="rect">
                <a:avLst/>
              </a:prstGeom>
            </p:spPr>
            <p:txBody>
              <a:bodyPr>
                <a:spAutoFit/>
              </a:bodyPr>
              <a:lstStyle/>
              <a:p>
                <a:pPr eaLnBrk="1" hangingPunct="1">
                  <a:lnSpc>
                    <a:spcPct val="80000"/>
                  </a:lnSpc>
                  <a:defRPr/>
                </a:pPr>
                <a:r>
                  <a:rPr lang="fr-FR" sz="2400" dirty="0">
                    <a:solidFill>
                      <a:srgbClr val="057918"/>
                    </a:solidFill>
                    <a:latin typeface="Forte" pitchFamily="66" charset="0"/>
                  </a:rPr>
                  <a:t>tu appe</a:t>
                </a:r>
                <a:r>
                  <a:rPr lang="fr-FR" sz="2400" u="sng" dirty="0">
                    <a:solidFill>
                      <a:srgbClr val="057918"/>
                    </a:solidFill>
                    <a:uFill>
                      <a:solidFill>
                        <a:srgbClr val="C00000"/>
                      </a:solidFill>
                    </a:uFill>
                    <a:latin typeface="Forte" pitchFamily="66" charset="0"/>
                  </a:rPr>
                  <a:t>ll</a:t>
                </a:r>
                <a:r>
                  <a:rPr lang="fr-FR" sz="2400" u="dottedHeavy" dirty="0">
                    <a:solidFill>
                      <a:srgbClr val="057918"/>
                    </a:solidFill>
                    <a:uFill>
                      <a:solidFill>
                        <a:srgbClr val="808080"/>
                      </a:solidFill>
                    </a:uFill>
                    <a:latin typeface="Forte" pitchFamily="66" charset="0"/>
                    <a:cs typeface="+mn-cs"/>
                  </a:rPr>
                  <a:t>e</a:t>
                </a:r>
                <a:r>
                  <a:rPr lang="fr-FR" sz="2400" dirty="0">
                    <a:solidFill>
                      <a:srgbClr val="057918"/>
                    </a:solidFill>
                    <a:uFill>
                      <a:solidFill>
                        <a:schemeClr val="bg2"/>
                      </a:solidFill>
                    </a:uFill>
                    <a:latin typeface="Forte" pitchFamily="66" charset="0"/>
                  </a:rPr>
                  <a:t>ras</a:t>
                </a:r>
                <a:endParaRPr lang="fr-FR" sz="2000" dirty="0">
                  <a:solidFill>
                    <a:srgbClr val="057918"/>
                  </a:solidFill>
                  <a:uFill>
                    <a:solidFill>
                      <a:schemeClr val="bg2"/>
                    </a:solidFill>
                  </a:uFill>
                  <a:latin typeface="Forte" pitchFamily="66" charset="0"/>
                </a:endParaRPr>
              </a:p>
              <a:p>
                <a:pPr eaLnBrk="1" hangingPunct="1">
                  <a:lnSpc>
                    <a:spcPct val="80000"/>
                  </a:lnSpc>
                  <a:defRPr/>
                </a:pPr>
                <a:r>
                  <a:rPr lang="fr-FR" sz="2000" dirty="0">
                    <a:solidFill>
                      <a:srgbClr val="057918"/>
                    </a:solidFill>
                    <a:latin typeface="Forte" pitchFamily="66" charset="0"/>
                  </a:rPr>
                  <a:t>vous a</a:t>
                </a:r>
                <a:r>
                  <a:rPr lang="fr-FR" sz="2400" dirty="0">
                    <a:solidFill>
                      <a:srgbClr val="057918"/>
                    </a:solidFill>
                    <a:latin typeface="Forte" pitchFamily="66" charset="0"/>
                  </a:rPr>
                  <a:t>ppe</a:t>
                </a:r>
                <a:r>
                  <a:rPr lang="fr-FR" sz="2400" u="sng" dirty="0">
                    <a:solidFill>
                      <a:srgbClr val="057918"/>
                    </a:solidFill>
                    <a:uFill>
                      <a:solidFill>
                        <a:srgbClr val="C00000"/>
                      </a:solidFill>
                    </a:uFill>
                    <a:latin typeface="Forte" pitchFamily="66" charset="0"/>
                  </a:rPr>
                  <a:t>ll</a:t>
                </a:r>
                <a:r>
                  <a:rPr lang="fr-FR" sz="2400" u="dottedHeavy" dirty="0">
                    <a:solidFill>
                      <a:srgbClr val="057918"/>
                    </a:solidFill>
                    <a:uFill>
                      <a:solidFill>
                        <a:srgbClr val="808080"/>
                      </a:solidFill>
                    </a:uFill>
                    <a:latin typeface="Forte" pitchFamily="66" charset="0"/>
                    <a:cs typeface="+mn-cs"/>
                  </a:rPr>
                  <a:t>e</a:t>
                </a:r>
                <a:r>
                  <a:rPr lang="fr-FR" sz="2400" dirty="0">
                    <a:solidFill>
                      <a:srgbClr val="057918"/>
                    </a:solidFill>
                    <a:uFill>
                      <a:solidFill>
                        <a:schemeClr val="bg2"/>
                      </a:solidFill>
                    </a:uFill>
                    <a:latin typeface="Forte" pitchFamily="66" charset="0"/>
                  </a:rPr>
                  <a:t>rez</a:t>
                </a:r>
                <a:endParaRPr lang="fr-FR" sz="2000" dirty="0">
                  <a:solidFill>
                    <a:srgbClr val="057918"/>
                  </a:solidFill>
                  <a:uFill>
                    <a:solidFill>
                      <a:schemeClr val="bg2"/>
                    </a:solidFill>
                  </a:uFill>
                  <a:latin typeface="Forte" pitchFamily="66" charset="0"/>
                </a:endParaRPr>
              </a:p>
              <a:p>
                <a:pPr eaLnBrk="1" hangingPunct="1">
                  <a:lnSpc>
                    <a:spcPct val="80000"/>
                  </a:lnSpc>
                  <a:defRPr/>
                </a:pPr>
                <a:r>
                  <a:rPr lang="fr-FR" sz="2000" dirty="0">
                    <a:solidFill>
                      <a:srgbClr val="057918"/>
                    </a:solidFill>
                    <a:latin typeface="Forte" pitchFamily="66" charset="0"/>
                  </a:rPr>
                  <a:t>ils </a:t>
                </a:r>
                <a:r>
                  <a:rPr lang="fr-FR" sz="2400" dirty="0">
                    <a:solidFill>
                      <a:srgbClr val="057918"/>
                    </a:solidFill>
                    <a:latin typeface="Forte" pitchFamily="66" charset="0"/>
                  </a:rPr>
                  <a:t>appe</a:t>
                </a:r>
                <a:r>
                  <a:rPr lang="fr-FR" sz="2400" u="sng" dirty="0">
                    <a:solidFill>
                      <a:srgbClr val="057918"/>
                    </a:solidFill>
                    <a:uFill>
                      <a:solidFill>
                        <a:srgbClr val="C00000"/>
                      </a:solidFill>
                    </a:uFill>
                    <a:latin typeface="Forte" pitchFamily="66" charset="0"/>
                  </a:rPr>
                  <a:t>ll</a:t>
                </a:r>
                <a:r>
                  <a:rPr lang="fr-FR" sz="2400" u="dottedHeavy" dirty="0">
                    <a:solidFill>
                      <a:srgbClr val="057918"/>
                    </a:solidFill>
                    <a:uFill>
                      <a:solidFill>
                        <a:srgbClr val="808080"/>
                      </a:solidFill>
                    </a:uFill>
                    <a:latin typeface="Forte" pitchFamily="66" charset="0"/>
                    <a:cs typeface="+mn-cs"/>
                  </a:rPr>
                  <a:t>e</a:t>
                </a:r>
                <a:r>
                  <a:rPr lang="fr-FR" sz="2400" dirty="0">
                    <a:solidFill>
                      <a:srgbClr val="057918"/>
                    </a:solidFill>
                    <a:uFill>
                      <a:solidFill>
                        <a:schemeClr val="bg2"/>
                      </a:solidFill>
                    </a:uFill>
                    <a:latin typeface="Forte" pitchFamily="66" charset="0"/>
                  </a:rPr>
                  <a:t>ront</a:t>
                </a:r>
                <a:endParaRPr lang="en-US" dirty="0">
                  <a:solidFill>
                    <a:srgbClr val="057918"/>
                  </a:solidFill>
                  <a:uFill>
                    <a:solidFill>
                      <a:schemeClr val="bg2"/>
                    </a:solidFill>
                  </a:uFill>
                  <a:latin typeface="Forte" pitchFamily="66" charset="0"/>
                </a:endParaRPr>
              </a:p>
            </p:txBody>
          </p:sp>
          <p:sp>
            <p:nvSpPr>
              <p:cNvPr id="15" name="Rectangle 14">
                <a:extLst>
                  <a:ext uri="{FF2B5EF4-FFF2-40B4-BE49-F238E27FC236}">
                    <a16:creationId xmlns:a16="http://schemas.microsoft.com/office/drawing/2014/main" id="{6CDF2000-0870-01FE-8B85-05BA9AA2C30A}"/>
                  </a:ext>
                </a:extLst>
              </p:cNvPr>
              <p:cNvSpPr/>
              <p:nvPr/>
            </p:nvSpPr>
            <p:spPr>
              <a:xfrm>
                <a:off x="4292172" y="5179990"/>
                <a:ext cx="3298631" cy="547564"/>
              </a:xfrm>
              <a:prstGeom prst="rect">
                <a:avLst/>
              </a:prstGeom>
            </p:spPr>
            <p:txBody>
              <a:bodyPr>
                <a:spAutoFit/>
              </a:bodyPr>
              <a:lstStyle/>
              <a:p>
                <a:pPr eaLnBrk="1" hangingPunct="1">
                  <a:lnSpc>
                    <a:spcPct val="90000"/>
                  </a:lnSpc>
                  <a:defRPr/>
                </a:pPr>
                <a:r>
                  <a:rPr lang="fr-FR" sz="3200" dirty="0">
                    <a:solidFill>
                      <a:srgbClr val="00642D"/>
                    </a:solidFill>
                    <a:latin typeface="Brush Script MT" pitchFamily="66" charset="0"/>
                  </a:rPr>
                  <a:t>pa</a:t>
                </a:r>
                <a:r>
                  <a:rPr lang="fr-FR" sz="3200" u="sng" dirty="0">
                    <a:solidFill>
                      <a:srgbClr val="00642D"/>
                    </a:solidFill>
                    <a:uFill>
                      <a:solidFill>
                        <a:srgbClr val="C00000"/>
                      </a:solidFill>
                    </a:uFill>
                    <a:latin typeface="Brush Script MT" pitchFamily="66" charset="0"/>
                  </a:rPr>
                  <a:t>y</a:t>
                </a:r>
                <a:r>
                  <a:rPr lang="fr-FR" sz="3200" dirty="0">
                    <a:solidFill>
                      <a:srgbClr val="00642D"/>
                    </a:solidFill>
                    <a:latin typeface="Brush Script MT" pitchFamily="66" charset="0"/>
                  </a:rPr>
                  <a:t>er,netto</a:t>
                </a:r>
                <a:r>
                  <a:rPr lang="fr-FR" sz="3200" u="sng" dirty="0">
                    <a:solidFill>
                      <a:srgbClr val="00642D"/>
                    </a:solidFill>
                    <a:uFill>
                      <a:solidFill>
                        <a:srgbClr val="C00000"/>
                      </a:solidFill>
                    </a:uFill>
                    <a:latin typeface="Brush Script MT" pitchFamily="66" charset="0"/>
                  </a:rPr>
                  <a:t>y</a:t>
                </a:r>
                <a:r>
                  <a:rPr lang="fr-FR" sz="3200" dirty="0">
                    <a:solidFill>
                      <a:srgbClr val="00642D"/>
                    </a:solidFill>
                    <a:latin typeface="Brush Script MT" pitchFamily="66" charset="0"/>
                  </a:rPr>
                  <a:t>er,essu</a:t>
                </a:r>
                <a:r>
                  <a:rPr lang="fr-FR" sz="3200" u="sng" dirty="0">
                    <a:solidFill>
                      <a:srgbClr val="00642D"/>
                    </a:solidFill>
                    <a:uFill>
                      <a:solidFill>
                        <a:srgbClr val="C00000"/>
                      </a:solidFill>
                    </a:uFill>
                    <a:latin typeface="Brush Script MT" pitchFamily="66" charset="0"/>
                  </a:rPr>
                  <a:t>y</a:t>
                </a:r>
                <a:r>
                  <a:rPr lang="fr-FR" sz="3200" dirty="0">
                    <a:solidFill>
                      <a:srgbClr val="00642D"/>
                    </a:solidFill>
                    <a:latin typeface="Brush Script MT" pitchFamily="66" charset="0"/>
                  </a:rPr>
                  <a:t>er</a:t>
                </a:r>
                <a:endParaRPr lang="fr-CA" sz="3200" dirty="0">
                  <a:solidFill>
                    <a:srgbClr val="00642D"/>
                  </a:solidFill>
                  <a:latin typeface="Brush Script MT" pitchFamily="66" charset="0"/>
                </a:endParaRPr>
              </a:p>
            </p:txBody>
          </p:sp>
          <p:sp>
            <p:nvSpPr>
              <p:cNvPr id="16" name="Rectangle 15">
                <a:extLst>
                  <a:ext uri="{FF2B5EF4-FFF2-40B4-BE49-F238E27FC236}">
                    <a16:creationId xmlns:a16="http://schemas.microsoft.com/office/drawing/2014/main" id="{7F5C15F9-9D26-4C99-24A1-8B2E55F4B68D}"/>
                  </a:ext>
                </a:extLst>
              </p:cNvPr>
              <p:cNvSpPr/>
              <p:nvPr/>
            </p:nvSpPr>
            <p:spPr>
              <a:xfrm>
                <a:off x="5446217" y="5010165"/>
                <a:ext cx="1001653" cy="341236"/>
              </a:xfrm>
              <a:prstGeom prst="rect">
                <a:avLst/>
              </a:prstGeom>
            </p:spPr>
            <p:txBody>
              <a:bodyPr>
                <a:spAutoFit/>
              </a:bodyPr>
              <a:lstStyle/>
              <a:p>
                <a:pPr eaLnBrk="1" hangingPunct="1">
                  <a:lnSpc>
                    <a:spcPct val="90000"/>
                  </a:lnSpc>
                  <a:defRPr/>
                </a:pPr>
                <a:r>
                  <a:rPr lang="fr-FR" dirty="0">
                    <a:solidFill>
                      <a:srgbClr val="00642D"/>
                    </a:solidFill>
                    <a:latin typeface="+mn-lt"/>
                  </a:rPr>
                  <a:t>-</a:t>
                </a:r>
                <a:r>
                  <a:rPr lang="fr-FR" u="sng" dirty="0">
                    <a:solidFill>
                      <a:srgbClr val="00642D"/>
                    </a:solidFill>
                    <a:uFill>
                      <a:solidFill>
                        <a:srgbClr val="C00000"/>
                      </a:solidFill>
                    </a:uFill>
                    <a:latin typeface="+mn-lt"/>
                  </a:rPr>
                  <a:t>y</a:t>
                </a:r>
                <a:r>
                  <a:rPr lang="fr-FR" dirty="0">
                    <a:solidFill>
                      <a:srgbClr val="00642D"/>
                    </a:solidFill>
                    <a:latin typeface="+mn-lt"/>
                  </a:rPr>
                  <a:t>er</a:t>
                </a:r>
                <a:endParaRPr lang="fr-CA" dirty="0">
                  <a:solidFill>
                    <a:srgbClr val="00642D"/>
                  </a:solidFill>
                  <a:latin typeface="+mn-lt"/>
                </a:endParaRPr>
              </a:p>
            </p:txBody>
          </p:sp>
          <p:sp>
            <p:nvSpPr>
              <p:cNvPr id="17" name="Rectangle 16">
                <a:extLst>
                  <a:ext uri="{FF2B5EF4-FFF2-40B4-BE49-F238E27FC236}">
                    <a16:creationId xmlns:a16="http://schemas.microsoft.com/office/drawing/2014/main" id="{F6740BEE-907B-C015-8F5D-F58C3B40DC80}"/>
                  </a:ext>
                </a:extLst>
              </p:cNvPr>
              <p:cNvSpPr/>
              <p:nvPr/>
            </p:nvSpPr>
            <p:spPr>
              <a:xfrm>
                <a:off x="4723946" y="5637087"/>
                <a:ext cx="2362061" cy="977680"/>
              </a:xfrm>
              <a:prstGeom prst="rect">
                <a:avLst/>
              </a:prstGeom>
            </p:spPr>
            <p:txBody>
              <a:bodyPr>
                <a:spAutoFit/>
              </a:bodyPr>
              <a:lstStyle/>
              <a:p>
                <a:pPr eaLnBrk="1" hangingPunct="1">
                  <a:lnSpc>
                    <a:spcPct val="80000"/>
                  </a:lnSpc>
                  <a:defRPr/>
                </a:pPr>
                <a:r>
                  <a:rPr lang="fr-FR" sz="2000" dirty="0">
                    <a:solidFill>
                      <a:srgbClr val="057918"/>
                    </a:solidFill>
                    <a:latin typeface="Forte" pitchFamily="66" charset="0"/>
                  </a:rPr>
                  <a:t>il </a:t>
                </a:r>
                <a:r>
                  <a:rPr lang="fr-FR" sz="2400" dirty="0">
                    <a:solidFill>
                      <a:srgbClr val="057918"/>
                    </a:solidFill>
                    <a:latin typeface="Forte" pitchFamily="66" charset="0"/>
                  </a:rPr>
                  <a:t>essu</a:t>
                </a:r>
                <a:r>
                  <a:rPr lang="fr-FR" sz="2400" u="sng" dirty="0">
                    <a:solidFill>
                      <a:srgbClr val="057918"/>
                    </a:solidFill>
                    <a:uFill>
                      <a:solidFill>
                        <a:srgbClr val="C00000"/>
                      </a:solidFill>
                    </a:uFill>
                    <a:latin typeface="Forte" pitchFamily="66" charset="0"/>
                  </a:rPr>
                  <a:t>i</a:t>
                </a:r>
                <a:r>
                  <a:rPr lang="fr-FR" sz="2400" u="dottedHeavy" dirty="0">
                    <a:solidFill>
                      <a:srgbClr val="057918"/>
                    </a:solidFill>
                    <a:uFill>
                      <a:solidFill>
                        <a:srgbClr val="808080"/>
                      </a:solidFill>
                    </a:uFill>
                    <a:latin typeface="Forte" pitchFamily="66" charset="0"/>
                    <a:cs typeface="+mn-cs"/>
                  </a:rPr>
                  <a:t>e</a:t>
                </a:r>
                <a:r>
                  <a:rPr lang="fr-FR" sz="2400" dirty="0">
                    <a:solidFill>
                      <a:srgbClr val="057918"/>
                    </a:solidFill>
                    <a:uFill>
                      <a:solidFill>
                        <a:schemeClr val="bg2"/>
                      </a:solidFill>
                    </a:uFill>
                    <a:latin typeface="Forte" pitchFamily="66" charset="0"/>
                  </a:rPr>
                  <a:t>ra</a:t>
                </a:r>
                <a:r>
                  <a:rPr lang="fr-FR" sz="2000" dirty="0">
                    <a:solidFill>
                      <a:srgbClr val="057918"/>
                    </a:solidFill>
                    <a:latin typeface="Forte" pitchFamily="66" charset="0"/>
                  </a:rPr>
                  <a:t>	</a:t>
                </a:r>
                <a:br>
                  <a:rPr lang="fr-FR" sz="2000" dirty="0">
                    <a:solidFill>
                      <a:srgbClr val="057918"/>
                    </a:solidFill>
                    <a:latin typeface="Forte" pitchFamily="66" charset="0"/>
                  </a:rPr>
                </a:br>
                <a:r>
                  <a:rPr lang="fr-FR" sz="2000" dirty="0">
                    <a:solidFill>
                      <a:srgbClr val="057918"/>
                    </a:solidFill>
                    <a:latin typeface="Forte" pitchFamily="66" charset="0"/>
                  </a:rPr>
                  <a:t>nous </a:t>
                </a:r>
                <a:r>
                  <a:rPr lang="fr-FR" sz="2400" dirty="0">
                    <a:solidFill>
                      <a:srgbClr val="057918"/>
                    </a:solidFill>
                    <a:latin typeface="Forte" pitchFamily="66" charset="0"/>
                  </a:rPr>
                  <a:t>essu</a:t>
                </a:r>
                <a:r>
                  <a:rPr lang="fr-FR" sz="2400" u="sng" dirty="0">
                    <a:solidFill>
                      <a:srgbClr val="057918"/>
                    </a:solidFill>
                    <a:uFill>
                      <a:solidFill>
                        <a:srgbClr val="C00000"/>
                      </a:solidFill>
                    </a:uFill>
                    <a:latin typeface="Forte" pitchFamily="66" charset="0"/>
                  </a:rPr>
                  <a:t>i</a:t>
                </a:r>
                <a:r>
                  <a:rPr lang="fr-FR" sz="2400" u="dottedHeavy" dirty="0">
                    <a:solidFill>
                      <a:srgbClr val="057918"/>
                    </a:solidFill>
                    <a:uFill>
                      <a:solidFill>
                        <a:srgbClr val="808080"/>
                      </a:solidFill>
                    </a:uFill>
                    <a:latin typeface="Forte" pitchFamily="66" charset="0"/>
                    <a:cs typeface="+mn-cs"/>
                  </a:rPr>
                  <a:t>e</a:t>
                </a:r>
                <a:r>
                  <a:rPr lang="fr-FR" sz="2400" dirty="0">
                    <a:solidFill>
                      <a:srgbClr val="057918"/>
                    </a:solidFill>
                    <a:uFill>
                      <a:solidFill>
                        <a:schemeClr val="bg2"/>
                      </a:solidFill>
                    </a:uFill>
                    <a:latin typeface="Forte" pitchFamily="66" charset="0"/>
                  </a:rPr>
                  <a:t>r</a:t>
                </a:r>
                <a:r>
                  <a:rPr lang="fr-FR" sz="2400" dirty="0">
                    <a:solidFill>
                      <a:srgbClr val="057918"/>
                    </a:solidFill>
                    <a:uFill>
                      <a:solidFill>
                        <a:schemeClr val="tx1">
                          <a:lumMod val="50000"/>
                          <a:lumOff val="50000"/>
                        </a:schemeClr>
                      </a:solidFill>
                    </a:uFill>
                    <a:latin typeface="Forte" pitchFamily="66" charset="0"/>
                  </a:rPr>
                  <a:t>ons</a:t>
                </a:r>
                <a:br>
                  <a:rPr lang="fr-FR" sz="2000" dirty="0">
                    <a:solidFill>
                      <a:srgbClr val="057918"/>
                    </a:solidFill>
                    <a:latin typeface="Forte" pitchFamily="66" charset="0"/>
                  </a:rPr>
                </a:br>
                <a:r>
                  <a:rPr lang="fr-FR" sz="2000" dirty="0">
                    <a:solidFill>
                      <a:srgbClr val="057918"/>
                    </a:solidFill>
                    <a:latin typeface="Forte" pitchFamily="66" charset="0"/>
                  </a:rPr>
                  <a:t>elles </a:t>
                </a:r>
                <a:r>
                  <a:rPr lang="fr-FR" sz="2400" dirty="0">
                    <a:solidFill>
                      <a:srgbClr val="057918"/>
                    </a:solidFill>
                    <a:latin typeface="Forte" pitchFamily="66" charset="0"/>
                  </a:rPr>
                  <a:t>essu</a:t>
                </a:r>
                <a:r>
                  <a:rPr lang="fr-FR" sz="2400" u="sng" dirty="0">
                    <a:solidFill>
                      <a:srgbClr val="057918"/>
                    </a:solidFill>
                    <a:uFill>
                      <a:solidFill>
                        <a:srgbClr val="C00000"/>
                      </a:solidFill>
                    </a:uFill>
                    <a:latin typeface="Forte" pitchFamily="66" charset="0"/>
                  </a:rPr>
                  <a:t>i</a:t>
                </a:r>
                <a:r>
                  <a:rPr lang="fr-FR" sz="2400" u="dottedHeavy" dirty="0">
                    <a:solidFill>
                      <a:srgbClr val="057918"/>
                    </a:solidFill>
                    <a:uFill>
                      <a:solidFill>
                        <a:srgbClr val="808080"/>
                      </a:solidFill>
                    </a:uFill>
                    <a:latin typeface="Forte" pitchFamily="66" charset="0"/>
                    <a:cs typeface="+mn-cs"/>
                  </a:rPr>
                  <a:t>e</a:t>
                </a:r>
                <a:r>
                  <a:rPr lang="fr-FR" sz="2400" dirty="0">
                    <a:solidFill>
                      <a:srgbClr val="057918"/>
                    </a:solidFill>
                    <a:uFill>
                      <a:solidFill>
                        <a:schemeClr val="bg2"/>
                      </a:solidFill>
                    </a:uFill>
                    <a:latin typeface="Forte" pitchFamily="66" charset="0"/>
                  </a:rPr>
                  <a:t>ront</a:t>
                </a:r>
                <a:endParaRPr lang="en-US" sz="2000" dirty="0">
                  <a:solidFill>
                    <a:srgbClr val="057918"/>
                  </a:solidFill>
                  <a:uFill>
                    <a:solidFill>
                      <a:schemeClr val="bg2"/>
                    </a:solidFill>
                  </a:uFill>
                  <a:latin typeface="Forte" pitchFamily="66" charset="0"/>
                </a:endParaRPr>
              </a:p>
            </p:txBody>
          </p:sp>
        </p:grpSp>
      </p:grpSp>
    </p:spTree>
    <p:custDataLst>
      <p:tags r:id="rId1"/>
    </p:custDataLst>
    <p:extLst>
      <p:ext uri="{BB962C8B-B14F-4D97-AF65-F5344CB8AC3E}">
        <p14:creationId xmlns:p14="http://schemas.microsoft.com/office/powerpoint/2010/main" val="317345205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2000" fill="hold"/>
                                        <p:tgtEl>
                                          <p:spTgt spid="19"/>
                                        </p:tgtEl>
                                        <p:attrNameLst>
                                          <p:attrName>ppt_x</p:attrName>
                                        </p:attrNameLst>
                                      </p:cBhvr>
                                      <p:tavLst>
                                        <p:tav tm="0">
                                          <p:val>
                                            <p:strVal val="0-#ppt_w/2"/>
                                          </p:val>
                                        </p:tav>
                                        <p:tav tm="100000">
                                          <p:val>
                                            <p:strVal val="#ppt_x"/>
                                          </p:val>
                                        </p:tav>
                                      </p:tavLst>
                                    </p:anim>
                                    <p:anim calcmode="lin" valueType="num">
                                      <p:cBhvr additive="base">
                                        <p:cTn id="8" dur="20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6AD3F-10B0-E2DF-5E42-266084729156}"/>
              </a:ext>
            </a:extLst>
          </p:cNvPr>
          <p:cNvSpPr>
            <a:spLocks noGrp="1"/>
          </p:cNvSpPr>
          <p:nvPr>
            <p:ph type="title"/>
          </p:nvPr>
        </p:nvSpPr>
        <p:spPr/>
        <p:txBody>
          <a:bodyPr/>
          <a:lstStyle/>
          <a:p>
            <a:r>
              <a:rPr lang="fr-FR" altLang="fr-FR" sz="2800" dirty="0"/>
              <a:t>Formes irrégulières</a:t>
            </a:r>
            <a:endParaRPr lang="fr-CA" dirty="0"/>
          </a:p>
        </p:txBody>
      </p:sp>
      <p:sp>
        <p:nvSpPr>
          <p:cNvPr id="10" name="Content Placeholder 5">
            <a:extLst>
              <a:ext uri="{FF2B5EF4-FFF2-40B4-BE49-F238E27FC236}">
                <a16:creationId xmlns:a16="http://schemas.microsoft.com/office/drawing/2014/main" id="{749C38AE-E947-B6A7-790A-B9BE91860E8A}"/>
              </a:ext>
            </a:extLst>
          </p:cNvPr>
          <p:cNvSpPr txBox="1">
            <a:spLocks/>
          </p:cNvSpPr>
          <p:nvPr/>
        </p:nvSpPr>
        <p:spPr bwMode="auto">
          <a:xfrm>
            <a:off x="1003300" y="715963"/>
            <a:ext cx="4864100"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a:ea typeface="+mn-ea"/>
                <a:cs typeface="+mn-cs"/>
              </a:rPr>
              <a:t>avoir - j’aurai</a:t>
            </a:r>
            <a:endParaRPr kumimoji="0" lang="en-US" altLang="fr-FR" sz="2800" b="0"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a:ea typeface="+mn-ea"/>
                <a:cs typeface="+mn-cs"/>
              </a:rPr>
              <a:t>être - je serai</a:t>
            </a:r>
            <a:endParaRPr kumimoji="0" lang="en-US" altLang="fr-FR" sz="2800" b="0"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a:ea typeface="+mn-ea"/>
                <a:cs typeface="+mn-cs"/>
              </a:rPr>
              <a:t>aller - j’irai</a:t>
            </a:r>
            <a:endParaRPr kumimoji="0" lang="en-US" altLang="fr-FR" sz="2800" b="0"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a:ea typeface="+mn-ea"/>
                <a:cs typeface="+mn-cs"/>
              </a:rPr>
              <a:t>faire - je ferai</a:t>
            </a:r>
            <a:endParaRPr kumimoji="0" lang="en-US" altLang="fr-FR" sz="2800" b="0"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a:ea typeface="+mn-ea"/>
                <a:cs typeface="+mn-cs"/>
              </a:rPr>
              <a:t>cueillir - je cueillerai </a:t>
            </a:r>
            <a:endParaRPr kumimoji="0" lang="en-US" altLang="fr-FR" sz="2800" b="0"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a:ea typeface="+mn-ea"/>
                <a:cs typeface="+mn-cs"/>
              </a:rPr>
              <a:t>devoir - je devrai </a:t>
            </a:r>
            <a:endParaRPr kumimoji="0" lang="en-US" altLang="fr-FR" sz="2800" b="0"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a:ea typeface="+mn-ea"/>
                <a:cs typeface="+mn-cs"/>
              </a:rPr>
              <a:t>recevoir - je recevrai </a:t>
            </a:r>
            <a:endParaRPr kumimoji="0" lang="en-US" altLang="fr-FR" sz="2800" b="0"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a:ea typeface="+mn-ea"/>
                <a:cs typeface="+mn-cs"/>
              </a:rPr>
              <a:t>apercevoir - j'apercevrai </a:t>
            </a:r>
            <a:endParaRPr kumimoji="0" lang="en-US" altLang="fr-FR" sz="2800" b="0"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a:ea typeface="+mn-ea"/>
                <a:cs typeface="+mn-cs"/>
              </a:rPr>
              <a:t>tenir - je tiendrai </a:t>
            </a:r>
            <a:endParaRPr kumimoji="0" lang="en-US" altLang="fr-FR" sz="2800" b="0"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a:ea typeface="+mn-ea"/>
                <a:cs typeface="+mn-cs"/>
              </a:rPr>
              <a:t>venir - je viendrai </a:t>
            </a:r>
            <a:endParaRPr kumimoji="0" lang="en-US" altLang="fr-FR" sz="2800" b="0"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a:ea typeface="+mn-ea"/>
                <a:cs typeface="+mn-cs"/>
              </a:rPr>
              <a:t>vouloir - je voudrai </a:t>
            </a:r>
          </a:p>
        </p:txBody>
      </p:sp>
      <p:sp>
        <p:nvSpPr>
          <p:cNvPr id="11" name="Content Placeholder 5">
            <a:extLst>
              <a:ext uri="{FF2B5EF4-FFF2-40B4-BE49-F238E27FC236}">
                <a16:creationId xmlns:a16="http://schemas.microsoft.com/office/drawing/2014/main" id="{08D9AB5D-B058-78D3-AF5A-4B1A1F000F44}"/>
              </a:ext>
            </a:extLst>
          </p:cNvPr>
          <p:cNvSpPr txBox="1">
            <a:spLocks/>
          </p:cNvSpPr>
          <p:nvPr/>
        </p:nvSpPr>
        <p:spPr bwMode="auto">
          <a:xfrm>
            <a:off x="5694362" y="695326"/>
            <a:ext cx="6408737" cy="4168775"/>
          </a:xfrm>
          <a:prstGeom prst="rect">
            <a:avLst/>
          </a:prstGeom>
          <a:noFill/>
          <a:ln w="9525">
            <a:noFill/>
            <a:miter lim="800000"/>
            <a:headEnd/>
            <a:tailEnd/>
          </a:ln>
        </p:spPr>
        <p:txBody>
          <a:bodyPr/>
          <a:lstStyle/>
          <a:p>
            <a:pPr>
              <a:spcBef>
                <a:spcPts val="480"/>
              </a:spcBef>
              <a:defRPr/>
            </a:pPr>
            <a:r>
              <a:rPr lang="fr-FR" sz="2800" dirty="0">
                <a:solidFill>
                  <a:srgbClr val="627B9A"/>
                </a:solidFill>
                <a:latin typeface="Arial"/>
                <a:cs typeface="+mn-cs"/>
              </a:rPr>
              <a:t>valoir </a:t>
            </a:r>
            <a:r>
              <a:rPr lang="fr-FR" sz="2800" dirty="0">
                <a:solidFill>
                  <a:srgbClr val="627B9A"/>
                </a:solidFill>
                <a:latin typeface="Arial" charset="0"/>
                <a:cs typeface="+mn-cs"/>
              </a:rPr>
              <a:t>-</a:t>
            </a:r>
            <a:r>
              <a:rPr lang="fr-FR" sz="2800" dirty="0">
                <a:solidFill>
                  <a:srgbClr val="627B9A"/>
                </a:solidFill>
                <a:latin typeface="Arial"/>
                <a:cs typeface="+mn-cs"/>
              </a:rPr>
              <a:t> je vaudrai </a:t>
            </a:r>
            <a:endParaRPr lang="en-US" sz="2800" dirty="0">
              <a:solidFill>
                <a:srgbClr val="627B9A"/>
              </a:solidFill>
              <a:latin typeface="Arial"/>
              <a:cs typeface="+mn-cs"/>
            </a:endParaRPr>
          </a:p>
          <a:p>
            <a:pPr>
              <a:spcBef>
                <a:spcPts val="480"/>
              </a:spcBef>
              <a:defRPr/>
            </a:pPr>
            <a:r>
              <a:rPr lang="fr-FR" sz="2800" dirty="0">
                <a:solidFill>
                  <a:srgbClr val="627B9A"/>
                </a:solidFill>
                <a:latin typeface="Arial"/>
                <a:cs typeface="+mn-cs"/>
              </a:rPr>
              <a:t>falloir </a:t>
            </a:r>
            <a:r>
              <a:rPr lang="fr-FR" sz="2800" dirty="0">
                <a:solidFill>
                  <a:srgbClr val="627B9A"/>
                </a:solidFill>
                <a:latin typeface="Arial" charset="0"/>
                <a:cs typeface="+mn-cs"/>
              </a:rPr>
              <a:t>-</a:t>
            </a:r>
            <a:r>
              <a:rPr lang="fr-FR" sz="2800" dirty="0">
                <a:solidFill>
                  <a:srgbClr val="627B9A"/>
                </a:solidFill>
                <a:latin typeface="Arial"/>
                <a:cs typeface="+mn-cs"/>
              </a:rPr>
              <a:t> il faudra </a:t>
            </a:r>
            <a:endParaRPr lang="en-US" sz="2800" dirty="0">
              <a:solidFill>
                <a:srgbClr val="627B9A"/>
              </a:solidFill>
              <a:latin typeface="Arial"/>
              <a:cs typeface="+mn-cs"/>
            </a:endParaRPr>
          </a:p>
          <a:p>
            <a:pPr>
              <a:spcBef>
                <a:spcPts val="480"/>
              </a:spcBef>
              <a:defRPr/>
            </a:pPr>
            <a:r>
              <a:rPr lang="fr-FR" sz="2800" dirty="0">
                <a:solidFill>
                  <a:srgbClr val="627B9A"/>
                </a:solidFill>
                <a:latin typeface="Arial"/>
                <a:cs typeface="+mn-cs"/>
              </a:rPr>
              <a:t>savoir </a:t>
            </a:r>
            <a:r>
              <a:rPr lang="fr-FR" sz="2800" dirty="0">
                <a:solidFill>
                  <a:srgbClr val="627B9A"/>
                </a:solidFill>
                <a:latin typeface="Arial" charset="0"/>
                <a:cs typeface="+mn-cs"/>
              </a:rPr>
              <a:t>-</a:t>
            </a:r>
            <a:r>
              <a:rPr lang="fr-FR" sz="2800" dirty="0">
                <a:solidFill>
                  <a:srgbClr val="627B9A"/>
                </a:solidFill>
                <a:latin typeface="Arial"/>
                <a:cs typeface="+mn-cs"/>
              </a:rPr>
              <a:t> je saurai </a:t>
            </a:r>
            <a:endParaRPr lang="en-US" sz="2800" dirty="0">
              <a:solidFill>
                <a:srgbClr val="627B9A"/>
              </a:solidFill>
              <a:latin typeface="Arial"/>
              <a:cs typeface="+mn-cs"/>
            </a:endParaRPr>
          </a:p>
          <a:p>
            <a:pPr>
              <a:spcBef>
                <a:spcPts val="480"/>
              </a:spcBef>
              <a:defRPr/>
            </a:pPr>
            <a:r>
              <a:rPr lang="fr-FR" sz="2800" dirty="0">
                <a:solidFill>
                  <a:srgbClr val="627B9A"/>
                </a:solidFill>
                <a:latin typeface="Arial"/>
                <a:cs typeface="+mn-cs"/>
              </a:rPr>
              <a:t>s'asseoir </a:t>
            </a:r>
            <a:r>
              <a:rPr lang="fr-FR" sz="2800" dirty="0">
                <a:solidFill>
                  <a:srgbClr val="627B9A"/>
                </a:solidFill>
                <a:latin typeface="Arial" charset="0"/>
                <a:cs typeface="+mn-cs"/>
              </a:rPr>
              <a:t>- </a:t>
            </a:r>
            <a:r>
              <a:rPr lang="fr-FR" sz="2800" dirty="0">
                <a:solidFill>
                  <a:srgbClr val="627B9A"/>
                </a:solidFill>
                <a:latin typeface="Arial"/>
                <a:cs typeface="+mn-cs"/>
              </a:rPr>
              <a:t>je m'assiérai </a:t>
            </a:r>
            <a:r>
              <a:rPr lang="fr-FR" sz="2800" dirty="0">
                <a:solidFill>
                  <a:srgbClr val="627B9A"/>
                </a:solidFill>
                <a:latin typeface="Arial" charset="0"/>
                <a:cs typeface="+mn-cs"/>
              </a:rPr>
              <a:t>-</a:t>
            </a:r>
            <a:r>
              <a:rPr lang="fr-FR" sz="2800" dirty="0">
                <a:solidFill>
                  <a:srgbClr val="627B9A"/>
                </a:solidFill>
                <a:latin typeface="Arial"/>
                <a:cs typeface="+mn-cs"/>
              </a:rPr>
              <a:t> je m'assoirai</a:t>
            </a:r>
            <a:endParaRPr lang="en-US" sz="2800" dirty="0">
              <a:solidFill>
                <a:srgbClr val="627B9A"/>
              </a:solidFill>
              <a:latin typeface="Arial"/>
              <a:cs typeface="+mn-cs"/>
            </a:endParaRPr>
          </a:p>
          <a:p>
            <a:pPr>
              <a:spcBef>
                <a:spcPts val="480"/>
              </a:spcBef>
              <a:defRPr/>
            </a:pPr>
            <a:r>
              <a:rPr lang="fr-FR" sz="2800" dirty="0">
                <a:solidFill>
                  <a:srgbClr val="627B9A"/>
                </a:solidFill>
                <a:latin typeface="Arial"/>
                <a:cs typeface="+mn-cs"/>
              </a:rPr>
              <a:t>pleuvoir </a:t>
            </a:r>
            <a:r>
              <a:rPr lang="fr-FR" sz="2800" dirty="0">
                <a:solidFill>
                  <a:srgbClr val="627B9A"/>
                </a:solidFill>
                <a:latin typeface="Arial" charset="0"/>
                <a:cs typeface="+mn-cs"/>
              </a:rPr>
              <a:t>-</a:t>
            </a:r>
            <a:r>
              <a:rPr lang="fr-FR" sz="2800" dirty="0">
                <a:solidFill>
                  <a:srgbClr val="627B9A"/>
                </a:solidFill>
                <a:latin typeface="Arial"/>
                <a:cs typeface="+mn-cs"/>
              </a:rPr>
              <a:t> il pleuvra</a:t>
            </a:r>
            <a:br>
              <a:rPr lang="fr-FR" sz="2800" dirty="0">
                <a:solidFill>
                  <a:srgbClr val="627B9A"/>
                </a:solidFill>
                <a:latin typeface="Arial"/>
                <a:cs typeface="+mn-cs"/>
              </a:rPr>
            </a:br>
            <a:r>
              <a:rPr lang="fr-FR" sz="2800" dirty="0">
                <a:solidFill>
                  <a:srgbClr val="627B9A"/>
                </a:solidFill>
                <a:latin typeface="Arial"/>
                <a:cs typeface="+mn-cs"/>
              </a:rPr>
              <a:t>pouvoir </a:t>
            </a:r>
            <a:r>
              <a:rPr lang="fr-FR" sz="2800" dirty="0">
                <a:solidFill>
                  <a:srgbClr val="627B9A"/>
                </a:solidFill>
                <a:latin typeface="Arial" charset="0"/>
                <a:cs typeface="+mn-cs"/>
              </a:rPr>
              <a:t>-</a:t>
            </a:r>
            <a:r>
              <a:rPr lang="fr-FR" sz="2800" dirty="0">
                <a:solidFill>
                  <a:srgbClr val="627B9A"/>
                </a:solidFill>
                <a:latin typeface="Arial"/>
                <a:cs typeface="+mn-cs"/>
              </a:rPr>
              <a:t> je pourrai </a:t>
            </a:r>
            <a:endParaRPr lang="en-US" sz="2800" dirty="0">
              <a:solidFill>
                <a:srgbClr val="627B9A"/>
              </a:solidFill>
              <a:latin typeface="Arial"/>
              <a:cs typeface="+mn-cs"/>
            </a:endParaRPr>
          </a:p>
          <a:p>
            <a:pPr>
              <a:spcBef>
                <a:spcPts val="480"/>
              </a:spcBef>
              <a:defRPr/>
            </a:pPr>
            <a:r>
              <a:rPr lang="fr-FR" sz="2800" dirty="0">
                <a:solidFill>
                  <a:srgbClr val="627B9A"/>
                </a:solidFill>
                <a:latin typeface="Arial"/>
                <a:cs typeface="+mn-cs"/>
              </a:rPr>
              <a:t>courir </a:t>
            </a:r>
            <a:r>
              <a:rPr lang="fr-FR" sz="2800" dirty="0">
                <a:solidFill>
                  <a:srgbClr val="627B9A"/>
                </a:solidFill>
                <a:latin typeface="Arial" charset="0"/>
                <a:cs typeface="+mn-cs"/>
              </a:rPr>
              <a:t>-</a:t>
            </a:r>
            <a:r>
              <a:rPr lang="fr-FR" sz="2800" dirty="0">
                <a:solidFill>
                  <a:srgbClr val="627B9A"/>
                </a:solidFill>
                <a:latin typeface="Arial"/>
                <a:cs typeface="+mn-cs"/>
              </a:rPr>
              <a:t> je courrai</a:t>
            </a:r>
            <a:endParaRPr lang="en-US" sz="2800" dirty="0">
              <a:solidFill>
                <a:srgbClr val="627B9A"/>
              </a:solidFill>
              <a:latin typeface="Arial"/>
              <a:cs typeface="+mn-cs"/>
            </a:endParaRPr>
          </a:p>
          <a:p>
            <a:pPr>
              <a:spcBef>
                <a:spcPts val="480"/>
              </a:spcBef>
              <a:defRPr/>
            </a:pPr>
            <a:r>
              <a:rPr lang="fr-FR" sz="2800" dirty="0">
                <a:solidFill>
                  <a:srgbClr val="627B9A"/>
                </a:solidFill>
                <a:latin typeface="Arial"/>
                <a:cs typeface="+mn-cs"/>
              </a:rPr>
              <a:t>mourir </a:t>
            </a:r>
            <a:r>
              <a:rPr lang="fr-FR" sz="2800" dirty="0">
                <a:solidFill>
                  <a:srgbClr val="627B9A"/>
                </a:solidFill>
                <a:latin typeface="Arial" charset="0"/>
                <a:cs typeface="+mn-cs"/>
              </a:rPr>
              <a:t>-</a:t>
            </a:r>
            <a:r>
              <a:rPr lang="fr-FR" sz="2800" dirty="0">
                <a:solidFill>
                  <a:srgbClr val="627B9A"/>
                </a:solidFill>
                <a:latin typeface="Arial"/>
                <a:cs typeface="+mn-cs"/>
              </a:rPr>
              <a:t> je mourrai </a:t>
            </a:r>
            <a:endParaRPr lang="en-US" sz="2800" dirty="0">
              <a:solidFill>
                <a:srgbClr val="627B9A"/>
              </a:solidFill>
              <a:latin typeface="Arial"/>
              <a:cs typeface="+mn-cs"/>
            </a:endParaRPr>
          </a:p>
          <a:p>
            <a:pPr>
              <a:spcBef>
                <a:spcPts val="480"/>
              </a:spcBef>
              <a:defRPr/>
            </a:pPr>
            <a:r>
              <a:rPr lang="fr-FR" sz="2800" dirty="0">
                <a:solidFill>
                  <a:srgbClr val="627B9A"/>
                </a:solidFill>
                <a:latin typeface="Arial"/>
                <a:cs typeface="+mn-cs"/>
              </a:rPr>
              <a:t>envoyer </a:t>
            </a:r>
            <a:r>
              <a:rPr lang="fr-FR" sz="2800" dirty="0">
                <a:solidFill>
                  <a:srgbClr val="627B9A"/>
                </a:solidFill>
                <a:latin typeface="Arial" charset="0"/>
                <a:cs typeface="+mn-cs"/>
              </a:rPr>
              <a:t>-</a:t>
            </a:r>
            <a:r>
              <a:rPr lang="fr-FR" sz="2800" dirty="0">
                <a:solidFill>
                  <a:srgbClr val="627B9A"/>
                </a:solidFill>
                <a:latin typeface="Arial"/>
                <a:cs typeface="+mn-cs"/>
              </a:rPr>
              <a:t> j'enverrai </a:t>
            </a:r>
            <a:endParaRPr lang="en-US" sz="2800" dirty="0">
              <a:solidFill>
                <a:srgbClr val="627B9A"/>
              </a:solidFill>
              <a:latin typeface="Arial"/>
              <a:cs typeface="+mn-cs"/>
            </a:endParaRPr>
          </a:p>
          <a:p>
            <a:pPr>
              <a:spcBef>
                <a:spcPts val="480"/>
              </a:spcBef>
              <a:defRPr/>
            </a:pPr>
            <a:r>
              <a:rPr lang="fr-FR" sz="2800" dirty="0">
                <a:solidFill>
                  <a:srgbClr val="627B9A"/>
                </a:solidFill>
                <a:latin typeface="Arial"/>
                <a:cs typeface="+mn-cs"/>
              </a:rPr>
              <a:t>voir </a:t>
            </a:r>
            <a:r>
              <a:rPr lang="fr-FR" sz="2800" dirty="0">
                <a:solidFill>
                  <a:srgbClr val="627B9A"/>
                </a:solidFill>
                <a:latin typeface="Arial" charset="0"/>
                <a:cs typeface="+mn-cs"/>
              </a:rPr>
              <a:t>- </a:t>
            </a:r>
            <a:r>
              <a:rPr lang="fr-FR" sz="2800" dirty="0">
                <a:solidFill>
                  <a:srgbClr val="627B9A"/>
                </a:solidFill>
                <a:latin typeface="Arial"/>
                <a:cs typeface="+mn-cs"/>
              </a:rPr>
              <a:t>je verrai </a:t>
            </a:r>
            <a:endParaRPr lang="en-US" sz="2800" dirty="0">
              <a:solidFill>
                <a:srgbClr val="627B9A"/>
              </a:solidFill>
              <a:latin typeface="Arial"/>
              <a:cs typeface="+mn-cs"/>
            </a:endParaRPr>
          </a:p>
          <a:p>
            <a:pPr>
              <a:spcBef>
                <a:spcPts val="480"/>
              </a:spcBef>
              <a:defRPr/>
            </a:pPr>
            <a:r>
              <a:rPr lang="fr-FR" sz="2800" dirty="0">
                <a:solidFill>
                  <a:srgbClr val="627B9A"/>
                </a:solidFill>
                <a:latin typeface="Arial"/>
                <a:cs typeface="+mn-cs"/>
              </a:rPr>
              <a:t>acquérir </a:t>
            </a:r>
            <a:r>
              <a:rPr lang="fr-FR" sz="2800" dirty="0">
                <a:solidFill>
                  <a:srgbClr val="627B9A"/>
                </a:solidFill>
                <a:latin typeface="Arial" charset="0"/>
                <a:cs typeface="+mn-cs"/>
              </a:rPr>
              <a:t>-</a:t>
            </a:r>
            <a:r>
              <a:rPr lang="fr-FR" sz="2800" dirty="0">
                <a:solidFill>
                  <a:srgbClr val="627B9A"/>
                </a:solidFill>
                <a:latin typeface="Arial"/>
                <a:cs typeface="+mn-cs"/>
              </a:rPr>
              <a:t> j’acquerrai </a:t>
            </a:r>
            <a:endParaRPr lang="en-US" sz="2800" dirty="0">
              <a:solidFill>
                <a:srgbClr val="627B9A"/>
              </a:solidFill>
              <a:latin typeface="Arial"/>
              <a:cs typeface="+mn-cs"/>
            </a:endParaRPr>
          </a:p>
          <a:p>
            <a:pPr marL="342900" indent="-342900">
              <a:spcBef>
                <a:spcPct val="20000"/>
              </a:spcBef>
              <a:defRPr/>
            </a:pPr>
            <a:endParaRPr lang="fr-FR" sz="2800" kern="0" dirty="0">
              <a:solidFill>
                <a:srgbClr val="627B9A"/>
              </a:solidFill>
              <a:latin typeface="Arial"/>
              <a:cs typeface="+mn-cs"/>
            </a:endParaRPr>
          </a:p>
        </p:txBody>
      </p:sp>
      <p:cxnSp>
        <p:nvCxnSpPr>
          <p:cNvPr id="12" name="Straight Connector 11">
            <a:extLst>
              <a:ext uri="{FF2B5EF4-FFF2-40B4-BE49-F238E27FC236}">
                <a16:creationId xmlns:a16="http://schemas.microsoft.com/office/drawing/2014/main" id="{718709FD-9276-C5C3-74DA-410D5DACEC33}"/>
              </a:ext>
            </a:extLst>
          </p:cNvPr>
          <p:cNvCxnSpPr/>
          <p:nvPr/>
        </p:nvCxnSpPr>
        <p:spPr>
          <a:xfrm>
            <a:off x="8258969" y="3507581"/>
            <a:ext cx="190749" cy="2382"/>
          </a:xfrm>
          <a:prstGeom prst="line">
            <a:avLst/>
          </a:prstGeom>
          <a:noFill/>
          <a:ln w="28575" cap="flat" cmpd="sng" algn="ctr">
            <a:solidFill>
              <a:srgbClr val="C00000"/>
            </a:solidFill>
            <a:prstDash val="solid"/>
          </a:ln>
          <a:effectLst/>
        </p:spPr>
      </p:cxnSp>
      <p:cxnSp>
        <p:nvCxnSpPr>
          <p:cNvPr id="13" name="Straight Connector 12">
            <a:extLst>
              <a:ext uri="{FF2B5EF4-FFF2-40B4-BE49-F238E27FC236}">
                <a16:creationId xmlns:a16="http://schemas.microsoft.com/office/drawing/2014/main" id="{A24853D6-03CA-B10A-4E34-57E5F2200186}"/>
              </a:ext>
            </a:extLst>
          </p:cNvPr>
          <p:cNvCxnSpPr/>
          <p:nvPr/>
        </p:nvCxnSpPr>
        <p:spPr>
          <a:xfrm>
            <a:off x="7955087" y="3990975"/>
            <a:ext cx="190749" cy="2382"/>
          </a:xfrm>
          <a:prstGeom prst="line">
            <a:avLst/>
          </a:prstGeom>
          <a:noFill/>
          <a:ln w="28575" cap="flat" cmpd="sng" algn="ctr">
            <a:solidFill>
              <a:srgbClr val="C00000"/>
            </a:solidFill>
            <a:prstDash val="solid"/>
          </a:ln>
          <a:effectLst/>
        </p:spPr>
      </p:cxnSp>
      <p:cxnSp>
        <p:nvCxnSpPr>
          <p:cNvPr id="14" name="Straight Connector 13">
            <a:extLst>
              <a:ext uri="{FF2B5EF4-FFF2-40B4-BE49-F238E27FC236}">
                <a16:creationId xmlns:a16="http://schemas.microsoft.com/office/drawing/2014/main" id="{DE1714D5-8A59-4B32-E928-397EC6E7E006}"/>
              </a:ext>
            </a:extLst>
          </p:cNvPr>
          <p:cNvCxnSpPr/>
          <p:nvPr/>
        </p:nvCxnSpPr>
        <p:spPr>
          <a:xfrm>
            <a:off x="8191501" y="4482308"/>
            <a:ext cx="190749" cy="2381"/>
          </a:xfrm>
          <a:prstGeom prst="line">
            <a:avLst/>
          </a:prstGeom>
          <a:noFill/>
          <a:ln w="28575" cap="flat" cmpd="sng" algn="ctr">
            <a:solidFill>
              <a:srgbClr val="C00000"/>
            </a:solidFill>
            <a:prstDash val="solid"/>
          </a:ln>
          <a:effectLst/>
        </p:spPr>
      </p:cxnSp>
      <p:cxnSp>
        <p:nvCxnSpPr>
          <p:cNvPr id="15" name="Straight Connector 14">
            <a:extLst>
              <a:ext uri="{FF2B5EF4-FFF2-40B4-BE49-F238E27FC236}">
                <a16:creationId xmlns:a16="http://schemas.microsoft.com/office/drawing/2014/main" id="{6A190C81-D245-62C5-7CCA-BF74E8653361}"/>
              </a:ext>
            </a:extLst>
          </p:cNvPr>
          <p:cNvCxnSpPr/>
          <p:nvPr/>
        </p:nvCxnSpPr>
        <p:spPr>
          <a:xfrm>
            <a:off x="8304213" y="4970465"/>
            <a:ext cx="190749" cy="2381"/>
          </a:xfrm>
          <a:prstGeom prst="line">
            <a:avLst/>
          </a:prstGeom>
          <a:noFill/>
          <a:ln w="28575" cap="flat" cmpd="sng" algn="ctr">
            <a:solidFill>
              <a:srgbClr val="C00000"/>
            </a:solidFill>
            <a:prstDash val="solid"/>
          </a:ln>
          <a:effectLst/>
        </p:spPr>
      </p:cxnSp>
      <p:cxnSp>
        <p:nvCxnSpPr>
          <p:cNvPr id="16" name="Straight Connector 15">
            <a:extLst>
              <a:ext uri="{FF2B5EF4-FFF2-40B4-BE49-F238E27FC236}">
                <a16:creationId xmlns:a16="http://schemas.microsoft.com/office/drawing/2014/main" id="{829224D6-F36F-6889-36C1-8689354B8CCD}"/>
              </a:ext>
            </a:extLst>
          </p:cNvPr>
          <p:cNvCxnSpPr/>
          <p:nvPr/>
        </p:nvCxnSpPr>
        <p:spPr>
          <a:xfrm>
            <a:off x="7432677" y="5461794"/>
            <a:ext cx="190749" cy="2382"/>
          </a:xfrm>
          <a:prstGeom prst="line">
            <a:avLst/>
          </a:prstGeom>
          <a:noFill/>
          <a:ln w="28575" cap="flat" cmpd="sng" algn="ctr">
            <a:solidFill>
              <a:srgbClr val="C00000"/>
            </a:solidFill>
            <a:prstDash val="solid"/>
          </a:ln>
          <a:effectLst/>
        </p:spPr>
      </p:cxnSp>
      <p:cxnSp>
        <p:nvCxnSpPr>
          <p:cNvPr id="22" name="Straight Connector 21">
            <a:extLst>
              <a:ext uri="{FF2B5EF4-FFF2-40B4-BE49-F238E27FC236}">
                <a16:creationId xmlns:a16="http://schemas.microsoft.com/office/drawing/2014/main" id="{9422469B-13D0-1949-C169-A50C25AA1E0A}"/>
              </a:ext>
            </a:extLst>
          </p:cNvPr>
          <p:cNvCxnSpPr/>
          <p:nvPr/>
        </p:nvCxnSpPr>
        <p:spPr>
          <a:xfrm>
            <a:off x="8518527" y="5953919"/>
            <a:ext cx="190749" cy="2382"/>
          </a:xfrm>
          <a:prstGeom prst="line">
            <a:avLst/>
          </a:prstGeom>
          <a:noFill/>
          <a:ln w="28575" cap="flat" cmpd="sng" algn="ctr">
            <a:solidFill>
              <a:srgbClr val="C00000"/>
            </a:solidFill>
            <a:prstDash val="solid"/>
          </a:ln>
          <a:effectLst/>
        </p:spPr>
      </p:cxnSp>
    </p:spTree>
    <p:custDataLst>
      <p:tags r:id="rId1"/>
    </p:custDataLst>
    <p:extLst>
      <p:ext uri="{BB962C8B-B14F-4D97-AF65-F5344CB8AC3E}">
        <p14:creationId xmlns:p14="http://schemas.microsoft.com/office/powerpoint/2010/main" val="2588951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fade">
                                      <p:cBhvr>
                                        <p:cTn id="10" dur="500"/>
                                        <p:tgtEl>
                                          <p:spTgt spid="1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fade">
                                      <p:cBhvr>
                                        <p:cTn id="13" dur="500"/>
                                        <p:tgtEl>
                                          <p:spTgt spid="10">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0">
                                            <p:txEl>
                                              <p:pRg st="3" end="3"/>
                                            </p:txEl>
                                          </p:spTgt>
                                        </p:tgtEl>
                                        <p:attrNameLst>
                                          <p:attrName>style.visibility</p:attrName>
                                        </p:attrNameLst>
                                      </p:cBhvr>
                                      <p:to>
                                        <p:strVal val="visible"/>
                                      </p:to>
                                    </p:set>
                                    <p:animEffect transition="in" filter="fade">
                                      <p:cBhvr>
                                        <p:cTn id="16" dur="500"/>
                                        <p:tgtEl>
                                          <p:spTgt spid="10">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animEffect transition="in" filter="fade">
                                      <p:cBhvr>
                                        <p:cTn id="19" dur="500"/>
                                        <p:tgtEl>
                                          <p:spTgt spid="10">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0">
                                            <p:txEl>
                                              <p:pRg st="5" end="5"/>
                                            </p:txEl>
                                          </p:spTgt>
                                        </p:tgtEl>
                                        <p:attrNameLst>
                                          <p:attrName>style.visibility</p:attrName>
                                        </p:attrNameLst>
                                      </p:cBhvr>
                                      <p:to>
                                        <p:strVal val="visible"/>
                                      </p:to>
                                    </p:set>
                                    <p:animEffect transition="in" filter="fade">
                                      <p:cBhvr>
                                        <p:cTn id="22" dur="500"/>
                                        <p:tgtEl>
                                          <p:spTgt spid="10">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0">
                                            <p:txEl>
                                              <p:pRg st="6" end="6"/>
                                            </p:txEl>
                                          </p:spTgt>
                                        </p:tgtEl>
                                        <p:attrNameLst>
                                          <p:attrName>style.visibility</p:attrName>
                                        </p:attrNameLst>
                                      </p:cBhvr>
                                      <p:to>
                                        <p:strVal val="visible"/>
                                      </p:to>
                                    </p:set>
                                    <p:animEffect transition="in" filter="fade">
                                      <p:cBhvr>
                                        <p:cTn id="25" dur="500"/>
                                        <p:tgtEl>
                                          <p:spTgt spid="10">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0">
                                            <p:txEl>
                                              <p:pRg st="7" end="7"/>
                                            </p:txEl>
                                          </p:spTgt>
                                        </p:tgtEl>
                                        <p:attrNameLst>
                                          <p:attrName>style.visibility</p:attrName>
                                        </p:attrNameLst>
                                      </p:cBhvr>
                                      <p:to>
                                        <p:strVal val="visible"/>
                                      </p:to>
                                    </p:set>
                                    <p:animEffect transition="in" filter="fade">
                                      <p:cBhvr>
                                        <p:cTn id="28" dur="500"/>
                                        <p:tgtEl>
                                          <p:spTgt spid="10">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0">
                                            <p:txEl>
                                              <p:pRg st="8" end="8"/>
                                            </p:txEl>
                                          </p:spTgt>
                                        </p:tgtEl>
                                        <p:attrNameLst>
                                          <p:attrName>style.visibility</p:attrName>
                                        </p:attrNameLst>
                                      </p:cBhvr>
                                      <p:to>
                                        <p:strVal val="visible"/>
                                      </p:to>
                                    </p:set>
                                    <p:animEffect transition="in" filter="fade">
                                      <p:cBhvr>
                                        <p:cTn id="31" dur="500"/>
                                        <p:tgtEl>
                                          <p:spTgt spid="10">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0">
                                            <p:txEl>
                                              <p:pRg st="9" end="9"/>
                                            </p:txEl>
                                          </p:spTgt>
                                        </p:tgtEl>
                                        <p:attrNameLst>
                                          <p:attrName>style.visibility</p:attrName>
                                        </p:attrNameLst>
                                      </p:cBhvr>
                                      <p:to>
                                        <p:strVal val="visible"/>
                                      </p:to>
                                    </p:set>
                                    <p:animEffect transition="in" filter="fade">
                                      <p:cBhvr>
                                        <p:cTn id="34" dur="500"/>
                                        <p:tgtEl>
                                          <p:spTgt spid="10">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10">
                                            <p:txEl>
                                              <p:pRg st="10" end="10"/>
                                            </p:txEl>
                                          </p:spTgt>
                                        </p:tgtEl>
                                        <p:attrNameLst>
                                          <p:attrName>style.visibility</p:attrName>
                                        </p:attrNameLst>
                                      </p:cBhvr>
                                      <p:to>
                                        <p:strVal val="visible"/>
                                      </p:to>
                                    </p:set>
                                    <p:animEffect transition="in" filter="fade">
                                      <p:cBhvr>
                                        <p:cTn id="37" dur="500"/>
                                        <p:tgtEl>
                                          <p:spTgt spid="10">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mph" presetSubtype="2" fill="hold" nodeType="clickEffect">
                                  <p:stCondLst>
                                    <p:cond delay="0"/>
                                  </p:stCondLst>
                                  <p:childTnLst>
                                    <p:animClr clrSpc="rgb" dir="cw">
                                      <p:cBhvr override="childStyle">
                                        <p:cTn id="41" dur="500" fill="hold"/>
                                        <p:tgtEl>
                                          <p:spTgt spid="10">
                                            <p:txEl>
                                              <p:pRg st="0" end="0"/>
                                            </p:txEl>
                                          </p:spTgt>
                                        </p:tgtEl>
                                        <p:attrNameLst>
                                          <p:attrName>style.color</p:attrName>
                                        </p:attrNameLst>
                                      </p:cBhvr>
                                      <p:to>
                                        <a:schemeClr val="tx1"/>
                                      </p:to>
                                    </p:animClr>
                                  </p:childTnLst>
                                </p:cTn>
                              </p:par>
                            </p:childTnLst>
                          </p:cTn>
                        </p:par>
                      </p:childTnLst>
                    </p:cTn>
                  </p:par>
                  <p:par>
                    <p:cTn id="42" fill="hold">
                      <p:stCondLst>
                        <p:cond delay="indefinite"/>
                      </p:stCondLst>
                      <p:childTnLst>
                        <p:par>
                          <p:cTn id="43" fill="hold">
                            <p:stCondLst>
                              <p:cond delay="0"/>
                            </p:stCondLst>
                            <p:childTnLst>
                              <p:par>
                                <p:cTn id="44" presetID="3" presetClass="emph" presetSubtype="2" fill="hold" nodeType="clickEffect">
                                  <p:stCondLst>
                                    <p:cond delay="0"/>
                                  </p:stCondLst>
                                  <p:childTnLst>
                                    <p:animClr clrSpc="rgb" dir="cw">
                                      <p:cBhvr override="childStyle">
                                        <p:cTn id="45" dur="500" fill="hold"/>
                                        <p:tgtEl>
                                          <p:spTgt spid="10">
                                            <p:txEl>
                                              <p:pRg st="1" end="1"/>
                                            </p:txEl>
                                          </p:spTgt>
                                        </p:tgtEl>
                                        <p:attrNameLst>
                                          <p:attrName>style.color</p:attrName>
                                        </p:attrNameLst>
                                      </p:cBhvr>
                                      <p:to>
                                        <a:schemeClr val="tx1"/>
                                      </p:to>
                                    </p:animClr>
                                  </p:childTnLst>
                                </p:cTn>
                              </p:par>
                            </p:childTnLst>
                          </p:cTn>
                        </p:par>
                      </p:childTnLst>
                    </p:cTn>
                  </p:par>
                  <p:par>
                    <p:cTn id="46" fill="hold">
                      <p:stCondLst>
                        <p:cond delay="indefinite"/>
                      </p:stCondLst>
                      <p:childTnLst>
                        <p:par>
                          <p:cTn id="47" fill="hold">
                            <p:stCondLst>
                              <p:cond delay="0"/>
                            </p:stCondLst>
                            <p:childTnLst>
                              <p:par>
                                <p:cTn id="48" presetID="3" presetClass="emph" presetSubtype="2" fill="hold" nodeType="clickEffect">
                                  <p:stCondLst>
                                    <p:cond delay="0"/>
                                  </p:stCondLst>
                                  <p:childTnLst>
                                    <p:animClr clrSpc="rgb" dir="cw">
                                      <p:cBhvr override="childStyle">
                                        <p:cTn id="49" dur="500" fill="hold"/>
                                        <p:tgtEl>
                                          <p:spTgt spid="10">
                                            <p:txEl>
                                              <p:pRg st="2" end="2"/>
                                            </p:txEl>
                                          </p:spTgt>
                                        </p:tgtEl>
                                        <p:attrNameLst>
                                          <p:attrName>style.color</p:attrName>
                                        </p:attrNameLst>
                                      </p:cBhvr>
                                      <p:to>
                                        <a:schemeClr val="tx1"/>
                                      </p:to>
                                    </p:animClr>
                                  </p:childTnLst>
                                </p:cTn>
                              </p:par>
                            </p:childTnLst>
                          </p:cTn>
                        </p:par>
                      </p:childTnLst>
                    </p:cTn>
                  </p:par>
                  <p:par>
                    <p:cTn id="50" fill="hold">
                      <p:stCondLst>
                        <p:cond delay="indefinite"/>
                      </p:stCondLst>
                      <p:childTnLst>
                        <p:par>
                          <p:cTn id="51" fill="hold">
                            <p:stCondLst>
                              <p:cond delay="0"/>
                            </p:stCondLst>
                            <p:childTnLst>
                              <p:par>
                                <p:cTn id="52" presetID="3" presetClass="emph" presetSubtype="2" fill="hold" nodeType="clickEffect">
                                  <p:stCondLst>
                                    <p:cond delay="0"/>
                                  </p:stCondLst>
                                  <p:childTnLst>
                                    <p:animClr clrSpc="rgb" dir="cw">
                                      <p:cBhvr override="childStyle">
                                        <p:cTn id="53" dur="500" fill="hold"/>
                                        <p:tgtEl>
                                          <p:spTgt spid="10">
                                            <p:txEl>
                                              <p:pRg st="3" end="3"/>
                                            </p:txEl>
                                          </p:spTgt>
                                        </p:tgtEl>
                                        <p:attrNameLst>
                                          <p:attrName>style.color</p:attrName>
                                        </p:attrNameLst>
                                      </p:cBhvr>
                                      <p:to>
                                        <a:schemeClr val="tx1"/>
                                      </p:to>
                                    </p:animClr>
                                  </p:childTnLst>
                                </p:cTn>
                              </p:par>
                            </p:childTnLst>
                          </p:cTn>
                        </p:par>
                      </p:childTnLst>
                    </p:cTn>
                  </p:par>
                  <p:par>
                    <p:cTn id="54" fill="hold">
                      <p:stCondLst>
                        <p:cond delay="indefinite"/>
                      </p:stCondLst>
                      <p:childTnLst>
                        <p:par>
                          <p:cTn id="55" fill="hold">
                            <p:stCondLst>
                              <p:cond delay="0"/>
                            </p:stCondLst>
                            <p:childTnLst>
                              <p:par>
                                <p:cTn id="56" presetID="3" presetClass="emph" presetSubtype="2" fill="hold" nodeType="clickEffect">
                                  <p:stCondLst>
                                    <p:cond delay="0"/>
                                  </p:stCondLst>
                                  <p:childTnLst>
                                    <p:animClr clrSpc="rgb" dir="cw">
                                      <p:cBhvr override="childStyle">
                                        <p:cTn id="57" dur="500" fill="hold"/>
                                        <p:tgtEl>
                                          <p:spTgt spid="10">
                                            <p:txEl>
                                              <p:pRg st="4" end="4"/>
                                            </p:txEl>
                                          </p:spTgt>
                                        </p:tgtEl>
                                        <p:attrNameLst>
                                          <p:attrName>style.color</p:attrName>
                                        </p:attrNameLst>
                                      </p:cBhvr>
                                      <p:to>
                                        <a:schemeClr val="tx1"/>
                                      </p:to>
                                    </p:animClr>
                                  </p:childTnLst>
                                </p:cTn>
                              </p:par>
                            </p:childTnLst>
                          </p:cTn>
                        </p:par>
                      </p:childTnLst>
                    </p:cTn>
                  </p:par>
                  <p:par>
                    <p:cTn id="58" fill="hold">
                      <p:stCondLst>
                        <p:cond delay="indefinite"/>
                      </p:stCondLst>
                      <p:childTnLst>
                        <p:par>
                          <p:cTn id="59" fill="hold">
                            <p:stCondLst>
                              <p:cond delay="0"/>
                            </p:stCondLst>
                            <p:childTnLst>
                              <p:par>
                                <p:cTn id="60" presetID="3" presetClass="emph" presetSubtype="2" fill="hold" nodeType="clickEffect">
                                  <p:stCondLst>
                                    <p:cond delay="0"/>
                                  </p:stCondLst>
                                  <p:childTnLst>
                                    <p:animClr clrSpc="rgb" dir="cw">
                                      <p:cBhvr override="childStyle">
                                        <p:cTn id="61" dur="500" fill="hold"/>
                                        <p:tgtEl>
                                          <p:spTgt spid="10">
                                            <p:txEl>
                                              <p:pRg st="5" end="5"/>
                                            </p:txEl>
                                          </p:spTgt>
                                        </p:tgtEl>
                                        <p:attrNameLst>
                                          <p:attrName>style.color</p:attrName>
                                        </p:attrNameLst>
                                      </p:cBhvr>
                                      <p:to>
                                        <a:schemeClr val="tx1"/>
                                      </p:to>
                                    </p:animClr>
                                  </p:childTnLst>
                                </p:cTn>
                              </p:par>
                            </p:childTnLst>
                          </p:cTn>
                        </p:par>
                      </p:childTnLst>
                    </p:cTn>
                  </p:par>
                  <p:par>
                    <p:cTn id="62" fill="hold">
                      <p:stCondLst>
                        <p:cond delay="indefinite"/>
                      </p:stCondLst>
                      <p:childTnLst>
                        <p:par>
                          <p:cTn id="63" fill="hold">
                            <p:stCondLst>
                              <p:cond delay="0"/>
                            </p:stCondLst>
                            <p:childTnLst>
                              <p:par>
                                <p:cTn id="64" presetID="3" presetClass="emph" presetSubtype="2" fill="hold" nodeType="clickEffect">
                                  <p:stCondLst>
                                    <p:cond delay="0"/>
                                  </p:stCondLst>
                                  <p:childTnLst>
                                    <p:animClr clrSpc="rgb" dir="cw">
                                      <p:cBhvr override="childStyle">
                                        <p:cTn id="65" dur="500" fill="hold"/>
                                        <p:tgtEl>
                                          <p:spTgt spid="10">
                                            <p:txEl>
                                              <p:pRg st="6" end="6"/>
                                            </p:txEl>
                                          </p:spTgt>
                                        </p:tgtEl>
                                        <p:attrNameLst>
                                          <p:attrName>style.color</p:attrName>
                                        </p:attrNameLst>
                                      </p:cBhvr>
                                      <p:to>
                                        <a:schemeClr val="tx1"/>
                                      </p:to>
                                    </p:animClr>
                                  </p:childTnLst>
                                </p:cTn>
                              </p:par>
                            </p:childTnLst>
                          </p:cTn>
                        </p:par>
                      </p:childTnLst>
                    </p:cTn>
                  </p:par>
                  <p:par>
                    <p:cTn id="66" fill="hold">
                      <p:stCondLst>
                        <p:cond delay="indefinite"/>
                      </p:stCondLst>
                      <p:childTnLst>
                        <p:par>
                          <p:cTn id="67" fill="hold">
                            <p:stCondLst>
                              <p:cond delay="0"/>
                            </p:stCondLst>
                            <p:childTnLst>
                              <p:par>
                                <p:cTn id="68" presetID="3" presetClass="emph" presetSubtype="2" fill="hold" nodeType="clickEffect">
                                  <p:stCondLst>
                                    <p:cond delay="0"/>
                                  </p:stCondLst>
                                  <p:childTnLst>
                                    <p:animClr clrSpc="rgb" dir="cw">
                                      <p:cBhvr override="childStyle">
                                        <p:cTn id="69" dur="500" fill="hold"/>
                                        <p:tgtEl>
                                          <p:spTgt spid="10">
                                            <p:txEl>
                                              <p:pRg st="7" end="7"/>
                                            </p:txEl>
                                          </p:spTgt>
                                        </p:tgtEl>
                                        <p:attrNameLst>
                                          <p:attrName>style.color</p:attrName>
                                        </p:attrNameLst>
                                      </p:cBhvr>
                                      <p:to>
                                        <a:schemeClr val="tx1"/>
                                      </p:to>
                                    </p:animClr>
                                  </p:childTnLst>
                                </p:cTn>
                              </p:par>
                            </p:childTnLst>
                          </p:cTn>
                        </p:par>
                      </p:childTnLst>
                    </p:cTn>
                  </p:par>
                  <p:par>
                    <p:cTn id="70" fill="hold">
                      <p:stCondLst>
                        <p:cond delay="indefinite"/>
                      </p:stCondLst>
                      <p:childTnLst>
                        <p:par>
                          <p:cTn id="71" fill="hold">
                            <p:stCondLst>
                              <p:cond delay="0"/>
                            </p:stCondLst>
                            <p:childTnLst>
                              <p:par>
                                <p:cTn id="72" presetID="3" presetClass="emph" presetSubtype="2" fill="hold" nodeType="clickEffect">
                                  <p:stCondLst>
                                    <p:cond delay="0"/>
                                  </p:stCondLst>
                                  <p:childTnLst>
                                    <p:animClr clrSpc="rgb" dir="cw">
                                      <p:cBhvr override="childStyle">
                                        <p:cTn id="73" dur="500" fill="hold"/>
                                        <p:tgtEl>
                                          <p:spTgt spid="10">
                                            <p:txEl>
                                              <p:pRg st="8" end="8"/>
                                            </p:txEl>
                                          </p:spTgt>
                                        </p:tgtEl>
                                        <p:attrNameLst>
                                          <p:attrName>style.color</p:attrName>
                                        </p:attrNameLst>
                                      </p:cBhvr>
                                      <p:to>
                                        <a:schemeClr val="tx1"/>
                                      </p:to>
                                    </p:animClr>
                                  </p:childTnLst>
                                </p:cTn>
                              </p:par>
                            </p:childTnLst>
                          </p:cTn>
                        </p:par>
                      </p:childTnLst>
                    </p:cTn>
                  </p:par>
                  <p:par>
                    <p:cTn id="74" fill="hold">
                      <p:stCondLst>
                        <p:cond delay="indefinite"/>
                      </p:stCondLst>
                      <p:childTnLst>
                        <p:par>
                          <p:cTn id="75" fill="hold">
                            <p:stCondLst>
                              <p:cond delay="0"/>
                            </p:stCondLst>
                            <p:childTnLst>
                              <p:par>
                                <p:cTn id="76" presetID="3" presetClass="emph" presetSubtype="2" fill="hold" nodeType="clickEffect">
                                  <p:stCondLst>
                                    <p:cond delay="0"/>
                                  </p:stCondLst>
                                  <p:childTnLst>
                                    <p:animClr clrSpc="rgb" dir="cw">
                                      <p:cBhvr override="childStyle">
                                        <p:cTn id="77" dur="500" fill="hold"/>
                                        <p:tgtEl>
                                          <p:spTgt spid="10">
                                            <p:txEl>
                                              <p:pRg st="9" end="9"/>
                                            </p:txEl>
                                          </p:spTgt>
                                        </p:tgtEl>
                                        <p:attrNameLst>
                                          <p:attrName>style.color</p:attrName>
                                        </p:attrNameLst>
                                      </p:cBhvr>
                                      <p:to>
                                        <a:schemeClr val="tx1"/>
                                      </p:to>
                                    </p:animClr>
                                  </p:childTnLst>
                                </p:cTn>
                              </p:par>
                            </p:childTnLst>
                          </p:cTn>
                        </p:par>
                      </p:childTnLst>
                    </p:cTn>
                  </p:par>
                  <p:par>
                    <p:cTn id="78" fill="hold">
                      <p:stCondLst>
                        <p:cond delay="indefinite"/>
                      </p:stCondLst>
                      <p:childTnLst>
                        <p:par>
                          <p:cTn id="79" fill="hold">
                            <p:stCondLst>
                              <p:cond delay="0"/>
                            </p:stCondLst>
                            <p:childTnLst>
                              <p:par>
                                <p:cTn id="80" presetID="3" presetClass="emph" presetSubtype="2" fill="hold" nodeType="clickEffect">
                                  <p:stCondLst>
                                    <p:cond delay="0"/>
                                  </p:stCondLst>
                                  <p:childTnLst>
                                    <p:animClr clrSpc="rgb" dir="cw">
                                      <p:cBhvr override="childStyle">
                                        <p:cTn id="81" dur="500" fill="hold"/>
                                        <p:tgtEl>
                                          <p:spTgt spid="10">
                                            <p:txEl>
                                              <p:pRg st="10" end="10"/>
                                            </p:txEl>
                                          </p:spTgt>
                                        </p:tgtEl>
                                        <p:attrNameLst>
                                          <p:attrName>style.color</p:attrName>
                                        </p:attrNameLst>
                                      </p:cBhvr>
                                      <p:to>
                                        <a:schemeClr val="tx1"/>
                                      </p:to>
                                    </p:animClr>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11">
                                            <p:txEl>
                                              <p:pRg st="0" end="0"/>
                                            </p:txEl>
                                          </p:spTgt>
                                        </p:tgtEl>
                                        <p:attrNameLst>
                                          <p:attrName>style.visibility</p:attrName>
                                        </p:attrNameLst>
                                      </p:cBhvr>
                                      <p:to>
                                        <p:strVal val="visible"/>
                                      </p:to>
                                    </p:set>
                                    <p:animEffect transition="in" filter="fade">
                                      <p:cBhvr>
                                        <p:cTn id="86" dur="500"/>
                                        <p:tgtEl>
                                          <p:spTgt spid="11">
                                            <p:txEl>
                                              <p:pRg st="0" end="0"/>
                                            </p:txEl>
                                          </p:spTgt>
                                        </p:tgtEl>
                                      </p:cBhvr>
                                    </p:animEffect>
                                  </p:childTnLst>
                                </p:cTn>
                              </p:par>
                              <p:par>
                                <p:cTn id="87" presetID="10" presetClass="entr" presetSubtype="0" fill="hold" nodeType="withEffect">
                                  <p:stCondLst>
                                    <p:cond delay="0"/>
                                  </p:stCondLst>
                                  <p:childTnLst>
                                    <p:set>
                                      <p:cBhvr>
                                        <p:cTn id="88" dur="1" fill="hold">
                                          <p:stCondLst>
                                            <p:cond delay="0"/>
                                          </p:stCondLst>
                                        </p:cTn>
                                        <p:tgtEl>
                                          <p:spTgt spid="11">
                                            <p:txEl>
                                              <p:pRg st="1" end="1"/>
                                            </p:txEl>
                                          </p:spTgt>
                                        </p:tgtEl>
                                        <p:attrNameLst>
                                          <p:attrName>style.visibility</p:attrName>
                                        </p:attrNameLst>
                                      </p:cBhvr>
                                      <p:to>
                                        <p:strVal val="visible"/>
                                      </p:to>
                                    </p:set>
                                    <p:animEffect transition="in" filter="fade">
                                      <p:cBhvr>
                                        <p:cTn id="89" dur="500"/>
                                        <p:tgtEl>
                                          <p:spTgt spid="11">
                                            <p:txEl>
                                              <p:pRg st="1" end="1"/>
                                            </p:txEl>
                                          </p:spTgt>
                                        </p:tgtEl>
                                      </p:cBhvr>
                                    </p:animEffect>
                                  </p:childTnLst>
                                </p:cTn>
                              </p:par>
                              <p:par>
                                <p:cTn id="90" presetID="10" presetClass="entr" presetSubtype="0" fill="hold" nodeType="withEffect">
                                  <p:stCondLst>
                                    <p:cond delay="0"/>
                                  </p:stCondLst>
                                  <p:childTnLst>
                                    <p:set>
                                      <p:cBhvr>
                                        <p:cTn id="91" dur="1" fill="hold">
                                          <p:stCondLst>
                                            <p:cond delay="0"/>
                                          </p:stCondLst>
                                        </p:cTn>
                                        <p:tgtEl>
                                          <p:spTgt spid="11">
                                            <p:txEl>
                                              <p:pRg st="2" end="2"/>
                                            </p:txEl>
                                          </p:spTgt>
                                        </p:tgtEl>
                                        <p:attrNameLst>
                                          <p:attrName>style.visibility</p:attrName>
                                        </p:attrNameLst>
                                      </p:cBhvr>
                                      <p:to>
                                        <p:strVal val="visible"/>
                                      </p:to>
                                    </p:set>
                                    <p:animEffect transition="in" filter="fade">
                                      <p:cBhvr>
                                        <p:cTn id="92" dur="500"/>
                                        <p:tgtEl>
                                          <p:spTgt spid="11">
                                            <p:txEl>
                                              <p:pRg st="2" end="2"/>
                                            </p:txEl>
                                          </p:spTgt>
                                        </p:tgtEl>
                                      </p:cBhvr>
                                    </p:animEffect>
                                  </p:childTnLst>
                                </p:cTn>
                              </p:par>
                              <p:par>
                                <p:cTn id="93" presetID="10" presetClass="entr" presetSubtype="0" fill="hold" nodeType="withEffect">
                                  <p:stCondLst>
                                    <p:cond delay="0"/>
                                  </p:stCondLst>
                                  <p:childTnLst>
                                    <p:set>
                                      <p:cBhvr>
                                        <p:cTn id="94" dur="1" fill="hold">
                                          <p:stCondLst>
                                            <p:cond delay="0"/>
                                          </p:stCondLst>
                                        </p:cTn>
                                        <p:tgtEl>
                                          <p:spTgt spid="11">
                                            <p:txEl>
                                              <p:pRg st="3" end="3"/>
                                            </p:txEl>
                                          </p:spTgt>
                                        </p:tgtEl>
                                        <p:attrNameLst>
                                          <p:attrName>style.visibility</p:attrName>
                                        </p:attrNameLst>
                                      </p:cBhvr>
                                      <p:to>
                                        <p:strVal val="visible"/>
                                      </p:to>
                                    </p:set>
                                    <p:animEffect transition="in" filter="fade">
                                      <p:cBhvr>
                                        <p:cTn id="95" dur="500"/>
                                        <p:tgtEl>
                                          <p:spTgt spid="11">
                                            <p:txEl>
                                              <p:pRg st="3" end="3"/>
                                            </p:txEl>
                                          </p:spTgt>
                                        </p:tgtEl>
                                      </p:cBhvr>
                                    </p:animEffect>
                                  </p:childTnLst>
                                </p:cTn>
                              </p:par>
                              <p:par>
                                <p:cTn id="96" presetID="10" presetClass="entr" presetSubtype="0" fill="hold" nodeType="withEffect">
                                  <p:stCondLst>
                                    <p:cond delay="0"/>
                                  </p:stCondLst>
                                  <p:childTnLst>
                                    <p:set>
                                      <p:cBhvr>
                                        <p:cTn id="97" dur="1" fill="hold">
                                          <p:stCondLst>
                                            <p:cond delay="0"/>
                                          </p:stCondLst>
                                        </p:cTn>
                                        <p:tgtEl>
                                          <p:spTgt spid="11">
                                            <p:txEl>
                                              <p:pRg st="4" end="4"/>
                                            </p:txEl>
                                          </p:spTgt>
                                        </p:tgtEl>
                                        <p:attrNameLst>
                                          <p:attrName>style.visibility</p:attrName>
                                        </p:attrNameLst>
                                      </p:cBhvr>
                                      <p:to>
                                        <p:strVal val="visible"/>
                                      </p:to>
                                    </p:set>
                                    <p:animEffect transition="in" filter="fade">
                                      <p:cBhvr>
                                        <p:cTn id="98" dur="500"/>
                                        <p:tgtEl>
                                          <p:spTgt spid="11">
                                            <p:txEl>
                                              <p:pRg st="4" end="4"/>
                                            </p:txEl>
                                          </p:spTgt>
                                        </p:tgtEl>
                                      </p:cBhvr>
                                    </p:animEffect>
                                  </p:childTnLst>
                                </p:cTn>
                              </p:par>
                              <p:par>
                                <p:cTn id="99" presetID="10" presetClass="entr" presetSubtype="0" fill="hold" nodeType="withEffect">
                                  <p:stCondLst>
                                    <p:cond delay="0"/>
                                  </p:stCondLst>
                                  <p:childTnLst>
                                    <p:set>
                                      <p:cBhvr>
                                        <p:cTn id="100" dur="1" fill="hold">
                                          <p:stCondLst>
                                            <p:cond delay="0"/>
                                          </p:stCondLst>
                                        </p:cTn>
                                        <p:tgtEl>
                                          <p:spTgt spid="11">
                                            <p:txEl>
                                              <p:pRg st="5" end="5"/>
                                            </p:txEl>
                                          </p:spTgt>
                                        </p:tgtEl>
                                        <p:attrNameLst>
                                          <p:attrName>style.visibility</p:attrName>
                                        </p:attrNameLst>
                                      </p:cBhvr>
                                      <p:to>
                                        <p:strVal val="visible"/>
                                      </p:to>
                                    </p:set>
                                    <p:animEffect transition="in" filter="fade">
                                      <p:cBhvr>
                                        <p:cTn id="101" dur="500"/>
                                        <p:tgtEl>
                                          <p:spTgt spid="11">
                                            <p:txEl>
                                              <p:pRg st="5" end="5"/>
                                            </p:txEl>
                                          </p:spTgt>
                                        </p:tgtEl>
                                      </p:cBhvr>
                                    </p:animEffect>
                                  </p:childTnLst>
                                </p:cTn>
                              </p:par>
                              <p:par>
                                <p:cTn id="102" presetID="10" presetClass="entr" presetSubtype="0" fill="hold" nodeType="withEffect">
                                  <p:stCondLst>
                                    <p:cond delay="0"/>
                                  </p:stCondLst>
                                  <p:childTnLst>
                                    <p:set>
                                      <p:cBhvr>
                                        <p:cTn id="103" dur="1" fill="hold">
                                          <p:stCondLst>
                                            <p:cond delay="0"/>
                                          </p:stCondLst>
                                        </p:cTn>
                                        <p:tgtEl>
                                          <p:spTgt spid="11">
                                            <p:txEl>
                                              <p:pRg st="6" end="6"/>
                                            </p:txEl>
                                          </p:spTgt>
                                        </p:tgtEl>
                                        <p:attrNameLst>
                                          <p:attrName>style.visibility</p:attrName>
                                        </p:attrNameLst>
                                      </p:cBhvr>
                                      <p:to>
                                        <p:strVal val="visible"/>
                                      </p:to>
                                    </p:set>
                                    <p:animEffect transition="in" filter="fade">
                                      <p:cBhvr>
                                        <p:cTn id="104" dur="500"/>
                                        <p:tgtEl>
                                          <p:spTgt spid="11">
                                            <p:txEl>
                                              <p:pRg st="6" end="6"/>
                                            </p:txEl>
                                          </p:spTgt>
                                        </p:tgtEl>
                                      </p:cBhvr>
                                    </p:animEffect>
                                  </p:childTnLst>
                                </p:cTn>
                              </p:par>
                              <p:par>
                                <p:cTn id="105" presetID="10" presetClass="entr" presetSubtype="0" fill="hold" nodeType="withEffect">
                                  <p:stCondLst>
                                    <p:cond delay="0"/>
                                  </p:stCondLst>
                                  <p:childTnLst>
                                    <p:set>
                                      <p:cBhvr>
                                        <p:cTn id="106" dur="1" fill="hold">
                                          <p:stCondLst>
                                            <p:cond delay="0"/>
                                          </p:stCondLst>
                                        </p:cTn>
                                        <p:tgtEl>
                                          <p:spTgt spid="11">
                                            <p:txEl>
                                              <p:pRg st="7" end="7"/>
                                            </p:txEl>
                                          </p:spTgt>
                                        </p:tgtEl>
                                        <p:attrNameLst>
                                          <p:attrName>style.visibility</p:attrName>
                                        </p:attrNameLst>
                                      </p:cBhvr>
                                      <p:to>
                                        <p:strVal val="visible"/>
                                      </p:to>
                                    </p:set>
                                    <p:animEffect transition="in" filter="fade">
                                      <p:cBhvr>
                                        <p:cTn id="107" dur="500"/>
                                        <p:tgtEl>
                                          <p:spTgt spid="11">
                                            <p:txEl>
                                              <p:pRg st="7" end="7"/>
                                            </p:txEl>
                                          </p:spTgt>
                                        </p:tgtEl>
                                      </p:cBhvr>
                                    </p:animEffect>
                                  </p:childTnLst>
                                </p:cTn>
                              </p:par>
                              <p:par>
                                <p:cTn id="108" presetID="10" presetClass="entr" presetSubtype="0" fill="hold" nodeType="withEffect">
                                  <p:stCondLst>
                                    <p:cond delay="0"/>
                                  </p:stCondLst>
                                  <p:childTnLst>
                                    <p:set>
                                      <p:cBhvr>
                                        <p:cTn id="109" dur="1" fill="hold">
                                          <p:stCondLst>
                                            <p:cond delay="0"/>
                                          </p:stCondLst>
                                        </p:cTn>
                                        <p:tgtEl>
                                          <p:spTgt spid="11">
                                            <p:txEl>
                                              <p:pRg st="8" end="8"/>
                                            </p:txEl>
                                          </p:spTgt>
                                        </p:tgtEl>
                                        <p:attrNameLst>
                                          <p:attrName>style.visibility</p:attrName>
                                        </p:attrNameLst>
                                      </p:cBhvr>
                                      <p:to>
                                        <p:strVal val="visible"/>
                                      </p:to>
                                    </p:set>
                                    <p:animEffect transition="in" filter="fade">
                                      <p:cBhvr>
                                        <p:cTn id="110" dur="500"/>
                                        <p:tgtEl>
                                          <p:spTgt spid="11">
                                            <p:txEl>
                                              <p:pRg st="8" end="8"/>
                                            </p:txEl>
                                          </p:spTgt>
                                        </p:tgtEl>
                                      </p:cBhvr>
                                    </p:animEffect>
                                  </p:childTnLst>
                                </p:cTn>
                              </p:par>
                              <p:par>
                                <p:cTn id="111" presetID="10" presetClass="entr" presetSubtype="0" fill="hold" nodeType="withEffect">
                                  <p:stCondLst>
                                    <p:cond delay="0"/>
                                  </p:stCondLst>
                                  <p:childTnLst>
                                    <p:set>
                                      <p:cBhvr>
                                        <p:cTn id="112" dur="1" fill="hold">
                                          <p:stCondLst>
                                            <p:cond delay="0"/>
                                          </p:stCondLst>
                                        </p:cTn>
                                        <p:tgtEl>
                                          <p:spTgt spid="11">
                                            <p:txEl>
                                              <p:pRg st="9" end="9"/>
                                            </p:txEl>
                                          </p:spTgt>
                                        </p:tgtEl>
                                        <p:attrNameLst>
                                          <p:attrName>style.visibility</p:attrName>
                                        </p:attrNameLst>
                                      </p:cBhvr>
                                      <p:to>
                                        <p:strVal val="visible"/>
                                      </p:to>
                                    </p:set>
                                    <p:animEffect transition="in" filter="fade">
                                      <p:cBhvr>
                                        <p:cTn id="113" dur="500"/>
                                        <p:tgtEl>
                                          <p:spTgt spid="11">
                                            <p:txEl>
                                              <p:pRg st="9" end="9"/>
                                            </p:txEl>
                                          </p:spTgt>
                                        </p:tgtEl>
                                      </p:cBhvr>
                                    </p:animEffect>
                                  </p:childTnLst>
                                </p:cTn>
                              </p:par>
                            </p:childTnLst>
                          </p:cTn>
                        </p:par>
                      </p:childTnLst>
                    </p:cTn>
                  </p:par>
                  <p:par>
                    <p:cTn id="114" fill="hold">
                      <p:stCondLst>
                        <p:cond delay="indefinite"/>
                      </p:stCondLst>
                      <p:childTnLst>
                        <p:par>
                          <p:cTn id="115" fill="hold">
                            <p:stCondLst>
                              <p:cond delay="0"/>
                            </p:stCondLst>
                            <p:childTnLst>
                              <p:par>
                                <p:cTn id="116" presetID="3" presetClass="emph" presetSubtype="2" fill="hold" nodeType="clickEffect">
                                  <p:stCondLst>
                                    <p:cond delay="0"/>
                                  </p:stCondLst>
                                  <p:childTnLst>
                                    <p:animClr clrSpc="rgb" dir="cw">
                                      <p:cBhvr override="childStyle">
                                        <p:cTn id="117" dur="500" fill="hold"/>
                                        <p:tgtEl>
                                          <p:spTgt spid="11">
                                            <p:txEl>
                                              <p:pRg st="0" end="0"/>
                                            </p:txEl>
                                          </p:spTgt>
                                        </p:tgtEl>
                                        <p:attrNameLst>
                                          <p:attrName>style.color</p:attrName>
                                        </p:attrNameLst>
                                      </p:cBhvr>
                                      <p:to>
                                        <a:schemeClr val="tx1"/>
                                      </p:to>
                                    </p:animClr>
                                  </p:childTnLst>
                                </p:cTn>
                              </p:par>
                            </p:childTnLst>
                          </p:cTn>
                        </p:par>
                      </p:childTnLst>
                    </p:cTn>
                  </p:par>
                  <p:par>
                    <p:cTn id="118" fill="hold">
                      <p:stCondLst>
                        <p:cond delay="indefinite"/>
                      </p:stCondLst>
                      <p:childTnLst>
                        <p:par>
                          <p:cTn id="119" fill="hold">
                            <p:stCondLst>
                              <p:cond delay="0"/>
                            </p:stCondLst>
                            <p:childTnLst>
                              <p:par>
                                <p:cTn id="120" presetID="3" presetClass="emph" presetSubtype="2" fill="hold" nodeType="clickEffect">
                                  <p:stCondLst>
                                    <p:cond delay="0"/>
                                  </p:stCondLst>
                                  <p:childTnLst>
                                    <p:animClr clrSpc="rgb" dir="cw">
                                      <p:cBhvr override="childStyle">
                                        <p:cTn id="121" dur="500" fill="hold"/>
                                        <p:tgtEl>
                                          <p:spTgt spid="11">
                                            <p:txEl>
                                              <p:pRg st="1" end="1"/>
                                            </p:txEl>
                                          </p:spTgt>
                                        </p:tgtEl>
                                        <p:attrNameLst>
                                          <p:attrName>style.color</p:attrName>
                                        </p:attrNameLst>
                                      </p:cBhvr>
                                      <p:to>
                                        <a:schemeClr val="tx1"/>
                                      </p:to>
                                    </p:animClr>
                                  </p:childTnLst>
                                </p:cTn>
                              </p:par>
                            </p:childTnLst>
                          </p:cTn>
                        </p:par>
                      </p:childTnLst>
                    </p:cTn>
                  </p:par>
                  <p:par>
                    <p:cTn id="122" fill="hold">
                      <p:stCondLst>
                        <p:cond delay="indefinite"/>
                      </p:stCondLst>
                      <p:childTnLst>
                        <p:par>
                          <p:cTn id="123" fill="hold">
                            <p:stCondLst>
                              <p:cond delay="0"/>
                            </p:stCondLst>
                            <p:childTnLst>
                              <p:par>
                                <p:cTn id="124" presetID="3" presetClass="emph" presetSubtype="2" fill="hold" nodeType="clickEffect">
                                  <p:stCondLst>
                                    <p:cond delay="0"/>
                                  </p:stCondLst>
                                  <p:childTnLst>
                                    <p:animClr clrSpc="rgb" dir="cw">
                                      <p:cBhvr override="childStyle">
                                        <p:cTn id="125" dur="500" fill="hold"/>
                                        <p:tgtEl>
                                          <p:spTgt spid="11">
                                            <p:txEl>
                                              <p:pRg st="2" end="2"/>
                                            </p:txEl>
                                          </p:spTgt>
                                        </p:tgtEl>
                                        <p:attrNameLst>
                                          <p:attrName>style.color</p:attrName>
                                        </p:attrNameLst>
                                      </p:cBhvr>
                                      <p:to>
                                        <a:schemeClr val="tx1"/>
                                      </p:to>
                                    </p:animClr>
                                  </p:childTnLst>
                                </p:cTn>
                              </p:par>
                            </p:childTnLst>
                          </p:cTn>
                        </p:par>
                      </p:childTnLst>
                    </p:cTn>
                  </p:par>
                  <p:par>
                    <p:cTn id="126" fill="hold">
                      <p:stCondLst>
                        <p:cond delay="indefinite"/>
                      </p:stCondLst>
                      <p:childTnLst>
                        <p:par>
                          <p:cTn id="127" fill="hold">
                            <p:stCondLst>
                              <p:cond delay="0"/>
                            </p:stCondLst>
                            <p:childTnLst>
                              <p:par>
                                <p:cTn id="128" presetID="3" presetClass="emph" presetSubtype="2" fill="hold" nodeType="clickEffect">
                                  <p:stCondLst>
                                    <p:cond delay="0"/>
                                  </p:stCondLst>
                                  <p:childTnLst>
                                    <p:animClr clrSpc="rgb" dir="cw">
                                      <p:cBhvr override="childStyle">
                                        <p:cTn id="129" dur="500" fill="hold"/>
                                        <p:tgtEl>
                                          <p:spTgt spid="11">
                                            <p:txEl>
                                              <p:pRg st="3" end="3"/>
                                            </p:txEl>
                                          </p:spTgt>
                                        </p:tgtEl>
                                        <p:attrNameLst>
                                          <p:attrName>style.color</p:attrName>
                                        </p:attrNameLst>
                                      </p:cBhvr>
                                      <p:to>
                                        <a:schemeClr val="tx1"/>
                                      </p:to>
                                    </p:animClr>
                                  </p:childTnLst>
                                </p:cTn>
                              </p:par>
                            </p:childTnLst>
                          </p:cTn>
                        </p:par>
                      </p:childTnLst>
                    </p:cTn>
                  </p:par>
                  <p:par>
                    <p:cTn id="130" fill="hold">
                      <p:stCondLst>
                        <p:cond delay="indefinite"/>
                      </p:stCondLst>
                      <p:childTnLst>
                        <p:par>
                          <p:cTn id="131" fill="hold">
                            <p:stCondLst>
                              <p:cond delay="0"/>
                            </p:stCondLst>
                            <p:childTnLst>
                              <p:par>
                                <p:cTn id="132" presetID="3" presetClass="emph" presetSubtype="2" fill="hold" nodeType="clickEffect">
                                  <p:stCondLst>
                                    <p:cond delay="0"/>
                                  </p:stCondLst>
                                  <p:childTnLst>
                                    <p:animClr clrSpc="rgb" dir="cw">
                                      <p:cBhvr override="childStyle">
                                        <p:cTn id="133" dur="500" fill="hold"/>
                                        <p:tgtEl>
                                          <p:spTgt spid="11">
                                            <p:txEl>
                                              <p:pRg st="4" end="4"/>
                                            </p:txEl>
                                          </p:spTgt>
                                        </p:tgtEl>
                                        <p:attrNameLst>
                                          <p:attrName>style.color</p:attrName>
                                        </p:attrNameLst>
                                      </p:cBhvr>
                                      <p:to>
                                        <a:schemeClr val="tx1"/>
                                      </p:to>
                                    </p:animClr>
                                  </p:childTnLst>
                                </p:cTn>
                              </p:par>
                            </p:childTnLst>
                          </p:cTn>
                        </p:par>
                      </p:childTnLst>
                    </p:cTn>
                  </p:par>
                  <p:par>
                    <p:cTn id="134" fill="hold">
                      <p:stCondLst>
                        <p:cond delay="indefinite"/>
                      </p:stCondLst>
                      <p:childTnLst>
                        <p:par>
                          <p:cTn id="135" fill="hold">
                            <p:stCondLst>
                              <p:cond delay="0"/>
                            </p:stCondLst>
                            <p:childTnLst>
                              <p:par>
                                <p:cTn id="136" presetID="3" presetClass="emph" presetSubtype="2" fill="hold" nodeType="clickEffect">
                                  <p:stCondLst>
                                    <p:cond delay="0"/>
                                  </p:stCondLst>
                                  <p:childTnLst>
                                    <p:animClr clrSpc="rgb" dir="cw">
                                      <p:cBhvr override="childStyle">
                                        <p:cTn id="137" dur="500" fill="hold"/>
                                        <p:tgtEl>
                                          <p:spTgt spid="11">
                                            <p:txEl>
                                              <p:pRg st="5" end="5"/>
                                            </p:txEl>
                                          </p:spTgt>
                                        </p:tgtEl>
                                        <p:attrNameLst>
                                          <p:attrName>style.color</p:attrName>
                                        </p:attrNameLst>
                                      </p:cBhvr>
                                      <p:to>
                                        <a:schemeClr val="tx1"/>
                                      </p:to>
                                    </p:animClr>
                                  </p:childTnLst>
                                </p:cTn>
                              </p:par>
                            </p:childTnLst>
                          </p:cTn>
                        </p:par>
                      </p:childTnLst>
                    </p:cTn>
                  </p:par>
                  <p:par>
                    <p:cTn id="138" fill="hold">
                      <p:stCondLst>
                        <p:cond delay="indefinite"/>
                      </p:stCondLst>
                      <p:childTnLst>
                        <p:par>
                          <p:cTn id="139" fill="hold">
                            <p:stCondLst>
                              <p:cond delay="0"/>
                            </p:stCondLst>
                            <p:childTnLst>
                              <p:par>
                                <p:cTn id="140" presetID="3" presetClass="emph" presetSubtype="2" fill="hold" nodeType="clickEffect">
                                  <p:stCondLst>
                                    <p:cond delay="0"/>
                                  </p:stCondLst>
                                  <p:childTnLst>
                                    <p:animClr clrSpc="rgb" dir="cw">
                                      <p:cBhvr override="childStyle">
                                        <p:cTn id="141" dur="500" fill="hold"/>
                                        <p:tgtEl>
                                          <p:spTgt spid="11">
                                            <p:txEl>
                                              <p:pRg st="6" end="6"/>
                                            </p:txEl>
                                          </p:spTgt>
                                        </p:tgtEl>
                                        <p:attrNameLst>
                                          <p:attrName>style.color</p:attrName>
                                        </p:attrNameLst>
                                      </p:cBhvr>
                                      <p:to>
                                        <a:schemeClr val="tx1"/>
                                      </p:to>
                                    </p:animClr>
                                  </p:childTnLst>
                                </p:cTn>
                              </p:par>
                            </p:childTnLst>
                          </p:cTn>
                        </p:par>
                      </p:childTnLst>
                    </p:cTn>
                  </p:par>
                  <p:par>
                    <p:cTn id="142" fill="hold">
                      <p:stCondLst>
                        <p:cond delay="indefinite"/>
                      </p:stCondLst>
                      <p:childTnLst>
                        <p:par>
                          <p:cTn id="143" fill="hold">
                            <p:stCondLst>
                              <p:cond delay="0"/>
                            </p:stCondLst>
                            <p:childTnLst>
                              <p:par>
                                <p:cTn id="144" presetID="3" presetClass="emph" presetSubtype="2" fill="hold" nodeType="clickEffect">
                                  <p:stCondLst>
                                    <p:cond delay="0"/>
                                  </p:stCondLst>
                                  <p:childTnLst>
                                    <p:animClr clrSpc="rgb" dir="cw">
                                      <p:cBhvr override="childStyle">
                                        <p:cTn id="145" dur="500" fill="hold"/>
                                        <p:tgtEl>
                                          <p:spTgt spid="11">
                                            <p:txEl>
                                              <p:pRg st="7" end="7"/>
                                            </p:txEl>
                                          </p:spTgt>
                                        </p:tgtEl>
                                        <p:attrNameLst>
                                          <p:attrName>style.color</p:attrName>
                                        </p:attrNameLst>
                                      </p:cBhvr>
                                      <p:to>
                                        <a:schemeClr val="tx1"/>
                                      </p:to>
                                    </p:animClr>
                                  </p:childTnLst>
                                </p:cTn>
                              </p:par>
                            </p:childTnLst>
                          </p:cTn>
                        </p:par>
                      </p:childTnLst>
                    </p:cTn>
                  </p:par>
                  <p:par>
                    <p:cTn id="146" fill="hold">
                      <p:stCondLst>
                        <p:cond delay="indefinite"/>
                      </p:stCondLst>
                      <p:childTnLst>
                        <p:par>
                          <p:cTn id="147" fill="hold">
                            <p:stCondLst>
                              <p:cond delay="0"/>
                            </p:stCondLst>
                            <p:childTnLst>
                              <p:par>
                                <p:cTn id="148" presetID="3" presetClass="emph" presetSubtype="2" fill="hold" nodeType="clickEffect">
                                  <p:stCondLst>
                                    <p:cond delay="0"/>
                                  </p:stCondLst>
                                  <p:childTnLst>
                                    <p:animClr clrSpc="rgb" dir="cw">
                                      <p:cBhvr override="childStyle">
                                        <p:cTn id="149" dur="500" fill="hold"/>
                                        <p:tgtEl>
                                          <p:spTgt spid="11">
                                            <p:txEl>
                                              <p:pRg st="8" end="8"/>
                                            </p:txEl>
                                          </p:spTgt>
                                        </p:tgtEl>
                                        <p:attrNameLst>
                                          <p:attrName>style.color</p:attrName>
                                        </p:attrNameLst>
                                      </p:cBhvr>
                                      <p:to>
                                        <a:schemeClr val="tx1"/>
                                      </p:to>
                                    </p:animClr>
                                  </p:childTnLst>
                                </p:cTn>
                              </p:par>
                            </p:childTnLst>
                          </p:cTn>
                        </p:par>
                      </p:childTnLst>
                    </p:cTn>
                  </p:par>
                  <p:par>
                    <p:cTn id="150" fill="hold">
                      <p:stCondLst>
                        <p:cond delay="indefinite"/>
                      </p:stCondLst>
                      <p:childTnLst>
                        <p:par>
                          <p:cTn id="151" fill="hold">
                            <p:stCondLst>
                              <p:cond delay="0"/>
                            </p:stCondLst>
                            <p:childTnLst>
                              <p:par>
                                <p:cTn id="152" presetID="3" presetClass="emph" presetSubtype="2" fill="hold" nodeType="clickEffect">
                                  <p:stCondLst>
                                    <p:cond delay="0"/>
                                  </p:stCondLst>
                                  <p:childTnLst>
                                    <p:animClr clrSpc="rgb" dir="cw">
                                      <p:cBhvr override="childStyle">
                                        <p:cTn id="153" dur="500" fill="hold"/>
                                        <p:tgtEl>
                                          <p:spTgt spid="11">
                                            <p:txEl>
                                              <p:pRg st="9" end="9"/>
                                            </p:txEl>
                                          </p:spTgt>
                                        </p:tgtEl>
                                        <p:attrNameLst>
                                          <p:attrName>style.color</p:attrName>
                                        </p:attrNameLst>
                                      </p:cBhvr>
                                      <p:to>
                                        <a:schemeClr val="tx1"/>
                                      </p:to>
                                    </p:animClr>
                                  </p:childTnLst>
                                </p:cTn>
                              </p:par>
                            </p:childTnLst>
                          </p:cTn>
                        </p:par>
                      </p:childTnLst>
                    </p:cTn>
                  </p:par>
                  <p:par>
                    <p:cTn id="154" fill="hold">
                      <p:stCondLst>
                        <p:cond delay="indefinite"/>
                      </p:stCondLst>
                      <p:childTnLst>
                        <p:par>
                          <p:cTn id="155" fill="hold">
                            <p:stCondLst>
                              <p:cond delay="0"/>
                            </p:stCondLst>
                            <p:childTnLst>
                              <p:par>
                                <p:cTn id="156" presetID="22" presetClass="entr" presetSubtype="8" fill="hold" nodeType="clickEffect">
                                  <p:stCondLst>
                                    <p:cond delay="0"/>
                                  </p:stCondLst>
                                  <p:childTnLst>
                                    <p:set>
                                      <p:cBhvr>
                                        <p:cTn id="157" dur="1" fill="hold">
                                          <p:stCondLst>
                                            <p:cond delay="0"/>
                                          </p:stCondLst>
                                        </p:cTn>
                                        <p:tgtEl>
                                          <p:spTgt spid="12"/>
                                        </p:tgtEl>
                                        <p:attrNameLst>
                                          <p:attrName>style.visibility</p:attrName>
                                        </p:attrNameLst>
                                      </p:cBhvr>
                                      <p:to>
                                        <p:strVal val="visible"/>
                                      </p:to>
                                    </p:set>
                                    <p:animEffect transition="in" filter="wipe(left)">
                                      <p:cBhvr>
                                        <p:cTn id="158" dur="500"/>
                                        <p:tgtEl>
                                          <p:spTgt spid="12"/>
                                        </p:tgtEl>
                                      </p:cBhvr>
                                    </p:animEffect>
                                  </p:childTnLst>
                                </p:cTn>
                              </p:par>
                              <p:par>
                                <p:cTn id="159" presetID="22" presetClass="entr" presetSubtype="8" fill="hold" nodeType="withEffect">
                                  <p:stCondLst>
                                    <p:cond delay="0"/>
                                  </p:stCondLst>
                                  <p:childTnLst>
                                    <p:set>
                                      <p:cBhvr>
                                        <p:cTn id="160" dur="1" fill="hold">
                                          <p:stCondLst>
                                            <p:cond delay="0"/>
                                          </p:stCondLst>
                                        </p:cTn>
                                        <p:tgtEl>
                                          <p:spTgt spid="13"/>
                                        </p:tgtEl>
                                        <p:attrNameLst>
                                          <p:attrName>style.visibility</p:attrName>
                                        </p:attrNameLst>
                                      </p:cBhvr>
                                      <p:to>
                                        <p:strVal val="visible"/>
                                      </p:to>
                                    </p:set>
                                    <p:animEffect transition="in" filter="wipe(left)">
                                      <p:cBhvr>
                                        <p:cTn id="161" dur="500"/>
                                        <p:tgtEl>
                                          <p:spTgt spid="13"/>
                                        </p:tgtEl>
                                      </p:cBhvr>
                                    </p:animEffect>
                                  </p:childTnLst>
                                </p:cTn>
                              </p:par>
                              <p:par>
                                <p:cTn id="162" presetID="22" presetClass="entr" presetSubtype="8" fill="hold" nodeType="withEffect">
                                  <p:stCondLst>
                                    <p:cond delay="0"/>
                                  </p:stCondLst>
                                  <p:childTnLst>
                                    <p:set>
                                      <p:cBhvr>
                                        <p:cTn id="163" dur="1" fill="hold">
                                          <p:stCondLst>
                                            <p:cond delay="0"/>
                                          </p:stCondLst>
                                        </p:cTn>
                                        <p:tgtEl>
                                          <p:spTgt spid="14"/>
                                        </p:tgtEl>
                                        <p:attrNameLst>
                                          <p:attrName>style.visibility</p:attrName>
                                        </p:attrNameLst>
                                      </p:cBhvr>
                                      <p:to>
                                        <p:strVal val="visible"/>
                                      </p:to>
                                    </p:set>
                                    <p:animEffect transition="in" filter="wipe(left)">
                                      <p:cBhvr>
                                        <p:cTn id="164" dur="500"/>
                                        <p:tgtEl>
                                          <p:spTgt spid="14"/>
                                        </p:tgtEl>
                                      </p:cBhvr>
                                    </p:animEffect>
                                  </p:childTnLst>
                                </p:cTn>
                              </p:par>
                              <p:par>
                                <p:cTn id="165" presetID="22" presetClass="entr" presetSubtype="8" fill="hold" nodeType="withEffect">
                                  <p:stCondLst>
                                    <p:cond delay="0"/>
                                  </p:stCondLst>
                                  <p:childTnLst>
                                    <p:set>
                                      <p:cBhvr>
                                        <p:cTn id="166" dur="1" fill="hold">
                                          <p:stCondLst>
                                            <p:cond delay="0"/>
                                          </p:stCondLst>
                                        </p:cTn>
                                        <p:tgtEl>
                                          <p:spTgt spid="15"/>
                                        </p:tgtEl>
                                        <p:attrNameLst>
                                          <p:attrName>style.visibility</p:attrName>
                                        </p:attrNameLst>
                                      </p:cBhvr>
                                      <p:to>
                                        <p:strVal val="visible"/>
                                      </p:to>
                                    </p:set>
                                    <p:animEffect transition="in" filter="wipe(left)">
                                      <p:cBhvr>
                                        <p:cTn id="167" dur="500"/>
                                        <p:tgtEl>
                                          <p:spTgt spid="15"/>
                                        </p:tgtEl>
                                      </p:cBhvr>
                                    </p:animEffect>
                                  </p:childTnLst>
                                </p:cTn>
                              </p:par>
                              <p:par>
                                <p:cTn id="168" presetID="22" presetClass="entr" presetSubtype="8" fill="hold" nodeType="withEffect">
                                  <p:stCondLst>
                                    <p:cond delay="0"/>
                                  </p:stCondLst>
                                  <p:childTnLst>
                                    <p:set>
                                      <p:cBhvr>
                                        <p:cTn id="169" dur="1" fill="hold">
                                          <p:stCondLst>
                                            <p:cond delay="0"/>
                                          </p:stCondLst>
                                        </p:cTn>
                                        <p:tgtEl>
                                          <p:spTgt spid="16"/>
                                        </p:tgtEl>
                                        <p:attrNameLst>
                                          <p:attrName>style.visibility</p:attrName>
                                        </p:attrNameLst>
                                      </p:cBhvr>
                                      <p:to>
                                        <p:strVal val="visible"/>
                                      </p:to>
                                    </p:set>
                                    <p:animEffect transition="in" filter="wipe(left)">
                                      <p:cBhvr>
                                        <p:cTn id="170" dur="500"/>
                                        <p:tgtEl>
                                          <p:spTgt spid="16"/>
                                        </p:tgtEl>
                                      </p:cBhvr>
                                    </p:animEffect>
                                  </p:childTnLst>
                                </p:cTn>
                              </p:par>
                              <p:par>
                                <p:cTn id="171" presetID="22" presetClass="entr" presetSubtype="8" fill="hold" nodeType="withEffect">
                                  <p:stCondLst>
                                    <p:cond delay="0"/>
                                  </p:stCondLst>
                                  <p:childTnLst>
                                    <p:set>
                                      <p:cBhvr>
                                        <p:cTn id="172" dur="1" fill="hold">
                                          <p:stCondLst>
                                            <p:cond delay="0"/>
                                          </p:stCondLst>
                                        </p:cTn>
                                        <p:tgtEl>
                                          <p:spTgt spid="22"/>
                                        </p:tgtEl>
                                        <p:attrNameLst>
                                          <p:attrName>style.visibility</p:attrName>
                                        </p:attrNameLst>
                                      </p:cBhvr>
                                      <p:to>
                                        <p:strVal val="visible"/>
                                      </p:to>
                                    </p:set>
                                    <p:animEffect transition="in" filter="wipe(left)">
                                      <p:cBhvr>
                                        <p:cTn id="17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85"/>
  <p:tag name="MMPROD_THEME_BG_IMAGE" val=""/>
  <p:tag name="MMPROD_DATA" val="&lt;object type=&quot;10002&quot; unique_id=&quot;901&quot;&gt;&lt;property id=&quot;10007&quot; value=&quot;Next&quot;/&gt;&lt;property id=&quot;10008&quot; value=&quot;Back&quot;/&gt;&lt;property id=&quot;10009&quot; value=&quot;Soumettre&quot;/&gt;&lt;property id=&quot;10012&quot; value=&quot;0&quot;/&gt;&lt;property id=&quot;10022&quot; value=&quot;Essayez encore une fois&quot;/&gt;&lt;property id=&quot;10068&quot; value=&quot;Correct - Cliquez pour continuer&quot;/&gt;&lt;property id=&quot;10069&quot; value=&quot;Incorrect - Cliquez pour continuer&quot;/&gt;&lt;property id=&quot;10124&quot; value=&quot;Click to continue&quot;/&gt;&lt;property id=&quot;10125&quot; value=&quot;Click to submit answer&quot;/&gt;&lt;property id=&quot;10126&quot; value=&quot;Click to go back&quot;/&gt;&lt;property id=&quot;10127&quot; value=&quot;Annuler&quot;/&gt;&lt;property id=&quot;10128&quot; value=&quot;Click to clear&quot;/&gt;&lt;property id=&quot;10133&quot; value=&quot;0&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0&quot;/&gt;&lt;property id=&quot;10183&quot; value=&quot;Vous devez répondre aux questions avant de continuer&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0&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Réussi&quot;/&gt;&lt;property id=&quot;10166&quot; value=&quot;Échoué&quot;/&gt;&lt;property id=&quot;10167&quot; value=&quot;FFFFFFFF&quot;/&gt;&lt;property id=&quot;10169&quot; value=&quot;Question %d of %d&quot;/&gt;&lt;property id=&quot;10170&quot; value=&quot;Send E-mail&quot;/&gt;&lt;property id=&quot;10171&quot; value=&quot;Vous avez répondu correctement!&quot;/&gt;&lt;property id=&quot;10172&quot; value=&quot;Vous n'avez pas répondu à la question&quot;/&gt;&lt;property id=&quot;10173&quot; value=&quot;Votre réponse&quot;/&gt;&lt;property id=&quot;10174&quot; value=&quot;La réponse correcte est:&quot;/&gt;&lt;object type=&quot;10050&quot; unique_id=&quot;10006&quot;&gt;&lt;property id=&quot;10020&quot; value=&quot;2&quot;/&gt;&lt;property id=&quot;10191&quot; value=&quot;-1&quot;/&gt;&lt;/object&gt;&lt;object type=&quot;10051&quot; unique_id=&quot;10007&quot;&gt;&lt;property id=&quot;10020&quot; value=&quot;2&quot;/&gt;&lt;property id=&quot;10191&quot; value=&quot;-1&quot;/&gt;&lt;/objec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100&quot;/&gt;&lt;/object&gt;&lt;/objec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0&quot;/&gt;&lt;/object&gt;&#10;"/>
  <p:tag name="MMPROD_TAG_VCONFIG" val="PD94bWwgdmVyc2lvbj0iMS4wIj8+DQo8Y29uZmlndXJhdGlvbj4NCgk8Y29sb3JzPg0KCQk8dWljb2xvciBuYW1lPSJwcmltYXJ5IiB2YWx1ZT0iMHhBQUM4RDk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UwODZBMyIvPg0KCTwvY29sb3JzPg0KCTxsYXlvdXQ+DQoJCTx1aXNob3cgbmFtZT0icHJlc2VudGF0aW9udGl0bGUiIHZhbHVlPSJ0cnVlIi8+DQoJCTx1aXNob3cgbmFtZT0icHJlc2VudGVycGhvdG8iIHZhbHVlPSJmYWxzZSIvPg0KCQk8dWlzaG93IG5hbWU9InByZXNlbnRlcm5hbWUiIHZhbHVlPSJmYWxzZSIvPg0KCQk8dWlzaG93IG5hbWU9InByZXNlbnRlcnRpdGxlIiB2YWx1ZT0iZmFsc2UiLz4NCgkJPHVpc2hvdyBuYW1lPSJwcmVzZW50ZXJlbWFpbCIgdmFsdWU9ImZhbHNlIi8+DQoJCTx1aXNob3cgbmFtZT0icHJlc2VudGVyYmlvIiB2YWx1ZT0iZmFsc2UiLz4NCgkJPHVpc2hvdyBuYW1lPSJjb21wYW55bG9nbyIgdmFsdWU9ImZhbHNlIi8+DQoJCTx1aXNob3cgbmFtZT0ic2lkZWJhciIgdmFsdWU9InRydWUiLz4NCgkJPHVpc2hvdyBuYW1lPSJvdXRsaW5lIiB2YWx1ZT0idHJ1ZSIvPg0KCQk8dWlzaG93IG5hbWU9InRodW1ibmFpbCIgdmFsdWU9ImZhbHNlIi8+DQoJCTx1aXNob3cgbmFtZT0ibm90ZXMiIHZhbHVlPSJmYWxz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nNlYXJjaCIvPg0KCQk8dWlzaG93IG5hbWU9InF1aXoiIHZhbHVlPSJ0cnVlIi8+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8L2NvbmZpZ3VyYXRpb24+DQog"/>
  <p:tag name="MMPROD_UIDATA" val="&lt;database version=&quot;10.0&quot;&gt;&lt;object type=&quot;1&quot; unique_id=&quot;10001&quot;&gt;&lt;property id=&quot;20139&quot; value=&quot;%n. %s&quot;/&gt;&lt;property id=&quot;20141&quot; value=&quot;Le genre des noms (concept title)&quot;/&gt;&lt;property id=&quot;20144&quot; value=&quot;1&quot;/&gt;&lt;property id=&quot;20146&quot; value=&quot;0&quot;/&gt;&lt;property id=&quot;20147&quot; value=&quot;0&quot;/&gt;&lt;property id=&quot;20148&quot; value=&quot;5&quot;/&gt;&lt;property id=&quot;20180&quot; value=&quot;0&quot;/&gt;&lt;property id=&quot;20181&quot; value=&quot;0&quot;/&gt;&lt;property id=&quot;20193&quot; value=&quot;-1&quot;/&gt;&lt;property id=&quot;20224&quot; value=&quot;\\artsfile.uwaterloo.ca\ktsedryk\My Documents\My Adobe Presentations\template&quot;/&gt;&lt;property id=&quot;20250&quot; value=&quot;0&quot;/&gt;&lt;property id=&quot;20251&quot; value=&quot;0&quot;/&gt;&lt;property id=&quot;20259&quot; value=&quot;0&quot;/&gt;&lt;object type=&quot;8&quot; unique_id=&quot;10777&quot;&gt;&lt;/object&gt;&lt;object type=&quot;2&quot; unique_id=&quot;10778&quot;&gt;&lt;object type=&quot;3&quot; unique_id=&quot;16090&quot;&gt;&lt;property id=&quot;20148&quot; value=&quot;5&quot;/&gt;&lt;property id=&quot;20300&quot; value=&quot;Slide 1&quot;/&gt;&lt;property id=&quot;20303&quot; value=&quot;-1&quot;/&gt;&lt;property id=&quot;20307&quot; value=&quot;347&quot;/&gt;&lt;property id=&quot;20309&quot; value=&quot;-1&quot;/&gt;&lt;/object&gt;&lt;object type=&quot;3&quot; unique_id=&quot;21677&quot;&gt;&lt;property id=&quot;20148&quot; value=&quot;5&quot;/&gt;&lt;property id=&quot;20300&quot; value=&quot;Slide 2&quot;/&gt;&lt;property id=&quot;20307&quot; value=&quot;348&quot;/&gt;&lt;/object&gt;&lt;object type=&quot;3&quot; unique_id=&quot;21694&quot;&gt;&lt;property id=&quot;20148&quot; value=&quot;5&quot;/&gt;&lt;property id=&quot;20300&quot; value=&quot;Slide 3&quot;/&gt;&lt;property id=&quot;20307&quot; value=&quot;349&quot;/&gt;&lt;/object&gt;&lt;/object&gt;&lt;object type=&quot;4&quot; unique_id=&quot;13066&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MMPROD_SUBSTITUTION_ID" val="{D34FAF68-2B36-491B-B2C4-BF3C275F0A2A}"/>
</p:tagLst>
</file>

<file path=ppt/tags/tag11.xml><?xml version="1.0" encoding="utf-8"?>
<p:tagLst xmlns:a="http://schemas.openxmlformats.org/drawingml/2006/main" xmlns:r="http://schemas.openxmlformats.org/officeDocument/2006/relationships" xmlns:p="http://schemas.openxmlformats.org/presentationml/2006/main">
  <p:tag name="MMPROD_SUBSTITUTION_ID" val="{5D2E67B6-E15E-4C6A-ABDD-BA1CA26A0FCF}"/>
</p:tagLst>
</file>

<file path=ppt/tags/tag12.xml><?xml version="1.0" encoding="utf-8"?>
<p:tagLst xmlns:a="http://schemas.openxmlformats.org/drawingml/2006/main" xmlns:r="http://schemas.openxmlformats.org/officeDocument/2006/relationships" xmlns:p="http://schemas.openxmlformats.org/presentationml/2006/main">
  <p:tag name="MMPROD_SUBSTITUTION_ID" val="{72DD1453-FBBC-4C6A-8169-3A4F71F3E962}"/>
</p:tagLst>
</file>

<file path=ppt/tags/tag13.xml><?xml version="1.0" encoding="utf-8"?>
<p:tagLst xmlns:a="http://schemas.openxmlformats.org/drawingml/2006/main" xmlns:r="http://schemas.openxmlformats.org/officeDocument/2006/relationships" xmlns:p="http://schemas.openxmlformats.org/presentationml/2006/main">
  <p:tag name="MMPROD_SUBSTITUTION_ID" val="{3CD1C840-C6CB-4F48-A290-753795159181}"/>
</p:tagLst>
</file>

<file path=ppt/tags/tag14.xml><?xml version="1.0" encoding="utf-8"?>
<p:tagLst xmlns:a="http://schemas.openxmlformats.org/drawingml/2006/main" xmlns:r="http://schemas.openxmlformats.org/officeDocument/2006/relationships" xmlns:p="http://schemas.openxmlformats.org/presentationml/2006/main">
  <p:tag name="MMPROD_SUBSTITUTION_ID" val="{60AEF372-69E8-469F-9489-6D025656761E}"/>
</p:tagLst>
</file>

<file path=ppt/tags/tag15.xml><?xml version="1.0" encoding="utf-8"?>
<p:tagLst xmlns:a="http://schemas.openxmlformats.org/drawingml/2006/main" xmlns:r="http://schemas.openxmlformats.org/officeDocument/2006/relationships" xmlns:p="http://schemas.openxmlformats.org/presentationml/2006/main">
  <p:tag name="TIMING" val="|6.9|9.8|22.3|21.9"/>
</p:tagLst>
</file>

<file path=ppt/tags/tag16.xml><?xml version="1.0" encoding="utf-8"?>
<p:tagLst xmlns:a="http://schemas.openxmlformats.org/drawingml/2006/main" xmlns:r="http://schemas.openxmlformats.org/officeDocument/2006/relationships" xmlns:p="http://schemas.openxmlformats.org/presentationml/2006/main">
  <p:tag name="TIMING" val="|4|10.3|0.9|1.7|7.9|3.4|4.1|3.5"/>
</p:tagLst>
</file>

<file path=ppt/tags/tag17.xml><?xml version="1.0" encoding="utf-8"?>
<p:tagLst xmlns:a="http://schemas.openxmlformats.org/drawingml/2006/main" xmlns:r="http://schemas.openxmlformats.org/officeDocument/2006/relationships" xmlns:p="http://schemas.openxmlformats.org/presentationml/2006/main">
  <p:tag name="MMPROD_SUBSTITUTION_ID" val="{68EA20A4-D81D-4EF6-B71A-EC67FB4C2A8D}"/>
</p:tagLst>
</file>

<file path=ppt/tags/tag18.xml><?xml version="1.0" encoding="utf-8"?>
<p:tagLst xmlns:a="http://schemas.openxmlformats.org/drawingml/2006/main" xmlns:r="http://schemas.openxmlformats.org/officeDocument/2006/relationships" xmlns:p="http://schemas.openxmlformats.org/presentationml/2006/main">
  <p:tag name="TIMING" val="|10.2"/>
</p:tagLst>
</file>

<file path=ppt/tags/tag19.xml><?xml version="1.0" encoding="utf-8"?>
<p:tagLst xmlns:a="http://schemas.openxmlformats.org/drawingml/2006/main" xmlns:r="http://schemas.openxmlformats.org/officeDocument/2006/relationships" xmlns:p="http://schemas.openxmlformats.org/presentationml/2006/main">
  <p:tag name="MMPROD_SUBSTITUTION_ID" val="{A58763C2-86CF-4015-893F-325CA45147E1}"/>
</p:tagLst>
</file>

<file path=ppt/tags/tag2.xml><?xml version="1.0" encoding="utf-8"?>
<p:tagLst xmlns:a="http://schemas.openxmlformats.org/drawingml/2006/main" xmlns:r="http://schemas.openxmlformats.org/officeDocument/2006/relationships" xmlns:p="http://schemas.openxmlformats.org/presentationml/2006/main">
  <p:tag name="TIMING" val="|4.2|1.3|1.7|13.7"/>
</p:tagLst>
</file>

<file path=ppt/tags/tag20.xml><?xml version="1.0" encoding="utf-8"?>
<p:tagLst xmlns:a="http://schemas.openxmlformats.org/drawingml/2006/main" xmlns:r="http://schemas.openxmlformats.org/officeDocument/2006/relationships" xmlns:p="http://schemas.openxmlformats.org/presentationml/2006/main">
  <p:tag name="MMPROD_SUBSTITUTION_ID" val="{BEE0B2F7-8CA5-4B8D-AA83-CFC2A2E00B38}"/>
</p:tagLst>
</file>

<file path=ppt/tags/tag21.xml><?xml version="1.0" encoding="utf-8"?>
<p:tagLst xmlns:a="http://schemas.openxmlformats.org/drawingml/2006/main" xmlns:r="http://schemas.openxmlformats.org/officeDocument/2006/relationships" xmlns:p="http://schemas.openxmlformats.org/presentationml/2006/main">
  <p:tag name="MMPROD_SUBSTITUTION_ID" val="{25DD1CAD-A648-4E3E-9B38-B6488ACD34DB}"/>
</p:tagLst>
</file>

<file path=ppt/tags/tag22.xml><?xml version="1.0" encoding="utf-8"?>
<p:tagLst xmlns:a="http://schemas.openxmlformats.org/drawingml/2006/main" xmlns:r="http://schemas.openxmlformats.org/officeDocument/2006/relationships" xmlns:p="http://schemas.openxmlformats.org/presentationml/2006/main">
  <p:tag name="MMPROD_SUBSTITUTION_ID" val="{47323EDE-8C74-43BC-93C5-8489A8307A04}"/>
</p:tagLst>
</file>

<file path=ppt/tags/tag23.xml><?xml version="1.0" encoding="utf-8"?>
<p:tagLst xmlns:a="http://schemas.openxmlformats.org/drawingml/2006/main" xmlns:r="http://schemas.openxmlformats.org/officeDocument/2006/relationships" xmlns:p="http://schemas.openxmlformats.org/presentationml/2006/main">
  <p:tag name="TIMING" val="|3.5"/>
</p:tagLst>
</file>

<file path=ppt/tags/tag24.xml><?xml version="1.0" encoding="utf-8"?>
<p:tagLst xmlns:a="http://schemas.openxmlformats.org/drawingml/2006/main" xmlns:r="http://schemas.openxmlformats.org/officeDocument/2006/relationships" xmlns:p="http://schemas.openxmlformats.org/presentationml/2006/main">
  <p:tag name="MMPROD_SUBSTITUTION_ID" val="{A58763C2-86CF-4015-893F-325CA45147E1}"/>
</p:tagLst>
</file>

<file path=ppt/tags/tag25.xml><?xml version="1.0" encoding="utf-8"?>
<p:tagLst xmlns:a="http://schemas.openxmlformats.org/drawingml/2006/main" xmlns:r="http://schemas.openxmlformats.org/officeDocument/2006/relationships" xmlns:p="http://schemas.openxmlformats.org/presentationml/2006/main">
  <p:tag name="MMPROD_SUBSTITUTION_ID" val="{47323EDE-8C74-43BC-93C5-8489A8307A04}"/>
</p:tagLst>
</file>

<file path=ppt/tags/tag26.xml><?xml version="1.0" encoding="utf-8"?>
<p:tagLst xmlns:a="http://schemas.openxmlformats.org/drawingml/2006/main" xmlns:r="http://schemas.openxmlformats.org/officeDocument/2006/relationships" xmlns:p="http://schemas.openxmlformats.org/presentationml/2006/main">
  <p:tag name="MMPROD_SUBSTITUTION_ID" val="{F873D81F-6435-4969-8326-81575AE30E7D}"/>
</p:tagLst>
</file>

<file path=ppt/tags/tag27.xml><?xml version="1.0" encoding="utf-8"?>
<p:tagLst xmlns:a="http://schemas.openxmlformats.org/drawingml/2006/main" xmlns:r="http://schemas.openxmlformats.org/officeDocument/2006/relationships" xmlns:p="http://schemas.openxmlformats.org/presentationml/2006/main">
  <p:tag name="MMPROD_SUBSTITUTION_ID" val="{1E963881-E5F4-486B-8038-24389F681664}"/>
</p:tagLst>
</file>

<file path=ppt/tags/tag28.xml><?xml version="1.0" encoding="utf-8"?>
<p:tagLst xmlns:a="http://schemas.openxmlformats.org/drawingml/2006/main" xmlns:r="http://schemas.openxmlformats.org/officeDocument/2006/relationships" xmlns:p="http://schemas.openxmlformats.org/presentationml/2006/main">
  <p:tag name="TIMING" val="|4.4|4.9|2.8|2.7|2.7|3.2|4.3|3.1|4.1|4.1|3.4|3.7|3.6|1.6|2.8|3.8|4.1|7.4|7.5|4|3.4|5.3|2.7|11.7"/>
</p:tagLst>
</file>

<file path=ppt/tags/tag29.xml><?xml version="1.0" encoding="utf-8"?>
<p:tagLst xmlns:a="http://schemas.openxmlformats.org/drawingml/2006/main" xmlns:r="http://schemas.openxmlformats.org/officeDocument/2006/relationships" xmlns:p="http://schemas.openxmlformats.org/presentationml/2006/main">
  <p:tag name="TIMING" val="|3.1|48.5"/>
</p:tagLst>
</file>

<file path=ppt/tags/tag3.xml><?xml version="1.0" encoding="utf-8"?>
<p:tagLst xmlns:a="http://schemas.openxmlformats.org/drawingml/2006/main" xmlns:r="http://schemas.openxmlformats.org/officeDocument/2006/relationships" xmlns:p="http://schemas.openxmlformats.org/presentationml/2006/main">
  <p:tag name="MMPROD_SUBSTITUTION_ID" val="{D34FAF68-2B36-491B-B2C4-BF3C275F0A2A}"/>
</p:tagLst>
</file>

<file path=ppt/tags/tag30.xml><?xml version="1.0" encoding="utf-8"?>
<p:tagLst xmlns:a="http://schemas.openxmlformats.org/drawingml/2006/main" xmlns:r="http://schemas.openxmlformats.org/officeDocument/2006/relationships" xmlns:p="http://schemas.openxmlformats.org/presentationml/2006/main">
  <p:tag name="MMPROD_SUBSTITUTION_ID" val="{3D32A745-FFDF-437D-90ED-C76885516587}"/>
</p:tagLst>
</file>

<file path=ppt/tags/tag4.xml><?xml version="1.0" encoding="utf-8"?>
<p:tagLst xmlns:a="http://schemas.openxmlformats.org/drawingml/2006/main" xmlns:r="http://schemas.openxmlformats.org/officeDocument/2006/relationships" xmlns:p="http://schemas.openxmlformats.org/presentationml/2006/main">
  <p:tag name="MMPROD_SUBSTITUTION_ID" val="{5D2E67B6-E15E-4C6A-ABDD-BA1CA26A0FCF}"/>
</p:tagLst>
</file>

<file path=ppt/tags/tag5.xml><?xml version="1.0" encoding="utf-8"?>
<p:tagLst xmlns:a="http://schemas.openxmlformats.org/drawingml/2006/main" xmlns:r="http://schemas.openxmlformats.org/officeDocument/2006/relationships" xmlns:p="http://schemas.openxmlformats.org/presentationml/2006/main">
  <p:tag name="MMPROD_SUBSTITUTION_ID" val="{690DE2DA-C85C-426A-ADEE-1DDC74B663EB}"/>
</p:tagLst>
</file>

<file path=ppt/tags/tag6.xml><?xml version="1.0" encoding="utf-8"?>
<p:tagLst xmlns:a="http://schemas.openxmlformats.org/drawingml/2006/main" xmlns:r="http://schemas.openxmlformats.org/officeDocument/2006/relationships" xmlns:p="http://schemas.openxmlformats.org/presentationml/2006/main">
  <p:tag name="TIMING" val="|2.4|13.4|1.3|2.5|2|3.1|2|1.4"/>
</p:tagLst>
</file>

<file path=ppt/tags/tag7.xml><?xml version="1.0" encoding="utf-8"?>
<p:tagLst xmlns:a="http://schemas.openxmlformats.org/drawingml/2006/main" xmlns:r="http://schemas.openxmlformats.org/officeDocument/2006/relationships" xmlns:p="http://schemas.openxmlformats.org/presentationml/2006/main">
  <p:tag name="MMPROD_SUBSTITUTION_ID" val="{D34FAF68-2B36-491B-B2C4-BF3C275F0A2A}"/>
</p:tagLst>
</file>

<file path=ppt/tags/tag8.xml><?xml version="1.0" encoding="utf-8"?>
<p:tagLst xmlns:a="http://schemas.openxmlformats.org/drawingml/2006/main" xmlns:r="http://schemas.openxmlformats.org/officeDocument/2006/relationships" xmlns:p="http://schemas.openxmlformats.org/presentationml/2006/main">
  <p:tag name="MMPROD_SUBSTITUTION_ID" val="{5D2E67B6-E15E-4C6A-ABDD-BA1CA26A0FCF}"/>
</p:tagLst>
</file>

<file path=ppt/tags/tag9.xml><?xml version="1.0" encoding="utf-8"?>
<p:tagLst xmlns:a="http://schemas.openxmlformats.org/drawingml/2006/main" xmlns:r="http://schemas.openxmlformats.org/officeDocument/2006/relationships" xmlns:p="http://schemas.openxmlformats.org/presentationml/2006/main">
  <p:tag name="TIMING" val="|10.7|1.1|1.6|3.6|8|5.1|1.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Bullet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triangle" w="med" len="med"/>
        </a:ln>
      </a:spPr>
      <a:bodyPr anchor="ctr"/>
      <a:lstStyle>
        <a:defPPr algn="ctr">
          <a:defRPr/>
        </a:defPPr>
      </a:lstStyle>
      <a:style>
        <a:lnRef idx="2">
          <a:schemeClr val="accent4"/>
        </a:lnRef>
        <a:fillRef idx="1">
          <a:schemeClr val="lt1"/>
        </a:fillRef>
        <a:effectRef idx="0">
          <a:schemeClr val="accent4"/>
        </a:effectRef>
        <a:fontRef idx="minor">
          <a:schemeClr val="dk1"/>
        </a:fontRef>
      </a:style>
    </a:spDef>
    <a:lnDef>
      <a:spPr bwMode="auto">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2387</TotalTime>
  <Pages>0</Pages>
  <Words>1687</Words>
  <Characters>0</Characters>
  <Application>Microsoft Office PowerPoint</Application>
  <PresentationFormat>Custom</PresentationFormat>
  <Lines>0</Lines>
  <Paragraphs>260</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Brush Script MT</vt:lpstr>
      <vt:lpstr>Calibri</vt:lpstr>
      <vt:lpstr>Forte</vt:lpstr>
      <vt:lpstr>Gill Sans</vt:lpstr>
      <vt:lpstr>Open Sans</vt:lpstr>
      <vt:lpstr>Times New Roman</vt:lpstr>
      <vt:lpstr>Title &amp; Bullets</vt:lpstr>
      <vt:lpstr>Le futur simple</vt:lpstr>
      <vt:lpstr> Formation (règle générale)</vt:lpstr>
      <vt:lpstr> Parler au futur simple (exemple)</vt:lpstr>
      <vt:lpstr> Formation (règle générale)</vt:lpstr>
      <vt:lpstr> Remarques phonétiques</vt:lpstr>
      <vt:lpstr> Remarques phonétiques</vt:lpstr>
      <vt:lpstr> Orthographe</vt:lpstr>
      <vt:lpstr>PowerPoint Presentation</vt:lpstr>
      <vt:lpstr>Formes irrégulières</vt:lpstr>
      <vt:lpstr>Chantons ensemble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futur simple</dc:title>
  <dc:subject>Les temps futurs</dc:subject>
  <dc:creator>Tsedryk, Kanstantsin</dc:creator>
  <cp:keywords>FR251</cp:keywords>
  <cp:lastModifiedBy>KT</cp:lastModifiedBy>
  <cp:revision>547</cp:revision>
  <dcterms:modified xsi:type="dcterms:W3CDTF">2024-01-12T16:16:34Z</dcterms:modified>
</cp:coreProperties>
</file>