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
  </p:notesMasterIdLst>
  <p:handoutMasterIdLst>
    <p:handoutMasterId r:id="rId9"/>
  </p:handoutMasterIdLst>
  <p:sldIdLst>
    <p:sldId id="347" r:id="rId2"/>
    <p:sldId id="348" r:id="rId3"/>
    <p:sldId id="349" r:id="rId4"/>
    <p:sldId id="350" r:id="rId5"/>
    <p:sldId id="351" r:id="rId6"/>
    <p:sldId id="352" r:id="rId7"/>
  </p:sldIdLst>
  <p:sldSz cx="12482513" cy="7021513"/>
  <p:notesSz cx="7023100" cy="9309100"/>
  <p:custDataLst>
    <p:tags r:id="rId10"/>
  </p:custDataLst>
  <p:defaultTextStyle>
    <a:defPPr>
      <a:defRPr lang="en-US"/>
    </a:defPPr>
    <a:lvl1pPr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1pPr>
    <a:lvl2pPr marL="322263" indent="131763"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2pPr>
    <a:lvl3pPr marL="647700" indent="26352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3pPr>
    <a:lvl4pPr marL="971550" indent="396875"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4pPr>
    <a:lvl5pPr marL="1296988" indent="528638" algn="l" rtl="0" fontAlgn="base">
      <a:spcBef>
        <a:spcPct val="0"/>
      </a:spcBef>
      <a:spcAft>
        <a:spcPct val="0"/>
      </a:spcAft>
      <a:defRPr sz="3000" kern="1200">
        <a:solidFill>
          <a:srgbClr val="000000"/>
        </a:solidFill>
        <a:latin typeface="Gill Sans" charset="0"/>
        <a:ea typeface="+mn-ea"/>
        <a:cs typeface="ヒラギノ角ゴ ProN W3" charset="0"/>
        <a:sym typeface="Gill Sans" charset="0"/>
      </a:defRPr>
    </a:lvl5pPr>
    <a:lvl6pPr marL="2286000" algn="l" defTabSz="914400" rtl="0" eaLnBrk="1" latinLnBrk="0" hangingPunct="1">
      <a:defRPr sz="3000" kern="1200">
        <a:solidFill>
          <a:srgbClr val="000000"/>
        </a:solidFill>
        <a:latin typeface="Gill Sans" charset="0"/>
        <a:ea typeface="+mn-ea"/>
        <a:cs typeface="ヒラギノ角ゴ ProN W3" charset="0"/>
        <a:sym typeface="Gill Sans" charset="0"/>
      </a:defRPr>
    </a:lvl6pPr>
    <a:lvl7pPr marL="2743200" algn="l" defTabSz="914400" rtl="0" eaLnBrk="1" latinLnBrk="0" hangingPunct="1">
      <a:defRPr sz="3000" kern="1200">
        <a:solidFill>
          <a:srgbClr val="000000"/>
        </a:solidFill>
        <a:latin typeface="Gill Sans" charset="0"/>
        <a:ea typeface="+mn-ea"/>
        <a:cs typeface="ヒラギノ角ゴ ProN W3" charset="0"/>
        <a:sym typeface="Gill Sans" charset="0"/>
      </a:defRPr>
    </a:lvl7pPr>
    <a:lvl8pPr marL="3200400" algn="l" defTabSz="914400" rtl="0" eaLnBrk="1" latinLnBrk="0" hangingPunct="1">
      <a:defRPr sz="3000" kern="1200">
        <a:solidFill>
          <a:srgbClr val="000000"/>
        </a:solidFill>
        <a:latin typeface="Gill Sans" charset="0"/>
        <a:ea typeface="+mn-ea"/>
        <a:cs typeface="ヒラギノ角ゴ ProN W3" charset="0"/>
        <a:sym typeface="Gill Sans" charset="0"/>
      </a:defRPr>
    </a:lvl8pPr>
    <a:lvl9pPr marL="3657600" algn="l" defTabSz="914400" rtl="0" eaLnBrk="1" latinLnBrk="0" hangingPunct="1">
      <a:defRPr sz="3000" kern="1200">
        <a:solidFill>
          <a:srgbClr val="000000"/>
        </a:solidFill>
        <a:latin typeface="Gill Sans" charset="0"/>
        <a:ea typeface="+mn-ea"/>
        <a:cs typeface="ヒラギノ角ゴ ProN W3" charset="0"/>
        <a:sym typeface="Gill Sans" charset="0"/>
      </a:defRPr>
    </a:lvl9pPr>
  </p:defaultTextStyle>
  <p:extLst>
    <p:ext uri="{EFAFB233-063F-42B5-8137-9DF3F51BA10A}">
      <p15:sldGuideLst xmlns:p15="http://schemas.microsoft.com/office/powerpoint/2012/main">
        <p15:guide id="1" orient="horz" pos="460" userDrawn="1">
          <p15:clr>
            <a:srgbClr val="A4A3A4"/>
          </p15:clr>
        </p15:guide>
        <p15:guide id="2" orient="horz" pos="3940" userDrawn="1">
          <p15:clr>
            <a:srgbClr val="A4A3A4"/>
          </p15:clr>
        </p15:guide>
        <p15:guide id="3" pos="788" userDrawn="1">
          <p15:clr>
            <a:srgbClr val="A4A3A4"/>
          </p15:clr>
        </p15:guide>
        <p15:guide id="4" pos="3943" userDrawn="1">
          <p15:clr>
            <a:srgbClr val="A4A3A4"/>
          </p15:clr>
        </p15:guide>
        <p15:guide id="5" pos="7078" userDrawn="1">
          <p15:clr>
            <a:srgbClr val="A4A3A4"/>
          </p15:clr>
        </p15:guide>
        <p15:guide id="6" orient="horz" pos="1444"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A0B"/>
    <a:srgbClr val="3E5E28"/>
    <a:srgbClr val="679192"/>
    <a:srgbClr val="D8E5ED"/>
    <a:srgbClr val="ADC8D7"/>
    <a:srgbClr val="BBD7C8"/>
    <a:srgbClr val="66FF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4CAF52-07DA-4C82-8B81-C432281A9DFA}" v="407" dt="2023-02-02T19:57:15.1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85" autoAdjust="0"/>
    <p:restoredTop sz="78058" autoAdjust="0"/>
  </p:normalViewPr>
  <p:slideViewPr>
    <p:cSldViewPr snapToGrid="0" snapToObjects="1" showGuides="1">
      <p:cViewPr varScale="1">
        <p:scale>
          <a:sx n="81" d="100"/>
          <a:sy n="81" d="100"/>
        </p:scale>
        <p:origin x="462" y="102"/>
      </p:cViewPr>
      <p:guideLst>
        <p:guide orient="horz" pos="460"/>
        <p:guide orient="horz" pos="3940"/>
        <p:guide pos="788"/>
        <p:guide pos="3943"/>
        <p:guide pos="7078"/>
        <p:guide orient="horz" pos="144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showGuides="1">
      <p:cViewPr varScale="1">
        <p:scale>
          <a:sx n="81" d="100"/>
          <a:sy n="81" d="100"/>
        </p:scale>
        <p:origin x="3858" y="9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nstantsin Tsedryk" userId="708e2d0a-1804-4a88-8649-0d6086050429" providerId="ADAL" clId="{FF4CAF52-07DA-4C82-8B81-C432281A9DFA}"/>
    <pc:docChg chg="undo custSel addSld modSld">
      <pc:chgData name="Kanstantsin Tsedryk" userId="708e2d0a-1804-4a88-8649-0d6086050429" providerId="ADAL" clId="{FF4CAF52-07DA-4C82-8B81-C432281A9DFA}" dt="2023-02-02T20:15:27.268" v="706" actId="12789"/>
      <pc:docMkLst>
        <pc:docMk/>
      </pc:docMkLst>
      <pc:sldChg chg="modSp mod">
        <pc:chgData name="Kanstantsin Tsedryk" userId="708e2d0a-1804-4a88-8649-0d6086050429" providerId="ADAL" clId="{FF4CAF52-07DA-4C82-8B81-C432281A9DFA}" dt="2023-02-02T16:32:03.002" v="5" actId="403"/>
        <pc:sldMkLst>
          <pc:docMk/>
          <pc:sldMk cId="0" sldId="347"/>
        </pc:sldMkLst>
        <pc:spChg chg="mod">
          <ac:chgData name="Kanstantsin Tsedryk" userId="708e2d0a-1804-4a88-8649-0d6086050429" providerId="ADAL" clId="{FF4CAF52-07DA-4C82-8B81-C432281A9DFA}" dt="2023-02-02T16:32:03.002" v="5" actId="403"/>
          <ac:spMkLst>
            <pc:docMk/>
            <pc:sldMk cId="0" sldId="347"/>
            <ac:spMk id="3" creationId="{1E7454D3-1E15-A1DC-4185-495AEC5E15C6}"/>
          </ac:spMkLst>
        </pc:spChg>
      </pc:sldChg>
      <pc:sldChg chg="addSp delSp modSp mod modAnim">
        <pc:chgData name="Kanstantsin Tsedryk" userId="708e2d0a-1804-4a88-8649-0d6086050429" providerId="ADAL" clId="{FF4CAF52-07DA-4C82-8B81-C432281A9DFA}" dt="2023-02-02T17:46:09.758" v="84" actId="1037"/>
        <pc:sldMkLst>
          <pc:docMk/>
          <pc:sldMk cId="807746716" sldId="348"/>
        </pc:sldMkLst>
        <pc:spChg chg="mod">
          <ac:chgData name="Kanstantsin Tsedryk" userId="708e2d0a-1804-4a88-8649-0d6086050429" providerId="ADAL" clId="{FF4CAF52-07DA-4C82-8B81-C432281A9DFA}" dt="2023-02-02T17:41:28.145" v="8"/>
          <ac:spMkLst>
            <pc:docMk/>
            <pc:sldMk cId="807746716" sldId="348"/>
            <ac:spMk id="2" creationId="{66143996-651D-4E60-972C-6F9FC358452C}"/>
          </ac:spMkLst>
        </pc:spChg>
        <pc:spChg chg="add del mod">
          <ac:chgData name="Kanstantsin Tsedryk" userId="708e2d0a-1804-4a88-8649-0d6086050429" providerId="ADAL" clId="{FF4CAF52-07DA-4C82-8B81-C432281A9DFA}" dt="2023-02-02T17:41:44.226" v="10"/>
          <ac:spMkLst>
            <pc:docMk/>
            <pc:sldMk cId="807746716" sldId="348"/>
            <ac:spMk id="4" creationId="{0D25CB29-E5A6-F3CD-EC95-C38D434DAE3A}"/>
          </ac:spMkLst>
        </pc:spChg>
        <pc:spChg chg="add del mod">
          <ac:chgData name="Kanstantsin Tsedryk" userId="708e2d0a-1804-4a88-8649-0d6086050429" providerId="ADAL" clId="{FF4CAF52-07DA-4C82-8B81-C432281A9DFA}" dt="2023-02-02T17:41:44.226" v="10"/>
          <ac:spMkLst>
            <pc:docMk/>
            <pc:sldMk cId="807746716" sldId="348"/>
            <ac:spMk id="5" creationId="{D3A57BC8-5A2A-2B1E-EC16-0E7801A09567}"/>
          </ac:spMkLst>
        </pc:spChg>
        <pc:spChg chg="add del mod">
          <ac:chgData name="Kanstantsin Tsedryk" userId="708e2d0a-1804-4a88-8649-0d6086050429" providerId="ADAL" clId="{FF4CAF52-07DA-4C82-8B81-C432281A9DFA}" dt="2023-02-02T17:41:44.226" v="10"/>
          <ac:spMkLst>
            <pc:docMk/>
            <pc:sldMk cId="807746716" sldId="348"/>
            <ac:spMk id="6" creationId="{DAC21B44-C318-815C-0E58-202F70A3F74F}"/>
          </ac:spMkLst>
        </pc:spChg>
        <pc:spChg chg="add del mod">
          <ac:chgData name="Kanstantsin Tsedryk" userId="708e2d0a-1804-4a88-8649-0d6086050429" providerId="ADAL" clId="{FF4CAF52-07DA-4C82-8B81-C432281A9DFA}" dt="2023-02-02T17:41:44.226" v="10"/>
          <ac:spMkLst>
            <pc:docMk/>
            <pc:sldMk cId="807746716" sldId="348"/>
            <ac:spMk id="7" creationId="{D40DCBB1-1376-304D-4BAD-D6C088E46BE7}"/>
          </ac:spMkLst>
        </pc:spChg>
        <pc:spChg chg="add del mod">
          <ac:chgData name="Kanstantsin Tsedryk" userId="708e2d0a-1804-4a88-8649-0d6086050429" providerId="ADAL" clId="{FF4CAF52-07DA-4C82-8B81-C432281A9DFA}" dt="2023-02-02T17:41:44.226" v="10"/>
          <ac:spMkLst>
            <pc:docMk/>
            <pc:sldMk cId="807746716" sldId="348"/>
            <ac:spMk id="9" creationId="{BBD44F63-748F-61D1-7186-72459F990279}"/>
          </ac:spMkLst>
        </pc:spChg>
        <pc:spChg chg="add del mod">
          <ac:chgData name="Kanstantsin Tsedryk" userId="708e2d0a-1804-4a88-8649-0d6086050429" providerId="ADAL" clId="{FF4CAF52-07DA-4C82-8B81-C432281A9DFA}" dt="2023-02-02T17:41:44.226" v="10"/>
          <ac:spMkLst>
            <pc:docMk/>
            <pc:sldMk cId="807746716" sldId="348"/>
            <ac:spMk id="12" creationId="{A3E72E2C-BCCE-0570-779C-C7919C504991}"/>
          </ac:spMkLst>
        </pc:spChg>
        <pc:spChg chg="add del mod">
          <ac:chgData name="Kanstantsin Tsedryk" userId="708e2d0a-1804-4a88-8649-0d6086050429" providerId="ADAL" clId="{FF4CAF52-07DA-4C82-8B81-C432281A9DFA}" dt="2023-02-02T17:41:44.226" v="10"/>
          <ac:spMkLst>
            <pc:docMk/>
            <pc:sldMk cId="807746716" sldId="348"/>
            <ac:spMk id="13" creationId="{3AF61CAC-F6C8-A23A-9E7D-5311BDE8A9A1}"/>
          </ac:spMkLst>
        </pc:spChg>
        <pc:spChg chg="add del mod">
          <ac:chgData name="Kanstantsin Tsedryk" userId="708e2d0a-1804-4a88-8649-0d6086050429" providerId="ADAL" clId="{FF4CAF52-07DA-4C82-8B81-C432281A9DFA}" dt="2023-02-02T17:41:44.226" v="10"/>
          <ac:spMkLst>
            <pc:docMk/>
            <pc:sldMk cId="807746716" sldId="348"/>
            <ac:spMk id="14" creationId="{172EBB10-0D34-5B90-FF3F-FEAE93999A36}"/>
          </ac:spMkLst>
        </pc:spChg>
        <pc:spChg chg="add del mod">
          <ac:chgData name="Kanstantsin Tsedryk" userId="708e2d0a-1804-4a88-8649-0d6086050429" providerId="ADAL" clId="{FF4CAF52-07DA-4C82-8B81-C432281A9DFA}" dt="2023-02-02T17:41:44.226" v="10"/>
          <ac:spMkLst>
            <pc:docMk/>
            <pc:sldMk cId="807746716" sldId="348"/>
            <ac:spMk id="15" creationId="{F6B7167D-D5A3-9280-C927-EA8C3DF725A7}"/>
          </ac:spMkLst>
        </pc:spChg>
        <pc:spChg chg="add del mod">
          <ac:chgData name="Kanstantsin Tsedryk" userId="708e2d0a-1804-4a88-8649-0d6086050429" providerId="ADAL" clId="{FF4CAF52-07DA-4C82-8B81-C432281A9DFA}" dt="2023-02-02T17:41:44.226" v="10"/>
          <ac:spMkLst>
            <pc:docMk/>
            <pc:sldMk cId="807746716" sldId="348"/>
            <ac:spMk id="16" creationId="{4D6404C1-E253-B0A0-5B9F-CD24C1047CE3}"/>
          </ac:spMkLst>
        </pc:spChg>
        <pc:spChg chg="add mod">
          <ac:chgData name="Kanstantsin Tsedryk" userId="708e2d0a-1804-4a88-8649-0d6086050429" providerId="ADAL" clId="{FF4CAF52-07DA-4C82-8B81-C432281A9DFA}" dt="2023-02-02T17:44:36.498" v="50" actId="1076"/>
          <ac:spMkLst>
            <pc:docMk/>
            <pc:sldMk cId="807746716" sldId="348"/>
            <ac:spMk id="20" creationId="{B462E2DD-4E6E-6292-D19E-2CFC1040AF3C}"/>
          </ac:spMkLst>
        </pc:spChg>
        <pc:spChg chg="add mod">
          <ac:chgData name="Kanstantsin Tsedryk" userId="708e2d0a-1804-4a88-8649-0d6086050429" providerId="ADAL" clId="{FF4CAF52-07DA-4C82-8B81-C432281A9DFA}" dt="2023-02-02T17:44:36.498" v="50" actId="1076"/>
          <ac:spMkLst>
            <pc:docMk/>
            <pc:sldMk cId="807746716" sldId="348"/>
            <ac:spMk id="21" creationId="{E7DDD643-2761-1391-6E9F-99C8CAD8938F}"/>
          </ac:spMkLst>
        </pc:spChg>
        <pc:spChg chg="add mod">
          <ac:chgData name="Kanstantsin Tsedryk" userId="708e2d0a-1804-4a88-8649-0d6086050429" providerId="ADAL" clId="{FF4CAF52-07DA-4C82-8B81-C432281A9DFA}" dt="2023-02-02T17:44:36.498" v="50" actId="1076"/>
          <ac:spMkLst>
            <pc:docMk/>
            <pc:sldMk cId="807746716" sldId="348"/>
            <ac:spMk id="22" creationId="{126D79B1-C72D-ACFF-B5FA-2539DB89589F}"/>
          </ac:spMkLst>
        </pc:spChg>
        <pc:spChg chg="add mod">
          <ac:chgData name="Kanstantsin Tsedryk" userId="708e2d0a-1804-4a88-8649-0d6086050429" providerId="ADAL" clId="{FF4CAF52-07DA-4C82-8B81-C432281A9DFA}" dt="2023-02-02T17:46:03.308" v="72" actId="404"/>
          <ac:spMkLst>
            <pc:docMk/>
            <pc:sldMk cId="807746716" sldId="348"/>
            <ac:spMk id="23" creationId="{AC6BA923-B75D-6138-D0C7-E3A20A3026FB}"/>
          </ac:spMkLst>
        </pc:spChg>
        <pc:spChg chg="add mod">
          <ac:chgData name="Kanstantsin Tsedryk" userId="708e2d0a-1804-4a88-8649-0d6086050429" providerId="ADAL" clId="{FF4CAF52-07DA-4C82-8B81-C432281A9DFA}" dt="2023-02-02T17:42:01.866" v="21" actId="20577"/>
          <ac:spMkLst>
            <pc:docMk/>
            <pc:sldMk cId="807746716" sldId="348"/>
            <ac:spMk id="25" creationId="{8B054549-9954-0326-AB69-F6664B29996C}"/>
          </ac:spMkLst>
        </pc:spChg>
        <pc:spChg chg="add mod">
          <ac:chgData name="Kanstantsin Tsedryk" userId="708e2d0a-1804-4a88-8649-0d6086050429" providerId="ADAL" clId="{FF4CAF52-07DA-4C82-8B81-C432281A9DFA}" dt="2023-02-02T17:44:55.174" v="53" actId="404"/>
          <ac:spMkLst>
            <pc:docMk/>
            <pc:sldMk cId="807746716" sldId="348"/>
            <ac:spMk id="28" creationId="{92539806-8E49-9B38-EF58-2D859C81E8EC}"/>
          </ac:spMkLst>
        </pc:spChg>
        <pc:spChg chg="add mod">
          <ac:chgData name="Kanstantsin Tsedryk" userId="708e2d0a-1804-4a88-8649-0d6086050429" providerId="ADAL" clId="{FF4CAF52-07DA-4C82-8B81-C432281A9DFA}" dt="2023-02-02T17:45:26.752" v="59" actId="552"/>
          <ac:spMkLst>
            <pc:docMk/>
            <pc:sldMk cId="807746716" sldId="348"/>
            <ac:spMk id="29" creationId="{F4929DB2-349C-1EA3-0E0E-AF7746A19AE3}"/>
          </ac:spMkLst>
        </pc:spChg>
        <pc:spChg chg="add mod">
          <ac:chgData name="Kanstantsin Tsedryk" userId="708e2d0a-1804-4a88-8649-0d6086050429" providerId="ADAL" clId="{FF4CAF52-07DA-4C82-8B81-C432281A9DFA}" dt="2023-02-02T17:45:26.752" v="59" actId="552"/>
          <ac:spMkLst>
            <pc:docMk/>
            <pc:sldMk cId="807746716" sldId="348"/>
            <ac:spMk id="30" creationId="{9B3146A8-2DF8-BBD8-A95E-8D61FA0EE4EC}"/>
          </ac:spMkLst>
        </pc:spChg>
        <pc:spChg chg="add mod">
          <ac:chgData name="Kanstantsin Tsedryk" userId="708e2d0a-1804-4a88-8649-0d6086050429" providerId="ADAL" clId="{FF4CAF52-07DA-4C82-8B81-C432281A9DFA}" dt="2023-02-02T17:45:26.752" v="59" actId="552"/>
          <ac:spMkLst>
            <pc:docMk/>
            <pc:sldMk cId="807746716" sldId="348"/>
            <ac:spMk id="31" creationId="{32B29F2E-E1C9-B119-FD4A-06CC4FA530BE}"/>
          </ac:spMkLst>
        </pc:spChg>
        <pc:spChg chg="add mod">
          <ac:chgData name="Kanstantsin Tsedryk" userId="708e2d0a-1804-4a88-8649-0d6086050429" providerId="ADAL" clId="{FF4CAF52-07DA-4C82-8B81-C432281A9DFA}" dt="2023-02-02T17:43:52.773" v="44" actId="1037"/>
          <ac:spMkLst>
            <pc:docMk/>
            <pc:sldMk cId="807746716" sldId="348"/>
            <ac:spMk id="32" creationId="{FC42CE2F-3395-8E23-BF04-DB8525094523}"/>
          </ac:spMkLst>
        </pc:spChg>
        <pc:graphicFrameChg chg="add del mod">
          <ac:chgData name="Kanstantsin Tsedryk" userId="708e2d0a-1804-4a88-8649-0d6086050429" providerId="ADAL" clId="{FF4CAF52-07DA-4C82-8B81-C432281A9DFA}" dt="2023-02-02T17:41:44.226" v="10"/>
          <ac:graphicFrameMkLst>
            <pc:docMk/>
            <pc:sldMk cId="807746716" sldId="348"/>
            <ac:graphicFrameMk id="3" creationId="{B4966C0E-BF99-3927-FB5E-CAD7E1A19778}"/>
          </ac:graphicFrameMkLst>
        </pc:graphicFrameChg>
        <pc:graphicFrameChg chg="add mod modGraphic">
          <ac:chgData name="Kanstantsin Tsedryk" userId="708e2d0a-1804-4a88-8649-0d6086050429" providerId="ADAL" clId="{FF4CAF52-07DA-4C82-8B81-C432281A9DFA}" dt="2023-02-02T17:45:03.412" v="55" actId="14100"/>
          <ac:graphicFrameMkLst>
            <pc:docMk/>
            <pc:sldMk cId="807746716" sldId="348"/>
            <ac:graphicFrameMk id="19" creationId="{B05DCC14-A731-7B8A-D810-D98C5D40A11F}"/>
          </ac:graphicFrameMkLst>
        </pc:graphicFrameChg>
        <pc:picChg chg="add del mod">
          <ac:chgData name="Kanstantsin Tsedryk" userId="708e2d0a-1804-4a88-8649-0d6086050429" providerId="ADAL" clId="{FF4CAF52-07DA-4C82-8B81-C432281A9DFA}" dt="2023-02-02T17:41:44.226" v="10"/>
          <ac:picMkLst>
            <pc:docMk/>
            <pc:sldMk cId="807746716" sldId="348"/>
            <ac:picMk id="8" creationId="{15D34028-9806-D2F4-6C1D-48066241B091}"/>
          </ac:picMkLst>
        </pc:picChg>
        <pc:picChg chg="add mod">
          <ac:chgData name="Kanstantsin Tsedryk" userId="708e2d0a-1804-4a88-8649-0d6086050429" providerId="ADAL" clId="{FF4CAF52-07DA-4C82-8B81-C432281A9DFA}" dt="2023-02-02T17:42:17.152" v="23" actId="1076"/>
          <ac:picMkLst>
            <pc:docMk/>
            <pc:sldMk cId="807746716" sldId="348"/>
            <ac:picMk id="24" creationId="{A9CB3A0F-0373-5D7C-DC25-A7C71111C51D}"/>
          </ac:picMkLst>
        </pc:picChg>
        <pc:cxnChg chg="add del mod">
          <ac:chgData name="Kanstantsin Tsedryk" userId="708e2d0a-1804-4a88-8649-0d6086050429" providerId="ADAL" clId="{FF4CAF52-07DA-4C82-8B81-C432281A9DFA}" dt="2023-02-02T17:41:44.226" v="10"/>
          <ac:cxnSpMkLst>
            <pc:docMk/>
            <pc:sldMk cId="807746716" sldId="348"/>
            <ac:cxnSpMk id="10" creationId="{5FEE35EF-1432-4663-FDEA-FB35E7CD3644}"/>
          </ac:cxnSpMkLst>
        </pc:cxnChg>
        <pc:cxnChg chg="add del mod">
          <ac:chgData name="Kanstantsin Tsedryk" userId="708e2d0a-1804-4a88-8649-0d6086050429" providerId="ADAL" clId="{FF4CAF52-07DA-4C82-8B81-C432281A9DFA}" dt="2023-02-02T17:41:44.226" v="10"/>
          <ac:cxnSpMkLst>
            <pc:docMk/>
            <pc:sldMk cId="807746716" sldId="348"/>
            <ac:cxnSpMk id="11" creationId="{D0F7C650-406D-25FE-B1EA-020863954B35}"/>
          </ac:cxnSpMkLst>
        </pc:cxnChg>
        <pc:cxnChg chg="add del mod">
          <ac:chgData name="Kanstantsin Tsedryk" userId="708e2d0a-1804-4a88-8649-0d6086050429" providerId="ADAL" clId="{FF4CAF52-07DA-4C82-8B81-C432281A9DFA}" dt="2023-02-02T17:41:44.226" v="10"/>
          <ac:cxnSpMkLst>
            <pc:docMk/>
            <pc:sldMk cId="807746716" sldId="348"/>
            <ac:cxnSpMk id="17" creationId="{EECE473A-78EF-C7B7-ACA6-DF2664DF9145}"/>
          </ac:cxnSpMkLst>
        </pc:cxnChg>
        <pc:cxnChg chg="add del mod">
          <ac:chgData name="Kanstantsin Tsedryk" userId="708e2d0a-1804-4a88-8649-0d6086050429" providerId="ADAL" clId="{FF4CAF52-07DA-4C82-8B81-C432281A9DFA}" dt="2023-02-02T17:41:44.226" v="10"/>
          <ac:cxnSpMkLst>
            <pc:docMk/>
            <pc:sldMk cId="807746716" sldId="348"/>
            <ac:cxnSpMk id="18" creationId="{8919B4DA-4755-43B0-8148-66C292DE1EC8}"/>
          </ac:cxnSpMkLst>
        </pc:cxnChg>
        <pc:cxnChg chg="add mod">
          <ac:chgData name="Kanstantsin Tsedryk" userId="708e2d0a-1804-4a88-8649-0d6086050429" providerId="ADAL" clId="{FF4CAF52-07DA-4C82-8B81-C432281A9DFA}" dt="2023-02-02T17:43:37.863" v="39" actId="1076"/>
          <ac:cxnSpMkLst>
            <pc:docMk/>
            <pc:sldMk cId="807746716" sldId="348"/>
            <ac:cxnSpMk id="26" creationId="{020A3A25-E17C-DE1C-C45D-45237590D89E}"/>
          </ac:cxnSpMkLst>
        </pc:cxnChg>
        <pc:cxnChg chg="add mod">
          <ac:chgData name="Kanstantsin Tsedryk" userId="708e2d0a-1804-4a88-8649-0d6086050429" providerId="ADAL" clId="{FF4CAF52-07DA-4C82-8B81-C432281A9DFA}" dt="2023-02-02T17:43:21.903" v="34" actId="14100"/>
          <ac:cxnSpMkLst>
            <pc:docMk/>
            <pc:sldMk cId="807746716" sldId="348"/>
            <ac:cxnSpMk id="27" creationId="{4E8EB00C-D757-1B67-CF11-86616ED26B9F}"/>
          </ac:cxnSpMkLst>
        </pc:cxnChg>
        <pc:cxnChg chg="add mod">
          <ac:chgData name="Kanstantsin Tsedryk" userId="708e2d0a-1804-4a88-8649-0d6086050429" providerId="ADAL" clId="{FF4CAF52-07DA-4C82-8B81-C432281A9DFA}" dt="2023-02-02T17:46:07.713" v="78" actId="1037"/>
          <ac:cxnSpMkLst>
            <pc:docMk/>
            <pc:sldMk cId="807746716" sldId="348"/>
            <ac:cxnSpMk id="33" creationId="{5D557D7D-9F0A-8C77-2D1B-6165B011329B}"/>
          </ac:cxnSpMkLst>
        </pc:cxnChg>
        <pc:cxnChg chg="add mod">
          <ac:chgData name="Kanstantsin Tsedryk" userId="708e2d0a-1804-4a88-8649-0d6086050429" providerId="ADAL" clId="{FF4CAF52-07DA-4C82-8B81-C432281A9DFA}" dt="2023-02-02T17:46:09.758" v="84" actId="1037"/>
          <ac:cxnSpMkLst>
            <pc:docMk/>
            <pc:sldMk cId="807746716" sldId="348"/>
            <ac:cxnSpMk id="34" creationId="{9DD756DE-DD51-7AAB-CF9D-D92FD41A0ED8}"/>
          </ac:cxnSpMkLst>
        </pc:cxnChg>
      </pc:sldChg>
      <pc:sldChg chg="addSp delSp modSp mod modAnim">
        <pc:chgData name="Kanstantsin Tsedryk" userId="708e2d0a-1804-4a88-8649-0d6086050429" providerId="ADAL" clId="{FF4CAF52-07DA-4C82-8B81-C432281A9DFA}" dt="2023-02-02T18:10:13.846" v="271" actId="1035"/>
        <pc:sldMkLst>
          <pc:docMk/>
          <pc:sldMk cId="934836785" sldId="349"/>
        </pc:sldMkLst>
        <pc:spChg chg="mod">
          <ac:chgData name="Kanstantsin Tsedryk" userId="708e2d0a-1804-4a88-8649-0d6086050429" providerId="ADAL" clId="{FF4CAF52-07DA-4C82-8B81-C432281A9DFA}" dt="2023-02-02T17:49:02.762" v="89"/>
          <ac:spMkLst>
            <pc:docMk/>
            <pc:sldMk cId="934836785" sldId="349"/>
            <ac:spMk id="2" creationId="{E40459EA-0BCE-4332-BDD7-168340E1BE8B}"/>
          </ac:spMkLst>
        </pc:spChg>
        <pc:spChg chg="add del mod">
          <ac:chgData name="Kanstantsin Tsedryk" userId="708e2d0a-1804-4a88-8649-0d6086050429" providerId="ADAL" clId="{FF4CAF52-07DA-4C82-8B81-C432281A9DFA}" dt="2023-02-02T17:48:55.515" v="86"/>
          <ac:spMkLst>
            <pc:docMk/>
            <pc:sldMk cId="934836785" sldId="349"/>
            <ac:spMk id="4" creationId="{83069507-C404-F7EF-0105-D00C704CC7C7}"/>
          </ac:spMkLst>
        </pc:spChg>
        <pc:spChg chg="add del mod">
          <ac:chgData name="Kanstantsin Tsedryk" userId="708e2d0a-1804-4a88-8649-0d6086050429" providerId="ADAL" clId="{FF4CAF52-07DA-4C82-8B81-C432281A9DFA}" dt="2023-02-02T17:48:55.515" v="86"/>
          <ac:spMkLst>
            <pc:docMk/>
            <pc:sldMk cId="934836785" sldId="349"/>
            <ac:spMk id="5" creationId="{62D57D06-BFCF-0DF5-F03C-47739A19EBFD}"/>
          </ac:spMkLst>
        </pc:spChg>
        <pc:spChg chg="add del mod">
          <ac:chgData name="Kanstantsin Tsedryk" userId="708e2d0a-1804-4a88-8649-0d6086050429" providerId="ADAL" clId="{FF4CAF52-07DA-4C82-8B81-C432281A9DFA}" dt="2023-02-02T17:48:55.515" v="86"/>
          <ac:spMkLst>
            <pc:docMk/>
            <pc:sldMk cId="934836785" sldId="349"/>
            <ac:spMk id="6" creationId="{67A258E2-5B3B-8168-FD30-F87993492A3E}"/>
          </ac:spMkLst>
        </pc:spChg>
        <pc:spChg chg="add del mod">
          <ac:chgData name="Kanstantsin Tsedryk" userId="708e2d0a-1804-4a88-8649-0d6086050429" providerId="ADAL" clId="{FF4CAF52-07DA-4C82-8B81-C432281A9DFA}" dt="2023-02-02T17:48:55.515" v="86"/>
          <ac:spMkLst>
            <pc:docMk/>
            <pc:sldMk cId="934836785" sldId="349"/>
            <ac:spMk id="7" creationId="{138DD2BA-EE83-1E1C-6731-40C0BA9EF3ED}"/>
          </ac:spMkLst>
        </pc:spChg>
        <pc:spChg chg="add del mod">
          <ac:chgData name="Kanstantsin Tsedryk" userId="708e2d0a-1804-4a88-8649-0d6086050429" providerId="ADAL" clId="{FF4CAF52-07DA-4C82-8B81-C432281A9DFA}" dt="2023-02-02T17:48:55.515" v="86"/>
          <ac:spMkLst>
            <pc:docMk/>
            <pc:sldMk cId="934836785" sldId="349"/>
            <ac:spMk id="9" creationId="{76B90B4E-FEC0-5314-D8EE-6F35F8239B7C}"/>
          </ac:spMkLst>
        </pc:spChg>
        <pc:spChg chg="add del mod">
          <ac:chgData name="Kanstantsin Tsedryk" userId="708e2d0a-1804-4a88-8649-0d6086050429" providerId="ADAL" clId="{FF4CAF52-07DA-4C82-8B81-C432281A9DFA}" dt="2023-02-02T17:48:55.515" v="86"/>
          <ac:spMkLst>
            <pc:docMk/>
            <pc:sldMk cId="934836785" sldId="349"/>
            <ac:spMk id="12" creationId="{C310F797-B619-5948-03F1-9C64593F13F2}"/>
          </ac:spMkLst>
        </pc:spChg>
        <pc:spChg chg="add del mod">
          <ac:chgData name="Kanstantsin Tsedryk" userId="708e2d0a-1804-4a88-8649-0d6086050429" providerId="ADAL" clId="{FF4CAF52-07DA-4C82-8B81-C432281A9DFA}" dt="2023-02-02T17:48:55.515" v="86"/>
          <ac:spMkLst>
            <pc:docMk/>
            <pc:sldMk cId="934836785" sldId="349"/>
            <ac:spMk id="13" creationId="{C9A82AE5-9257-FBE8-298D-49BB5E290DB8}"/>
          </ac:spMkLst>
        </pc:spChg>
        <pc:spChg chg="add del mod">
          <ac:chgData name="Kanstantsin Tsedryk" userId="708e2d0a-1804-4a88-8649-0d6086050429" providerId="ADAL" clId="{FF4CAF52-07DA-4C82-8B81-C432281A9DFA}" dt="2023-02-02T17:48:55.515" v="86"/>
          <ac:spMkLst>
            <pc:docMk/>
            <pc:sldMk cId="934836785" sldId="349"/>
            <ac:spMk id="14" creationId="{8797E477-3A93-D0F0-C7D5-8FFAA417F638}"/>
          </ac:spMkLst>
        </pc:spChg>
        <pc:spChg chg="add del mod">
          <ac:chgData name="Kanstantsin Tsedryk" userId="708e2d0a-1804-4a88-8649-0d6086050429" providerId="ADAL" clId="{FF4CAF52-07DA-4C82-8B81-C432281A9DFA}" dt="2023-02-02T17:48:55.515" v="86"/>
          <ac:spMkLst>
            <pc:docMk/>
            <pc:sldMk cId="934836785" sldId="349"/>
            <ac:spMk id="15" creationId="{9E115190-536A-42B4-8368-3F46C4AB9C42}"/>
          </ac:spMkLst>
        </pc:spChg>
        <pc:spChg chg="add del mod">
          <ac:chgData name="Kanstantsin Tsedryk" userId="708e2d0a-1804-4a88-8649-0d6086050429" providerId="ADAL" clId="{FF4CAF52-07DA-4C82-8B81-C432281A9DFA}" dt="2023-02-02T17:48:55.515" v="86"/>
          <ac:spMkLst>
            <pc:docMk/>
            <pc:sldMk cId="934836785" sldId="349"/>
            <ac:spMk id="16" creationId="{58468468-A99E-E44D-9398-B5C7C1D1ECD7}"/>
          </ac:spMkLst>
        </pc:spChg>
        <pc:spChg chg="add del mod">
          <ac:chgData name="Kanstantsin Tsedryk" userId="708e2d0a-1804-4a88-8649-0d6086050429" providerId="ADAL" clId="{FF4CAF52-07DA-4C82-8B81-C432281A9DFA}" dt="2023-02-02T17:49:21.355" v="91"/>
          <ac:spMkLst>
            <pc:docMk/>
            <pc:sldMk cId="934836785" sldId="349"/>
            <ac:spMk id="19" creationId="{5695EF9F-27EA-0F0E-454E-7044FF2DA8B0}"/>
          </ac:spMkLst>
        </pc:spChg>
        <pc:spChg chg="add del mod">
          <ac:chgData name="Kanstantsin Tsedryk" userId="708e2d0a-1804-4a88-8649-0d6086050429" providerId="ADAL" clId="{FF4CAF52-07DA-4C82-8B81-C432281A9DFA}" dt="2023-02-02T17:49:21.355" v="91"/>
          <ac:spMkLst>
            <pc:docMk/>
            <pc:sldMk cId="934836785" sldId="349"/>
            <ac:spMk id="20" creationId="{410E6F63-0A34-2F92-0EA6-779A232B40C9}"/>
          </ac:spMkLst>
        </pc:spChg>
        <pc:spChg chg="add del mod">
          <ac:chgData name="Kanstantsin Tsedryk" userId="708e2d0a-1804-4a88-8649-0d6086050429" providerId="ADAL" clId="{FF4CAF52-07DA-4C82-8B81-C432281A9DFA}" dt="2023-02-02T17:49:21.355" v="91"/>
          <ac:spMkLst>
            <pc:docMk/>
            <pc:sldMk cId="934836785" sldId="349"/>
            <ac:spMk id="21" creationId="{72ABD716-5724-E4D3-A613-C1F551D8F0A3}"/>
          </ac:spMkLst>
        </pc:spChg>
        <pc:spChg chg="mod">
          <ac:chgData name="Kanstantsin Tsedryk" userId="708e2d0a-1804-4a88-8649-0d6086050429" providerId="ADAL" clId="{FF4CAF52-07DA-4C82-8B81-C432281A9DFA}" dt="2023-02-02T17:49:18.304" v="90"/>
          <ac:spMkLst>
            <pc:docMk/>
            <pc:sldMk cId="934836785" sldId="349"/>
            <ac:spMk id="24" creationId="{6D0DF9B3-3138-1264-3471-BCF9E108817D}"/>
          </ac:spMkLst>
        </pc:spChg>
        <pc:spChg chg="add del mod">
          <ac:chgData name="Kanstantsin Tsedryk" userId="708e2d0a-1804-4a88-8649-0d6086050429" providerId="ADAL" clId="{FF4CAF52-07DA-4C82-8B81-C432281A9DFA}" dt="2023-02-02T17:49:21.355" v="91"/>
          <ac:spMkLst>
            <pc:docMk/>
            <pc:sldMk cId="934836785" sldId="349"/>
            <ac:spMk id="26" creationId="{FAB82D54-1938-A928-66ED-7DA633E7969C}"/>
          </ac:spMkLst>
        </pc:spChg>
        <pc:spChg chg="mod">
          <ac:chgData name="Kanstantsin Tsedryk" userId="708e2d0a-1804-4a88-8649-0d6086050429" providerId="ADAL" clId="{FF4CAF52-07DA-4C82-8B81-C432281A9DFA}" dt="2023-02-02T17:49:18.304" v="90"/>
          <ac:spMkLst>
            <pc:docMk/>
            <pc:sldMk cId="934836785" sldId="349"/>
            <ac:spMk id="29" creationId="{5212A81A-365F-3D97-F3CB-E373CFB21179}"/>
          </ac:spMkLst>
        </pc:spChg>
        <pc:spChg chg="add del mod">
          <ac:chgData name="Kanstantsin Tsedryk" userId="708e2d0a-1804-4a88-8649-0d6086050429" providerId="ADAL" clId="{FF4CAF52-07DA-4C82-8B81-C432281A9DFA}" dt="2023-02-02T17:49:21.355" v="91"/>
          <ac:spMkLst>
            <pc:docMk/>
            <pc:sldMk cId="934836785" sldId="349"/>
            <ac:spMk id="30" creationId="{CD497F37-8330-E2FE-7A1F-257B1F159F53}"/>
          </ac:spMkLst>
        </pc:spChg>
        <pc:spChg chg="add mod">
          <ac:chgData name="Kanstantsin Tsedryk" userId="708e2d0a-1804-4a88-8649-0d6086050429" providerId="ADAL" clId="{FF4CAF52-07DA-4C82-8B81-C432281A9DFA}" dt="2023-02-02T18:08:44.551" v="256" actId="1076"/>
          <ac:spMkLst>
            <pc:docMk/>
            <pc:sldMk cId="934836785" sldId="349"/>
            <ac:spMk id="32" creationId="{1EBF5C8B-109B-A39F-7271-D3792DA9F2B4}"/>
          </ac:spMkLst>
        </pc:spChg>
        <pc:spChg chg="add mod">
          <ac:chgData name="Kanstantsin Tsedryk" userId="708e2d0a-1804-4a88-8649-0d6086050429" providerId="ADAL" clId="{FF4CAF52-07DA-4C82-8B81-C432281A9DFA}" dt="2023-02-02T18:08:44.551" v="256" actId="1076"/>
          <ac:spMkLst>
            <pc:docMk/>
            <pc:sldMk cId="934836785" sldId="349"/>
            <ac:spMk id="33" creationId="{2D2074EB-CBB3-AFCF-7EC1-ABFC9A87C837}"/>
          </ac:spMkLst>
        </pc:spChg>
        <pc:spChg chg="add mod">
          <ac:chgData name="Kanstantsin Tsedryk" userId="708e2d0a-1804-4a88-8649-0d6086050429" providerId="ADAL" clId="{FF4CAF52-07DA-4C82-8B81-C432281A9DFA}" dt="2023-02-02T18:10:13.846" v="271" actId="1035"/>
          <ac:spMkLst>
            <pc:docMk/>
            <pc:sldMk cId="934836785" sldId="349"/>
            <ac:spMk id="34" creationId="{9E07B2D6-757A-6CC6-F79C-94FC7540AFBE}"/>
          </ac:spMkLst>
        </pc:spChg>
        <pc:spChg chg="mod">
          <ac:chgData name="Kanstantsin Tsedryk" userId="708e2d0a-1804-4a88-8649-0d6086050429" providerId="ADAL" clId="{FF4CAF52-07DA-4C82-8B81-C432281A9DFA}" dt="2023-02-02T17:58:31.176" v="255" actId="1037"/>
          <ac:spMkLst>
            <pc:docMk/>
            <pc:sldMk cId="934836785" sldId="349"/>
            <ac:spMk id="37" creationId="{94183499-BFCA-751F-2603-2A9F8D4E65E0}"/>
          </ac:spMkLst>
        </pc:spChg>
        <pc:spChg chg="add mod">
          <ac:chgData name="Kanstantsin Tsedryk" userId="708e2d0a-1804-4a88-8649-0d6086050429" providerId="ADAL" clId="{FF4CAF52-07DA-4C82-8B81-C432281A9DFA}" dt="2023-02-02T17:57:35.656" v="244" actId="20577"/>
          <ac:spMkLst>
            <pc:docMk/>
            <pc:sldMk cId="934836785" sldId="349"/>
            <ac:spMk id="39" creationId="{195A70D9-AD1C-F352-8651-F2DDCC0B3DF1}"/>
          </ac:spMkLst>
        </pc:spChg>
        <pc:spChg chg="mod">
          <ac:chgData name="Kanstantsin Tsedryk" userId="708e2d0a-1804-4a88-8649-0d6086050429" providerId="ADAL" clId="{FF4CAF52-07DA-4C82-8B81-C432281A9DFA}" dt="2023-02-02T17:57:46.834" v="253" actId="20577"/>
          <ac:spMkLst>
            <pc:docMk/>
            <pc:sldMk cId="934836785" sldId="349"/>
            <ac:spMk id="42" creationId="{9ECA00A2-52C7-28A7-590F-19CEBC15E423}"/>
          </ac:spMkLst>
        </pc:spChg>
        <pc:spChg chg="add mod">
          <ac:chgData name="Kanstantsin Tsedryk" userId="708e2d0a-1804-4a88-8649-0d6086050429" providerId="ADAL" clId="{FF4CAF52-07DA-4C82-8B81-C432281A9DFA}" dt="2023-02-02T17:56:48.900" v="146" actId="1038"/>
          <ac:spMkLst>
            <pc:docMk/>
            <pc:sldMk cId="934836785" sldId="349"/>
            <ac:spMk id="43" creationId="{BA7781D3-2A34-7C78-EC1C-4EE1D50E5338}"/>
          </ac:spMkLst>
        </pc:spChg>
        <pc:grpChg chg="add del mod">
          <ac:chgData name="Kanstantsin Tsedryk" userId="708e2d0a-1804-4a88-8649-0d6086050429" providerId="ADAL" clId="{FF4CAF52-07DA-4C82-8B81-C432281A9DFA}" dt="2023-02-02T17:49:21.355" v="91"/>
          <ac:grpSpMkLst>
            <pc:docMk/>
            <pc:sldMk cId="934836785" sldId="349"/>
            <ac:grpSpMk id="23" creationId="{286B28B3-4F8C-89A7-1FDB-A11EBCCB08C6}"/>
          </ac:grpSpMkLst>
        </pc:grpChg>
        <pc:grpChg chg="add del mod">
          <ac:chgData name="Kanstantsin Tsedryk" userId="708e2d0a-1804-4a88-8649-0d6086050429" providerId="ADAL" clId="{FF4CAF52-07DA-4C82-8B81-C432281A9DFA}" dt="2023-02-02T17:49:21.355" v="91"/>
          <ac:grpSpMkLst>
            <pc:docMk/>
            <pc:sldMk cId="934836785" sldId="349"/>
            <ac:grpSpMk id="27" creationId="{A694373F-BED2-A30F-6C69-FDE61D5386A9}"/>
          </ac:grpSpMkLst>
        </pc:grpChg>
        <pc:grpChg chg="add mod">
          <ac:chgData name="Kanstantsin Tsedryk" userId="708e2d0a-1804-4a88-8649-0d6086050429" providerId="ADAL" clId="{FF4CAF52-07DA-4C82-8B81-C432281A9DFA}" dt="2023-02-02T17:55:14.851" v="127" actId="1076"/>
          <ac:grpSpMkLst>
            <pc:docMk/>
            <pc:sldMk cId="934836785" sldId="349"/>
            <ac:grpSpMk id="36" creationId="{5C143B67-13D7-B524-2A41-86610FF6E343}"/>
          </ac:grpSpMkLst>
        </pc:grpChg>
        <pc:grpChg chg="add mod">
          <ac:chgData name="Kanstantsin Tsedryk" userId="708e2d0a-1804-4a88-8649-0d6086050429" providerId="ADAL" clId="{FF4CAF52-07DA-4C82-8B81-C432281A9DFA}" dt="2023-02-02T17:57:32.646" v="243" actId="1038"/>
          <ac:grpSpMkLst>
            <pc:docMk/>
            <pc:sldMk cId="934836785" sldId="349"/>
            <ac:grpSpMk id="40" creationId="{1045C1BE-AC23-8F81-020A-0124A6190E38}"/>
          </ac:grpSpMkLst>
        </pc:grpChg>
        <pc:graphicFrameChg chg="add del mod">
          <ac:chgData name="Kanstantsin Tsedryk" userId="708e2d0a-1804-4a88-8649-0d6086050429" providerId="ADAL" clId="{FF4CAF52-07DA-4C82-8B81-C432281A9DFA}" dt="2023-02-02T17:48:55.515" v="86"/>
          <ac:graphicFrameMkLst>
            <pc:docMk/>
            <pc:sldMk cId="934836785" sldId="349"/>
            <ac:graphicFrameMk id="3" creationId="{3CC708BA-9AC6-5871-2C6B-A3653C1A6B29}"/>
          </ac:graphicFrameMkLst>
        </pc:graphicFrameChg>
        <pc:picChg chg="add del mod">
          <ac:chgData name="Kanstantsin Tsedryk" userId="708e2d0a-1804-4a88-8649-0d6086050429" providerId="ADAL" clId="{FF4CAF52-07DA-4C82-8B81-C432281A9DFA}" dt="2023-02-02T17:48:55.515" v="86"/>
          <ac:picMkLst>
            <pc:docMk/>
            <pc:sldMk cId="934836785" sldId="349"/>
            <ac:picMk id="8" creationId="{74986FEC-5B24-9FBF-76E2-7A6FE237BF49}"/>
          </ac:picMkLst>
        </pc:picChg>
        <pc:picChg chg="mod">
          <ac:chgData name="Kanstantsin Tsedryk" userId="708e2d0a-1804-4a88-8649-0d6086050429" providerId="ADAL" clId="{FF4CAF52-07DA-4C82-8B81-C432281A9DFA}" dt="2023-02-02T17:49:18.304" v="90"/>
          <ac:picMkLst>
            <pc:docMk/>
            <pc:sldMk cId="934836785" sldId="349"/>
            <ac:picMk id="25" creationId="{D0AD166F-D4C6-FA29-0EEF-82E25E58C7E3}"/>
          </ac:picMkLst>
        </pc:picChg>
        <pc:picChg chg="mod">
          <ac:chgData name="Kanstantsin Tsedryk" userId="708e2d0a-1804-4a88-8649-0d6086050429" providerId="ADAL" clId="{FF4CAF52-07DA-4C82-8B81-C432281A9DFA}" dt="2023-02-02T17:49:18.304" v="90"/>
          <ac:picMkLst>
            <pc:docMk/>
            <pc:sldMk cId="934836785" sldId="349"/>
            <ac:picMk id="28" creationId="{C2E25F55-EF7C-2F63-87A8-52D3CE206BE0}"/>
          </ac:picMkLst>
        </pc:picChg>
        <pc:picChg chg="mod">
          <ac:chgData name="Kanstantsin Tsedryk" userId="708e2d0a-1804-4a88-8649-0d6086050429" providerId="ADAL" clId="{FF4CAF52-07DA-4C82-8B81-C432281A9DFA}" dt="2023-02-02T17:55:14.851" v="127" actId="1076"/>
          <ac:picMkLst>
            <pc:docMk/>
            <pc:sldMk cId="934836785" sldId="349"/>
            <ac:picMk id="38" creationId="{27E79C0D-2585-0C21-30C2-F423BBE7536E}"/>
          </ac:picMkLst>
        </pc:picChg>
        <pc:picChg chg="mod">
          <ac:chgData name="Kanstantsin Tsedryk" userId="708e2d0a-1804-4a88-8649-0d6086050429" providerId="ADAL" clId="{FF4CAF52-07DA-4C82-8B81-C432281A9DFA}" dt="2023-02-02T17:57:32.646" v="243" actId="1038"/>
          <ac:picMkLst>
            <pc:docMk/>
            <pc:sldMk cId="934836785" sldId="349"/>
            <ac:picMk id="41" creationId="{266599EF-A09E-A497-699B-AE20DF303E9F}"/>
          </ac:picMkLst>
        </pc:picChg>
        <pc:cxnChg chg="add del mod">
          <ac:chgData name="Kanstantsin Tsedryk" userId="708e2d0a-1804-4a88-8649-0d6086050429" providerId="ADAL" clId="{FF4CAF52-07DA-4C82-8B81-C432281A9DFA}" dt="2023-02-02T17:48:55.515" v="86"/>
          <ac:cxnSpMkLst>
            <pc:docMk/>
            <pc:sldMk cId="934836785" sldId="349"/>
            <ac:cxnSpMk id="10" creationId="{F651BCBA-2577-A62F-D9B9-3A58230A98E1}"/>
          </ac:cxnSpMkLst>
        </pc:cxnChg>
        <pc:cxnChg chg="add del mod">
          <ac:chgData name="Kanstantsin Tsedryk" userId="708e2d0a-1804-4a88-8649-0d6086050429" providerId="ADAL" clId="{FF4CAF52-07DA-4C82-8B81-C432281A9DFA}" dt="2023-02-02T17:48:55.515" v="86"/>
          <ac:cxnSpMkLst>
            <pc:docMk/>
            <pc:sldMk cId="934836785" sldId="349"/>
            <ac:cxnSpMk id="11" creationId="{284BF0A3-E144-152E-F4D0-5F17BF0F3BE0}"/>
          </ac:cxnSpMkLst>
        </pc:cxnChg>
        <pc:cxnChg chg="add del mod">
          <ac:chgData name="Kanstantsin Tsedryk" userId="708e2d0a-1804-4a88-8649-0d6086050429" providerId="ADAL" clId="{FF4CAF52-07DA-4C82-8B81-C432281A9DFA}" dt="2023-02-02T17:48:55.515" v="86"/>
          <ac:cxnSpMkLst>
            <pc:docMk/>
            <pc:sldMk cId="934836785" sldId="349"/>
            <ac:cxnSpMk id="17" creationId="{800D1BA2-2F87-3055-F0D8-8BE0973EF74F}"/>
          </ac:cxnSpMkLst>
        </pc:cxnChg>
        <pc:cxnChg chg="add del mod">
          <ac:chgData name="Kanstantsin Tsedryk" userId="708e2d0a-1804-4a88-8649-0d6086050429" providerId="ADAL" clId="{FF4CAF52-07DA-4C82-8B81-C432281A9DFA}" dt="2023-02-02T17:48:55.515" v="86"/>
          <ac:cxnSpMkLst>
            <pc:docMk/>
            <pc:sldMk cId="934836785" sldId="349"/>
            <ac:cxnSpMk id="18" creationId="{FA320579-6410-8D44-B824-633F33E5778F}"/>
          </ac:cxnSpMkLst>
        </pc:cxnChg>
        <pc:cxnChg chg="add del mod">
          <ac:chgData name="Kanstantsin Tsedryk" userId="708e2d0a-1804-4a88-8649-0d6086050429" providerId="ADAL" clId="{FF4CAF52-07DA-4C82-8B81-C432281A9DFA}" dt="2023-02-02T17:49:21.355" v="91"/>
          <ac:cxnSpMkLst>
            <pc:docMk/>
            <pc:sldMk cId="934836785" sldId="349"/>
            <ac:cxnSpMk id="22" creationId="{AE912F96-F565-E09B-0621-15289209FA07}"/>
          </ac:cxnSpMkLst>
        </pc:cxnChg>
        <pc:cxnChg chg="add del mod">
          <ac:chgData name="Kanstantsin Tsedryk" userId="708e2d0a-1804-4a88-8649-0d6086050429" providerId="ADAL" clId="{FF4CAF52-07DA-4C82-8B81-C432281A9DFA}" dt="2023-02-02T17:49:21.355" v="91"/>
          <ac:cxnSpMkLst>
            <pc:docMk/>
            <pc:sldMk cId="934836785" sldId="349"/>
            <ac:cxnSpMk id="31" creationId="{CDB61B29-4E0C-2214-0453-B49E4E48F0F5}"/>
          </ac:cxnSpMkLst>
        </pc:cxnChg>
        <pc:cxnChg chg="add mod">
          <ac:chgData name="Kanstantsin Tsedryk" userId="708e2d0a-1804-4a88-8649-0d6086050429" providerId="ADAL" clId="{FF4CAF52-07DA-4C82-8B81-C432281A9DFA}" dt="2023-02-02T18:10:13.846" v="271" actId="1035"/>
          <ac:cxnSpMkLst>
            <pc:docMk/>
            <pc:sldMk cId="934836785" sldId="349"/>
            <ac:cxnSpMk id="35" creationId="{B677A7FF-D4F3-14BC-3C71-BC33A786280C}"/>
          </ac:cxnSpMkLst>
        </pc:cxnChg>
        <pc:cxnChg chg="add mod">
          <ac:chgData name="Kanstantsin Tsedryk" userId="708e2d0a-1804-4a88-8649-0d6086050429" providerId="ADAL" clId="{FF4CAF52-07DA-4C82-8B81-C432281A9DFA}" dt="2023-02-02T17:57:11.628" v="164" actId="1037"/>
          <ac:cxnSpMkLst>
            <pc:docMk/>
            <pc:sldMk cId="934836785" sldId="349"/>
            <ac:cxnSpMk id="44" creationId="{DC74A711-538F-1ABE-B031-851A7E81F40A}"/>
          </ac:cxnSpMkLst>
        </pc:cxnChg>
      </pc:sldChg>
      <pc:sldChg chg="addSp delSp modSp new mod modAnim">
        <pc:chgData name="Kanstantsin Tsedryk" userId="708e2d0a-1804-4a88-8649-0d6086050429" providerId="ADAL" clId="{FF4CAF52-07DA-4C82-8B81-C432281A9DFA}" dt="2023-02-02T18:20:19.183" v="340" actId="1037"/>
        <pc:sldMkLst>
          <pc:docMk/>
          <pc:sldMk cId="3906634335" sldId="350"/>
        </pc:sldMkLst>
        <pc:spChg chg="mod">
          <ac:chgData name="Kanstantsin Tsedryk" userId="708e2d0a-1804-4a88-8649-0d6086050429" providerId="ADAL" clId="{FF4CAF52-07DA-4C82-8B81-C432281A9DFA}" dt="2023-02-02T18:11:00.312" v="273"/>
          <ac:spMkLst>
            <pc:docMk/>
            <pc:sldMk cId="3906634335" sldId="350"/>
            <ac:spMk id="2" creationId="{8B9B9D5F-B022-0667-A608-79EA98B5F26E}"/>
          </ac:spMkLst>
        </pc:spChg>
        <pc:spChg chg="add del mod">
          <ac:chgData name="Kanstantsin Tsedryk" userId="708e2d0a-1804-4a88-8649-0d6086050429" providerId="ADAL" clId="{FF4CAF52-07DA-4C82-8B81-C432281A9DFA}" dt="2023-02-02T18:12:32.470" v="275"/>
          <ac:spMkLst>
            <pc:docMk/>
            <pc:sldMk cId="3906634335" sldId="350"/>
            <ac:spMk id="4" creationId="{832B5D11-6872-0872-EEBD-39F3EC6DFF0E}"/>
          </ac:spMkLst>
        </pc:spChg>
        <pc:spChg chg="add del mod">
          <ac:chgData name="Kanstantsin Tsedryk" userId="708e2d0a-1804-4a88-8649-0d6086050429" providerId="ADAL" clId="{FF4CAF52-07DA-4C82-8B81-C432281A9DFA}" dt="2023-02-02T18:12:32.470" v="275"/>
          <ac:spMkLst>
            <pc:docMk/>
            <pc:sldMk cId="3906634335" sldId="350"/>
            <ac:spMk id="6" creationId="{77599021-B754-F3E8-ECAB-0959A920F068}"/>
          </ac:spMkLst>
        </pc:spChg>
        <pc:spChg chg="add del mod">
          <ac:chgData name="Kanstantsin Tsedryk" userId="708e2d0a-1804-4a88-8649-0d6086050429" providerId="ADAL" clId="{FF4CAF52-07DA-4C82-8B81-C432281A9DFA}" dt="2023-02-02T18:12:32.470" v="275"/>
          <ac:spMkLst>
            <pc:docMk/>
            <pc:sldMk cId="3906634335" sldId="350"/>
            <ac:spMk id="7" creationId="{086D5542-E707-53F1-647F-C04594BCA65F}"/>
          </ac:spMkLst>
        </pc:spChg>
        <pc:spChg chg="add del mod">
          <ac:chgData name="Kanstantsin Tsedryk" userId="708e2d0a-1804-4a88-8649-0d6086050429" providerId="ADAL" clId="{FF4CAF52-07DA-4C82-8B81-C432281A9DFA}" dt="2023-02-02T18:12:32.470" v="275"/>
          <ac:spMkLst>
            <pc:docMk/>
            <pc:sldMk cId="3906634335" sldId="350"/>
            <ac:spMk id="8" creationId="{1091B957-B03B-36A2-2D43-482050C47606}"/>
          </ac:spMkLst>
        </pc:spChg>
        <pc:spChg chg="add del mod">
          <ac:chgData name="Kanstantsin Tsedryk" userId="708e2d0a-1804-4a88-8649-0d6086050429" providerId="ADAL" clId="{FF4CAF52-07DA-4C82-8B81-C432281A9DFA}" dt="2023-02-02T18:12:32.470" v="275"/>
          <ac:spMkLst>
            <pc:docMk/>
            <pc:sldMk cId="3906634335" sldId="350"/>
            <ac:spMk id="9" creationId="{7B777C04-CC18-DE7F-1DF8-9435AA8C0752}"/>
          </ac:spMkLst>
        </pc:spChg>
        <pc:spChg chg="add del mod">
          <ac:chgData name="Kanstantsin Tsedryk" userId="708e2d0a-1804-4a88-8649-0d6086050429" providerId="ADAL" clId="{FF4CAF52-07DA-4C82-8B81-C432281A9DFA}" dt="2023-02-02T18:12:32.470" v="275"/>
          <ac:spMkLst>
            <pc:docMk/>
            <pc:sldMk cId="3906634335" sldId="350"/>
            <ac:spMk id="10" creationId="{0F6FBC92-0CF0-1172-6A78-BF74C752158F}"/>
          </ac:spMkLst>
        </pc:spChg>
        <pc:spChg chg="add del mod">
          <ac:chgData name="Kanstantsin Tsedryk" userId="708e2d0a-1804-4a88-8649-0d6086050429" providerId="ADAL" clId="{FF4CAF52-07DA-4C82-8B81-C432281A9DFA}" dt="2023-02-02T18:12:32.470" v="275"/>
          <ac:spMkLst>
            <pc:docMk/>
            <pc:sldMk cId="3906634335" sldId="350"/>
            <ac:spMk id="11" creationId="{28082465-ACCF-6020-BB24-D17CCDBAB733}"/>
          </ac:spMkLst>
        </pc:spChg>
        <pc:spChg chg="add del mod">
          <ac:chgData name="Kanstantsin Tsedryk" userId="708e2d0a-1804-4a88-8649-0d6086050429" providerId="ADAL" clId="{FF4CAF52-07DA-4C82-8B81-C432281A9DFA}" dt="2023-02-02T18:12:32.470" v="275"/>
          <ac:spMkLst>
            <pc:docMk/>
            <pc:sldMk cId="3906634335" sldId="350"/>
            <ac:spMk id="12" creationId="{B3340E01-56D5-09E3-3E03-AA3F17250D7A}"/>
          </ac:spMkLst>
        </pc:spChg>
        <pc:spChg chg="mod">
          <ac:chgData name="Kanstantsin Tsedryk" userId="708e2d0a-1804-4a88-8649-0d6086050429" providerId="ADAL" clId="{FF4CAF52-07DA-4C82-8B81-C432281A9DFA}" dt="2023-02-02T18:12:29.316" v="274"/>
          <ac:spMkLst>
            <pc:docMk/>
            <pc:sldMk cId="3906634335" sldId="350"/>
            <ac:spMk id="15" creationId="{D9E23BCF-2388-C31E-CA3F-7656D6AF83D6}"/>
          </ac:spMkLst>
        </pc:spChg>
        <pc:spChg chg="add mod">
          <ac:chgData name="Kanstantsin Tsedryk" userId="708e2d0a-1804-4a88-8649-0d6086050429" providerId="ADAL" clId="{FF4CAF52-07DA-4C82-8B81-C432281A9DFA}" dt="2023-02-02T18:13:52.860" v="289" actId="1076"/>
          <ac:spMkLst>
            <pc:docMk/>
            <pc:sldMk cId="3906634335" sldId="350"/>
            <ac:spMk id="17" creationId="{B44AE5EB-2CA2-B865-8537-1947C7B06557}"/>
          </ac:spMkLst>
        </pc:spChg>
        <pc:spChg chg="add mod">
          <ac:chgData name="Kanstantsin Tsedryk" userId="708e2d0a-1804-4a88-8649-0d6086050429" providerId="ADAL" clId="{FF4CAF52-07DA-4C82-8B81-C432281A9DFA}" dt="2023-02-02T18:15:58.504" v="299" actId="1076"/>
          <ac:spMkLst>
            <pc:docMk/>
            <pc:sldMk cId="3906634335" sldId="350"/>
            <ac:spMk id="19" creationId="{ABB97986-9768-FEBB-110B-1B9BFC29616E}"/>
          </ac:spMkLst>
        </pc:spChg>
        <pc:spChg chg="add mod">
          <ac:chgData name="Kanstantsin Tsedryk" userId="708e2d0a-1804-4a88-8649-0d6086050429" providerId="ADAL" clId="{FF4CAF52-07DA-4C82-8B81-C432281A9DFA}" dt="2023-02-02T18:17:24.457" v="309" actId="1038"/>
          <ac:spMkLst>
            <pc:docMk/>
            <pc:sldMk cId="3906634335" sldId="350"/>
            <ac:spMk id="20" creationId="{B775A56C-A900-0EEA-298E-D81391B3B351}"/>
          </ac:spMkLst>
        </pc:spChg>
        <pc:spChg chg="add mod">
          <ac:chgData name="Kanstantsin Tsedryk" userId="708e2d0a-1804-4a88-8649-0d6086050429" providerId="ADAL" clId="{FF4CAF52-07DA-4C82-8B81-C432281A9DFA}" dt="2023-02-02T18:17:24.457" v="309" actId="1038"/>
          <ac:spMkLst>
            <pc:docMk/>
            <pc:sldMk cId="3906634335" sldId="350"/>
            <ac:spMk id="21" creationId="{4FA82C18-E98D-B375-4382-F086C137FC33}"/>
          </ac:spMkLst>
        </pc:spChg>
        <pc:spChg chg="add mod">
          <ac:chgData name="Kanstantsin Tsedryk" userId="708e2d0a-1804-4a88-8649-0d6086050429" providerId="ADAL" clId="{FF4CAF52-07DA-4C82-8B81-C432281A9DFA}" dt="2023-02-02T18:17:24.457" v="309" actId="1038"/>
          <ac:spMkLst>
            <pc:docMk/>
            <pc:sldMk cId="3906634335" sldId="350"/>
            <ac:spMk id="22" creationId="{43645C11-19B7-62A4-ABA7-E6BBAC34E82B}"/>
          </ac:spMkLst>
        </pc:spChg>
        <pc:spChg chg="add mod">
          <ac:chgData name="Kanstantsin Tsedryk" userId="708e2d0a-1804-4a88-8649-0d6086050429" providerId="ADAL" clId="{FF4CAF52-07DA-4C82-8B81-C432281A9DFA}" dt="2023-02-02T18:12:52.257" v="278" actId="1076"/>
          <ac:spMkLst>
            <pc:docMk/>
            <pc:sldMk cId="3906634335" sldId="350"/>
            <ac:spMk id="23" creationId="{6C0139DC-629B-FED0-1982-FD28E8783B13}"/>
          </ac:spMkLst>
        </pc:spChg>
        <pc:spChg chg="add mod">
          <ac:chgData name="Kanstantsin Tsedryk" userId="708e2d0a-1804-4a88-8649-0d6086050429" providerId="ADAL" clId="{FF4CAF52-07DA-4C82-8B81-C432281A9DFA}" dt="2023-02-02T18:12:52.257" v="278" actId="1076"/>
          <ac:spMkLst>
            <pc:docMk/>
            <pc:sldMk cId="3906634335" sldId="350"/>
            <ac:spMk id="24" creationId="{2773FC22-3717-CF34-4DBC-31E384C121C3}"/>
          </ac:spMkLst>
        </pc:spChg>
        <pc:spChg chg="add mod">
          <ac:chgData name="Kanstantsin Tsedryk" userId="708e2d0a-1804-4a88-8649-0d6086050429" providerId="ADAL" clId="{FF4CAF52-07DA-4C82-8B81-C432281A9DFA}" dt="2023-02-02T18:17:24.457" v="309" actId="1038"/>
          <ac:spMkLst>
            <pc:docMk/>
            <pc:sldMk cId="3906634335" sldId="350"/>
            <ac:spMk id="25" creationId="{0FB70644-5A16-5FA7-83E5-9AB577F6DB09}"/>
          </ac:spMkLst>
        </pc:spChg>
        <pc:spChg chg="mod">
          <ac:chgData name="Kanstantsin Tsedryk" userId="708e2d0a-1804-4a88-8649-0d6086050429" providerId="ADAL" clId="{FF4CAF52-07DA-4C82-8B81-C432281A9DFA}" dt="2023-02-02T18:20:19.183" v="340" actId="1037"/>
          <ac:spMkLst>
            <pc:docMk/>
            <pc:sldMk cId="3906634335" sldId="350"/>
            <ac:spMk id="28" creationId="{36B309E5-6204-12A2-D266-8AA91A872573}"/>
          </ac:spMkLst>
        </pc:spChg>
        <pc:grpChg chg="add del mod">
          <ac:chgData name="Kanstantsin Tsedryk" userId="708e2d0a-1804-4a88-8649-0d6086050429" providerId="ADAL" clId="{FF4CAF52-07DA-4C82-8B81-C432281A9DFA}" dt="2023-02-02T18:12:32.470" v="275"/>
          <ac:grpSpMkLst>
            <pc:docMk/>
            <pc:sldMk cId="3906634335" sldId="350"/>
            <ac:grpSpMk id="13" creationId="{09685146-8251-7442-1966-7937A9DAA546}"/>
          </ac:grpSpMkLst>
        </pc:grpChg>
        <pc:grpChg chg="add mod">
          <ac:chgData name="Kanstantsin Tsedryk" userId="708e2d0a-1804-4a88-8649-0d6086050429" providerId="ADAL" clId="{FF4CAF52-07DA-4C82-8B81-C432281A9DFA}" dt="2023-02-02T18:17:07.655" v="303" actId="1076"/>
          <ac:grpSpMkLst>
            <pc:docMk/>
            <pc:sldMk cId="3906634335" sldId="350"/>
            <ac:grpSpMk id="26" creationId="{2F0538C3-47F9-9724-E949-88D5291D2A7C}"/>
          </ac:grpSpMkLst>
        </pc:grpChg>
        <pc:graphicFrameChg chg="add del mod">
          <ac:chgData name="Kanstantsin Tsedryk" userId="708e2d0a-1804-4a88-8649-0d6086050429" providerId="ADAL" clId="{FF4CAF52-07DA-4C82-8B81-C432281A9DFA}" dt="2023-02-02T18:12:32.470" v="275"/>
          <ac:graphicFrameMkLst>
            <pc:docMk/>
            <pc:sldMk cId="3906634335" sldId="350"/>
            <ac:graphicFrameMk id="3" creationId="{6370A6B6-9E92-F2F7-6093-8122D999E38C}"/>
          </ac:graphicFrameMkLst>
        </pc:graphicFrameChg>
        <pc:graphicFrameChg chg="add mod modGraphic">
          <ac:chgData name="Kanstantsin Tsedryk" userId="708e2d0a-1804-4a88-8649-0d6086050429" providerId="ADAL" clId="{FF4CAF52-07DA-4C82-8B81-C432281A9DFA}" dt="2023-02-02T18:17:53.615" v="310" actId="14734"/>
          <ac:graphicFrameMkLst>
            <pc:docMk/>
            <pc:sldMk cId="3906634335" sldId="350"/>
            <ac:graphicFrameMk id="16" creationId="{E58DEA7B-697E-6090-0E6C-26A9D2236C71}"/>
          </ac:graphicFrameMkLst>
        </pc:graphicFrameChg>
        <pc:picChg chg="mod">
          <ac:chgData name="Kanstantsin Tsedryk" userId="708e2d0a-1804-4a88-8649-0d6086050429" providerId="ADAL" clId="{FF4CAF52-07DA-4C82-8B81-C432281A9DFA}" dt="2023-02-02T18:12:29.316" v="274"/>
          <ac:picMkLst>
            <pc:docMk/>
            <pc:sldMk cId="3906634335" sldId="350"/>
            <ac:picMk id="14" creationId="{C1510D36-626B-AAEF-3F90-CE0CA49C35EB}"/>
          </ac:picMkLst>
        </pc:picChg>
        <pc:picChg chg="mod">
          <ac:chgData name="Kanstantsin Tsedryk" userId="708e2d0a-1804-4a88-8649-0d6086050429" providerId="ADAL" clId="{FF4CAF52-07DA-4C82-8B81-C432281A9DFA}" dt="2023-02-02T18:17:07.655" v="303" actId="1076"/>
          <ac:picMkLst>
            <pc:docMk/>
            <pc:sldMk cId="3906634335" sldId="350"/>
            <ac:picMk id="27" creationId="{51C12F91-6540-B151-2D55-B0E05D31D373}"/>
          </ac:picMkLst>
        </pc:picChg>
        <pc:cxnChg chg="add del mod">
          <ac:chgData name="Kanstantsin Tsedryk" userId="708e2d0a-1804-4a88-8649-0d6086050429" providerId="ADAL" clId="{FF4CAF52-07DA-4C82-8B81-C432281A9DFA}" dt="2023-02-02T18:12:32.470" v="275"/>
          <ac:cxnSpMkLst>
            <pc:docMk/>
            <pc:sldMk cId="3906634335" sldId="350"/>
            <ac:cxnSpMk id="5" creationId="{72FE1829-5FAF-09A8-D047-D24CCFFFA1F1}"/>
          </ac:cxnSpMkLst>
        </pc:cxnChg>
        <pc:cxnChg chg="add mod">
          <ac:chgData name="Kanstantsin Tsedryk" userId="708e2d0a-1804-4a88-8649-0d6086050429" providerId="ADAL" clId="{FF4CAF52-07DA-4C82-8B81-C432281A9DFA}" dt="2023-02-02T18:13:52.860" v="289" actId="1076"/>
          <ac:cxnSpMkLst>
            <pc:docMk/>
            <pc:sldMk cId="3906634335" sldId="350"/>
            <ac:cxnSpMk id="18" creationId="{17014EE0-48DB-FDF0-BD1E-5A8AD145FC0C}"/>
          </ac:cxnSpMkLst>
        </pc:cxnChg>
      </pc:sldChg>
      <pc:sldChg chg="addSp delSp modSp new mod modAnim">
        <pc:chgData name="Kanstantsin Tsedryk" userId="708e2d0a-1804-4a88-8649-0d6086050429" providerId="ADAL" clId="{FF4CAF52-07DA-4C82-8B81-C432281A9DFA}" dt="2023-02-02T18:32:54.701" v="608" actId="1076"/>
        <pc:sldMkLst>
          <pc:docMk/>
          <pc:sldMk cId="3376518526" sldId="351"/>
        </pc:sldMkLst>
        <pc:spChg chg="mod">
          <ac:chgData name="Kanstantsin Tsedryk" userId="708e2d0a-1804-4a88-8649-0d6086050429" providerId="ADAL" clId="{FF4CAF52-07DA-4C82-8B81-C432281A9DFA}" dt="2023-02-02T18:21:11.083" v="344"/>
          <ac:spMkLst>
            <pc:docMk/>
            <pc:sldMk cId="3376518526" sldId="351"/>
            <ac:spMk id="2" creationId="{50E4B5B3-2505-4CFD-8849-272004CAC1A7}"/>
          </ac:spMkLst>
        </pc:spChg>
        <pc:spChg chg="mod">
          <ac:chgData name="Kanstantsin Tsedryk" userId="708e2d0a-1804-4a88-8649-0d6086050429" providerId="ADAL" clId="{FF4CAF52-07DA-4C82-8B81-C432281A9DFA}" dt="2023-02-02T18:21:30.762" v="345"/>
          <ac:spMkLst>
            <pc:docMk/>
            <pc:sldMk cId="3376518526" sldId="351"/>
            <ac:spMk id="5" creationId="{D3AC6C7A-CD2E-DB89-263F-F58A29C6A2A6}"/>
          </ac:spMkLst>
        </pc:spChg>
        <pc:spChg chg="add del mod">
          <ac:chgData name="Kanstantsin Tsedryk" userId="708e2d0a-1804-4a88-8649-0d6086050429" providerId="ADAL" clId="{FF4CAF52-07DA-4C82-8B81-C432281A9DFA}" dt="2023-02-02T18:21:33.245" v="348"/>
          <ac:spMkLst>
            <pc:docMk/>
            <pc:sldMk cId="3376518526" sldId="351"/>
            <ac:spMk id="6" creationId="{AC457694-7420-6C1C-1EC0-2FCFBE6E21A4}"/>
          </ac:spMkLst>
        </pc:spChg>
        <pc:spChg chg="add del mod">
          <ac:chgData name="Kanstantsin Tsedryk" userId="708e2d0a-1804-4a88-8649-0d6086050429" providerId="ADAL" clId="{FF4CAF52-07DA-4C82-8B81-C432281A9DFA}" dt="2023-02-02T18:21:33.245" v="348"/>
          <ac:spMkLst>
            <pc:docMk/>
            <pc:sldMk cId="3376518526" sldId="351"/>
            <ac:spMk id="7" creationId="{DD54BD95-8EE6-A8A5-3F0B-F6B733D93041}"/>
          </ac:spMkLst>
        </pc:spChg>
        <pc:spChg chg="add del mod">
          <ac:chgData name="Kanstantsin Tsedryk" userId="708e2d0a-1804-4a88-8649-0d6086050429" providerId="ADAL" clId="{FF4CAF52-07DA-4C82-8B81-C432281A9DFA}" dt="2023-02-02T18:21:33.245" v="348"/>
          <ac:spMkLst>
            <pc:docMk/>
            <pc:sldMk cId="3376518526" sldId="351"/>
            <ac:spMk id="8" creationId="{36C8B76B-C0BE-2124-DD7B-F8CB0CD39681}"/>
          </ac:spMkLst>
        </pc:spChg>
        <pc:spChg chg="add del mod">
          <ac:chgData name="Kanstantsin Tsedryk" userId="708e2d0a-1804-4a88-8649-0d6086050429" providerId="ADAL" clId="{FF4CAF52-07DA-4C82-8B81-C432281A9DFA}" dt="2023-02-02T18:21:33.245" v="348"/>
          <ac:spMkLst>
            <pc:docMk/>
            <pc:sldMk cId="3376518526" sldId="351"/>
            <ac:spMk id="9" creationId="{581BF071-B7DD-22B7-968F-357B8C016DD0}"/>
          </ac:spMkLst>
        </pc:spChg>
        <pc:spChg chg="add del mod">
          <ac:chgData name="Kanstantsin Tsedryk" userId="708e2d0a-1804-4a88-8649-0d6086050429" providerId="ADAL" clId="{FF4CAF52-07DA-4C82-8B81-C432281A9DFA}" dt="2023-02-02T18:21:33.245" v="348"/>
          <ac:spMkLst>
            <pc:docMk/>
            <pc:sldMk cId="3376518526" sldId="351"/>
            <ac:spMk id="10" creationId="{329071AF-E13B-3B5D-B2E6-DA659921EB37}"/>
          </ac:spMkLst>
        </pc:spChg>
        <pc:spChg chg="add del mod">
          <ac:chgData name="Kanstantsin Tsedryk" userId="708e2d0a-1804-4a88-8649-0d6086050429" providerId="ADAL" clId="{FF4CAF52-07DA-4C82-8B81-C432281A9DFA}" dt="2023-02-02T18:21:33.245" v="348"/>
          <ac:spMkLst>
            <pc:docMk/>
            <pc:sldMk cId="3376518526" sldId="351"/>
            <ac:spMk id="11" creationId="{7CF896E2-4991-D36E-B87C-5351867F70A5}"/>
          </ac:spMkLst>
        </pc:spChg>
        <pc:spChg chg="mod">
          <ac:chgData name="Kanstantsin Tsedryk" userId="708e2d0a-1804-4a88-8649-0d6086050429" providerId="ADAL" clId="{FF4CAF52-07DA-4C82-8B81-C432281A9DFA}" dt="2023-02-02T18:21:30.762" v="345"/>
          <ac:spMkLst>
            <pc:docMk/>
            <pc:sldMk cId="3376518526" sldId="351"/>
            <ac:spMk id="14" creationId="{798145DB-6595-6B53-5DBE-9928788EB59D}"/>
          </ac:spMkLst>
        </pc:spChg>
        <pc:spChg chg="add del mod">
          <ac:chgData name="Kanstantsin Tsedryk" userId="708e2d0a-1804-4a88-8649-0d6086050429" providerId="ADAL" clId="{FF4CAF52-07DA-4C82-8B81-C432281A9DFA}" dt="2023-02-02T18:21:33.245" v="348"/>
          <ac:spMkLst>
            <pc:docMk/>
            <pc:sldMk cId="3376518526" sldId="351"/>
            <ac:spMk id="15" creationId="{3D2F7CFA-6B2C-9080-F897-181D5D94BB9F}"/>
          </ac:spMkLst>
        </pc:spChg>
        <pc:spChg chg="add del mod">
          <ac:chgData name="Kanstantsin Tsedryk" userId="708e2d0a-1804-4a88-8649-0d6086050429" providerId="ADAL" clId="{FF4CAF52-07DA-4C82-8B81-C432281A9DFA}" dt="2023-02-02T18:21:33.245" v="348"/>
          <ac:spMkLst>
            <pc:docMk/>
            <pc:sldMk cId="3376518526" sldId="351"/>
            <ac:spMk id="16" creationId="{CF421ADF-8781-6C9F-ADF6-E84E674B7782}"/>
          </ac:spMkLst>
        </pc:spChg>
        <pc:spChg chg="add del mod">
          <ac:chgData name="Kanstantsin Tsedryk" userId="708e2d0a-1804-4a88-8649-0d6086050429" providerId="ADAL" clId="{FF4CAF52-07DA-4C82-8B81-C432281A9DFA}" dt="2023-02-02T18:21:33.245" v="348"/>
          <ac:spMkLst>
            <pc:docMk/>
            <pc:sldMk cId="3376518526" sldId="351"/>
            <ac:spMk id="17" creationId="{154CA9DA-FE33-32AA-7130-2B3DC9BC6BA9}"/>
          </ac:spMkLst>
        </pc:spChg>
        <pc:spChg chg="mod">
          <ac:chgData name="Kanstantsin Tsedryk" userId="708e2d0a-1804-4a88-8649-0d6086050429" providerId="ADAL" clId="{FF4CAF52-07DA-4C82-8B81-C432281A9DFA}" dt="2023-02-02T18:31:21.933" v="594" actId="688"/>
          <ac:spMkLst>
            <pc:docMk/>
            <pc:sldMk cId="3376518526" sldId="351"/>
            <ac:spMk id="20" creationId="{6B05D972-42AF-71DC-3AD0-BD594592000F}"/>
          </ac:spMkLst>
        </pc:spChg>
        <pc:spChg chg="add mod">
          <ac:chgData name="Kanstantsin Tsedryk" userId="708e2d0a-1804-4a88-8649-0d6086050429" providerId="ADAL" clId="{FF4CAF52-07DA-4C82-8B81-C432281A9DFA}" dt="2023-02-02T18:26:17.904" v="407" actId="20577"/>
          <ac:spMkLst>
            <pc:docMk/>
            <pc:sldMk cId="3376518526" sldId="351"/>
            <ac:spMk id="21" creationId="{86BBE1DF-84F1-FF12-65A3-B2787F2772D1}"/>
          </ac:spMkLst>
        </pc:spChg>
        <pc:spChg chg="add mod">
          <ac:chgData name="Kanstantsin Tsedryk" userId="708e2d0a-1804-4a88-8649-0d6086050429" providerId="ADAL" clId="{FF4CAF52-07DA-4C82-8B81-C432281A9DFA}" dt="2023-02-02T18:26:34.102" v="410" actId="1076"/>
          <ac:spMkLst>
            <pc:docMk/>
            <pc:sldMk cId="3376518526" sldId="351"/>
            <ac:spMk id="22" creationId="{814C426B-086F-0B14-5D47-F0A3FEB262DE}"/>
          </ac:spMkLst>
        </pc:spChg>
        <pc:spChg chg="add mod">
          <ac:chgData name="Kanstantsin Tsedryk" userId="708e2d0a-1804-4a88-8649-0d6086050429" providerId="ADAL" clId="{FF4CAF52-07DA-4C82-8B81-C432281A9DFA}" dt="2023-02-02T18:27:11.184" v="503" actId="1076"/>
          <ac:spMkLst>
            <pc:docMk/>
            <pc:sldMk cId="3376518526" sldId="351"/>
            <ac:spMk id="23" creationId="{3E315E6F-C5C7-925A-D694-4F739FC74DCC}"/>
          </ac:spMkLst>
        </pc:spChg>
        <pc:spChg chg="add mod">
          <ac:chgData name="Kanstantsin Tsedryk" userId="708e2d0a-1804-4a88-8649-0d6086050429" providerId="ADAL" clId="{FF4CAF52-07DA-4C82-8B81-C432281A9DFA}" dt="2023-02-02T18:27:03.620" v="502" actId="113"/>
          <ac:spMkLst>
            <pc:docMk/>
            <pc:sldMk cId="3376518526" sldId="351"/>
            <ac:spMk id="24" creationId="{9C3DA758-D1C6-4702-F8F3-07235D9E51F7}"/>
          </ac:spMkLst>
        </pc:spChg>
        <pc:spChg chg="add mod">
          <ac:chgData name="Kanstantsin Tsedryk" userId="708e2d0a-1804-4a88-8649-0d6086050429" providerId="ADAL" clId="{FF4CAF52-07DA-4C82-8B81-C432281A9DFA}" dt="2023-02-02T18:21:57.790" v="350" actId="1076"/>
          <ac:spMkLst>
            <pc:docMk/>
            <pc:sldMk cId="3376518526" sldId="351"/>
            <ac:spMk id="25" creationId="{9D62D34A-94CD-EFCD-09DE-00D2AFD1C4B6}"/>
          </ac:spMkLst>
        </pc:spChg>
        <pc:spChg chg="add mod">
          <ac:chgData name="Kanstantsin Tsedryk" userId="708e2d0a-1804-4a88-8649-0d6086050429" providerId="ADAL" clId="{FF4CAF52-07DA-4C82-8B81-C432281A9DFA}" dt="2023-02-02T18:25:22.174" v="394" actId="1076"/>
          <ac:spMkLst>
            <pc:docMk/>
            <pc:sldMk cId="3376518526" sldId="351"/>
            <ac:spMk id="26" creationId="{5973CCA5-C5A8-C48F-9C29-1469C10A422F}"/>
          </ac:spMkLst>
        </pc:spChg>
        <pc:spChg chg="mod">
          <ac:chgData name="Kanstantsin Tsedryk" userId="708e2d0a-1804-4a88-8649-0d6086050429" providerId="ADAL" clId="{FF4CAF52-07DA-4C82-8B81-C432281A9DFA}" dt="2023-02-02T18:32:54.701" v="608" actId="1076"/>
          <ac:spMkLst>
            <pc:docMk/>
            <pc:sldMk cId="3376518526" sldId="351"/>
            <ac:spMk id="29" creationId="{8CFD06D1-E1BA-57D3-0EA8-5FA2F94ED91B}"/>
          </ac:spMkLst>
        </pc:spChg>
        <pc:spChg chg="add mod">
          <ac:chgData name="Kanstantsin Tsedryk" userId="708e2d0a-1804-4a88-8649-0d6086050429" providerId="ADAL" clId="{FF4CAF52-07DA-4C82-8B81-C432281A9DFA}" dt="2023-02-02T18:27:43.421" v="516" actId="1037"/>
          <ac:spMkLst>
            <pc:docMk/>
            <pc:sldMk cId="3376518526" sldId="351"/>
            <ac:spMk id="30" creationId="{A030EEE4-A3A2-9CF5-A1E5-8186BF89D38C}"/>
          </ac:spMkLst>
        </pc:spChg>
        <pc:spChg chg="add mod">
          <ac:chgData name="Kanstantsin Tsedryk" userId="708e2d0a-1804-4a88-8649-0d6086050429" providerId="ADAL" clId="{FF4CAF52-07DA-4C82-8B81-C432281A9DFA}" dt="2023-02-02T18:26:08.039" v="404" actId="1076"/>
          <ac:spMkLst>
            <pc:docMk/>
            <pc:sldMk cId="3376518526" sldId="351"/>
            <ac:spMk id="31" creationId="{2A5E3707-A0E7-D1B5-4BB6-6F57091CB182}"/>
          </ac:spMkLst>
        </pc:spChg>
        <pc:spChg chg="add mod">
          <ac:chgData name="Kanstantsin Tsedryk" userId="708e2d0a-1804-4a88-8649-0d6086050429" providerId="ADAL" clId="{FF4CAF52-07DA-4C82-8B81-C432281A9DFA}" dt="2023-02-02T18:27:34.425" v="504" actId="1076"/>
          <ac:spMkLst>
            <pc:docMk/>
            <pc:sldMk cId="3376518526" sldId="351"/>
            <ac:spMk id="32" creationId="{A29CF42F-1DD9-4258-37AF-D70121A29B79}"/>
          </ac:spMkLst>
        </pc:spChg>
        <pc:grpChg chg="add del mod">
          <ac:chgData name="Kanstantsin Tsedryk" userId="708e2d0a-1804-4a88-8649-0d6086050429" providerId="ADAL" clId="{FF4CAF52-07DA-4C82-8B81-C432281A9DFA}" dt="2023-02-02T18:21:33.245" v="348"/>
          <ac:grpSpMkLst>
            <pc:docMk/>
            <pc:sldMk cId="3376518526" sldId="351"/>
            <ac:grpSpMk id="3" creationId="{574812D9-D3C0-1FC5-B251-8D715A2B94F2}"/>
          </ac:grpSpMkLst>
        </pc:grpChg>
        <pc:grpChg chg="add del mod">
          <ac:chgData name="Kanstantsin Tsedryk" userId="708e2d0a-1804-4a88-8649-0d6086050429" providerId="ADAL" clId="{FF4CAF52-07DA-4C82-8B81-C432281A9DFA}" dt="2023-02-02T18:21:33.245" v="348"/>
          <ac:grpSpMkLst>
            <pc:docMk/>
            <pc:sldMk cId="3376518526" sldId="351"/>
            <ac:grpSpMk id="12" creationId="{D755C24F-47C9-D708-92B8-BB3BEC3B100E}"/>
          </ac:grpSpMkLst>
        </pc:grpChg>
        <pc:grpChg chg="add mod">
          <ac:chgData name="Kanstantsin Tsedryk" userId="708e2d0a-1804-4a88-8649-0d6086050429" providerId="ADAL" clId="{FF4CAF52-07DA-4C82-8B81-C432281A9DFA}" dt="2023-02-02T18:28:37.279" v="580" actId="1076"/>
          <ac:grpSpMkLst>
            <pc:docMk/>
            <pc:sldMk cId="3376518526" sldId="351"/>
            <ac:grpSpMk id="18" creationId="{9C34965C-BCF0-79F1-7536-2E67BC27DC63}"/>
          </ac:grpSpMkLst>
        </pc:grpChg>
        <pc:grpChg chg="add mod">
          <ac:chgData name="Kanstantsin Tsedryk" userId="708e2d0a-1804-4a88-8649-0d6086050429" providerId="ADAL" clId="{FF4CAF52-07DA-4C82-8B81-C432281A9DFA}" dt="2023-02-02T18:32:54.701" v="608" actId="1076"/>
          <ac:grpSpMkLst>
            <pc:docMk/>
            <pc:sldMk cId="3376518526" sldId="351"/>
            <ac:grpSpMk id="27" creationId="{950344DD-B974-2823-3DAD-20C710974C0C}"/>
          </ac:grpSpMkLst>
        </pc:grpChg>
        <pc:picChg chg="mod">
          <ac:chgData name="Kanstantsin Tsedryk" userId="708e2d0a-1804-4a88-8649-0d6086050429" providerId="ADAL" clId="{FF4CAF52-07DA-4C82-8B81-C432281A9DFA}" dt="2023-02-02T18:21:30.762" v="345"/>
          <ac:picMkLst>
            <pc:docMk/>
            <pc:sldMk cId="3376518526" sldId="351"/>
            <ac:picMk id="4" creationId="{8C0F5E9E-7697-19C5-D893-C7E50E699A3B}"/>
          </ac:picMkLst>
        </pc:picChg>
        <pc:picChg chg="mod">
          <ac:chgData name="Kanstantsin Tsedryk" userId="708e2d0a-1804-4a88-8649-0d6086050429" providerId="ADAL" clId="{FF4CAF52-07DA-4C82-8B81-C432281A9DFA}" dt="2023-02-02T18:21:30.762" v="345"/>
          <ac:picMkLst>
            <pc:docMk/>
            <pc:sldMk cId="3376518526" sldId="351"/>
            <ac:picMk id="13" creationId="{6FB202C3-AF2B-F0CA-F307-B4376972AE26}"/>
          </ac:picMkLst>
        </pc:picChg>
        <pc:picChg chg="mod">
          <ac:chgData name="Kanstantsin Tsedryk" userId="708e2d0a-1804-4a88-8649-0d6086050429" providerId="ADAL" clId="{FF4CAF52-07DA-4C82-8B81-C432281A9DFA}" dt="2023-02-02T18:28:37.279" v="580" actId="1076"/>
          <ac:picMkLst>
            <pc:docMk/>
            <pc:sldMk cId="3376518526" sldId="351"/>
            <ac:picMk id="19" creationId="{AE94DDC7-C5FF-4252-6A7F-D2B1E33E3402}"/>
          </ac:picMkLst>
        </pc:picChg>
        <pc:picChg chg="mod">
          <ac:chgData name="Kanstantsin Tsedryk" userId="708e2d0a-1804-4a88-8649-0d6086050429" providerId="ADAL" clId="{FF4CAF52-07DA-4C82-8B81-C432281A9DFA}" dt="2023-02-02T18:32:54.701" v="608" actId="1076"/>
          <ac:picMkLst>
            <pc:docMk/>
            <pc:sldMk cId="3376518526" sldId="351"/>
            <ac:picMk id="28" creationId="{7D06B772-FA53-1B9F-3852-A0519C691FCD}"/>
          </ac:picMkLst>
        </pc:picChg>
      </pc:sldChg>
      <pc:sldChg chg="addSp delSp modSp new mod modAnim">
        <pc:chgData name="Kanstantsin Tsedryk" userId="708e2d0a-1804-4a88-8649-0d6086050429" providerId="ADAL" clId="{FF4CAF52-07DA-4C82-8B81-C432281A9DFA}" dt="2023-02-02T20:15:27.268" v="706" actId="12789"/>
        <pc:sldMkLst>
          <pc:docMk/>
          <pc:sldMk cId="763152151" sldId="352"/>
        </pc:sldMkLst>
        <pc:spChg chg="mod">
          <ac:chgData name="Kanstantsin Tsedryk" userId="708e2d0a-1804-4a88-8649-0d6086050429" providerId="ADAL" clId="{FF4CAF52-07DA-4C82-8B81-C432281A9DFA}" dt="2023-02-02T18:33:21.579" v="610"/>
          <ac:spMkLst>
            <pc:docMk/>
            <pc:sldMk cId="763152151" sldId="352"/>
            <ac:spMk id="2" creationId="{A0B0870D-0EF8-1BC5-C692-CD9360A1204C}"/>
          </ac:spMkLst>
        </pc:spChg>
        <pc:spChg chg="mod">
          <ac:chgData name="Kanstantsin Tsedryk" userId="708e2d0a-1804-4a88-8649-0d6086050429" providerId="ADAL" clId="{FF4CAF52-07DA-4C82-8B81-C432281A9DFA}" dt="2023-02-02T19:52:52.862" v="611"/>
          <ac:spMkLst>
            <pc:docMk/>
            <pc:sldMk cId="763152151" sldId="352"/>
            <ac:spMk id="5" creationId="{4BCE731F-6E29-E42E-3E64-67B5EB2F9DA1}"/>
          </ac:spMkLst>
        </pc:spChg>
        <pc:spChg chg="add del mod">
          <ac:chgData name="Kanstantsin Tsedryk" userId="708e2d0a-1804-4a88-8649-0d6086050429" providerId="ADAL" clId="{FF4CAF52-07DA-4C82-8B81-C432281A9DFA}" dt="2023-02-02T19:52:55.014" v="612"/>
          <ac:spMkLst>
            <pc:docMk/>
            <pc:sldMk cId="763152151" sldId="352"/>
            <ac:spMk id="6" creationId="{984673A2-A125-A586-068E-F9136A61F66A}"/>
          </ac:spMkLst>
        </pc:spChg>
        <pc:spChg chg="add del mod">
          <ac:chgData name="Kanstantsin Tsedryk" userId="708e2d0a-1804-4a88-8649-0d6086050429" providerId="ADAL" clId="{FF4CAF52-07DA-4C82-8B81-C432281A9DFA}" dt="2023-02-02T19:52:55.014" v="612"/>
          <ac:spMkLst>
            <pc:docMk/>
            <pc:sldMk cId="763152151" sldId="352"/>
            <ac:spMk id="7" creationId="{2902BC19-316B-E3F1-6015-114692552064}"/>
          </ac:spMkLst>
        </pc:spChg>
        <pc:spChg chg="add del mod">
          <ac:chgData name="Kanstantsin Tsedryk" userId="708e2d0a-1804-4a88-8649-0d6086050429" providerId="ADAL" clId="{FF4CAF52-07DA-4C82-8B81-C432281A9DFA}" dt="2023-02-02T19:52:55.014" v="612"/>
          <ac:spMkLst>
            <pc:docMk/>
            <pc:sldMk cId="763152151" sldId="352"/>
            <ac:spMk id="8" creationId="{451E9B50-5E19-15CB-3921-8153FB493623}"/>
          </ac:spMkLst>
        </pc:spChg>
        <pc:spChg chg="add del mod">
          <ac:chgData name="Kanstantsin Tsedryk" userId="708e2d0a-1804-4a88-8649-0d6086050429" providerId="ADAL" clId="{FF4CAF52-07DA-4C82-8B81-C432281A9DFA}" dt="2023-02-02T19:52:55.014" v="612"/>
          <ac:spMkLst>
            <pc:docMk/>
            <pc:sldMk cId="763152151" sldId="352"/>
            <ac:spMk id="9" creationId="{4E77A11E-7991-2D2A-76F3-F37DBB1E556A}"/>
          </ac:spMkLst>
        </pc:spChg>
        <pc:spChg chg="add del mod">
          <ac:chgData name="Kanstantsin Tsedryk" userId="708e2d0a-1804-4a88-8649-0d6086050429" providerId="ADAL" clId="{FF4CAF52-07DA-4C82-8B81-C432281A9DFA}" dt="2023-02-02T19:52:55.014" v="612"/>
          <ac:spMkLst>
            <pc:docMk/>
            <pc:sldMk cId="763152151" sldId="352"/>
            <ac:spMk id="10" creationId="{20056C15-3946-728B-1111-9B8164652131}"/>
          </ac:spMkLst>
        </pc:spChg>
        <pc:spChg chg="add del mod">
          <ac:chgData name="Kanstantsin Tsedryk" userId="708e2d0a-1804-4a88-8649-0d6086050429" providerId="ADAL" clId="{FF4CAF52-07DA-4C82-8B81-C432281A9DFA}" dt="2023-02-02T19:52:55.014" v="612"/>
          <ac:spMkLst>
            <pc:docMk/>
            <pc:sldMk cId="763152151" sldId="352"/>
            <ac:spMk id="11" creationId="{7B726ACF-AB63-8DBD-527B-3238031FC1CD}"/>
          </ac:spMkLst>
        </pc:spChg>
        <pc:spChg chg="mod">
          <ac:chgData name="Kanstantsin Tsedryk" userId="708e2d0a-1804-4a88-8649-0d6086050429" providerId="ADAL" clId="{FF4CAF52-07DA-4C82-8B81-C432281A9DFA}" dt="2023-02-02T19:52:52.862" v="611"/>
          <ac:spMkLst>
            <pc:docMk/>
            <pc:sldMk cId="763152151" sldId="352"/>
            <ac:spMk id="14" creationId="{FDB5684A-9A1B-3AE7-DE52-2E41D90FE810}"/>
          </ac:spMkLst>
        </pc:spChg>
        <pc:spChg chg="mod">
          <ac:chgData name="Kanstantsin Tsedryk" userId="708e2d0a-1804-4a88-8649-0d6086050429" providerId="ADAL" clId="{FF4CAF52-07DA-4C82-8B81-C432281A9DFA}" dt="2023-02-02T19:55:01.981" v="648" actId="1076"/>
          <ac:spMkLst>
            <pc:docMk/>
            <pc:sldMk cId="763152151" sldId="352"/>
            <ac:spMk id="17" creationId="{682D933C-DDD4-973F-49F4-AE399A4771CE}"/>
          </ac:spMkLst>
        </pc:spChg>
        <pc:spChg chg="add mod">
          <ac:chgData name="Kanstantsin Tsedryk" userId="708e2d0a-1804-4a88-8649-0d6086050429" providerId="ADAL" clId="{FF4CAF52-07DA-4C82-8B81-C432281A9DFA}" dt="2023-02-02T19:56:58.521" v="705" actId="113"/>
          <ac:spMkLst>
            <pc:docMk/>
            <pc:sldMk cId="763152151" sldId="352"/>
            <ac:spMk id="18" creationId="{7A251F98-072A-C703-3DDD-32225E79893A}"/>
          </ac:spMkLst>
        </pc:spChg>
        <pc:spChg chg="add mod">
          <ac:chgData name="Kanstantsin Tsedryk" userId="708e2d0a-1804-4a88-8649-0d6086050429" providerId="ADAL" clId="{FF4CAF52-07DA-4C82-8B81-C432281A9DFA}" dt="2023-02-02T19:55:13.113" v="679" actId="1035"/>
          <ac:spMkLst>
            <pc:docMk/>
            <pc:sldMk cId="763152151" sldId="352"/>
            <ac:spMk id="19" creationId="{B1299E0E-259B-109B-2566-EB99A997D2B5}"/>
          </ac:spMkLst>
        </pc:spChg>
        <pc:spChg chg="add mod">
          <ac:chgData name="Kanstantsin Tsedryk" userId="708e2d0a-1804-4a88-8649-0d6086050429" providerId="ADAL" clId="{FF4CAF52-07DA-4C82-8B81-C432281A9DFA}" dt="2023-02-02T20:15:27.268" v="706" actId="12789"/>
          <ac:spMkLst>
            <pc:docMk/>
            <pc:sldMk cId="763152151" sldId="352"/>
            <ac:spMk id="20" creationId="{889079F0-D792-F447-7FA9-620D753EA9CC}"/>
          </ac:spMkLst>
        </pc:spChg>
        <pc:spChg chg="add mod">
          <ac:chgData name="Kanstantsin Tsedryk" userId="708e2d0a-1804-4a88-8649-0d6086050429" providerId="ADAL" clId="{FF4CAF52-07DA-4C82-8B81-C432281A9DFA}" dt="2023-02-02T19:55:30.462" v="703" actId="1036"/>
          <ac:spMkLst>
            <pc:docMk/>
            <pc:sldMk cId="763152151" sldId="352"/>
            <ac:spMk id="21" creationId="{3FD45161-91CC-5AED-5191-247F9F968A20}"/>
          </ac:spMkLst>
        </pc:spChg>
        <pc:spChg chg="add mod">
          <ac:chgData name="Kanstantsin Tsedryk" userId="708e2d0a-1804-4a88-8649-0d6086050429" providerId="ADAL" clId="{FF4CAF52-07DA-4C82-8B81-C432281A9DFA}" dt="2023-02-02T19:55:30.462" v="703" actId="1036"/>
          <ac:spMkLst>
            <pc:docMk/>
            <pc:sldMk cId="763152151" sldId="352"/>
            <ac:spMk id="22" creationId="{26615E93-2CB3-4FD4-EE5A-318320B84684}"/>
          </ac:spMkLst>
        </pc:spChg>
        <pc:spChg chg="add mod">
          <ac:chgData name="Kanstantsin Tsedryk" userId="708e2d0a-1804-4a88-8649-0d6086050429" providerId="ADAL" clId="{FF4CAF52-07DA-4C82-8B81-C432281A9DFA}" dt="2023-02-02T20:15:27.268" v="706" actId="12789"/>
          <ac:spMkLst>
            <pc:docMk/>
            <pc:sldMk cId="763152151" sldId="352"/>
            <ac:spMk id="23" creationId="{55675F15-B708-A3CE-03F7-B0F8BC36BBEA}"/>
          </ac:spMkLst>
        </pc:spChg>
        <pc:spChg chg="mod">
          <ac:chgData name="Kanstantsin Tsedryk" userId="708e2d0a-1804-4a88-8649-0d6086050429" providerId="ADAL" clId="{FF4CAF52-07DA-4C82-8B81-C432281A9DFA}" dt="2023-02-02T19:53:43.511" v="636" actId="1076"/>
          <ac:spMkLst>
            <pc:docMk/>
            <pc:sldMk cId="763152151" sldId="352"/>
            <ac:spMk id="26" creationId="{C4455A67-8769-24AE-6F14-188E84821413}"/>
          </ac:spMkLst>
        </pc:spChg>
        <pc:grpChg chg="add del mod">
          <ac:chgData name="Kanstantsin Tsedryk" userId="708e2d0a-1804-4a88-8649-0d6086050429" providerId="ADAL" clId="{FF4CAF52-07DA-4C82-8B81-C432281A9DFA}" dt="2023-02-02T19:52:55.014" v="612"/>
          <ac:grpSpMkLst>
            <pc:docMk/>
            <pc:sldMk cId="763152151" sldId="352"/>
            <ac:grpSpMk id="3" creationId="{F0C4DDFC-E41E-7DFB-96F9-5CBE51065910}"/>
          </ac:grpSpMkLst>
        </pc:grpChg>
        <pc:grpChg chg="add del mod">
          <ac:chgData name="Kanstantsin Tsedryk" userId="708e2d0a-1804-4a88-8649-0d6086050429" providerId="ADAL" clId="{FF4CAF52-07DA-4C82-8B81-C432281A9DFA}" dt="2023-02-02T19:52:55.014" v="612"/>
          <ac:grpSpMkLst>
            <pc:docMk/>
            <pc:sldMk cId="763152151" sldId="352"/>
            <ac:grpSpMk id="12" creationId="{83AA93AF-2766-744F-4883-3FE955734D6A}"/>
          </ac:grpSpMkLst>
        </pc:grpChg>
        <pc:grpChg chg="add mod">
          <ac:chgData name="Kanstantsin Tsedryk" userId="708e2d0a-1804-4a88-8649-0d6086050429" providerId="ADAL" clId="{FF4CAF52-07DA-4C82-8B81-C432281A9DFA}" dt="2023-02-02T19:55:01.981" v="648" actId="1076"/>
          <ac:grpSpMkLst>
            <pc:docMk/>
            <pc:sldMk cId="763152151" sldId="352"/>
            <ac:grpSpMk id="15" creationId="{1ED34A59-2A90-1282-110B-52D1325C8399}"/>
          </ac:grpSpMkLst>
        </pc:grpChg>
        <pc:grpChg chg="add mod">
          <ac:chgData name="Kanstantsin Tsedryk" userId="708e2d0a-1804-4a88-8649-0d6086050429" providerId="ADAL" clId="{FF4CAF52-07DA-4C82-8B81-C432281A9DFA}" dt="2023-02-02T19:53:29.935" v="618" actId="1076"/>
          <ac:grpSpMkLst>
            <pc:docMk/>
            <pc:sldMk cId="763152151" sldId="352"/>
            <ac:grpSpMk id="24" creationId="{BCD1B8F5-6E38-B9F1-7C16-2CF328934F35}"/>
          </ac:grpSpMkLst>
        </pc:grpChg>
        <pc:picChg chg="mod">
          <ac:chgData name="Kanstantsin Tsedryk" userId="708e2d0a-1804-4a88-8649-0d6086050429" providerId="ADAL" clId="{FF4CAF52-07DA-4C82-8B81-C432281A9DFA}" dt="2023-02-02T19:52:52.862" v="611"/>
          <ac:picMkLst>
            <pc:docMk/>
            <pc:sldMk cId="763152151" sldId="352"/>
            <ac:picMk id="4" creationId="{CEE44CDF-6CFD-E877-9F91-C21624984AD8}"/>
          </ac:picMkLst>
        </pc:picChg>
        <pc:picChg chg="mod">
          <ac:chgData name="Kanstantsin Tsedryk" userId="708e2d0a-1804-4a88-8649-0d6086050429" providerId="ADAL" clId="{FF4CAF52-07DA-4C82-8B81-C432281A9DFA}" dt="2023-02-02T19:52:52.862" v="611"/>
          <ac:picMkLst>
            <pc:docMk/>
            <pc:sldMk cId="763152151" sldId="352"/>
            <ac:picMk id="13" creationId="{26D02CBE-A67C-582C-5F95-799236561D95}"/>
          </ac:picMkLst>
        </pc:picChg>
        <pc:picChg chg="mod">
          <ac:chgData name="Kanstantsin Tsedryk" userId="708e2d0a-1804-4a88-8649-0d6086050429" providerId="ADAL" clId="{FF4CAF52-07DA-4C82-8B81-C432281A9DFA}" dt="2023-02-02T19:55:01.981" v="648" actId="1076"/>
          <ac:picMkLst>
            <pc:docMk/>
            <pc:sldMk cId="763152151" sldId="352"/>
            <ac:picMk id="16" creationId="{7DC85A76-6229-10D7-89B8-345C34D27B76}"/>
          </ac:picMkLst>
        </pc:picChg>
        <pc:picChg chg="mod">
          <ac:chgData name="Kanstantsin Tsedryk" userId="708e2d0a-1804-4a88-8649-0d6086050429" providerId="ADAL" clId="{FF4CAF52-07DA-4C82-8B81-C432281A9DFA}" dt="2023-02-02T19:53:29.935" v="618" actId="1076"/>
          <ac:picMkLst>
            <pc:docMk/>
            <pc:sldMk cId="763152151" sldId="352"/>
            <ac:picMk id="25" creationId="{3A8D794E-8151-E766-1CA8-03862163765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BD2669-8769-49B1-BD6D-24F1DB5A6518}"/>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ea typeface="ヒラギノ角ゴ ProN W3" charset="0"/>
              </a:defRPr>
            </a:lvl1pPr>
          </a:lstStyle>
          <a:p>
            <a:pPr>
              <a:defRPr/>
            </a:pPr>
            <a:r>
              <a:rPr lang="fr-CA" sz="1200" dirty="0"/>
              <a:t>Le superlatif</a:t>
            </a:r>
            <a:endParaRPr lang="en-CA" dirty="0"/>
          </a:p>
        </p:txBody>
      </p:sp>
      <p:sp>
        <p:nvSpPr>
          <p:cNvPr id="3" name="Slide Number Placeholder 2">
            <a:extLst>
              <a:ext uri="{FF2B5EF4-FFF2-40B4-BE49-F238E27FC236}">
                <a16:creationId xmlns:a16="http://schemas.microsoft.com/office/drawing/2014/main" id="{ECBCF7DB-3D19-BF9B-E2C6-B7D2CC6DE554}"/>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59432617-F597-4ECC-B1FF-DC8E4A386C7A}" type="slidenum">
              <a:rPr lang="fr-CA" smtClean="0"/>
              <a:t>‹#›</a:t>
            </a:fld>
            <a:endParaRPr lang="fr-CA"/>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extLst>
    <p:ext uri="{56416CCD-93CA-4268-BC5B-53C4BB910035}">
      <p15:sldGuideLst xmlns:p15="http://schemas.microsoft.com/office/powerpoint/2012/main">
        <p15:guide id="1" orient="horz" pos="2932" userDrawn="1">
          <p15:clr>
            <a:srgbClr val="F26B43"/>
          </p15:clr>
        </p15:guide>
        <p15:guide id="2" pos="2212"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D0DC45-13C5-4377-98AD-0C9A4D2CE5FF}"/>
              </a:ext>
            </a:extLst>
          </p:cNvPr>
          <p:cNvSpPr>
            <a:spLocks noGrp="1"/>
          </p:cNvSpPr>
          <p:nvPr>
            <p:ph type="hdr" sz="quarter"/>
          </p:nvPr>
        </p:nvSpPr>
        <p:spPr>
          <a:xfrm>
            <a:off x="0" y="0"/>
            <a:ext cx="3043238" cy="465138"/>
          </a:xfrm>
          <a:prstGeom prst="rect">
            <a:avLst/>
          </a:prstGeom>
        </p:spPr>
        <p:txBody>
          <a:bodyPr vert="horz" lIns="93324" tIns="46662" rIns="93324" bIns="46662" rtlCol="0"/>
          <a:lstStyle>
            <a:lvl1pPr algn="l">
              <a:defRPr sz="1200">
                <a:latin typeface="Gill Sans" charset="0"/>
                <a:ea typeface="ヒラギノ角ゴ ProN W3" charset="0"/>
                <a:cs typeface="ヒラギノ角ゴ ProN W3" charset="0"/>
                <a:sym typeface="Gill Sans" charset="0"/>
              </a:defRPr>
            </a:lvl1pPr>
          </a:lstStyle>
          <a:p>
            <a:pPr>
              <a:defRPr/>
            </a:pPr>
            <a:r>
              <a:rPr lang="en-CA"/>
              <a:t>Titre</a:t>
            </a:r>
          </a:p>
        </p:txBody>
      </p:sp>
      <p:sp>
        <p:nvSpPr>
          <p:cNvPr id="3" name="Date Placeholder 2">
            <a:extLst>
              <a:ext uri="{FF2B5EF4-FFF2-40B4-BE49-F238E27FC236}">
                <a16:creationId xmlns:a16="http://schemas.microsoft.com/office/drawing/2014/main" id="{D08CEA86-2AAE-4FFA-A61F-05447F48C3C8}"/>
              </a:ext>
            </a:extLst>
          </p:cNvPr>
          <p:cNvSpPr>
            <a:spLocks noGrp="1"/>
          </p:cNvSpPr>
          <p:nvPr>
            <p:ph type="dt" idx="1"/>
          </p:nvPr>
        </p:nvSpPr>
        <p:spPr>
          <a:xfrm>
            <a:off x="3978275" y="0"/>
            <a:ext cx="3043238" cy="465138"/>
          </a:xfrm>
          <a:prstGeom prst="rect">
            <a:avLst/>
          </a:prstGeom>
        </p:spPr>
        <p:txBody>
          <a:bodyPr vert="horz" lIns="93324" tIns="46662" rIns="93324" bIns="46662" rtlCol="0"/>
          <a:lstStyle>
            <a:lvl1pPr algn="r">
              <a:defRPr sz="1200">
                <a:latin typeface="Gill Sans" charset="0"/>
                <a:ea typeface="ヒラギノ角ゴ ProN W3" charset="0"/>
                <a:cs typeface="ヒラギノ角ゴ ProN W3" charset="0"/>
                <a:sym typeface="Gill Sans" charset="0"/>
              </a:defRPr>
            </a:lvl1pPr>
          </a:lstStyle>
          <a:p>
            <a:pPr>
              <a:defRPr/>
            </a:pPr>
            <a:fld id="{8EF22E2F-AFEB-411F-85FE-98A3797FCE98}" type="datetimeFigureOut">
              <a:rPr lang="en-US"/>
              <a:pPr>
                <a:defRPr/>
              </a:pPr>
              <a:t>12-Jan-24</a:t>
            </a:fld>
            <a:endParaRPr lang="en-CA"/>
          </a:p>
        </p:txBody>
      </p:sp>
      <p:sp>
        <p:nvSpPr>
          <p:cNvPr id="4" name="Slide Image Placeholder 3">
            <a:extLst>
              <a:ext uri="{FF2B5EF4-FFF2-40B4-BE49-F238E27FC236}">
                <a16:creationId xmlns:a16="http://schemas.microsoft.com/office/drawing/2014/main" id="{1C52AA63-6471-41F4-A435-687AF3E8B988}"/>
              </a:ext>
            </a:extLst>
          </p:cNvPr>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pPr lvl="0"/>
            <a:endParaRPr lang="en-CA" noProof="0"/>
          </a:p>
        </p:txBody>
      </p:sp>
      <p:sp>
        <p:nvSpPr>
          <p:cNvPr id="5" name="Notes Placeholder 4">
            <a:extLst>
              <a:ext uri="{FF2B5EF4-FFF2-40B4-BE49-F238E27FC236}">
                <a16:creationId xmlns:a16="http://schemas.microsoft.com/office/drawing/2014/main" id="{8D06B235-3C54-4590-97C8-BC161EBC4973}"/>
              </a:ext>
            </a:extLst>
          </p:cNvPr>
          <p:cNvSpPr>
            <a:spLocks noGrp="1"/>
          </p:cNvSpPr>
          <p:nvPr>
            <p:ph type="body" sz="quarter" idx="3"/>
          </p:nvPr>
        </p:nvSpPr>
        <p:spPr>
          <a:xfrm>
            <a:off x="701675" y="4421188"/>
            <a:ext cx="5619750" cy="4189412"/>
          </a:xfrm>
          <a:prstGeom prst="rect">
            <a:avLst/>
          </a:prstGeom>
        </p:spPr>
        <p:txBody>
          <a:bodyPr vert="horz" lIns="93324" tIns="46662" rIns="93324" bIns="46662"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a:extLst>
              <a:ext uri="{FF2B5EF4-FFF2-40B4-BE49-F238E27FC236}">
                <a16:creationId xmlns:a16="http://schemas.microsoft.com/office/drawing/2014/main" id="{12E179EC-9E4D-4692-BA24-3BB98A6D9325}"/>
              </a:ext>
            </a:extLst>
          </p:cNvPr>
          <p:cNvSpPr>
            <a:spLocks noGrp="1"/>
          </p:cNvSpPr>
          <p:nvPr>
            <p:ph type="ftr" sz="quarter" idx="4"/>
          </p:nvPr>
        </p:nvSpPr>
        <p:spPr>
          <a:xfrm>
            <a:off x="0" y="8842375"/>
            <a:ext cx="3043238" cy="465138"/>
          </a:xfrm>
          <a:prstGeom prst="rect">
            <a:avLst/>
          </a:prstGeom>
        </p:spPr>
        <p:txBody>
          <a:bodyPr vert="horz" lIns="93324" tIns="46662" rIns="93324" bIns="46662" rtlCol="0" anchor="b"/>
          <a:lstStyle>
            <a:lvl1pPr algn="l">
              <a:defRPr sz="1200">
                <a:latin typeface="Gill Sans" charset="0"/>
                <a:ea typeface="ヒラギノ角ゴ ProN W3" charset="0"/>
                <a:cs typeface="ヒラギノ角ゴ ProN W3" charset="0"/>
                <a:sym typeface="Gill Sans" charset="0"/>
              </a:defRPr>
            </a:lvl1pPr>
          </a:lstStyle>
          <a:p>
            <a:pPr>
              <a:defRPr/>
            </a:pPr>
            <a:r>
              <a:rPr lang="en-CA"/>
              <a:t>FR 252</a:t>
            </a:r>
          </a:p>
        </p:txBody>
      </p:sp>
      <p:sp>
        <p:nvSpPr>
          <p:cNvPr id="7" name="Slide Number Placeholder 6">
            <a:extLst>
              <a:ext uri="{FF2B5EF4-FFF2-40B4-BE49-F238E27FC236}">
                <a16:creationId xmlns:a16="http://schemas.microsoft.com/office/drawing/2014/main" id="{464F6E43-1F00-477A-AA0E-2167945B1DB6}"/>
              </a:ext>
            </a:extLst>
          </p:cNvPr>
          <p:cNvSpPr>
            <a:spLocks noGrp="1"/>
          </p:cNvSpPr>
          <p:nvPr>
            <p:ph type="sldNum" sz="quarter" idx="5"/>
          </p:nvPr>
        </p:nvSpPr>
        <p:spPr>
          <a:xfrm>
            <a:off x="3978275" y="8842375"/>
            <a:ext cx="3043238" cy="465138"/>
          </a:xfrm>
          <a:prstGeom prst="rect">
            <a:avLst/>
          </a:prstGeom>
        </p:spPr>
        <p:txBody>
          <a:bodyPr vert="horz" wrap="square" lIns="93324" tIns="46662" rIns="93324" bIns="46662" numCol="1" anchor="b" anchorCtr="0" compatLnSpc="1">
            <a:prstTxWarp prst="textNoShape">
              <a:avLst/>
            </a:prstTxWarp>
          </a:bodyPr>
          <a:lstStyle>
            <a:lvl1pPr algn="r">
              <a:defRPr sz="1200"/>
            </a:lvl1pPr>
          </a:lstStyle>
          <a:p>
            <a:fld id="{FAD5B01B-8261-413B-B4A6-6EF9DC32D8C9}" type="slidenum">
              <a:rPr lang="en-CA" altLang="fr-FR"/>
              <a:pPr/>
              <a:t>‹#›</a:t>
            </a:fld>
            <a:endParaRPr lang="en-CA" altLang="fr-FR"/>
          </a:p>
        </p:txBody>
      </p:sp>
    </p:spTree>
  </p:cSld>
  <p:clrMap bg1="lt1" tx1="dk1" bg2="lt2" tx2="dk2" accent1="accent1" accent2="accent2" accent3="accent3" accent4="accent4" accent5="accent5" accent6="accent6" hlink="hlink" folHlink="folHlink"/>
  <p:hf dt="0"/>
  <p:notesStyle>
    <a:lvl1pPr algn="l" defTabSz="647700" rtl="0" eaLnBrk="0" fontAlgn="base" hangingPunct="0">
      <a:spcBef>
        <a:spcPct val="30000"/>
      </a:spcBef>
      <a:spcAft>
        <a:spcPct val="0"/>
      </a:spcAft>
      <a:defRPr sz="900" kern="1200">
        <a:solidFill>
          <a:schemeClr val="tx1"/>
        </a:solidFill>
        <a:latin typeface="+mn-lt"/>
        <a:ea typeface="+mn-ea"/>
        <a:cs typeface="+mn-cs"/>
      </a:defRPr>
    </a:lvl1pPr>
    <a:lvl2pPr marL="322263" algn="l" defTabSz="647700" rtl="0" eaLnBrk="0" fontAlgn="base" hangingPunct="0">
      <a:spcBef>
        <a:spcPct val="30000"/>
      </a:spcBef>
      <a:spcAft>
        <a:spcPct val="0"/>
      </a:spcAft>
      <a:defRPr sz="900" kern="1200">
        <a:solidFill>
          <a:schemeClr val="tx1"/>
        </a:solidFill>
        <a:latin typeface="+mn-lt"/>
        <a:ea typeface="+mn-ea"/>
        <a:cs typeface="+mn-cs"/>
      </a:defRPr>
    </a:lvl2pPr>
    <a:lvl3pPr marL="647700" algn="l" defTabSz="647700" rtl="0" eaLnBrk="0" fontAlgn="base" hangingPunct="0">
      <a:spcBef>
        <a:spcPct val="30000"/>
      </a:spcBef>
      <a:spcAft>
        <a:spcPct val="0"/>
      </a:spcAft>
      <a:defRPr sz="900" kern="1200">
        <a:solidFill>
          <a:schemeClr val="tx1"/>
        </a:solidFill>
        <a:latin typeface="+mn-lt"/>
        <a:ea typeface="+mn-ea"/>
        <a:cs typeface="+mn-cs"/>
      </a:defRPr>
    </a:lvl3pPr>
    <a:lvl4pPr marL="971550" algn="l" defTabSz="647700" rtl="0" eaLnBrk="0" fontAlgn="base" hangingPunct="0">
      <a:spcBef>
        <a:spcPct val="30000"/>
      </a:spcBef>
      <a:spcAft>
        <a:spcPct val="0"/>
      </a:spcAft>
      <a:defRPr sz="900" kern="1200">
        <a:solidFill>
          <a:schemeClr val="tx1"/>
        </a:solidFill>
        <a:latin typeface="+mn-lt"/>
        <a:ea typeface="+mn-ea"/>
        <a:cs typeface="+mn-cs"/>
      </a:defRPr>
    </a:lvl4pPr>
    <a:lvl5pPr marL="1296988" algn="l" defTabSz="647700" rtl="0" eaLnBrk="0" fontAlgn="base" hangingPunct="0">
      <a:spcBef>
        <a:spcPct val="30000"/>
      </a:spcBef>
      <a:spcAft>
        <a:spcPct val="0"/>
      </a:spcAft>
      <a:defRPr sz="900" kern="1200">
        <a:solidFill>
          <a:schemeClr val="tx1"/>
        </a:solidFill>
        <a:latin typeface="+mn-lt"/>
        <a:ea typeface="+mn-ea"/>
        <a:cs typeface="+mn-cs"/>
      </a:defRPr>
    </a:lvl5pPr>
    <a:lvl6pPr marL="1623573" algn="l" defTabSz="649429" rtl="0" eaLnBrk="1" latinLnBrk="0" hangingPunct="1">
      <a:defRPr sz="900" kern="1200">
        <a:solidFill>
          <a:schemeClr val="tx1"/>
        </a:solidFill>
        <a:latin typeface="+mn-lt"/>
        <a:ea typeface="+mn-ea"/>
        <a:cs typeface="+mn-cs"/>
      </a:defRPr>
    </a:lvl6pPr>
    <a:lvl7pPr marL="1948289" algn="l" defTabSz="649429" rtl="0" eaLnBrk="1" latinLnBrk="0" hangingPunct="1">
      <a:defRPr sz="900" kern="1200">
        <a:solidFill>
          <a:schemeClr val="tx1"/>
        </a:solidFill>
        <a:latin typeface="+mn-lt"/>
        <a:ea typeface="+mn-ea"/>
        <a:cs typeface="+mn-cs"/>
      </a:defRPr>
    </a:lvl7pPr>
    <a:lvl8pPr marL="2273003" algn="l" defTabSz="649429" rtl="0" eaLnBrk="1" latinLnBrk="0" hangingPunct="1">
      <a:defRPr sz="900" kern="1200">
        <a:solidFill>
          <a:schemeClr val="tx1"/>
        </a:solidFill>
        <a:latin typeface="+mn-lt"/>
        <a:ea typeface="+mn-ea"/>
        <a:cs typeface="+mn-cs"/>
      </a:defRPr>
    </a:lvl8pPr>
    <a:lvl9pPr marL="2597718" algn="l" defTabSz="649429" rtl="0" eaLnBrk="1" latinLnBrk="0" hangingPunct="1">
      <a:defRPr sz="9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32" userDrawn="1">
          <p15:clr>
            <a:srgbClr val="F26B43"/>
          </p15:clr>
        </p15:guide>
        <p15:guide id="2" pos="2212"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47700" rtl="0" eaLnBrk="0" fontAlgn="base" latinLnBrk="0" hangingPunct="0">
              <a:lnSpc>
                <a:spcPct val="100000"/>
              </a:lnSpc>
              <a:spcBef>
                <a:spcPct val="30000"/>
              </a:spcBef>
              <a:spcAft>
                <a:spcPct val="0"/>
              </a:spcAft>
              <a:buClrTx/>
              <a:buSzTx/>
              <a:buFontTx/>
              <a:buNone/>
              <a:tabLst/>
              <a:defRPr/>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avons déjà appris avec vous la formation et les particularités d'emploi des comparatifs en français. Nous pouvons passer maintenant aux superlatifs. On fait très souvent la comparaison non seulement entre deux personnes ou deux choses, mais on situe une personne ou une chose par rapport à toutes les autres. Par exemple, quand nous disons "Pierre est le garçon le plus intelligent de l'école", on ne compare pas Pierre à une autre personne. On le situe dans un grand groupe: celui de tous les élèves de l'école.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1</a:t>
            </a:fld>
            <a:endParaRPr lang="en-CA" altLang="fr-FR"/>
          </a:p>
        </p:txBody>
      </p:sp>
    </p:spTree>
    <p:extLst>
      <p:ext uri="{BB962C8B-B14F-4D97-AF65-F5344CB8AC3E}">
        <p14:creationId xmlns:p14="http://schemas.microsoft.com/office/powerpoint/2010/main" val="3086930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allons commencer par le superlatif des adjectifs. Pour former le superlatif d'un adjectif nous allons utiliser les articles définis "le, la, les", les adverbes "plus" - pour le superlatif de supériorité ou l'adverbe "moins" pour le superlatif d'infériorité, qui devraient être suivis de l'adjectif qu'on compare et ensuite du complément introduit par la préposition "de".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Rebecca est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le plus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beau bébé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du</a:t>
            </a:r>
            <a:r>
              <a:rPr lang="fr-CA" sz="1800" dirty="0">
                <a:effectLst/>
                <a:latin typeface="Open Sans" panose="020B0606030504020204" pitchFamily="34" charset="0"/>
                <a:ea typeface="Calibri" panose="020F0502020204030204" pitchFamily="34" charset="0"/>
                <a:cs typeface="Times New Roman" panose="02020603050405020304" pitchFamily="18" charset="0"/>
              </a:rPr>
              <a:t> monde. - notez que nous utilisons l'article défini "le" parce que le nom que l'adjectif "beau" modifie est toujours au masculin - "un bébé".</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Dans le deuxième exemple: Rebecca est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la</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plus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petite fille. - nous employons l'article féminin, car le nom que l'adjectif "petite" modifie est au féminin "une fille".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Notez aussi que dans le deuxième exemple, nous n'avons pas de complément " Rebecca est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la</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plus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petite fille " dans ce cas il n'y a pas de préposition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de" </a:t>
            </a:r>
            <a:r>
              <a:rPr lang="fr-CA" sz="1800" dirty="0">
                <a:effectLst/>
                <a:latin typeface="Open Sans" panose="020B0606030504020204" pitchFamily="34" charset="0"/>
                <a:ea typeface="Calibri" panose="020F0502020204030204" pitchFamily="34" charset="0"/>
                <a:cs typeface="Times New Roman" panose="02020603050405020304" pitchFamily="18" charset="0"/>
              </a:rPr>
              <a:t>qui introduit le complément de superlatif.</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Nous avons les mêmes formes irrégulières pour le superlatif que pour le comparatif :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l'adjectif "bon" au superlatif a la forme "le meilleur"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l'adjectif "mauvais" se transforme en "le plus mauvais" ou "le pire"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"petit" au superlatif peut avoir deux formes "le plus petit" ou "le moindre"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Les superlatifs d'infériorité de ces adjectifs sont réguliers comme pour les comparatifs : le moins bon, le moins mauvais ou le moins petit.</a:t>
            </a:r>
          </a:p>
          <a:p>
            <a:pPr marL="0" marR="0" algn="just">
              <a:spcBef>
                <a:spcPts val="0"/>
              </a:spcBef>
              <a:spcAft>
                <a:spcPts val="400"/>
              </a:spcAft>
            </a:pP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2</a:t>
            </a:fld>
            <a:endParaRPr lang="en-CA" altLang="fr-FR"/>
          </a:p>
        </p:txBody>
      </p:sp>
    </p:spTree>
    <p:extLst>
      <p:ext uri="{BB962C8B-B14F-4D97-AF65-F5344CB8AC3E}">
        <p14:creationId xmlns:p14="http://schemas.microsoft.com/office/powerpoint/2010/main" val="397653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Passons maintenant au superlatif des noms.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Pour former le superlatif d'un nom, nous allons utiliser </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le</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 plus de </a:t>
            </a:r>
            <a:r>
              <a:rPr lang="fr-CA" sz="1800" dirty="0">
                <a:effectLst/>
                <a:latin typeface="Open Sans" panose="020B0606030504020204" pitchFamily="34" charset="0"/>
                <a:ea typeface="Calibri" panose="020F0502020204030204" pitchFamily="34" charset="0"/>
                <a:cs typeface="Times New Roman" panose="02020603050405020304" pitchFamily="18" charset="0"/>
              </a:rPr>
              <a:t>ou </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le</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 moins de </a:t>
            </a:r>
            <a:r>
              <a:rPr lang="fr-CA" sz="1800" dirty="0">
                <a:effectLst/>
                <a:latin typeface="Open Sans" panose="020B0606030504020204" pitchFamily="34" charset="0"/>
                <a:ea typeface="Calibri" panose="020F0502020204030204" pitchFamily="34" charset="0"/>
                <a:cs typeface="Times New Roman" panose="02020603050405020304" pitchFamily="18" charset="0"/>
              </a:rPr>
              <a:t>+ le nom et ensuite la préposition "de" et le complément. Notez que dans "le plus de" et "le moins de", l'article définis "le" reste toujours invariable, même s'il s'agit des noms au féminin ou au pluriel, nous allons toujours dire "le plus de" ou "le moins de".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C’est lui qui peut porter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le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plus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de </a:t>
            </a:r>
            <a:r>
              <a:rPr lang="fr-CA" sz="1800" dirty="0">
                <a:effectLst/>
                <a:latin typeface="Open Sans" panose="020B0606030504020204" pitchFamily="34" charset="0"/>
                <a:ea typeface="Calibri" panose="020F0502020204030204" pitchFamily="34" charset="0"/>
                <a:cs typeface="Times New Roman" panose="02020603050405020304" pitchFamily="18" charset="0"/>
              </a:rPr>
              <a:t>citrouilles sur la tête. - nous disons "le plus de citrouilles" bien que le nom "citrouilles" soit au pluriel.</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Encore un exemple, Aujourd’hui j’ai attrapé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le moins de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poissons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de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tous les autres pêcheurs. - encore une fois nous disons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le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moins de poissons". Notez aussi que si nous avons le complément nous l'introduisons à l'aide de la préposition "de" :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 le moins de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poissons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de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tous les autres pêcheurs".</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3</a:t>
            </a:fld>
            <a:endParaRPr lang="en-CA" altLang="fr-FR"/>
          </a:p>
        </p:txBody>
      </p:sp>
    </p:spTree>
    <p:extLst>
      <p:ext uri="{BB962C8B-B14F-4D97-AF65-F5344CB8AC3E}">
        <p14:creationId xmlns:p14="http://schemas.microsoft.com/office/powerpoint/2010/main" val="3595154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Pour ce qui est du superlatif des adverbes, nous allons utiliser la structure suivante: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le plus » ou « le moins » ensuite va l'adverbe et comme toujours s'il y a un complément il est introduit par la préposition "de".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Comme nous le savons, les adverbes sont toujours invariables, donc, l'article défini du superlatif  "le" reste aussi invariable.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La tortue se déplace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le plus </a:t>
            </a:r>
            <a:r>
              <a:rPr lang="fr-CA" sz="1800" dirty="0">
                <a:effectLst/>
                <a:latin typeface="Open Sans" panose="020B0606030504020204" pitchFamily="34" charset="0"/>
                <a:ea typeface="Calibri" panose="020F0502020204030204" pitchFamily="34" charset="0"/>
                <a:cs typeface="Times New Roman" panose="02020603050405020304" pitchFamily="18" charset="0"/>
              </a:rPr>
              <a:t>lentement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de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tous les animaux.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Faites attention aux superlatifs irréguliers suivants:</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l'adverbe "beaucoup"  au superlatif devient "le plus"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bien a la forme  "le mieux"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l'adverbe "mal" peut avoir trois superlatifs "le plus mal", "le pire", "le pis"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et finalement "peu" se transforme en "le moins"</a:t>
            </a:r>
          </a:p>
          <a:p>
            <a:pPr marL="0" marR="0" algn="just">
              <a:spcBef>
                <a:spcPts val="0"/>
              </a:spcBef>
              <a:spcAft>
                <a:spcPts val="400"/>
              </a:spcAft>
            </a:pP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4</a:t>
            </a:fld>
            <a:endParaRPr lang="en-CA" altLang="fr-FR"/>
          </a:p>
        </p:txBody>
      </p:sp>
    </p:spTree>
    <p:extLst>
      <p:ext uri="{BB962C8B-B14F-4D97-AF65-F5344CB8AC3E}">
        <p14:creationId xmlns:p14="http://schemas.microsoft.com/office/powerpoint/2010/main" val="187769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Maintenant passons en revue quelques détails importants en ce qui concerne la formation et l'emploi des superlatifs.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Premièrement, quand dans le superlatif nous avons un adjectif possessif (mon, ton, son, etc.), il ne faut pas utiliser l'article défini. Par exemple, C’est </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sa</a:t>
            </a:r>
            <a:r>
              <a:rPr lang="fr-CA" sz="1800" dirty="0">
                <a:effectLst/>
                <a:latin typeface="Open Sans" panose="020B0606030504020204" pitchFamily="34" charset="0"/>
                <a:ea typeface="Calibri" panose="020F0502020204030204" pitchFamily="34" charset="0"/>
                <a:cs typeface="Times New Roman" panose="02020603050405020304" pitchFamily="18" charset="0"/>
              </a:rPr>
              <a:t> plus belle robe.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Deuxièmement, notez qu'il faut répéter le superlatif devant chaque adjectif. Par exemple, C'est la fleur </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la plus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grosse et </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la plus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rouge du jardin. - nous répétons "la plus" devant chaque adjectif au superlatif: "la plus grosse" et "la plus rouge".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Et finalement, quand vous voulez utiliser un superlatif absolu, vous pouvez avoir recours aux adverbes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très </a:t>
            </a:r>
            <a:r>
              <a:rPr lang="fr-CA" sz="1800" dirty="0">
                <a:effectLst/>
                <a:latin typeface="Open Sans" panose="020B0606030504020204" pitchFamily="34" charset="0"/>
                <a:ea typeface="Calibri" panose="020F0502020204030204" pitchFamily="34" charset="0"/>
                <a:cs typeface="Times New Roman" panose="02020603050405020304" pitchFamily="18" charset="0"/>
              </a:rPr>
              <a:t>ou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extrêmement</a:t>
            </a:r>
            <a:r>
              <a:rPr lang="fr-CA" sz="1800" dirty="0">
                <a:effectLst/>
                <a:latin typeface="Open Sans" panose="020B0606030504020204" pitchFamily="34" charset="0"/>
                <a:ea typeface="Calibri" panose="020F0502020204030204" pitchFamily="34" charset="0"/>
                <a:cs typeface="Times New Roman" panose="02020603050405020304" pitchFamily="18" charset="0"/>
              </a:rPr>
              <a:t>.</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Vous êtes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très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gentille et </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extrêmement </a:t>
            </a:r>
            <a:r>
              <a:rPr lang="fr-CA" sz="1800" dirty="0">
                <a:effectLst/>
                <a:latin typeface="Open Sans" panose="020B0606030504020204" pitchFamily="34" charset="0"/>
                <a:ea typeface="Calibri" panose="020F0502020204030204" pitchFamily="34" charset="0"/>
                <a:cs typeface="Times New Roman" panose="02020603050405020304" pitchFamily="18" charset="0"/>
              </a:rPr>
              <a:t>indulgente!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Soyez attentifs avec l'utilisation de "très", tâchez de ne pas le surutiliser dans la phrase.  Il ne faut pas répéter plusieurs fois cet adverbe pour exprimer un superlatif absolu. Au lieu de dire "très, très, très gentille" il suffira de le dire une seule fois pour se faire comprendre et rester stylistiquement neutre.</a:t>
            </a:r>
          </a:p>
          <a:p>
            <a:pPr marL="0" marR="0" algn="just">
              <a:spcBef>
                <a:spcPts val="0"/>
              </a:spcBef>
              <a:spcAft>
                <a:spcPts val="400"/>
              </a:spcAft>
            </a:pPr>
            <a:br>
              <a:rPr lang="fr-CA" sz="1800" dirty="0">
                <a:effectLst/>
                <a:latin typeface="Open Sans" panose="020B0606030504020204" pitchFamily="34" charset="0"/>
                <a:ea typeface="Calibri" panose="020F0502020204030204" pitchFamily="34" charset="0"/>
                <a:cs typeface="Times New Roman" panose="02020603050405020304" pitchFamily="18" charset="0"/>
              </a:rPr>
            </a:br>
            <a:r>
              <a:rPr lang="fr-CA" sz="1800" dirty="0">
                <a:effectLst/>
                <a:latin typeface="Open Sans" panose="020B0606030504020204" pitchFamily="34" charset="0"/>
                <a:ea typeface="Calibri" panose="020F0502020204030204" pitchFamily="34" charset="0"/>
                <a:cs typeface="Times New Roman" panose="02020603050405020304" pitchFamily="18" charset="0"/>
              </a:rPr>
              <a:t> </a:t>
            </a:r>
          </a:p>
          <a:p>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5</a:t>
            </a:fld>
            <a:endParaRPr lang="en-CA" altLang="fr-FR"/>
          </a:p>
        </p:txBody>
      </p:sp>
    </p:spTree>
    <p:extLst>
      <p:ext uri="{BB962C8B-B14F-4D97-AF65-F5344CB8AC3E}">
        <p14:creationId xmlns:p14="http://schemas.microsoft.com/office/powerpoint/2010/main" val="1307520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Finalement, une des questions épineuses du superlatif est la place des adjectifs par rapport aux noms auxquels ils se rapportent.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Ainsi, au superlatif l’adjectif se place devant ou après le nom selon la place qu’il occupe d'habitude au positif.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Par exemple, si vous dites "une belle chambre" l'adjectif "belle" se trouve devant le nom, donc au superlatif nous allons de même le placer devant le nom "la plus belle chambre"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Mais si l'adjectif se place d'habitude après le nom, comme par exemple dans "une chambre claire" au superlatif il sera aussi mis après le nom "la chambre la plus claire"</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Faites attention à l’article!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Si l’adjectif se trouve après le nom, l’article défini s’emploie deux fois: devant le nom et devant le superlatif. Par exemple, C'est </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le</a:t>
            </a:r>
            <a:r>
              <a:rPr lang="fr-CA" sz="1800" dirty="0">
                <a:effectLst/>
                <a:latin typeface="Open Sans" panose="020B0606030504020204" pitchFamily="34" charset="0"/>
                <a:ea typeface="Calibri" panose="020F0502020204030204" pitchFamily="34" charset="0"/>
                <a:cs typeface="Times New Roman" panose="02020603050405020304" pitchFamily="18" charset="0"/>
              </a:rPr>
              <a:t> coffre </a:t>
            </a:r>
            <a:r>
              <a:rPr lang="fr-CA" sz="1800" b="1" u="dbl" dirty="0">
                <a:effectLst/>
                <a:latin typeface="Open Sans" panose="020B0606030504020204" pitchFamily="34" charset="0"/>
                <a:ea typeface="Calibri" panose="020F0502020204030204" pitchFamily="34" charset="0"/>
                <a:cs typeface="Times New Roman" panose="02020603050405020304" pitchFamily="18" charset="0"/>
              </a:rPr>
              <a:t>le</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 plus</a:t>
            </a:r>
            <a:r>
              <a:rPr lang="fr-CA" sz="1800" dirty="0">
                <a:effectLst/>
                <a:latin typeface="Open Sans" panose="020B0606030504020204" pitchFamily="34" charset="0"/>
                <a:ea typeface="Calibri" panose="020F0502020204030204" pitchFamily="34" charset="0"/>
                <a:cs typeface="Times New Roman" panose="02020603050405020304" pitchFamily="18" charset="0"/>
              </a:rPr>
              <a:t> lourd. </a:t>
            </a:r>
          </a:p>
          <a:p>
            <a:pPr marL="0" marR="0">
              <a:spcBef>
                <a:spcPts val="0"/>
              </a:spcBef>
              <a:spcAft>
                <a:spcPts val="400"/>
              </a:spcAft>
            </a:pPr>
            <a:r>
              <a:rPr lang="fr-CA" sz="1800" dirty="0">
                <a:effectLst/>
                <a:latin typeface="Open Sans" panose="020B0606030504020204" pitchFamily="34" charset="0"/>
                <a:ea typeface="Calibri" panose="020F0502020204030204" pitchFamily="34" charset="0"/>
                <a:cs typeface="Times New Roman" panose="02020603050405020304" pitchFamily="18" charset="0"/>
              </a:rPr>
              <a:t>Quand l'adjectif précède le nom, nous employons l’article une seule fois comme d’habitude.</a:t>
            </a:r>
            <a:r>
              <a:rPr lang="fr-CA" sz="1800" kern="1200" dirty="0">
                <a:solidFill>
                  <a:srgbClr val="000000"/>
                </a:solidFill>
                <a:effectLst/>
                <a:latin typeface="Open Sans" panose="020B0606030504020204" pitchFamily="34" charset="0"/>
                <a:ea typeface="+mn-ea"/>
                <a:cs typeface="Times New Roman" panose="02020603050405020304" pitchFamily="18" charset="0"/>
              </a:rPr>
              <a:t> </a:t>
            </a:r>
            <a:br>
              <a:rPr lang="fr-CA" sz="1800" kern="1200" dirty="0">
                <a:solidFill>
                  <a:srgbClr val="000000"/>
                </a:solidFill>
                <a:effectLst/>
                <a:latin typeface="Open Sans" panose="020B0606030504020204" pitchFamily="34" charset="0"/>
                <a:ea typeface="+mn-ea"/>
                <a:cs typeface="Times New Roman" panose="02020603050405020304" pitchFamily="18" charset="0"/>
              </a:rPr>
            </a:br>
            <a:r>
              <a:rPr lang="fr-CA" sz="1800" kern="1200" dirty="0">
                <a:solidFill>
                  <a:srgbClr val="000000"/>
                </a:solidFill>
                <a:effectLst/>
                <a:latin typeface="Open Sans" panose="020B0606030504020204" pitchFamily="34" charset="0"/>
                <a:ea typeface="+mn-ea"/>
                <a:cs typeface="Times New Roman" panose="02020603050405020304" pitchFamily="18" charset="0"/>
              </a:rPr>
              <a:t>Par exemple, </a:t>
            </a:r>
            <a:r>
              <a:rPr lang="fr-CA" sz="1800" dirty="0">
                <a:effectLst/>
                <a:latin typeface="Open Sans" panose="020B0606030504020204" pitchFamily="34" charset="0"/>
                <a:ea typeface="Calibri" panose="020F0502020204030204" pitchFamily="34" charset="0"/>
                <a:cs typeface="Times New Roman" panose="02020603050405020304" pitchFamily="18" charset="0"/>
              </a:rPr>
              <a:t>C'est </a:t>
            </a:r>
            <a:r>
              <a:rPr lang="fr-CA" sz="1800" b="1" u="sng" dirty="0">
                <a:effectLst/>
                <a:latin typeface="Open Sans" panose="020B0606030504020204" pitchFamily="34" charset="0"/>
                <a:ea typeface="Calibri" panose="020F0502020204030204" pitchFamily="34" charset="0"/>
                <a:cs typeface="Times New Roman" panose="02020603050405020304" pitchFamily="18" charset="0"/>
              </a:rPr>
              <a:t>la</a:t>
            </a:r>
            <a:r>
              <a:rPr lang="fr-CA" sz="1800" b="1" dirty="0">
                <a:effectLst/>
                <a:latin typeface="Open Sans" panose="020B0606030504020204" pitchFamily="34" charset="0"/>
                <a:ea typeface="Calibri" panose="020F0502020204030204" pitchFamily="34" charset="0"/>
                <a:cs typeface="Times New Roman" panose="02020603050405020304" pitchFamily="18" charset="0"/>
              </a:rPr>
              <a:t> plus </a:t>
            </a:r>
            <a:r>
              <a:rPr lang="fr-CA" sz="1800" dirty="0">
                <a:effectLst/>
                <a:latin typeface="Open Sans" panose="020B0606030504020204" pitchFamily="34" charset="0"/>
                <a:ea typeface="Calibri" panose="020F0502020204030204" pitchFamily="34" charset="0"/>
                <a:cs typeface="Times New Roman" panose="02020603050405020304" pitchFamily="18" charset="0"/>
              </a:rPr>
              <a:t>belle robe. </a:t>
            </a:r>
          </a:p>
          <a:p>
            <a:br>
              <a:rPr lang="fr-CA" sz="1800" dirty="0">
                <a:effectLst/>
                <a:latin typeface="Open Sans" panose="020B0606030504020204" pitchFamily="34" charset="0"/>
                <a:ea typeface="Calibri" panose="020F0502020204030204" pitchFamily="34" charset="0"/>
                <a:cs typeface="Times New Roman" panose="02020603050405020304" pitchFamily="18" charset="0"/>
              </a:rPr>
            </a:br>
            <a:endParaRPr lang="fr-CA" dirty="0"/>
          </a:p>
        </p:txBody>
      </p:sp>
      <p:sp>
        <p:nvSpPr>
          <p:cNvPr id="4" name="Header Placeholder 3"/>
          <p:cNvSpPr>
            <a:spLocks noGrp="1"/>
          </p:cNvSpPr>
          <p:nvPr>
            <p:ph type="hdr" sz="quarter"/>
          </p:nvPr>
        </p:nvSpPr>
        <p:spPr/>
        <p:txBody>
          <a:bodyPr/>
          <a:lstStyle/>
          <a:p>
            <a:pPr>
              <a:defRPr/>
            </a:pPr>
            <a:r>
              <a:rPr lang="en-CA"/>
              <a:t>Titre</a:t>
            </a:r>
          </a:p>
        </p:txBody>
      </p:sp>
      <p:sp>
        <p:nvSpPr>
          <p:cNvPr id="5" name="Footer Placeholder 4"/>
          <p:cNvSpPr>
            <a:spLocks noGrp="1"/>
          </p:cNvSpPr>
          <p:nvPr>
            <p:ph type="ftr" sz="quarter" idx="4"/>
          </p:nvPr>
        </p:nvSpPr>
        <p:spPr/>
        <p:txBody>
          <a:bodyPr/>
          <a:lstStyle/>
          <a:p>
            <a:pPr>
              <a:defRPr/>
            </a:pPr>
            <a:r>
              <a:rPr lang="en-CA"/>
              <a:t>FR 252</a:t>
            </a:r>
          </a:p>
        </p:txBody>
      </p:sp>
      <p:sp>
        <p:nvSpPr>
          <p:cNvPr id="6" name="Slide Number Placeholder 5"/>
          <p:cNvSpPr>
            <a:spLocks noGrp="1"/>
          </p:cNvSpPr>
          <p:nvPr>
            <p:ph type="sldNum" sz="quarter" idx="5"/>
          </p:nvPr>
        </p:nvSpPr>
        <p:spPr/>
        <p:txBody>
          <a:bodyPr/>
          <a:lstStyle/>
          <a:p>
            <a:fld id="{FAD5B01B-8261-413B-B4A6-6EF9DC32D8C9}" type="slidenum">
              <a:rPr lang="en-CA" altLang="fr-FR" smtClean="0"/>
              <a:pPr/>
              <a:t>6</a:t>
            </a:fld>
            <a:endParaRPr lang="en-CA" altLang="fr-FR"/>
          </a:p>
        </p:txBody>
      </p:sp>
    </p:spTree>
    <p:extLst>
      <p:ext uri="{BB962C8B-B14F-4D97-AF65-F5344CB8AC3E}">
        <p14:creationId xmlns:p14="http://schemas.microsoft.com/office/powerpoint/2010/main" val="1353867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Slide Number Placeholder 9">
            <a:extLst>
              <a:ext uri="{FF2B5EF4-FFF2-40B4-BE49-F238E27FC236}">
                <a16:creationId xmlns:a16="http://schemas.microsoft.com/office/drawing/2014/main" id="{DE79CEFA-2D76-4688-AD2D-E2C450F326D9}"/>
              </a:ext>
            </a:extLst>
          </p:cNvPr>
          <p:cNvSpPr txBox="1">
            <a:spLocks/>
          </p:cNvSpPr>
          <p:nvPr userDrawn="1"/>
        </p:nvSpPr>
        <p:spPr bwMode="auto">
          <a:xfrm>
            <a:off x="2383" y="3175"/>
            <a:ext cx="12481560"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6" name="Straight Connector 7">
            <a:extLst>
              <a:ext uri="{FF2B5EF4-FFF2-40B4-BE49-F238E27FC236}">
                <a16:creationId xmlns:a16="http://schemas.microsoft.com/office/drawing/2014/main" id="{2DEFA06B-589B-4D17-ABB4-D5F4AEAF1907}"/>
              </a:ext>
            </a:extLst>
          </p:cNvPr>
          <p:cNvCxnSpPr>
            <a:cxnSpLocks noChangeShapeType="1"/>
          </p:cNvCxnSpPr>
          <p:nvPr userDrawn="1"/>
        </p:nvCxnSpPr>
        <p:spPr bwMode="auto">
          <a:xfrm>
            <a:off x="-2382"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1106214" y="3588563"/>
            <a:ext cx="10300303" cy="600144"/>
          </a:xfrm>
        </p:spPr>
        <p:txBody>
          <a:bodyPr anchor="b"/>
          <a:lstStyle>
            <a:lvl1pPr marL="0" indent="0" algn="ctr">
              <a:buNone/>
              <a:defRPr sz="3200">
                <a:solidFill>
                  <a:schemeClr val="tx2">
                    <a:lumMod val="60000"/>
                    <a:lumOff val="40000"/>
                  </a:schemeClr>
                </a:solidFill>
              </a:defRPr>
            </a:lvl1pPr>
            <a:lvl2pPr marL="324714" indent="0">
              <a:buNone/>
              <a:defRPr sz="1300"/>
            </a:lvl2pPr>
            <a:lvl3pPr marL="649429" indent="0">
              <a:buNone/>
              <a:defRPr sz="1100"/>
            </a:lvl3pPr>
            <a:lvl4pPr marL="974143" indent="0">
              <a:buNone/>
              <a:defRPr sz="1000"/>
            </a:lvl4pPr>
            <a:lvl5pPr marL="1298859" indent="0">
              <a:buNone/>
              <a:defRPr sz="1000"/>
            </a:lvl5pPr>
            <a:lvl6pPr marL="1623573" indent="0">
              <a:buNone/>
              <a:defRPr sz="1000"/>
            </a:lvl6pPr>
            <a:lvl7pPr marL="1948289" indent="0">
              <a:buNone/>
              <a:defRPr sz="1000"/>
            </a:lvl7pPr>
            <a:lvl8pPr marL="2273003" indent="0">
              <a:buNone/>
              <a:defRPr sz="1000"/>
            </a:lvl8pPr>
            <a:lvl9pPr marL="2597718" indent="0">
              <a:buNone/>
              <a:defRPr sz="1000"/>
            </a:lvl9pPr>
          </a:lstStyle>
          <a:p>
            <a:pPr lvl="0"/>
            <a:r>
              <a:rPr lang="fr-CA" noProof="0" dirty="0"/>
              <a:t>Click to </a:t>
            </a:r>
            <a:r>
              <a:rPr lang="fr-CA" noProof="0" dirty="0" err="1"/>
              <a:t>edit</a:t>
            </a:r>
            <a:r>
              <a:rPr lang="fr-CA" noProof="0" dirty="0"/>
              <a:t> Master </a:t>
            </a:r>
            <a:r>
              <a:rPr lang="fr-CA" noProof="0" dirty="0" err="1"/>
              <a:t>text</a:t>
            </a:r>
            <a:r>
              <a:rPr lang="fr-CA" noProof="0" dirty="0"/>
              <a:t> styles</a:t>
            </a:r>
          </a:p>
        </p:txBody>
      </p:sp>
      <p:sp>
        <p:nvSpPr>
          <p:cNvPr id="8" name="Title 7"/>
          <p:cNvSpPr>
            <a:spLocks noGrp="1"/>
          </p:cNvSpPr>
          <p:nvPr>
            <p:ph type="title"/>
          </p:nvPr>
        </p:nvSpPr>
        <p:spPr>
          <a:xfrm>
            <a:off x="1105346" y="1832791"/>
            <a:ext cx="10300303" cy="1755775"/>
          </a:xfrm>
        </p:spPr>
        <p:txBody>
          <a:bodyPr/>
          <a:lstStyle>
            <a:lvl1pPr algn="ctr">
              <a:defRPr sz="5400" b="1">
                <a:solidFill>
                  <a:schemeClr val="accent1">
                    <a:lumMod val="50000"/>
                  </a:schemeClr>
                </a:solidFill>
                <a:effectLst>
                  <a:outerShdw blurRad="50800" dist="38100" dir="2700000" algn="tl"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a:t>
            </a:r>
          </a:p>
        </p:txBody>
      </p:sp>
    </p:spTree>
    <p:extLst>
      <p:ext uri="{BB962C8B-B14F-4D97-AF65-F5344CB8AC3E}">
        <p14:creationId xmlns:p14="http://schemas.microsoft.com/office/powerpoint/2010/main" val="1245608222"/>
      </p:ext>
    </p:extLst>
  </p:cSld>
  <p:clrMapOvr>
    <a:masterClrMapping/>
  </p:clrMapOvr>
  <p:transition/>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hidden="1">
            <a:extLst>
              <a:ext uri="{FF2B5EF4-FFF2-40B4-BE49-F238E27FC236}">
                <a16:creationId xmlns:a16="http://schemas.microsoft.com/office/drawing/2014/main" id="{C9884451-B965-44E7-8CA0-2D148555CABA}"/>
              </a:ext>
            </a:extLst>
          </p:cNvPr>
          <p:cNvSpPr>
            <a:spLocks noChangeArrowheads="1"/>
          </p:cNvSpPr>
          <p:nvPr userDrawn="1"/>
        </p:nvSpPr>
        <p:spPr bwMode="auto">
          <a:xfrm>
            <a:off x="734523" y="0"/>
            <a:ext cx="11747992" cy="5461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lvl1pPr marL="90488"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eaLnBrk="1" hangingPunct="1"/>
            <a:endParaRPr lang="en-CA" altLang="fr-FR" sz="2000" b="1">
              <a:solidFill>
                <a:schemeClr val="bg1"/>
              </a:solidFill>
              <a:latin typeface="Arial" panose="020B0604020202020204" pitchFamily="34" charset="0"/>
              <a:cs typeface="Arial" panose="020B0604020202020204" pitchFamily="34" charset="0"/>
            </a:endParaRPr>
          </a:p>
        </p:txBody>
      </p:sp>
      <p:sp>
        <p:nvSpPr>
          <p:cNvPr id="8" name="Slide Number Placeholder 9">
            <a:extLst>
              <a:ext uri="{FF2B5EF4-FFF2-40B4-BE49-F238E27FC236}">
                <a16:creationId xmlns:a16="http://schemas.microsoft.com/office/drawing/2014/main" id="{A4F16698-043D-4F64-ACD6-D3D2C341ED36}"/>
              </a:ext>
            </a:extLst>
          </p:cNvPr>
          <p:cNvSpPr txBox="1">
            <a:spLocks/>
          </p:cNvSpPr>
          <p:nvPr userDrawn="1"/>
        </p:nvSpPr>
        <p:spPr bwMode="auto">
          <a:xfrm>
            <a:off x="2" y="3175"/>
            <a:ext cx="12482511" cy="527050"/>
          </a:xfrm>
          <a:prstGeom prst="rect">
            <a:avLst/>
          </a:prstGeom>
          <a:solidFill>
            <a:schemeClr val="tx1"/>
          </a:solidFill>
          <a:ln>
            <a:solidFill>
              <a:schemeClr val="tx1"/>
            </a:solidFill>
          </a:ln>
        </p:spPr>
        <p:txBody>
          <a:bodyPr lIns="91430" tIns="45715" rIns="91430" bIns="45715" anchor="ctr"/>
          <a:lstStyle>
            <a:lvl1pPr eaLnBrk="0" hangingPunct="0">
              <a:defRPr sz="3000">
                <a:solidFill>
                  <a:srgbClr val="000000"/>
                </a:solidFill>
                <a:latin typeface="Gill Sans" charset="0"/>
                <a:cs typeface="ヒラギノ角ゴ ProN W3" charset="0"/>
                <a:sym typeface="Gill Sans" charset="0"/>
              </a:defRPr>
            </a:lvl1pPr>
            <a:lvl2pPr marL="742950" indent="-285750" eaLnBrk="0" hangingPunct="0">
              <a:defRPr sz="3000">
                <a:solidFill>
                  <a:srgbClr val="000000"/>
                </a:solidFill>
                <a:latin typeface="Gill Sans" charset="0"/>
                <a:cs typeface="ヒラギノ角ゴ ProN W3" charset="0"/>
                <a:sym typeface="Gill Sans" charset="0"/>
              </a:defRPr>
            </a:lvl2pPr>
            <a:lvl3pPr marL="1143000" indent="-228600" eaLnBrk="0" hangingPunct="0">
              <a:defRPr sz="3000">
                <a:solidFill>
                  <a:srgbClr val="000000"/>
                </a:solidFill>
                <a:latin typeface="Gill Sans" charset="0"/>
                <a:cs typeface="ヒラギノ角ゴ ProN W3" charset="0"/>
                <a:sym typeface="Gill Sans" charset="0"/>
              </a:defRPr>
            </a:lvl3pPr>
            <a:lvl4pPr marL="1600200" indent="-228600" eaLnBrk="0" hangingPunct="0">
              <a:defRPr sz="3000">
                <a:solidFill>
                  <a:srgbClr val="000000"/>
                </a:solidFill>
                <a:latin typeface="Gill Sans" charset="0"/>
                <a:cs typeface="ヒラギノ角ゴ ProN W3" charset="0"/>
                <a:sym typeface="Gill Sans" charset="0"/>
              </a:defRPr>
            </a:lvl4pPr>
            <a:lvl5pPr marL="2057400" indent="-228600" eaLnBrk="0" hangingPunct="0">
              <a:defRPr sz="3000">
                <a:solidFill>
                  <a:srgbClr val="000000"/>
                </a:solidFill>
                <a:latin typeface="Gill Sans" charset="0"/>
                <a:cs typeface="ヒラギノ角ゴ ProN W3" charset="0"/>
                <a:sym typeface="Gill Sans" charset="0"/>
              </a:defRPr>
            </a:lvl5pPr>
            <a:lvl6pPr marL="25146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6pPr>
            <a:lvl7pPr marL="29718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7pPr>
            <a:lvl8pPr marL="34290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8pPr>
            <a:lvl9pPr marL="3886200" indent="-228600" eaLnBrk="0" fontAlgn="base" hangingPunct="0">
              <a:spcBef>
                <a:spcPct val="0"/>
              </a:spcBef>
              <a:spcAft>
                <a:spcPct val="0"/>
              </a:spcAft>
              <a:defRPr sz="3000">
                <a:solidFill>
                  <a:srgbClr val="000000"/>
                </a:solidFill>
                <a:latin typeface="Gill Sans" charset="0"/>
                <a:cs typeface="ヒラギノ角ゴ ProN W3" charset="0"/>
                <a:sym typeface="Gill Sans" charset="0"/>
              </a:defRPr>
            </a:lvl9pPr>
          </a:lstStyle>
          <a:p>
            <a:pPr marL="114300" indent="0" algn="l" eaLnBrk="1" hangingPunct="1"/>
            <a:fld id="{9AF3920E-325C-49B2-ADF6-7433734FB2B9}" type="slidenum">
              <a:rPr lang="en-CA" altLang="fr-FR" sz="1800">
                <a:solidFill>
                  <a:srgbClr val="E7DED1"/>
                </a:solidFill>
                <a:latin typeface="Arial" panose="020B0604020202020204" pitchFamily="34" charset="0"/>
                <a:cs typeface="Arial" panose="020B0604020202020204" pitchFamily="34" charset="0"/>
              </a:rPr>
              <a:pPr marL="114300" indent="0" algn="l" eaLnBrk="1" hangingPunct="1"/>
              <a:t>‹#›</a:t>
            </a:fld>
            <a:endParaRPr lang="en-CA" altLang="fr-FR" sz="1800" dirty="0">
              <a:solidFill>
                <a:srgbClr val="E7DED1"/>
              </a:solidFill>
              <a:latin typeface="Arial" panose="020B0604020202020204" pitchFamily="34" charset="0"/>
              <a:cs typeface="Arial" panose="020B0604020202020204" pitchFamily="34" charset="0"/>
            </a:endParaRPr>
          </a:p>
        </p:txBody>
      </p:sp>
      <p:cxnSp>
        <p:nvCxnSpPr>
          <p:cNvPr id="9" name="Straight Connector 7">
            <a:extLst>
              <a:ext uri="{FF2B5EF4-FFF2-40B4-BE49-F238E27FC236}">
                <a16:creationId xmlns:a16="http://schemas.microsoft.com/office/drawing/2014/main" id="{17C2E182-9094-492E-8C8C-BDB4202A9A57}"/>
              </a:ext>
            </a:extLst>
          </p:cNvPr>
          <p:cNvCxnSpPr>
            <a:cxnSpLocks noChangeShapeType="1"/>
          </p:cNvCxnSpPr>
          <p:nvPr userDrawn="1"/>
        </p:nvCxnSpPr>
        <p:spPr bwMode="auto">
          <a:xfrm>
            <a:off x="-4763" y="546100"/>
            <a:ext cx="12490704" cy="0"/>
          </a:xfrm>
          <a:prstGeom prst="line">
            <a:avLst/>
          </a:prstGeom>
          <a:noFill/>
          <a:ln w="25400" algn="ctr">
            <a:solidFill>
              <a:schemeClr val="bg1">
                <a:lumMod val="65000"/>
              </a:schemeClr>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hasCustomPrompt="1"/>
          </p:nvPr>
        </p:nvSpPr>
        <p:spPr>
          <a:xfrm>
            <a:off x="558527" y="10002"/>
            <a:ext cx="11745827" cy="511175"/>
          </a:xfrm>
          <a:noFill/>
          <a:ln>
            <a:noFill/>
          </a:ln>
        </p:spPr>
        <p:txBody>
          <a:bodyPr/>
          <a:lstStyle>
            <a:lvl1pPr algn="l">
              <a:defRPr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fr-CA" noProof="0" dirty="0"/>
              <a:t>Click to </a:t>
            </a:r>
            <a:r>
              <a:rPr lang="fr-CA" noProof="0" dirty="0" err="1"/>
              <a:t>edit</a:t>
            </a:r>
            <a:r>
              <a:rPr lang="fr-CA" noProof="0" dirty="0"/>
              <a:t> Master </a:t>
            </a:r>
            <a:r>
              <a:rPr lang="fr-CA" noProof="0" dirty="0" err="1"/>
              <a:t>title</a:t>
            </a:r>
            <a:r>
              <a:rPr lang="fr-CA" noProof="0" dirty="0"/>
              <a:t> style1</a:t>
            </a:r>
          </a:p>
        </p:txBody>
      </p:sp>
    </p:spTree>
    <p:extLst>
      <p:ext uri="{BB962C8B-B14F-4D97-AF65-F5344CB8AC3E}">
        <p14:creationId xmlns:p14="http://schemas.microsoft.com/office/powerpoint/2010/main" val="9204901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2211" userDrawn="1">
          <p15:clr>
            <a:srgbClr val="FBAE40"/>
          </p15:clr>
        </p15:guide>
        <p15:guide id="2" pos="3931"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9060CFF8-BD1B-4549-9D1F-8B416F17A051}"/>
              </a:ext>
            </a:extLst>
          </p:cNvPr>
          <p:cNvSpPr>
            <a:spLocks noGrp="1" noChangeArrowheads="1"/>
          </p:cNvSpPr>
          <p:nvPr>
            <p:ph type="title"/>
          </p:nvPr>
        </p:nvSpPr>
        <p:spPr bwMode="auto">
          <a:xfrm>
            <a:off x="0" y="182566"/>
            <a:ext cx="12482513"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title style</a:t>
            </a:r>
          </a:p>
        </p:txBody>
      </p:sp>
      <p:sp>
        <p:nvSpPr>
          <p:cNvPr id="1027" name="Rectangle 2">
            <a:extLst>
              <a:ext uri="{FF2B5EF4-FFF2-40B4-BE49-F238E27FC236}">
                <a16:creationId xmlns:a16="http://schemas.microsoft.com/office/drawing/2014/main" id="{44059F20-EB8F-4F40-9991-37A700CCACAC}"/>
              </a:ext>
            </a:extLst>
          </p:cNvPr>
          <p:cNvSpPr>
            <a:spLocks noGrp="1" noChangeArrowheads="1"/>
          </p:cNvSpPr>
          <p:nvPr>
            <p:ph type="body" idx="1"/>
          </p:nvPr>
        </p:nvSpPr>
        <p:spPr bwMode="auto">
          <a:xfrm>
            <a:off x="1219868" y="1992313"/>
            <a:ext cx="1004277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36079" tIns="36079" rIns="36079" bIns="36079" numCol="1" anchor="ctr" anchorCtr="0" compatLnSpc="1">
            <a:prstTxWarp prst="textNoShape">
              <a:avLst/>
            </a:prstTxWarp>
          </a:bodyPr>
          <a:lstStyle/>
          <a:p>
            <a:pPr lvl="0"/>
            <a:r>
              <a:rPr lang="en-US" altLang="fr-FR">
                <a:sym typeface="Gill Sans" charset="0"/>
              </a:rPr>
              <a:t>Click to edit Master text styles</a:t>
            </a:r>
          </a:p>
          <a:p>
            <a:pPr lvl="1"/>
            <a:r>
              <a:rPr lang="en-US" altLang="fr-FR">
                <a:sym typeface="Gill Sans" charset="0"/>
              </a:rPr>
              <a:t>Second level</a:t>
            </a:r>
          </a:p>
          <a:p>
            <a:pPr lvl="2"/>
            <a:r>
              <a:rPr lang="en-US" altLang="fr-FR">
                <a:sym typeface="Gill Sans" charset="0"/>
              </a:rPr>
              <a:t>Third level</a:t>
            </a:r>
          </a:p>
          <a:p>
            <a:pPr lvl="3"/>
            <a:r>
              <a:rPr lang="en-US" altLang="fr-FR">
                <a:sym typeface="Gill Sans" charset="0"/>
              </a:rPr>
              <a:t>Fourth level</a:t>
            </a:r>
          </a:p>
          <a:p>
            <a:pPr lvl="4"/>
            <a:r>
              <a:rPr lang="en-US" altLang="fr-FR">
                <a:sym typeface="Gill Sans" charset="0"/>
              </a:rPr>
              <a:t>Fifth level</a:t>
            </a:r>
          </a:p>
        </p:txBody>
      </p:sp>
    </p:spTree>
  </p:cSld>
  <p:clrMap bg1="lt1" tx1="dk1" bg2="lt2" tx2="dk2" accent1="accent1" accent2="accent2" accent3="accent3" accent4="accent4" accent5="accent5" accent6="accent6" hlink="hlink" folHlink="folHlink"/>
  <p:sldLayoutIdLst>
    <p:sldLayoutId id="2147484173" r:id="rId1"/>
    <p:sldLayoutId id="2147484174" r:id="rId2"/>
  </p:sldLayoutIdLst>
  <p:transition/>
  <p:hf hdr="0" ftr="0" dt="0"/>
  <p:txStyles>
    <p:titleStyle>
      <a:lvl1pPr algn="l" rtl="0" eaLnBrk="0" fontAlgn="base" hangingPunct="0">
        <a:spcBef>
          <a:spcPct val="0"/>
        </a:spcBef>
        <a:spcAft>
          <a:spcPct val="0"/>
        </a:spcAft>
        <a:defRPr sz="2800" b="0" i="0" u="none">
          <a:solidFill>
            <a:schemeClr val="tx1"/>
          </a:solidFill>
          <a:latin typeface="Arial" pitchFamily="34" charset="0"/>
          <a:ea typeface="+mj-ea"/>
          <a:cs typeface="Arial" pitchFamily="34" charset="0"/>
          <a:sym typeface="Gill Sans" charset="0"/>
        </a:defRPr>
      </a:lvl1pPr>
      <a:lvl2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2pPr>
      <a:lvl3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3pPr>
      <a:lvl4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4pPr>
      <a:lvl5pPr algn="l" rtl="0" eaLnBrk="0" fontAlgn="base" hangingPunct="0">
        <a:spcBef>
          <a:spcPct val="0"/>
        </a:spcBef>
        <a:spcAft>
          <a:spcPct val="0"/>
        </a:spcAft>
        <a:defRPr sz="2800">
          <a:solidFill>
            <a:schemeClr val="tx1"/>
          </a:solidFill>
          <a:latin typeface="Arial" pitchFamily="34" charset="0"/>
          <a:ea typeface="ヒラギノ角ゴ ProN W3" charset="0"/>
          <a:cs typeface="Arial" pitchFamily="34" charset="0"/>
          <a:sym typeface="Gill Sans" charset="0"/>
        </a:defRPr>
      </a:lvl5pPr>
      <a:lvl6pPr marL="324714"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6pPr>
      <a:lvl7pPr marL="64942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7pPr>
      <a:lvl8pPr marL="974143"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8pPr>
      <a:lvl9pPr marL="1298859" algn="ctr" rtl="0" fontAlgn="base">
        <a:spcBef>
          <a:spcPct val="0"/>
        </a:spcBef>
        <a:spcAft>
          <a:spcPct val="0"/>
        </a:spcAft>
        <a:defRPr sz="6000">
          <a:solidFill>
            <a:schemeClr val="tx1"/>
          </a:solidFill>
          <a:latin typeface="Gill Sans" charset="0"/>
          <a:ea typeface="ヒラギノ角ゴ ProN W3" charset="0"/>
          <a:cs typeface="ヒラギノ角ゴ ProN W3" charset="0"/>
          <a:sym typeface="Gill Sans" charset="0"/>
        </a:defRPr>
      </a:lvl9pPr>
    </p:titleStyle>
    <p:bodyStyle>
      <a:lvl1pPr marL="59372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1pPr>
      <a:lvl2pPr marL="908050" indent="-403225" algn="l" rtl="0" eaLnBrk="0" fontAlgn="base" hangingPunct="0">
        <a:spcBef>
          <a:spcPts val="1700"/>
        </a:spcBef>
        <a:spcAft>
          <a:spcPct val="0"/>
        </a:spcAft>
        <a:buSzPct val="171000"/>
        <a:buFont typeface="Gill Sans" charset="0"/>
        <a:buChar char="•"/>
        <a:defRPr sz="2000" b="0" i="0" u="none">
          <a:solidFill>
            <a:schemeClr val="tx1"/>
          </a:solidFill>
          <a:latin typeface="+mn-lt"/>
          <a:ea typeface="+mn-ea"/>
          <a:cs typeface="+mn-cs"/>
          <a:sym typeface="Gill Sans" charset="0"/>
        </a:defRPr>
      </a:lvl2pPr>
      <a:lvl3pPr marL="1223963"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3pPr>
      <a:lvl4pPr marL="1539875"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4pPr>
      <a:lvl5pPr marL="1855788" indent="-403225" algn="l" rtl="0" eaLnBrk="0" fontAlgn="base" hangingPunct="0">
        <a:spcBef>
          <a:spcPts val="1700"/>
        </a:spcBef>
        <a:spcAft>
          <a:spcPct val="0"/>
        </a:spcAft>
        <a:buSzPct val="171000"/>
        <a:buFont typeface="Gill Sans" charset="0"/>
        <a:buChar char="•"/>
        <a:defRPr sz="2000">
          <a:solidFill>
            <a:schemeClr val="tx1"/>
          </a:solidFill>
          <a:latin typeface="+mn-lt"/>
          <a:ea typeface="+mn-ea"/>
          <a:cs typeface="+mn-cs"/>
          <a:sym typeface="Gill Sans" charset="0"/>
        </a:defRPr>
      </a:lvl5pPr>
      <a:lvl6pPr marL="2182805"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6pPr>
      <a:lvl7pPr marL="250751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7pPr>
      <a:lvl8pPr marL="2832234"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8pPr>
      <a:lvl9pPr marL="3156949" indent="-405893" algn="l" rtl="0" fontAlgn="base">
        <a:spcBef>
          <a:spcPts val="1704"/>
        </a:spcBef>
        <a:spcAft>
          <a:spcPct val="0"/>
        </a:spcAft>
        <a:buSzPct val="171000"/>
        <a:buFont typeface="Gill Sans" charset="0"/>
        <a:buChar char="•"/>
        <a:defRPr sz="3000">
          <a:solidFill>
            <a:schemeClr val="tx1"/>
          </a:solidFill>
          <a:latin typeface="+mn-lt"/>
          <a:ea typeface="+mn-ea"/>
          <a:cs typeface="+mn-cs"/>
          <a:sym typeface="Gill Sans" charset="0"/>
        </a:defRPr>
      </a:lvl9pPr>
    </p:bodyStyle>
    <p:otherStyle>
      <a:defPPr>
        <a:defRPr lang="en-US"/>
      </a:defPPr>
      <a:lvl1pPr marL="0" algn="l" defTabSz="649429" rtl="0" eaLnBrk="1" latinLnBrk="0" hangingPunct="1">
        <a:defRPr sz="1300" kern="1200">
          <a:solidFill>
            <a:schemeClr val="tx1"/>
          </a:solidFill>
          <a:latin typeface="+mn-lt"/>
          <a:ea typeface="+mn-ea"/>
          <a:cs typeface="+mn-cs"/>
        </a:defRPr>
      </a:lvl1pPr>
      <a:lvl2pPr marL="324714" algn="l" defTabSz="649429" rtl="0" eaLnBrk="1" latinLnBrk="0" hangingPunct="1">
        <a:defRPr sz="1300" kern="1200">
          <a:solidFill>
            <a:schemeClr val="tx1"/>
          </a:solidFill>
          <a:latin typeface="+mn-lt"/>
          <a:ea typeface="+mn-ea"/>
          <a:cs typeface="+mn-cs"/>
        </a:defRPr>
      </a:lvl2pPr>
      <a:lvl3pPr marL="649429" algn="l" defTabSz="649429" rtl="0" eaLnBrk="1" latinLnBrk="0" hangingPunct="1">
        <a:defRPr sz="1300" kern="1200">
          <a:solidFill>
            <a:schemeClr val="tx1"/>
          </a:solidFill>
          <a:latin typeface="+mn-lt"/>
          <a:ea typeface="+mn-ea"/>
          <a:cs typeface="+mn-cs"/>
        </a:defRPr>
      </a:lvl3pPr>
      <a:lvl4pPr marL="974143" algn="l" defTabSz="649429" rtl="0" eaLnBrk="1" latinLnBrk="0" hangingPunct="1">
        <a:defRPr sz="1300" kern="1200">
          <a:solidFill>
            <a:schemeClr val="tx1"/>
          </a:solidFill>
          <a:latin typeface="+mn-lt"/>
          <a:ea typeface="+mn-ea"/>
          <a:cs typeface="+mn-cs"/>
        </a:defRPr>
      </a:lvl4pPr>
      <a:lvl5pPr marL="1298859" algn="l" defTabSz="649429" rtl="0" eaLnBrk="1" latinLnBrk="0" hangingPunct="1">
        <a:defRPr sz="1300" kern="1200">
          <a:solidFill>
            <a:schemeClr val="tx1"/>
          </a:solidFill>
          <a:latin typeface="+mn-lt"/>
          <a:ea typeface="+mn-ea"/>
          <a:cs typeface="+mn-cs"/>
        </a:defRPr>
      </a:lvl5pPr>
      <a:lvl6pPr marL="1623573" algn="l" defTabSz="649429" rtl="0" eaLnBrk="1" latinLnBrk="0" hangingPunct="1">
        <a:defRPr sz="1300" kern="1200">
          <a:solidFill>
            <a:schemeClr val="tx1"/>
          </a:solidFill>
          <a:latin typeface="+mn-lt"/>
          <a:ea typeface="+mn-ea"/>
          <a:cs typeface="+mn-cs"/>
        </a:defRPr>
      </a:lvl6pPr>
      <a:lvl7pPr marL="1948289" algn="l" defTabSz="649429" rtl="0" eaLnBrk="1" latinLnBrk="0" hangingPunct="1">
        <a:defRPr sz="1300" kern="1200">
          <a:solidFill>
            <a:schemeClr val="tx1"/>
          </a:solidFill>
          <a:latin typeface="+mn-lt"/>
          <a:ea typeface="+mn-ea"/>
          <a:cs typeface="+mn-cs"/>
        </a:defRPr>
      </a:lvl7pPr>
      <a:lvl8pPr marL="2273003" algn="l" defTabSz="649429" rtl="0" eaLnBrk="1" latinLnBrk="0" hangingPunct="1">
        <a:defRPr sz="1300" kern="1200">
          <a:solidFill>
            <a:schemeClr val="tx1"/>
          </a:solidFill>
          <a:latin typeface="+mn-lt"/>
          <a:ea typeface="+mn-ea"/>
          <a:cs typeface="+mn-cs"/>
        </a:defRPr>
      </a:lvl8pPr>
      <a:lvl9pPr marL="2597718" algn="l" defTabSz="649429"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211" userDrawn="1">
          <p15:clr>
            <a:srgbClr val="F26B43"/>
          </p15:clr>
        </p15:guide>
        <p15:guide id="2" pos="393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F7EF5D0-1EB5-3D9A-A1A0-71D75CE1EDC9}"/>
              </a:ext>
            </a:extLst>
          </p:cNvPr>
          <p:cNvSpPr>
            <a:spLocks noGrp="1"/>
          </p:cNvSpPr>
          <p:nvPr>
            <p:ph type="body" idx="1"/>
          </p:nvPr>
        </p:nvSpPr>
        <p:spPr>
          <a:xfrm>
            <a:off x="1106214" y="4281284"/>
            <a:ext cx="10300303" cy="600144"/>
          </a:xfrm>
        </p:spPr>
        <p:txBody>
          <a:bodyPr/>
          <a:lstStyle/>
          <a:p>
            <a:endParaRPr lang="fr-CA"/>
          </a:p>
        </p:txBody>
      </p:sp>
      <p:sp>
        <p:nvSpPr>
          <p:cNvPr id="3" name="Title 2">
            <a:extLst>
              <a:ext uri="{FF2B5EF4-FFF2-40B4-BE49-F238E27FC236}">
                <a16:creationId xmlns:a16="http://schemas.microsoft.com/office/drawing/2014/main" id="{1E7454D3-1E15-A1DC-4185-495AEC5E15C6}"/>
              </a:ext>
            </a:extLst>
          </p:cNvPr>
          <p:cNvSpPr>
            <a:spLocks noGrp="1"/>
          </p:cNvSpPr>
          <p:nvPr>
            <p:ph type="title"/>
          </p:nvPr>
        </p:nvSpPr>
        <p:spPr>
          <a:xfrm>
            <a:off x="1105346" y="2525512"/>
            <a:ext cx="10300303" cy="1755775"/>
          </a:xfrm>
        </p:spPr>
        <p:txBody>
          <a:bodyPr/>
          <a:lstStyle/>
          <a:p>
            <a:r>
              <a:rPr lang="fr-CA" sz="6600" dirty="0"/>
              <a:t>Le superlatif</a:t>
            </a: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43996-651D-4E60-972C-6F9FC358452C}"/>
              </a:ext>
            </a:extLst>
          </p:cNvPr>
          <p:cNvSpPr>
            <a:spLocks noGrp="1"/>
          </p:cNvSpPr>
          <p:nvPr>
            <p:ph type="title"/>
          </p:nvPr>
        </p:nvSpPr>
        <p:spPr/>
        <p:txBody>
          <a:bodyPr/>
          <a:lstStyle/>
          <a:p>
            <a:r>
              <a:rPr lang="fr-CA" dirty="0"/>
              <a:t>Adjectifs</a:t>
            </a:r>
          </a:p>
        </p:txBody>
      </p:sp>
      <p:graphicFrame>
        <p:nvGraphicFramePr>
          <p:cNvPr id="19" name="Content Placeholder 44">
            <a:extLst>
              <a:ext uri="{FF2B5EF4-FFF2-40B4-BE49-F238E27FC236}">
                <a16:creationId xmlns:a16="http://schemas.microsoft.com/office/drawing/2014/main" id="{B05DCC14-A731-7B8A-D810-D98C5D40A11F}"/>
              </a:ext>
            </a:extLst>
          </p:cNvPr>
          <p:cNvGraphicFramePr>
            <a:graphicFrameLocks/>
          </p:cNvGraphicFramePr>
          <p:nvPr>
            <p:extLst>
              <p:ext uri="{D42A27DB-BD31-4B8C-83A1-F6EECF244321}">
                <p14:modId xmlns:p14="http://schemas.microsoft.com/office/powerpoint/2010/main" val="3546035729"/>
              </p:ext>
            </p:extLst>
          </p:nvPr>
        </p:nvGraphicFramePr>
        <p:xfrm>
          <a:off x="1766093" y="4385443"/>
          <a:ext cx="5844381" cy="1343598"/>
        </p:xfrm>
        <a:graphic>
          <a:graphicData uri="http://schemas.openxmlformats.org/drawingml/2006/table">
            <a:tbl>
              <a:tblPr/>
              <a:tblGrid>
                <a:gridCol w="1890953">
                  <a:extLst>
                    <a:ext uri="{9D8B030D-6E8A-4147-A177-3AD203B41FA5}">
                      <a16:colId xmlns:a16="http://schemas.microsoft.com/office/drawing/2014/main" val="20000"/>
                    </a:ext>
                  </a:extLst>
                </a:gridCol>
                <a:gridCol w="3953428">
                  <a:extLst>
                    <a:ext uri="{9D8B030D-6E8A-4147-A177-3AD203B41FA5}">
                      <a16:colId xmlns:a16="http://schemas.microsoft.com/office/drawing/2014/main" val="20001"/>
                    </a:ext>
                  </a:extLst>
                </a:gridCol>
              </a:tblGrid>
              <a:tr h="370052">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r>
                        <a:rPr lang="en-US" sz="2400" b="1" dirty="0">
                          <a:solidFill>
                            <a:schemeClr val="tx1"/>
                          </a:solidFill>
                        </a:rPr>
                        <a:t>bon</a:t>
                      </a:r>
                    </a:p>
                  </a:txBody>
                  <a:tcPr marL="65180" marR="65180" marT="32595" marB="32595"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r>
                        <a:rPr lang="fr-CA" sz="2400" b="0" noProof="0" dirty="0">
                          <a:solidFill>
                            <a:schemeClr val="tx1"/>
                          </a:solidFill>
                        </a:rPr>
                        <a:t>le meilleur</a:t>
                      </a:r>
                    </a:p>
                  </a:txBody>
                  <a:tcPr marL="65180" marR="65180" marT="32595" marB="32595"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6324">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r>
                        <a:rPr lang="en-US" sz="2400" b="1" dirty="0" err="1">
                          <a:solidFill>
                            <a:schemeClr val="tx1"/>
                          </a:solidFill>
                        </a:rPr>
                        <a:t>mauvais</a:t>
                      </a:r>
                      <a:endParaRPr lang="en-US" sz="2400" b="1" dirty="0">
                        <a:solidFill>
                          <a:schemeClr val="tx1"/>
                        </a:solidFill>
                      </a:endParaRPr>
                    </a:p>
                  </a:txBody>
                  <a:tcPr marL="65180" marR="65180" marT="32595" marB="32595"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r>
                        <a:rPr lang="fr-FR" sz="2400" b="0" dirty="0">
                          <a:solidFill>
                            <a:schemeClr val="tx1"/>
                          </a:solidFill>
                        </a:rPr>
                        <a:t>le plus mauvais (ou le pire)</a:t>
                      </a:r>
                    </a:p>
                  </a:txBody>
                  <a:tcPr marL="65180" marR="65180" marT="32595" marB="32595"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6324">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r>
                        <a:rPr lang="en-US" sz="2400" b="1" dirty="0">
                          <a:solidFill>
                            <a:schemeClr val="tx1"/>
                          </a:solidFill>
                        </a:rPr>
                        <a:t>petit</a:t>
                      </a:r>
                    </a:p>
                  </a:txBody>
                  <a:tcPr marL="65180" marR="65180" marT="32595" marB="32595"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r>
                        <a:rPr lang="fr-FR" sz="2400" b="0" dirty="0">
                          <a:solidFill>
                            <a:schemeClr val="tx1"/>
                          </a:solidFill>
                        </a:rPr>
                        <a:t>le plus petit (ou le moindre)</a:t>
                      </a:r>
                    </a:p>
                  </a:txBody>
                  <a:tcPr marL="65180" marR="65180" marT="32595" marB="32595"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20" name="TextBox 19">
            <a:extLst>
              <a:ext uri="{FF2B5EF4-FFF2-40B4-BE49-F238E27FC236}">
                <a16:creationId xmlns:a16="http://schemas.microsoft.com/office/drawing/2014/main" id="{B462E2DD-4E6E-6292-D19E-2CFC1040AF3C}"/>
              </a:ext>
            </a:extLst>
          </p:cNvPr>
          <p:cNvSpPr txBox="1">
            <a:spLocks noChangeArrowheads="1"/>
          </p:cNvSpPr>
          <p:nvPr/>
        </p:nvSpPr>
        <p:spPr bwMode="auto">
          <a:xfrm>
            <a:off x="297996" y="1384147"/>
            <a:ext cx="201208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le, la, les  </a:t>
            </a:r>
            <a:r>
              <a:rPr kumimoji="0" lang="fr-CA"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a:t>
            </a:r>
          </a:p>
        </p:txBody>
      </p:sp>
      <p:sp>
        <p:nvSpPr>
          <p:cNvPr id="21" name="TextBox 20">
            <a:extLst>
              <a:ext uri="{FF2B5EF4-FFF2-40B4-BE49-F238E27FC236}">
                <a16:creationId xmlns:a16="http://schemas.microsoft.com/office/drawing/2014/main" id="{E7DDD643-2761-1391-6E9F-99C8CAD8938F}"/>
              </a:ext>
            </a:extLst>
          </p:cNvPr>
          <p:cNvSpPr txBox="1">
            <a:spLocks noChangeArrowheads="1"/>
          </p:cNvSpPr>
          <p:nvPr/>
        </p:nvSpPr>
        <p:spPr bwMode="auto">
          <a:xfrm>
            <a:off x="2325294" y="1107148"/>
            <a:ext cx="13917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b="1" i="0" u="none" strike="noStrike" kern="0" cap="none" spc="0" normalizeH="0" baseline="0" noProof="0" dirty="0">
                <a:ln>
                  <a:noFill/>
                </a:ln>
                <a:solidFill>
                  <a:srgbClr val="333766"/>
                </a:solidFill>
                <a:effectLst/>
                <a:uLnTx/>
                <a:uFillTx/>
                <a:latin typeface="Arial" panose="020B0604020202020204" pitchFamily="34" charset="0"/>
                <a:cs typeface="+mn-cs"/>
              </a:rPr>
              <a:t>plus</a:t>
            </a:r>
          </a:p>
          <a:p>
            <a:pPr marL="0" marR="0" lvl="0" indent="0" algn="ctr" defTabSz="914400" eaLnBrk="1" fontAlgn="auto" latinLnBrk="0" hangingPunct="1">
              <a:lnSpc>
                <a:spcPct val="100000"/>
              </a:lnSpc>
              <a:spcBef>
                <a:spcPct val="0"/>
              </a:spcBef>
              <a:spcAft>
                <a:spcPts val="0"/>
              </a:spcAft>
              <a:buClrTx/>
              <a:buSzTx/>
              <a:buFontTx/>
              <a:buNone/>
              <a:tabLst/>
              <a:defRPr/>
            </a:pPr>
            <a:r>
              <a:rPr kumimoji="0" lang="fr-CA" altLang="fr-FR" b="1" i="0" u="none" strike="noStrike" kern="0" cap="none" spc="0" normalizeH="0" baseline="0" noProof="0" dirty="0">
                <a:ln>
                  <a:noFill/>
                </a:ln>
                <a:solidFill>
                  <a:srgbClr val="333766"/>
                </a:solidFill>
                <a:effectLst/>
                <a:uLnTx/>
                <a:uFillTx/>
                <a:latin typeface="Arial" panose="020B0604020202020204" pitchFamily="34" charset="0"/>
                <a:cs typeface="+mn-cs"/>
              </a:rPr>
              <a:t>moins</a:t>
            </a:r>
          </a:p>
        </p:txBody>
      </p:sp>
      <p:sp>
        <p:nvSpPr>
          <p:cNvPr id="22" name="Rectangle 21">
            <a:extLst>
              <a:ext uri="{FF2B5EF4-FFF2-40B4-BE49-F238E27FC236}">
                <a16:creationId xmlns:a16="http://schemas.microsoft.com/office/drawing/2014/main" id="{126D79B1-C72D-ACFF-B5FA-2539DB89589F}"/>
              </a:ext>
            </a:extLst>
          </p:cNvPr>
          <p:cNvSpPr>
            <a:spLocks noChangeArrowheads="1"/>
          </p:cNvSpPr>
          <p:nvPr/>
        </p:nvSpPr>
        <p:spPr bwMode="auto">
          <a:xfrm>
            <a:off x="3732232" y="1353370"/>
            <a:ext cx="48894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a:t>
            </a:r>
            <a:r>
              <a:rPr kumimoji="0" lang="fr-CA"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adjectif </a:t>
            </a:r>
            <a:r>
              <a:rPr kumimoji="0" lang="fr-CA"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a:t>
            </a:r>
            <a:r>
              <a:rPr kumimoji="0" lang="fr-CA"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fr-CA" altLang="fr-FR" b="1" i="0" u="none" strike="noStrike" kern="0" cap="none" spc="0" normalizeH="0" baseline="0" noProof="0" dirty="0">
                <a:ln>
                  <a:noFill/>
                </a:ln>
                <a:solidFill>
                  <a:srgbClr val="333766"/>
                </a:solidFill>
                <a:effectLst/>
                <a:uLnTx/>
                <a:uFillTx/>
                <a:latin typeface="Arial" panose="020B0604020202020204" pitchFamily="34" charset="0"/>
                <a:cs typeface="+mn-cs"/>
              </a:rPr>
              <a:t>de</a:t>
            </a:r>
            <a:r>
              <a:rPr kumimoji="0" lang="fr-CA"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fr-CA"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a:t>
            </a:r>
            <a:r>
              <a:rPr kumimoji="0" lang="fr-CA"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complément</a:t>
            </a:r>
          </a:p>
        </p:txBody>
      </p:sp>
      <p:sp>
        <p:nvSpPr>
          <p:cNvPr id="23" name="Rectangle 22">
            <a:extLst>
              <a:ext uri="{FF2B5EF4-FFF2-40B4-BE49-F238E27FC236}">
                <a16:creationId xmlns:a16="http://schemas.microsoft.com/office/drawing/2014/main" id="{AC6BA923-B75D-6138-D0C7-E3A20A3026FB}"/>
              </a:ext>
            </a:extLst>
          </p:cNvPr>
          <p:cNvSpPr>
            <a:spLocks noChangeArrowheads="1"/>
          </p:cNvSpPr>
          <p:nvPr/>
        </p:nvSpPr>
        <p:spPr bwMode="auto">
          <a:xfrm>
            <a:off x="1714500" y="2408238"/>
            <a:ext cx="6907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627B9A"/>
                </a:solidFill>
                <a:effectLst/>
                <a:uLnTx/>
                <a:uFillTx/>
                <a:latin typeface="Arial" panose="020B0604020202020204" pitchFamily="34" charset="0"/>
                <a:cs typeface="+mn-cs"/>
              </a:rPr>
              <a:t>Ex.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Rebecca est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le plus</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beau bébé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du</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monde.</a:t>
            </a: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FR" altLang="fr-FR" sz="7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Rebecca est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la</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plus</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petite fille.</a:t>
            </a: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pic>
        <p:nvPicPr>
          <p:cNvPr id="24" name="Picture 23" descr="un_bebe.jpg">
            <a:extLst>
              <a:ext uri="{FF2B5EF4-FFF2-40B4-BE49-F238E27FC236}">
                <a16:creationId xmlns:a16="http://schemas.microsoft.com/office/drawing/2014/main" id="{A9CB3A0F-0373-5D7C-DC25-A7C71111C51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621712" y="1002113"/>
            <a:ext cx="3698875" cy="561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a:extLst>
              <a:ext uri="{FF2B5EF4-FFF2-40B4-BE49-F238E27FC236}">
                <a16:creationId xmlns:a16="http://schemas.microsoft.com/office/drawing/2014/main" id="{8B054549-9954-0326-AB69-F6664B29996C}"/>
              </a:ext>
            </a:extLst>
          </p:cNvPr>
          <p:cNvSpPr/>
          <p:nvPr/>
        </p:nvSpPr>
        <p:spPr>
          <a:xfrm>
            <a:off x="10196513" y="6774975"/>
            <a:ext cx="2286000" cy="230187"/>
          </a:xfrm>
          <a:prstGeom prst="rect">
            <a:avLst/>
          </a:prstGeom>
        </p:spPr>
        <p:txBody>
          <a:bodyPr>
            <a:spAutoFit/>
          </a:bodyPr>
          <a:lstStyle/>
          <a:p>
            <a:pPr algn="r">
              <a:defRPr/>
            </a:pPr>
            <a:r>
              <a:rPr lang="fr-CA" sz="900" dirty="0">
                <a:solidFill>
                  <a:srgbClr val="FFFFFF">
                    <a:lumMod val="50000"/>
                  </a:srgbClr>
                </a:solidFill>
                <a:latin typeface="Arial" charset="0"/>
                <a:cs typeface="+mn-cs"/>
              </a:rPr>
              <a:t>©  </a:t>
            </a:r>
            <a:r>
              <a:rPr lang="fr-CA" sz="900" dirty="0" err="1">
                <a:solidFill>
                  <a:srgbClr val="FFFFFF">
                    <a:lumMod val="50000"/>
                  </a:srgbClr>
                </a:solidFill>
                <a:latin typeface="Arial" charset="0"/>
                <a:cs typeface="+mn-cs"/>
              </a:rPr>
              <a:t>Babasteve</a:t>
            </a:r>
            <a:r>
              <a:rPr lang="fr-CA" sz="900" dirty="0">
                <a:solidFill>
                  <a:srgbClr val="FFFFFF">
                    <a:lumMod val="50000"/>
                  </a:srgbClr>
                </a:solidFill>
                <a:latin typeface="Arial" charset="0"/>
                <a:cs typeface="+mn-cs"/>
              </a:rPr>
              <a:t>, Flickr.com</a:t>
            </a:r>
            <a:endParaRPr lang="en-US" sz="900" dirty="0">
              <a:solidFill>
                <a:srgbClr val="FFFFFF">
                  <a:lumMod val="50000"/>
                </a:srgbClr>
              </a:solidFill>
              <a:latin typeface="Arial" charset="0"/>
              <a:cs typeface="+mn-cs"/>
            </a:endParaRPr>
          </a:p>
        </p:txBody>
      </p:sp>
      <p:cxnSp>
        <p:nvCxnSpPr>
          <p:cNvPr id="26" name="Straight Connector 25">
            <a:extLst>
              <a:ext uri="{FF2B5EF4-FFF2-40B4-BE49-F238E27FC236}">
                <a16:creationId xmlns:a16="http://schemas.microsoft.com/office/drawing/2014/main" id="{020A3A25-E17C-DE1C-C45D-45237590D89E}"/>
              </a:ext>
            </a:extLst>
          </p:cNvPr>
          <p:cNvCxnSpPr>
            <a:cxnSpLocks/>
          </p:cNvCxnSpPr>
          <p:nvPr/>
        </p:nvCxnSpPr>
        <p:spPr>
          <a:xfrm>
            <a:off x="4193863" y="2800350"/>
            <a:ext cx="247168" cy="1587"/>
          </a:xfrm>
          <a:prstGeom prst="line">
            <a:avLst/>
          </a:prstGeom>
          <a:noFill/>
          <a:ln w="19050" cap="flat" cmpd="sng" algn="ctr">
            <a:solidFill>
              <a:srgbClr val="C00000"/>
            </a:solidFill>
            <a:prstDash val="solid"/>
          </a:ln>
          <a:effectLst/>
        </p:spPr>
      </p:cxnSp>
      <p:cxnSp>
        <p:nvCxnSpPr>
          <p:cNvPr id="27" name="Straight Connector 26">
            <a:extLst>
              <a:ext uri="{FF2B5EF4-FFF2-40B4-BE49-F238E27FC236}">
                <a16:creationId xmlns:a16="http://schemas.microsoft.com/office/drawing/2014/main" id="{4E8EB00C-D757-1B67-CF11-86616ED26B9F}"/>
              </a:ext>
            </a:extLst>
          </p:cNvPr>
          <p:cNvCxnSpPr>
            <a:cxnSpLocks/>
          </p:cNvCxnSpPr>
          <p:nvPr/>
        </p:nvCxnSpPr>
        <p:spPr>
          <a:xfrm flipV="1">
            <a:off x="5992813" y="2784474"/>
            <a:ext cx="674687" cy="4763"/>
          </a:xfrm>
          <a:prstGeom prst="line">
            <a:avLst/>
          </a:prstGeom>
          <a:noFill/>
          <a:ln w="19050" cap="flat" cmpd="sng" algn="ctr">
            <a:solidFill>
              <a:srgbClr val="C00000"/>
            </a:solidFill>
            <a:prstDash val="solid"/>
          </a:ln>
          <a:effectLst/>
        </p:spPr>
      </p:cxnSp>
      <p:sp>
        <p:nvSpPr>
          <p:cNvPr id="28" name="Rectangle 27">
            <a:extLst>
              <a:ext uri="{FF2B5EF4-FFF2-40B4-BE49-F238E27FC236}">
                <a16:creationId xmlns:a16="http://schemas.microsoft.com/office/drawing/2014/main" id="{92539806-8E49-9B38-EF58-2D859C81E8EC}"/>
              </a:ext>
            </a:extLst>
          </p:cNvPr>
          <p:cNvSpPr>
            <a:spLocks noChangeArrowheads="1"/>
          </p:cNvSpPr>
          <p:nvPr/>
        </p:nvSpPr>
        <p:spPr bwMode="auto">
          <a:xfrm>
            <a:off x="883444" y="3972693"/>
            <a:ext cx="233749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fr-FR" sz="2000" b="0" i="0" u="none" strike="noStrike" kern="0" cap="none" spc="0" normalizeH="0" baseline="0" noProof="0" dirty="0" err="1">
                <a:ln>
                  <a:noFill/>
                </a:ln>
                <a:solidFill>
                  <a:srgbClr val="333766"/>
                </a:solidFill>
                <a:effectLst/>
                <a:uLnTx/>
                <a:uFillTx/>
                <a:latin typeface="Arial" panose="020B0604020202020204" pitchFamily="34" charset="0"/>
                <a:cs typeface="+mn-cs"/>
              </a:rPr>
              <a:t>Superlatif</a:t>
            </a:r>
            <a:r>
              <a:rPr kumimoji="0" lang="en-US" altLang="fr-FR" sz="2000" b="0"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en-US" altLang="fr-FR" sz="2000" b="0" i="0" u="none" strike="noStrike" kern="0" cap="none" spc="0" normalizeH="0" baseline="0" noProof="0" dirty="0" err="1">
                <a:ln>
                  <a:noFill/>
                </a:ln>
                <a:solidFill>
                  <a:srgbClr val="333766"/>
                </a:solidFill>
                <a:effectLst/>
                <a:uLnTx/>
                <a:uFillTx/>
                <a:latin typeface="Arial" panose="020B0604020202020204" pitchFamily="34" charset="0"/>
                <a:cs typeface="+mn-cs"/>
              </a:rPr>
              <a:t>irrégulier</a:t>
            </a:r>
            <a:endParaRPr kumimoji="0" lang="en-US" altLang="fr-FR" sz="2000" b="0"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29" name="Right Arrow 57">
            <a:extLst>
              <a:ext uri="{FF2B5EF4-FFF2-40B4-BE49-F238E27FC236}">
                <a16:creationId xmlns:a16="http://schemas.microsoft.com/office/drawing/2014/main" id="{F4929DB2-349C-1EA3-0E0E-AF7746A19AE3}"/>
              </a:ext>
            </a:extLst>
          </p:cNvPr>
          <p:cNvSpPr/>
          <p:nvPr/>
        </p:nvSpPr>
        <p:spPr>
          <a:xfrm>
            <a:off x="3207544" y="4575943"/>
            <a:ext cx="228600" cy="152400"/>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30" name="Right Arrow 58">
            <a:extLst>
              <a:ext uri="{FF2B5EF4-FFF2-40B4-BE49-F238E27FC236}">
                <a16:creationId xmlns:a16="http://schemas.microsoft.com/office/drawing/2014/main" id="{9B3146A8-2DF8-BBD8-A95E-8D61FA0EE4EC}"/>
              </a:ext>
            </a:extLst>
          </p:cNvPr>
          <p:cNvSpPr/>
          <p:nvPr/>
        </p:nvSpPr>
        <p:spPr>
          <a:xfrm>
            <a:off x="3207544" y="4973896"/>
            <a:ext cx="228600" cy="152400"/>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31" name="Right Arrow 59">
            <a:extLst>
              <a:ext uri="{FF2B5EF4-FFF2-40B4-BE49-F238E27FC236}">
                <a16:creationId xmlns:a16="http://schemas.microsoft.com/office/drawing/2014/main" id="{32B29F2E-E1C9-B119-FD4A-06CC4FA530BE}"/>
              </a:ext>
            </a:extLst>
          </p:cNvPr>
          <p:cNvSpPr/>
          <p:nvPr/>
        </p:nvSpPr>
        <p:spPr>
          <a:xfrm>
            <a:off x="3207544" y="5442811"/>
            <a:ext cx="228600" cy="152400"/>
          </a:xfrm>
          <a:prstGeom prst="right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32" name="Rectangle 31">
            <a:extLst>
              <a:ext uri="{FF2B5EF4-FFF2-40B4-BE49-F238E27FC236}">
                <a16:creationId xmlns:a16="http://schemas.microsoft.com/office/drawing/2014/main" id="{FC42CE2F-3395-8E23-BF04-DB8525094523}"/>
              </a:ext>
            </a:extLst>
          </p:cNvPr>
          <p:cNvSpPr/>
          <p:nvPr/>
        </p:nvSpPr>
        <p:spPr>
          <a:xfrm>
            <a:off x="6748461" y="2497298"/>
            <a:ext cx="411957" cy="287176"/>
          </a:xfrm>
          <a:prstGeom prst="rect">
            <a:avLst/>
          </a:prstGeom>
          <a:noFill/>
          <a:ln w="15875"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2400" b="0" i="0" u="none" strike="noStrike" kern="0" cap="none" spc="0" normalizeH="0" baseline="0" noProof="0">
              <a:ln>
                <a:noFill/>
              </a:ln>
              <a:solidFill>
                <a:srgbClr val="FFFFFF"/>
              </a:solidFill>
              <a:effectLst/>
              <a:uLnTx/>
              <a:uFillTx/>
              <a:latin typeface="Arial"/>
              <a:ea typeface="+mn-ea"/>
              <a:cs typeface="+mn-cs"/>
            </a:endParaRPr>
          </a:p>
        </p:txBody>
      </p:sp>
      <p:cxnSp>
        <p:nvCxnSpPr>
          <p:cNvPr id="33" name="Straight Connector 32">
            <a:extLst>
              <a:ext uri="{FF2B5EF4-FFF2-40B4-BE49-F238E27FC236}">
                <a16:creationId xmlns:a16="http://schemas.microsoft.com/office/drawing/2014/main" id="{5D557D7D-9F0A-8C77-2D1B-6165B011329B}"/>
              </a:ext>
            </a:extLst>
          </p:cNvPr>
          <p:cNvCxnSpPr>
            <a:cxnSpLocks/>
          </p:cNvCxnSpPr>
          <p:nvPr/>
        </p:nvCxnSpPr>
        <p:spPr>
          <a:xfrm>
            <a:off x="4212749" y="3160710"/>
            <a:ext cx="261144" cy="0"/>
          </a:xfrm>
          <a:prstGeom prst="line">
            <a:avLst/>
          </a:prstGeom>
          <a:noFill/>
          <a:ln w="19050" cap="flat" cmpd="sng" algn="ctr">
            <a:solidFill>
              <a:srgbClr val="C00000"/>
            </a:solidFill>
            <a:prstDash val="solid"/>
          </a:ln>
          <a:effectLst/>
        </p:spPr>
      </p:cxnSp>
      <p:cxnSp>
        <p:nvCxnSpPr>
          <p:cNvPr id="34" name="Straight Connector 33">
            <a:extLst>
              <a:ext uri="{FF2B5EF4-FFF2-40B4-BE49-F238E27FC236}">
                <a16:creationId xmlns:a16="http://schemas.microsoft.com/office/drawing/2014/main" id="{9DD756DE-DD51-7AAB-CF9D-D92FD41A0ED8}"/>
              </a:ext>
            </a:extLst>
          </p:cNvPr>
          <p:cNvCxnSpPr>
            <a:cxnSpLocks/>
          </p:cNvCxnSpPr>
          <p:nvPr/>
        </p:nvCxnSpPr>
        <p:spPr>
          <a:xfrm>
            <a:off x="6093936" y="3162298"/>
            <a:ext cx="446882" cy="3175"/>
          </a:xfrm>
          <a:prstGeom prst="line">
            <a:avLst/>
          </a:prstGeom>
          <a:noFill/>
          <a:ln w="19050" cap="flat" cmpd="sng" algn="ctr">
            <a:solidFill>
              <a:srgbClr val="C00000"/>
            </a:solidFill>
            <a:prstDash val="solid"/>
          </a:ln>
          <a:effectLst/>
        </p:spPr>
      </p:cxnSp>
    </p:spTree>
    <p:custDataLst>
      <p:tags r:id="rId1"/>
    </p:custDataLst>
    <p:extLst>
      <p:ext uri="{BB962C8B-B14F-4D97-AF65-F5344CB8AC3E}">
        <p14:creationId xmlns:p14="http://schemas.microsoft.com/office/powerpoint/2010/main" val="80774671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left)">
                                      <p:cBhvr>
                                        <p:cTn id="25" dur="500"/>
                                        <p:tgtEl>
                                          <p:spTgt spid="26"/>
                                        </p:tgtEl>
                                      </p:cBhvr>
                                    </p:animEffect>
                                  </p:childTnLst>
                                </p:cTn>
                              </p:par>
                              <p:par>
                                <p:cTn id="26" presetID="22" presetClass="entr" presetSubtype="8"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wipe(left)">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left)">
                                      <p:cBhvr>
                                        <p:cTn id="33" dur="500"/>
                                        <p:tgtEl>
                                          <p:spTgt spid="33"/>
                                        </p:tgtEl>
                                      </p:cBhvr>
                                    </p:animEffect>
                                  </p:childTnLst>
                                </p:cTn>
                              </p:par>
                              <p:par>
                                <p:cTn id="34" presetID="22" presetClass="entr" presetSubtype="8"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left)">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5" grpId="0"/>
      <p:bldP spid="28" grpId="0"/>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459EA-0BCE-4332-BDD7-168340E1BE8B}"/>
              </a:ext>
            </a:extLst>
          </p:cNvPr>
          <p:cNvSpPr>
            <a:spLocks noGrp="1"/>
          </p:cNvSpPr>
          <p:nvPr>
            <p:ph type="title"/>
          </p:nvPr>
        </p:nvSpPr>
        <p:spPr/>
        <p:txBody>
          <a:bodyPr/>
          <a:lstStyle/>
          <a:p>
            <a:r>
              <a:rPr lang="fr-CA" dirty="0"/>
              <a:t>Noms</a:t>
            </a:r>
          </a:p>
        </p:txBody>
      </p:sp>
      <p:sp>
        <p:nvSpPr>
          <p:cNvPr id="32" name="TextBox 31">
            <a:extLst>
              <a:ext uri="{FF2B5EF4-FFF2-40B4-BE49-F238E27FC236}">
                <a16:creationId xmlns:a16="http://schemas.microsoft.com/office/drawing/2014/main" id="{1EBF5C8B-109B-A39F-7271-D3792DA9F2B4}"/>
              </a:ext>
            </a:extLst>
          </p:cNvPr>
          <p:cNvSpPr txBox="1">
            <a:spLocks noChangeArrowheads="1"/>
          </p:cNvSpPr>
          <p:nvPr/>
        </p:nvSpPr>
        <p:spPr bwMode="auto">
          <a:xfrm>
            <a:off x="3174206" y="1060410"/>
            <a:ext cx="2160588" cy="954088"/>
          </a:xfrm>
          <a:prstGeom prst="rect">
            <a:avLst/>
          </a:prstGeom>
          <a:noFill/>
          <a:ln w="9525">
            <a:noFill/>
            <a:miter lim="800000"/>
            <a:headEnd/>
            <a:tailEnd/>
          </a:ln>
        </p:spPr>
        <p:txBody>
          <a:bodyPr wrap="none">
            <a:spAutoFit/>
          </a:bodyPr>
          <a:lstStyle/>
          <a:p>
            <a:pPr>
              <a:defRPr/>
            </a:pPr>
            <a:r>
              <a:rPr lang="fr-CA" sz="2800" b="1" u="sng" dirty="0">
                <a:solidFill>
                  <a:srgbClr val="333766"/>
                </a:solidFill>
                <a:uFill>
                  <a:solidFill>
                    <a:srgbClr val="C00000"/>
                  </a:solidFill>
                </a:uFill>
                <a:latin typeface="Arial" charset="0"/>
                <a:cs typeface="+mn-cs"/>
              </a:rPr>
              <a:t>le</a:t>
            </a:r>
            <a:r>
              <a:rPr lang="fr-CA" sz="2800" b="1" dirty="0">
                <a:solidFill>
                  <a:srgbClr val="333766"/>
                </a:solidFill>
                <a:latin typeface="Arial" charset="0"/>
                <a:cs typeface="+mn-cs"/>
              </a:rPr>
              <a:t> plus de</a:t>
            </a:r>
          </a:p>
          <a:p>
            <a:pPr>
              <a:defRPr/>
            </a:pPr>
            <a:r>
              <a:rPr lang="fr-CA" sz="2800" b="1" u="sng" dirty="0">
                <a:solidFill>
                  <a:srgbClr val="333766"/>
                </a:solidFill>
                <a:uFill>
                  <a:solidFill>
                    <a:srgbClr val="C00000"/>
                  </a:solidFill>
                </a:uFill>
                <a:latin typeface="Arial" charset="0"/>
                <a:cs typeface="+mn-cs"/>
              </a:rPr>
              <a:t>le</a:t>
            </a:r>
            <a:r>
              <a:rPr lang="fr-CA" sz="2800" b="1" dirty="0">
                <a:solidFill>
                  <a:srgbClr val="333766"/>
                </a:solidFill>
                <a:latin typeface="Arial" charset="0"/>
                <a:cs typeface="+mn-cs"/>
              </a:rPr>
              <a:t> moins de</a:t>
            </a:r>
          </a:p>
        </p:txBody>
      </p:sp>
      <p:sp>
        <p:nvSpPr>
          <p:cNvPr id="33" name="Rectangle 32">
            <a:extLst>
              <a:ext uri="{FF2B5EF4-FFF2-40B4-BE49-F238E27FC236}">
                <a16:creationId xmlns:a16="http://schemas.microsoft.com/office/drawing/2014/main" id="{2D2074EB-CBB3-AFCF-7EC1-ABFC9A87C837}"/>
              </a:ext>
            </a:extLst>
          </p:cNvPr>
          <p:cNvSpPr>
            <a:spLocks noChangeArrowheads="1"/>
          </p:cNvSpPr>
          <p:nvPr/>
        </p:nvSpPr>
        <p:spPr bwMode="auto">
          <a:xfrm>
            <a:off x="5334794" y="1233448"/>
            <a:ext cx="3846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400" b="1" i="0" u="none" strike="noStrike" kern="0" cap="none" spc="0" normalizeH="0" baseline="0" noProof="0" dirty="0">
                <a:ln>
                  <a:noFill/>
                </a:ln>
                <a:solidFill>
                  <a:srgbClr val="333766"/>
                </a:solidFill>
                <a:effectLst/>
                <a:uLnTx/>
                <a:uFillTx/>
                <a:latin typeface="Arial" panose="020B0604020202020204" pitchFamily="34" charset="0"/>
                <a:cs typeface="+mn-cs"/>
              </a:rPr>
              <a:t>+</a:t>
            </a: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rPr>
              <a:t> nom </a:t>
            </a:r>
            <a:r>
              <a:rPr kumimoji="0" lang="fr-CA" altLang="fr-FR" sz="2400" b="1" i="0" u="none" strike="noStrike" kern="0" cap="none" spc="0" normalizeH="0" baseline="0" noProof="0" dirty="0">
                <a:ln>
                  <a:noFill/>
                </a:ln>
                <a:solidFill>
                  <a:srgbClr val="333766"/>
                </a:solidFill>
                <a:effectLst/>
                <a:uLnTx/>
                <a:uFillTx/>
                <a:latin typeface="Arial" panose="020B0604020202020204" pitchFamily="34" charset="0"/>
                <a:cs typeface="+mn-cs"/>
              </a:rPr>
              <a:t>+</a:t>
            </a: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fr-CA"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de</a:t>
            </a: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fr-CA" altLang="fr-FR" sz="2400" b="1" i="0" u="none" strike="noStrike" kern="0" cap="none" spc="0" normalizeH="0" baseline="0" noProof="0" dirty="0">
                <a:ln>
                  <a:noFill/>
                </a:ln>
                <a:solidFill>
                  <a:srgbClr val="333766"/>
                </a:solidFill>
                <a:effectLst/>
                <a:uLnTx/>
                <a:uFillTx/>
                <a:latin typeface="Arial" panose="020B0604020202020204" pitchFamily="34" charset="0"/>
                <a:cs typeface="+mn-cs"/>
              </a:rPr>
              <a:t>+</a:t>
            </a:r>
            <a:r>
              <a:rPr kumimoji="0" lang="fr-CA" altLang="fr-FR" sz="2400" b="0" i="0" u="none" strike="noStrike" kern="0" cap="none" spc="0" normalizeH="0" baseline="0" noProof="0" dirty="0">
                <a:ln>
                  <a:noFill/>
                </a:ln>
                <a:solidFill>
                  <a:srgbClr val="333766"/>
                </a:solidFill>
                <a:effectLst/>
                <a:uLnTx/>
                <a:uFillTx/>
                <a:latin typeface="Arial" panose="020B0604020202020204" pitchFamily="34" charset="0"/>
                <a:cs typeface="+mn-cs"/>
              </a:rPr>
              <a:t> complément</a:t>
            </a:r>
          </a:p>
        </p:txBody>
      </p:sp>
      <p:sp>
        <p:nvSpPr>
          <p:cNvPr id="34" name="Rectangle 33">
            <a:extLst>
              <a:ext uri="{FF2B5EF4-FFF2-40B4-BE49-F238E27FC236}">
                <a16:creationId xmlns:a16="http://schemas.microsoft.com/office/drawing/2014/main" id="{9E07B2D6-757A-6CC6-F79C-94FC7540AFBE}"/>
              </a:ext>
            </a:extLst>
          </p:cNvPr>
          <p:cNvSpPr>
            <a:spLocks noChangeArrowheads="1"/>
          </p:cNvSpPr>
          <p:nvPr/>
        </p:nvSpPr>
        <p:spPr bwMode="auto">
          <a:xfrm>
            <a:off x="1710692" y="2172294"/>
            <a:ext cx="5295603"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627B9A"/>
                </a:solidFill>
                <a:effectLst/>
                <a:uLnTx/>
                <a:uFillTx/>
                <a:latin typeface="Arial" panose="020B0604020202020204" pitchFamily="34" charset="0"/>
                <a:cs typeface="+mn-cs"/>
              </a:rPr>
              <a:t>Ex.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C’est lui qui peut porter </a:t>
            </a:r>
            <a:b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le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plus</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de </a:t>
            </a:r>
            <a:r>
              <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citrouilles</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b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sur la tête.</a:t>
            </a: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1800" b="0" i="0"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fr-CA" altLang="fr-FR" sz="18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cxnSp>
        <p:nvCxnSpPr>
          <p:cNvPr id="35" name="Straight Connector 34">
            <a:extLst>
              <a:ext uri="{FF2B5EF4-FFF2-40B4-BE49-F238E27FC236}">
                <a16:creationId xmlns:a16="http://schemas.microsoft.com/office/drawing/2014/main" id="{B677A7FF-D4F3-14BC-3C71-BC33A786280C}"/>
              </a:ext>
            </a:extLst>
          </p:cNvPr>
          <p:cNvCxnSpPr/>
          <p:nvPr/>
        </p:nvCxnSpPr>
        <p:spPr>
          <a:xfrm>
            <a:off x="2300942" y="2917385"/>
            <a:ext cx="274320" cy="1588"/>
          </a:xfrm>
          <a:prstGeom prst="line">
            <a:avLst/>
          </a:prstGeom>
          <a:noFill/>
          <a:ln w="19050" cap="flat" cmpd="sng" algn="ctr">
            <a:solidFill>
              <a:srgbClr val="C00000"/>
            </a:solidFill>
            <a:prstDash val="solid"/>
          </a:ln>
          <a:effectLst/>
        </p:spPr>
      </p:cxnSp>
      <p:grpSp>
        <p:nvGrpSpPr>
          <p:cNvPr id="36" name="Group 26">
            <a:extLst>
              <a:ext uri="{FF2B5EF4-FFF2-40B4-BE49-F238E27FC236}">
                <a16:creationId xmlns:a16="http://schemas.microsoft.com/office/drawing/2014/main" id="{5C143B67-13D7-B524-2A41-86610FF6E343}"/>
              </a:ext>
            </a:extLst>
          </p:cNvPr>
          <p:cNvGrpSpPr>
            <a:grpSpLocks/>
          </p:cNvGrpSpPr>
          <p:nvPr/>
        </p:nvGrpSpPr>
        <p:grpSpPr bwMode="auto">
          <a:xfrm>
            <a:off x="1835140" y="3600210"/>
            <a:ext cx="3669919" cy="3141769"/>
            <a:chOff x="6662956" y="3068226"/>
            <a:chExt cx="3669529" cy="3142153"/>
          </a:xfrm>
        </p:grpSpPr>
        <p:sp>
          <p:nvSpPr>
            <p:cNvPr id="37" name="Rectangle 36">
              <a:extLst>
                <a:ext uri="{FF2B5EF4-FFF2-40B4-BE49-F238E27FC236}">
                  <a16:creationId xmlns:a16="http://schemas.microsoft.com/office/drawing/2014/main" id="{94183499-BFCA-751F-2603-2A9F8D4E65E0}"/>
                </a:ext>
              </a:extLst>
            </p:cNvPr>
            <p:cNvSpPr/>
            <p:nvPr/>
          </p:nvSpPr>
          <p:spPr>
            <a:xfrm>
              <a:off x="6662956" y="5994453"/>
              <a:ext cx="2666717" cy="215926"/>
            </a:xfrm>
            <a:prstGeom prst="rect">
              <a:avLst/>
            </a:prstGeom>
          </p:spPr>
          <p:txBody>
            <a:bodyPr>
              <a:spAutoFit/>
            </a:bodyPr>
            <a:lstStyle/>
            <a:p>
              <a:pPr>
                <a:defRPr/>
              </a:pPr>
              <a:r>
                <a:rPr lang="fr-CA" sz="800" dirty="0">
                  <a:solidFill>
                    <a:srgbClr val="FFFFFF">
                      <a:lumMod val="50000"/>
                    </a:srgbClr>
                  </a:solidFill>
                  <a:latin typeface="Arial" charset="0"/>
                  <a:cs typeface="+mn-cs"/>
                </a:rPr>
                <a:t>© Michael Foley </a:t>
              </a:r>
              <a:r>
                <a:rPr lang="fr-CA" sz="800" dirty="0" err="1">
                  <a:solidFill>
                    <a:srgbClr val="FFFFFF">
                      <a:lumMod val="50000"/>
                    </a:srgbClr>
                  </a:solidFill>
                  <a:latin typeface="Arial" charset="0"/>
                  <a:cs typeface="+mn-cs"/>
                </a:rPr>
                <a:t>Photography</a:t>
              </a:r>
              <a:r>
                <a:rPr lang="fr-CA" sz="800" dirty="0">
                  <a:solidFill>
                    <a:srgbClr val="FFFFFF">
                      <a:lumMod val="50000"/>
                    </a:srgbClr>
                  </a:solidFill>
                  <a:latin typeface="Arial" charset="0"/>
                  <a:cs typeface="+mn-cs"/>
                </a:rPr>
                <a:t>, Flickr.com</a:t>
              </a:r>
            </a:p>
          </p:txBody>
        </p:sp>
        <p:pic>
          <p:nvPicPr>
            <p:cNvPr id="38" name="Picture 2" descr="C:\Documents and Settings\ktsedryk\My Documents\Enseignement\Waterloo\Distance\252\comparatifs, superlatifs\images\winner.jpg">
              <a:extLst>
                <a:ext uri="{FF2B5EF4-FFF2-40B4-BE49-F238E27FC236}">
                  <a16:creationId xmlns:a16="http://schemas.microsoft.com/office/drawing/2014/main" id="{27E79C0D-2585-0C21-30C2-F423BBE753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399"/>
            <a:stretch/>
          </p:blipFill>
          <p:spPr bwMode="auto">
            <a:xfrm>
              <a:off x="6747163" y="3068226"/>
              <a:ext cx="3585322" cy="292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 name="Rectangle 38">
            <a:extLst>
              <a:ext uri="{FF2B5EF4-FFF2-40B4-BE49-F238E27FC236}">
                <a16:creationId xmlns:a16="http://schemas.microsoft.com/office/drawing/2014/main" id="{195A70D9-AD1C-F352-8651-F2DDCC0B3DF1}"/>
              </a:ext>
            </a:extLst>
          </p:cNvPr>
          <p:cNvSpPr>
            <a:spLocks noChangeArrowheads="1"/>
          </p:cNvSpPr>
          <p:nvPr/>
        </p:nvSpPr>
        <p:spPr bwMode="auto">
          <a:xfrm>
            <a:off x="7258050" y="2114250"/>
            <a:ext cx="4897438"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627B9A"/>
                </a:solidFill>
                <a:effectLst/>
                <a:uLnTx/>
                <a:uFillTx/>
                <a:latin typeface="Arial" panose="020B0604020202020204" pitchFamily="34" charset="0"/>
                <a:cs typeface="+mn-cs"/>
              </a:rPr>
              <a:t>Ex.</a:t>
            </a:r>
            <a:r>
              <a:rPr kumimoji="0" lang="fr-FR" altLang="fr-FR" sz="2800" b="0" i="0" u="none" strike="noStrike" kern="0" cap="none" spc="0" normalizeH="0" baseline="0" noProof="0" dirty="0">
                <a:ln>
                  <a:noFill/>
                </a:ln>
                <a:solidFill>
                  <a:srgbClr val="627B9A"/>
                </a:solidFill>
                <a:effectLst/>
                <a:uLnTx/>
                <a:uFillTx/>
                <a:latin typeface="Arial" panose="020B0604020202020204" pitchFamily="34" charset="0"/>
                <a:cs typeface="+mn-cs"/>
              </a:rPr>
              <a:t>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Aujourd’hui j’ai attrapé </a:t>
            </a:r>
            <a:b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le moins de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poissons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de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tous </a:t>
            </a:r>
            <a:b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les autres pêcheurs.</a:t>
            </a: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grpSp>
        <p:nvGrpSpPr>
          <p:cNvPr id="40" name="Group 33">
            <a:extLst>
              <a:ext uri="{FF2B5EF4-FFF2-40B4-BE49-F238E27FC236}">
                <a16:creationId xmlns:a16="http://schemas.microsoft.com/office/drawing/2014/main" id="{1045C1BE-AC23-8F81-020A-0124A6190E38}"/>
              </a:ext>
            </a:extLst>
          </p:cNvPr>
          <p:cNvGrpSpPr>
            <a:grpSpLocks/>
          </p:cNvGrpSpPr>
          <p:nvPr/>
        </p:nvGrpSpPr>
        <p:grpSpPr bwMode="auto">
          <a:xfrm>
            <a:off x="7749455" y="3600210"/>
            <a:ext cx="3207873" cy="3162151"/>
            <a:chOff x="-211840" y="3543294"/>
            <a:chExt cx="3207451" cy="3160776"/>
          </a:xfrm>
        </p:grpSpPr>
        <p:pic>
          <p:nvPicPr>
            <p:cNvPr id="41" name="Picture 3" descr="C:\Documents and Settings\ktsedryk\My Documents\Enseignement\Waterloo\Distance\252\comparatifs, superlatifs\images\LAZY.jpg">
              <a:extLst>
                <a:ext uri="{FF2B5EF4-FFF2-40B4-BE49-F238E27FC236}">
                  <a16:creationId xmlns:a16="http://schemas.microsoft.com/office/drawing/2014/main" id="{266599EF-A09E-A497-699B-AE20DF303E9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6334"/>
            <a:stretch/>
          </p:blipFill>
          <p:spPr bwMode="auto">
            <a:xfrm>
              <a:off x="-125828" y="3543294"/>
              <a:ext cx="3121439" cy="292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41">
              <a:extLst>
                <a:ext uri="{FF2B5EF4-FFF2-40B4-BE49-F238E27FC236}">
                  <a16:creationId xmlns:a16="http://schemas.microsoft.com/office/drawing/2014/main" id="{9ECA00A2-52C7-28A7-590F-19CEBC15E423}"/>
                </a:ext>
              </a:extLst>
            </p:cNvPr>
            <p:cNvSpPr/>
            <p:nvPr/>
          </p:nvSpPr>
          <p:spPr>
            <a:xfrm>
              <a:off x="-211840" y="6488264"/>
              <a:ext cx="2406333" cy="215806"/>
            </a:xfrm>
            <a:prstGeom prst="rect">
              <a:avLst/>
            </a:prstGeom>
          </p:spPr>
          <p:txBody>
            <a:bodyPr>
              <a:spAutoFit/>
            </a:bodyPr>
            <a:lstStyle/>
            <a:p>
              <a:pPr>
                <a:defRPr/>
              </a:pPr>
              <a:r>
                <a:rPr lang="fr-CA" sz="800" dirty="0">
                  <a:solidFill>
                    <a:srgbClr val="FFFFFF">
                      <a:lumMod val="50000"/>
                    </a:srgbClr>
                  </a:solidFill>
                  <a:latin typeface="Arial" charset="0"/>
                  <a:cs typeface="+mn-cs"/>
                </a:rPr>
                <a:t>© </a:t>
              </a:r>
              <a:r>
                <a:rPr lang="fr-CA" sz="800" dirty="0" err="1">
                  <a:solidFill>
                    <a:srgbClr val="FFFFFF">
                      <a:lumMod val="50000"/>
                    </a:srgbClr>
                  </a:solidFill>
                  <a:latin typeface="Arial" charset="0"/>
                  <a:cs typeface="+mn-cs"/>
                </a:rPr>
                <a:t>Christolakis</a:t>
              </a:r>
              <a:r>
                <a:rPr lang="fr-CA" sz="800" dirty="0">
                  <a:solidFill>
                    <a:srgbClr val="FFFFFF">
                      <a:lumMod val="50000"/>
                    </a:srgbClr>
                  </a:solidFill>
                  <a:latin typeface="Arial" charset="0"/>
                  <a:cs typeface="+mn-cs"/>
                </a:rPr>
                <a:t>, Flickr.com</a:t>
              </a:r>
            </a:p>
          </p:txBody>
        </p:sp>
      </p:grpSp>
      <p:sp>
        <p:nvSpPr>
          <p:cNvPr id="43" name="Rectangle 42">
            <a:extLst>
              <a:ext uri="{FF2B5EF4-FFF2-40B4-BE49-F238E27FC236}">
                <a16:creationId xmlns:a16="http://schemas.microsoft.com/office/drawing/2014/main" id="{BA7781D3-2A34-7C78-EC1C-4EE1D50E5338}"/>
              </a:ext>
            </a:extLst>
          </p:cNvPr>
          <p:cNvSpPr/>
          <p:nvPr/>
        </p:nvSpPr>
        <p:spPr>
          <a:xfrm>
            <a:off x="10362661" y="2631043"/>
            <a:ext cx="417255" cy="301626"/>
          </a:xfrm>
          <a:prstGeom prst="rect">
            <a:avLst/>
          </a:prstGeom>
          <a:noFill/>
          <a:ln w="15875" cap="flat" cmpd="sng" algn="ctr">
            <a:solidFill>
              <a:srgbClr val="C0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DC74A711-538F-1ABE-B031-851A7E81F40A}"/>
              </a:ext>
            </a:extLst>
          </p:cNvPr>
          <p:cNvCxnSpPr/>
          <p:nvPr/>
        </p:nvCxnSpPr>
        <p:spPr>
          <a:xfrm>
            <a:off x="7347747" y="2932669"/>
            <a:ext cx="274320" cy="1587"/>
          </a:xfrm>
          <a:prstGeom prst="line">
            <a:avLst/>
          </a:prstGeom>
          <a:noFill/>
          <a:ln w="19050" cap="flat" cmpd="sng" algn="ctr">
            <a:solidFill>
              <a:srgbClr val="C00000"/>
            </a:solidFill>
            <a:prstDash val="solid"/>
          </a:ln>
          <a:effectLst/>
        </p:spPr>
      </p:cxnSp>
    </p:spTree>
    <p:custDataLst>
      <p:tags r:id="rId1"/>
    </p:custDataLst>
    <p:extLst>
      <p:ext uri="{BB962C8B-B14F-4D97-AF65-F5344CB8AC3E}">
        <p14:creationId xmlns:p14="http://schemas.microsoft.com/office/powerpoint/2010/main" val="9348367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fade">
                                      <p:cBhvr>
                                        <p:cTn id="15" dur="500"/>
                                        <p:tgtEl>
                                          <p:spTgt spid="3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left)">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0"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left)">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3"/>
                                        </p:tgtEl>
                                        <p:attrNameLst>
                                          <p:attrName>style.visibility</p:attrName>
                                        </p:attrNameLst>
                                      </p:cBhvr>
                                      <p:to>
                                        <p:strVal val="visible"/>
                                      </p:to>
                                    </p:set>
                                    <p:anim calcmode="lin" valueType="num">
                                      <p:cBhvr>
                                        <p:cTn id="37" dur="500" fill="hold"/>
                                        <p:tgtEl>
                                          <p:spTgt spid="43"/>
                                        </p:tgtEl>
                                        <p:attrNameLst>
                                          <p:attrName>ppt_w</p:attrName>
                                        </p:attrNameLst>
                                      </p:cBhvr>
                                      <p:tavLst>
                                        <p:tav tm="0">
                                          <p:val>
                                            <p:fltVal val="0"/>
                                          </p:val>
                                        </p:tav>
                                        <p:tav tm="100000">
                                          <p:val>
                                            <p:strVal val="#ppt_w"/>
                                          </p:val>
                                        </p:tav>
                                      </p:tavLst>
                                    </p:anim>
                                    <p:anim calcmode="lin" valueType="num">
                                      <p:cBhvr>
                                        <p:cTn id="38" dur="500" fill="hold"/>
                                        <p:tgtEl>
                                          <p:spTgt spid="4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9"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B9D5F-B022-0667-A608-79EA98B5F26E}"/>
              </a:ext>
            </a:extLst>
          </p:cNvPr>
          <p:cNvSpPr>
            <a:spLocks noGrp="1"/>
          </p:cNvSpPr>
          <p:nvPr>
            <p:ph type="title"/>
          </p:nvPr>
        </p:nvSpPr>
        <p:spPr/>
        <p:txBody>
          <a:bodyPr/>
          <a:lstStyle/>
          <a:p>
            <a:r>
              <a:rPr lang="fr-FR" sz="2800" dirty="0"/>
              <a:t>Adverbes</a:t>
            </a:r>
            <a:endParaRPr lang="fr-CA" dirty="0"/>
          </a:p>
        </p:txBody>
      </p:sp>
      <p:graphicFrame>
        <p:nvGraphicFramePr>
          <p:cNvPr id="16" name="Content Placeholder 26">
            <a:extLst>
              <a:ext uri="{FF2B5EF4-FFF2-40B4-BE49-F238E27FC236}">
                <a16:creationId xmlns:a16="http://schemas.microsoft.com/office/drawing/2014/main" id="{E58DEA7B-697E-6090-0E6C-26A9D2236C71}"/>
              </a:ext>
            </a:extLst>
          </p:cNvPr>
          <p:cNvGraphicFramePr>
            <a:graphicFrameLocks/>
          </p:cNvGraphicFramePr>
          <p:nvPr>
            <p:extLst>
              <p:ext uri="{D42A27DB-BD31-4B8C-83A1-F6EECF244321}">
                <p14:modId xmlns:p14="http://schemas.microsoft.com/office/powerpoint/2010/main" val="4117468583"/>
              </p:ext>
            </p:extLst>
          </p:nvPr>
        </p:nvGraphicFramePr>
        <p:xfrm>
          <a:off x="1673225" y="4635500"/>
          <a:ext cx="5867400" cy="1828544"/>
        </p:xfrm>
        <a:graphic>
          <a:graphicData uri="http://schemas.openxmlformats.org/drawingml/2006/table">
            <a:tbl>
              <a:tblPr/>
              <a:tblGrid>
                <a:gridCol w="1651000">
                  <a:extLst>
                    <a:ext uri="{9D8B030D-6E8A-4147-A177-3AD203B41FA5}">
                      <a16:colId xmlns:a16="http://schemas.microsoft.com/office/drawing/2014/main" val="20000"/>
                    </a:ext>
                  </a:extLst>
                </a:gridCol>
                <a:gridCol w="561975">
                  <a:extLst>
                    <a:ext uri="{9D8B030D-6E8A-4147-A177-3AD203B41FA5}">
                      <a16:colId xmlns:a16="http://schemas.microsoft.com/office/drawing/2014/main" val="20001"/>
                    </a:ext>
                  </a:extLst>
                </a:gridCol>
                <a:gridCol w="3654425">
                  <a:extLst>
                    <a:ext uri="{9D8B030D-6E8A-4147-A177-3AD203B41FA5}">
                      <a16:colId xmlns:a16="http://schemas.microsoft.com/office/drawing/2014/main" val="20002"/>
                    </a:ext>
                  </a:extLst>
                </a:gridCol>
              </a:tblGrid>
              <a:tr h="396081">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pPr algn="l"/>
                      <a:r>
                        <a:rPr lang="fr-CA" sz="2400" b="1" dirty="0"/>
                        <a:t>beaucoup</a:t>
                      </a:r>
                    </a:p>
                  </a:txBody>
                  <a:tcPr marT="45688" marB="45688">
                    <a:lnL>
                      <a:noFill/>
                    </a:lnL>
                    <a:lnR>
                      <a:noFill/>
                    </a:lnR>
                    <a:lnT>
                      <a:noFill/>
                    </a:lnT>
                    <a:lnB>
                      <a:noFill/>
                    </a:lnB>
                    <a:lnTlToBr w="12700" cmpd="sng">
                      <a:noFill/>
                      <a:prstDash val="solid"/>
                    </a:lnTlToBr>
                    <a:lnBlToTr w="12700" cmpd="sng">
                      <a:noFill/>
                      <a:prstDash val="solid"/>
                    </a:lnBlToTr>
                    <a:noFill/>
                  </a:tcPr>
                </a:tc>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pPr algn="l"/>
                      <a:endParaRPr lang="fr-CA" sz="2400" dirty="0"/>
                    </a:p>
                  </a:txBody>
                  <a:tcPr marT="45688" marB="45688">
                    <a:lnL>
                      <a:noFill/>
                    </a:lnL>
                    <a:lnR>
                      <a:noFill/>
                    </a:lnR>
                    <a:lnT>
                      <a:noFill/>
                    </a:lnT>
                    <a:lnB>
                      <a:noFill/>
                    </a:lnB>
                    <a:lnTlToBr w="12700" cmpd="sng">
                      <a:noFill/>
                      <a:prstDash val="solid"/>
                    </a:lnTlToBr>
                    <a:lnBlToTr w="12700" cmpd="sng">
                      <a:noFill/>
                      <a:prstDash val="solid"/>
                    </a:lnBlToTr>
                    <a:noFill/>
                  </a:tcPr>
                </a:tc>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pPr algn="l"/>
                      <a:r>
                        <a:rPr lang="fr-CA" sz="2400" dirty="0"/>
                        <a:t> le plus</a:t>
                      </a:r>
                    </a:p>
                  </a:txBody>
                  <a:tcPr marT="45688" marB="45688">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6081">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pPr algn="l"/>
                      <a:r>
                        <a:rPr lang="fr-CA" sz="2400" b="1" dirty="0"/>
                        <a:t>bien</a:t>
                      </a:r>
                    </a:p>
                  </a:txBody>
                  <a:tcPr marT="45688" marB="45688">
                    <a:lnL>
                      <a:noFill/>
                    </a:lnL>
                    <a:lnR>
                      <a:noFill/>
                    </a:lnR>
                    <a:lnT>
                      <a:noFill/>
                    </a:lnT>
                    <a:lnB>
                      <a:noFill/>
                    </a:lnB>
                    <a:lnTlToBr w="12700" cmpd="sng">
                      <a:noFill/>
                      <a:prstDash val="solid"/>
                    </a:lnTlToBr>
                    <a:lnBlToTr w="12700" cmpd="sng">
                      <a:noFill/>
                      <a:prstDash val="solid"/>
                    </a:lnBlToTr>
                    <a:noFill/>
                  </a:tcPr>
                </a:tc>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pPr algn="l"/>
                      <a:endParaRPr lang="fr-CA" sz="2400" dirty="0"/>
                    </a:p>
                  </a:txBody>
                  <a:tcPr marT="45688" marB="45688">
                    <a:lnL>
                      <a:noFill/>
                    </a:lnL>
                    <a:lnR>
                      <a:noFill/>
                    </a:lnR>
                    <a:lnT>
                      <a:noFill/>
                    </a:lnT>
                    <a:lnB>
                      <a:noFill/>
                    </a:lnB>
                    <a:lnTlToBr w="12700" cmpd="sng">
                      <a:noFill/>
                      <a:prstDash val="solid"/>
                    </a:lnTlToBr>
                    <a:lnBlToTr w="12700" cmpd="sng">
                      <a:noFill/>
                      <a:prstDash val="solid"/>
                    </a:lnBlToTr>
                    <a:noFill/>
                  </a:tcPr>
                </a:tc>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pPr algn="l"/>
                      <a:r>
                        <a:rPr lang="fr-CA" sz="2400" dirty="0"/>
                        <a:t> le mieux</a:t>
                      </a:r>
                    </a:p>
                  </a:txBody>
                  <a:tcPr marT="45688" marB="45688">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96081">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pPr algn="l"/>
                      <a:r>
                        <a:rPr lang="fr-CA" sz="2400" b="1"/>
                        <a:t>mal</a:t>
                      </a:r>
                      <a:endParaRPr lang="fr-CA" sz="2400" b="1" dirty="0"/>
                    </a:p>
                  </a:txBody>
                  <a:tcPr marT="45688" marB="45688">
                    <a:lnL>
                      <a:noFill/>
                    </a:lnL>
                    <a:lnR>
                      <a:noFill/>
                    </a:lnR>
                    <a:lnT>
                      <a:noFill/>
                    </a:lnT>
                    <a:lnB>
                      <a:noFill/>
                    </a:lnB>
                    <a:lnTlToBr w="12700" cmpd="sng">
                      <a:noFill/>
                      <a:prstDash val="solid"/>
                    </a:lnTlToBr>
                    <a:lnBlToTr w="12700" cmpd="sng">
                      <a:noFill/>
                      <a:prstDash val="solid"/>
                    </a:lnBlToTr>
                    <a:noFill/>
                  </a:tcPr>
                </a:tc>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pPr algn="l"/>
                      <a:endParaRPr lang="fr-CA" sz="2400" dirty="0"/>
                    </a:p>
                  </a:txBody>
                  <a:tcPr marT="45688" marB="45688">
                    <a:lnL>
                      <a:noFill/>
                    </a:lnL>
                    <a:lnR>
                      <a:noFill/>
                    </a:lnR>
                    <a:lnT>
                      <a:noFill/>
                    </a:lnT>
                    <a:lnB>
                      <a:noFill/>
                    </a:lnB>
                    <a:lnTlToBr w="12700" cmpd="sng">
                      <a:noFill/>
                      <a:prstDash val="solid"/>
                    </a:lnTlToBr>
                    <a:lnBlToTr w="12700" cmpd="sng">
                      <a:noFill/>
                      <a:prstDash val="solid"/>
                    </a:lnBlToTr>
                    <a:noFill/>
                  </a:tcPr>
                </a:tc>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pPr algn="l"/>
                      <a:r>
                        <a:rPr lang="fr-CA" sz="2400" dirty="0"/>
                        <a:t> le plus mal, le pire, le pis</a:t>
                      </a:r>
                    </a:p>
                  </a:txBody>
                  <a:tcPr marT="45688" marB="45688">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96081">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pPr algn="l"/>
                      <a:r>
                        <a:rPr lang="fr-CA" sz="2400" b="1"/>
                        <a:t>peu</a:t>
                      </a:r>
                      <a:endParaRPr lang="fr-CA" sz="2400" b="1" dirty="0"/>
                    </a:p>
                  </a:txBody>
                  <a:tcPr marT="45688" marB="45688">
                    <a:lnL>
                      <a:noFill/>
                    </a:lnL>
                    <a:lnR>
                      <a:noFill/>
                    </a:lnR>
                    <a:lnT>
                      <a:noFill/>
                    </a:lnT>
                    <a:lnB>
                      <a:noFill/>
                    </a:lnB>
                    <a:lnTlToBr w="12700" cmpd="sng">
                      <a:noFill/>
                      <a:prstDash val="solid"/>
                    </a:lnTlToBr>
                    <a:lnBlToTr w="12700" cmpd="sng">
                      <a:noFill/>
                      <a:prstDash val="solid"/>
                    </a:lnBlToTr>
                    <a:noFill/>
                  </a:tcPr>
                </a:tc>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pPr algn="l"/>
                      <a:endParaRPr lang="fr-CA" sz="2400" dirty="0"/>
                    </a:p>
                  </a:txBody>
                  <a:tcPr marT="45688" marB="45688">
                    <a:lnL>
                      <a:noFill/>
                    </a:lnL>
                    <a:lnR>
                      <a:noFill/>
                    </a:lnR>
                    <a:lnT>
                      <a:noFill/>
                    </a:lnT>
                    <a:lnB>
                      <a:noFill/>
                    </a:lnB>
                    <a:lnTlToBr w="12700" cmpd="sng">
                      <a:noFill/>
                      <a:prstDash val="solid"/>
                    </a:lnTlToBr>
                    <a:lnBlToTr w="12700" cmpd="sng">
                      <a:noFill/>
                      <a:prstDash val="solid"/>
                    </a:lnBlToTr>
                    <a:noFill/>
                  </a:tcPr>
                </a:tc>
                <a:tc>
                  <a:txBody>
                    <a:bodyPr/>
                    <a:lstStyle>
                      <a:lvl1pPr marL="0" algn="l" defTabSz="649429" rtl="0" eaLnBrk="1" latinLnBrk="0" hangingPunct="1">
                        <a:defRPr sz="1300" kern="1200">
                          <a:solidFill>
                            <a:schemeClr val="tx1"/>
                          </a:solidFill>
                          <a:latin typeface="Arial"/>
                        </a:defRPr>
                      </a:lvl1pPr>
                      <a:lvl2pPr marL="324714" algn="l" defTabSz="649429" rtl="0" eaLnBrk="1" latinLnBrk="0" hangingPunct="1">
                        <a:defRPr sz="1300" kern="1200">
                          <a:solidFill>
                            <a:schemeClr val="tx1"/>
                          </a:solidFill>
                          <a:latin typeface="Arial"/>
                        </a:defRPr>
                      </a:lvl2pPr>
                      <a:lvl3pPr marL="649429" algn="l" defTabSz="649429" rtl="0" eaLnBrk="1" latinLnBrk="0" hangingPunct="1">
                        <a:defRPr sz="1300" kern="1200">
                          <a:solidFill>
                            <a:schemeClr val="tx1"/>
                          </a:solidFill>
                          <a:latin typeface="Arial"/>
                        </a:defRPr>
                      </a:lvl3pPr>
                      <a:lvl4pPr marL="974143" algn="l" defTabSz="649429" rtl="0" eaLnBrk="1" latinLnBrk="0" hangingPunct="1">
                        <a:defRPr sz="1300" kern="1200">
                          <a:solidFill>
                            <a:schemeClr val="tx1"/>
                          </a:solidFill>
                          <a:latin typeface="Arial"/>
                        </a:defRPr>
                      </a:lvl4pPr>
                      <a:lvl5pPr marL="1298859" algn="l" defTabSz="649429" rtl="0" eaLnBrk="1" latinLnBrk="0" hangingPunct="1">
                        <a:defRPr sz="1300" kern="1200">
                          <a:solidFill>
                            <a:schemeClr val="tx1"/>
                          </a:solidFill>
                          <a:latin typeface="Arial"/>
                        </a:defRPr>
                      </a:lvl5pPr>
                      <a:lvl6pPr marL="1623573" algn="l" defTabSz="649429" rtl="0" eaLnBrk="1" latinLnBrk="0" hangingPunct="1">
                        <a:defRPr sz="1300" kern="1200">
                          <a:solidFill>
                            <a:schemeClr val="tx1"/>
                          </a:solidFill>
                          <a:latin typeface="Arial"/>
                        </a:defRPr>
                      </a:lvl6pPr>
                      <a:lvl7pPr marL="1948289" algn="l" defTabSz="649429" rtl="0" eaLnBrk="1" latinLnBrk="0" hangingPunct="1">
                        <a:defRPr sz="1300" kern="1200">
                          <a:solidFill>
                            <a:schemeClr val="tx1"/>
                          </a:solidFill>
                          <a:latin typeface="Arial"/>
                        </a:defRPr>
                      </a:lvl7pPr>
                      <a:lvl8pPr marL="2273003" algn="l" defTabSz="649429" rtl="0" eaLnBrk="1" latinLnBrk="0" hangingPunct="1">
                        <a:defRPr sz="1300" kern="1200">
                          <a:solidFill>
                            <a:schemeClr val="tx1"/>
                          </a:solidFill>
                          <a:latin typeface="Arial"/>
                        </a:defRPr>
                      </a:lvl8pPr>
                      <a:lvl9pPr marL="2597718" algn="l" defTabSz="649429" rtl="0" eaLnBrk="1" latinLnBrk="0" hangingPunct="1">
                        <a:defRPr sz="1300" kern="1200">
                          <a:solidFill>
                            <a:schemeClr val="tx1"/>
                          </a:solidFill>
                          <a:latin typeface="Arial"/>
                        </a:defRPr>
                      </a:lvl9pPr>
                    </a:lstStyle>
                    <a:p>
                      <a:pPr algn="l"/>
                      <a:r>
                        <a:rPr lang="fr-CA" sz="2400" dirty="0"/>
                        <a:t> le </a:t>
                      </a:r>
                      <a:r>
                        <a:rPr lang="fr-CA" sz="2400" noProof="0" dirty="0"/>
                        <a:t>moins</a:t>
                      </a:r>
                    </a:p>
                  </a:txBody>
                  <a:tcPr marT="45688" marB="45688">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7" name="Rectangle 16">
            <a:extLst>
              <a:ext uri="{FF2B5EF4-FFF2-40B4-BE49-F238E27FC236}">
                <a16:creationId xmlns:a16="http://schemas.microsoft.com/office/drawing/2014/main" id="{B44AE5EB-2CA2-B865-8537-1947C7B06557}"/>
              </a:ext>
            </a:extLst>
          </p:cNvPr>
          <p:cNvSpPr>
            <a:spLocks noChangeArrowheads="1"/>
          </p:cNvSpPr>
          <p:nvPr/>
        </p:nvSpPr>
        <p:spPr bwMode="auto">
          <a:xfrm>
            <a:off x="1143000" y="2962007"/>
            <a:ext cx="6667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627B9A"/>
                </a:solidFill>
                <a:effectLst/>
                <a:uLnTx/>
                <a:uFillTx/>
                <a:latin typeface="Arial" panose="020B0604020202020204" pitchFamily="34" charset="0"/>
                <a:cs typeface="+mn-cs"/>
              </a:rPr>
              <a:t>Ex.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La tortue se déplace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le plus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lentement </a:t>
            </a:r>
            <a:b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b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de</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tous les animaux. </a:t>
            </a:r>
          </a:p>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a:t>
            </a: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cxnSp>
        <p:nvCxnSpPr>
          <p:cNvPr id="18" name="Straight Connector 17">
            <a:extLst>
              <a:ext uri="{FF2B5EF4-FFF2-40B4-BE49-F238E27FC236}">
                <a16:creationId xmlns:a16="http://schemas.microsoft.com/office/drawing/2014/main" id="{17014EE0-48DB-FDF0-BD1E-5A8AD145FC0C}"/>
              </a:ext>
            </a:extLst>
          </p:cNvPr>
          <p:cNvCxnSpPr/>
          <p:nvPr/>
        </p:nvCxnSpPr>
        <p:spPr>
          <a:xfrm>
            <a:off x="4606925" y="3352533"/>
            <a:ext cx="258763" cy="1587"/>
          </a:xfrm>
          <a:prstGeom prst="line">
            <a:avLst/>
          </a:prstGeom>
          <a:noFill/>
          <a:ln w="19050" cap="flat" cmpd="sng" algn="ctr">
            <a:solidFill>
              <a:srgbClr val="C00000"/>
            </a:solidFill>
            <a:prstDash val="solid"/>
          </a:ln>
          <a:effectLst/>
        </p:spPr>
      </p:cxnSp>
      <p:sp>
        <p:nvSpPr>
          <p:cNvPr id="19" name="Rectangle 18">
            <a:extLst>
              <a:ext uri="{FF2B5EF4-FFF2-40B4-BE49-F238E27FC236}">
                <a16:creationId xmlns:a16="http://schemas.microsoft.com/office/drawing/2014/main" id="{ABB97986-9768-FEBB-110B-1B9BFC29616E}"/>
              </a:ext>
            </a:extLst>
          </p:cNvPr>
          <p:cNvSpPr>
            <a:spLocks noChangeArrowheads="1"/>
          </p:cNvSpPr>
          <p:nvPr/>
        </p:nvSpPr>
        <p:spPr bwMode="auto">
          <a:xfrm>
            <a:off x="1143000" y="4098249"/>
            <a:ext cx="2771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fr-FR" sz="2400" b="0" i="0" u="none" strike="noStrike" kern="0" cap="none" spc="0" normalizeH="0" baseline="0" noProof="0" dirty="0" err="1">
                <a:ln>
                  <a:noFill/>
                </a:ln>
                <a:solidFill>
                  <a:srgbClr val="333766"/>
                </a:solidFill>
                <a:effectLst/>
                <a:uLnTx/>
                <a:uFillTx/>
                <a:latin typeface="Arial" panose="020B0604020202020204" pitchFamily="34" charset="0"/>
                <a:cs typeface="+mn-cs"/>
              </a:rPr>
              <a:t>Superlatif</a:t>
            </a:r>
            <a:r>
              <a:rPr kumimoji="0" lang="en-US" altLang="fr-FR" sz="2400" b="0"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en-US" altLang="fr-FR" sz="2400" b="0" i="0" u="none" strike="noStrike" kern="0" cap="none" spc="0" normalizeH="0" baseline="0" noProof="0" dirty="0" err="1">
                <a:ln>
                  <a:noFill/>
                </a:ln>
                <a:solidFill>
                  <a:srgbClr val="333766"/>
                </a:solidFill>
                <a:effectLst/>
                <a:uLnTx/>
                <a:uFillTx/>
                <a:latin typeface="Arial" panose="020B0604020202020204" pitchFamily="34" charset="0"/>
                <a:cs typeface="+mn-cs"/>
              </a:rPr>
              <a:t>irrégulier</a:t>
            </a:r>
            <a:endParaRPr kumimoji="0" lang="en-US" altLang="fr-FR" sz="2400" b="0" i="0" u="none" strike="noStrike" kern="0" cap="none" spc="0" normalizeH="0" baseline="0" noProof="0" dirty="0">
              <a:ln>
                <a:noFill/>
              </a:ln>
              <a:solidFill>
                <a:srgbClr val="333766"/>
              </a:solidFill>
              <a:effectLst/>
              <a:uLnTx/>
              <a:uFillTx/>
              <a:latin typeface="Arial" panose="020B0604020202020204" pitchFamily="34" charset="0"/>
              <a:cs typeface="+mn-cs"/>
            </a:endParaRPr>
          </a:p>
        </p:txBody>
      </p:sp>
      <p:sp>
        <p:nvSpPr>
          <p:cNvPr id="20" name="Right Arrow 57">
            <a:extLst>
              <a:ext uri="{FF2B5EF4-FFF2-40B4-BE49-F238E27FC236}">
                <a16:creationId xmlns:a16="http://schemas.microsoft.com/office/drawing/2014/main" id="{B775A56C-A900-0EEA-298E-D81391B3B351}"/>
              </a:ext>
            </a:extLst>
          </p:cNvPr>
          <p:cNvSpPr/>
          <p:nvPr/>
        </p:nvSpPr>
        <p:spPr>
          <a:xfrm>
            <a:off x="3407681" y="4811712"/>
            <a:ext cx="228600" cy="152400"/>
          </a:xfrm>
          <a:prstGeom prst="rightArrow">
            <a:avLst/>
          </a:prstGeom>
          <a:ln>
            <a:no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1" name="Right Arrow 58">
            <a:extLst>
              <a:ext uri="{FF2B5EF4-FFF2-40B4-BE49-F238E27FC236}">
                <a16:creationId xmlns:a16="http://schemas.microsoft.com/office/drawing/2014/main" id="{4FA82C18-E98D-B375-4382-F086C137FC33}"/>
              </a:ext>
            </a:extLst>
          </p:cNvPr>
          <p:cNvSpPr/>
          <p:nvPr/>
        </p:nvSpPr>
        <p:spPr>
          <a:xfrm>
            <a:off x="3407681" y="5270529"/>
            <a:ext cx="228600" cy="152400"/>
          </a:xfrm>
          <a:prstGeom prst="rightArrow">
            <a:avLst/>
          </a:prstGeom>
          <a:ln>
            <a:no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ight Arrow 59">
            <a:extLst>
              <a:ext uri="{FF2B5EF4-FFF2-40B4-BE49-F238E27FC236}">
                <a16:creationId xmlns:a16="http://schemas.microsoft.com/office/drawing/2014/main" id="{43645C11-19B7-62A4-ABA7-E6BBAC34E82B}"/>
              </a:ext>
            </a:extLst>
          </p:cNvPr>
          <p:cNvSpPr/>
          <p:nvPr/>
        </p:nvSpPr>
        <p:spPr>
          <a:xfrm>
            <a:off x="3407681" y="5729346"/>
            <a:ext cx="228600" cy="152400"/>
          </a:xfrm>
          <a:prstGeom prst="rightArrow">
            <a:avLst/>
          </a:prstGeom>
          <a:ln>
            <a:no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3" name="TextBox 22">
            <a:extLst>
              <a:ext uri="{FF2B5EF4-FFF2-40B4-BE49-F238E27FC236}">
                <a16:creationId xmlns:a16="http://schemas.microsoft.com/office/drawing/2014/main" id="{6C0139DC-629B-FED0-1982-FD28E8783B13}"/>
              </a:ext>
            </a:extLst>
          </p:cNvPr>
          <p:cNvSpPr txBox="1">
            <a:spLocks noChangeArrowheads="1"/>
          </p:cNvSpPr>
          <p:nvPr/>
        </p:nvSpPr>
        <p:spPr bwMode="auto">
          <a:xfrm>
            <a:off x="1250950" y="1082387"/>
            <a:ext cx="1741488" cy="954088"/>
          </a:xfrm>
          <a:prstGeom prst="rect">
            <a:avLst/>
          </a:prstGeom>
          <a:noFill/>
          <a:ln w="9525">
            <a:noFill/>
            <a:miter lim="800000"/>
            <a:headEnd/>
            <a:tailEnd/>
          </a:ln>
        </p:spPr>
        <p:txBody>
          <a:bodyPr wrap="none">
            <a:spAutoFit/>
          </a:bodyPr>
          <a:lstStyle/>
          <a:p>
            <a:pPr>
              <a:defRPr/>
            </a:pPr>
            <a:r>
              <a:rPr lang="fr-CA" sz="2800" b="1" u="sng" dirty="0">
                <a:solidFill>
                  <a:srgbClr val="333766"/>
                </a:solidFill>
                <a:uFill>
                  <a:solidFill>
                    <a:srgbClr val="C00000"/>
                  </a:solidFill>
                </a:uFill>
                <a:latin typeface="Arial" charset="0"/>
                <a:cs typeface="+mn-cs"/>
              </a:rPr>
              <a:t>le</a:t>
            </a:r>
            <a:r>
              <a:rPr lang="fr-CA" sz="2800" b="1" dirty="0">
                <a:solidFill>
                  <a:srgbClr val="333766"/>
                </a:solidFill>
                <a:latin typeface="Arial" charset="0"/>
                <a:cs typeface="+mn-cs"/>
              </a:rPr>
              <a:t> plus </a:t>
            </a:r>
          </a:p>
          <a:p>
            <a:pPr>
              <a:defRPr/>
            </a:pPr>
            <a:r>
              <a:rPr lang="fr-CA" sz="2800" b="1" u="sng" dirty="0">
                <a:solidFill>
                  <a:srgbClr val="333766"/>
                </a:solidFill>
                <a:uFill>
                  <a:solidFill>
                    <a:srgbClr val="C00000"/>
                  </a:solidFill>
                </a:uFill>
                <a:latin typeface="Arial" charset="0"/>
                <a:cs typeface="+mn-cs"/>
              </a:rPr>
              <a:t>le</a:t>
            </a:r>
            <a:r>
              <a:rPr lang="fr-CA" sz="2800" b="1" dirty="0">
                <a:solidFill>
                  <a:srgbClr val="333766"/>
                </a:solidFill>
                <a:latin typeface="Arial" charset="0"/>
                <a:cs typeface="+mn-cs"/>
              </a:rPr>
              <a:t> moins </a:t>
            </a:r>
          </a:p>
        </p:txBody>
      </p:sp>
      <p:sp>
        <p:nvSpPr>
          <p:cNvPr id="24" name="Rectangle 23">
            <a:extLst>
              <a:ext uri="{FF2B5EF4-FFF2-40B4-BE49-F238E27FC236}">
                <a16:creationId xmlns:a16="http://schemas.microsoft.com/office/drawing/2014/main" id="{2773FC22-3717-CF34-4DBC-31E384C121C3}"/>
              </a:ext>
            </a:extLst>
          </p:cNvPr>
          <p:cNvSpPr>
            <a:spLocks noChangeArrowheads="1"/>
          </p:cNvSpPr>
          <p:nvPr/>
        </p:nvSpPr>
        <p:spPr bwMode="auto">
          <a:xfrm>
            <a:off x="3032125" y="1255425"/>
            <a:ext cx="50513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CA"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a:t>
            </a:r>
            <a:r>
              <a:rPr kumimoji="0" lang="fr-CA"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adverbe </a:t>
            </a:r>
            <a:r>
              <a:rPr kumimoji="0" lang="fr-CA"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a:t>
            </a:r>
            <a:r>
              <a:rPr kumimoji="0" lang="fr-CA"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fr-CA" altLang="fr-FR" b="1" i="0" u="none" strike="noStrike" kern="0" cap="none" spc="0" normalizeH="0" baseline="0" noProof="0" dirty="0">
                <a:ln>
                  <a:noFill/>
                </a:ln>
                <a:solidFill>
                  <a:srgbClr val="333766"/>
                </a:solidFill>
                <a:effectLst/>
                <a:uLnTx/>
                <a:uFillTx/>
                <a:latin typeface="Arial" panose="020B0604020202020204" pitchFamily="34" charset="0"/>
                <a:cs typeface="+mn-cs"/>
              </a:rPr>
              <a:t>de</a:t>
            </a:r>
            <a:r>
              <a:rPr kumimoji="0" lang="fr-CA"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a:t>
            </a:r>
            <a:r>
              <a:rPr kumimoji="0" lang="fr-CA" altLang="fr-FR" sz="2800" b="1" i="0" u="none" strike="noStrike" kern="0" cap="none" spc="0" normalizeH="0" baseline="0" noProof="0" dirty="0">
                <a:ln>
                  <a:noFill/>
                </a:ln>
                <a:solidFill>
                  <a:srgbClr val="333766"/>
                </a:solidFill>
                <a:effectLst/>
                <a:uLnTx/>
                <a:uFillTx/>
                <a:latin typeface="Arial" panose="020B0604020202020204" pitchFamily="34" charset="0"/>
                <a:cs typeface="+mn-cs"/>
              </a:rPr>
              <a:t>+</a:t>
            </a:r>
            <a:r>
              <a:rPr kumimoji="0" lang="fr-CA" altLang="fr-FR" sz="2800" b="0" i="0" u="none" strike="noStrike" kern="0" cap="none" spc="0" normalizeH="0" baseline="0" noProof="0" dirty="0">
                <a:ln>
                  <a:noFill/>
                </a:ln>
                <a:solidFill>
                  <a:srgbClr val="333766"/>
                </a:solidFill>
                <a:effectLst/>
                <a:uLnTx/>
                <a:uFillTx/>
                <a:latin typeface="Arial" panose="020B0604020202020204" pitchFamily="34" charset="0"/>
                <a:cs typeface="+mn-cs"/>
              </a:rPr>
              <a:t> complément</a:t>
            </a:r>
          </a:p>
        </p:txBody>
      </p:sp>
      <p:sp>
        <p:nvSpPr>
          <p:cNvPr id="25" name="Right Arrow 27">
            <a:extLst>
              <a:ext uri="{FF2B5EF4-FFF2-40B4-BE49-F238E27FC236}">
                <a16:creationId xmlns:a16="http://schemas.microsoft.com/office/drawing/2014/main" id="{0FB70644-5A16-5FA7-83E5-9AB577F6DB09}"/>
              </a:ext>
            </a:extLst>
          </p:cNvPr>
          <p:cNvSpPr/>
          <p:nvPr/>
        </p:nvSpPr>
        <p:spPr>
          <a:xfrm>
            <a:off x="3407681" y="6188164"/>
            <a:ext cx="228600" cy="152400"/>
          </a:xfrm>
          <a:prstGeom prst="rightArrow">
            <a:avLst/>
          </a:prstGeom>
          <a:ln>
            <a:no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grpSp>
        <p:nvGrpSpPr>
          <p:cNvPr id="26" name="Group 31">
            <a:extLst>
              <a:ext uri="{FF2B5EF4-FFF2-40B4-BE49-F238E27FC236}">
                <a16:creationId xmlns:a16="http://schemas.microsoft.com/office/drawing/2014/main" id="{2F0538C3-47F9-9724-E949-88D5291D2A7C}"/>
              </a:ext>
            </a:extLst>
          </p:cNvPr>
          <p:cNvGrpSpPr>
            <a:grpSpLocks/>
          </p:cNvGrpSpPr>
          <p:nvPr/>
        </p:nvGrpSpPr>
        <p:grpSpPr bwMode="auto">
          <a:xfrm>
            <a:off x="7616826" y="2158385"/>
            <a:ext cx="4271416" cy="2769472"/>
            <a:chOff x="6019800" y="2909242"/>
            <a:chExt cx="4271416" cy="2769925"/>
          </a:xfrm>
        </p:grpSpPr>
        <p:pic>
          <p:nvPicPr>
            <p:cNvPr id="27" name="Picture 1" descr="C:\Documents and Settings\ktsedryk\My Documents\Enseignement\Waterloo\Distance\252\comparatifs, superlatifs\images\Turtle.jpg">
              <a:extLst>
                <a:ext uri="{FF2B5EF4-FFF2-40B4-BE49-F238E27FC236}">
                  <a16:creationId xmlns:a16="http://schemas.microsoft.com/office/drawing/2014/main" id="{51C12F91-6540-B151-2D55-B0E05D31D37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38" b="1190"/>
            <a:stretch/>
          </p:blipFill>
          <p:spPr bwMode="auto">
            <a:xfrm>
              <a:off x="6019800" y="2909242"/>
              <a:ext cx="4140200" cy="256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a:extLst>
                <a:ext uri="{FF2B5EF4-FFF2-40B4-BE49-F238E27FC236}">
                  <a16:creationId xmlns:a16="http://schemas.microsoft.com/office/drawing/2014/main" id="{36B309E5-6204-12A2-D266-8AA91A872573}"/>
                </a:ext>
              </a:extLst>
            </p:cNvPr>
            <p:cNvSpPr/>
            <p:nvPr/>
          </p:nvSpPr>
          <p:spPr>
            <a:xfrm>
              <a:off x="8739188" y="5448297"/>
              <a:ext cx="1552028" cy="230870"/>
            </a:xfrm>
            <a:prstGeom prst="rect">
              <a:avLst/>
            </a:prstGeom>
          </p:spPr>
          <p:txBody>
            <a:bodyPr wrap="none">
              <a:spAutoFit/>
            </a:bodyPr>
            <a:lstStyle/>
            <a:p>
              <a:pPr>
                <a:defRPr/>
              </a:pPr>
              <a:r>
                <a:rPr lang="fr-CA" sz="900" dirty="0">
                  <a:solidFill>
                    <a:srgbClr val="FFFFFF">
                      <a:lumMod val="50000"/>
                    </a:srgbClr>
                  </a:solidFill>
                  <a:latin typeface="Arial" charset="0"/>
                  <a:cs typeface="+mn-cs"/>
                </a:rPr>
                <a:t>©  </a:t>
              </a:r>
              <a:r>
                <a:rPr lang="fr-CA" sz="900" dirty="0" err="1">
                  <a:solidFill>
                    <a:srgbClr val="FFFFFF">
                      <a:lumMod val="50000"/>
                    </a:srgbClr>
                  </a:solidFill>
                  <a:latin typeface="Arial" charset="0"/>
                  <a:cs typeface="+mn-cs"/>
                </a:rPr>
                <a:t>Agc</a:t>
              </a:r>
              <a:r>
                <a:rPr lang="fr-CA" sz="900" dirty="0">
                  <a:solidFill>
                    <a:srgbClr val="FFFFFF">
                      <a:lumMod val="50000"/>
                    </a:srgbClr>
                  </a:solidFill>
                  <a:latin typeface="Arial" charset="0"/>
                  <a:cs typeface="+mn-cs"/>
                </a:rPr>
                <a:t> studios, Flickr.com</a:t>
              </a:r>
            </a:p>
          </p:txBody>
        </p:sp>
      </p:grpSp>
    </p:spTree>
    <p:custDataLst>
      <p:tags r:id="rId1"/>
    </p:custDataLst>
    <p:extLst>
      <p:ext uri="{BB962C8B-B14F-4D97-AF65-F5344CB8AC3E}">
        <p14:creationId xmlns:p14="http://schemas.microsoft.com/office/powerpoint/2010/main" val="39066343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0.70"/>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par>
                                <p:cTn id="10" presetID="55"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strVal val="#ppt_w*0.70"/>
                                          </p:val>
                                        </p:tav>
                                        <p:tav tm="100000">
                                          <p:val>
                                            <p:strVal val="#ppt_w"/>
                                          </p:val>
                                        </p:tav>
                                      </p:tavLst>
                                    </p:anim>
                                    <p:anim calcmode="lin" valueType="num">
                                      <p:cBhvr>
                                        <p:cTn id="13" dur="1000" fill="hold"/>
                                        <p:tgtEl>
                                          <p:spTgt spid="24"/>
                                        </p:tgtEl>
                                        <p:attrNameLst>
                                          <p:attrName>ppt_h</p:attrName>
                                        </p:attrNameLst>
                                      </p:cBhvr>
                                      <p:tavLst>
                                        <p:tav tm="0">
                                          <p:val>
                                            <p:strVal val="#ppt_h"/>
                                          </p:val>
                                        </p:tav>
                                        <p:tav tm="100000">
                                          <p:val>
                                            <p:strVal val="#ppt_h"/>
                                          </p:val>
                                        </p:tav>
                                      </p:tavLst>
                                    </p:anim>
                                    <p:animEffect transition="in" filter="fade">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20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1000" fill="hold"/>
                                        <p:tgtEl>
                                          <p:spTgt spid="16"/>
                                        </p:tgtEl>
                                        <p:attrNameLst>
                                          <p:attrName>ppt_w</p:attrName>
                                        </p:attrNameLst>
                                      </p:cBhvr>
                                      <p:tavLst>
                                        <p:tav tm="0">
                                          <p:val>
                                            <p:strVal val="#ppt_w*0.70"/>
                                          </p:val>
                                        </p:tav>
                                        <p:tav tm="100000">
                                          <p:val>
                                            <p:strVal val="#ppt_w"/>
                                          </p:val>
                                        </p:tav>
                                      </p:tavLst>
                                    </p:anim>
                                    <p:anim calcmode="lin" valueType="num">
                                      <p:cBhvr>
                                        <p:cTn id="36" dur="1000" fill="hold"/>
                                        <p:tgtEl>
                                          <p:spTgt spid="16"/>
                                        </p:tgtEl>
                                        <p:attrNameLst>
                                          <p:attrName>ppt_h</p:attrName>
                                        </p:attrNameLst>
                                      </p:cBhvr>
                                      <p:tavLst>
                                        <p:tav tm="0">
                                          <p:val>
                                            <p:strVal val="#ppt_h"/>
                                          </p:val>
                                        </p:tav>
                                        <p:tav tm="100000">
                                          <p:val>
                                            <p:strVal val="#ppt_h"/>
                                          </p:val>
                                        </p:tav>
                                      </p:tavLst>
                                    </p:anim>
                                    <p:animEffect transition="in" filter="fade">
                                      <p:cBhvr>
                                        <p:cTn id="37" dur="1000"/>
                                        <p:tgtEl>
                                          <p:spTgt spid="16"/>
                                        </p:tgtEl>
                                      </p:cBhvr>
                                    </p:animEffect>
                                  </p:childTnLst>
                                </p:cTn>
                              </p:par>
                              <p:par>
                                <p:cTn id="38" presetID="55"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1000" fill="hold"/>
                                        <p:tgtEl>
                                          <p:spTgt spid="20"/>
                                        </p:tgtEl>
                                        <p:attrNameLst>
                                          <p:attrName>ppt_w</p:attrName>
                                        </p:attrNameLst>
                                      </p:cBhvr>
                                      <p:tavLst>
                                        <p:tav tm="0">
                                          <p:val>
                                            <p:strVal val="#ppt_w*0.70"/>
                                          </p:val>
                                        </p:tav>
                                        <p:tav tm="100000">
                                          <p:val>
                                            <p:strVal val="#ppt_w"/>
                                          </p:val>
                                        </p:tav>
                                      </p:tavLst>
                                    </p:anim>
                                    <p:anim calcmode="lin" valueType="num">
                                      <p:cBhvr>
                                        <p:cTn id="41" dur="1000" fill="hold"/>
                                        <p:tgtEl>
                                          <p:spTgt spid="20"/>
                                        </p:tgtEl>
                                        <p:attrNameLst>
                                          <p:attrName>ppt_h</p:attrName>
                                        </p:attrNameLst>
                                      </p:cBhvr>
                                      <p:tavLst>
                                        <p:tav tm="0">
                                          <p:val>
                                            <p:strVal val="#ppt_h"/>
                                          </p:val>
                                        </p:tav>
                                        <p:tav tm="100000">
                                          <p:val>
                                            <p:strVal val="#ppt_h"/>
                                          </p:val>
                                        </p:tav>
                                      </p:tavLst>
                                    </p:anim>
                                    <p:animEffect transition="in" filter="fade">
                                      <p:cBhvr>
                                        <p:cTn id="42" dur="1000"/>
                                        <p:tgtEl>
                                          <p:spTgt spid="20"/>
                                        </p:tgtEl>
                                      </p:cBhvr>
                                    </p:animEffect>
                                  </p:childTnLst>
                                </p:cTn>
                              </p:par>
                              <p:par>
                                <p:cTn id="43" presetID="55"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1000" fill="hold"/>
                                        <p:tgtEl>
                                          <p:spTgt spid="21"/>
                                        </p:tgtEl>
                                        <p:attrNameLst>
                                          <p:attrName>ppt_w</p:attrName>
                                        </p:attrNameLst>
                                      </p:cBhvr>
                                      <p:tavLst>
                                        <p:tav tm="0">
                                          <p:val>
                                            <p:strVal val="#ppt_w*0.70"/>
                                          </p:val>
                                        </p:tav>
                                        <p:tav tm="100000">
                                          <p:val>
                                            <p:strVal val="#ppt_w"/>
                                          </p:val>
                                        </p:tav>
                                      </p:tavLst>
                                    </p:anim>
                                    <p:anim calcmode="lin" valueType="num">
                                      <p:cBhvr>
                                        <p:cTn id="46" dur="1000" fill="hold"/>
                                        <p:tgtEl>
                                          <p:spTgt spid="21"/>
                                        </p:tgtEl>
                                        <p:attrNameLst>
                                          <p:attrName>ppt_h</p:attrName>
                                        </p:attrNameLst>
                                      </p:cBhvr>
                                      <p:tavLst>
                                        <p:tav tm="0">
                                          <p:val>
                                            <p:strVal val="#ppt_h"/>
                                          </p:val>
                                        </p:tav>
                                        <p:tav tm="100000">
                                          <p:val>
                                            <p:strVal val="#ppt_h"/>
                                          </p:val>
                                        </p:tav>
                                      </p:tavLst>
                                    </p:anim>
                                    <p:animEffect transition="in" filter="fade">
                                      <p:cBhvr>
                                        <p:cTn id="47" dur="1000"/>
                                        <p:tgtEl>
                                          <p:spTgt spid="21"/>
                                        </p:tgtEl>
                                      </p:cBhvr>
                                    </p:animEffect>
                                  </p:childTnLst>
                                </p:cTn>
                              </p:par>
                              <p:par>
                                <p:cTn id="48" presetID="55" presetClass="entr" presetSubtype="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1000" fill="hold"/>
                                        <p:tgtEl>
                                          <p:spTgt spid="22"/>
                                        </p:tgtEl>
                                        <p:attrNameLst>
                                          <p:attrName>ppt_w</p:attrName>
                                        </p:attrNameLst>
                                      </p:cBhvr>
                                      <p:tavLst>
                                        <p:tav tm="0">
                                          <p:val>
                                            <p:strVal val="#ppt_w*0.70"/>
                                          </p:val>
                                        </p:tav>
                                        <p:tav tm="100000">
                                          <p:val>
                                            <p:strVal val="#ppt_w"/>
                                          </p:val>
                                        </p:tav>
                                      </p:tavLst>
                                    </p:anim>
                                    <p:anim calcmode="lin" valueType="num">
                                      <p:cBhvr>
                                        <p:cTn id="51" dur="1000" fill="hold"/>
                                        <p:tgtEl>
                                          <p:spTgt spid="22"/>
                                        </p:tgtEl>
                                        <p:attrNameLst>
                                          <p:attrName>ppt_h</p:attrName>
                                        </p:attrNameLst>
                                      </p:cBhvr>
                                      <p:tavLst>
                                        <p:tav tm="0">
                                          <p:val>
                                            <p:strVal val="#ppt_h"/>
                                          </p:val>
                                        </p:tav>
                                        <p:tav tm="100000">
                                          <p:val>
                                            <p:strVal val="#ppt_h"/>
                                          </p:val>
                                        </p:tav>
                                      </p:tavLst>
                                    </p:anim>
                                    <p:animEffect transition="in" filter="fade">
                                      <p:cBhvr>
                                        <p:cTn id="52" dur="1000"/>
                                        <p:tgtEl>
                                          <p:spTgt spid="22"/>
                                        </p:tgtEl>
                                      </p:cBhvr>
                                    </p:animEffect>
                                  </p:childTnLst>
                                </p:cTn>
                              </p:par>
                              <p:par>
                                <p:cTn id="53" presetID="55"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1000" fill="hold"/>
                                        <p:tgtEl>
                                          <p:spTgt spid="25"/>
                                        </p:tgtEl>
                                        <p:attrNameLst>
                                          <p:attrName>ppt_w</p:attrName>
                                        </p:attrNameLst>
                                      </p:cBhvr>
                                      <p:tavLst>
                                        <p:tav tm="0">
                                          <p:val>
                                            <p:strVal val="#ppt_w*0.70"/>
                                          </p:val>
                                        </p:tav>
                                        <p:tav tm="100000">
                                          <p:val>
                                            <p:strVal val="#ppt_w"/>
                                          </p:val>
                                        </p:tav>
                                      </p:tavLst>
                                    </p:anim>
                                    <p:anim calcmode="lin" valueType="num">
                                      <p:cBhvr>
                                        <p:cTn id="56" dur="1000" fill="hold"/>
                                        <p:tgtEl>
                                          <p:spTgt spid="25"/>
                                        </p:tgtEl>
                                        <p:attrNameLst>
                                          <p:attrName>ppt_h</p:attrName>
                                        </p:attrNameLst>
                                      </p:cBhvr>
                                      <p:tavLst>
                                        <p:tav tm="0">
                                          <p:val>
                                            <p:strVal val="#ppt_h"/>
                                          </p:val>
                                        </p:tav>
                                        <p:tav tm="100000">
                                          <p:val>
                                            <p:strVal val="#ppt_h"/>
                                          </p:val>
                                        </p:tav>
                                      </p:tavLst>
                                    </p:anim>
                                    <p:animEffect transition="in" filter="fade">
                                      <p:cBhvr>
                                        <p:cTn id="5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B5B3-2505-4CFD-8849-272004CAC1A7}"/>
              </a:ext>
            </a:extLst>
          </p:cNvPr>
          <p:cNvSpPr>
            <a:spLocks noGrp="1"/>
          </p:cNvSpPr>
          <p:nvPr>
            <p:ph type="title"/>
          </p:nvPr>
        </p:nvSpPr>
        <p:spPr/>
        <p:txBody>
          <a:bodyPr/>
          <a:lstStyle/>
          <a:p>
            <a:r>
              <a:rPr lang="fr-CA" dirty="0"/>
              <a:t>Détails importants</a:t>
            </a:r>
          </a:p>
        </p:txBody>
      </p:sp>
      <p:grpSp>
        <p:nvGrpSpPr>
          <p:cNvPr id="18" name="Group 16">
            <a:extLst>
              <a:ext uri="{FF2B5EF4-FFF2-40B4-BE49-F238E27FC236}">
                <a16:creationId xmlns:a16="http://schemas.microsoft.com/office/drawing/2014/main" id="{9C34965C-BCF0-79F1-7536-2E67BC27DC63}"/>
              </a:ext>
            </a:extLst>
          </p:cNvPr>
          <p:cNvGrpSpPr>
            <a:grpSpLocks/>
          </p:cNvGrpSpPr>
          <p:nvPr/>
        </p:nvGrpSpPr>
        <p:grpSpPr bwMode="auto">
          <a:xfrm>
            <a:off x="10159604" y="546575"/>
            <a:ext cx="2359871" cy="2504266"/>
            <a:chOff x="7580383" y="1060919"/>
            <a:chExt cx="2362014" cy="2504261"/>
          </a:xfrm>
        </p:grpSpPr>
        <p:pic>
          <p:nvPicPr>
            <p:cNvPr id="19" name="Picture 15" descr="C:\Documents and Settings\ktsedryk\My Documents\Enseignement\Waterloo\Distance\252\comparatifs, superlatifs\images\dress.jpg">
              <a:extLst>
                <a:ext uri="{FF2B5EF4-FFF2-40B4-BE49-F238E27FC236}">
                  <a16:creationId xmlns:a16="http://schemas.microsoft.com/office/drawing/2014/main" id="{AE94DDC7-C5FF-4252-6A7F-D2B1E33E3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0383" y="1075206"/>
              <a:ext cx="1653343" cy="248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a:extLst>
                <a:ext uri="{FF2B5EF4-FFF2-40B4-BE49-F238E27FC236}">
                  <a16:creationId xmlns:a16="http://schemas.microsoft.com/office/drawing/2014/main" id="{6B05D972-42AF-71DC-3AD0-BD594592000F}"/>
                </a:ext>
              </a:extLst>
            </p:cNvPr>
            <p:cNvSpPr/>
            <p:nvPr/>
          </p:nvSpPr>
          <p:spPr>
            <a:xfrm rot="16200000">
              <a:off x="9201720" y="1601359"/>
              <a:ext cx="1281117" cy="200237"/>
            </a:xfrm>
            <a:prstGeom prst="rect">
              <a:avLst/>
            </a:prstGeom>
          </p:spPr>
          <p:txBody>
            <a:bodyPr wrap="none">
              <a:spAutoFit/>
            </a:bodyPr>
            <a:lstStyle/>
            <a:p>
              <a:pPr>
                <a:defRPr/>
              </a:pPr>
              <a:r>
                <a:rPr lang="fr-CA" sz="700" dirty="0">
                  <a:solidFill>
                    <a:srgbClr val="FFFFFF">
                      <a:lumMod val="50000"/>
                    </a:srgbClr>
                  </a:solidFill>
                  <a:latin typeface="Arial" charset="0"/>
                  <a:cs typeface="+mn-cs"/>
                </a:rPr>
                <a:t>© </a:t>
              </a:r>
              <a:r>
                <a:rPr lang="fr-CA" sz="700" dirty="0" err="1">
                  <a:solidFill>
                    <a:srgbClr val="FFFFFF">
                      <a:lumMod val="50000"/>
                    </a:srgbClr>
                  </a:solidFill>
                  <a:latin typeface="Arial" charset="0"/>
                  <a:cs typeface="+mn-cs"/>
                </a:rPr>
                <a:t>Cayce</a:t>
              </a:r>
              <a:r>
                <a:rPr lang="fr-CA" sz="700" dirty="0">
                  <a:solidFill>
                    <a:srgbClr val="FFFFFF">
                      <a:lumMod val="50000"/>
                    </a:srgbClr>
                  </a:solidFill>
                  <a:latin typeface="Arial" charset="0"/>
                  <a:cs typeface="+mn-cs"/>
                </a:rPr>
                <a:t> Newell, Flickr.com</a:t>
              </a:r>
            </a:p>
          </p:txBody>
        </p:sp>
      </p:grpSp>
      <p:sp>
        <p:nvSpPr>
          <p:cNvPr id="21" name="Content Placeholder 5">
            <a:extLst>
              <a:ext uri="{FF2B5EF4-FFF2-40B4-BE49-F238E27FC236}">
                <a16:creationId xmlns:a16="http://schemas.microsoft.com/office/drawing/2014/main" id="{86BBE1DF-84F1-FF12-65A3-B2787F2772D1}"/>
              </a:ext>
            </a:extLst>
          </p:cNvPr>
          <p:cNvSpPr txBox="1">
            <a:spLocks noChangeArrowheads="1"/>
          </p:cNvSpPr>
          <p:nvPr/>
        </p:nvSpPr>
        <p:spPr bwMode="auto">
          <a:xfrm>
            <a:off x="895351" y="1117600"/>
            <a:ext cx="85344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0"/>
              </a:spcBef>
              <a:spcAft>
                <a:spcPct val="0"/>
              </a:spcAft>
              <a:buClrTx/>
              <a:buSzTx/>
              <a:buFontTx/>
              <a:buAutoNum type="arabicParenR"/>
              <a:tabLst/>
              <a:defRPr/>
            </a:pPr>
            <a:r>
              <a:rPr kumimoji="0" lang="fr-FR" altLang="fr-FR" sz="2800" b="0" i="0" u="none" strike="noStrike" kern="0" cap="none" spc="0" normalizeH="0" baseline="0" noProof="0" dirty="0">
                <a:ln>
                  <a:noFill/>
                </a:ln>
                <a:solidFill>
                  <a:srgbClr val="333766"/>
                </a:solidFill>
                <a:effectLst/>
                <a:uLnTx/>
                <a:uFillTx/>
                <a:latin typeface="Arial"/>
                <a:ea typeface="+mn-ea"/>
                <a:cs typeface="+mn-cs"/>
              </a:rPr>
              <a:t> </a:t>
            </a:r>
            <a:r>
              <a:rPr kumimoji="0" lang="en-US" altLang="fr-FR" sz="2400" b="0" i="0" u="none" strike="noStrike" kern="0" cap="none" spc="0" normalizeH="0" baseline="0" noProof="0" dirty="0" err="1">
                <a:ln>
                  <a:noFill/>
                </a:ln>
                <a:solidFill>
                  <a:srgbClr val="333766"/>
                </a:solidFill>
                <a:effectLst/>
                <a:uLnTx/>
                <a:uFillTx/>
                <a:latin typeface="Arial"/>
                <a:ea typeface="+mn-ea"/>
                <a:cs typeface="+mn-cs"/>
              </a:rPr>
              <a:t>adjectif</a:t>
            </a:r>
            <a:r>
              <a:rPr kumimoji="0" lang="en-US" altLang="fr-FR" sz="2400" b="0" i="0" u="none" strike="noStrike" kern="0" cap="none" spc="0" normalizeH="0" baseline="0" noProof="0" dirty="0">
                <a:ln>
                  <a:noFill/>
                </a:ln>
                <a:solidFill>
                  <a:srgbClr val="333766"/>
                </a:solidFill>
                <a:effectLst/>
                <a:uLnTx/>
                <a:uFillTx/>
                <a:latin typeface="Arial"/>
                <a:ea typeface="+mn-ea"/>
                <a:cs typeface="+mn-cs"/>
              </a:rPr>
              <a:t> </a:t>
            </a:r>
            <a:r>
              <a:rPr kumimoji="0" lang="en-US" altLang="fr-FR" sz="2400" b="0" i="0" u="none" strike="noStrike" kern="0" cap="none" spc="0" normalizeH="0" baseline="0" noProof="0" dirty="0" err="1">
                <a:ln>
                  <a:noFill/>
                </a:ln>
                <a:solidFill>
                  <a:srgbClr val="333766"/>
                </a:solidFill>
                <a:effectLst/>
                <a:uLnTx/>
                <a:uFillTx/>
                <a:latin typeface="Arial"/>
                <a:ea typeface="+mn-ea"/>
                <a:cs typeface="+mn-cs"/>
              </a:rPr>
              <a:t>possessif</a:t>
            </a:r>
            <a:r>
              <a:rPr kumimoji="0" lang="en-US" altLang="fr-FR" sz="2400" b="0" i="0" u="none" strike="noStrike" kern="0" cap="none" spc="0" normalizeH="0" baseline="0" noProof="0" dirty="0">
                <a:ln>
                  <a:noFill/>
                </a:ln>
                <a:solidFill>
                  <a:srgbClr val="333766"/>
                </a:solidFill>
                <a:effectLst/>
                <a:uLnTx/>
                <a:uFillTx/>
                <a:latin typeface="Arial"/>
                <a:ea typeface="+mn-ea"/>
                <a:cs typeface="+mn-cs"/>
              </a:rPr>
              <a:t> </a:t>
            </a:r>
            <a:br>
              <a:rPr kumimoji="0" lang="en-US" altLang="fr-FR" sz="2400" b="0" i="0" u="none" strike="noStrike" kern="0" cap="none" spc="0" normalizeH="0" baseline="0" noProof="0" dirty="0">
                <a:ln>
                  <a:noFill/>
                </a:ln>
                <a:solidFill>
                  <a:srgbClr val="333766"/>
                </a:solidFill>
                <a:effectLst/>
                <a:uLnTx/>
                <a:uFillTx/>
                <a:latin typeface="Arial"/>
                <a:ea typeface="+mn-ea"/>
                <a:cs typeface="+mn-cs"/>
              </a:rPr>
            </a:br>
            <a:r>
              <a:rPr kumimoji="0" lang="en-US" altLang="fr-FR" sz="3200" b="0" i="0" u="none" strike="noStrike" kern="0" cap="none" spc="0" normalizeH="0" baseline="0" noProof="0" dirty="0">
                <a:ln>
                  <a:noFill/>
                </a:ln>
                <a:solidFill>
                  <a:srgbClr val="333766"/>
                </a:solidFill>
                <a:effectLst/>
                <a:uLnTx/>
                <a:uFillTx/>
                <a:latin typeface="Arial"/>
                <a:ea typeface="+mn-ea"/>
                <a:cs typeface="+mn-cs"/>
              </a:rPr>
              <a:t>	    </a:t>
            </a:r>
            <a:r>
              <a:rPr kumimoji="0" lang="fr-FR" altLang="fr-FR" sz="2000" b="0" i="0" u="none" strike="noStrike" kern="0" cap="none" spc="0" normalizeH="0" baseline="0" noProof="0" dirty="0">
                <a:ln>
                  <a:noFill/>
                </a:ln>
                <a:solidFill>
                  <a:srgbClr val="627B9A"/>
                </a:solidFill>
                <a:effectLst/>
                <a:uLnTx/>
                <a:uFillTx/>
                <a:latin typeface="Arial"/>
                <a:ea typeface="+mn-ea"/>
                <a:cs typeface="+mn-cs"/>
              </a:rPr>
              <a:t>                                       </a:t>
            </a:r>
            <a:br>
              <a:rPr kumimoji="0" lang="en-US" altLang="fr-FR" sz="2800" b="0" i="0" u="none" strike="noStrike" kern="0" cap="none" spc="0" normalizeH="0" baseline="0" noProof="0" dirty="0">
                <a:ln>
                  <a:noFill/>
                </a:ln>
                <a:solidFill>
                  <a:srgbClr val="000000"/>
                </a:solidFill>
                <a:effectLst/>
                <a:uLnTx/>
                <a:uFillTx/>
                <a:latin typeface="Arial"/>
                <a:ea typeface="+mn-ea"/>
                <a:cs typeface="+mn-cs"/>
              </a:rPr>
            </a:br>
            <a:endParaRPr kumimoji="0" lang="en-US" altLang="fr-FR"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AutoNum type="arabicParenR"/>
              <a:tabLst/>
              <a:defRPr/>
            </a:pPr>
            <a:r>
              <a:rPr kumimoji="0" lang="en-US" altLang="fr-FR" sz="2400" b="0" i="0" u="none" strike="noStrike" kern="0" cap="none" spc="0" normalizeH="0" baseline="0" noProof="0" dirty="0">
                <a:ln>
                  <a:noFill/>
                </a:ln>
                <a:solidFill>
                  <a:srgbClr val="333766"/>
                </a:solidFill>
                <a:effectLst/>
                <a:uLnTx/>
                <a:uFillTx/>
                <a:latin typeface="Arial"/>
                <a:ea typeface="+mn-ea"/>
                <a:cs typeface="+mn-cs"/>
              </a:rPr>
              <a:t> </a:t>
            </a:r>
            <a:r>
              <a:rPr kumimoji="0" lang="en-US" altLang="fr-FR" sz="2400" b="0" i="0" u="none" strike="noStrike" kern="0" cap="none" spc="0" normalizeH="0" baseline="0" noProof="0" dirty="0" err="1">
                <a:ln>
                  <a:noFill/>
                </a:ln>
                <a:solidFill>
                  <a:srgbClr val="333766"/>
                </a:solidFill>
                <a:effectLst/>
                <a:uLnTx/>
                <a:uFillTx/>
                <a:latin typeface="Arial"/>
                <a:ea typeface="+mn-ea"/>
                <a:cs typeface="+mn-cs"/>
              </a:rPr>
              <a:t>Superlatif</a:t>
            </a:r>
            <a:r>
              <a:rPr kumimoji="0" lang="en-US" altLang="fr-FR" sz="2400" b="0" i="0" u="none" strike="noStrike" kern="0" cap="none" spc="0" normalizeH="0" baseline="0" noProof="0" dirty="0">
                <a:ln>
                  <a:noFill/>
                </a:ln>
                <a:solidFill>
                  <a:srgbClr val="333766"/>
                </a:solidFill>
                <a:effectLst/>
                <a:uLnTx/>
                <a:uFillTx/>
                <a:latin typeface="Arial"/>
                <a:ea typeface="+mn-ea"/>
                <a:cs typeface="+mn-cs"/>
              </a:rPr>
              <a:t>      </a:t>
            </a:r>
            <a:r>
              <a:rPr kumimoji="0" lang="en-US" altLang="fr-FR" sz="2400" b="0" i="0" u="none" strike="noStrike" kern="0" cap="none" spc="0" normalizeH="0" baseline="0" noProof="0" dirty="0" err="1">
                <a:ln>
                  <a:noFill/>
                </a:ln>
                <a:solidFill>
                  <a:srgbClr val="333766"/>
                </a:solidFill>
                <a:effectLst/>
                <a:uLnTx/>
                <a:uFillTx/>
                <a:latin typeface="Arial"/>
                <a:ea typeface="+mn-ea"/>
                <a:cs typeface="+mn-cs"/>
              </a:rPr>
              <a:t>devant</a:t>
            </a:r>
            <a:r>
              <a:rPr kumimoji="0" lang="en-US" altLang="fr-FR" sz="2400" b="0" i="0" u="none" strike="noStrike" kern="0" cap="none" spc="0" normalizeH="0" baseline="0" noProof="0" dirty="0">
                <a:ln>
                  <a:noFill/>
                </a:ln>
                <a:solidFill>
                  <a:srgbClr val="333766"/>
                </a:solidFill>
                <a:effectLst/>
                <a:uLnTx/>
                <a:uFillTx/>
                <a:latin typeface="Arial"/>
                <a:ea typeface="+mn-ea"/>
                <a:cs typeface="+mn-cs"/>
              </a:rPr>
              <a:t> </a:t>
            </a:r>
            <a:r>
              <a:rPr kumimoji="0" lang="en-US" altLang="fr-FR" sz="2400" b="1" i="0" u="none" strike="noStrike" kern="0" cap="none" spc="0" normalizeH="0" baseline="0" noProof="0" dirty="0" err="1">
                <a:ln>
                  <a:noFill/>
                </a:ln>
                <a:solidFill>
                  <a:srgbClr val="333766"/>
                </a:solidFill>
                <a:effectLst/>
                <a:uLnTx/>
                <a:uFillTx/>
                <a:latin typeface="Arial"/>
                <a:ea typeface="+mn-ea"/>
                <a:cs typeface="+mn-cs"/>
              </a:rPr>
              <a:t>chaque</a:t>
            </a:r>
            <a:r>
              <a:rPr kumimoji="0" lang="en-US" altLang="fr-FR" sz="2400" b="1" i="0" u="none" strike="noStrike" kern="0" cap="none" spc="0" normalizeH="0" baseline="0" noProof="0" dirty="0">
                <a:ln>
                  <a:noFill/>
                </a:ln>
                <a:solidFill>
                  <a:srgbClr val="333766"/>
                </a:solidFill>
                <a:effectLst/>
                <a:uLnTx/>
                <a:uFillTx/>
                <a:latin typeface="Arial"/>
                <a:ea typeface="+mn-ea"/>
                <a:cs typeface="+mn-cs"/>
              </a:rPr>
              <a:t> </a:t>
            </a:r>
            <a:r>
              <a:rPr kumimoji="0" lang="en-US" altLang="fr-FR" sz="2400" b="1" i="0" u="none" strike="noStrike" kern="0" cap="none" spc="0" normalizeH="0" baseline="0" noProof="0" dirty="0" err="1">
                <a:ln>
                  <a:noFill/>
                </a:ln>
                <a:solidFill>
                  <a:srgbClr val="333766"/>
                </a:solidFill>
                <a:effectLst/>
                <a:uLnTx/>
                <a:uFillTx/>
                <a:latin typeface="Arial"/>
                <a:ea typeface="+mn-ea"/>
                <a:cs typeface="+mn-cs"/>
              </a:rPr>
              <a:t>adjectif</a:t>
            </a:r>
            <a:br>
              <a:rPr kumimoji="0" lang="en-US" altLang="fr-FR" sz="2400" b="1" i="0" u="none" strike="noStrike" kern="0" cap="none" spc="0" normalizeH="0" baseline="0" noProof="0" dirty="0">
                <a:ln>
                  <a:noFill/>
                </a:ln>
                <a:solidFill>
                  <a:srgbClr val="333766"/>
                </a:solidFill>
                <a:effectLst/>
                <a:uLnTx/>
                <a:uFillTx/>
                <a:latin typeface="Arial"/>
                <a:ea typeface="+mn-ea"/>
                <a:cs typeface="+mn-cs"/>
              </a:rPr>
            </a:br>
            <a:br>
              <a:rPr kumimoji="0" lang="en-US" altLang="fr-FR" sz="2400" b="1" i="0" u="none" strike="noStrike" kern="0" cap="none" spc="0" normalizeH="0" baseline="0" noProof="0" dirty="0">
                <a:ln>
                  <a:noFill/>
                </a:ln>
                <a:solidFill>
                  <a:srgbClr val="333766"/>
                </a:solidFill>
                <a:effectLst/>
                <a:uLnTx/>
                <a:uFillTx/>
                <a:latin typeface="Arial"/>
                <a:ea typeface="+mn-ea"/>
                <a:cs typeface="+mn-cs"/>
              </a:rPr>
            </a:br>
            <a:br>
              <a:rPr kumimoji="0" lang="en-US" altLang="fr-FR" sz="2400" b="1" i="0" u="none" strike="noStrike" kern="0" cap="none" spc="0" normalizeH="0" baseline="0" noProof="0" dirty="0">
                <a:ln>
                  <a:noFill/>
                </a:ln>
                <a:solidFill>
                  <a:srgbClr val="333766"/>
                </a:solidFill>
                <a:effectLst/>
                <a:uLnTx/>
                <a:uFillTx/>
                <a:latin typeface="Arial"/>
                <a:ea typeface="+mn-ea"/>
                <a:cs typeface="+mn-cs"/>
              </a:rPr>
            </a:br>
            <a:br>
              <a:rPr kumimoji="0" lang="en-US" altLang="fr-FR" sz="2400" b="1" i="0" u="none" strike="noStrike" kern="0" cap="none" spc="0" normalizeH="0" baseline="0" noProof="0" dirty="0">
                <a:ln>
                  <a:noFill/>
                </a:ln>
                <a:solidFill>
                  <a:srgbClr val="333766"/>
                </a:solidFill>
                <a:effectLst/>
                <a:uLnTx/>
                <a:uFillTx/>
                <a:latin typeface="Arial"/>
                <a:ea typeface="+mn-ea"/>
                <a:cs typeface="+mn-cs"/>
              </a:rPr>
            </a:br>
            <a:br>
              <a:rPr kumimoji="0" lang="en-US" altLang="fr-FR" sz="2400" b="1" i="0" u="none" strike="noStrike" kern="0" cap="none" spc="0" normalizeH="0" baseline="0" noProof="0" dirty="0">
                <a:ln>
                  <a:noFill/>
                </a:ln>
                <a:solidFill>
                  <a:srgbClr val="333766"/>
                </a:solidFill>
                <a:effectLst/>
                <a:uLnTx/>
                <a:uFillTx/>
                <a:latin typeface="Arial"/>
                <a:ea typeface="+mn-ea"/>
                <a:cs typeface="+mn-cs"/>
              </a:rPr>
            </a:br>
            <a:endParaRPr kumimoji="0" lang="en-US" altLang="fr-FR" sz="3600" b="1" i="0" u="none" strike="noStrike" kern="0" cap="none" spc="0" normalizeH="0" baseline="0" noProof="0" dirty="0">
              <a:ln>
                <a:noFill/>
              </a:ln>
              <a:solidFill>
                <a:srgbClr val="333766"/>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AutoNum type="arabicParenR"/>
              <a:tabLst/>
              <a:defRPr/>
            </a:pPr>
            <a:r>
              <a:rPr kumimoji="0" lang="en-US" altLang="fr-FR" sz="2400" b="0" i="0" u="none" strike="noStrike" kern="0" cap="none" spc="0" normalizeH="0" baseline="0" noProof="0" dirty="0">
                <a:ln>
                  <a:noFill/>
                </a:ln>
                <a:solidFill>
                  <a:srgbClr val="333766"/>
                </a:solidFill>
                <a:effectLst/>
                <a:uLnTx/>
                <a:uFillTx/>
                <a:latin typeface="Arial"/>
                <a:ea typeface="+mn-ea"/>
                <a:cs typeface="+mn-cs"/>
              </a:rPr>
              <a:t> </a:t>
            </a:r>
            <a:r>
              <a:rPr kumimoji="0" lang="en-US" altLang="fr-FR" sz="2400" b="0" i="0" u="none" strike="noStrike" kern="0" cap="none" spc="0" normalizeH="0" baseline="0" noProof="0" dirty="0" err="1">
                <a:ln>
                  <a:noFill/>
                </a:ln>
                <a:solidFill>
                  <a:srgbClr val="333766"/>
                </a:solidFill>
                <a:effectLst/>
                <a:uLnTx/>
                <a:uFillTx/>
                <a:latin typeface="Arial"/>
                <a:ea typeface="+mn-ea"/>
                <a:cs typeface="+mn-cs"/>
              </a:rPr>
              <a:t>superlatif</a:t>
            </a:r>
            <a:r>
              <a:rPr kumimoji="0" lang="en-US" altLang="fr-FR" sz="2400" b="0" i="0" u="none" strike="noStrike" kern="0" cap="none" spc="0" normalizeH="0" baseline="0" noProof="0" dirty="0">
                <a:ln>
                  <a:noFill/>
                </a:ln>
                <a:solidFill>
                  <a:srgbClr val="333766"/>
                </a:solidFill>
                <a:effectLst/>
                <a:uLnTx/>
                <a:uFillTx/>
                <a:latin typeface="Arial"/>
                <a:ea typeface="+mn-ea"/>
                <a:cs typeface="+mn-cs"/>
              </a:rPr>
              <a:t> </a:t>
            </a:r>
            <a:r>
              <a:rPr kumimoji="0" lang="en-US" altLang="fr-FR" sz="2400" b="0" i="0" u="none" strike="noStrike" kern="0" cap="none" spc="0" normalizeH="0" baseline="0" noProof="0" dirty="0" err="1">
                <a:ln>
                  <a:noFill/>
                </a:ln>
                <a:solidFill>
                  <a:srgbClr val="333766"/>
                </a:solidFill>
                <a:effectLst/>
                <a:uLnTx/>
                <a:uFillTx/>
                <a:latin typeface="Arial"/>
                <a:ea typeface="+mn-ea"/>
                <a:cs typeface="+mn-cs"/>
              </a:rPr>
              <a:t>absolu</a:t>
            </a:r>
            <a:r>
              <a:rPr kumimoji="0" lang="en-US" altLang="fr-FR" sz="2400" b="0" i="0" u="none" strike="noStrike" kern="0" cap="none" spc="0" normalizeH="0" baseline="0" noProof="0" dirty="0">
                <a:ln>
                  <a:noFill/>
                </a:ln>
                <a:solidFill>
                  <a:srgbClr val="333766"/>
                </a:solidFill>
                <a:effectLst/>
                <a:uLnTx/>
                <a:uFillTx/>
                <a:latin typeface="Arial"/>
                <a:ea typeface="+mn-ea"/>
                <a:cs typeface="+mn-cs"/>
              </a:rPr>
              <a:t>      </a:t>
            </a:r>
            <a:r>
              <a:rPr kumimoji="0" lang="en-US" altLang="fr-FR" sz="2400" b="1" i="0" u="none" strike="noStrike" kern="0" cap="none" spc="0" normalizeH="0" baseline="0" noProof="0" dirty="0">
                <a:ln>
                  <a:noFill/>
                </a:ln>
                <a:solidFill>
                  <a:srgbClr val="333766"/>
                </a:solidFill>
                <a:effectLst/>
                <a:uLnTx/>
                <a:uFillTx/>
                <a:latin typeface="Arial"/>
                <a:ea typeface="+mn-ea"/>
                <a:cs typeface="+mn-cs"/>
              </a:rPr>
              <a:t>très</a:t>
            </a:r>
            <a:r>
              <a:rPr kumimoji="0" lang="en-US" altLang="fr-FR" sz="2400" b="0" i="0" u="none" strike="noStrike" kern="0" cap="none" spc="0" normalizeH="0" baseline="0" noProof="0" dirty="0">
                <a:ln>
                  <a:noFill/>
                </a:ln>
                <a:solidFill>
                  <a:srgbClr val="333766"/>
                </a:solidFill>
                <a:effectLst/>
                <a:uLnTx/>
                <a:uFillTx/>
                <a:latin typeface="Arial"/>
                <a:ea typeface="+mn-ea"/>
                <a:cs typeface="+mn-cs"/>
              </a:rPr>
              <a:t>, </a:t>
            </a:r>
            <a:r>
              <a:rPr kumimoji="0" lang="en-US" altLang="fr-FR" sz="2400" b="1" i="0" u="none" strike="noStrike" kern="0" cap="none" spc="0" normalizeH="0" baseline="0" noProof="0" dirty="0" err="1">
                <a:ln>
                  <a:noFill/>
                </a:ln>
                <a:solidFill>
                  <a:srgbClr val="333766"/>
                </a:solidFill>
                <a:effectLst/>
                <a:uLnTx/>
                <a:uFillTx/>
                <a:latin typeface="Arial"/>
                <a:ea typeface="+mn-ea"/>
                <a:cs typeface="+mn-cs"/>
              </a:rPr>
              <a:t>extrêmement</a:t>
            </a:r>
            <a:r>
              <a:rPr kumimoji="0" lang="en-US" altLang="fr-FR" sz="2400" b="1" i="0" u="none" strike="noStrike" kern="0" cap="none" spc="0" normalizeH="0" baseline="0" noProof="0" dirty="0">
                <a:ln>
                  <a:noFill/>
                </a:ln>
                <a:solidFill>
                  <a:srgbClr val="000000"/>
                </a:solidFill>
                <a:effectLst/>
                <a:uLnTx/>
                <a:uFillTx/>
                <a:latin typeface="Arial"/>
                <a:ea typeface="+mn-ea"/>
                <a:cs typeface="+mn-cs"/>
              </a:rPr>
              <a:t> </a:t>
            </a:r>
            <a:br>
              <a:rPr kumimoji="0" lang="fr-FR" altLang="fr-FR" sz="2400" b="0" i="0" u="none" strike="noStrike" kern="0" cap="none" spc="0" normalizeH="0" baseline="0" noProof="0" dirty="0">
                <a:ln>
                  <a:noFill/>
                </a:ln>
                <a:solidFill>
                  <a:srgbClr val="333766"/>
                </a:solidFill>
                <a:effectLst/>
                <a:uLnTx/>
                <a:uFillTx/>
                <a:latin typeface="Arial"/>
                <a:ea typeface="+mn-ea"/>
                <a:cs typeface="+mn-cs"/>
              </a:rPr>
            </a:br>
            <a:r>
              <a:rPr kumimoji="0" lang="fr-FR" altLang="fr-FR" sz="2400" b="0" i="0" u="none" strike="noStrike" kern="0" cap="none" spc="0" normalizeH="0" baseline="0" noProof="0" dirty="0">
                <a:ln>
                  <a:noFill/>
                </a:ln>
                <a:solidFill>
                  <a:srgbClr val="627B9A"/>
                </a:solidFill>
                <a:effectLst/>
                <a:uLnTx/>
                <a:uFillTx/>
                <a:latin typeface="Arial"/>
                <a:ea typeface="+mn-ea"/>
                <a:cs typeface="+mn-cs"/>
              </a:rPr>
              <a:t> </a:t>
            </a:r>
            <a:br>
              <a:rPr kumimoji="0" lang="fr-FR" altLang="fr-FR" sz="2000" b="0" i="0" u="none" strike="noStrike" kern="0" cap="none" spc="0" normalizeH="0" baseline="0" noProof="0" dirty="0">
                <a:ln>
                  <a:noFill/>
                </a:ln>
                <a:solidFill>
                  <a:srgbClr val="000000"/>
                </a:solidFill>
                <a:effectLst/>
                <a:uLnTx/>
                <a:uFillTx/>
                <a:latin typeface="Arial"/>
                <a:ea typeface="+mn-ea"/>
                <a:cs typeface="+mn-cs"/>
              </a:rPr>
            </a:br>
            <a:endParaRPr kumimoji="0" lang="fr-FR" altLang="fr-FR"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fr-FR" altLang="fr-FR" sz="2400" b="0" i="0" u="none" strike="noStrike" kern="0" cap="none" spc="0" normalizeH="0" baseline="0" noProof="0" dirty="0">
              <a:ln>
                <a:noFill/>
              </a:ln>
              <a:solidFill>
                <a:srgbClr val="333766"/>
              </a:solidFill>
              <a:effectLst/>
              <a:uLnTx/>
              <a:uFillTx/>
              <a:latin typeface="Arial"/>
              <a:ea typeface="+mn-ea"/>
              <a:cs typeface="+mn-cs"/>
            </a:endParaRPr>
          </a:p>
        </p:txBody>
      </p:sp>
      <p:sp>
        <p:nvSpPr>
          <p:cNvPr id="22" name="Right Arrow 36">
            <a:extLst>
              <a:ext uri="{FF2B5EF4-FFF2-40B4-BE49-F238E27FC236}">
                <a16:creationId xmlns:a16="http://schemas.microsoft.com/office/drawing/2014/main" id="{814C426B-086F-0B14-5D47-F0A3FEB262DE}"/>
              </a:ext>
            </a:extLst>
          </p:cNvPr>
          <p:cNvSpPr/>
          <p:nvPr/>
        </p:nvSpPr>
        <p:spPr>
          <a:xfrm>
            <a:off x="3933826" y="1322337"/>
            <a:ext cx="304800" cy="228600"/>
          </a:xfrm>
          <a:prstGeom prst="rightArrow">
            <a:avLst/>
          </a:prstGeom>
          <a:ln>
            <a:no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3E315E6F-C5C7-925A-D694-4F739FC74DCC}"/>
              </a:ext>
            </a:extLst>
          </p:cNvPr>
          <p:cNvSpPr/>
          <p:nvPr/>
        </p:nvSpPr>
        <p:spPr>
          <a:xfrm>
            <a:off x="6646021" y="1184342"/>
            <a:ext cx="4103687" cy="461962"/>
          </a:xfrm>
          <a:prstGeom prst="rect">
            <a:avLst/>
          </a:prstGeom>
        </p:spPr>
        <p:txBody>
          <a:bodyPr wrap="none">
            <a:spAutoFit/>
          </a:bodyPr>
          <a:lstStyle/>
          <a:p>
            <a:pPr>
              <a:defRPr/>
            </a:pPr>
            <a:r>
              <a:rPr lang="fr-FR" sz="2400" dirty="0">
                <a:solidFill>
                  <a:srgbClr val="627B9A"/>
                </a:solidFill>
                <a:latin typeface="Arial" charset="0"/>
                <a:cs typeface="+mn-cs"/>
              </a:rPr>
              <a:t>Ex. </a:t>
            </a:r>
            <a:r>
              <a:rPr lang="en-US" sz="2400" dirty="0" err="1">
                <a:latin typeface="Arial" charset="0"/>
                <a:cs typeface="+mn-cs"/>
              </a:rPr>
              <a:t>C’est</a:t>
            </a:r>
            <a:r>
              <a:rPr lang="en-US" sz="2400" dirty="0">
                <a:latin typeface="Arial" charset="0"/>
                <a:cs typeface="+mn-cs"/>
              </a:rPr>
              <a:t> </a:t>
            </a:r>
            <a:r>
              <a:rPr lang="en-US" sz="2400" b="1" u="sng" dirty="0">
                <a:uFill>
                  <a:solidFill>
                    <a:srgbClr val="C00000"/>
                  </a:solidFill>
                </a:uFill>
                <a:latin typeface="Arial" charset="0"/>
                <a:cs typeface="+mn-cs"/>
              </a:rPr>
              <a:t>sa</a:t>
            </a:r>
            <a:r>
              <a:rPr lang="en-US" sz="2400" dirty="0">
                <a:latin typeface="Arial" charset="0"/>
                <a:cs typeface="+mn-cs"/>
              </a:rPr>
              <a:t> plus belle robe. </a:t>
            </a:r>
            <a:endParaRPr lang="fr-CA" sz="2000" dirty="0">
              <a:latin typeface="Arial" charset="0"/>
              <a:cs typeface="+mn-cs"/>
            </a:endParaRPr>
          </a:p>
        </p:txBody>
      </p:sp>
      <p:sp>
        <p:nvSpPr>
          <p:cNvPr id="24" name="Rectangle 23">
            <a:extLst>
              <a:ext uri="{FF2B5EF4-FFF2-40B4-BE49-F238E27FC236}">
                <a16:creationId xmlns:a16="http://schemas.microsoft.com/office/drawing/2014/main" id="{9C3DA758-D1C6-4702-F8F3-07235D9E51F7}"/>
              </a:ext>
            </a:extLst>
          </p:cNvPr>
          <p:cNvSpPr>
            <a:spLocks noChangeArrowheads="1"/>
          </p:cNvSpPr>
          <p:nvPr/>
        </p:nvSpPr>
        <p:spPr bwMode="auto">
          <a:xfrm>
            <a:off x="4283393" y="1162643"/>
            <a:ext cx="20649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fr-FR" sz="2400" b="1" i="0" u="none" strike="noStrike" kern="0" cap="none" spc="0" normalizeH="0" baseline="0" noProof="0" dirty="0">
                <a:ln>
                  <a:noFill/>
                </a:ln>
                <a:solidFill>
                  <a:srgbClr val="333766"/>
                </a:solidFill>
                <a:effectLst/>
                <a:uLnTx/>
                <a:uFillTx/>
                <a:latin typeface="Arial" panose="020B0604020202020204" pitchFamily="34" charset="0"/>
                <a:cs typeface="+mn-cs"/>
              </a:rPr>
              <a:t>pas </a:t>
            </a:r>
            <a:r>
              <a:rPr kumimoji="0" lang="en-US" altLang="fr-FR" sz="2400" b="1" i="0" u="none" strike="noStrike" kern="0" cap="none" spc="0" normalizeH="0" baseline="0" noProof="0" dirty="0" err="1">
                <a:ln>
                  <a:noFill/>
                </a:ln>
                <a:solidFill>
                  <a:srgbClr val="333766"/>
                </a:solidFill>
                <a:effectLst/>
                <a:uLnTx/>
                <a:uFillTx/>
                <a:latin typeface="Arial" panose="020B0604020202020204" pitchFamily="34" charset="0"/>
                <a:cs typeface="+mn-cs"/>
              </a:rPr>
              <a:t>d’article</a:t>
            </a:r>
            <a:r>
              <a:rPr kumimoji="0" lang="en-US" altLang="fr-FR" sz="2400" b="1" i="0" u="none" strike="noStrike" kern="0" cap="none" spc="0" normalizeH="0" baseline="0" noProof="0" dirty="0">
                <a:ln>
                  <a:noFill/>
                </a:ln>
                <a:solidFill>
                  <a:srgbClr val="333766"/>
                </a:solidFill>
                <a:effectLst/>
                <a:uLnTx/>
                <a:uFillTx/>
                <a:latin typeface="Arial" panose="020B0604020202020204" pitchFamily="34" charset="0"/>
                <a:cs typeface="+mn-cs"/>
              </a:rPr>
              <a:t> </a:t>
            </a:r>
            <a:endParaRPr kumimoji="0" lang="fr-CA" altLang="fr-FR" sz="2400" b="1"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25" name="Rectangle 24">
            <a:extLst>
              <a:ext uri="{FF2B5EF4-FFF2-40B4-BE49-F238E27FC236}">
                <a16:creationId xmlns:a16="http://schemas.microsoft.com/office/drawing/2014/main" id="{9D62D34A-94CD-EFCD-09DE-00D2AFD1C4B6}"/>
              </a:ext>
            </a:extLst>
          </p:cNvPr>
          <p:cNvSpPr>
            <a:spLocks noChangeArrowheads="1"/>
          </p:cNvSpPr>
          <p:nvPr/>
        </p:nvSpPr>
        <p:spPr bwMode="auto">
          <a:xfrm>
            <a:off x="1428751" y="1581150"/>
            <a:ext cx="20145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fr-FR" sz="1600" b="0" i="0" u="none" strike="noStrike" kern="0" cap="none" spc="0" normalizeH="0" baseline="0" noProof="0">
                <a:ln>
                  <a:noFill/>
                </a:ln>
                <a:solidFill>
                  <a:srgbClr val="333766"/>
                </a:solidFill>
                <a:effectLst/>
                <a:uLnTx/>
                <a:uFillTx/>
                <a:latin typeface="Arial" panose="020B0604020202020204" pitchFamily="34" charset="0"/>
                <a:cs typeface="+mn-cs"/>
              </a:rPr>
              <a:t>(mon, ma, mes, etc)</a:t>
            </a:r>
            <a:endParaRPr kumimoji="0" lang="fr-CA" altLang="fr-FR" sz="1600" b="0" i="0" u="none" strike="noStrike" kern="0" cap="none" spc="0" normalizeH="0" baseline="0" noProof="0">
              <a:ln>
                <a:noFill/>
              </a:ln>
              <a:solidFill>
                <a:srgbClr val="000000"/>
              </a:solidFill>
              <a:effectLst/>
              <a:uLnTx/>
              <a:uFillTx/>
              <a:latin typeface="Arial" panose="020B0604020202020204" pitchFamily="34" charset="0"/>
              <a:cs typeface="+mn-cs"/>
            </a:endParaRPr>
          </a:p>
        </p:txBody>
      </p:sp>
      <p:sp>
        <p:nvSpPr>
          <p:cNvPr id="26" name="Rectangle 25">
            <a:extLst>
              <a:ext uri="{FF2B5EF4-FFF2-40B4-BE49-F238E27FC236}">
                <a16:creationId xmlns:a16="http://schemas.microsoft.com/office/drawing/2014/main" id="{5973CCA5-C5A8-C48F-9C29-1469C10A422F}"/>
              </a:ext>
            </a:extLst>
          </p:cNvPr>
          <p:cNvSpPr/>
          <p:nvPr/>
        </p:nvSpPr>
        <p:spPr>
          <a:xfrm>
            <a:off x="1278570" y="3050841"/>
            <a:ext cx="7918774" cy="830997"/>
          </a:xfrm>
          <a:prstGeom prst="rect">
            <a:avLst/>
          </a:prstGeom>
        </p:spPr>
        <p:txBody>
          <a:bodyPr wrap="square">
            <a:spAutoFit/>
          </a:bodyPr>
          <a:lstStyle/>
          <a:p>
            <a:pPr>
              <a:defRPr/>
            </a:pPr>
            <a:r>
              <a:rPr lang="fr-FR" sz="2400" dirty="0">
                <a:solidFill>
                  <a:srgbClr val="627B9A"/>
                </a:solidFill>
                <a:latin typeface="Arial" charset="0"/>
                <a:cs typeface="+mn-cs"/>
              </a:rPr>
              <a:t> Ex. </a:t>
            </a:r>
            <a:r>
              <a:rPr lang="fr-FR" sz="2400" dirty="0">
                <a:latin typeface="Arial" charset="0"/>
                <a:cs typeface="+mn-cs"/>
              </a:rPr>
              <a:t>C'est la fleur </a:t>
            </a:r>
            <a:r>
              <a:rPr lang="fr-FR" sz="2400" b="1" u="sng" dirty="0">
                <a:uFill>
                  <a:solidFill>
                    <a:srgbClr val="C00000"/>
                  </a:solidFill>
                </a:uFill>
                <a:latin typeface="Arial" charset="0"/>
                <a:cs typeface="+mn-cs"/>
              </a:rPr>
              <a:t>la plus</a:t>
            </a:r>
            <a:r>
              <a:rPr lang="fr-FR" sz="2400" dirty="0">
                <a:latin typeface="Arial" charset="0"/>
                <a:cs typeface="+mn-cs"/>
              </a:rPr>
              <a:t> grosse et </a:t>
            </a:r>
            <a:br>
              <a:rPr lang="fr-FR" sz="2400" dirty="0">
                <a:latin typeface="Arial" charset="0"/>
                <a:cs typeface="+mn-cs"/>
              </a:rPr>
            </a:br>
            <a:r>
              <a:rPr lang="fr-FR" sz="2400" dirty="0">
                <a:latin typeface="Arial" charset="0"/>
                <a:cs typeface="+mn-cs"/>
              </a:rPr>
              <a:t>       </a:t>
            </a:r>
            <a:r>
              <a:rPr lang="fr-FR" sz="1200" dirty="0">
                <a:latin typeface="Arial" charset="0"/>
                <a:cs typeface="+mn-cs"/>
              </a:rPr>
              <a:t> </a:t>
            </a:r>
            <a:r>
              <a:rPr lang="fr-FR" sz="2400" b="1" u="sng" dirty="0">
                <a:uFill>
                  <a:solidFill>
                    <a:srgbClr val="C00000"/>
                  </a:solidFill>
                </a:uFill>
                <a:latin typeface="Arial" charset="0"/>
                <a:cs typeface="+mn-cs"/>
              </a:rPr>
              <a:t>la plus</a:t>
            </a:r>
            <a:r>
              <a:rPr lang="fr-FR" sz="2400" dirty="0">
                <a:latin typeface="Arial" charset="0"/>
                <a:cs typeface="+mn-cs"/>
              </a:rPr>
              <a:t> rouge du jardin. </a:t>
            </a:r>
            <a:endParaRPr lang="fr-CA" sz="2400" dirty="0">
              <a:latin typeface="Arial" charset="0"/>
              <a:cs typeface="+mn-cs"/>
            </a:endParaRPr>
          </a:p>
        </p:txBody>
      </p:sp>
      <p:grpSp>
        <p:nvGrpSpPr>
          <p:cNvPr id="27" name="Group 20">
            <a:extLst>
              <a:ext uri="{FF2B5EF4-FFF2-40B4-BE49-F238E27FC236}">
                <a16:creationId xmlns:a16="http://schemas.microsoft.com/office/drawing/2014/main" id="{950344DD-B974-2823-3DAD-20C710974C0C}"/>
              </a:ext>
            </a:extLst>
          </p:cNvPr>
          <p:cNvGrpSpPr>
            <a:grpSpLocks/>
          </p:cNvGrpSpPr>
          <p:nvPr/>
        </p:nvGrpSpPr>
        <p:grpSpPr bwMode="auto">
          <a:xfrm>
            <a:off x="6636523" y="1912895"/>
            <a:ext cx="5938560" cy="2762873"/>
            <a:chOff x="946395" y="3830304"/>
            <a:chExt cx="5171114" cy="2533443"/>
          </a:xfrm>
        </p:grpSpPr>
        <p:pic>
          <p:nvPicPr>
            <p:cNvPr id="28" name="Picture 16" descr="C:\Documents and Settings\ktsedryk\My Documents\Enseignement\Waterloo\Distance\252\comparatifs, superlatifs\images\red flower.jpg">
              <a:extLst>
                <a:ext uri="{FF2B5EF4-FFF2-40B4-BE49-F238E27FC236}">
                  <a16:creationId xmlns:a16="http://schemas.microsoft.com/office/drawing/2014/main" id="{7D06B772-FA53-1B9F-3852-A0519C691F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395" y="3830304"/>
              <a:ext cx="2533442" cy="2533443"/>
            </a:xfrm>
            <a:prstGeom prst="ellipse">
              <a:avLst/>
            </a:prstGeom>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a:extLst>
                <a:ext uri="{FF2B5EF4-FFF2-40B4-BE49-F238E27FC236}">
                  <a16:creationId xmlns:a16="http://schemas.microsoft.com/office/drawing/2014/main" id="{8CFD06D1-E1BA-57D3-0EA8-5FA2F94ED91B}"/>
                </a:ext>
              </a:extLst>
            </p:cNvPr>
            <p:cNvSpPr/>
            <p:nvPr/>
          </p:nvSpPr>
          <p:spPr>
            <a:xfrm rot="16200000">
              <a:off x="5317580" y="4923827"/>
              <a:ext cx="1377977" cy="221881"/>
            </a:xfrm>
            <a:prstGeom prst="rect">
              <a:avLst/>
            </a:prstGeom>
          </p:spPr>
          <p:txBody>
            <a:bodyPr wrap="none">
              <a:spAutoFit/>
            </a:bodyPr>
            <a:lstStyle/>
            <a:p>
              <a:pPr>
                <a:defRPr/>
              </a:pPr>
              <a:r>
                <a:rPr lang="fr-CA" sz="700" dirty="0">
                  <a:solidFill>
                    <a:srgbClr val="FFFFFF">
                      <a:lumMod val="50000"/>
                    </a:srgbClr>
                  </a:solidFill>
                  <a:latin typeface="Arial" charset="0"/>
                  <a:cs typeface="+mn-cs"/>
                </a:rPr>
                <a:t>© </a:t>
              </a:r>
              <a:r>
                <a:rPr lang="fr-CA" sz="700" dirty="0" err="1">
                  <a:solidFill>
                    <a:srgbClr val="FFFFFF">
                      <a:lumMod val="50000"/>
                    </a:srgbClr>
                  </a:solidFill>
                  <a:latin typeface="Arial" charset="0"/>
                  <a:cs typeface="+mn-cs"/>
                </a:rPr>
                <a:t>lafleurerouge</a:t>
              </a:r>
              <a:r>
                <a:rPr lang="fr-CA" sz="700" dirty="0">
                  <a:solidFill>
                    <a:srgbClr val="FFFFFF">
                      <a:lumMod val="50000"/>
                    </a:srgbClr>
                  </a:solidFill>
                  <a:latin typeface="Arial" charset="0"/>
                  <a:cs typeface="+mn-cs"/>
                </a:rPr>
                <a:t>, Flickr.com</a:t>
              </a:r>
            </a:p>
          </p:txBody>
        </p:sp>
      </p:grpSp>
      <p:sp>
        <p:nvSpPr>
          <p:cNvPr id="30" name="Right Arrow 21">
            <a:extLst>
              <a:ext uri="{FF2B5EF4-FFF2-40B4-BE49-F238E27FC236}">
                <a16:creationId xmlns:a16="http://schemas.microsoft.com/office/drawing/2014/main" id="{A030EEE4-A3A2-9CF5-A1E5-8186BF89D38C}"/>
              </a:ext>
            </a:extLst>
          </p:cNvPr>
          <p:cNvSpPr/>
          <p:nvPr/>
        </p:nvSpPr>
        <p:spPr>
          <a:xfrm>
            <a:off x="3691733" y="5009581"/>
            <a:ext cx="304800" cy="228600"/>
          </a:xfrm>
          <a:prstGeom prst="rightArrow">
            <a:avLst/>
          </a:prstGeom>
          <a:ln>
            <a:no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2A5E3707-A0E7-D1B5-4BB6-6F57091CB182}"/>
              </a:ext>
            </a:extLst>
          </p:cNvPr>
          <p:cNvSpPr>
            <a:spLocks noChangeArrowheads="1"/>
          </p:cNvSpPr>
          <p:nvPr/>
        </p:nvSpPr>
        <p:spPr bwMode="auto">
          <a:xfrm>
            <a:off x="1250950" y="5456683"/>
            <a:ext cx="76565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fr-FR" altLang="fr-FR" sz="2400" b="0" i="0" u="none" strike="noStrike" kern="0" cap="none" spc="0" normalizeH="0" baseline="0" noProof="0" dirty="0">
                <a:ln>
                  <a:noFill/>
                </a:ln>
                <a:solidFill>
                  <a:srgbClr val="627B9A"/>
                </a:solidFill>
                <a:effectLst/>
                <a:uLnTx/>
                <a:uFillTx/>
                <a:latin typeface="Arial" panose="020B0604020202020204" pitchFamily="34" charset="0"/>
                <a:cs typeface="+mn-cs"/>
              </a:rPr>
              <a:t> Ex.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Vous êtes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très</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 gentil et </a:t>
            </a:r>
            <a:r>
              <a:rPr kumimoji="0" lang="fr-FR" altLang="fr-FR" sz="2400" b="1" i="0" u="none" strike="noStrike" kern="0" cap="none" spc="0" normalizeH="0" baseline="0" noProof="0" dirty="0">
                <a:ln>
                  <a:noFill/>
                </a:ln>
                <a:solidFill>
                  <a:srgbClr val="000000"/>
                </a:solidFill>
                <a:effectLst/>
                <a:uLnTx/>
                <a:uFillTx/>
                <a:latin typeface="Arial" panose="020B0604020202020204" pitchFamily="34" charset="0"/>
                <a:cs typeface="+mn-cs"/>
              </a:rPr>
              <a:t>extrêmement </a:t>
            </a:r>
            <a:r>
              <a:rPr kumimoji="0" lang="fr-FR" altLang="fr-FR" sz="2400" b="0" i="0" u="none" strike="noStrike" kern="0" cap="none" spc="0" normalizeH="0" baseline="0" noProof="0" dirty="0">
                <a:ln>
                  <a:noFill/>
                </a:ln>
                <a:solidFill>
                  <a:srgbClr val="000000"/>
                </a:solidFill>
                <a:effectLst/>
                <a:uLnTx/>
                <a:uFillTx/>
                <a:latin typeface="Arial" panose="020B0604020202020204" pitchFamily="34" charset="0"/>
                <a:cs typeface="+mn-cs"/>
              </a:rPr>
              <a:t>indulgent! </a:t>
            </a:r>
            <a:endParaRPr kumimoji="0" lang="fr-CA" altLang="fr-FR" sz="2400" b="0" i="0" u="none" strike="noStrike" kern="0" cap="none" spc="0" normalizeH="0" baseline="0" noProof="0" dirty="0">
              <a:ln>
                <a:noFill/>
              </a:ln>
              <a:solidFill>
                <a:srgbClr val="000000"/>
              </a:solidFill>
              <a:effectLst/>
              <a:uLnTx/>
              <a:uFillTx/>
              <a:latin typeface="Arial" panose="020B0604020202020204" pitchFamily="34" charset="0"/>
              <a:cs typeface="+mn-cs"/>
            </a:endParaRPr>
          </a:p>
        </p:txBody>
      </p:sp>
      <p:sp>
        <p:nvSpPr>
          <p:cNvPr id="32" name="Right Arrow 21">
            <a:extLst>
              <a:ext uri="{FF2B5EF4-FFF2-40B4-BE49-F238E27FC236}">
                <a16:creationId xmlns:a16="http://schemas.microsoft.com/office/drawing/2014/main" id="{A29CF42F-1DD9-4258-37AF-D70121A29B79}"/>
              </a:ext>
            </a:extLst>
          </p:cNvPr>
          <p:cNvSpPr/>
          <p:nvPr/>
        </p:nvSpPr>
        <p:spPr>
          <a:xfrm>
            <a:off x="2758913" y="2532759"/>
            <a:ext cx="304800" cy="228601"/>
          </a:xfrm>
          <a:prstGeom prst="rightArrow">
            <a:avLst/>
          </a:prstGeom>
          <a:ln>
            <a:no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pic>
        <p:nvPicPr>
          <p:cNvPr id="4" name="Picture 3" descr="A person giving thumbs up&#10;&#10;Description automatically generated with low confidence">
            <a:extLst>
              <a:ext uri="{FF2B5EF4-FFF2-40B4-BE49-F238E27FC236}">
                <a16:creationId xmlns:a16="http://schemas.microsoft.com/office/drawing/2014/main" id="{8462A832-BD28-2A49-7976-533A315C26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4390" y="4430791"/>
            <a:ext cx="2590722" cy="2590722"/>
          </a:xfrm>
          <a:prstGeom prst="rect">
            <a:avLst/>
          </a:prstGeom>
        </p:spPr>
      </p:pic>
      <p:sp>
        <p:nvSpPr>
          <p:cNvPr id="5" name="Rectangle 4">
            <a:extLst>
              <a:ext uri="{FF2B5EF4-FFF2-40B4-BE49-F238E27FC236}">
                <a16:creationId xmlns:a16="http://schemas.microsoft.com/office/drawing/2014/main" id="{10BB88BE-94BE-B5F7-BA83-0EE136115442}"/>
              </a:ext>
            </a:extLst>
          </p:cNvPr>
          <p:cNvSpPr/>
          <p:nvPr/>
        </p:nvSpPr>
        <p:spPr bwMode="auto">
          <a:xfrm rot="16200000">
            <a:off x="11462080" y="6044532"/>
            <a:ext cx="1901483" cy="200055"/>
          </a:xfrm>
          <a:prstGeom prst="rect">
            <a:avLst/>
          </a:prstGeom>
        </p:spPr>
        <p:txBody>
          <a:bodyPr wrap="none">
            <a:spAutoFit/>
          </a:bodyPr>
          <a:lstStyle/>
          <a:p>
            <a:pPr>
              <a:defRPr/>
            </a:pPr>
            <a:r>
              <a:rPr lang="fr-CA" sz="700" dirty="0">
                <a:solidFill>
                  <a:srgbClr val="FFFFFF">
                    <a:lumMod val="50000"/>
                  </a:srgbClr>
                </a:solidFill>
                <a:latin typeface="Arial" charset="0"/>
                <a:cs typeface="+mn-cs"/>
              </a:rPr>
              <a:t>© Petr </a:t>
            </a:r>
            <a:r>
              <a:rPr lang="fr-CA" sz="700" dirty="0" err="1">
                <a:solidFill>
                  <a:srgbClr val="FFFFFF">
                    <a:lumMod val="50000"/>
                  </a:srgbClr>
                </a:solidFill>
                <a:latin typeface="Arial" charset="0"/>
                <a:cs typeface="+mn-cs"/>
              </a:rPr>
              <a:t>Kratochvil</a:t>
            </a:r>
            <a:r>
              <a:rPr lang="fr-CA" sz="700" dirty="0">
                <a:solidFill>
                  <a:srgbClr val="FFFFFF">
                    <a:lumMod val="50000"/>
                  </a:srgbClr>
                </a:solidFill>
                <a:latin typeface="Arial" charset="0"/>
                <a:cs typeface="+mn-cs"/>
              </a:rPr>
              <a:t>, publicdomainpictures.net</a:t>
            </a:r>
          </a:p>
        </p:txBody>
      </p:sp>
    </p:spTree>
    <p:custDataLst>
      <p:tags r:id="rId1"/>
    </p:custDataLst>
    <p:extLst>
      <p:ext uri="{BB962C8B-B14F-4D97-AF65-F5344CB8AC3E}">
        <p14:creationId xmlns:p14="http://schemas.microsoft.com/office/powerpoint/2010/main" val="337651852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1">
                                            <p:txEl>
                                              <p:pRg st="1" end="1"/>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xEl>
                                              <p:pRg st="2" end="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fade">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31"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0870D-0EF8-1BC5-C692-CD9360A1204C}"/>
              </a:ext>
            </a:extLst>
          </p:cNvPr>
          <p:cNvSpPr>
            <a:spLocks noGrp="1"/>
          </p:cNvSpPr>
          <p:nvPr>
            <p:ph type="title"/>
          </p:nvPr>
        </p:nvSpPr>
        <p:spPr/>
        <p:txBody>
          <a:bodyPr/>
          <a:lstStyle/>
          <a:p>
            <a:r>
              <a:rPr lang="fr-FR" sz="2800" dirty="0"/>
              <a:t>Place de l’adjectif</a:t>
            </a:r>
            <a:endParaRPr lang="fr-CA" dirty="0"/>
          </a:p>
        </p:txBody>
      </p:sp>
      <p:grpSp>
        <p:nvGrpSpPr>
          <p:cNvPr id="15" name="Group 26">
            <a:extLst>
              <a:ext uri="{FF2B5EF4-FFF2-40B4-BE49-F238E27FC236}">
                <a16:creationId xmlns:a16="http://schemas.microsoft.com/office/drawing/2014/main" id="{1ED34A59-2A90-1282-110B-52D1325C8399}"/>
              </a:ext>
            </a:extLst>
          </p:cNvPr>
          <p:cNvGrpSpPr>
            <a:grpSpLocks/>
          </p:cNvGrpSpPr>
          <p:nvPr/>
        </p:nvGrpSpPr>
        <p:grpSpPr bwMode="auto">
          <a:xfrm>
            <a:off x="7837936" y="3875087"/>
            <a:ext cx="2441772" cy="3173810"/>
            <a:chOff x="7842043" y="1159066"/>
            <a:chExt cx="1364342" cy="2655413"/>
          </a:xfrm>
        </p:grpSpPr>
        <p:pic>
          <p:nvPicPr>
            <p:cNvPr id="16" name="Picture 15" descr="C:\Documents and Settings\ktsedryk\My Documents\Enseignement\Waterloo\Distance\252\comparatifs, superlatifs\images\dress.jpg">
              <a:extLst>
                <a:ext uri="{FF2B5EF4-FFF2-40B4-BE49-F238E27FC236}">
                  <a16:creationId xmlns:a16="http://schemas.microsoft.com/office/drawing/2014/main" id="{7DC85A76-6229-10D7-89B8-345C34D27B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043" y="1159066"/>
              <a:ext cx="1364342" cy="248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682D933C-DDD4-973F-49F4-AE399A4771CE}"/>
                </a:ext>
              </a:extLst>
            </p:cNvPr>
            <p:cNvSpPr/>
            <p:nvPr/>
          </p:nvSpPr>
          <p:spPr>
            <a:xfrm>
              <a:off x="8190573" y="3647100"/>
              <a:ext cx="715827" cy="167379"/>
            </a:xfrm>
            <a:prstGeom prst="rect">
              <a:avLst/>
            </a:prstGeom>
          </p:spPr>
          <p:txBody>
            <a:bodyPr wrap="none">
              <a:spAutoFit/>
            </a:bodyPr>
            <a:lstStyle/>
            <a:p>
              <a:pPr>
                <a:defRPr/>
              </a:pPr>
              <a:r>
                <a:rPr lang="fr-CA" sz="700" dirty="0">
                  <a:solidFill>
                    <a:srgbClr val="FFFFFF">
                      <a:lumMod val="50000"/>
                    </a:srgbClr>
                  </a:solidFill>
                  <a:latin typeface="Arial" charset="0"/>
                  <a:cs typeface="+mn-cs"/>
                </a:rPr>
                <a:t>© </a:t>
              </a:r>
              <a:r>
                <a:rPr lang="fr-CA" sz="700" dirty="0" err="1">
                  <a:solidFill>
                    <a:srgbClr val="FFFFFF">
                      <a:lumMod val="50000"/>
                    </a:srgbClr>
                  </a:solidFill>
                  <a:latin typeface="Arial" charset="0"/>
                  <a:cs typeface="+mn-cs"/>
                </a:rPr>
                <a:t>Cayce</a:t>
              </a:r>
              <a:r>
                <a:rPr lang="fr-CA" sz="700" dirty="0">
                  <a:solidFill>
                    <a:srgbClr val="FFFFFF">
                      <a:lumMod val="50000"/>
                    </a:srgbClr>
                  </a:solidFill>
                  <a:latin typeface="Arial" charset="0"/>
                  <a:cs typeface="+mn-cs"/>
                </a:rPr>
                <a:t> Newell, Flickr.com</a:t>
              </a:r>
            </a:p>
          </p:txBody>
        </p:sp>
      </p:grpSp>
      <p:sp>
        <p:nvSpPr>
          <p:cNvPr id="18" name="Content Placeholder 5">
            <a:extLst>
              <a:ext uri="{FF2B5EF4-FFF2-40B4-BE49-F238E27FC236}">
                <a16:creationId xmlns:a16="http://schemas.microsoft.com/office/drawing/2014/main" id="{7A251F98-072A-C703-3DDD-32225E79893A}"/>
              </a:ext>
            </a:extLst>
          </p:cNvPr>
          <p:cNvSpPr txBox="1">
            <a:spLocks/>
          </p:cNvSpPr>
          <p:nvPr/>
        </p:nvSpPr>
        <p:spPr bwMode="auto">
          <a:xfrm>
            <a:off x="2397125" y="1228492"/>
            <a:ext cx="8534400" cy="416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ts val="0"/>
              </a:spcBef>
              <a:spcAft>
                <a:spcPct val="0"/>
              </a:spcAft>
              <a:buClrTx/>
              <a:buSzTx/>
              <a:buFont typeface="Wingdings" pitchFamily="2" charset="2"/>
              <a:buChar char="ü"/>
              <a:tabLst/>
              <a:defRPr/>
            </a:pPr>
            <a:r>
              <a:rPr kumimoji="0" lang="fr-FR" sz="3200" b="0" i="0" u="none" strike="noStrike" kern="0" cap="none" spc="0" normalizeH="0" baseline="0" noProof="0" dirty="0">
                <a:ln>
                  <a:noFill/>
                </a:ln>
                <a:solidFill>
                  <a:srgbClr val="333766"/>
                </a:solidFill>
                <a:effectLst/>
                <a:uLnTx/>
                <a:uFillTx/>
                <a:latin typeface="Arial"/>
                <a:ea typeface="+mn-ea"/>
                <a:cs typeface="+mn-cs"/>
              </a:rPr>
              <a:t> </a:t>
            </a:r>
            <a:r>
              <a:rPr kumimoji="0" lang="en-US" sz="2800" b="1" i="0" u="none" strike="noStrike" kern="0" cap="none" spc="0" normalizeH="0" baseline="0" noProof="0" dirty="0" err="1">
                <a:ln>
                  <a:noFill/>
                </a:ln>
                <a:solidFill>
                  <a:srgbClr val="333766"/>
                </a:solidFill>
                <a:effectLst/>
                <a:uLnTx/>
                <a:uFillTx/>
                <a:latin typeface="Arial"/>
                <a:ea typeface="+mn-ea"/>
                <a:cs typeface="+mn-cs"/>
              </a:rPr>
              <a:t>devant</a:t>
            </a:r>
            <a:r>
              <a:rPr kumimoji="0" lang="en-US" sz="2800" b="0" i="0" u="none" strike="noStrike" kern="0" cap="none" spc="0" normalizeH="0" baseline="0" noProof="0" dirty="0">
                <a:ln>
                  <a:noFill/>
                </a:ln>
                <a:solidFill>
                  <a:srgbClr val="333766"/>
                </a:solidFill>
                <a:effectLst/>
                <a:uLnTx/>
                <a:uFillTx/>
                <a:latin typeface="Arial"/>
                <a:ea typeface="+mn-ea"/>
                <a:cs typeface="+mn-cs"/>
              </a:rPr>
              <a:t> </a:t>
            </a:r>
            <a:r>
              <a:rPr kumimoji="0" lang="en-US" sz="2800" b="0" i="0" u="none" strike="noStrike" kern="0" cap="none" spc="0" normalizeH="0" baseline="0" noProof="0" dirty="0" err="1">
                <a:ln>
                  <a:noFill/>
                </a:ln>
                <a:solidFill>
                  <a:srgbClr val="333766"/>
                </a:solidFill>
                <a:effectLst/>
                <a:uLnTx/>
                <a:uFillTx/>
                <a:latin typeface="Arial"/>
                <a:ea typeface="+mn-ea"/>
                <a:cs typeface="+mn-cs"/>
              </a:rPr>
              <a:t>ou</a:t>
            </a:r>
            <a:r>
              <a:rPr kumimoji="0" lang="en-US" sz="2800" b="0" i="0" u="none" strike="noStrike" kern="0" cap="none" spc="0" normalizeH="0" baseline="0" noProof="0" dirty="0">
                <a:ln>
                  <a:noFill/>
                </a:ln>
                <a:solidFill>
                  <a:srgbClr val="333766"/>
                </a:solidFill>
                <a:effectLst/>
                <a:uLnTx/>
                <a:uFillTx/>
                <a:latin typeface="Arial"/>
                <a:ea typeface="+mn-ea"/>
                <a:cs typeface="+mn-cs"/>
              </a:rPr>
              <a:t> </a:t>
            </a:r>
            <a:r>
              <a:rPr kumimoji="0" lang="en-US" sz="2800" b="1" i="0" u="none" strike="noStrike" kern="0" cap="none" spc="0" normalizeH="0" baseline="0" noProof="0" dirty="0">
                <a:ln>
                  <a:noFill/>
                </a:ln>
                <a:solidFill>
                  <a:srgbClr val="333766"/>
                </a:solidFill>
                <a:effectLst/>
                <a:uLnTx/>
                <a:uFillTx/>
                <a:latin typeface="Arial"/>
                <a:ea typeface="+mn-ea"/>
                <a:cs typeface="+mn-cs"/>
              </a:rPr>
              <a:t>après</a:t>
            </a:r>
            <a:r>
              <a:rPr kumimoji="0" lang="en-US" sz="2800" b="0" i="0" u="none" strike="noStrike" kern="0" cap="none" spc="0" normalizeH="0" baseline="0" noProof="0" dirty="0">
                <a:ln>
                  <a:noFill/>
                </a:ln>
                <a:solidFill>
                  <a:srgbClr val="333766"/>
                </a:solidFill>
                <a:effectLst/>
                <a:uLnTx/>
                <a:uFillTx/>
                <a:latin typeface="Arial"/>
                <a:ea typeface="+mn-ea"/>
                <a:cs typeface="+mn-cs"/>
              </a:rPr>
              <a:t> le nom</a:t>
            </a:r>
            <a:br>
              <a:rPr kumimoji="0" lang="en-US" sz="2800" b="0" i="0" u="none" strike="noStrike" kern="0" cap="none" spc="0" normalizeH="0" baseline="0" noProof="0" dirty="0">
                <a:ln>
                  <a:noFill/>
                </a:ln>
                <a:solidFill>
                  <a:srgbClr val="333766"/>
                </a:solidFill>
                <a:effectLst/>
                <a:uLnTx/>
                <a:uFillTx/>
                <a:latin typeface="Arial"/>
                <a:ea typeface="+mn-ea"/>
                <a:cs typeface="+mn-cs"/>
              </a:rPr>
            </a:br>
            <a:r>
              <a:rPr kumimoji="0" lang="en-US" sz="3200" b="0" i="0" u="none" strike="noStrike" kern="0" cap="none" spc="0" normalizeH="0" baseline="0" noProof="0" dirty="0">
                <a:ln>
                  <a:noFill/>
                </a:ln>
                <a:solidFill>
                  <a:srgbClr val="333766"/>
                </a:solidFill>
                <a:effectLst/>
                <a:uLnTx/>
                <a:uFillTx/>
                <a:latin typeface="Arial"/>
                <a:ea typeface="+mn-ea"/>
                <a:cs typeface="+mn-cs"/>
              </a:rPr>
              <a:t>	    </a:t>
            </a:r>
            <a:r>
              <a:rPr kumimoji="0" lang="fr-FR" sz="2000" b="0" i="0" u="none" strike="noStrike" kern="0" cap="none" spc="0" normalizeH="0" baseline="0" noProof="0" dirty="0">
                <a:ln>
                  <a:noFill/>
                </a:ln>
                <a:solidFill>
                  <a:srgbClr val="627B9A"/>
                </a:solidFill>
                <a:effectLst/>
                <a:uLnTx/>
                <a:uFillTx/>
                <a:latin typeface="Arial"/>
                <a:ea typeface="+mn-ea"/>
                <a:cs typeface="+mn-cs"/>
              </a:rPr>
              <a:t>                                       </a:t>
            </a:r>
            <a:br>
              <a:rPr kumimoji="0" lang="en-US" sz="2800" b="0" i="0" u="none" strike="noStrike" kern="0" cap="none" spc="0" normalizeH="0" baseline="0" noProof="0" dirty="0">
                <a:ln>
                  <a:noFill/>
                </a:ln>
                <a:solidFill>
                  <a:srgbClr val="000000"/>
                </a:solidFill>
                <a:effectLst/>
                <a:uLnTx/>
                <a:uFillTx/>
                <a:latin typeface="Arial"/>
                <a:ea typeface="+mn-ea"/>
                <a:cs typeface="+mn-cs"/>
              </a:rPr>
            </a:br>
            <a:endParaRPr kumimoji="0" lang="en-US" sz="2000" b="0" i="0" u="none" strike="noStrike" kern="0" cap="none" spc="0" normalizeH="0" baseline="0" noProof="0" dirty="0">
              <a:ln>
                <a:noFill/>
              </a:ln>
              <a:solidFill>
                <a:srgbClr val="000000"/>
              </a:solidFill>
              <a:effectLst/>
              <a:uLnTx/>
              <a:uFillTx/>
              <a:latin typeface="Arial"/>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Tx/>
              <a:buNone/>
              <a:tabLst/>
              <a:defRPr/>
            </a:pPr>
            <a:endParaRPr kumimoji="0" lang="fr-FR" sz="2400" b="0" i="0" u="none" strike="noStrike" kern="0" cap="none" spc="0" normalizeH="0" baseline="0" noProof="0" dirty="0">
              <a:ln>
                <a:noFill/>
              </a:ln>
              <a:solidFill>
                <a:srgbClr val="333766"/>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B1299E0E-259B-109B-2566-EB99A997D2B5}"/>
              </a:ext>
            </a:extLst>
          </p:cNvPr>
          <p:cNvSpPr>
            <a:spLocks noChangeArrowheads="1"/>
          </p:cNvSpPr>
          <p:nvPr/>
        </p:nvSpPr>
        <p:spPr bwMode="auto">
          <a:xfrm>
            <a:off x="2854325" y="1933342"/>
            <a:ext cx="7086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defTabSz="914400" eaLnBrk="1" fontAlgn="auto" latinLnBrk="0" hangingPunct="1">
              <a:lnSpc>
                <a:spcPct val="100000"/>
              </a:lnSpc>
              <a:spcBef>
                <a:spcPct val="0"/>
              </a:spcBef>
              <a:spcAft>
                <a:spcPts val="0"/>
              </a:spcAft>
              <a:buClrTx/>
              <a:buSzTx/>
              <a:buFontTx/>
              <a:buChar char="•"/>
              <a:tabLst/>
              <a:defRPr/>
            </a:pPr>
            <a:r>
              <a:rPr kumimoji="0" lang="fr-CA" altLang="fr-FR" sz="2400" b="0" i="0" u="none" strike="noStrike" kern="0" cap="none" spc="0" normalizeH="0" baseline="0" dirty="0">
                <a:ln>
                  <a:noFill/>
                </a:ln>
                <a:solidFill>
                  <a:srgbClr val="000000"/>
                </a:solidFill>
                <a:effectLst/>
                <a:uLnTx/>
                <a:uFillTx/>
                <a:latin typeface="Arial" panose="020B0604020202020204" pitchFamily="34" charset="0"/>
                <a:cs typeface="+mn-cs"/>
              </a:rPr>
              <a:t> une belle chambre       la plus belle chambre</a:t>
            </a:r>
          </a:p>
          <a:p>
            <a:pPr marL="0" marR="0" lvl="0" indent="0" defTabSz="914400" eaLnBrk="1" fontAlgn="auto" latinLnBrk="0" hangingPunct="1">
              <a:lnSpc>
                <a:spcPct val="100000"/>
              </a:lnSpc>
              <a:spcBef>
                <a:spcPct val="0"/>
              </a:spcBef>
              <a:spcAft>
                <a:spcPts val="0"/>
              </a:spcAft>
              <a:buClrTx/>
              <a:buSzTx/>
              <a:buFontTx/>
              <a:buChar char="•"/>
              <a:tabLst/>
              <a:defRPr/>
            </a:pPr>
            <a:r>
              <a:rPr kumimoji="0" lang="fr-CA" altLang="fr-FR" sz="2400" b="0" i="0" u="none" strike="noStrike" kern="0" cap="none" spc="0" normalizeH="0" baseline="0" dirty="0">
                <a:ln>
                  <a:noFill/>
                </a:ln>
                <a:solidFill>
                  <a:srgbClr val="000000"/>
                </a:solidFill>
                <a:effectLst/>
                <a:uLnTx/>
                <a:uFillTx/>
                <a:latin typeface="Arial" panose="020B0604020202020204" pitchFamily="34" charset="0"/>
                <a:cs typeface="+mn-cs"/>
              </a:rPr>
              <a:t> une chambre claire      la chambre la plus claire	</a:t>
            </a:r>
            <a:endParaRPr kumimoji="0" lang="fr-CA" altLang="fr-FR" sz="2000" b="0" i="0" u="none" strike="noStrike" kern="0" cap="none" spc="0" normalizeH="0" baseline="0" dirty="0">
              <a:ln>
                <a:noFill/>
              </a:ln>
              <a:solidFill>
                <a:srgbClr val="000000"/>
              </a:solidFill>
              <a:effectLst/>
              <a:uLnTx/>
              <a:uFillTx/>
              <a:latin typeface="Arial" panose="020B0604020202020204" pitchFamily="34" charset="0"/>
              <a:cs typeface="+mn-cs"/>
            </a:endParaRPr>
          </a:p>
        </p:txBody>
      </p:sp>
      <p:sp>
        <p:nvSpPr>
          <p:cNvPr id="20" name="Rectangle 19">
            <a:extLst>
              <a:ext uri="{FF2B5EF4-FFF2-40B4-BE49-F238E27FC236}">
                <a16:creationId xmlns:a16="http://schemas.microsoft.com/office/drawing/2014/main" id="{889079F0-D792-F447-7FA9-620D753EA9CC}"/>
              </a:ext>
            </a:extLst>
          </p:cNvPr>
          <p:cNvSpPr/>
          <p:nvPr/>
        </p:nvSpPr>
        <p:spPr>
          <a:xfrm>
            <a:off x="1897708" y="3425541"/>
            <a:ext cx="4572000" cy="461665"/>
          </a:xfrm>
          <a:prstGeom prst="rect">
            <a:avLst/>
          </a:prstGeom>
        </p:spPr>
        <p:txBody>
          <a:bodyPr>
            <a:spAutoFit/>
          </a:bodyPr>
          <a:lstStyle/>
          <a:p>
            <a:pPr>
              <a:defRPr/>
            </a:pPr>
            <a:r>
              <a:rPr lang="fr-FR" sz="2400" dirty="0">
                <a:solidFill>
                  <a:srgbClr val="627B9A"/>
                </a:solidFill>
                <a:latin typeface="Arial" charset="0"/>
                <a:cs typeface="+mn-cs"/>
              </a:rPr>
              <a:t> Ex. </a:t>
            </a:r>
            <a:r>
              <a:rPr lang="fr-FR" sz="2400" dirty="0">
                <a:latin typeface="Arial" charset="0"/>
                <a:cs typeface="+mn-cs"/>
              </a:rPr>
              <a:t>C'est </a:t>
            </a:r>
            <a:r>
              <a:rPr lang="fr-FR" sz="2400" b="1" u="sng" dirty="0">
                <a:uFill>
                  <a:solidFill>
                    <a:srgbClr val="C00000"/>
                  </a:solidFill>
                </a:uFill>
                <a:latin typeface="Arial" charset="0"/>
                <a:cs typeface="+mn-cs"/>
              </a:rPr>
              <a:t>le</a:t>
            </a:r>
            <a:r>
              <a:rPr lang="fr-FR" sz="2400" dirty="0">
                <a:latin typeface="Arial" charset="0"/>
                <a:cs typeface="+mn-cs"/>
              </a:rPr>
              <a:t> coffre </a:t>
            </a:r>
            <a:r>
              <a:rPr lang="fr-FR" sz="2400" b="1" u="dbl" dirty="0">
                <a:uFill>
                  <a:solidFill>
                    <a:srgbClr val="C00000"/>
                  </a:solidFill>
                </a:uFill>
                <a:latin typeface="Arial" charset="0"/>
                <a:cs typeface="+mn-cs"/>
              </a:rPr>
              <a:t>le</a:t>
            </a:r>
            <a:r>
              <a:rPr lang="fr-FR" sz="2400" b="1" dirty="0">
                <a:uFill>
                  <a:solidFill>
                    <a:srgbClr val="C00000"/>
                  </a:solidFill>
                </a:uFill>
                <a:latin typeface="Arial" charset="0"/>
                <a:cs typeface="+mn-cs"/>
              </a:rPr>
              <a:t> plus</a:t>
            </a:r>
            <a:r>
              <a:rPr lang="fr-FR" sz="2400" dirty="0">
                <a:latin typeface="Arial" charset="0"/>
                <a:cs typeface="+mn-cs"/>
              </a:rPr>
              <a:t> lourd. </a:t>
            </a:r>
            <a:endParaRPr lang="fr-CA" sz="2400" dirty="0">
              <a:latin typeface="Arial" charset="0"/>
              <a:cs typeface="+mn-cs"/>
            </a:endParaRPr>
          </a:p>
        </p:txBody>
      </p:sp>
      <p:sp>
        <p:nvSpPr>
          <p:cNvPr id="21" name="Right Arrow 21">
            <a:extLst>
              <a:ext uri="{FF2B5EF4-FFF2-40B4-BE49-F238E27FC236}">
                <a16:creationId xmlns:a16="http://schemas.microsoft.com/office/drawing/2014/main" id="{3FD45161-91CC-5AED-5191-247F9F968A20}"/>
              </a:ext>
            </a:extLst>
          </p:cNvPr>
          <p:cNvSpPr/>
          <p:nvPr/>
        </p:nvSpPr>
        <p:spPr>
          <a:xfrm>
            <a:off x="5826125" y="2051728"/>
            <a:ext cx="304800" cy="228600"/>
          </a:xfrm>
          <a:prstGeom prst="rightArrow">
            <a:avLst/>
          </a:prstGeom>
          <a:ln>
            <a:no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2" name="Right Arrow 24">
            <a:extLst>
              <a:ext uri="{FF2B5EF4-FFF2-40B4-BE49-F238E27FC236}">
                <a16:creationId xmlns:a16="http://schemas.microsoft.com/office/drawing/2014/main" id="{26615E93-2CB3-4FD4-EE5A-318320B84684}"/>
              </a:ext>
            </a:extLst>
          </p:cNvPr>
          <p:cNvSpPr/>
          <p:nvPr/>
        </p:nvSpPr>
        <p:spPr>
          <a:xfrm>
            <a:off x="5826125" y="2432728"/>
            <a:ext cx="304800" cy="228600"/>
          </a:xfrm>
          <a:prstGeom prst="rightArrow">
            <a:avLst/>
          </a:prstGeom>
          <a:ln>
            <a:noFill/>
          </a:ln>
        </p:spPr>
        <p:style>
          <a:lnRef idx="1">
            <a:schemeClr val="accent5"/>
          </a:lnRef>
          <a:fillRef idx="3">
            <a:schemeClr val="accent5"/>
          </a:fillRef>
          <a:effectRef idx="2">
            <a:schemeClr val="accent5"/>
          </a:effectRef>
          <a:fontRef idx="minor">
            <a:schemeClr val="lt1"/>
          </a:fontRef>
        </p:style>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CA" sz="1800" b="0" i="0" u="none" strike="noStrike" kern="0" cap="none" spc="0" normalizeH="0" baseline="0" noProof="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55675F15-B708-A3CE-03F7-B0F8BC36BBEA}"/>
              </a:ext>
            </a:extLst>
          </p:cNvPr>
          <p:cNvSpPr/>
          <p:nvPr/>
        </p:nvSpPr>
        <p:spPr>
          <a:xfrm>
            <a:off x="6664325" y="3425541"/>
            <a:ext cx="4572000" cy="461665"/>
          </a:xfrm>
          <a:prstGeom prst="rect">
            <a:avLst/>
          </a:prstGeom>
        </p:spPr>
        <p:txBody>
          <a:bodyPr>
            <a:spAutoFit/>
          </a:bodyPr>
          <a:lstStyle/>
          <a:p>
            <a:pPr>
              <a:defRPr/>
            </a:pPr>
            <a:r>
              <a:rPr lang="fr-FR" sz="2400" dirty="0">
                <a:solidFill>
                  <a:srgbClr val="627B9A"/>
                </a:solidFill>
                <a:latin typeface="Arial" charset="0"/>
                <a:cs typeface="+mn-cs"/>
              </a:rPr>
              <a:t> Ex. </a:t>
            </a:r>
            <a:r>
              <a:rPr lang="fr-FR" sz="2400" dirty="0">
                <a:latin typeface="Arial" charset="0"/>
                <a:cs typeface="+mn-cs"/>
              </a:rPr>
              <a:t>C'est </a:t>
            </a:r>
            <a:r>
              <a:rPr lang="fr-FR" sz="2400" b="1" u="sng" dirty="0">
                <a:uFill>
                  <a:solidFill>
                    <a:srgbClr val="C00000"/>
                  </a:solidFill>
                </a:uFill>
                <a:latin typeface="Arial" charset="0"/>
                <a:cs typeface="+mn-cs"/>
              </a:rPr>
              <a:t>la</a:t>
            </a:r>
            <a:r>
              <a:rPr lang="fr-FR" sz="2400" b="1" dirty="0">
                <a:uFill>
                  <a:solidFill>
                    <a:srgbClr val="C00000"/>
                  </a:solidFill>
                </a:uFill>
                <a:latin typeface="Arial" charset="0"/>
                <a:cs typeface="+mn-cs"/>
              </a:rPr>
              <a:t> plus </a:t>
            </a:r>
            <a:r>
              <a:rPr lang="fr-FR" sz="2400" dirty="0">
                <a:uFill>
                  <a:solidFill>
                    <a:srgbClr val="C00000"/>
                  </a:solidFill>
                </a:uFill>
                <a:latin typeface="Arial" charset="0"/>
                <a:cs typeface="+mn-cs"/>
              </a:rPr>
              <a:t>belle robe</a:t>
            </a:r>
            <a:r>
              <a:rPr lang="fr-FR" sz="2400" dirty="0">
                <a:latin typeface="Arial" charset="0"/>
                <a:cs typeface="+mn-cs"/>
              </a:rPr>
              <a:t>. </a:t>
            </a:r>
            <a:endParaRPr lang="fr-CA" sz="2400" dirty="0">
              <a:latin typeface="Arial" charset="0"/>
              <a:cs typeface="+mn-cs"/>
            </a:endParaRPr>
          </a:p>
        </p:txBody>
      </p:sp>
      <p:grpSp>
        <p:nvGrpSpPr>
          <p:cNvPr id="24" name="Group 30">
            <a:extLst>
              <a:ext uri="{FF2B5EF4-FFF2-40B4-BE49-F238E27FC236}">
                <a16:creationId xmlns:a16="http://schemas.microsoft.com/office/drawing/2014/main" id="{BCD1B8F5-6E38-B9F1-7C16-2CF328934F35}"/>
              </a:ext>
            </a:extLst>
          </p:cNvPr>
          <p:cNvGrpSpPr>
            <a:grpSpLocks/>
          </p:cNvGrpSpPr>
          <p:nvPr/>
        </p:nvGrpSpPr>
        <p:grpSpPr bwMode="auto">
          <a:xfrm>
            <a:off x="3244850" y="3928144"/>
            <a:ext cx="2763399" cy="3129643"/>
            <a:chOff x="1305011" y="4286919"/>
            <a:chExt cx="2763581" cy="3129643"/>
          </a:xfrm>
        </p:grpSpPr>
        <p:pic>
          <p:nvPicPr>
            <p:cNvPr id="25" name="Picture 2" descr="C:\Documents and Settings\ktsedryk\My Documents\Enseignement\Waterloo\Distance\252\comparatifs, superlatifs\images\heavy.png">
              <a:extLst>
                <a:ext uri="{FF2B5EF4-FFF2-40B4-BE49-F238E27FC236}">
                  <a16:creationId xmlns:a16="http://schemas.microsoft.com/office/drawing/2014/main" id="{3A8D794E-8151-E766-1CA8-0386216376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2293" y="4286919"/>
              <a:ext cx="2666299" cy="310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a:extLst>
                <a:ext uri="{FF2B5EF4-FFF2-40B4-BE49-F238E27FC236}">
                  <a16:creationId xmlns:a16="http://schemas.microsoft.com/office/drawing/2014/main" id="{C4455A67-8769-24AE-6F14-188E84821413}"/>
                </a:ext>
              </a:extLst>
            </p:cNvPr>
            <p:cNvSpPr/>
            <p:nvPr/>
          </p:nvSpPr>
          <p:spPr>
            <a:xfrm>
              <a:off x="1305011" y="7201118"/>
              <a:ext cx="814701" cy="215444"/>
            </a:xfrm>
            <a:prstGeom prst="rect">
              <a:avLst/>
            </a:prstGeom>
          </p:spPr>
          <p:txBody>
            <a:bodyPr wrap="none">
              <a:spAutoFit/>
            </a:bodyPr>
            <a:lstStyle/>
            <a:p>
              <a:pPr>
                <a:defRPr/>
              </a:pPr>
              <a:r>
                <a:rPr lang="fr-CA" sz="800" dirty="0">
                  <a:solidFill>
                    <a:srgbClr val="FFFFFF">
                      <a:lumMod val="50000"/>
                    </a:srgbClr>
                  </a:solidFill>
                  <a:latin typeface="Arial" charset="0"/>
                  <a:cs typeface="+mn-cs"/>
                </a:rPr>
                <a:t>© clipart.com </a:t>
              </a:r>
            </a:p>
          </p:txBody>
        </p:sp>
      </p:grpSp>
    </p:spTree>
    <p:custDataLst>
      <p:tags r:id="rId1"/>
    </p:custDataLst>
    <p:extLst>
      <p:ext uri="{BB962C8B-B14F-4D97-AF65-F5344CB8AC3E}">
        <p14:creationId xmlns:p14="http://schemas.microsoft.com/office/powerpoint/2010/main" val="7631521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20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85"/>
  <p:tag name="MMPROD_THEME_BG_IMAGE" val=""/>
  <p:tag name="MMPROD_DATA" val="&lt;object type=&quot;10002&quot; unique_id=&quot;901&quot;&gt;&lt;property id=&quot;10007&quot; value=&quot;Next&quot;/&gt;&lt;property id=&quot;10008&quot; value=&quot;Back&quot;/&gt;&lt;property id=&quot;10009&quot; value=&quot;Soumettre&quot;/&gt;&lt;property id=&quot;10012&quot; value=&quot;0&quot;/&gt;&lt;property id=&quot;10022&quot; value=&quot;Essayez encore une fois&quot;/&gt;&lt;property id=&quot;10068&quot; value=&quot;Correct - Cliquez pour continuer&quot;/&gt;&lt;property id=&quot;10069&quot; value=&quot;Incorrect - Cliquez pour continuer&quot;/&gt;&lt;property id=&quot;10124&quot; value=&quot;Click to continue&quot;/&gt;&lt;property id=&quot;10125&quot; value=&quot;Click to submit answer&quot;/&gt;&lt;property id=&quot;10126&quot; value=&quot;Click to go back&quot;/&gt;&lt;property id=&quot;10127&quot; value=&quot;Annule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0&quot;/&gt;&lt;property id=&quot;10183&quot; value=&quot;Vous devez répondre aux questions avant de continuer&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0&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Réussi&quot;/&gt;&lt;property id=&quot;10166&quot; value=&quot;Échoué&quot;/&gt;&lt;property id=&quot;10167&quot; value=&quot;FFFFFFFF&quot;/&gt;&lt;property id=&quot;10169&quot; value=&quot;Question %d of %d&quot;/&gt;&lt;property id=&quot;10170&quot; value=&quot;Send E-mail&quot;/&gt;&lt;property id=&quot;10171&quot; value=&quot;Vous avez répondu correctement!&quot;/&gt;&lt;property id=&quot;10172&quot; value=&quot;Vous n'avez pas répondu à la question&quot;/&gt;&lt;property id=&quot;10173&quot; value=&quot;Votre réponse&quot;/&gt;&lt;property id=&quot;10174&quot; value=&quot;La réponse correcte est:&quot;/&gt;&lt;object type=&quot;10050&quot; unique_id=&quot;10006&quot;&gt;&lt;property id=&quot;10020&quot; value=&quot;2&quot;/&gt;&lt;property id=&quot;10191&quot; value=&quot;-1&quot;/&gt;&lt;/object&gt;&lt;object type=&quot;10051&quot; unique_id=&quot;10007&quot;&gt;&lt;property id=&quot;10020&quot; value=&quot;2&quot;/&gt;&lt;property id=&quot;10191&quot; value=&quot;-1&quot;/&gt;&lt;/objec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100&quot;/&gt;&lt;/object&gt;&lt;/objec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gt;&#10;"/>
  <p:tag name="MMPROD_TAG_VCONFIG" val="PD94bWwgdmVyc2lvbj0iMS4wIj8+DQo8Y29uZmlndXJhdGlvbj4NCgk8Y29sb3JzPg0KCQk8dWljb2xvciBuYW1lPSJwcmltYXJ5IiB2YWx1ZT0iMHhBQUM4RDkiLz4NCgkJPHVpY29sb3IgbmFtZT0iZ2xvdyIgdmFsdWU9IjB4MzVEMzM0Ii8+DQoJCTx1aWNvbG9yIG5hbWU9InRleHQiIHZhbHVlPSIweEZGRkZGRiIvPg0KCQk8dWljb2xvciBuYW1lPSJsaWdodCIgdmFsdWU9IjB4NEU1RDYwIi8+DQoJCTx1aWNvbG9yIG5hbWU9InNoYWRvdyIgdmFsdWU9IjB4MDAwMDAwIi8+DQoJCTx1aWNvbG9yIG5hbWU9ImJhY2tncm91bmQiIHZhbHVlPSIweDUwODZBMyIvPg0KCTwvY29sb3JzPg0KCTxsYXlvdXQ+DQoJCTx1aXNob3cgbmFtZT0icHJlc2VudGF0aW9udGl0bGUiIHZhbHVlPSJ0cnVlIi8+DQoJCTx1aXNob3cgbmFtZT0icHJlc2VudGVycGhvdG8iIHZhbHVlPSJmYWxzZSIvPg0KCQk8dWlzaG93IG5hbWU9InByZXNlbnRlcm5hbWUiIHZhbHVlPSJmYWxzZSIvPg0KCQk8dWlzaG93IG5hbWU9InByZXNlbnRlcnRpdGxlIiB2YWx1ZT0iZmFsc2UiLz4NCgkJPHVpc2hvdyBuYW1lPSJwcmVzZW50ZXJlbWFpbCIgdmFsdWU9ImZhbHNlIi8+DQoJCTx1aXNob3cgbmFtZT0icHJlc2VudGVyYmlvIiB2YWx1ZT0iZmFsc2UiLz4NCgkJPHVpc2hvdyBuYW1lPSJjb21wYW55bG9nbyIgdmFsdWU9ImZhbHNlIi8+DQoJCTx1aXNob3cgbmFtZT0ic2lkZWJhciIgdmFsdWU9InRydWUiLz4NCgkJPHVpc2hvdyBuYW1lPSJvdXRsaW5lIiB2YWx1ZT0idHJ1ZSIvPg0KCQk8dWlzaG93IG5hbWU9InRodW1ibmFpbCIgdmFsdWU9ImZhbHNlIi8+DQoJCTx1aXNob3cgbmFtZT0ibm90ZXMiIHZhbHVlPSJmYWxzZSIvPg0KCQk8dWlzaG93IG5hbWU9InNlYXJjaCIgdmFsdWU9InRydW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dHJ1ZSIvPg0KCQk8dWlzaG93IG5hbWU9ImFsd2F5c1NjcnVuY2giIHZhbHVlPSJmYWxzZSIvPg0KCQk8dWlzaG93IG5hbWU9ImluaXRpYWxkaXNwbGF5bW9kZWlzbm9ybWFsIiB2YWx1ZT0idHJ1ZSIvPg0KCQk8dWlyZXBsYWNlIG5hbWU9ImxvZ28iIHZhbHVlPSIiLz4NCgkJPHVpcmVwbGFjZSBuYW1lPSJiZ2ltYWdlIiB2YWx1ZT0iIi8+DQoJCTx1aXJlcGxhY2UgbmFtZT0iaW5pdGlhbHRhYiIgdmFsdWU9InNlYXJjaCIvPg0KCQk8dWlzaG93IG5hbWU9InF1aXoiIHZhbHVlPSJ0cnVlIi8+DQoJCTx1aXNob3cgbmFtZT0iY2N0ZXh0aGlnaGxpZ2h0aW5nIiB2YWx1ZT0idHJ1ZSIvPg0KCTwvbGF5b3V0Pg0KCTxsYW5ndWFnZSBpZD0iZW4iPg0KCQk8dWl0ZXh0IG5hbWU9IkFET0JFX1BSRVNFTlRFUiIgdmFsdWU9Ik15IG5hbWUgZ29pZXMgaGVyZSIv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zogJXAiLz4NCgkJPHVpdGV4dCBuYW1lPSJCSU9CVE5fVElUTEUiIHZhbHVlPSJCaW8gOiIvPg0KCQk8dWl0ZXh0IG5hbWU9IkRJVklERVJCVE5fVElUTEUiIHZhbHVlPSJ8Ii8+DQoJCTx1aXRleHQgbmFtZT0iQ09OVEFDVEJUTl9USVRMRSIgdmFsdWU9IkNvbnRhY3QiLz4NCgkJPHVpdGV4dCBuYW1lPSJUQUJfT1VUTElORSIgdmFsdWU9IlBsYW4iLz4NCgkJPHVpdGV4dCBuYW1lPSJUQUJfVEhVTUIiIHZhbHVlPSIgTWluaWF0dXJlIi8+DQoJCTx1aXRleHQgbmFtZT0iVEFCX05PVEVTIiB2YWx1ZT0iTm90ZXMiLz4NCgkJPHVpdGV4dCBuYW1lPSJUQUJfU0VBUkNIIiB2YWx1ZT0iIENoZXJjaGVy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5vdGVzIGRlcyBkaWFwb3NpdGl2ZXM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8L2NvbmZpZ3VyYXRpb24+DQog"/>
  <p:tag name="MMPROD_UIDATA" val="&lt;database version=&quot;10.0&quot;&gt;&lt;object type=&quot;1&quot; unique_id=&quot;10001&quot;&gt;&lt;property id=&quot;20139&quot; value=&quot;%n. %s&quot;/&gt;&lt;property id=&quot;20141&quot; value=&quot;Le genre des noms (concept title)&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93&quot; value=&quot;-1&quot;/&gt;&lt;property id=&quot;20224&quot; value=&quot;\\artsfile.uwaterloo.ca\ktsedryk\My Documents\My Adobe Presentations\template&quot;/&gt;&lt;property id=&quot;20250&quot; value=&quot;0&quot;/&gt;&lt;property id=&quot;20251&quot; value=&quot;0&quot;/&gt;&lt;property id=&quot;20259&quot; value=&quot;0&quot;/&gt;&lt;object type=&quot;8&quot; unique_id=&quot;10777&quot;&gt;&lt;/object&gt;&lt;object type=&quot;2&quot; unique_id=&quot;10778&quot;&gt;&lt;object type=&quot;3&quot; unique_id=&quot;16090&quot;&gt;&lt;property id=&quot;20148&quot; value=&quot;5&quot;/&gt;&lt;property id=&quot;20300&quot; value=&quot;Slide 1&quot;/&gt;&lt;property id=&quot;20303&quot; value=&quot;-1&quot;/&gt;&lt;property id=&quot;20307&quot; value=&quot;347&quot;/&gt;&lt;property id=&quot;20309&quot; value=&quot;-1&quot;/&gt;&lt;/object&gt;&lt;object type=&quot;3&quot; unique_id=&quot;21677&quot;&gt;&lt;property id=&quot;20148&quot; value=&quot;5&quot;/&gt;&lt;property id=&quot;20300&quot; value=&quot;Slide 2&quot;/&gt;&lt;property id=&quot;20307&quot; value=&quot;348&quot;/&gt;&lt;/object&gt;&lt;object type=&quot;3&quot; unique_id=&quot;21694&quot;&gt;&lt;property id=&quot;20148&quot; value=&quot;5&quot;/&gt;&lt;property id=&quot;20300&quot; value=&quot;Slide 3&quot;/&gt;&lt;property id=&quot;20307&quot; value=&quot;349&quot;/&gt;&lt;/object&gt;&lt;/object&gt;&lt;object type=&quot;4&quot; unique_id=&quot;13066&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TIMING" val="|4.6|31.1|6.7|16.2|19.7|8.3|1.6"/>
</p:tagLst>
</file>

<file path=ppt/tags/tag3.xml><?xml version="1.0" encoding="utf-8"?>
<p:tagLst xmlns:a="http://schemas.openxmlformats.org/drawingml/2006/main" xmlns:r="http://schemas.openxmlformats.org/officeDocument/2006/relationships" xmlns:p="http://schemas.openxmlformats.org/presentationml/2006/main">
  <p:tag name="TIMING" val="|39.4|11.7|3.2|1.3|8.2"/>
</p:tagLst>
</file>

<file path=ppt/tags/tag4.xml><?xml version="1.0" encoding="utf-8"?>
<p:tagLst xmlns:a="http://schemas.openxmlformats.org/drawingml/2006/main" xmlns:r="http://schemas.openxmlformats.org/officeDocument/2006/relationships" xmlns:p="http://schemas.openxmlformats.org/presentationml/2006/main">
  <p:tag name="TIMING" val="|29.4|7.5|3.2|1.6"/>
</p:tagLst>
</file>

<file path=ppt/tags/tag5.xml><?xml version="1.0" encoding="utf-8"?>
<p:tagLst xmlns:a="http://schemas.openxmlformats.org/drawingml/2006/main" xmlns:r="http://schemas.openxmlformats.org/officeDocument/2006/relationships" xmlns:p="http://schemas.openxmlformats.org/presentationml/2006/main">
  <p:tag name="TIMING" val="|7.7|14.9|4.6|7.3|17.1|11.8"/>
</p:tagLst>
</file>

<file path=ppt/tags/tag6.xml><?xml version="1.0" encoding="utf-8"?>
<p:tagLst xmlns:a="http://schemas.openxmlformats.org/drawingml/2006/main" xmlns:r="http://schemas.openxmlformats.org/officeDocument/2006/relationships" xmlns:p="http://schemas.openxmlformats.org/presentationml/2006/main">
  <p:tag name="TIMING" val="|11.7|9.5|37.6|1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triangle" w="med" len="med"/>
        </a:ln>
      </a:spPr>
      <a:bodyPr anchor="ctr"/>
      <a:lstStyle>
        <a:defPPr algn="ctr">
          <a:defRPr/>
        </a:defPPr>
      </a:lstStyle>
      <a:style>
        <a:lnRef idx="2">
          <a:schemeClr val="accent4"/>
        </a:lnRef>
        <a:fillRef idx="1">
          <a:schemeClr val="lt1"/>
        </a:fillRef>
        <a:effectRef idx="0">
          <a:schemeClr val="accent4"/>
        </a:effectRef>
        <a:fontRef idx="minor">
          <a:schemeClr val="dk1"/>
        </a:fontRef>
      </a:style>
    </a:spDef>
    <a:lnDef>
      <a:spPr bwMode="auto">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2476</TotalTime>
  <Pages>0</Pages>
  <Words>1452</Words>
  <Characters>0</Characters>
  <Application>Microsoft Office PowerPoint</Application>
  <PresentationFormat>Custom</PresentationFormat>
  <Lines>0</Lines>
  <Paragraphs>122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Gill Sans</vt:lpstr>
      <vt:lpstr>Open Sans</vt:lpstr>
      <vt:lpstr>Wingdings</vt:lpstr>
      <vt:lpstr>Title &amp; Bullets</vt:lpstr>
      <vt:lpstr>Le superlatif</vt:lpstr>
      <vt:lpstr>Adjectifs</vt:lpstr>
      <vt:lpstr>Noms</vt:lpstr>
      <vt:lpstr>Adverbes</vt:lpstr>
      <vt:lpstr>Détails importants</vt:lpstr>
      <vt:lpstr>Place de l’adjectif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superlatif</dc:title>
  <dc:creator>Tsedryk, Kanstantsin</dc:creator>
  <cp:keywords>FR252</cp:keywords>
  <cp:lastModifiedBy>KT</cp:lastModifiedBy>
  <cp:revision>470</cp:revision>
  <dcterms:modified xsi:type="dcterms:W3CDTF">2024-01-12T16:09:28Z</dcterms:modified>
</cp:coreProperties>
</file>