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47" r:id="rId2"/>
    <p:sldId id="348" r:id="rId3"/>
    <p:sldId id="349" r:id="rId4"/>
  </p:sldIdLst>
  <p:sldSz cx="12482513" cy="7021513"/>
  <p:notesSz cx="7023100" cy="93091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48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1004" userDrawn="1">
          <p15:clr>
            <a:srgbClr val="A4A3A4"/>
          </p15:clr>
        </p15:guide>
        <p15:guide id="4" pos="1028" userDrawn="1">
          <p15:clr>
            <a:srgbClr val="A4A3A4"/>
          </p15:clr>
        </p15:guide>
        <p15:guide id="5" pos="7078" userDrawn="1">
          <p15:clr>
            <a:srgbClr val="A4A3A4"/>
          </p15:clr>
        </p15:guide>
        <p15:guide id="6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F70238-CA02-428B-ACAE-692432E320AC}" v="366" dt="2023-02-02T16:30:05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5" autoAdjust="0"/>
    <p:restoredTop sz="89928" autoAdjust="0"/>
  </p:normalViewPr>
  <p:slideViewPr>
    <p:cSldViewPr snapToGrid="0" snapToObjects="1" showGuides="1">
      <p:cViewPr varScale="1">
        <p:scale>
          <a:sx n="90" d="100"/>
          <a:sy n="90" d="100"/>
        </p:scale>
        <p:origin x="96" y="192"/>
      </p:cViewPr>
      <p:guideLst>
        <p:guide orient="horz" pos="1948"/>
        <p:guide orient="horz" pos="3940"/>
        <p:guide pos="1004"/>
        <p:guide pos="1028"/>
        <p:guide pos="7078"/>
        <p:guide pos="39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C4F70238-CA02-428B-ACAE-692432E320AC}"/>
    <pc:docChg chg="undo custSel modSld">
      <pc:chgData name="Kanstantsin Tsedryk" userId="708e2d0a-1804-4a88-8649-0d6086050429" providerId="ADAL" clId="{C4F70238-CA02-428B-ACAE-692432E320AC}" dt="2023-02-02T16:30:05.565" v="471" actId="1440"/>
      <pc:docMkLst>
        <pc:docMk/>
      </pc:docMkLst>
      <pc:sldChg chg="modSp mod">
        <pc:chgData name="Kanstantsin Tsedryk" userId="708e2d0a-1804-4a88-8649-0d6086050429" providerId="ADAL" clId="{C4F70238-CA02-428B-ACAE-692432E320AC}" dt="2023-02-02T16:03:57.564" v="34" actId="403"/>
        <pc:sldMkLst>
          <pc:docMk/>
          <pc:sldMk cId="0" sldId="347"/>
        </pc:sldMkLst>
        <pc:spChg chg="mod">
          <ac:chgData name="Kanstantsin Tsedryk" userId="708e2d0a-1804-4a88-8649-0d6086050429" providerId="ADAL" clId="{C4F70238-CA02-428B-ACAE-692432E320AC}" dt="2023-02-02T16:03:51.339" v="29" actId="404"/>
          <ac:spMkLst>
            <pc:docMk/>
            <pc:sldMk cId="0" sldId="347"/>
            <ac:spMk id="3" creationId="{1E7454D3-1E15-A1DC-4185-495AEC5E15C6}"/>
          </ac:spMkLst>
        </pc:spChg>
        <pc:spChg chg="mod">
          <ac:chgData name="Kanstantsin Tsedryk" userId="708e2d0a-1804-4a88-8649-0d6086050429" providerId="ADAL" clId="{C4F70238-CA02-428B-ACAE-692432E320AC}" dt="2023-02-02T16:03:57.564" v="34" actId="403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 modAnim">
        <pc:chgData name="Kanstantsin Tsedryk" userId="708e2d0a-1804-4a88-8649-0d6086050429" providerId="ADAL" clId="{C4F70238-CA02-428B-ACAE-692432E320AC}" dt="2023-02-02T16:25:34.570" v="349" actId="1035"/>
        <pc:sldMkLst>
          <pc:docMk/>
          <pc:sldMk cId="807746716" sldId="348"/>
        </pc:sldMkLst>
        <pc:spChg chg="mod">
          <ac:chgData name="Kanstantsin Tsedryk" userId="708e2d0a-1804-4a88-8649-0d6086050429" providerId="ADAL" clId="{C4F70238-CA02-428B-ACAE-692432E320AC}" dt="2023-02-02T16:04:10.678" v="37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C4F70238-CA02-428B-ACAE-692432E320AC}" dt="2023-02-02T16:04:28.188" v="41"/>
          <ac:spMkLst>
            <pc:docMk/>
            <pc:sldMk cId="807746716" sldId="348"/>
            <ac:spMk id="4" creationId="{7B350DB6-72D8-897B-3F48-071369D9B959}"/>
          </ac:spMkLst>
        </pc:spChg>
        <pc:spChg chg="add del mod">
          <ac:chgData name="Kanstantsin Tsedryk" userId="708e2d0a-1804-4a88-8649-0d6086050429" providerId="ADAL" clId="{C4F70238-CA02-428B-ACAE-692432E320AC}" dt="2023-02-02T16:04:28.188" v="41"/>
          <ac:spMkLst>
            <pc:docMk/>
            <pc:sldMk cId="807746716" sldId="348"/>
            <ac:spMk id="5" creationId="{350450F2-F4E2-242E-FB6E-3D6A5B0E9036}"/>
          </ac:spMkLst>
        </pc:spChg>
        <pc:spChg chg="add del mod">
          <ac:chgData name="Kanstantsin Tsedryk" userId="708e2d0a-1804-4a88-8649-0d6086050429" providerId="ADAL" clId="{C4F70238-CA02-428B-ACAE-692432E320AC}" dt="2023-02-02T16:04:28.188" v="41"/>
          <ac:spMkLst>
            <pc:docMk/>
            <pc:sldMk cId="807746716" sldId="348"/>
            <ac:spMk id="6" creationId="{F7E348BD-821C-9D12-65A0-0A99DD7A6FCD}"/>
          </ac:spMkLst>
        </pc:spChg>
        <pc:spChg chg="add del mod">
          <ac:chgData name="Kanstantsin Tsedryk" userId="708e2d0a-1804-4a88-8649-0d6086050429" providerId="ADAL" clId="{C4F70238-CA02-428B-ACAE-692432E320AC}" dt="2023-02-02T16:04:28.188" v="41"/>
          <ac:spMkLst>
            <pc:docMk/>
            <pc:sldMk cId="807746716" sldId="348"/>
            <ac:spMk id="8" creationId="{2EF6581B-B77F-09AB-628C-7CBB4461A4DC}"/>
          </ac:spMkLst>
        </pc:spChg>
        <pc:spChg chg="add mod">
          <ac:chgData name="Kanstantsin Tsedryk" userId="708e2d0a-1804-4a88-8649-0d6086050429" providerId="ADAL" clId="{C4F70238-CA02-428B-ACAE-692432E320AC}" dt="2023-02-02T16:25:17.557" v="336" actId="403"/>
          <ac:spMkLst>
            <pc:docMk/>
            <pc:sldMk cId="807746716" sldId="348"/>
            <ac:spMk id="11" creationId="{2BF13097-9F25-D829-1EE6-A49F0242CEEC}"/>
          </ac:spMkLst>
        </pc:spChg>
        <pc:spChg chg="add mod">
          <ac:chgData name="Kanstantsin Tsedryk" userId="708e2d0a-1804-4a88-8649-0d6086050429" providerId="ADAL" clId="{C4F70238-CA02-428B-ACAE-692432E320AC}" dt="2023-02-02T16:08:06.995" v="118" actId="1036"/>
          <ac:spMkLst>
            <pc:docMk/>
            <pc:sldMk cId="807746716" sldId="348"/>
            <ac:spMk id="12" creationId="{D1B8024C-A543-A496-FAF3-20828E6B05E3}"/>
          </ac:spMkLst>
        </pc:spChg>
        <pc:spChg chg="add mod">
          <ac:chgData name="Kanstantsin Tsedryk" userId="708e2d0a-1804-4a88-8649-0d6086050429" providerId="ADAL" clId="{C4F70238-CA02-428B-ACAE-692432E320AC}" dt="2023-02-02T16:25:27.644" v="346" actId="1037"/>
          <ac:spMkLst>
            <pc:docMk/>
            <pc:sldMk cId="807746716" sldId="348"/>
            <ac:spMk id="13" creationId="{917BA168-C24B-76F9-8392-35C9C7D495FF}"/>
          </ac:spMkLst>
        </pc:spChg>
        <pc:spChg chg="add mod">
          <ac:chgData name="Kanstantsin Tsedryk" userId="708e2d0a-1804-4a88-8649-0d6086050429" providerId="ADAL" clId="{C4F70238-CA02-428B-ACAE-692432E320AC}" dt="2023-02-02T16:07:44.313" v="110" actId="1038"/>
          <ac:spMkLst>
            <pc:docMk/>
            <pc:sldMk cId="807746716" sldId="348"/>
            <ac:spMk id="15" creationId="{E3D11EB1-40BC-5795-07E6-B19FC51BB277}"/>
          </ac:spMkLst>
        </pc:spChg>
        <pc:picChg chg="add del mod">
          <ac:chgData name="Kanstantsin Tsedryk" userId="708e2d0a-1804-4a88-8649-0d6086050429" providerId="ADAL" clId="{C4F70238-CA02-428B-ACAE-692432E320AC}" dt="2023-02-02T16:04:28.188" v="41"/>
          <ac:picMkLst>
            <pc:docMk/>
            <pc:sldMk cId="807746716" sldId="348"/>
            <ac:picMk id="3" creationId="{9CC9FFA5-DFD2-BA7D-B817-71BE347DC71F}"/>
          </ac:picMkLst>
        </pc:picChg>
        <pc:picChg chg="add del mod">
          <ac:chgData name="Kanstantsin Tsedryk" userId="708e2d0a-1804-4a88-8649-0d6086050429" providerId="ADAL" clId="{C4F70238-CA02-428B-ACAE-692432E320AC}" dt="2023-02-02T16:04:28.188" v="41"/>
          <ac:picMkLst>
            <pc:docMk/>
            <pc:sldMk cId="807746716" sldId="348"/>
            <ac:picMk id="7" creationId="{EB3B2277-DDBB-D1EC-CDE3-3273336D1D69}"/>
          </ac:picMkLst>
        </pc:picChg>
        <pc:picChg chg="add del mod">
          <ac:chgData name="Kanstantsin Tsedryk" userId="708e2d0a-1804-4a88-8649-0d6086050429" providerId="ADAL" clId="{C4F70238-CA02-428B-ACAE-692432E320AC}" dt="2023-02-02T16:04:28.188" v="41"/>
          <ac:picMkLst>
            <pc:docMk/>
            <pc:sldMk cId="807746716" sldId="348"/>
            <ac:picMk id="9" creationId="{814A7E96-9837-ABDC-EC51-BBE7492987DF}"/>
          </ac:picMkLst>
        </pc:picChg>
        <pc:picChg chg="add mod">
          <ac:chgData name="Kanstantsin Tsedryk" userId="708e2d0a-1804-4a88-8649-0d6086050429" providerId="ADAL" clId="{C4F70238-CA02-428B-ACAE-692432E320AC}" dt="2023-02-02T16:11:40.994" v="155" actId="1036"/>
          <ac:picMkLst>
            <pc:docMk/>
            <pc:sldMk cId="807746716" sldId="348"/>
            <ac:picMk id="10" creationId="{EEE3637D-F2BF-45A3-750D-E05C7C59CD7E}"/>
          </ac:picMkLst>
        </pc:picChg>
        <pc:picChg chg="add mod">
          <ac:chgData name="Kanstantsin Tsedryk" userId="708e2d0a-1804-4a88-8649-0d6086050429" providerId="ADAL" clId="{C4F70238-CA02-428B-ACAE-692432E320AC}" dt="2023-02-02T16:10:06.854" v="151" actId="14861"/>
          <ac:picMkLst>
            <pc:docMk/>
            <pc:sldMk cId="807746716" sldId="348"/>
            <ac:picMk id="14" creationId="{D9D33151-B28F-6154-2034-CD416CED5074}"/>
          </ac:picMkLst>
        </pc:picChg>
        <pc:picChg chg="add mod">
          <ac:chgData name="Kanstantsin Tsedryk" userId="708e2d0a-1804-4a88-8649-0d6086050429" providerId="ADAL" clId="{C4F70238-CA02-428B-ACAE-692432E320AC}" dt="2023-02-02T16:25:34.570" v="349" actId="1035"/>
          <ac:picMkLst>
            <pc:docMk/>
            <pc:sldMk cId="807746716" sldId="348"/>
            <ac:picMk id="16" creationId="{A3254730-E98D-DA5A-2B18-ABF6D0A67F5C}"/>
          </ac:picMkLst>
        </pc:picChg>
      </pc:sldChg>
      <pc:sldChg chg="addSp delSp modSp mod modAnim">
        <pc:chgData name="Kanstantsin Tsedryk" userId="708e2d0a-1804-4a88-8649-0d6086050429" providerId="ADAL" clId="{C4F70238-CA02-428B-ACAE-692432E320AC}" dt="2023-02-02T16:30:05.565" v="471" actId="1440"/>
        <pc:sldMkLst>
          <pc:docMk/>
          <pc:sldMk cId="934836785" sldId="349"/>
        </pc:sldMkLst>
        <pc:spChg chg="mod">
          <ac:chgData name="Kanstantsin Tsedryk" userId="708e2d0a-1804-4a88-8649-0d6086050429" providerId="ADAL" clId="{C4F70238-CA02-428B-ACAE-692432E320AC}" dt="2023-02-02T16:12:01.371" v="158"/>
          <ac:spMkLst>
            <pc:docMk/>
            <pc:sldMk cId="934836785" sldId="349"/>
            <ac:spMk id="2" creationId="{E40459EA-0BCE-4332-BDD7-168340E1BE8B}"/>
          </ac:spMkLst>
        </pc:spChg>
        <pc:spChg chg="mod">
          <ac:chgData name="Kanstantsin Tsedryk" userId="708e2d0a-1804-4a88-8649-0d6086050429" providerId="ADAL" clId="{C4F70238-CA02-428B-ACAE-692432E320AC}" dt="2023-02-02T16:12:16.740" v="159"/>
          <ac:spMkLst>
            <pc:docMk/>
            <pc:sldMk cId="934836785" sldId="349"/>
            <ac:spMk id="5" creationId="{05922533-5AE2-1D80-42F9-7D847BD9E328}"/>
          </ac:spMkLst>
        </pc:spChg>
        <pc:spChg chg="add del mod">
          <ac:chgData name="Kanstantsin Tsedryk" userId="708e2d0a-1804-4a88-8649-0d6086050429" providerId="ADAL" clId="{C4F70238-CA02-428B-ACAE-692432E320AC}" dt="2023-02-02T16:12:21.696" v="162"/>
          <ac:spMkLst>
            <pc:docMk/>
            <pc:sldMk cId="934836785" sldId="349"/>
            <ac:spMk id="7" creationId="{E4A4E2FF-180F-FC8C-8DFC-46AB295F3455}"/>
          </ac:spMkLst>
        </pc:spChg>
        <pc:spChg chg="add del mod">
          <ac:chgData name="Kanstantsin Tsedryk" userId="708e2d0a-1804-4a88-8649-0d6086050429" providerId="ADAL" clId="{C4F70238-CA02-428B-ACAE-692432E320AC}" dt="2023-02-02T16:12:21.696" v="162"/>
          <ac:spMkLst>
            <pc:docMk/>
            <pc:sldMk cId="934836785" sldId="349"/>
            <ac:spMk id="8" creationId="{C27EC5A1-FEFA-B5CF-D47E-A1BC1EE47DA8}"/>
          </ac:spMkLst>
        </pc:spChg>
        <pc:spChg chg="add del mod">
          <ac:chgData name="Kanstantsin Tsedryk" userId="708e2d0a-1804-4a88-8649-0d6086050429" providerId="ADAL" clId="{C4F70238-CA02-428B-ACAE-692432E320AC}" dt="2023-02-02T16:12:21.696" v="162"/>
          <ac:spMkLst>
            <pc:docMk/>
            <pc:sldMk cId="934836785" sldId="349"/>
            <ac:spMk id="9" creationId="{8E02C11B-F2AC-5466-7245-0F7E60ADBDD7}"/>
          </ac:spMkLst>
        </pc:spChg>
        <pc:spChg chg="mod">
          <ac:chgData name="Kanstantsin Tsedryk" userId="708e2d0a-1804-4a88-8649-0d6086050429" providerId="ADAL" clId="{C4F70238-CA02-428B-ACAE-692432E320AC}" dt="2023-02-02T16:12:16.740" v="159"/>
          <ac:spMkLst>
            <pc:docMk/>
            <pc:sldMk cId="934836785" sldId="349"/>
            <ac:spMk id="12" creationId="{A9433712-99D2-5086-947B-50FDCC3A5B0A}"/>
          </ac:spMkLst>
        </pc:spChg>
        <pc:spChg chg="mod">
          <ac:chgData name="Kanstantsin Tsedryk" userId="708e2d0a-1804-4a88-8649-0d6086050429" providerId="ADAL" clId="{C4F70238-CA02-428B-ACAE-692432E320AC}" dt="2023-02-02T16:29:52.393" v="458" actId="14100"/>
          <ac:spMkLst>
            <pc:docMk/>
            <pc:sldMk cId="934836785" sldId="349"/>
            <ac:spMk id="15" creationId="{4EBC9190-5BF8-1B31-709D-2058FA540112}"/>
          </ac:spMkLst>
        </pc:spChg>
        <pc:spChg chg="add mod">
          <ac:chgData name="Kanstantsin Tsedryk" userId="708e2d0a-1804-4a88-8649-0d6086050429" providerId="ADAL" clId="{C4F70238-CA02-428B-ACAE-692432E320AC}" dt="2023-02-02T16:29:40.219" v="435" actId="404"/>
          <ac:spMkLst>
            <pc:docMk/>
            <pc:sldMk cId="934836785" sldId="349"/>
            <ac:spMk id="17" creationId="{35C6AD11-D17D-55B6-30D3-395AD08B8DF4}"/>
          </ac:spMkLst>
        </pc:spChg>
        <pc:spChg chg="add mod">
          <ac:chgData name="Kanstantsin Tsedryk" userId="708e2d0a-1804-4a88-8649-0d6086050429" providerId="ADAL" clId="{C4F70238-CA02-428B-ACAE-692432E320AC}" dt="2023-02-02T16:25:53.241" v="351" actId="1076"/>
          <ac:spMkLst>
            <pc:docMk/>
            <pc:sldMk cId="934836785" sldId="349"/>
            <ac:spMk id="18" creationId="{ED2E210E-93A9-4BCE-0F20-1A63047BCCC9}"/>
          </ac:spMkLst>
        </pc:spChg>
        <pc:spChg chg="add mod">
          <ac:chgData name="Kanstantsin Tsedryk" userId="708e2d0a-1804-4a88-8649-0d6086050429" providerId="ADAL" clId="{C4F70238-CA02-428B-ACAE-692432E320AC}" dt="2023-02-02T16:29:07.560" v="411" actId="1076"/>
          <ac:spMkLst>
            <pc:docMk/>
            <pc:sldMk cId="934836785" sldId="349"/>
            <ac:spMk id="19" creationId="{B81D4C03-EE51-DFE1-0830-6EF226935BDA}"/>
          </ac:spMkLst>
        </pc:spChg>
        <pc:spChg chg="mod">
          <ac:chgData name="Kanstantsin Tsedryk" userId="708e2d0a-1804-4a88-8649-0d6086050429" providerId="ADAL" clId="{C4F70238-CA02-428B-ACAE-692432E320AC}" dt="2023-02-02T16:29:59.489" v="470" actId="1036"/>
          <ac:spMkLst>
            <pc:docMk/>
            <pc:sldMk cId="934836785" sldId="349"/>
            <ac:spMk id="22" creationId="{4AFAD78F-F50A-8321-93B7-663EE47E6DA6}"/>
          </ac:spMkLst>
        </pc:spChg>
        <pc:grpChg chg="add del mod">
          <ac:chgData name="Kanstantsin Tsedryk" userId="708e2d0a-1804-4a88-8649-0d6086050429" providerId="ADAL" clId="{C4F70238-CA02-428B-ACAE-692432E320AC}" dt="2023-02-02T16:12:21.696" v="162"/>
          <ac:grpSpMkLst>
            <pc:docMk/>
            <pc:sldMk cId="934836785" sldId="349"/>
            <ac:grpSpMk id="3" creationId="{226DBBF1-2552-17EB-D2F6-61C9DA4C36A4}"/>
          </ac:grpSpMkLst>
        </pc:grpChg>
        <pc:grpChg chg="add del mod">
          <ac:chgData name="Kanstantsin Tsedryk" userId="708e2d0a-1804-4a88-8649-0d6086050429" providerId="ADAL" clId="{C4F70238-CA02-428B-ACAE-692432E320AC}" dt="2023-02-02T16:12:21.696" v="162"/>
          <ac:grpSpMkLst>
            <pc:docMk/>
            <pc:sldMk cId="934836785" sldId="349"/>
            <ac:grpSpMk id="10" creationId="{C39CE8E2-0FB5-2D3B-E58E-76F7D3DAF0BC}"/>
          </ac:grpSpMkLst>
        </pc:grpChg>
        <pc:grpChg chg="add mod">
          <ac:chgData name="Kanstantsin Tsedryk" userId="708e2d0a-1804-4a88-8649-0d6086050429" providerId="ADAL" clId="{C4F70238-CA02-428B-ACAE-692432E320AC}" dt="2023-02-02T16:29:52.393" v="458" actId="14100"/>
          <ac:grpSpMkLst>
            <pc:docMk/>
            <pc:sldMk cId="934836785" sldId="349"/>
            <ac:grpSpMk id="13" creationId="{B7E17DDA-94F1-D351-FD7B-E7C88F70872D}"/>
          </ac:grpSpMkLst>
        </pc:grpChg>
        <pc:grpChg chg="add mod">
          <ac:chgData name="Kanstantsin Tsedryk" userId="708e2d0a-1804-4a88-8649-0d6086050429" providerId="ADAL" clId="{C4F70238-CA02-428B-ACAE-692432E320AC}" dt="2023-02-02T16:29:59.489" v="470" actId="1036"/>
          <ac:grpSpMkLst>
            <pc:docMk/>
            <pc:sldMk cId="934836785" sldId="349"/>
            <ac:grpSpMk id="20" creationId="{BEEDFE84-0136-B23B-3EB9-C85BE7E80DF1}"/>
          </ac:grpSpMkLst>
        </pc:grpChg>
        <pc:picChg chg="mod">
          <ac:chgData name="Kanstantsin Tsedryk" userId="708e2d0a-1804-4a88-8649-0d6086050429" providerId="ADAL" clId="{C4F70238-CA02-428B-ACAE-692432E320AC}" dt="2023-02-02T16:12:16.740" v="159"/>
          <ac:picMkLst>
            <pc:docMk/>
            <pc:sldMk cId="934836785" sldId="349"/>
            <ac:picMk id="4" creationId="{A8A357D0-1DAC-BF19-23D5-E2774990C103}"/>
          </ac:picMkLst>
        </pc:picChg>
        <pc:picChg chg="add del mod">
          <ac:chgData name="Kanstantsin Tsedryk" userId="708e2d0a-1804-4a88-8649-0d6086050429" providerId="ADAL" clId="{C4F70238-CA02-428B-ACAE-692432E320AC}" dt="2023-02-02T16:12:21.696" v="162"/>
          <ac:picMkLst>
            <pc:docMk/>
            <pc:sldMk cId="934836785" sldId="349"/>
            <ac:picMk id="6" creationId="{E990AAAF-A25F-9269-A0DF-A541F3740AD2}"/>
          </ac:picMkLst>
        </pc:picChg>
        <pc:picChg chg="mod">
          <ac:chgData name="Kanstantsin Tsedryk" userId="708e2d0a-1804-4a88-8649-0d6086050429" providerId="ADAL" clId="{C4F70238-CA02-428B-ACAE-692432E320AC}" dt="2023-02-02T16:12:16.740" v="159"/>
          <ac:picMkLst>
            <pc:docMk/>
            <pc:sldMk cId="934836785" sldId="349"/>
            <ac:picMk id="11" creationId="{E8F3B7D3-F16D-6C35-59D1-7ABAEDBDD2BA}"/>
          </ac:picMkLst>
        </pc:picChg>
        <pc:picChg chg="mod">
          <ac:chgData name="Kanstantsin Tsedryk" userId="708e2d0a-1804-4a88-8649-0d6086050429" providerId="ADAL" clId="{C4F70238-CA02-428B-ACAE-692432E320AC}" dt="2023-02-02T16:29:52.393" v="458" actId="14100"/>
          <ac:picMkLst>
            <pc:docMk/>
            <pc:sldMk cId="934836785" sldId="349"/>
            <ac:picMk id="14" creationId="{C4AC44E3-1809-4A0D-CEDF-1FC2060A6966}"/>
          </ac:picMkLst>
        </pc:picChg>
        <pc:picChg chg="add mod">
          <ac:chgData name="Kanstantsin Tsedryk" userId="708e2d0a-1804-4a88-8649-0d6086050429" providerId="ADAL" clId="{C4F70238-CA02-428B-ACAE-692432E320AC}" dt="2023-02-02T16:26:00.209" v="352" actId="1076"/>
          <ac:picMkLst>
            <pc:docMk/>
            <pc:sldMk cId="934836785" sldId="349"/>
            <ac:picMk id="16" creationId="{866752D2-568B-C12A-2B6E-474863EBCADB}"/>
          </ac:picMkLst>
        </pc:picChg>
        <pc:picChg chg="mod">
          <ac:chgData name="Kanstantsin Tsedryk" userId="708e2d0a-1804-4a88-8649-0d6086050429" providerId="ADAL" clId="{C4F70238-CA02-428B-ACAE-692432E320AC}" dt="2023-02-02T16:30:05.565" v="471" actId="1440"/>
          <ac:picMkLst>
            <pc:docMk/>
            <pc:sldMk cId="934836785" sldId="349"/>
            <ac:picMk id="21" creationId="{F5694DB6-DE56-B69B-77C5-CA1FA9970BD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BD2669-8769-49B1-BD6D-24F1DB5A65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ヒラギノ角ゴ ProN W3" charset="0"/>
              </a:defRPr>
            </a:lvl1pPr>
          </a:lstStyle>
          <a:p>
            <a:pPr>
              <a:defRPr/>
            </a:pPr>
            <a:r>
              <a:rPr lang="fr-CA" sz="1200" dirty="0"/>
              <a:t>Le comparatif (particularités)</a:t>
            </a:r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6C7EF-240C-79AA-5CCC-2C1D0FC255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935F7-AE3D-4151-8110-0EDBAA348874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Parlons maintenant des particularités de la formation des comparatifs en français.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906953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Parfois nous pouvons avoir des comparatifs où il n'y pas de compléments, dans ce cas nous allons omettre "que" qui sert à relier le comparatif avec son complément.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Il y a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moins de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soleil maintenant.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J'aimerais aussi attirer votre attention au fait qu'après un nombre ou une quantité, nous allons employer "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plus que"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ou "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moins que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 J'ai trois dollars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plus que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il y a une grande différence entre les personnes ou les objets que l'on compare, nous pouvons ajouter les adverbes suivants :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beaucoup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tellement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loin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infiniment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l'adverbe de comparaison ce qui va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souligner et renforcer cette différence.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Une girafe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grande qu’un homme.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avez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beaucoup moins d'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ennuis que votre ami.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êtes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bien meilleur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 lui. (notez que l'on ne peut pas utiliser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beaucoup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avec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meilleur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il faut dire « bien meilleur »)</a:t>
            </a:r>
          </a:p>
          <a:p>
            <a:pPr marL="0" marR="0" algn="just">
              <a:spcBef>
                <a:spcPts val="0"/>
              </a:spcBef>
              <a:spcAft>
                <a:spcPts val="400"/>
              </a:spcAft>
            </a:pP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5816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Considérons encore quelques détails importants.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Après les adjectifs comparatifs suivants :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supérieur, inférieur, antérieur et postérieur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nous allons utiliser la préposition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non pas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comme d'habitude.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Les uns se croient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supérieurs aux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autres.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(notez la contraction de l'article, « à + les » nous donne « aux »)</a:t>
            </a:r>
            <a:b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 exemple: Ma note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inférieure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moyenne.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 la deuxième partie d'une comparaison est une proposition (c'est-à-dire, pas un seul mot mais toute une phrase), il faut employer un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explétif, le pronom neutre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ou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le 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ensemble, devant le verbe de cette proposition. 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Il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méchant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croyais.  ou bien : Il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méchant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croyais.  ou nous pouvons dire : Il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méchant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croyais.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la comparaison d'égalité (donc avec l'adverbe "aussi"), on emploie seulement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Il est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aussi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méchant que je </a:t>
            </a:r>
            <a:r>
              <a:rPr lang="fr-CA" sz="1800" b="1" u="sng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croyais.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qu'en français oral,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sont souvent omis, mais ils sont obligatoires dans le langage écrit.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Parfois à l'aide des comparatifs nous pouvons démontrer une corrélation. Les comparatifs en corrélation servent à indiquer un rapport proportionnel ou inversement proportionnel.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 	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 mangerez,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vous grossirez.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b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	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bien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Plus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fait d'exercice, </a:t>
            </a:r>
            <a:r>
              <a:rPr lang="fr-CA" sz="1800" b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mieux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se porte.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Notez l’absence de l’article dans ces constructions en français.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52073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3795509"/>
            <a:ext cx="10300303" cy="600144"/>
          </a:xfrm>
        </p:spPr>
        <p:txBody>
          <a:bodyPr/>
          <a:lstStyle/>
          <a:p>
            <a:r>
              <a:rPr lang="fr-CA" sz="5400" dirty="0"/>
              <a:t>(particularités)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039737"/>
            <a:ext cx="10300303" cy="1755775"/>
          </a:xfrm>
        </p:spPr>
        <p:txBody>
          <a:bodyPr/>
          <a:lstStyle/>
          <a:p>
            <a:r>
              <a:rPr lang="fr-CA" sz="6000" dirty="0"/>
              <a:t>Le comparatif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Détails importants</a:t>
            </a:r>
          </a:p>
        </p:txBody>
      </p:sp>
      <p:pic>
        <p:nvPicPr>
          <p:cNvPr id="10" name="Picture 17" descr="\\artsfs\arts_home\ktsedryk\Enseignement\Waterloo\Distance\252\comparatifs, superlatifs\images\difference.jpg">
            <a:extLst>
              <a:ext uri="{FF2B5EF4-FFF2-40B4-BE49-F238E27FC236}">
                <a16:creationId xmlns:a16="http://schemas.microsoft.com/office/drawing/2014/main" id="{EEE3637D-F2BF-45A3-750D-E05C7C59CD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3"/>
          <a:stretch/>
        </p:blipFill>
        <p:spPr bwMode="auto">
          <a:xfrm>
            <a:off x="9570379" y="3684347"/>
            <a:ext cx="2146573" cy="3335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2BF13097-9F25-D829-1EE6-A49F0242C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527" y="1239839"/>
            <a:ext cx="110490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pas de 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complément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pas de 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b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CA" altLang="fr-FR" sz="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Ex.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y a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moins de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soleil maintenant. </a:t>
            </a:r>
            <a:b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CA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nombre	    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plus que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fr-CA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moins que</a:t>
            </a:r>
            <a:b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CA" alt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Ex.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J'ai trois dollars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 plus que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vous.</a:t>
            </a:r>
            <a:b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CA" altLang="fr-FR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bien, beaucoup, tellement, de loin, infiniment </a:t>
            </a:r>
            <a:b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(= une grande différence)</a:t>
            </a:r>
            <a:b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CA" altLang="fr-FR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Ex. 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girafe est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bien plus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grande qu’un homme.   </a:t>
            </a:r>
            <a:b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 Vous avez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beaucoup moins d'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ennuis que votre ami.  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  Vous êtes </a:t>
            </a:r>
            <a:r>
              <a:rPr kumimoji="0" lang="fr-CA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bien meilleur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que lui. </a:t>
            </a:r>
            <a:b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 </a:t>
            </a: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(pas de </a:t>
            </a:r>
            <a:r>
              <a:rPr kumimoji="0" lang="fr-CA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beaucoup</a:t>
            </a: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avec </a:t>
            </a:r>
            <a:r>
              <a:rPr kumimoji="0" lang="fr-CA" alt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meilleur</a:t>
            </a:r>
            <a:r>
              <a:rPr kumimoji="0" lang="fr-CA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.)</a:t>
            </a:r>
            <a:r>
              <a:rPr kumimoji="0" lang="fr-CA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  </a:t>
            </a:r>
            <a:r>
              <a:rPr kumimoji="0" lang="fr-CA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fr-CA" altLang="fr-FR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ight Arrow 36">
            <a:extLst>
              <a:ext uri="{FF2B5EF4-FFF2-40B4-BE49-F238E27FC236}">
                <a16:creationId xmlns:a16="http://schemas.microsoft.com/office/drawing/2014/main" id="{D1B8024C-A543-A496-FAF3-20828E6B05E3}"/>
              </a:ext>
            </a:extLst>
          </p:cNvPr>
          <p:cNvSpPr/>
          <p:nvPr/>
        </p:nvSpPr>
        <p:spPr>
          <a:xfrm>
            <a:off x="5384527" y="1416051"/>
            <a:ext cx="304800" cy="228600"/>
          </a:xfrm>
          <a:prstGeom prst="rightArrow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ight Arrow 37">
            <a:extLst>
              <a:ext uri="{FF2B5EF4-FFF2-40B4-BE49-F238E27FC236}">
                <a16:creationId xmlns:a16="http://schemas.microsoft.com/office/drawing/2014/main" id="{917BA168-C24B-76F9-8392-35C9C7D495FF}"/>
              </a:ext>
            </a:extLst>
          </p:cNvPr>
          <p:cNvSpPr/>
          <p:nvPr/>
        </p:nvSpPr>
        <p:spPr>
          <a:xfrm>
            <a:off x="3098254" y="3006214"/>
            <a:ext cx="304800" cy="228600"/>
          </a:xfrm>
          <a:prstGeom prst="rightArrow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4" name="Picture 15" descr="\\artsfs\arts_home\ktsedryk\Enseignement\Waterloo\Distance\252\comparatifs, superlatifs\images\sun.png">
            <a:extLst>
              <a:ext uri="{FF2B5EF4-FFF2-40B4-BE49-F238E27FC236}">
                <a16:creationId xmlns:a16="http://schemas.microsoft.com/office/drawing/2014/main" id="{D9D33151-B28F-6154-2034-CD416CED5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5040" y="833018"/>
            <a:ext cx="2146573" cy="1623266"/>
          </a:xfrm>
          <a:prstGeom prst="rect">
            <a:avLst/>
          </a:prstGeom>
          <a:ln>
            <a:noFill/>
          </a:ln>
          <a:effectLst>
            <a:softEdge rad="508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E3D11EB1-40BC-5795-07E6-B19FC51BB277}"/>
              </a:ext>
            </a:extLst>
          </p:cNvPr>
          <p:cNvSpPr/>
          <p:nvPr/>
        </p:nvSpPr>
        <p:spPr bwMode="auto">
          <a:xfrm>
            <a:off x="11771814" y="6811456"/>
            <a:ext cx="736099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7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 </a:t>
            </a:r>
          </a:p>
        </p:txBody>
      </p:sp>
      <p:pic>
        <p:nvPicPr>
          <p:cNvPr id="16" name="Picture 16" descr="\\artsfs\arts_home\ktsedryk\Enseignement\Waterloo\Distance\252\comparatifs, superlatifs\images\dollars.jpg">
            <a:extLst>
              <a:ext uri="{FF2B5EF4-FFF2-40B4-BE49-F238E27FC236}">
                <a16:creationId xmlns:a16="http://schemas.microsoft.com/office/drawing/2014/main" id="{A3254730-E98D-DA5A-2B18-ABF6D0A67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934" y="2800351"/>
            <a:ext cx="2264158" cy="147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Détails importants</a:t>
            </a: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B7E17DDA-94F1-D351-FD7B-E7C88F70872D}"/>
              </a:ext>
            </a:extLst>
          </p:cNvPr>
          <p:cNvGrpSpPr>
            <a:grpSpLocks/>
          </p:cNvGrpSpPr>
          <p:nvPr/>
        </p:nvGrpSpPr>
        <p:grpSpPr bwMode="auto">
          <a:xfrm>
            <a:off x="10138456" y="4534210"/>
            <a:ext cx="2428019" cy="2487302"/>
            <a:chOff x="-200062" y="4405702"/>
            <a:chExt cx="2426065" cy="2485956"/>
          </a:xfrm>
        </p:grpSpPr>
        <p:pic>
          <p:nvPicPr>
            <p:cNvPr id="14" name="Picture 3" descr="C:\Documents and Settings\ktsedryk\My Documents\Enseignement\Waterloo\Distance\252\comparatifs, superlatifs\images\fat.jpg">
              <a:extLst>
                <a:ext uri="{FF2B5EF4-FFF2-40B4-BE49-F238E27FC236}">
                  <a16:creationId xmlns:a16="http://schemas.microsoft.com/office/drawing/2014/main" id="{C4AC44E3-1809-4A0D-CEDF-1FC2060A69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0062" y="4405702"/>
              <a:ext cx="2164154" cy="2452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BC9190-5BF8-1B31-709D-2058FA540112}"/>
                </a:ext>
              </a:extLst>
            </p:cNvPr>
            <p:cNvSpPr/>
            <p:nvPr/>
          </p:nvSpPr>
          <p:spPr>
            <a:xfrm>
              <a:off x="1490498" y="6691711"/>
              <a:ext cx="735505" cy="1999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700" dirty="0">
                  <a:solidFill>
                    <a:srgbClr val="FFFFFF">
                      <a:lumMod val="50000"/>
                    </a:srgbClr>
                  </a:solidFill>
                  <a:latin typeface="Arial" charset="0"/>
                  <a:cs typeface="+mn-cs"/>
                </a:rPr>
                <a:t>© clipart.com </a:t>
              </a:r>
            </a:p>
          </p:txBody>
        </p:sp>
      </p:grp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35C6AD11-D17D-55B6-30D3-395AD08B8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71" y="779980"/>
            <a:ext cx="11291777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supérieur, inférieur, antérieur, postérieur</a:t>
            </a: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</a:t>
            </a:r>
            <a:r>
              <a:rPr kumimoji="0" lang="fr-FR" altLang="fr-FR" sz="36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</a:t>
            </a: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que</a:t>
            </a:r>
            <a:b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en-US" altLang="fr-FR" sz="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Ex. </a:t>
            </a:r>
            <a:r>
              <a:rPr kumimoji="0" lang="fr-FR" altLang="fr-FR" sz="24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uns se croient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supérieurs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aux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autres. </a:t>
            </a: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(aux = à + les)</a:t>
            </a:r>
            <a:br>
              <a:rPr kumimoji="0" lang="fr-FR" altLang="fr-FR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   </a:t>
            </a:r>
            <a:r>
              <a:rPr kumimoji="0" lang="fr-FR" altLang="fr-FR" sz="10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 note est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inférieure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à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la moyenne.</a:t>
            </a:r>
            <a:b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altLang="fr-F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endParaRPr kumimoji="0" lang="en-US" altLang="fr-FR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 startAt="4"/>
              <a:tabLst/>
              <a:defRPr/>
            </a:pPr>
            <a:r>
              <a:rPr kumimoji="0" lang="en-US" altLang="fr-FR" sz="280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plus/</a:t>
            </a:r>
            <a:r>
              <a:rPr kumimoji="0" lang="fr-CA" altLang="fr-FR" sz="280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moins</a:t>
            </a:r>
            <a:r>
              <a:rPr kumimoji="0" lang="en-US" altLang="fr-FR" sz="280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 </a:t>
            </a: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en-US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+ proposition       </a:t>
            </a:r>
            <a:r>
              <a:rPr kumimoji="0" lang="en-US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</a:t>
            </a:r>
            <a:r>
              <a:rPr kumimoji="0" lang="en-US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altLang="fr-FR" sz="1800" b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explétif</a:t>
            </a:r>
            <a:r>
              <a:rPr kumimoji="0" lang="en-US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  <a:r>
              <a:rPr kumimoji="0" lang="en-US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le, ne le</a:t>
            </a:r>
            <a:br>
              <a:rPr kumimoji="0" lang="en-US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br>
              <a:rPr kumimoji="0" lang="fr-FR" alt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Ex.</a:t>
            </a:r>
            <a:r>
              <a:rPr kumimoji="0" lang="fr-FR" altLang="fr-FR" b="0" i="0" u="none" strike="noStrike" kern="0" cap="none" spc="0" normalizeH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500" b="0" i="0" u="none" strike="noStrike" kern="0" cap="none" spc="0" normalizeH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est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méchant que je </a:t>
            </a:r>
            <a:r>
              <a:rPr kumimoji="0" lang="fr-FR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 le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croyais.</a:t>
            </a:r>
            <a:b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 </a:t>
            </a:r>
            <a:r>
              <a:rPr kumimoji="0" lang="fr-FR" altLang="fr-FR" sz="24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 est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méchant que je </a:t>
            </a:r>
            <a:r>
              <a:rPr kumimoji="0" lang="fr-FR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croyais. </a:t>
            </a:r>
            <a:b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   Il est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méchant que je </a:t>
            </a:r>
            <a:r>
              <a:rPr kumimoji="0" lang="fr-FR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croyais. </a:t>
            </a:r>
            <a:b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FR" alt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Mais: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Il est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aussi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méchant que je </a:t>
            </a:r>
            <a:r>
              <a:rPr kumimoji="0" lang="fr-FR" altLang="fr-FR" sz="24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croyais. </a:t>
            </a:r>
            <a:b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fr-FR" altLang="fr-FR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altLang="fr-FR" sz="100" kern="0" dirty="0">
              <a:solidFill>
                <a:srgbClr val="000000"/>
              </a:solidFill>
              <a:latin typeface="Arial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 startAt="6"/>
              <a:tabLst/>
              <a:defRPr/>
            </a:pPr>
            <a:r>
              <a:rPr kumimoji="0" lang="fr-CA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corrélation (un rapport proportionnel) </a:t>
            </a:r>
            <a:b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Ex. </a:t>
            </a:r>
            <a:r>
              <a:rPr kumimoji="0" lang="en-US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mangerez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plus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alt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grossirez</a:t>
            </a:r>
            <a: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r>
              <a:rPr kumimoji="0" lang="en-US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("The more, the more")</a:t>
            </a:r>
            <a:br>
              <a:rPr kumimoji="0" lang="en-US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	      Plus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on fait d'exercice, </a:t>
            </a:r>
            <a:r>
              <a:rPr kumimoji="0" lang="fr-FR" alt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mieux</a:t>
            </a: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on se porte. </a:t>
            </a: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("The more, the </a:t>
            </a:r>
            <a:r>
              <a:rPr kumimoji="0" lang="fr-FR" altLang="fr-FR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better</a:t>
            </a: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")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ight Arrow 36">
            <a:extLst>
              <a:ext uri="{FF2B5EF4-FFF2-40B4-BE49-F238E27FC236}">
                <a16:creationId xmlns:a16="http://schemas.microsoft.com/office/drawing/2014/main" id="{ED2E210E-93A9-4BCE-0F20-1A63047BCCC9}"/>
              </a:ext>
            </a:extLst>
          </p:cNvPr>
          <p:cNvSpPr/>
          <p:nvPr/>
        </p:nvSpPr>
        <p:spPr>
          <a:xfrm>
            <a:off x="7492462" y="1058078"/>
            <a:ext cx="304800" cy="228600"/>
          </a:xfrm>
          <a:prstGeom prst="rightArrow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ight Arrow 10">
            <a:extLst>
              <a:ext uri="{FF2B5EF4-FFF2-40B4-BE49-F238E27FC236}">
                <a16:creationId xmlns:a16="http://schemas.microsoft.com/office/drawing/2014/main" id="{B81D4C03-EE51-DFE1-0830-6EF226935BDA}"/>
              </a:ext>
            </a:extLst>
          </p:cNvPr>
          <p:cNvSpPr/>
          <p:nvPr/>
        </p:nvSpPr>
        <p:spPr>
          <a:xfrm>
            <a:off x="6028659" y="2983438"/>
            <a:ext cx="343509" cy="249772"/>
          </a:xfrm>
          <a:prstGeom prst="rightArrow">
            <a:avLst/>
          </a:prstGeom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0" name="Group 16">
            <a:extLst>
              <a:ext uri="{FF2B5EF4-FFF2-40B4-BE49-F238E27FC236}">
                <a16:creationId xmlns:a16="http://schemas.microsoft.com/office/drawing/2014/main" id="{BEEDFE84-0136-B23B-3EB9-C85BE7E80DF1}"/>
              </a:ext>
            </a:extLst>
          </p:cNvPr>
          <p:cNvGrpSpPr>
            <a:grpSpLocks/>
          </p:cNvGrpSpPr>
          <p:nvPr/>
        </p:nvGrpSpPr>
        <p:grpSpPr bwMode="auto">
          <a:xfrm>
            <a:off x="7069352" y="3369964"/>
            <a:ext cx="2813193" cy="2183298"/>
            <a:chOff x="6524625" y="3697287"/>
            <a:chExt cx="2813195" cy="2182749"/>
          </a:xfrm>
        </p:grpSpPr>
        <p:pic>
          <p:nvPicPr>
            <p:cNvPr id="21" name="Picture 2" descr="C:\Documents and Settings\ktsedryk\My Documents\Enseignement\Waterloo\Distance\252\comparatifs, superlatifs\images\nasty_cat.jpg">
              <a:extLst>
                <a:ext uri="{FF2B5EF4-FFF2-40B4-BE49-F238E27FC236}">
                  <a16:creationId xmlns:a16="http://schemas.microsoft.com/office/drawing/2014/main" id="{F5694DB6-DE56-B69B-77C5-CA1FA9970B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625" y="3697287"/>
              <a:ext cx="2651941" cy="210608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AFAD78F-F50A-8321-93B7-663EE47E6DA6}"/>
                </a:ext>
              </a:extLst>
            </p:cNvPr>
            <p:cNvSpPr/>
            <p:nvPr/>
          </p:nvSpPr>
          <p:spPr>
            <a:xfrm rot="16200000">
              <a:off x="8486814" y="5029030"/>
              <a:ext cx="1501957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CA" sz="700" dirty="0">
                  <a:solidFill>
                    <a:srgbClr val="FFFFFF">
                      <a:lumMod val="50000"/>
                    </a:srgbClr>
                  </a:solidFill>
                  <a:latin typeface="Arial" charset="0"/>
                  <a:cs typeface="+mn-cs"/>
                </a:rPr>
                <a:t>© Hannibal </a:t>
              </a:r>
              <a:r>
                <a:rPr lang="fr-CA" sz="700" dirty="0" err="1">
                  <a:solidFill>
                    <a:srgbClr val="FFFFFF">
                      <a:lumMod val="50000"/>
                    </a:srgbClr>
                  </a:solidFill>
                  <a:latin typeface="Arial" charset="0"/>
                  <a:cs typeface="+mn-cs"/>
                </a:rPr>
                <a:t>Poenaru</a:t>
              </a:r>
              <a:r>
                <a:rPr lang="fr-CA" sz="700" dirty="0">
                  <a:solidFill>
                    <a:srgbClr val="FFFFFF">
                      <a:lumMod val="50000"/>
                    </a:srgbClr>
                  </a:solidFill>
                  <a:latin typeface="Arial" charset="0"/>
                  <a:cs typeface="+mn-cs"/>
                </a:rPr>
                <a:t>, Flickr.com</a:t>
              </a:r>
            </a:p>
          </p:txBody>
        </p:sp>
      </p:grpSp>
      <p:pic>
        <p:nvPicPr>
          <p:cNvPr id="16" name="Picture 3">
            <a:extLst>
              <a:ext uri="{FF2B5EF4-FFF2-40B4-BE49-F238E27FC236}">
                <a16:creationId xmlns:a16="http://schemas.microsoft.com/office/drawing/2014/main" id="{866752D2-568B-C12A-2B6E-474863EBC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01349" y="638645"/>
            <a:ext cx="1067465" cy="1067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7.1|1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37.4|36.8|22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2242</TotalTime>
  <Pages>0</Pages>
  <Words>764</Words>
  <Characters>0</Characters>
  <Application>Microsoft Office PowerPoint</Application>
  <PresentationFormat>Custom</PresentationFormat>
  <Lines>0</Lines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Gill Sans</vt:lpstr>
      <vt:lpstr>Open Sans</vt:lpstr>
      <vt:lpstr>Title &amp; Bullets</vt:lpstr>
      <vt:lpstr>Le comparatif</vt:lpstr>
      <vt:lpstr>Détails importants</vt:lpstr>
      <vt:lpstr>Détails importants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comparatif (particularités)</dc:title>
  <dc:creator>Tsedryk, Kanstantsin</dc:creator>
  <cp:keywords>FR252</cp:keywords>
  <cp:lastModifiedBy>KT</cp:lastModifiedBy>
  <cp:revision>463</cp:revision>
  <dcterms:modified xsi:type="dcterms:W3CDTF">2024-01-12T16:09:16Z</dcterms:modified>
</cp:coreProperties>
</file>