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5"/>
  </p:notesMasterIdLst>
  <p:handoutMasterIdLst>
    <p:handoutMasterId r:id="rId6"/>
  </p:handoutMasterIdLst>
  <p:sldIdLst>
    <p:sldId id="347" r:id="rId2"/>
    <p:sldId id="348" r:id="rId3"/>
    <p:sldId id="349" r:id="rId4"/>
  </p:sldIdLst>
  <p:sldSz cx="12482513" cy="7021513"/>
  <p:notesSz cx="7023100" cy="9309100"/>
  <p:custDataLst>
    <p:tags r:id="rId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1pPr>
    <a:lvl2pPr marL="322263" indent="131763" algn="l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2pPr>
    <a:lvl3pPr marL="647700" indent="263525" algn="l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3pPr>
    <a:lvl4pPr marL="971550" indent="396875" algn="l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4pPr>
    <a:lvl5pPr marL="1296988" indent="528638" algn="l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948" userDrawn="1">
          <p15:clr>
            <a:srgbClr val="A4A3A4"/>
          </p15:clr>
        </p15:guide>
        <p15:guide id="2" orient="horz" pos="3940" userDrawn="1">
          <p15:clr>
            <a:srgbClr val="A4A3A4"/>
          </p15:clr>
        </p15:guide>
        <p15:guide id="3" pos="1004" userDrawn="1">
          <p15:clr>
            <a:srgbClr val="A4A3A4"/>
          </p15:clr>
        </p15:guide>
        <p15:guide id="4" pos="1028" userDrawn="1">
          <p15:clr>
            <a:srgbClr val="A4A3A4"/>
          </p15:clr>
        </p15:guide>
        <p15:guide id="5" pos="7078" userDrawn="1">
          <p15:clr>
            <a:srgbClr val="A4A3A4"/>
          </p15:clr>
        </p15:guide>
        <p15:guide id="6" pos="393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F2A0B"/>
    <a:srgbClr val="3E5E28"/>
    <a:srgbClr val="679192"/>
    <a:srgbClr val="D8E5ED"/>
    <a:srgbClr val="ADC8D7"/>
    <a:srgbClr val="BBD7C8"/>
    <a:srgbClr val="66FF66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4F70238-CA02-428B-ACAE-692432E320AC}" v="366" dt="2023-02-02T16:30:05.56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085" autoAdjust="0"/>
    <p:restoredTop sz="89928" autoAdjust="0"/>
  </p:normalViewPr>
  <p:slideViewPr>
    <p:cSldViewPr snapToGrid="0" snapToObjects="1" showGuides="1">
      <p:cViewPr varScale="1">
        <p:scale>
          <a:sx n="90" d="100"/>
          <a:sy n="90" d="100"/>
        </p:scale>
        <p:origin x="96" y="192"/>
      </p:cViewPr>
      <p:guideLst>
        <p:guide orient="horz" pos="1948"/>
        <p:guide orient="horz" pos="3940"/>
        <p:guide pos="1004"/>
        <p:guide pos="1028"/>
        <p:guide pos="7078"/>
        <p:guide pos="393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 snapToObjects="1" showGuides="1">
      <p:cViewPr varScale="1">
        <p:scale>
          <a:sx n="81" d="100"/>
          <a:sy n="81" d="100"/>
        </p:scale>
        <p:origin x="3858" y="90"/>
      </p:cViewPr>
      <p:guideLst>
        <p:guide orient="horz" pos="2932"/>
        <p:guide pos="221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nstantsin Tsedryk" userId="708e2d0a-1804-4a88-8649-0d6086050429" providerId="ADAL" clId="{C4F70238-CA02-428B-ACAE-692432E320AC}"/>
    <pc:docChg chg="undo custSel modSld">
      <pc:chgData name="Kanstantsin Tsedryk" userId="708e2d0a-1804-4a88-8649-0d6086050429" providerId="ADAL" clId="{C4F70238-CA02-428B-ACAE-692432E320AC}" dt="2023-02-02T16:30:05.565" v="471" actId="1440"/>
      <pc:docMkLst>
        <pc:docMk/>
      </pc:docMkLst>
      <pc:sldChg chg="modSp mod">
        <pc:chgData name="Kanstantsin Tsedryk" userId="708e2d0a-1804-4a88-8649-0d6086050429" providerId="ADAL" clId="{C4F70238-CA02-428B-ACAE-692432E320AC}" dt="2023-02-02T16:03:57.564" v="34" actId="403"/>
        <pc:sldMkLst>
          <pc:docMk/>
          <pc:sldMk cId="0" sldId="347"/>
        </pc:sldMkLst>
        <pc:spChg chg="mod">
          <ac:chgData name="Kanstantsin Tsedryk" userId="708e2d0a-1804-4a88-8649-0d6086050429" providerId="ADAL" clId="{C4F70238-CA02-428B-ACAE-692432E320AC}" dt="2023-02-02T16:03:51.339" v="29" actId="404"/>
          <ac:spMkLst>
            <pc:docMk/>
            <pc:sldMk cId="0" sldId="347"/>
            <ac:spMk id="3" creationId="{1E7454D3-1E15-A1DC-4185-495AEC5E15C6}"/>
          </ac:spMkLst>
        </pc:spChg>
        <pc:spChg chg="mod">
          <ac:chgData name="Kanstantsin Tsedryk" userId="708e2d0a-1804-4a88-8649-0d6086050429" providerId="ADAL" clId="{C4F70238-CA02-428B-ACAE-692432E320AC}" dt="2023-02-02T16:03:57.564" v="34" actId="403"/>
          <ac:spMkLst>
            <pc:docMk/>
            <pc:sldMk cId="0" sldId="347"/>
            <ac:spMk id="4" creationId="{EF7EF5D0-1EB5-3D9A-A1A0-71D75CE1EDC9}"/>
          </ac:spMkLst>
        </pc:spChg>
      </pc:sldChg>
      <pc:sldChg chg="addSp delSp modSp mod modAnim">
        <pc:chgData name="Kanstantsin Tsedryk" userId="708e2d0a-1804-4a88-8649-0d6086050429" providerId="ADAL" clId="{C4F70238-CA02-428B-ACAE-692432E320AC}" dt="2023-02-02T16:25:34.570" v="349" actId="1035"/>
        <pc:sldMkLst>
          <pc:docMk/>
          <pc:sldMk cId="807746716" sldId="348"/>
        </pc:sldMkLst>
        <pc:spChg chg="mod">
          <ac:chgData name="Kanstantsin Tsedryk" userId="708e2d0a-1804-4a88-8649-0d6086050429" providerId="ADAL" clId="{C4F70238-CA02-428B-ACAE-692432E320AC}" dt="2023-02-02T16:04:10.678" v="37"/>
          <ac:spMkLst>
            <pc:docMk/>
            <pc:sldMk cId="807746716" sldId="348"/>
            <ac:spMk id="2" creationId="{66143996-651D-4E60-972C-6F9FC358452C}"/>
          </ac:spMkLst>
        </pc:spChg>
        <pc:spChg chg="add del mod">
          <ac:chgData name="Kanstantsin Tsedryk" userId="708e2d0a-1804-4a88-8649-0d6086050429" providerId="ADAL" clId="{C4F70238-CA02-428B-ACAE-692432E320AC}" dt="2023-02-02T16:04:28.188" v="41"/>
          <ac:spMkLst>
            <pc:docMk/>
            <pc:sldMk cId="807746716" sldId="348"/>
            <ac:spMk id="4" creationId="{7B350DB6-72D8-897B-3F48-071369D9B959}"/>
          </ac:spMkLst>
        </pc:spChg>
        <pc:spChg chg="add del mod">
          <ac:chgData name="Kanstantsin Tsedryk" userId="708e2d0a-1804-4a88-8649-0d6086050429" providerId="ADAL" clId="{C4F70238-CA02-428B-ACAE-692432E320AC}" dt="2023-02-02T16:04:28.188" v="41"/>
          <ac:spMkLst>
            <pc:docMk/>
            <pc:sldMk cId="807746716" sldId="348"/>
            <ac:spMk id="5" creationId="{350450F2-F4E2-242E-FB6E-3D6A5B0E9036}"/>
          </ac:spMkLst>
        </pc:spChg>
        <pc:spChg chg="add del mod">
          <ac:chgData name="Kanstantsin Tsedryk" userId="708e2d0a-1804-4a88-8649-0d6086050429" providerId="ADAL" clId="{C4F70238-CA02-428B-ACAE-692432E320AC}" dt="2023-02-02T16:04:28.188" v="41"/>
          <ac:spMkLst>
            <pc:docMk/>
            <pc:sldMk cId="807746716" sldId="348"/>
            <ac:spMk id="6" creationId="{F7E348BD-821C-9D12-65A0-0A99DD7A6FCD}"/>
          </ac:spMkLst>
        </pc:spChg>
        <pc:spChg chg="add del mod">
          <ac:chgData name="Kanstantsin Tsedryk" userId="708e2d0a-1804-4a88-8649-0d6086050429" providerId="ADAL" clId="{C4F70238-CA02-428B-ACAE-692432E320AC}" dt="2023-02-02T16:04:28.188" v="41"/>
          <ac:spMkLst>
            <pc:docMk/>
            <pc:sldMk cId="807746716" sldId="348"/>
            <ac:spMk id="8" creationId="{2EF6581B-B77F-09AB-628C-7CBB4461A4DC}"/>
          </ac:spMkLst>
        </pc:spChg>
        <pc:spChg chg="add mod">
          <ac:chgData name="Kanstantsin Tsedryk" userId="708e2d0a-1804-4a88-8649-0d6086050429" providerId="ADAL" clId="{C4F70238-CA02-428B-ACAE-692432E320AC}" dt="2023-02-02T16:25:17.557" v="336" actId="403"/>
          <ac:spMkLst>
            <pc:docMk/>
            <pc:sldMk cId="807746716" sldId="348"/>
            <ac:spMk id="11" creationId="{2BF13097-9F25-D829-1EE6-A49F0242CEEC}"/>
          </ac:spMkLst>
        </pc:spChg>
        <pc:spChg chg="add mod">
          <ac:chgData name="Kanstantsin Tsedryk" userId="708e2d0a-1804-4a88-8649-0d6086050429" providerId="ADAL" clId="{C4F70238-CA02-428B-ACAE-692432E320AC}" dt="2023-02-02T16:08:06.995" v="118" actId="1036"/>
          <ac:spMkLst>
            <pc:docMk/>
            <pc:sldMk cId="807746716" sldId="348"/>
            <ac:spMk id="12" creationId="{D1B8024C-A543-A496-FAF3-20828E6B05E3}"/>
          </ac:spMkLst>
        </pc:spChg>
        <pc:spChg chg="add mod">
          <ac:chgData name="Kanstantsin Tsedryk" userId="708e2d0a-1804-4a88-8649-0d6086050429" providerId="ADAL" clId="{C4F70238-CA02-428B-ACAE-692432E320AC}" dt="2023-02-02T16:25:27.644" v="346" actId="1037"/>
          <ac:spMkLst>
            <pc:docMk/>
            <pc:sldMk cId="807746716" sldId="348"/>
            <ac:spMk id="13" creationId="{917BA168-C24B-76F9-8392-35C9C7D495FF}"/>
          </ac:spMkLst>
        </pc:spChg>
        <pc:spChg chg="add mod">
          <ac:chgData name="Kanstantsin Tsedryk" userId="708e2d0a-1804-4a88-8649-0d6086050429" providerId="ADAL" clId="{C4F70238-CA02-428B-ACAE-692432E320AC}" dt="2023-02-02T16:07:44.313" v="110" actId="1038"/>
          <ac:spMkLst>
            <pc:docMk/>
            <pc:sldMk cId="807746716" sldId="348"/>
            <ac:spMk id="15" creationId="{E3D11EB1-40BC-5795-07E6-B19FC51BB277}"/>
          </ac:spMkLst>
        </pc:spChg>
        <pc:picChg chg="add del mod">
          <ac:chgData name="Kanstantsin Tsedryk" userId="708e2d0a-1804-4a88-8649-0d6086050429" providerId="ADAL" clId="{C4F70238-CA02-428B-ACAE-692432E320AC}" dt="2023-02-02T16:04:28.188" v="41"/>
          <ac:picMkLst>
            <pc:docMk/>
            <pc:sldMk cId="807746716" sldId="348"/>
            <ac:picMk id="3" creationId="{9CC9FFA5-DFD2-BA7D-B817-71BE347DC71F}"/>
          </ac:picMkLst>
        </pc:picChg>
        <pc:picChg chg="add del mod">
          <ac:chgData name="Kanstantsin Tsedryk" userId="708e2d0a-1804-4a88-8649-0d6086050429" providerId="ADAL" clId="{C4F70238-CA02-428B-ACAE-692432E320AC}" dt="2023-02-02T16:04:28.188" v="41"/>
          <ac:picMkLst>
            <pc:docMk/>
            <pc:sldMk cId="807746716" sldId="348"/>
            <ac:picMk id="7" creationId="{EB3B2277-DDBB-D1EC-CDE3-3273336D1D69}"/>
          </ac:picMkLst>
        </pc:picChg>
        <pc:picChg chg="add del mod">
          <ac:chgData name="Kanstantsin Tsedryk" userId="708e2d0a-1804-4a88-8649-0d6086050429" providerId="ADAL" clId="{C4F70238-CA02-428B-ACAE-692432E320AC}" dt="2023-02-02T16:04:28.188" v="41"/>
          <ac:picMkLst>
            <pc:docMk/>
            <pc:sldMk cId="807746716" sldId="348"/>
            <ac:picMk id="9" creationId="{814A7E96-9837-ABDC-EC51-BBE7492987DF}"/>
          </ac:picMkLst>
        </pc:picChg>
        <pc:picChg chg="add mod">
          <ac:chgData name="Kanstantsin Tsedryk" userId="708e2d0a-1804-4a88-8649-0d6086050429" providerId="ADAL" clId="{C4F70238-CA02-428B-ACAE-692432E320AC}" dt="2023-02-02T16:11:40.994" v="155" actId="1036"/>
          <ac:picMkLst>
            <pc:docMk/>
            <pc:sldMk cId="807746716" sldId="348"/>
            <ac:picMk id="10" creationId="{EEE3637D-F2BF-45A3-750D-E05C7C59CD7E}"/>
          </ac:picMkLst>
        </pc:picChg>
        <pc:picChg chg="add mod">
          <ac:chgData name="Kanstantsin Tsedryk" userId="708e2d0a-1804-4a88-8649-0d6086050429" providerId="ADAL" clId="{C4F70238-CA02-428B-ACAE-692432E320AC}" dt="2023-02-02T16:10:06.854" v="151" actId="14861"/>
          <ac:picMkLst>
            <pc:docMk/>
            <pc:sldMk cId="807746716" sldId="348"/>
            <ac:picMk id="14" creationId="{D9D33151-B28F-6154-2034-CD416CED5074}"/>
          </ac:picMkLst>
        </pc:picChg>
        <pc:picChg chg="add mod">
          <ac:chgData name="Kanstantsin Tsedryk" userId="708e2d0a-1804-4a88-8649-0d6086050429" providerId="ADAL" clId="{C4F70238-CA02-428B-ACAE-692432E320AC}" dt="2023-02-02T16:25:34.570" v="349" actId="1035"/>
          <ac:picMkLst>
            <pc:docMk/>
            <pc:sldMk cId="807746716" sldId="348"/>
            <ac:picMk id="16" creationId="{A3254730-E98D-DA5A-2B18-ABF6D0A67F5C}"/>
          </ac:picMkLst>
        </pc:picChg>
      </pc:sldChg>
      <pc:sldChg chg="addSp delSp modSp mod modAnim">
        <pc:chgData name="Kanstantsin Tsedryk" userId="708e2d0a-1804-4a88-8649-0d6086050429" providerId="ADAL" clId="{C4F70238-CA02-428B-ACAE-692432E320AC}" dt="2023-02-02T16:30:05.565" v="471" actId="1440"/>
        <pc:sldMkLst>
          <pc:docMk/>
          <pc:sldMk cId="934836785" sldId="349"/>
        </pc:sldMkLst>
        <pc:spChg chg="mod">
          <ac:chgData name="Kanstantsin Tsedryk" userId="708e2d0a-1804-4a88-8649-0d6086050429" providerId="ADAL" clId="{C4F70238-CA02-428B-ACAE-692432E320AC}" dt="2023-02-02T16:12:01.371" v="158"/>
          <ac:spMkLst>
            <pc:docMk/>
            <pc:sldMk cId="934836785" sldId="349"/>
            <ac:spMk id="2" creationId="{E40459EA-0BCE-4332-BDD7-168340E1BE8B}"/>
          </ac:spMkLst>
        </pc:spChg>
        <pc:spChg chg="mod">
          <ac:chgData name="Kanstantsin Tsedryk" userId="708e2d0a-1804-4a88-8649-0d6086050429" providerId="ADAL" clId="{C4F70238-CA02-428B-ACAE-692432E320AC}" dt="2023-02-02T16:12:16.740" v="159"/>
          <ac:spMkLst>
            <pc:docMk/>
            <pc:sldMk cId="934836785" sldId="349"/>
            <ac:spMk id="5" creationId="{05922533-5AE2-1D80-42F9-7D847BD9E328}"/>
          </ac:spMkLst>
        </pc:spChg>
        <pc:spChg chg="add del mod">
          <ac:chgData name="Kanstantsin Tsedryk" userId="708e2d0a-1804-4a88-8649-0d6086050429" providerId="ADAL" clId="{C4F70238-CA02-428B-ACAE-692432E320AC}" dt="2023-02-02T16:12:21.696" v="162"/>
          <ac:spMkLst>
            <pc:docMk/>
            <pc:sldMk cId="934836785" sldId="349"/>
            <ac:spMk id="7" creationId="{E4A4E2FF-180F-FC8C-8DFC-46AB295F3455}"/>
          </ac:spMkLst>
        </pc:spChg>
        <pc:spChg chg="add del mod">
          <ac:chgData name="Kanstantsin Tsedryk" userId="708e2d0a-1804-4a88-8649-0d6086050429" providerId="ADAL" clId="{C4F70238-CA02-428B-ACAE-692432E320AC}" dt="2023-02-02T16:12:21.696" v="162"/>
          <ac:spMkLst>
            <pc:docMk/>
            <pc:sldMk cId="934836785" sldId="349"/>
            <ac:spMk id="8" creationId="{C27EC5A1-FEFA-B5CF-D47E-A1BC1EE47DA8}"/>
          </ac:spMkLst>
        </pc:spChg>
        <pc:spChg chg="add del mod">
          <ac:chgData name="Kanstantsin Tsedryk" userId="708e2d0a-1804-4a88-8649-0d6086050429" providerId="ADAL" clId="{C4F70238-CA02-428B-ACAE-692432E320AC}" dt="2023-02-02T16:12:21.696" v="162"/>
          <ac:spMkLst>
            <pc:docMk/>
            <pc:sldMk cId="934836785" sldId="349"/>
            <ac:spMk id="9" creationId="{8E02C11B-F2AC-5466-7245-0F7E60ADBDD7}"/>
          </ac:spMkLst>
        </pc:spChg>
        <pc:spChg chg="mod">
          <ac:chgData name="Kanstantsin Tsedryk" userId="708e2d0a-1804-4a88-8649-0d6086050429" providerId="ADAL" clId="{C4F70238-CA02-428B-ACAE-692432E320AC}" dt="2023-02-02T16:12:16.740" v="159"/>
          <ac:spMkLst>
            <pc:docMk/>
            <pc:sldMk cId="934836785" sldId="349"/>
            <ac:spMk id="12" creationId="{A9433712-99D2-5086-947B-50FDCC3A5B0A}"/>
          </ac:spMkLst>
        </pc:spChg>
        <pc:spChg chg="mod">
          <ac:chgData name="Kanstantsin Tsedryk" userId="708e2d0a-1804-4a88-8649-0d6086050429" providerId="ADAL" clId="{C4F70238-CA02-428B-ACAE-692432E320AC}" dt="2023-02-02T16:29:52.393" v="458" actId="14100"/>
          <ac:spMkLst>
            <pc:docMk/>
            <pc:sldMk cId="934836785" sldId="349"/>
            <ac:spMk id="15" creationId="{4EBC9190-5BF8-1B31-709D-2058FA540112}"/>
          </ac:spMkLst>
        </pc:spChg>
        <pc:spChg chg="add mod">
          <ac:chgData name="Kanstantsin Tsedryk" userId="708e2d0a-1804-4a88-8649-0d6086050429" providerId="ADAL" clId="{C4F70238-CA02-428B-ACAE-692432E320AC}" dt="2023-02-02T16:29:40.219" v="435" actId="404"/>
          <ac:spMkLst>
            <pc:docMk/>
            <pc:sldMk cId="934836785" sldId="349"/>
            <ac:spMk id="17" creationId="{35C6AD11-D17D-55B6-30D3-395AD08B8DF4}"/>
          </ac:spMkLst>
        </pc:spChg>
        <pc:spChg chg="add mod">
          <ac:chgData name="Kanstantsin Tsedryk" userId="708e2d0a-1804-4a88-8649-0d6086050429" providerId="ADAL" clId="{C4F70238-CA02-428B-ACAE-692432E320AC}" dt="2023-02-02T16:25:53.241" v="351" actId="1076"/>
          <ac:spMkLst>
            <pc:docMk/>
            <pc:sldMk cId="934836785" sldId="349"/>
            <ac:spMk id="18" creationId="{ED2E210E-93A9-4BCE-0F20-1A63047BCCC9}"/>
          </ac:spMkLst>
        </pc:spChg>
        <pc:spChg chg="add mod">
          <ac:chgData name="Kanstantsin Tsedryk" userId="708e2d0a-1804-4a88-8649-0d6086050429" providerId="ADAL" clId="{C4F70238-CA02-428B-ACAE-692432E320AC}" dt="2023-02-02T16:29:07.560" v="411" actId="1076"/>
          <ac:spMkLst>
            <pc:docMk/>
            <pc:sldMk cId="934836785" sldId="349"/>
            <ac:spMk id="19" creationId="{B81D4C03-EE51-DFE1-0830-6EF226935BDA}"/>
          </ac:spMkLst>
        </pc:spChg>
        <pc:spChg chg="mod">
          <ac:chgData name="Kanstantsin Tsedryk" userId="708e2d0a-1804-4a88-8649-0d6086050429" providerId="ADAL" clId="{C4F70238-CA02-428B-ACAE-692432E320AC}" dt="2023-02-02T16:29:59.489" v="470" actId="1036"/>
          <ac:spMkLst>
            <pc:docMk/>
            <pc:sldMk cId="934836785" sldId="349"/>
            <ac:spMk id="22" creationId="{4AFAD78F-F50A-8321-93B7-663EE47E6DA6}"/>
          </ac:spMkLst>
        </pc:spChg>
        <pc:grpChg chg="add del mod">
          <ac:chgData name="Kanstantsin Tsedryk" userId="708e2d0a-1804-4a88-8649-0d6086050429" providerId="ADAL" clId="{C4F70238-CA02-428B-ACAE-692432E320AC}" dt="2023-02-02T16:12:21.696" v="162"/>
          <ac:grpSpMkLst>
            <pc:docMk/>
            <pc:sldMk cId="934836785" sldId="349"/>
            <ac:grpSpMk id="3" creationId="{226DBBF1-2552-17EB-D2F6-61C9DA4C36A4}"/>
          </ac:grpSpMkLst>
        </pc:grpChg>
        <pc:grpChg chg="add del mod">
          <ac:chgData name="Kanstantsin Tsedryk" userId="708e2d0a-1804-4a88-8649-0d6086050429" providerId="ADAL" clId="{C4F70238-CA02-428B-ACAE-692432E320AC}" dt="2023-02-02T16:12:21.696" v="162"/>
          <ac:grpSpMkLst>
            <pc:docMk/>
            <pc:sldMk cId="934836785" sldId="349"/>
            <ac:grpSpMk id="10" creationId="{C39CE8E2-0FB5-2D3B-E58E-76F7D3DAF0BC}"/>
          </ac:grpSpMkLst>
        </pc:grpChg>
        <pc:grpChg chg="add mod">
          <ac:chgData name="Kanstantsin Tsedryk" userId="708e2d0a-1804-4a88-8649-0d6086050429" providerId="ADAL" clId="{C4F70238-CA02-428B-ACAE-692432E320AC}" dt="2023-02-02T16:29:52.393" v="458" actId="14100"/>
          <ac:grpSpMkLst>
            <pc:docMk/>
            <pc:sldMk cId="934836785" sldId="349"/>
            <ac:grpSpMk id="13" creationId="{B7E17DDA-94F1-D351-FD7B-E7C88F70872D}"/>
          </ac:grpSpMkLst>
        </pc:grpChg>
        <pc:grpChg chg="add mod">
          <ac:chgData name="Kanstantsin Tsedryk" userId="708e2d0a-1804-4a88-8649-0d6086050429" providerId="ADAL" clId="{C4F70238-CA02-428B-ACAE-692432E320AC}" dt="2023-02-02T16:29:59.489" v="470" actId="1036"/>
          <ac:grpSpMkLst>
            <pc:docMk/>
            <pc:sldMk cId="934836785" sldId="349"/>
            <ac:grpSpMk id="20" creationId="{BEEDFE84-0136-B23B-3EB9-C85BE7E80DF1}"/>
          </ac:grpSpMkLst>
        </pc:grpChg>
        <pc:picChg chg="mod">
          <ac:chgData name="Kanstantsin Tsedryk" userId="708e2d0a-1804-4a88-8649-0d6086050429" providerId="ADAL" clId="{C4F70238-CA02-428B-ACAE-692432E320AC}" dt="2023-02-02T16:12:16.740" v="159"/>
          <ac:picMkLst>
            <pc:docMk/>
            <pc:sldMk cId="934836785" sldId="349"/>
            <ac:picMk id="4" creationId="{A8A357D0-1DAC-BF19-23D5-E2774990C103}"/>
          </ac:picMkLst>
        </pc:picChg>
        <pc:picChg chg="add del mod">
          <ac:chgData name="Kanstantsin Tsedryk" userId="708e2d0a-1804-4a88-8649-0d6086050429" providerId="ADAL" clId="{C4F70238-CA02-428B-ACAE-692432E320AC}" dt="2023-02-02T16:12:21.696" v="162"/>
          <ac:picMkLst>
            <pc:docMk/>
            <pc:sldMk cId="934836785" sldId="349"/>
            <ac:picMk id="6" creationId="{E990AAAF-A25F-9269-A0DF-A541F3740AD2}"/>
          </ac:picMkLst>
        </pc:picChg>
        <pc:picChg chg="mod">
          <ac:chgData name="Kanstantsin Tsedryk" userId="708e2d0a-1804-4a88-8649-0d6086050429" providerId="ADAL" clId="{C4F70238-CA02-428B-ACAE-692432E320AC}" dt="2023-02-02T16:12:16.740" v="159"/>
          <ac:picMkLst>
            <pc:docMk/>
            <pc:sldMk cId="934836785" sldId="349"/>
            <ac:picMk id="11" creationId="{E8F3B7D3-F16D-6C35-59D1-7ABAEDBDD2BA}"/>
          </ac:picMkLst>
        </pc:picChg>
        <pc:picChg chg="mod">
          <ac:chgData name="Kanstantsin Tsedryk" userId="708e2d0a-1804-4a88-8649-0d6086050429" providerId="ADAL" clId="{C4F70238-CA02-428B-ACAE-692432E320AC}" dt="2023-02-02T16:29:52.393" v="458" actId="14100"/>
          <ac:picMkLst>
            <pc:docMk/>
            <pc:sldMk cId="934836785" sldId="349"/>
            <ac:picMk id="14" creationId="{C4AC44E3-1809-4A0D-CEDF-1FC2060A6966}"/>
          </ac:picMkLst>
        </pc:picChg>
        <pc:picChg chg="add mod">
          <ac:chgData name="Kanstantsin Tsedryk" userId="708e2d0a-1804-4a88-8649-0d6086050429" providerId="ADAL" clId="{C4F70238-CA02-428B-ACAE-692432E320AC}" dt="2023-02-02T16:26:00.209" v="352" actId="1076"/>
          <ac:picMkLst>
            <pc:docMk/>
            <pc:sldMk cId="934836785" sldId="349"/>
            <ac:picMk id="16" creationId="{866752D2-568B-C12A-2B6E-474863EBCADB}"/>
          </ac:picMkLst>
        </pc:picChg>
        <pc:picChg chg="mod">
          <ac:chgData name="Kanstantsin Tsedryk" userId="708e2d0a-1804-4a88-8649-0d6086050429" providerId="ADAL" clId="{C4F70238-CA02-428B-ACAE-692432E320AC}" dt="2023-02-02T16:30:05.565" v="471" actId="1440"/>
          <ac:picMkLst>
            <pc:docMk/>
            <pc:sldMk cId="934836785" sldId="349"/>
            <ac:picMk id="21" creationId="{F5694DB6-DE56-B69B-77C5-CA1FA9970BD3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2BD2669-8769-49B1-BD6D-24F1DB5A651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>
                <a:ea typeface="ヒラギノ角ゴ ProN W3" charset="0"/>
              </a:defRPr>
            </a:lvl1pPr>
          </a:lstStyle>
          <a:p>
            <a:pPr>
              <a:defRPr/>
            </a:pPr>
            <a:r>
              <a:rPr lang="fr-CA" sz="1200" dirty="0"/>
              <a:t>Le comparatif (particularités)</a:t>
            </a:r>
            <a:endParaRPr lang="en-C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96C7EF-240C-79AA-5CCC-2C1D0FC2557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0935F7-AE3D-4151-8110-0EDBAA348874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dt="0"/>
  <p:extLst>
    <p:ext uri="{56416CCD-93CA-4268-BC5B-53C4BB910035}">
      <p15:sldGuideLst xmlns:p15="http://schemas.microsoft.com/office/powerpoint/2012/main">
        <p15:guide id="1" orient="horz" pos="2932" userDrawn="1">
          <p15:clr>
            <a:srgbClr val="F26B43"/>
          </p15:clr>
        </p15:guide>
        <p15:guide id="2" pos="2212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9D0DC45-13C5-4377-98AD-0C9A4D2CE5F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</a:lstStyle>
          <a:p>
            <a:pPr>
              <a:defRPr/>
            </a:pPr>
            <a:r>
              <a:rPr lang="en-CA"/>
              <a:t>Titre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8CEA86-2AAE-4FFA-A61F-05447F48C3C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</a:lstStyle>
          <a:p>
            <a:pPr>
              <a:defRPr/>
            </a:pPr>
            <a:fld id="{8EF22E2F-AFEB-411F-85FE-98A3797FCE98}" type="datetimeFigureOut">
              <a:rPr lang="en-US"/>
              <a:pPr>
                <a:defRPr/>
              </a:pPr>
              <a:t>12-Jan-24</a:t>
            </a:fld>
            <a:endParaRPr lang="en-CA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C52AA63-6471-41F4-A435-687AF3E8B98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pPr lvl="0"/>
            <a:endParaRPr lang="en-CA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8D06B235-3C54-4590-97C8-BC161EBC49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1675" y="4421188"/>
            <a:ext cx="5619750" cy="4189412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CA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E179EC-9E4D-4692-BA24-3BB98A6D932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</a:lstStyle>
          <a:p>
            <a:pPr>
              <a:defRPr/>
            </a:pPr>
            <a:r>
              <a:rPr lang="en-CA"/>
              <a:t>FR 252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4F6E43-1F00-477A-AA0E-2167945B1DB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AD5B01B-8261-413B-B4A6-6EF9DC32D8C9}" type="slidenum">
              <a:rPr lang="en-CA" altLang="fr-FR"/>
              <a:pPr/>
              <a:t>‹#›</a:t>
            </a:fld>
            <a:endParaRPr lang="en-CA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defTabSz="6477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22263" algn="l" defTabSz="6477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47700" algn="l" defTabSz="6477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971550" algn="l" defTabSz="6477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296988" algn="l" defTabSz="6477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623573" algn="l" defTabSz="64942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1948289" algn="l" defTabSz="64942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273003" algn="l" defTabSz="64942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597718" algn="l" defTabSz="64942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2932" userDrawn="1">
          <p15:clr>
            <a:srgbClr val="F26B43"/>
          </p15:clr>
        </p15:guide>
        <p15:guide id="2" pos="2212" userDrawn="1">
          <p15:clr>
            <a:srgbClr val="F26B43"/>
          </p15:clr>
        </p15:guide>
      </p15:sldGuideLst>
    </p:ext>
  </p:extLst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6477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Parlons maintenant des particularités de la formation des comparatifs en français. </a:t>
            </a:r>
          </a:p>
          <a:p>
            <a:endParaRPr lang="fr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Titre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FR 252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D5B01B-8261-413B-B4A6-6EF9DC32D8C9}" type="slidenum">
              <a:rPr lang="en-CA" altLang="fr-FR" smtClean="0"/>
              <a:pPr/>
              <a:t>1</a:t>
            </a:fld>
            <a:endParaRPr lang="en-CA" altLang="fr-FR"/>
          </a:p>
        </p:txBody>
      </p:sp>
    </p:spTree>
    <p:extLst>
      <p:ext uri="{BB962C8B-B14F-4D97-AF65-F5344CB8AC3E}">
        <p14:creationId xmlns:p14="http://schemas.microsoft.com/office/powerpoint/2010/main" val="19069536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Parfois nous pouvons avoir des comparatifs où il n'y pas de compléments, dans ce cas nous allons omettre "que" qui sert à relier le comparatif avec son complément. </a:t>
            </a:r>
            <a:b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 exemple, Il y a 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moins de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soleil maintenant.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J'aimerais aussi attirer votre attention au fait qu'après un nombre ou une quantité, nous allons employer "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plus que"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ou "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moins que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". </a:t>
            </a:r>
            <a:b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 exemple,  J'ai trois dollars 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plus que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vous.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Quand il y a une grande différence entre les personnes ou les objets que l'on compare, nous pouvons ajouter les adverbes suivants : 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bien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beaucoup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tellement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loin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infiniment 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à l'adverbe de comparaison ce qui va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souligner et renforcer cette différence.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 exemple, Une girafe est 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bien plus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grande qu’un homme. </a:t>
            </a:r>
            <a:b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Vous avez 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beaucoup moins d'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ennuis que votre ami.</a:t>
            </a:r>
            <a:b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Vous êtes 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bien meilleur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que lui. (notez que l'on ne peut pas utiliser 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beaucoup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avec 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meilleur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il faut dire « bien meilleur »)</a:t>
            </a:r>
          </a:p>
          <a:p>
            <a:pPr marL="0" marR="0" algn="just">
              <a:spcBef>
                <a:spcPts val="0"/>
              </a:spcBef>
              <a:spcAft>
                <a:spcPts val="400"/>
              </a:spcAft>
            </a:pPr>
            <a:b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fr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Titre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FR 252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D5B01B-8261-413B-B4A6-6EF9DC32D8C9}" type="slidenum">
              <a:rPr lang="en-CA" altLang="fr-FR" smtClean="0"/>
              <a:pPr/>
              <a:t>2</a:t>
            </a:fld>
            <a:endParaRPr lang="en-CA" altLang="fr-FR"/>
          </a:p>
        </p:txBody>
      </p:sp>
    </p:spTree>
    <p:extLst>
      <p:ext uri="{BB962C8B-B14F-4D97-AF65-F5344CB8AC3E}">
        <p14:creationId xmlns:p14="http://schemas.microsoft.com/office/powerpoint/2010/main" val="58169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Considérons encore quelques détails importants.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Après les adjectifs comparatifs suivants : 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supérieur, inférieur, antérieur et postérieur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nous allons utiliser la préposition 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à 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 non pas 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comme d'habitude.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 exemple, Les uns se croient 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supérieurs aux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autres. </a:t>
            </a:r>
            <a:b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(notez la contraction de l'article, « à + les » nous donne « aux »)</a:t>
            </a:r>
            <a:br>
              <a:rPr lang="fr-CA" sz="1800" i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encore un exemple: Ma note est 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inférieure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à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 moyenne.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Quand la deuxième partie d'une comparaison est une proposition (c'est-à-dire, pas un seul mot mais toute une phrase), il faut employer un 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explétif, le pronom neutre 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ou 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 le 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ensemble, devant le verbe de cette proposition. 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 exemple, Il est 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plus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méchant que je </a:t>
            </a:r>
            <a:r>
              <a:rPr lang="fr-CA" sz="1800" b="1" u="sng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 le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croyais.  ou bien : Il est 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plus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méchant que je </a:t>
            </a:r>
            <a:r>
              <a:rPr lang="fr-CA" sz="1800" b="1" u="sng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croyais.  ou nous pouvons dire : Il est 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plus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méchant que je </a:t>
            </a:r>
            <a:r>
              <a:rPr lang="fr-CA" sz="1800" b="1" u="sng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croyais.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Avec la comparaison d'égalité (donc avec l'adverbe "aussi"), on emploie seulement 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Il est 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aussi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méchant que je </a:t>
            </a:r>
            <a:r>
              <a:rPr lang="fr-CA" sz="1800" b="1" u="sng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croyais.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Notez qu'en français oral, 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 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sont souvent omis, mais ils sont obligatoires dans le langage écrit.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Parfois à l'aide des comparatifs nous pouvons démontrer une corrélation. Les comparatifs en corrélation servent à indiquer un rapport proportionnel ou inversement proportionnel.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 exemple, 	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Plus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vous mangerez, 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plus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vous grossirez.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b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      	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 bien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Plus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on fait d'exercice, 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mieux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on se porte.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Notez l’absence de l’article dans ces constructions en français. </a:t>
            </a:r>
          </a:p>
          <a:p>
            <a:endParaRPr lang="fr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Titre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FR 252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D5B01B-8261-413B-B4A6-6EF9DC32D8C9}" type="slidenum">
              <a:rPr lang="en-CA" altLang="fr-FR" smtClean="0"/>
              <a:pPr/>
              <a:t>3</a:t>
            </a:fld>
            <a:endParaRPr lang="en-CA" altLang="fr-FR"/>
          </a:p>
        </p:txBody>
      </p:sp>
    </p:spTree>
    <p:extLst>
      <p:ext uri="{BB962C8B-B14F-4D97-AF65-F5344CB8AC3E}">
        <p14:creationId xmlns:p14="http://schemas.microsoft.com/office/powerpoint/2010/main" val="520734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9">
            <a:extLst>
              <a:ext uri="{FF2B5EF4-FFF2-40B4-BE49-F238E27FC236}">
                <a16:creationId xmlns:a16="http://schemas.microsoft.com/office/drawing/2014/main" id="{DE79CEFA-2D76-4688-AD2D-E2C450F326D9}"/>
              </a:ext>
            </a:extLst>
          </p:cNvPr>
          <p:cNvSpPr txBox="1">
            <a:spLocks/>
          </p:cNvSpPr>
          <p:nvPr userDrawn="1"/>
        </p:nvSpPr>
        <p:spPr bwMode="auto">
          <a:xfrm>
            <a:off x="2383" y="3175"/>
            <a:ext cx="12481560" cy="52705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lIns="91430" tIns="45715" rIns="91430" bIns="45715" anchor="ctr"/>
          <a:lstStyle>
            <a:lvl1pPr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9pPr>
          </a:lstStyle>
          <a:p>
            <a:pPr marL="114300" indent="0" algn="l" eaLnBrk="1" hangingPunct="1"/>
            <a:endParaRPr lang="en-CA" altLang="fr-FR" sz="1800" dirty="0">
              <a:solidFill>
                <a:srgbClr val="E7DED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Connector 7">
            <a:extLst>
              <a:ext uri="{FF2B5EF4-FFF2-40B4-BE49-F238E27FC236}">
                <a16:creationId xmlns:a16="http://schemas.microsoft.com/office/drawing/2014/main" id="{2DEFA06B-589B-4D17-ABB4-D5F4AEAF1907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-2382" y="546100"/>
            <a:ext cx="12490704" cy="0"/>
          </a:xfrm>
          <a:prstGeom prst="line">
            <a:avLst/>
          </a:prstGeom>
          <a:noFill/>
          <a:ln w="25400" algn="ctr">
            <a:solidFill>
              <a:schemeClr val="bg1">
                <a:lumMod val="6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6214" y="3588563"/>
            <a:ext cx="10300303" cy="600144"/>
          </a:xfrm>
        </p:spPr>
        <p:txBody>
          <a:bodyPr anchor="b"/>
          <a:lstStyle>
            <a:lvl1pPr marL="0" indent="0" algn="ctr">
              <a:buNone/>
              <a:defRPr sz="3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324714" indent="0">
              <a:buNone/>
              <a:defRPr sz="1300"/>
            </a:lvl2pPr>
            <a:lvl3pPr marL="649429" indent="0">
              <a:buNone/>
              <a:defRPr sz="1100"/>
            </a:lvl3pPr>
            <a:lvl4pPr marL="974143" indent="0">
              <a:buNone/>
              <a:defRPr sz="1000"/>
            </a:lvl4pPr>
            <a:lvl5pPr marL="1298859" indent="0">
              <a:buNone/>
              <a:defRPr sz="1000"/>
            </a:lvl5pPr>
            <a:lvl6pPr marL="1623573" indent="0">
              <a:buNone/>
              <a:defRPr sz="1000"/>
            </a:lvl6pPr>
            <a:lvl7pPr marL="1948289" indent="0">
              <a:buNone/>
              <a:defRPr sz="1000"/>
            </a:lvl7pPr>
            <a:lvl8pPr marL="2273003" indent="0">
              <a:buNone/>
              <a:defRPr sz="1000"/>
            </a:lvl8pPr>
            <a:lvl9pPr marL="2597718" indent="0">
              <a:buNone/>
              <a:defRPr sz="1000"/>
            </a:lvl9pPr>
          </a:lstStyle>
          <a:p>
            <a:pPr lvl="0"/>
            <a:r>
              <a:rPr lang="fr-CA" noProof="0" dirty="0"/>
              <a:t>Click to </a:t>
            </a:r>
            <a:r>
              <a:rPr lang="fr-CA" noProof="0" dirty="0" err="1"/>
              <a:t>edit</a:t>
            </a:r>
            <a:r>
              <a:rPr lang="fr-CA" noProof="0" dirty="0"/>
              <a:t> Master </a:t>
            </a:r>
            <a:r>
              <a:rPr lang="fr-CA" noProof="0" dirty="0" err="1"/>
              <a:t>text</a:t>
            </a:r>
            <a:r>
              <a:rPr lang="fr-CA" noProof="0" dirty="0"/>
              <a:t>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105346" y="1832791"/>
            <a:ext cx="10300303" cy="1755775"/>
          </a:xfrm>
        </p:spPr>
        <p:txBody>
          <a:bodyPr/>
          <a:lstStyle>
            <a:lvl1pPr algn="ctr">
              <a:defRPr sz="5400" b="1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fr-CA" noProof="0" dirty="0"/>
              <a:t>Click to </a:t>
            </a:r>
            <a:r>
              <a:rPr lang="fr-CA" noProof="0" dirty="0" err="1"/>
              <a:t>edit</a:t>
            </a:r>
            <a:r>
              <a:rPr lang="fr-CA" noProof="0" dirty="0"/>
              <a:t> Master </a:t>
            </a:r>
            <a:r>
              <a:rPr lang="fr-CA" noProof="0" dirty="0" err="1"/>
              <a:t>title</a:t>
            </a:r>
            <a:r>
              <a:rPr lang="fr-CA" noProof="0" dirty="0"/>
              <a:t> style</a:t>
            </a:r>
          </a:p>
        </p:txBody>
      </p:sp>
    </p:spTree>
    <p:extLst>
      <p:ext uri="{BB962C8B-B14F-4D97-AF65-F5344CB8AC3E}">
        <p14:creationId xmlns:p14="http://schemas.microsoft.com/office/powerpoint/2010/main" val="1245608222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orient="horz" pos="2211" userDrawn="1">
          <p15:clr>
            <a:srgbClr val="FBAE40"/>
          </p15:clr>
        </p15:guide>
        <p15:guide id="2" pos="3931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 hidden="1">
            <a:extLst>
              <a:ext uri="{FF2B5EF4-FFF2-40B4-BE49-F238E27FC236}">
                <a16:creationId xmlns:a16="http://schemas.microsoft.com/office/drawing/2014/main" id="{C9884451-B965-44E7-8CA0-2D148555CAB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34523" y="0"/>
            <a:ext cx="11747992" cy="5461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 anchor="ctr"/>
          <a:lstStyle>
            <a:lvl1pPr marL="90488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CA" altLang="fr-FR" sz="20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lide Number Placeholder 9">
            <a:extLst>
              <a:ext uri="{FF2B5EF4-FFF2-40B4-BE49-F238E27FC236}">
                <a16:creationId xmlns:a16="http://schemas.microsoft.com/office/drawing/2014/main" id="{A4F16698-043D-4F64-ACD6-D3D2C341ED36}"/>
              </a:ext>
            </a:extLst>
          </p:cNvPr>
          <p:cNvSpPr txBox="1">
            <a:spLocks/>
          </p:cNvSpPr>
          <p:nvPr userDrawn="1"/>
        </p:nvSpPr>
        <p:spPr bwMode="auto">
          <a:xfrm>
            <a:off x="2" y="3175"/>
            <a:ext cx="12482511" cy="52705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lIns="91430" tIns="45715" rIns="91430" bIns="45715" anchor="ctr"/>
          <a:lstStyle>
            <a:lvl1pPr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9pPr>
          </a:lstStyle>
          <a:p>
            <a:pPr marL="114300" indent="0" algn="l" eaLnBrk="1" hangingPunct="1"/>
            <a:fld id="{9AF3920E-325C-49B2-ADF6-7433734FB2B9}" type="slidenum">
              <a:rPr lang="en-CA" altLang="fr-FR" sz="1800">
                <a:solidFill>
                  <a:srgbClr val="E7DE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marL="114300" indent="0" algn="l" eaLnBrk="1" hangingPunct="1"/>
              <a:t>‹#›</a:t>
            </a:fld>
            <a:endParaRPr lang="en-CA" altLang="fr-FR" sz="1800" dirty="0">
              <a:solidFill>
                <a:srgbClr val="E7DED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Straight Connector 7">
            <a:extLst>
              <a:ext uri="{FF2B5EF4-FFF2-40B4-BE49-F238E27FC236}">
                <a16:creationId xmlns:a16="http://schemas.microsoft.com/office/drawing/2014/main" id="{17C2E182-9094-492E-8C8C-BDB4202A9A57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-4763" y="546100"/>
            <a:ext cx="12490704" cy="0"/>
          </a:xfrm>
          <a:prstGeom prst="line">
            <a:avLst/>
          </a:prstGeom>
          <a:noFill/>
          <a:ln w="25400" algn="ctr">
            <a:solidFill>
              <a:schemeClr val="bg1">
                <a:lumMod val="6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58527" y="10002"/>
            <a:ext cx="11745827" cy="511175"/>
          </a:xfrm>
          <a:noFill/>
          <a:ln>
            <a:noFill/>
          </a:ln>
        </p:spPr>
        <p:txBody>
          <a:bodyPr/>
          <a:lstStyle>
            <a:lvl1pPr algn="l">
              <a:defRPr b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fr-CA" noProof="0" dirty="0"/>
              <a:t>Click to </a:t>
            </a:r>
            <a:r>
              <a:rPr lang="fr-CA" noProof="0" dirty="0" err="1"/>
              <a:t>edit</a:t>
            </a:r>
            <a:r>
              <a:rPr lang="fr-CA" noProof="0" dirty="0"/>
              <a:t> Master </a:t>
            </a:r>
            <a:r>
              <a:rPr lang="fr-CA" noProof="0" dirty="0" err="1"/>
              <a:t>title</a:t>
            </a:r>
            <a:r>
              <a:rPr lang="fr-CA" noProof="0" dirty="0"/>
              <a:t> style1</a:t>
            </a:r>
          </a:p>
        </p:txBody>
      </p:sp>
    </p:spTree>
    <p:extLst>
      <p:ext uri="{BB962C8B-B14F-4D97-AF65-F5344CB8AC3E}">
        <p14:creationId xmlns:p14="http://schemas.microsoft.com/office/powerpoint/2010/main" val="92049012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211" userDrawn="1">
          <p15:clr>
            <a:srgbClr val="FBAE40"/>
          </p15:clr>
        </p15:guide>
        <p15:guide id="2" pos="3931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9060CFF8-BD1B-4549-9D1F-8B416F17A0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182566"/>
            <a:ext cx="12482513" cy="175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079" tIns="36079" rIns="36079" bIns="360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>
                <a:sym typeface="Gill Sans" charset="0"/>
              </a:rPr>
              <a:t>Click to edit Master title style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44059F20-EB8F-4F40-9991-37A700CCAC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868" y="1992313"/>
            <a:ext cx="10042777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079" tIns="36079" rIns="36079" bIns="360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>
                <a:sym typeface="Gill Sans" charset="0"/>
              </a:rPr>
              <a:t>Click to edit Master text styles</a:t>
            </a:r>
          </a:p>
          <a:p>
            <a:pPr lvl="1"/>
            <a:r>
              <a:rPr lang="en-US" altLang="fr-FR">
                <a:sym typeface="Gill Sans" charset="0"/>
              </a:rPr>
              <a:t>Second level</a:t>
            </a:r>
          </a:p>
          <a:p>
            <a:pPr lvl="2"/>
            <a:r>
              <a:rPr lang="en-US" altLang="fr-FR">
                <a:sym typeface="Gill Sans" charset="0"/>
              </a:rPr>
              <a:t>Third level</a:t>
            </a:r>
          </a:p>
          <a:p>
            <a:pPr lvl="3"/>
            <a:r>
              <a:rPr lang="en-US" altLang="fr-FR">
                <a:sym typeface="Gill Sans" charset="0"/>
              </a:rPr>
              <a:t>Fourth level</a:t>
            </a:r>
          </a:p>
          <a:p>
            <a:pPr lvl="4"/>
            <a:r>
              <a:rPr lang="en-US" altLang="fr-FR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3" r:id="rId1"/>
    <p:sldLayoutId id="2147484174" r:id="rId2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0" i="0" u="none">
          <a:solidFill>
            <a:schemeClr val="tx1"/>
          </a:solidFill>
          <a:latin typeface="Arial" pitchFamily="34" charset="0"/>
          <a:ea typeface="+mj-ea"/>
          <a:cs typeface="Arial" pitchFamily="34" charset="0"/>
          <a:sym typeface="Gill Sans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  <a:ea typeface="ヒラギノ角ゴ ProN W3" charset="0"/>
          <a:cs typeface="Arial" pitchFamily="34" charset="0"/>
          <a:sym typeface="Gill Sans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  <a:ea typeface="ヒラギノ角ゴ ProN W3" charset="0"/>
          <a:cs typeface="Arial" pitchFamily="34" charset="0"/>
          <a:sym typeface="Gill Sans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  <a:ea typeface="ヒラギノ角ゴ ProN W3" charset="0"/>
          <a:cs typeface="Arial" pitchFamily="34" charset="0"/>
          <a:sym typeface="Gill Sans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  <a:ea typeface="ヒラギノ角ゴ ProN W3" charset="0"/>
          <a:cs typeface="Arial" pitchFamily="34" charset="0"/>
          <a:sym typeface="Gill Sans" charset="0"/>
        </a:defRPr>
      </a:lvl5pPr>
      <a:lvl6pPr marL="324714" algn="ctr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649429" algn="ctr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974143" algn="ctr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298859" algn="ctr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593725" indent="-403225" algn="l" rtl="0" eaLnBrk="0" fontAlgn="base" hangingPunct="0">
        <a:spcBef>
          <a:spcPts val="1700"/>
        </a:spcBef>
        <a:spcAft>
          <a:spcPct val="0"/>
        </a:spcAft>
        <a:buSzPct val="171000"/>
        <a:buFont typeface="Gill Sans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908050" indent="-403225" algn="l" rtl="0" eaLnBrk="0" fontAlgn="base" hangingPunct="0">
        <a:spcBef>
          <a:spcPts val="1700"/>
        </a:spcBef>
        <a:spcAft>
          <a:spcPct val="0"/>
        </a:spcAft>
        <a:buSzPct val="171000"/>
        <a:buFont typeface="Gill Sans" charset="0"/>
        <a:buChar char="•"/>
        <a:defRPr sz="2000" b="0" i="0" u="none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223963" indent="-403225" algn="l" rtl="0" eaLnBrk="0" fontAlgn="base" hangingPunct="0">
        <a:spcBef>
          <a:spcPts val="1700"/>
        </a:spcBef>
        <a:spcAft>
          <a:spcPct val="0"/>
        </a:spcAft>
        <a:buSzPct val="171000"/>
        <a:buFont typeface="Gill Sans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539875" indent="-403225" algn="l" rtl="0" eaLnBrk="0" fontAlgn="base" hangingPunct="0">
        <a:spcBef>
          <a:spcPts val="1700"/>
        </a:spcBef>
        <a:spcAft>
          <a:spcPct val="0"/>
        </a:spcAft>
        <a:buSzPct val="171000"/>
        <a:buFont typeface="Gill Sans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1855788" indent="-403225" algn="l" rtl="0" eaLnBrk="0" fontAlgn="base" hangingPunct="0">
        <a:spcBef>
          <a:spcPts val="1700"/>
        </a:spcBef>
        <a:spcAft>
          <a:spcPct val="0"/>
        </a:spcAft>
        <a:buSzPct val="171000"/>
        <a:buFont typeface="Gill Sans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182805" indent="-405893" algn="l" rtl="0" fontAlgn="base">
        <a:spcBef>
          <a:spcPts val="1704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2507519" indent="-405893" algn="l" rtl="0" fontAlgn="base">
        <a:spcBef>
          <a:spcPts val="1704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2832234" indent="-405893" algn="l" rtl="0" fontAlgn="base">
        <a:spcBef>
          <a:spcPts val="1704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3156949" indent="-405893" algn="l" rtl="0" fontAlgn="base">
        <a:spcBef>
          <a:spcPts val="1704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4714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49429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74143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859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23573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48289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73003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97718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211" userDrawn="1">
          <p15:clr>
            <a:srgbClr val="F26B43"/>
          </p15:clr>
        </p15:guide>
        <p15:guide id="2" pos="393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7EF5D0-1EB5-3D9A-A1A0-71D75CE1ED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06214" y="3795509"/>
            <a:ext cx="10300303" cy="600144"/>
          </a:xfrm>
        </p:spPr>
        <p:txBody>
          <a:bodyPr/>
          <a:lstStyle/>
          <a:p>
            <a:r>
              <a:rPr lang="fr-CA" sz="5400" dirty="0"/>
              <a:t>(particularités)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E7454D3-1E15-A1DC-4185-495AEC5E1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5346" y="2039737"/>
            <a:ext cx="10300303" cy="1755775"/>
          </a:xfrm>
        </p:spPr>
        <p:txBody>
          <a:bodyPr/>
          <a:lstStyle/>
          <a:p>
            <a:r>
              <a:rPr lang="fr-CA" sz="6000" dirty="0"/>
              <a:t>Le comparatif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43996-651D-4E60-972C-6F9FC3584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Détails importants</a:t>
            </a:r>
          </a:p>
        </p:txBody>
      </p:sp>
      <p:pic>
        <p:nvPicPr>
          <p:cNvPr id="10" name="Picture 17" descr="\\artsfs\arts_home\ktsedryk\Enseignement\Waterloo\Distance\252\comparatifs, superlatifs\images\difference.jpg">
            <a:extLst>
              <a:ext uri="{FF2B5EF4-FFF2-40B4-BE49-F238E27FC236}">
                <a16:creationId xmlns:a16="http://schemas.microsoft.com/office/drawing/2014/main" id="{EEE3637D-F2BF-45A3-750D-E05C7C59CD7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983"/>
          <a:stretch/>
        </p:blipFill>
        <p:spPr bwMode="auto">
          <a:xfrm>
            <a:off x="9570379" y="3684347"/>
            <a:ext cx="2146573" cy="3335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2BF13097-9F25-D829-1EE6-A49F0242CE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3527" y="1239839"/>
            <a:ext cx="11049000" cy="416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fr-CA" altLang="fr-FR" sz="2800" b="0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 pas de </a:t>
            </a:r>
            <a:r>
              <a:rPr kumimoji="0" lang="fr-CA" altLang="fr-FR" sz="2800" b="1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complément</a:t>
            </a:r>
            <a:r>
              <a:rPr kumimoji="0" lang="fr-CA" altLang="fr-FR" sz="2800" b="0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pas de </a:t>
            </a:r>
            <a:r>
              <a:rPr kumimoji="0" lang="fr-CA" altLang="fr-FR" sz="2800" b="1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que</a:t>
            </a:r>
            <a:br>
              <a:rPr kumimoji="0" lang="fr-CA" altLang="fr-FR" sz="2800" b="1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br>
              <a:rPr kumimoji="0" lang="fr-CA" altLang="fr-FR" sz="800" b="1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fr-CA" alt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627B9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fr-CA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627B9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Ex. </a:t>
            </a:r>
            <a:r>
              <a:rPr kumimoji="0" lang="fr-CA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Il y a </a:t>
            </a:r>
            <a:r>
              <a:rPr kumimoji="0" lang="fr-CA" altLang="fr-FR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moins de</a:t>
            </a:r>
            <a:r>
              <a:rPr kumimoji="0" lang="fr-CA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soleil maintenant. </a:t>
            </a:r>
            <a:br>
              <a:rPr kumimoji="0" lang="fr-CA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br>
              <a:rPr kumimoji="0" lang="fr-CA" alt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endParaRPr kumimoji="0" lang="fr-CA" altLang="fr-FR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fr-CA" altLang="fr-FR" sz="2800" b="0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nombre	    </a:t>
            </a:r>
            <a:r>
              <a:rPr kumimoji="0" lang="fr-CA" altLang="fr-FR" sz="2800" b="1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 plus que</a:t>
            </a:r>
            <a:r>
              <a:rPr kumimoji="0" lang="fr-CA" altLang="fr-FR" sz="2800" b="0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 </a:t>
            </a:r>
            <a:r>
              <a:rPr kumimoji="0" lang="fr-CA" altLang="fr-FR" sz="2800" b="1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 moins que</a:t>
            </a:r>
            <a:br>
              <a:rPr kumimoji="0" lang="fr-CA" altLang="fr-FR" sz="2400" b="1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br>
              <a:rPr kumimoji="0" lang="fr-CA" altLang="fr-FR" sz="800" b="0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fr-CA" altLang="fr-FR" sz="2800" b="0" i="0" u="none" strike="noStrike" kern="0" cap="none" spc="0" normalizeH="0" baseline="0" noProof="0" dirty="0">
                <a:ln>
                  <a:noFill/>
                </a:ln>
                <a:solidFill>
                  <a:srgbClr val="627B9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fr-CA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627B9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Ex. </a:t>
            </a:r>
            <a:r>
              <a:rPr kumimoji="0" lang="fr-CA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J'ai trois dollars </a:t>
            </a:r>
            <a:r>
              <a:rPr kumimoji="0" lang="fr-CA" altLang="fr-FR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 plus que</a:t>
            </a:r>
            <a:r>
              <a:rPr kumimoji="0" lang="fr-CA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vous.</a:t>
            </a:r>
            <a:br>
              <a:rPr kumimoji="0" lang="fr-CA" alt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br>
              <a:rPr kumimoji="0" lang="fr-CA" alt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endParaRPr kumimoji="0" lang="fr-CA" altLang="fr-FR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fr-CA" altLang="fr-FR" sz="2800" b="0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bien, beaucoup, tellement, de loin, infiniment </a:t>
            </a:r>
            <a:br>
              <a:rPr kumimoji="0" lang="fr-CA" altLang="fr-FR" sz="2800" b="0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fr-CA" altLang="fr-FR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(= une grande différence)</a:t>
            </a:r>
            <a:br>
              <a:rPr kumimoji="0" lang="fr-CA" altLang="fr-FR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br>
              <a:rPr kumimoji="0" lang="fr-CA" altLang="fr-FR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fr-CA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627B9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Ex. </a:t>
            </a:r>
            <a:r>
              <a:rPr kumimoji="0" lang="fr-CA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La girafe est </a:t>
            </a:r>
            <a:r>
              <a:rPr kumimoji="0" lang="fr-CA" altLang="fr-FR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bien plus</a:t>
            </a:r>
            <a:r>
              <a:rPr kumimoji="0" lang="fr-CA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grande qu’un homme.   </a:t>
            </a:r>
            <a:br>
              <a:rPr kumimoji="0" lang="fr-CA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fr-CA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  Vous avez </a:t>
            </a:r>
            <a:r>
              <a:rPr kumimoji="0" lang="fr-CA" altLang="fr-FR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beaucoup moins d'</a:t>
            </a:r>
            <a:r>
              <a:rPr kumimoji="0" lang="fr-CA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ennuis que votre ami.   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	  Vous êtes </a:t>
            </a:r>
            <a:r>
              <a:rPr kumimoji="0" lang="fr-CA" altLang="fr-FR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bien meilleur</a:t>
            </a:r>
            <a:r>
              <a:rPr kumimoji="0" lang="fr-CA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que lui. </a:t>
            </a:r>
            <a:br>
              <a:rPr kumimoji="0" lang="fr-CA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fr-CA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  </a:t>
            </a:r>
            <a:r>
              <a:rPr kumimoji="0" lang="fr-CA" alt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(pas de </a:t>
            </a:r>
            <a:r>
              <a:rPr kumimoji="0" lang="fr-CA" altLang="fr-FR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beaucoup</a:t>
            </a:r>
            <a:r>
              <a:rPr kumimoji="0" lang="fr-CA" alt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avec </a:t>
            </a:r>
            <a:r>
              <a:rPr kumimoji="0" lang="fr-CA" altLang="fr-FR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meilleur</a:t>
            </a:r>
            <a:r>
              <a:rPr kumimoji="0" lang="fr-CA" alt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.)</a:t>
            </a:r>
            <a:r>
              <a:rPr kumimoji="0" lang="fr-CA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  </a:t>
            </a:r>
            <a:r>
              <a:rPr kumimoji="0" lang="fr-CA" alt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endParaRPr kumimoji="0" lang="fr-CA" altLang="fr-FR" sz="2400" b="0" i="0" u="none" strike="noStrike" kern="0" cap="none" spc="0" normalizeH="0" baseline="0" noProof="0" dirty="0">
              <a:ln>
                <a:noFill/>
              </a:ln>
              <a:solidFill>
                <a:srgbClr val="333766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" name="Right Arrow 36">
            <a:extLst>
              <a:ext uri="{FF2B5EF4-FFF2-40B4-BE49-F238E27FC236}">
                <a16:creationId xmlns:a16="http://schemas.microsoft.com/office/drawing/2014/main" id="{D1B8024C-A543-A496-FAF3-20828E6B05E3}"/>
              </a:ext>
            </a:extLst>
          </p:cNvPr>
          <p:cNvSpPr/>
          <p:nvPr/>
        </p:nvSpPr>
        <p:spPr>
          <a:xfrm>
            <a:off x="5384527" y="1416051"/>
            <a:ext cx="304800" cy="228600"/>
          </a:xfrm>
          <a:prstGeom prst="rightArrow">
            <a:avLst/>
          </a:prstGeom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" name="Right Arrow 37">
            <a:extLst>
              <a:ext uri="{FF2B5EF4-FFF2-40B4-BE49-F238E27FC236}">
                <a16:creationId xmlns:a16="http://schemas.microsoft.com/office/drawing/2014/main" id="{917BA168-C24B-76F9-8392-35C9C7D495FF}"/>
              </a:ext>
            </a:extLst>
          </p:cNvPr>
          <p:cNvSpPr/>
          <p:nvPr/>
        </p:nvSpPr>
        <p:spPr>
          <a:xfrm>
            <a:off x="3098254" y="3006214"/>
            <a:ext cx="304800" cy="228600"/>
          </a:xfrm>
          <a:prstGeom prst="rightArrow">
            <a:avLst/>
          </a:prstGeom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4" name="Picture 15" descr="\\artsfs\arts_home\ktsedryk\Enseignement\Waterloo\Distance\252\comparatifs, superlatifs\images\sun.png">
            <a:extLst>
              <a:ext uri="{FF2B5EF4-FFF2-40B4-BE49-F238E27FC236}">
                <a16:creationId xmlns:a16="http://schemas.microsoft.com/office/drawing/2014/main" id="{D9D33151-B28F-6154-2034-CD416CED50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5040" y="833018"/>
            <a:ext cx="2146573" cy="1623266"/>
          </a:xfrm>
          <a:prstGeom prst="rect">
            <a:avLst/>
          </a:prstGeom>
          <a:ln>
            <a:noFill/>
          </a:ln>
          <a:effectLst>
            <a:softEdge rad="508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E3D11EB1-40BC-5795-07E6-B19FC51BB277}"/>
              </a:ext>
            </a:extLst>
          </p:cNvPr>
          <p:cNvSpPr/>
          <p:nvPr/>
        </p:nvSpPr>
        <p:spPr bwMode="auto">
          <a:xfrm>
            <a:off x="11771814" y="6811456"/>
            <a:ext cx="736099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fr-CA" sz="700" dirty="0">
                <a:solidFill>
                  <a:srgbClr val="FFFFFF">
                    <a:lumMod val="50000"/>
                  </a:srgbClr>
                </a:solidFill>
                <a:latin typeface="Arial" charset="0"/>
                <a:cs typeface="+mn-cs"/>
              </a:rPr>
              <a:t>© clipart.com </a:t>
            </a:r>
          </a:p>
        </p:txBody>
      </p:sp>
      <p:pic>
        <p:nvPicPr>
          <p:cNvPr id="16" name="Picture 16" descr="\\artsfs\arts_home\ktsedryk\Enseignement\Waterloo\Distance\252\comparatifs, superlatifs\images\dollars.jpg">
            <a:extLst>
              <a:ext uri="{FF2B5EF4-FFF2-40B4-BE49-F238E27FC236}">
                <a16:creationId xmlns:a16="http://schemas.microsoft.com/office/drawing/2014/main" id="{A3254730-E98D-DA5A-2B18-ABF6D0A67F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1934" y="2800351"/>
            <a:ext cx="2264158" cy="1479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0774671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0459EA-0BCE-4332-BDD7-168340E1B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Détails importants</a:t>
            </a:r>
          </a:p>
        </p:txBody>
      </p:sp>
      <p:grpSp>
        <p:nvGrpSpPr>
          <p:cNvPr id="13" name="Group 17">
            <a:extLst>
              <a:ext uri="{FF2B5EF4-FFF2-40B4-BE49-F238E27FC236}">
                <a16:creationId xmlns:a16="http://schemas.microsoft.com/office/drawing/2014/main" id="{B7E17DDA-94F1-D351-FD7B-E7C88F70872D}"/>
              </a:ext>
            </a:extLst>
          </p:cNvPr>
          <p:cNvGrpSpPr>
            <a:grpSpLocks/>
          </p:cNvGrpSpPr>
          <p:nvPr/>
        </p:nvGrpSpPr>
        <p:grpSpPr bwMode="auto">
          <a:xfrm>
            <a:off x="10138456" y="4534210"/>
            <a:ext cx="2428019" cy="2487302"/>
            <a:chOff x="-200062" y="4405702"/>
            <a:chExt cx="2426065" cy="2485956"/>
          </a:xfrm>
        </p:grpSpPr>
        <p:pic>
          <p:nvPicPr>
            <p:cNvPr id="14" name="Picture 3" descr="C:\Documents and Settings\ktsedryk\My Documents\Enseignement\Waterloo\Distance\252\comparatifs, superlatifs\images\fat.jpg">
              <a:extLst>
                <a:ext uri="{FF2B5EF4-FFF2-40B4-BE49-F238E27FC236}">
                  <a16:creationId xmlns:a16="http://schemas.microsoft.com/office/drawing/2014/main" id="{C4AC44E3-1809-4A0D-CEDF-1FC2060A696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00062" y="4405702"/>
              <a:ext cx="2164154" cy="2452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EBC9190-5BF8-1B31-709D-2058FA540112}"/>
                </a:ext>
              </a:extLst>
            </p:cNvPr>
            <p:cNvSpPr/>
            <p:nvPr/>
          </p:nvSpPr>
          <p:spPr>
            <a:xfrm>
              <a:off x="1490498" y="6691711"/>
              <a:ext cx="735505" cy="19994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CA" sz="700" dirty="0">
                  <a:solidFill>
                    <a:srgbClr val="FFFFFF">
                      <a:lumMod val="50000"/>
                    </a:srgbClr>
                  </a:solidFill>
                  <a:latin typeface="Arial" charset="0"/>
                  <a:cs typeface="+mn-cs"/>
                </a:rPr>
                <a:t>© clipart.com </a:t>
              </a:r>
            </a:p>
          </p:txBody>
        </p:sp>
      </p:grpSp>
      <p:sp>
        <p:nvSpPr>
          <p:cNvPr id="17" name="Content Placeholder 5">
            <a:extLst>
              <a:ext uri="{FF2B5EF4-FFF2-40B4-BE49-F238E27FC236}">
                <a16:creationId xmlns:a16="http://schemas.microsoft.com/office/drawing/2014/main" id="{35C6AD11-D17D-55B6-30D3-395AD08B8D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771" y="779980"/>
            <a:ext cx="11291777" cy="416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arenR" startAt="4"/>
              <a:tabLst/>
              <a:defRPr/>
            </a:pPr>
            <a:r>
              <a:rPr kumimoji="0" lang="fr-FR" altLang="fr-FR" sz="2800" b="0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supérieur, inférieur, antérieur, postérieur</a:t>
            </a:r>
            <a:r>
              <a:rPr kumimoji="0" lang="fr-FR" altLang="fr-FR" b="0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 </a:t>
            </a:r>
            <a:r>
              <a:rPr kumimoji="0" lang="fr-FR" altLang="fr-FR" sz="3600" b="1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à</a:t>
            </a:r>
            <a:r>
              <a:rPr kumimoji="0" lang="fr-FR" altLang="fr-FR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que</a:t>
            </a:r>
            <a:br>
              <a:rPr kumimoji="0" lang="fr-FR" altLang="fr-FR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br>
              <a:rPr kumimoji="0" lang="en-US" altLang="fr-FR" sz="800" b="1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627B9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Ex. </a:t>
            </a:r>
            <a:r>
              <a:rPr kumimoji="0" lang="fr-FR" altLang="fr-FR" sz="24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 </a:t>
            </a:r>
            <a: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Les uns se croient </a:t>
            </a:r>
            <a:r>
              <a:rPr kumimoji="0" lang="fr-FR" altLang="fr-FR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supérieurs </a:t>
            </a:r>
            <a:r>
              <a:rPr kumimoji="0" lang="fr-FR" altLang="fr-FR" sz="2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aux</a:t>
            </a:r>
            <a: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autres. </a:t>
            </a:r>
            <a:r>
              <a:rPr kumimoji="0" lang="fr-FR" alt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(aux = à + les)</a:t>
            </a:r>
            <a:br>
              <a:rPr kumimoji="0" lang="fr-FR" altLang="fr-FR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fr-FR" alt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    </a:t>
            </a:r>
            <a:r>
              <a:rPr kumimoji="0" lang="fr-FR" altLang="fr-FR" sz="10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 note est </a:t>
            </a:r>
            <a:r>
              <a:rPr kumimoji="0" lang="fr-FR" altLang="fr-FR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inférieure</a:t>
            </a:r>
            <a: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fr-FR" altLang="fr-FR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à</a:t>
            </a:r>
            <a: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la moyenne.</a:t>
            </a:r>
            <a:br>
              <a:rPr kumimoji="0" lang="en-US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endParaRPr kumimoji="0" lang="en-US" altLang="fr-FR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arenR" startAt="4"/>
              <a:tabLst/>
              <a:defRPr/>
            </a:pPr>
            <a:endParaRPr kumimoji="0" lang="en-US" altLang="fr-FR" sz="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arenR" startAt="4"/>
              <a:tabLst/>
              <a:defRPr/>
            </a:pPr>
            <a:r>
              <a:rPr kumimoji="0" lang="en-US" altLang="fr-FR" sz="2800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plus/</a:t>
            </a:r>
            <a:r>
              <a:rPr kumimoji="0" lang="fr-CA" altLang="fr-FR" sz="2800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moins</a:t>
            </a:r>
            <a:r>
              <a:rPr kumimoji="0" lang="en-US" altLang="fr-FR" sz="2800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altLang="fr-FR" sz="2800" b="0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+ </a:t>
            </a:r>
            <a:r>
              <a:rPr kumimoji="0" lang="fr-CA" altLang="fr-FR" sz="2800" b="0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que</a:t>
            </a:r>
            <a:r>
              <a:rPr kumimoji="0" lang="en-US" altLang="fr-FR" sz="2800" b="0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+ proposition       </a:t>
            </a:r>
            <a:r>
              <a:rPr kumimoji="0" lang="en-US" altLang="fr-FR" sz="2800" b="1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ne</a:t>
            </a:r>
            <a:r>
              <a:rPr kumimoji="0" lang="en-US" alt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</a:t>
            </a:r>
            <a:r>
              <a:rPr kumimoji="0" lang="en-US" altLang="fr-FR" sz="1800" b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explétif</a:t>
            </a:r>
            <a:r>
              <a:rPr kumimoji="0" lang="en-US" alt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)</a:t>
            </a:r>
            <a:r>
              <a:rPr kumimoji="0" lang="en-US" altLang="fr-FR" sz="2800" b="1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 le, ne le</a:t>
            </a:r>
            <a:br>
              <a:rPr kumimoji="0" lang="en-US" altLang="fr-FR" sz="2800" b="1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br>
              <a:rPr kumimoji="0" lang="fr-FR" altLang="fr-FR" sz="1200" b="0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fr-FR" altLang="fr-FR" sz="2800" b="0" i="0" u="none" strike="noStrike" kern="0" cap="none" spc="0" normalizeH="0" baseline="0" noProof="0" dirty="0">
                <a:ln>
                  <a:noFill/>
                </a:ln>
                <a:solidFill>
                  <a:srgbClr val="627B9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Ex.</a:t>
            </a:r>
            <a:r>
              <a:rPr kumimoji="0" lang="fr-FR" altLang="fr-FR" b="0" i="0" u="none" strike="noStrike" kern="0" cap="none" spc="0" normalizeH="0" noProof="0" dirty="0">
                <a:ln>
                  <a:noFill/>
                </a:ln>
                <a:solidFill>
                  <a:srgbClr val="627B9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fr-FR" altLang="fr-FR" sz="500" b="0" i="0" u="none" strike="noStrike" kern="0" cap="none" spc="0" normalizeH="0" noProof="0" dirty="0">
                <a:ln>
                  <a:noFill/>
                </a:ln>
                <a:solidFill>
                  <a:srgbClr val="627B9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Il est </a:t>
            </a:r>
            <a:r>
              <a:rPr kumimoji="0" lang="fr-FR" altLang="fr-FR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plus</a:t>
            </a:r>
            <a: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méchant que je </a:t>
            </a:r>
            <a:r>
              <a:rPr kumimoji="0" lang="fr-FR" altLang="fr-FR" sz="24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ne le</a:t>
            </a:r>
            <a: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croyais.</a:t>
            </a:r>
            <a:b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  </a:t>
            </a:r>
            <a:r>
              <a:rPr kumimoji="0" lang="fr-FR" altLang="fr-FR" sz="24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Il est </a:t>
            </a:r>
            <a:r>
              <a:rPr kumimoji="0" lang="fr-FR" altLang="fr-FR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plus</a:t>
            </a:r>
            <a: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méchant que je </a:t>
            </a:r>
            <a:r>
              <a:rPr kumimoji="0" lang="fr-FR" altLang="fr-FR" sz="24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ne</a:t>
            </a:r>
            <a: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croyais. </a:t>
            </a:r>
            <a:b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   Il est </a:t>
            </a:r>
            <a:r>
              <a:rPr kumimoji="0" lang="fr-FR" altLang="fr-FR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plus</a:t>
            </a:r>
            <a: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méchant que je </a:t>
            </a:r>
            <a:r>
              <a:rPr kumimoji="0" lang="fr-FR" altLang="fr-FR" sz="24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le</a:t>
            </a:r>
            <a: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croyais. </a:t>
            </a:r>
            <a:b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endParaRPr kumimoji="0" lang="fr-FR" altLang="fr-FR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  </a:t>
            </a:r>
            <a: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627B9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Mais:</a:t>
            </a:r>
            <a: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Il est </a:t>
            </a:r>
            <a:r>
              <a:rPr kumimoji="0" lang="fr-FR" altLang="fr-FR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aussi</a:t>
            </a:r>
            <a: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méchant que je </a:t>
            </a:r>
            <a:r>
              <a:rPr kumimoji="0" lang="fr-FR" altLang="fr-FR" sz="24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le</a:t>
            </a:r>
            <a: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croyais. </a:t>
            </a:r>
            <a:br>
              <a:rPr kumimoji="0" lang="fr-FR" alt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endParaRPr kumimoji="0" lang="fr-FR" altLang="fr-FR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fr-FR" altLang="fr-FR" sz="100" kern="0" dirty="0">
              <a:solidFill>
                <a:srgbClr val="000000"/>
              </a:solidFill>
              <a:latin typeface="Arial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arenR" startAt="6"/>
              <a:tabLst/>
              <a:defRPr/>
            </a:pPr>
            <a:r>
              <a:rPr kumimoji="0" lang="fr-CA" altLang="fr-FR" sz="2800" b="0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corrélation (un rapport proportionnel) </a:t>
            </a:r>
            <a:br>
              <a:rPr kumimoji="0" lang="fr-FR" altLang="fr-FR" sz="2800" b="0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fr-FR" altLang="fr-FR" sz="2800" b="0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</a:t>
            </a:r>
            <a: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627B9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Ex. </a:t>
            </a:r>
            <a:r>
              <a:rPr kumimoji="0" lang="en-US" altLang="fr-FR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Plus</a:t>
            </a:r>
            <a:r>
              <a:rPr kumimoji="0" lang="en-US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altLang="fr-FR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vous</a:t>
            </a:r>
            <a:r>
              <a:rPr kumimoji="0" lang="en-US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altLang="fr-FR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mangerez</a:t>
            </a:r>
            <a:r>
              <a:rPr kumimoji="0" lang="en-US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 </a:t>
            </a:r>
            <a:r>
              <a:rPr kumimoji="0" lang="en-US" altLang="fr-FR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plus</a:t>
            </a:r>
            <a:r>
              <a:rPr kumimoji="0" lang="en-US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altLang="fr-FR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vous</a:t>
            </a:r>
            <a:r>
              <a:rPr kumimoji="0" lang="en-US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altLang="fr-FR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grossirez</a:t>
            </a:r>
            <a:r>
              <a:rPr kumimoji="0" lang="en-US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 </a:t>
            </a:r>
            <a:r>
              <a:rPr kumimoji="0" lang="en-US" alt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("The more, the more")</a:t>
            </a:r>
            <a:br>
              <a:rPr kumimoji="0" lang="en-US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fr-FR" altLang="fr-FR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	      Plus</a:t>
            </a:r>
            <a: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on fait d'exercice, </a:t>
            </a:r>
            <a:r>
              <a:rPr kumimoji="0" lang="fr-FR" altLang="fr-FR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mieux</a:t>
            </a:r>
            <a: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on se porte. </a:t>
            </a:r>
            <a:r>
              <a:rPr kumimoji="0" lang="fr-FR" alt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("The more, the </a:t>
            </a:r>
            <a:r>
              <a:rPr kumimoji="0" lang="fr-FR" altLang="fr-FR" sz="1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better</a:t>
            </a:r>
            <a:r>
              <a:rPr kumimoji="0" lang="fr-FR" alt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")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2800" b="0" i="0" u="none" strike="noStrike" kern="0" cap="none" spc="0" normalizeH="0" baseline="0" noProof="0" dirty="0">
              <a:ln>
                <a:noFill/>
              </a:ln>
              <a:solidFill>
                <a:srgbClr val="333766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8" name="Right Arrow 36">
            <a:extLst>
              <a:ext uri="{FF2B5EF4-FFF2-40B4-BE49-F238E27FC236}">
                <a16:creationId xmlns:a16="http://schemas.microsoft.com/office/drawing/2014/main" id="{ED2E210E-93A9-4BCE-0F20-1A63047BCCC9}"/>
              </a:ext>
            </a:extLst>
          </p:cNvPr>
          <p:cNvSpPr/>
          <p:nvPr/>
        </p:nvSpPr>
        <p:spPr>
          <a:xfrm>
            <a:off x="7492462" y="1058078"/>
            <a:ext cx="304800" cy="228600"/>
          </a:xfrm>
          <a:prstGeom prst="rightArrow">
            <a:avLst/>
          </a:prstGeom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Right Arrow 10">
            <a:extLst>
              <a:ext uri="{FF2B5EF4-FFF2-40B4-BE49-F238E27FC236}">
                <a16:creationId xmlns:a16="http://schemas.microsoft.com/office/drawing/2014/main" id="{B81D4C03-EE51-DFE1-0830-6EF226935BDA}"/>
              </a:ext>
            </a:extLst>
          </p:cNvPr>
          <p:cNvSpPr/>
          <p:nvPr/>
        </p:nvSpPr>
        <p:spPr>
          <a:xfrm>
            <a:off x="6028659" y="2983438"/>
            <a:ext cx="343509" cy="249772"/>
          </a:xfrm>
          <a:prstGeom prst="rightArrow">
            <a:avLst/>
          </a:prstGeom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20" name="Group 16">
            <a:extLst>
              <a:ext uri="{FF2B5EF4-FFF2-40B4-BE49-F238E27FC236}">
                <a16:creationId xmlns:a16="http://schemas.microsoft.com/office/drawing/2014/main" id="{BEEDFE84-0136-B23B-3EB9-C85BE7E80DF1}"/>
              </a:ext>
            </a:extLst>
          </p:cNvPr>
          <p:cNvGrpSpPr>
            <a:grpSpLocks/>
          </p:cNvGrpSpPr>
          <p:nvPr/>
        </p:nvGrpSpPr>
        <p:grpSpPr bwMode="auto">
          <a:xfrm>
            <a:off x="7069352" y="3369964"/>
            <a:ext cx="2813193" cy="2183298"/>
            <a:chOff x="6524625" y="3697287"/>
            <a:chExt cx="2813195" cy="2182749"/>
          </a:xfrm>
        </p:grpSpPr>
        <p:pic>
          <p:nvPicPr>
            <p:cNvPr id="21" name="Picture 2" descr="C:\Documents and Settings\ktsedryk\My Documents\Enseignement\Waterloo\Distance\252\comparatifs, superlatifs\images\nasty_cat.jpg">
              <a:extLst>
                <a:ext uri="{FF2B5EF4-FFF2-40B4-BE49-F238E27FC236}">
                  <a16:creationId xmlns:a16="http://schemas.microsoft.com/office/drawing/2014/main" id="{F5694DB6-DE56-B69B-77C5-CA1FA9970BD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24625" y="3697287"/>
              <a:ext cx="2651941" cy="2106082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4AFAD78F-F50A-8321-93B7-663EE47E6DA6}"/>
                </a:ext>
              </a:extLst>
            </p:cNvPr>
            <p:cNvSpPr/>
            <p:nvPr/>
          </p:nvSpPr>
          <p:spPr>
            <a:xfrm rot="16200000">
              <a:off x="8486814" y="5029030"/>
              <a:ext cx="1501957" cy="20005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CA" sz="700" dirty="0">
                  <a:solidFill>
                    <a:srgbClr val="FFFFFF">
                      <a:lumMod val="50000"/>
                    </a:srgbClr>
                  </a:solidFill>
                  <a:latin typeface="Arial" charset="0"/>
                  <a:cs typeface="+mn-cs"/>
                </a:rPr>
                <a:t>© Hannibal </a:t>
              </a:r>
              <a:r>
                <a:rPr lang="fr-CA" sz="700" dirty="0" err="1">
                  <a:solidFill>
                    <a:srgbClr val="FFFFFF">
                      <a:lumMod val="50000"/>
                    </a:srgbClr>
                  </a:solidFill>
                  <a:latin typeface="Arial" charset="0"/>
                  <a:cs typeface="+mn-cs"/>
                </a:rPr>
                <a:t>Poenaru</a:t>
              </a:r>
              <a:r>
                <a:rPr lang="fr-CA" sz="700" dirty="0">
                  <a:solidFill>
                    <a:srgbClr val="FFFFFF">
                      <a:lumMod val="50000"/>
                    </a:srgbClr>
                  </a:solidFill>
                  <a:latin typeface="Arial" charset="0"/>
                  <a:cs typeface="+mn-cs"/>
                </a:rPr>
                <a:t>, Flickr.com</a:t>
              </a:r>
            </a:p>
          </p:txBody>
        </p:sp>
      </p:grpSp>
      <p:pic>
        <p:nvPicPr>
          <p:cNvPr id="16" name="Picture 3">
            <a:extLst>
              <a:ext uri="{FF2B5EF4-FFF2-40B4-BE49-F238E27FC236}">
                <a16:creationId xmlns:a16="http://schemas.microsoft.com/office/drawing/2014/main" id="{866752D2-568B-C12A-2B6E-474863EBCA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501349" y="638645"/>
            <a:ext cx="1067465" cy="1067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93483678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85"/>
  <p:tag name="MMPROD_THEME_BG_IMAGE" val=""/>
  <p:tag name="MMPROD_DATA" val="&lt;object type=&quot;10002&quot; unique_id=&quot;901&quot;&gt;&lt;property id=&quot;10007&quot; value=&quot;Next&quot;/&gt;&lt;property id=&quot;10008&quot; value=&quot;Back&quot;/&gt;&lt;property id=&quot;10009&quot; value=&quot;Soumettre&quot;/&gt;&lt;property id=&quot;10012&quot; value=&quot;0&quot;/&gt;&lt;property id=&quot;10022&quot; value=&quot;Essayez encore une fois&quot;/&gt;&lt;property id=&quot;10068&quot; value=&quot;Correct - Cliquez pour continuer&quot;/&gt;&lt;property id=&quot;10069&quot; value=&quot;Incorrect - Cliquez pour continuer&quot;/&gt;&lt;property id=&quot;10124&quot; value=&quot;Click to continue&quot;/&gt;&lt;property id=&quot;10125&quot; value=&quot;Click to submit answer&quot;/&gt;&lt;property id=&quot;10126&quot; value=&quot;Click to go back&quot;/&gt;&lt;property id=&quot;10127&quot; value=&quot;Annuler&quot;/&gt;&lt;property id=&quot;10128&quot; value=&quot;Click to clear&quot;/&gt;&lt;property id=&quot;10133&quot; value=&quot;0&quot;/&gt;&lt;property id=&quot;10134&quot; value=&quot;0&quot;/&gt;&lt;property id=&quot;10135&quot; value=&quot;,&quot;/&gt;&lt;property id=&quot;10136&quot; value=&quot;2&quot;/&gt;&lt;property id=&quot;10156&quot; value=&quot;1&quot;/&gt;&lt;property id=&quot;10157&quot; value=&quot;1&quot;/&gt;&lt;property id=&quot;10158&quot; value=&quot;1&quot;/&gt;&lt;property id=&quot;10177&quot; value=&quot;0&quot;/&gt;&lt;property id=&quot;10183&quot; value=&quot;Vous devez répondre aux questions avant de continuer&quot;/&gt;&lt;property id=&quot;10185&quot; value=&quot;1&quot;/&gt;&lt;property id=&quot;10188&quot; value=&quot;The time to answer this question has expired.&quot;/&gt;&lt;property id=&quot;10189&quot; value=&quot;1&quot;/&gt;&lt;property id=&quot;10194&quot; value=&quot;0&quot;/&gt;&lt;property id=&quot;10195&quot; value=&quot;1&quot;/&gt;&lt;property id=&quot;10196&quot; value=&quot;0&quot;/&gt;&lt;property id=&quot;10198&quot; value=&quot;100&quot;/&gt;&lt;property id=&quot;10200&quot; value=&quot;1&quot;/&gt;&lt;object type=&quot;10054&quot; unique_id=&quot;10002&quot;&gt;&lt;property id=&quot;10139&quot; value=&quot;1.0&quot;/&gt;&lt;property id=&quot;10141&quot; value=&quot;80&quot;/&gt;&lt;property id=&quot;10143&quot; value=&quot;0&quot;/&gt;&lt;property id=&quot;10144&quot; value=&quot;0&quot;/&gt;&lt;property id=&quot;10145&quot; value=&quot;0&quot;/&gt;&lt;property id=&quot;10146&quot; value=&quot;1&quot;/&gt;&lt;property id=&quot;10147&quot; value=&quot;0&quot;/&gt;&lt;property id=&quot;10148&quot; value=&quot;0&quot;/&gt;&lt;property id=&quot;10149&quot; value=&quot;0&quot;/&gt;&lt;property id=&quot;10150&quot; value=&quot;0&quot;/&gt;&lt;/object&gt;&lt;object type=&quot;10042&quot; unique_id=&quot;903&quot;&gt;&lt;object type=&quot;10003&quot; unique_id=&quot;10004&quot;&gt;&lt;property id=&quot;10002&quot; value=&quot;Quiz&quot;/&gt;&lt;property id=&quot;10003&quot; value=&quot;0&quot;/&gt;&lt;property id=&quot;10004&quot; value=&quot;0&quot;/&gt;&lt;property id=&quot;10005&quot; value=&quot;0&quot;/&gt;&lt;property id=&quot;10006&quot; value=&quot;0&quot;/&gt;&lt;property id=&quot;10010&quot; value=&quot;1&quot;/&gt;&lt;property id=&quot;10014&quot; value=&quot;-1&quot;/&gt;&lt;property id=&quot;10015&quot; value=&quot;1&quot;/&gt;&lt;property id=&quot;10016&quot; value=&quot;1&quot;/&gt;&lt;property id=&quot;10017&quot; value=&quot;1&quot;/&gt;&lt;property id=&quot;10018&quot; value=&quot;0&quot;/&gt;&lt;property id=&quot;10029&quot; value=&quot;2&quot;/&gt;&lt;property id=&quot;10072&quot; value=&quot;Quiz10004&quot;/&gt;&lt;property id=&quot;10123&quot; value=&quot;1&quot;/&gt;&lt;property id=&quot;10129&quot; value=&quot;0&quot;/&gt;&lt;property id=&quot;10130&quot; value=&quot;80&quot;/&gt;&lt;property id=&quot;10160&quot; value=&quot;1&quot;/&gt;&lt;property id=&quot;10161&quot; value=&quot;1&quot;/&gt;&lt;property id=&quot;10162&quot; value=&quot;1&quot;/&gt;&lt;property id=&quot;10163&quot; value=&quot;0&quot;/&gt;&lt;property id=&quot;10164&quot; value=&quot;0&quot;/&gt;&lt;property id=&quot;10165&quot; value=&quot;Réussi&quot;/&gt;&lt;property id=&quot;10166&quot; value=&quot;Échoué&quot;/&gt;&lt;property id=&quot;10167&quot; value=&quot;FFFFFFFF&quot;/&gt;&lt;property id=&quot;10169&quot; value=&quot;Question %d of %d&quot;/&gt;&lt;property id=&quot;10170&quot; value=&quot;Send E-mail&quot;/&gt;&lt;property id=&quot;10171&quot; value=&quot;Vous avez répondu correctement!&quot;/&gt;&lt;property id=&quot;10172&quot; value=&quot;Vous n'avez pas répondu à la question&quot;/&gt;&lt;property id=&quot;10173&quot; value=&quot;Votre réponse&quot;/&gt;&lt;property id=&quot;10174&quot; value=&quot;La réponse correcte est:&quot;/&gt;&lt;object type=&quot;10050&quot; unique_id=&quot;10006&quot;&gt;&lt;property id=&quot;10020&quot; value=&quot;2&quot;/&gt;&lt;property id=&quot;10191&quot; value=&quot;-1&quot;/&gt;&lt;/object&gt;&lt;object type=&quot;10051&quot; unique_id=&quot;10007&quot;&gt;&lt;property id=&quot;10020&quot; value=&quot;2&quot;/&gt;&lt;property id=&quot;10191&quot; value=&quot;-1&quot;/&gt;&lt;/object&gt;&lt;property id=&quot;10208&quot; value=&quot;0&quot;/&gt;&lt;property id=&quot;10222&quot; value=&quot;0&quot;/&gt;&lt;property id=&quot;10223&quot; value=&quot;1&quot;/&gt;&lt;property id=&quot;10224&quot; value=&quot;1&quot;/&gt;&lt;property id=&quot;10225&quot; value=&quot;Instruction Slide Title&quot;/&gt;&lt;property id=&quot;10226&quot; value=&quot;Write instructions for quiz takers here...&quot;/&gt;&lt;property id=&quot;10228&quot; value=&quot;100&quot;/&gt;&lt;/object&gt;&lt;/object&gt;&lt;property id=&quot;10212&quot; value=&quot;1&quot;/&gt;&lt;property id=&quot;10213&quot; value=&quot;1&quot;/&gt;&lt;property id=&quot;10214&quot; value=&quot;0&quot;/&gt;&lt;property id=&quot;10215&quot; value=&quot;0&quot;/&gt;&lt;property id=&quot;10216&quot; value=&quot;0&quot;/&gt;&lt;property id=&quot;10217&quot; value=&quot;1&quot;/&gt;&lt;property id=&quot;10218&quot; value=&quot;0&quot;/&gt;&lt;property id=&quot;10219&quot; value=&quot;0&quot;/&gt;&lt;property id=&quot;10227&quot; value=&quot;1&quot;/&gt;&lt;property id=&quot;10229&quot; value=&quot;0&quot;/&gt;&lt;property id=&quot;10235&quot; value=&quot;0&quot;/&gt;&lt;property id=&quot;10236&quot; value=&quot;0&quot;/&gt;&lt;property id=&quot;10237&quot; value=&quot;0&quot;/&gt;&lt;property id=&quot;10238&quot; value=&quot;-1&quot;/&gt;&lt;property id=&quot;10239&quot; value=&quot;-1&quot;/&gt;&lt;property id=&quot;10240&quot; value=&quot;-1&quot;/&gt;&lt;property id=&quot;10241&quot; value=&quot;-1&quot;/&gt;&lt;property id=&quot;10242&quot; value=&quot;-1&quot;/&gt;&lt;property id=&quot;10243&quot; value=&quot;-1&quot;/&gt;&lt;property id=&quot;10244&quot; value=&quot;1&quot;/&gt;&lt;property id=&quot;10245&quot; value=&quot;0&quot;/&gt;&lt;/object&gt;&#10;"/>
  <p:tag name="MMPROD_TAG_VCONFIG" val="PD94bWwgdmVyc2lvbj0iMS4wIj8+DQo8Y29uZmlndXJhdGlvbj4NCgk8Y29sb3JzPg0KCQk8dWljb2xvciBuYW1lPSJwcmltYXJ5IiB2YWx1ZT0iMHhBQUM4RDkiLz4NCgkJPHVpY29sb3IgbmFtZT0iZ2xvdyIgdmFsdWU9IjB4MzVEMzM0Ii8+DQoJCTx1aWNvbG9yIG5hbWU9InRleHQiIHZhbHVlPSIweEZGRkZGRiIvPg0KCQk8dWljb2xvciBuYW1lPSJsaWdodCIgdmFsdWU9IjB4NEU1RDYwIi8+DQoJCTx1aWNvbG9yIG5hbWU9InNoYWRvdyIgdmFsdWU9IjB4MDAwMDAwIi8+DQoJCTx1aWNvbG9yIG5hbWU9ImJhY2tncm91bmQiIHZhbHVlPSIweDUwODZBMyIvPg0KCTwvY29sb3JzPg0KCTxsYXlvdXQ+DQoJCTx1aXNob3cgbmFtZT0icHJlc2VudGF0aW9udGl0bGUiIHZhbHVlPSJ0cnVlIi8+DQoJCTx1aXNob3cgbmFtZT0icHJlc2VudGVycGhvdG8iIHZhbHVlPSJmYWxzZSIvPg0KCQk8dWlzaG93IG5hbWU9InByZXNlbnRlcm5hbWUiIHZhbHVlPSJmYWxzZSIvPg0KCQk8dWlzaG93IG5hbWU9InByZXNlbnRlcnRpdGxlIiB2YWx1ZT0iZmFsc2UiLz4NCgkJPHVpc2hvdyBuYW1lPSJwcmVzZW50ZXJlbWFpbCIgdmFsdWU9ImZhbHNlIi8+DQoJCTx1aXNob3cgbmFtZT0icHJlc2VudGVyYmlvIiB2YWx1ZT0iZmFsc2UiLz4NCgkJPHVpc2hvdyBuYW1lPSJjb21wYW55bG9nbyIgdmFsdWU9ImZhbHNlIi8+DQoJCTx1aXNob3cgbmFtZT0ic2lkZWJhciIgdmFsdWU9InRydWUiLz4NCgkJPHVpc2hvdyBuYW1lPSJvdXRsaW5lIiB2YWx1ZT0idHJ1ZSIvPg0KCQk8dWlzaG93IG5hbWU9InRodW1ibmFpbCIgdmFsdWU9ImZhbHNlIi8+DQoJCTx1aXNob3cgbmFtZT0ibm90ZXMiIHZhbHVlPSJmYWxzZSIvPg0KCQk8dWlzaG93IG5hbWU9InNlYXJjaCIgdmFsdWU9InRydWUiLz4NCgkJPHVpc2hvdyBuYW1lPSJhdHRhY2htZW50cyIgdmFsdWU9InRydWUiLz4NCgkJPHVpc2hvdyBuYW1lPSJ1dGlscyIgdmFsdWU9InRydWUiLz4NCgkJPHVpc2hvdyBuYW1lPSJ2b2x1bWUiIHZhbHVlPSJ0cnVlIi8+DQoJCTx1aXNob3cgbmFtZT0icGxheWJhciIgdmFsdWU9InRydWUiLz4NCgkJPHVpc2hvdyBuYW1lPSJ0YWxraW5naGVhZCIgdmFsdWU9InRydWUiLz4NCgkJPHVpc2hvdyBuYW1lPSJzaWRlYmFyb25yaWdodCIgdmFsdWU9InRydWUiLz4NCgkJPHVpc2hvdyBuYW1lPSJ2aWV3Y2hhbmdlIiB2YWx1ZT0idHJ1ZSIvPg0KCQk8dWlzaG93IG5hbWU9ImFsd2F5c1NjcnVuY2giIHZhbHVlPSJmYWxzZSIvPg0KCQk8dWlzaG93IG5hbWU9ImluaXRpYWxkaXNwbGF5bW9kZWlzbm9ybWFsIiB2YWx1ZT0idHJ1ZSIvPg0KCQk8dWlyZXBsYWNlIG5hbWU9ImxvZ28iIHZhbHVlPSIiLz4NCgkJPHVpcmVwbGFjZSBuYW1lPSJiZ2ltYWdlIiB2YWx1ZT0iIi8+DQoJCTx1aXJlcGxhY2UgbmFtZT0iaW5pdGlhbHRhYiIgdmFsdWU9InNlYXJjaCIvPg0KCQk8dWlzaG93IG5hbWU9InF1aXoiIHZhbHVlPSJ0cnVlIi8+DQoJCTx1aXNob3cgbmFtZT0iY2N0ZXh0aGlnaGxpZ2h0aW5nIiB2YWx1ZT0idHJ1ZSIvPg0KCTwvbGF5b3V0Pg0KCTxsYW5ndWFnZSBpZD0iZW4iPg0KCQk8dWl0ZXh0IG5hbWU9IkFET0JFX1BSRVNFTlRFUiIgdmFsdWU9Ik15IG5hbWUgZ29pZXMgaGVyZSIv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SB1aXRleHQgLS0+DQoJCTwhLS0gc3Vic3RpdHV0aW9uOiAlbiA9PSBzbGlkZSBudW1iZXIgLS0+DQoJCTx1aXRleHQgbmFtZT0iVU5OQU1FRFNMSURFVElUTEUiIHZhbHVlPSJTbGlkZSAlbiIvPg0KCQk8IS0tIHN1YnN0aXR1dGlvbjogJW4gPT0gc2xpZGUgbnVtYmVyIC0tPg0KCQk8IS0tIHN1YnN0aXR1dGlvbjogJXQgPT0gdG90YWwgc2xpZGUgY291bnQgLS0+DQoJCTx1aXRleHQgbmFtZT0iU0NSVUJCQVJTVEFUVVNfU0xJREVJTkZPIiB2YWx1ZT0iU2xpZGUgJW4gLyAldCB8ICIvPg0KCQk8dWl0ZXh0IG5hbWU9IlNDUlVCQkFSU1RBVFVTX1NUT1BQRUQiIHZhbHVlPSJTdG9wcGVkIi8+DQoJCTx1aXRleHQgbmFtZT0iU0NSVUJCQVJTVEFUVVNfUExBWUlORyIgdmFsdWU9IlBsYXlpbmciLz4NCgkJPHVpdGV4dCBuYW1lPSJTQ1JVQkJBUlNUQVRVU19OT0FVRElPIiB2YWx1ZT0iTm8gQXVkaW8iLz4NCgkJPHVpdGV4dCBuYW1lPSJTQ1JVQkJBUlNUQVRVU19MT0FESU5HIiB2YWx1ZT0iTG9hZGluZyIvPg0KCQk8dWl0ZXh0IG5hbWU9IlNDUlVCQkFSU1RBVFVTX0JVRkZFUklORyIgdmFsdWU9IkJ1ZmZlcmluZyIvPg0KCQk8dWl0ZXh0IG5hbWU9IlNDUlVCQkFSU1RBVFVTX1FVRVNUSU9OIiB2YWx1ZT0iQW5zd2VyIFF1ZXN0aW9uIi8+DQoJCTx1aXRleHQgbmFtZT0iU0NSVUJCQVJTVEFUVVNfUkVWSUVXUVVJWiIgdmFsdWU9IlJldmlld2luZyBRdWl6Ii8+DQoJCTwhLS0gc3Vic3RpdHV0aW9uOiAlbSA9PSBtaW51dGVzIHJlbWFpbmluZyAtLT4NCgkJPCEtLSBzdWJzdGl0dXRpb246ICVzID09IHNlY29uZHMgcmVtYWluaW5nIC0tPg0KCQk8dWl0ZXh0IG5hbWU9IkVMQVBTRUQiIHZhbHVlPSIlbSBNaW51dGVzICVzIFNlY29uZHMgUmVtYWluaW5nIi8+DQoJCTx1aXRleHQgbmFtZT0iTk9URk9VTkQiIHZhbHVlPSJOb3RoaW5nIEZvdW5kIi8+DQoJCTx1aXRleHQgbmFtZT0iQVRUQUNITUVOVFMiIHZhbHVlPSJBdHRhY2htZW50cyIvPg0KCQk8IS0tIHN1YnN0aXR1dGlvbjogJXAgPT0gY3VycmVudCBzcGVha2VyJ3MgdGl0bGUgLS0+DQoJCTx1aXRleHQgbmFtZT0iQklPV0lOX1RJVExFIiB2YWx1ZT0iQmlvOiAlcCIvPg0KCQk8dWl0ZXh0IG5hbWU9IkJJT0JUTl9USVRMRSIgdmFsdWU9IkJpbyIvPg0KCQk8dWl0ZXh0IG5hbWU9IkRJVklERVJCVE5fVElUTEUiIHZhbHVlPSJ8Ii8+DQoJCTx1aXRleHQgbmFtZT0iQ09OVEFDVEJUTl9USVRMRSIgdmFsdWU9IkNvbnRhY3QiLz4NCgkJPHVpdGV4dCBuYW1lPSJUQUJfT1VUTElORSIgdmFsdWU9Ik91dGxpbmUiLz4NCgkJPHVpdGV4dCBuYW1lPSJUQUJfVEhVTUIiIHZhbHVlPSJUaHVtYiIvPg0KCQk8dWl0ZXh0IG5hbWU9IlRBQl9OT1RFUyIgdmFsdWU9Ik5vdGVzIi8+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lNob3cgc2lkZWJhciB0byBwYXJ0aWNpcGFudHMiLz4NCgkJPHVpdGV4dCBuYW1lPSJNVVRFIiB2YWx1ZT0iTXV0ZSIvPg0KCQk8dWl0ZXh0IG5hbWU9IkRPQ1dSQVBfVElUTEUiIHZhbHVlPSJQcmVzZW50ZXIgRmlsZSBBdHRhY2htZW50Ii8+DQoJCTx1aXRleHQgbmFtZT0iRE9DV1JBUF9NU0ciIHZhbHVlPSJTYXZlIHRvIE15IENvbXB1dGVyIi8+DQoJCTx1aXRleHQgbmFtZT0iRE9DV1JBUF9QUk9NUFQiIHZhbHVlPSJDbGljayB0byBEb3dubG9hZCIvPg0KCTwvbGFuZ3VhZ2U+DQoJPGxhbmd1YWdlIGlkPSJkZS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IHVpdGV4dCAtLT4NCgkJPCEtLSBzdWJzdGl0dXRpb246ICVuID09IHNsaWRlIG51bWJlciAtLT4NCgkJPHVpdGV4dCBuYW1lPSJVTk5BTUVEU0xJREVUSVRMRSIgdmFsdWU9IkZvbGllICVuIi8+DQoJCTwhLS0gc3Vic3RpdHV0aW9uOiAlbiA9PSBzbGlkZSBudW1iZXIgLS0+DQoJCTwhLS0gc3Vic3RpdHV0aW9uOiAldCA9PSB0b3RhbCBzbGlkZSBjb3VudCAtLT4NCgkJPHVpdGV4dCBuYW1lPSJTQ1JVQkJBUlNUQVRVU19TTElERUlORk8iIHZhbHVlPSJGb2xpZSAlbiAvICV0IHwgIi8+DQoJCTx1aXRleHQgbmFtZT0iU0NSVUJCQVJTVEFUVVNfU1RPUFBFRCIgdmFsdWU9IkJlZW5kZXQiLz4NCgkJPHVpdGV4dCBuYW1lPSJTQ1JVQkJBUlNUQVRVU19QTEFZSU5HIiB2YWx1ZT0iV2llZGVyZ2FiZSIvPg0KCQk8dWl0ZXh0IG5hbWU9IlNDUlVCQkFSU1RBVFVTX05PQVVESU8iIHZhbHVlPSJLZWluIEF1ZGlvIi8+DQoJCTx1aXRleHQgbmFtZT0iU0NSVUJCQVJTVEFUVVNfTE9BRElORyIgdmFsdWU9IkxhZGVuIi8+DQoJCTx1aXRleHQgbmFtZT0iU0NSVUJCQVJTVEFUVVNfQlVGRkVSSU5HIiB2YWx1ZT0iUHVmZmVybiIvPg0KCQk8dWl0ZXh0IG5hbWU9IlNDUlVCQkFSU1RBVFVTX1FVRVNUSU9OIiB2YWx1ZT0iRnJhZ2UgYmVhbnR3b3J0ZW4iLz4NCgkJPHVpdGV4dCBuYW1lPSJTQ1JVQkJBUlNUQVRVU19SRVZJRVdRVUlaIiB2YWx1ZT0iTm9jaG1hbHMgZHVyY2hzZWhlbiIvPg0KCQk8IS0tIHN1YnN0aXR1dGlvbjogJW0gPT0gbWludXRlcyByZW1haW5pbmcgLS0+DQoJCTwhLS0gc3Vic3RpdHV0aW9uOiAlcyA9PSBzZWNvbmRzIHJlbWFpbmluZyAtLT4NCgkJPHVpdGV4dCBuYW1lPSJFTEFQU0VEIiB2YWx1ZT0iUmVzdGRhdWVyOiAlbSBNaW51dGVuICVzIFNla3VuZGVuIi8+DQoJCTx1aXRleHQgbmFtZT0iTk9URk9VTkQiIHZhbHVlPSJOaWNodHMgZ2VmdW5kZW4iLz4NCgkJPHVpdGV4dCBuYW1lPSJBVFRBQ0hNRU5UUyIgdmFsdWU9IkFubGFnZW4iLz4NCgkJPCEtLSBzdWJzdGl0dXRpb246ICVwID09IGN1cnJlbnQgc3BlYWtlcidzIHRpdGxlIC0tPg0KCQk8dWl0ZXh0IG5hbWU9IkJJT1dJTl9USVRMRSIgdmFsdWU9IlNwcmVjaGVyOiAlcCIvPg0KCQk8dWl0ZXh0IG5hbWU9IkJJT0JUTl9USVRMRSIgdmFsdWU9IlNwcmVjaGVyIi8+DQoJCTx1aXRleHQgbmFtZT0iRElWSURFUkJUTl9USVRMRSIgdmFsdWU9InwiLz4NCgkJPHVpdGV4dCBuYW1lPSJDT05UQUNUQlROX1RJVExFIiB2YWx1ZT0iS29udGFrdCIvPg0KCQk8dWl0ZXh0IG5hbWU9IlRBQl9PVVRMSU5FIiB2YWx1ZT0iU3RydWt0dXIiLz4NCgkJPHVpdGV4dCBuYW1lPSJUQUJfVEhVTUIiIHZhbHVlPSJNaW5pYXR1ciIvPg0KCQk8dWl0ZXh0IG5hbWU9IlRBQl9OT1RFUyIgdmFsdWU9Ik5vdGl6ZW4iLz4NCgkJPHVpdGV4dCBuYW1lPSJUQUJfU0VBUkNIIiB2YWx1ZT0iU3VjaGVuIi8+DQoJCTx1aXRleHQgbmFtZT0iU0xJREVfSEVBRElORyIgdmFsdWU9IkZvbGllbnRpdGVsIi8+DQoJCTx1aXRleHQgbmFtZT0iRFVSQVRJT05fSEVBRElORyIgdmFsdWU9IkRhdWVyIi8+DQoJCTx1aXRleHQgbmFtZT0iU0VBUkNIX0hFQURJTkciIHZhbHVlPSJUZXh0IHN1Y2hlbjoiLz4NCgkJPHVpdGV4dCBuYW1lPSJUSFVNQl9IRUFESU5HIiB2YWx1ZT0iRm9saWUiLz4NCgkJPHVpdGV4dCBuYW1lPSJUSFVNQl9JTkZPIiB2YWx1ZT0iRm9saWVudGl0ZWwvRGF1ZXIiLz4NCgkJPHVpdGV4dCBuYW1lPSJBVFRBQ0hOQU1FX0hFQURJTkciIHZhbHVlPSJEYXRlaW5hbWUiLz4NCgkJPHVpdGV4dCBuYW1lPSJBVFRBQ0hTSVpFX0hFQURJTkciIHZhbHVlPSJHcsO2w59lIi8+DQoJCTx1aXRleHQgbmFtZT0iU0xJREVfTk9URVMiIHZhbHVlPSJGb2xpZW5ub3RpemV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RlbiBUZWlsbmVobWVybiBkaWUgU2VpdGVubGVpc3RlIGFuemVpZ2VuIi8+DQoJCTx1aXRleHQgbmFtZT0iTVVURSIgdmFsdWU9IlRvbiBhdXMiLz4NCgkJPHVpdGV4dCBuYW1lPSJET0NXUkFQX1RJVExFIiB2YWx1ZT0iUHJlc2VudGVyLUFuaGFuZyIvPg0KCQk8dWl0ZXh0IG5hbWU9IkRPQ1dSQVBfTVNHIiB2YWx1ZT0iQXVmIG1laW5lbSBBcmJlaXRzcGxhdHogc3BlaWNoZXJuIi8+DQoJCTx1aXRleHQgbmFtZT0iRE9DV1JBUF9QUk9NUFQiIHZhbHVlPSJadW0gSGVydW50ZXJsYWRlbiBrbGlja2VuIi8+DQoJPC9sYW5ndWFnZT4NCgk8bGFuZ3VhZ2UgaWQ9ImZy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0gdWl0ZXh0IC0tPg0KCQk8IS0tIHN1YnN0aXR1dGlvbjogJW4gPT0gc2xpZGUgbnVtYmVyIC0tPg0KCQk8dWl0ZXh0IG5hbWU9IlVOTkFNRURTTElERVRJVExFIiB2YWx1ZT0iRGlhcG9zaXRpdmUgJW4iLz4NCgkJPCEtLSBzdWJzdGl0dXRpb246ICVuID09IHNsaWRlIG51bWJlciAtLT4NCgkJPCEtLSBzdWJzdGl0dXRpb246ICV0ID09IHRvdGFsIHNsaWRlIGNvdW50IC0tPg0KCQk8dWl0ZXh0IG5hbWU9IlNDUlVCQkFSU1RBVFVTX1NMSURFSU5GTyIgdmFsdWU9IkRpYXBvc2l0aXZlICVuIC8gJXQgfCAiLz4NCgkJPHVpdGV4dCBuYW1lPSJTQ1JVQkJBUlNUQVRVU19TVE9QUEVEIiB2YWx1ZT0iQXJyw6p0w6llIi8+DQoJCTx1aXRleHQgbmFtZT0iU0NSVUJCQVJTVEFUVVNfUExBWUlORyIgdmFsdWU9IkxlY3R1cmUiLz4NCgkJPHVpdGV4dCBuYW1lPSJTQ1JVQkJBUlNUQVRVU19OT0FVRElPIiB2YWx1ZT0iUGFzIGRlIHNvbiIvPg0KCQk8dWl0ZXh0IG5hbWU9IlNDUlVCQkFSU1RBVFVTX0xPQURJTkciIHZhbHVlPSJDaGFyZ2VtZW50IGVuIGNvdXJzIi8+DQoJCTx1aXRleHQgbmFtZT0iU0NSVUJCQVJTVEFUVVNfQlVGRkVSSU5HIiB2YWx1ZT0iTWlzZSBlbiBtw6ltb2lyZSIvPg0KCQk8dWl0ZXh0IG5hbWU9IlNDUlVCQkFSU1RBVFVTX1FVRVNUSU9OIiB2YWx1ZT0iUsOpcG9uZHJlIMOgIGxhIHF1ZXN0aW9uIi8+DQoJCTx1aXRleHQgbmFtZT0iU0NSVUJCQVJTVEFUVVNfUkVWSUVXUVVJWiIgdmFsdWU9IlLDqXZpc2lvbiBkdSBxdWVzdGlvbm5haXJlIi8+DQoJCTwhLS0gc3Vic3RpdHV0aW9uOiAlbSA9PSBtaW51dGVzIHJlbWFpbmluZyAtLT4NCgkJPCEtLSBzdWJzdGl0dXRpb246ICVzID09IHNlY29uZHMgcmVtYWluaW5nIC0tPg0KCQk8dWl0ZXh0IG5hbWU9IkVMQVBTRUQiIHZhbHVlPSIlbSBtaW51dGVzICVzIHNlY29uZGVzIHJlc3RhbnRlcyIvPg0KCQk8dWl0ZXh0IG5hbWU9Ik5PVEZPVU5EIiB2YWx1ZT0iUmllbiB0cm91dsOpIi8+DQoJCTx1aXRleHQgbmFtZT0iQVRUQUNITUVOVFMiIHZhbHVlPSJQacOoY2VzIGpvaW50ZXMiLz4NCgkJPCEtLSBzdWJzdGl0dXRpb246ICVwID09IGN1cnJlbnQgc3BlYWtlcidzIHRpdGxlIC0tPg0KCQk8dWl0ZXh0IG5hbWU9IkJJT1dJTl9USVRMRSIgdmFsdWU9IkJpbzogJXAiLz4NCgkJPHVpdGV4dCBuYW1lPSJCSU9CVE5fVElUTEUiIHZhbHVlPSJCaW8gOiIvPg0KCQk8dWl0ZXh0IG5hbWU9IkRJVklERVJCVE5fVElUTEUiIHZhbHVlPSJ8Ii8+DQoJCTx1aXRleHQgbmFtZT0iQ09OVEFDVEJUTl9USVRMRSIgdmFsdWU9IkNvbnRhY3QiLz4NCgkJPHVpdGV4dCBuYW1lPSJUQUJfT1VUTElORSIgdmFsdWU9IlBsYW4iLz4NCgkJPHVpdGV4dCBuYW1lPSJUQUJfVEhVTUIiIHZhbHVlPSIgTWluaWF0dXJlIi8+DQoJCTx1aXRleHQgbmFtZT0iVEFCX05PVEVTIiB2YWx1ZT0iTm90ZXMiLz4NCgkJPHVpdGV4dCBuYW1lPSJUQUJfU0VBUkNIIiB2YWx1ZT0iIENoZXJjaGVyIi8+DQoJCTx1aXRleHQgbmFtZT0iU0xJREVfSEVBRElORyIgdmFsdWU9IlRpdHJlIGRlIGxhIGRpYXBvc2l0aXZlIi8+DQoJCTx1aXRleHQgbmFtZT0iRFVSQVRJT05fSEVBRElORyIgdmFsdWU9IkR1csOpZSIvPg0KCQk8dWl0ZXh0IG5hbWU9IlNFQVJDSF9IRUFESU5HIiB2YWx1ZT0iUmVjaGVyY2hlIGRlIHRleHRlIDoiLz4NCgkJPHVpdGV4dCBuYW1lPSJUSFVNQl9IRUFESU5HIiB2YWx1ZT0iRGlhcG9zaXRpdmUiLz4NCgkJPHVpdGV4dCBuYW1lPSJUSFVNQl9JTkZPIiB2YWx1ZT0iVGl0cmUvZHVyw6llIi8+DQoJCTx1aXRleHQgbmFtZT0iQVRUQUNITkFNRV9IRUFESU5HIiB2YWx1ZT0iTm9tIGRlIGZpY2hpZXIiLz4NCgkJPHVpdGV4dCBuYW1lPSJBVFRBQ0hTSVpFX0hFQURJTkciIHZhbHVlPSJUYWlsbGUiLz4NCgkJPHVpdGV4dCBuYW1lPSJTTElERV9OT1RFUyIgdmFsdWU9Ik5vdGVzIGRlcyBkaWFwb3NpdGl2ZXM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TW9udHJlciBsJ2VuY2FkcsOpIGF1eCBwYXJ0aWNpcGFudHMiLz4NCgkJPHVpdGV4dCBuYW1lPSJNVVRFIiB2YWx1ZT0iTXVldCIvPg0KCQk8dWl0ZXh0IG5hbWU9IkRPQ1dSQVBfVElUTEUiIHZhbHVlPSJQacOoY2Ugam9pbnRlIFByZXNlbnRlciIvPg0KCQk8dWl0ZXh0IG5hbWU9IkRPQ1dSQVBfTVNHIiB2YWx1ZT0iRW5yZWdpc3RyZXIgc3VyIG1vbiBvcmRpbmF0ZXVyIi8+DQoJCTx1aXRleHQgbmFtZT0iRE9DV1JBUF9QUk9NUFQiIHZhbHVlPSJDbGlxdWVyIHBvdXIgdMOpbMOpY2hhcmdlciIvPg0KCTwvbGFuZ3VhZ2U+DQoJPGxhbmd1YWdlIGlkPSJqYSI+DQoJCTwhLS0gZm9ybWF0IGZvciB1aWZvbnQgdmFsdWUgaXMgImZvbnQsc2l6ZSxpc2JvbGQsaXNpdGFsaWMsaXNzaGFkb3dlZCIgLS0+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+DQoJCTx1aWZvbnQgbmFtZT0iRk9OVF9FTEFQU0VEVElNRSIgdmFsdWU9IlZlcmRhbmEsMTEsdHJ1ZSxmYWxzZSxmYWxzZSIvPg0KCQk8dWlmb250IG5hbWU9IkZPTlRfVVRJTFNNRU5VIiB2YWx1ZT0iVmVyZGFuYSw5LHRydWUsZmFsc2UsZmFsc2UiLz4NCgkJPHVpZm9udCBuYW1lPSJGT05UX1RBQlMiIHZhbHVlPSJWZXJkYW5hLDEwLGZhbHNlLGZhbHNlLGZhbHNlIi8+DQoJCTx1aWZvbnQgbmFtZT0iRk9OVF9QUkVTRU5UQVRJT05OQU1FIiB2YWx1ZT0iVmVyZGFuYSwxNSxmYWxzZSxmYWxzZSx0cnVlIi8+DQoJCTx1aWZvbnQgbmFtZT0iRk9OVF9QUkVTRU5URVJOQU1FIiB2YWx1ZT0iVmVyZGFuYSwxNSx0cnVlLGZhbHNlLHRydWUiLz4NCgkJPHVpZm9udCBuYW1lPSJGT05UX1BSRVNFTlRFUlRJVExFIiB2YWx1ZT0iVmVyZGFuYSwxMS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MTEsZmFsc2UsZmFsc2UsdHJ1ZSIvPg0KCQk8dWlmb250IG5hbWU9IkZPTlRfQklPV0lOIiB2YWx1ZT0iVmVyZGFuYSwxMSxmYWxzZSxmYWxzZSxmYWxzZSIvPg0KCQk8dWlmb250IG5hbWU9IkZPTlRfTElTVEhFQURJTkciIHZhbHVlPSJWZXJkYW5hLDExLGZhbHNlLGZhbHNlLGZhbHNlIi8+DQoJCTx1aWZvbnQgbmFtZT0iRk9OVF9XSU5USVRMRSIgdmFsdWU9IlZlcmRhbmEsMTEsZmFsc2UsZmFsc2UsdHJ1ZSIvPg0KCQk8dWlmb250IG5hbWU9IkZPTlRfQVRUQUNITUVOVFMiIHZhbHVlPSJWZXJkYW5hLDExLGZhbHNlLGZhbHNlLHRydWUiLz4NCgkJPCEtLSB1aXRleHQgLS0+DQoJCTwhLS0gc3Vic3RpdHV0aW9uOiAlbiA9PSBzbGlkZSBudW1iZXIgLS0+DQoJCTx1aXRleHQgbmFtZT0iVU5OQU1FRFNMSURFVElUTEUiIHZhbHVlPSLjgrnjg6njgqTjg4kgOiAlbiIvPg0KCQk8IS0tIHN1YnN0aXR1dGlvbjogJW4gPT0gc2xpZGUgbnVtYmVyIC0tPg0KCQk8IS0tIHN1YnN0aXR1dGlvbjogJXQgPT0gdG90YWwgc2xpZGUgY291bnQgLS0+DQoJCTx1aXRleHQgbmFtZT0iU0NSVUJCQVJTVEFUVVNfU0xJREVJTkZPIiB2YWx1ZT0i44K544Op44Kk44OJIDogJW4gLyAldCB8ICIvPg0KCQk8dWl0ZXh0IG5hbWU9IlNDUlVCQkFSU1RBVFVTX1NUT1BQRUQiIHZhbHVlPSLlgZzmraIiLz4NCgkJPHVpdGV4dCBuYW1lPSJTQ1JVQkJBUlNUQVRVU19QTEFZSU5HIiB2YWx1ZT0i5YaN55Sf5LitIi8+DQoJCTx1aXRleHQgbmFtZT0iU0NSVUJCQVJTVEFUVVNfTk9BVURJTyIgdmFsdWU9Iumfs+WjsOOBquOBlyIvPg0KCQk8dWl0ZXh0IG5hbWU9IlNDUlVCQkFSU1RBVFVTX0xPQURJTkciIHZhbHVlPSLjg63jg7zjg4nkuK0iLz4NCgkJPHVpdGV4dCBuYW1lPSJTQ1JVQkJBUlNUQVRVU19CVUZGRVJJTkciIHZhbHVlPSLjg5Djg4Pjg5XjgqHkuK0iLz4NCgkJPHVpdGV4dCBuYW1lPSJTQ1JVQkJBUlNUQVRVU19RVUVTVElPTiIgdmFsdWU9IuizquWVj+OBq+etlOOBiOOBpuS4i+OBleOBhCIvPg0KCQk8dWl0ZXh0IG5hbWU9IlNDUlVCQkFSU1RBVFVTX1JFVklFV1FVSVoiIHZhbHVlPSLjgq/jgqTjgrrjgpLjg6zjg5Pjg6Xjg7zjgZfjgabjgYTjgb7jgZkiLz4NCgkJPCEtLSBzdWJzdGl0dXRpb246ICVtID09IG1pbnV0ZXMgcmVtYWluaW5nIC0tPg0KCQk8IS0tIHN1YnN0aXR1dGlvbjogJXMgPT0gc2Vjb25kcyByZW1haW5pbmcgLS0+DQoJCTx1aXRleHQgbmFtZT0iRUxBUFNFRCIgdmFsdWU9Iuaui+OCiiA6ICVtIOWIhiAlcyDnp5IiLz4NCgkJPHVpdGV4dCBuYW1lPSJOT1RGT1VORCIgdmFsdWU9IuS9leOCguimi+OBpOOBi+OCiuOBvuOBm+OCkyIvPg0KCQk8dWl0ZXh0IG5hbWU9IkFUVEFDSE1FTlRTIiB2YWx1ZT0i5re75LuYIi8+DQoJCTwhLS0gc3Vic3RpdHV0aW9uOiAlcCA9PSBjdXJyZW50IHNwZWFrZXIncyB0aXRsZSAtLT4NCgkJPHVpdGV4dCBuYW1lPSJCSU9XSU5fVElUTEUiIHZhbHVlPSLntYzmrbQgOiAlcCIvPg0KCQk8dWl0ZXh0IG5hbWU9IkJJT0JUTl9USVRMRSIgdmFsdWU9Iue1jOattCIvPg0KCQk8dWl0ZXh0IG5hbWU9IkRJVklERVJCVE5fVElUTEUiIHZhbHVlPSJ8Ii8+DQoJCTx1aXRleHQgbmFtZT0iQ09OVEFDVEJUTl9USVRMRSIgdmFsdWU9IuOBiuWVj+OBhOWQiOOCj+OBmyIvPg0KCQk8dWl0ZXh0IG5hbWU9IlRBQl9PVVRMSU5FIiB2YWx1ZT0i44Ki44Km44OI44Op44Kk44OzIi8+DQoJCTx1aXRleHQgbmFtZT0iVEFCX1RIVU1CIiB2YWx1ZT0i44K144Og44ON44O844OrIi8+DQoJCTx1aXRleHQgbmFtZT0iVEFCX05PVEVTIiB2YWx1ZT0i44OO44O844OIIi8+DQoJCTx1aXRleHQgbmFtZT0iVEFCX1NFQVJDSCIgdmFsdWU9IuaknOe0oiIvPg0KCQk8dWl0ZXh0IG5hbWU9IlNMSURFX0hFQURJTkciIHZhbHVlPSLjgrnjg6njgqTjg4njgr/jgqTjg4jjg6siLz4NCgkJPHVpdGV4dCBuYW1lPSJEVVJBVElPTl9IRUFESU5HIiB2YWx1ZT0i6ZW344GVIi8+DQoJCTx1aXRleHQgbmFtZT0iU0VBUkNIX0hFQURJTkciIHZhbHVlPSLmpJzntKLjgZnjgovjg4bjgq3jgrnjg4ggOiAiLz4NCgkJPHVpdGV4dCBuYW1lPSJUSFVNQl9IRUFESU5HIiB2YWx1ZT0i44K544Op44Kk44OJIi8+DQoJCTx1aXRleHQgbmFtZT0iVEhVTUJfSU5GTyIgdmFsdWU9IuOCueODqeOCpOODieOCv+OCpOODiOODqyAvIOmVt+OBlSIvPg0KCQk8dWl0ZXh0IG5hbWU9IkFUVEFDSE5BTUVfSEVBRElORyIgdmFsdWU9IuODleOCoeOCpOODq+WQjSIvPg0KCQk8dWl0ZXh0IG5hbWU9IkFUVEFDSFNJWkVfSEVBRElORyIgdmFsdWU9IuOCteOCpOOCuiIvPg0KCQk8dWl0ZXh0IG5hbWU9IlNMSURFX05PVEVTIiB2YWx1ZT0i44K544Op44Kk44OJ44OO44O844OI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uOCteOCpOODieODkOODvOOCkuWPguWKoOiAheOBq+imi+OBm+OCiyIvPg0KCQk8dWl0ZXh0IG5hbWU9Ik1VVEUiIHZhbHVlPSLjg5/jg6Xjg7zjg4giLz4NCgkJPHVpdGV4dCBuYW1lPSJET0NXUkFQX1RJVExFIiB2YWx1ZT0iUHJlc2VudGVyIOa3u+S7mOODleOCoeOCpOODqyIvPg0KCQk8dWl0ZXh0IG5hbWU9IkRPQ1dSQVBfTVNHIiB2YWx1ZT0i44Oe44Kk44Kz44Oz44OU44Ol44O844K/44Gr5L+d5a2YIi8+DQoJCTx1aXRleHQgbmFtZT0iRE9DV1JBUF9QUk9NUFQiIHZhbHVlPSLjgq/jg6rjg4Pjgq/jgZfjgabjg4Djgqbjg7Pjg63jg7zjg4kiLz4NCgk8L2xhbmd1YWdlPg0KCTxsYW5ndWFnZSBpZD0ia28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+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+DQoJCTx1aWZvbnQgbmFtZT0iRk9OVF9UQUJTIiB2YWx1ZT0iVmVyZGFuYSwxMSxmYWxzZSxmYWxzZSxmYWxzZSIvPg0KCQk8dWlmb250IG5hbWU9IkZPTlRfUFJFU0VOVEFUSU9OTkFNRSIgdmFsdWU9IlZlcmRhbmEsMTUsZmFsc2UsZmFsc2UsdHJ1ZSIvPg0KCQk8dWlmb250IG5hbWU9IkZPTlRfUFJFU0VOVEVSTkFNRSIgdmFsdWU9IlZlcmRhbmEsMTUsdHJ1ZSxmYWxzZSx0cnVlIi8+DQoJCTx1aWZvbnQgbmFtZT0iRk9OVF9QUkVTRU5URVJUSVRMRSIgdmFsdWU9IlZlcmRhbmEsMTEsZmFsc2UsZmFsc2UsdHJ1ZSIvPg0KCQk8dWlmb250IG5hbWU9IkZPTlRfQklPQlROIiB2YWx1ZT0iVmVyZGFuYSwxMS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+DQoJCTwhLS0gdWl0ZXh0IC0tPg0KCQk8IS0tIHN1YnN0aXR1dGlvbjogJW4gPT0gc2xpZGUgbnVtYmVyIC0tPg0KCQk8dWl0ZXh0IG5hbWU9IlVOTkFNRURTTElERVRJVExFIiB2YWx1ZT0i7Iqs65287J2065OcICVuIi8+DQoJCTwhLS0gc3Vic3RpdHV0aW9uOiAlbiA9PSBzbGlkZSBudW1iZXIgLS0+DQoJCTwhLS0gc3Vic3RpdHV0aW9uOiAldCA9PSB0b3RhbCBzbGlkZSBjb3VudCAtLT4NCgkJPHVpdGV4dCBuYW1lPSJTQ1JVQkJBUlNUQVRVU19TTElERUlORk8iIHZhbHVlPSLsiqzrnbzsnbTrk5wgJW4gLyAldCB8ICIvPg0KCQk8dWl0ZXh0IG5hbWU9IlNDUlVCQkFSU1RBVFVTX1NUT1BQRUQiIHZhbHVlPSLspJHsp4DrkKgiLz4NCgkJPHVpdGV4dCBuYW1lPSJTQ1JVQkJBUlNUQVRVU19QTEFZSU5HIiB2YWx1ZT0i7J6s7IOdIi8+DQoJCTx1aXRleHQgbmFtZT0iU0NSVUJCQVJTVEFUVVNfTk9BVURJTyIgdmFsdWU9IuyYpOuUlOyYpCDsl4bsnYwiLz4NCgkJPHVpdGV4dCBuYW1lPSJTQ1JVQkJBUlNUQVRVU19MT0FESU5HIiB2YWx1ZT0i66Gc65SpIi8+DQoJCTx1aXRleHQgbmFtZT0iU0NSVUJCQVJTVEFUVVNfQlVGRkVSSU5HIiB2YWx1ZT0i67KE7Y2866eBIi8+DQoJCTx1aXRleHQgbmFtZT0iU0NSVUJCQVJTVEFUVVNfUVVFU1RJT04iIHZhbHVlPSLsp4jrrLjsl5Ag64u17ZWY6riwIi8+DQoJCTx1aXRleHQgbmFtZT0iU0NSVUJCQVJTVEFUVVNfUkVWSUVXUVVJWiIgdmFsdWU9IuyniOusuCDri6Tsi5zrs7TquLAiLz4NCgkJPCEtLSBzdWJzdGl0dXRpb246ICVtID09IG1pbnV0ZXMgcmVtYWluaW5nIC0tPg0KCQk8IS0tIHN1YnN0aXR1dGlvbjogJXMgPT0gc2Vjb25kcyByZW1haW5pbmcgLS0+DQoJCTx1aXRleHQgbmFtZT0iRUxBUFNFRCIgdmFsdWU9IiVt67aEICVz7LSIIOuCqOydjCIvPg0KCQk8dWl0ZXh0IG5hbWU9Ik5PVEZPVU5EIiB2YWx1ZT0i7JeG7J2MIi8+DQoJCTx1aXRleHQgbmFtZT0iQVRUQUNITUVOVFMiIHZhbHVlPSLssqjrtoAg7YyM7J28Ii8+DQoJCTwhLS0gc3Vic3RpdHV0aW9uOiAlcCA9PSBjdXJyZW50IHNwZWFrZXIncyB0aXRsZSAtLT4NCgkJPHVpdGV4dCBuYW1lPSJCSU9XSU5fVElUTEUiIHZhbHVlPSLqsr3roKUg7IaM6rCcOiAlcCIvPg0KCQk8dWl0ZXh0IG5hbWU9IkJJT0JUTl9USVRMRSIgdmFsdWU9IuqyveugpSDshozqsJwiLz4NCgkJPHVpdGV4dCBuYW1lPSJESVZJREVSQlROX1RJVExFIiB2YWx1ZT0ifCIvPg0KCQk8dWl0ZXh0IG5hbWU9IkNPTlRBQ1RCVE5fVElUTEUiIHZhbHVlPSLsl7Drnb3sspgiLz4NCgkJPHVpdGV4dCBuYW1lPSJUQUJfT1VUTElORSIgdmFsdWU9IuqwnOyalCIvPg0KCQk8dWl0ZXh0IG5hbWU9IlRBQl9USFVNQiIgdmFsdWU9Iuy2leyGjO2MkCIvPg0KCQk8dWl0ZXh0IG5hbWU9IlRBQl9OT1RFUyIgdmFsdWU9IuuFuO2KuCIvPg0KCQk8dWl0ZXh0IG5hbWU9IlRBQl9TRUFSQ0giIHZhbHVlPSLqsoDsg4kiLz4NCgkJPHVpdGV4dCBuYW1lPSJTTElERV9IRUFESU5HIiB2YWx1ZT0i7Iqs65287J2065OcIOygnOuqqSIvPg0KCQk8dWl0ZXh0IG5hbWU9IkRVUkFUSU9OX0hFQURJTkciIHZhbHVlPSLsnqzsg53si5zqsIQiLz4NCgkJPHVpdGV4dCBuYW1lPSJTRUFSQ0hfSEVBRElORyIgdmFsdWU9Iu2FjeyKpO2KuCDqsoDsg4k6Ii8+DQoJCTx1aXRleHQgbmFtZT0iVEhVTUJfSEVBRElORyIgdmFsdWU9IuyKrOudvOydtOuTnCIvPg0KCQk8dWl0ZXh0IG5hbWU9IlRIVU1CX0lORk8iIHZhbHVlPSLsoJzrqqkv7J6s7IOd7Iuc6rCEIi8+DQoJCTx1aXRleHQgbmFtZT0iQVRUQUNITkFNRV9IRUFESU5HIiB2YWx1ZT0i7YyM7J28IOydtOumhCIvPg0KCQk8dWl0ZXh0IG5hbWU9IkFUVEFDSFNJWkVfSEVBRElORyIgdmFsdWU9Iu2BrOq4sCIvPg0KCQk8dWl0ZXh0IG5hbWU9IlNMSURFX05PVEVTIiB2YWx1ZT0i7Iqs65287J2065OcIOuFuO2KuC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LssLjsl6zsnpDsl5Dqsowg7IS466GcIOunieuMgCDrs7TsnbTquLAiLz4NCgkJPHVpdGV4dCBuYW1lPSJNVVRFIiB2YWx1ZT0i7J2M7IaM6rGwIi8+DQoJCTx1aXRleHQgbmFtZT0iRE9DV1JBUF9USVRMRSIgdmFsdWU9IlByZXNlbnRlciDtjIzsnbwg7LKo67aAIi8+DQoJCTx1aXRleHQgbmFtZT0iRE9DV1JBUF9NU0ciIHZhbHVlPSLrgrQg7Lu07ZOo7YSw7JeQIOyggOyepSIvPg0KCQk8dWl0ZXh0IG5hbWU9IkRPQ1dSQVBfUFJPTVBUIiB2YWx1ZT0i7YG066at7ZWY7JesIOuLpOyatOuhnOuTnCIvPg0KCTwvbGFuZ3VhZ2U+DQo8L2NvbmZpZ3VyYXRpb24+DQog"/>
  <p:tag name="MMPROD_UIDATA" val="&lt;database version=&quot;10.0&quot;&gt;&lt;object type=&quot;1&quot; unique_id=&quot;10001&quot;&gt;&lt;property id=&quot;20139&quot; value=&quot;%n. %s&quot;/&gt;&lt;property id=&quot;20141&quot; value=&quot;Le genre des noms (concept title)&quot;/&gt;&lt;property id=&quot;20144&quot; value=&quot;1&quot;/&gt;&lt;property id=&quot;20146&quot; value=&quot;0&quot;/&gt;&lt;property id=&quot;20147&quot; value=&quot;0&quot;/&gt;&lt;property id=&quot;20148&quot; value=&quot;5&quot;/&gt;&lt;property id=&quot;20180&quot; value=&quot;0&quot;/&gt;&lt;property id=&quot;20181&quot; value=&quot;0&quot;/&gt;&lt;property id=&quot;20193&quot; value=&quot;-1&quot;/&gt;&lt;property id=&quot;20224&quot; value=&quot;\\artsfile.uwaterloo.ca\ktsedryk\My Documents\My Adobe Presentations\template&quot;/&gt;&lt;property id=&quot;20250&quot; value=&quot;0&quot;/&gt;&lt;property id=&quot;20251&quot; value=&quot;0&quot;/&gt;&lt;property id=&quot;20259&quot; value=&quot;0&quot;/&gt;&lt;object type=&quot;8&quot; unique_id=&quot;10777&quot;&gt;&lt;/object&gt;&lt;object type=&quot;2&quot; unique_id=&quot;10778&quot;&gt;&lt;object type=&quot;3&quot; unique_id=&quot;16090&quot;&gt;&lt;property id=&quot;20148&quot; value=&quot;5&quot;/&gt;&lt;property id=&quot;20300&quot; value=&quot;Slide 1&quot;/&gt;&lt;property id=&quot;20303&quot; value=&quot;-1&quot;/&gt;&lt;property id=&quot;20307&quot; value=&quot;347&quot;/&gt;&lt;property id=&quot;20309&quot; value=&quot;-1&quot;/&gt;&lt;/object&gt;&lt;object type=&quot;3&quot; unique_id=&quot;21677&quot;&gt;&lt;property id=&quot;20148&quot; value=&quot;5&quot;/&gt;&lt;property id=&quot;20300&quot; value=&quot;Slide 2&quot;/&gt;&lt;property id=&quot;20307&quot; value=&quot;348&quot;/&gt;&lt;/object&gt;&lt;object type=&quot;3&quot; unique_id=&quot;21694&quot;&gt;&lt;property id=&quot;20148&quot; value=&quot;5&quot;/&gt;&lt;property id=&quot;20300&quot; value=&quot;Slide 3&quot;/&gt;&lt;property id=&quot;20307&quot; value=&quot;349&quot;/&gt;&lt;/object&gt;&lt;/object&gt;&lt;object type=&quot;4&quot; unique_id=&quot;13066&quot;&gt;&lt;/object&gt;&lt;/object&gt;&lt;/database&gt;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17.1|17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|37.4|36.8|22.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tle &amp; Bullet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itle &amp; Bullets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triangle" w="med" len="med"/>
        </a:ln>
      </a:spPr>
      <a:bodyPr anchor="ctr"/>
      <a:lstStyle>
        <a:defPPr algn="ctr">
          <a:defRPr/>
        </a:defPPr>
      </a:lstStyle>
      <a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a:style>
    </a:spDef>
    <a:lnDef>
      <a:spPr bwMode="auto"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2242</TotalTime>
  <Pages>0</Pages>
  <Words>764</Words>
  <Characters>0</Characters>
  <Application>Microsoft Office PowerPoint</Application>
  <PresentationFormat>Custom</PresentationFormat>
  <Lines>0</Lines>
  <Paragraphs>42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Gill Sans</vt:lpstr>
      <vt:lpstr>Open Sans</vt:lpstr>
      <vt:lpstr>Title &amp; Bullets</vt:lpstr>
      <vt:lpstr>Le comparatif</vt:lpstr>
      <vt:lpstr>Détails importants</vt:lpstr>
      <vt:lpstr>Détails importants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comparatif (particularités)</dc:title>
  <dc:creator>Tsedryk, Kanstantsin</dc:creator>
  <cp:keywords>FR252</cp:keywords>
  <cp:lastModifiedBy>KT</cp:lastModifiedBy>
  <cp:revision>463</cp:revision>
  <dcterms:modified xsi:type="dcterms:W3CDTF">2024-01-12T16:09:16Z</dcterms:modified>
</cp:coreProperties>
</file>