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9"/>
  </p:notesMasterIdLst>
  <p:handoutMasterIdLst>
    <p:handoutMasterId r:id="rId10"/>
  </p:handoutMasterIdLst>
  <p:sldIdLst>
    <p:sldId id="347" r:id="rId2"/>
    <p:sldId id="348" r:id="rId3"/>
    <p:sldId id="349" r:id="rId4"/>
    <p:sldId id="350" r:id="rId5"/>
    <p:sldId id="351" r:id="rId6"/>
    <p:sldId id="352" r:id="rId7"/>
    <p:sldId id="353" r:id="rId8"/>
  </p:sldIdLst>
  <p:sldSz cx="12482513" cy="7021513"/>
  <p:notesSz cx="7023100" cy="9309100"/>
  <p:custDataLst>
    <p:tags r:id="rId11"/>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E67944-C70C-4A87-B19D-E64606D7D4BC}" v="510" dt="2023-02-09T16:50:28.5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68106" autoAdjust="0"/>
  </p:normalViewPr>
  <p:slideViewPr>
    <p:cSldViewPr snapToGrid="0" snapToObjects="1" showGuides="1">
      <p:cViewPr varScale="1">
        <p:scale>
          <a:sx n="71" d="100"/>
          <a:sy n="71" d="100"/>
        </p:scale>
        <p:origin x="1224" y="60"/>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showGuides="1">
      <p:cViewPr varScale="1">
        <p:scale>
          <a:sx n="81" d="100"/>
          <a:sy n="81" d="100"/>
        </p:scale>
        <p:origin x="385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E9E67944-C70C-4A87-B19D-E64606D7D4BC}"/>
    <pc:docChg chg="undo redo custSel addSld modSld modHandout">
      <pc:chgData name="Kanstantsin Tsedryk" userId="708e2d0a-1804-4a88-8649-0d6086050429" providerId="ADAL" clId="{E9E67944-C70C-4A87-B19D-E64606D7D4BC}" dt="2023-02-09T16:50:28.570" v="881"/>
      <pc:docMkLst>
        <pc:docMk/>
      </pc:docMkLst>
      <pc:sldChg chg="modSp mod">
        <pc:chgData name="Kanstantsin Tsedryk" userId="708e2d0a-1804-4a88-8649-0d6086050429" providerId="ADAL" clId="{E9E67944-C70C-4A87-B19D-E64606D7D4BC}" dt="2023-02-01T19:52:25.145" v="6" actId="20577"/>
        <pc:sldMkLst>
          <pc:docMk/>
          <pc:sldMk cId="0" sldId="347"/>
        </pc:sldMkLst>
        <pc:spChg chg="mod">
          <ac:chgData name="Kanstantsin Tsedryk" userId="708e2d0a-1804-4a88-8649-0d6086050429" providerId="ADAL" clId="{E9E67944-C70C-4A87-B19D-E64606D7D4BC}" dt="2023-02-01T19:52:25.145" v="6" actId="20577"/>
          <ac:spMkLst>
            <pc:docMk/>
            <pc:sldMk cId="0" sldId="347"/>
            <ac:spMk id="3" creationId="{1E7454D3-1E15-A1DC-4185-495AEC5E15C6}"/>
          </ac:spMkLst>
        </pc:spChg>
      </pc:sldChg>
      <pc:sldChg chg="addSp delSp modSp mod modAnim">
        <pc:chgData name="Kanstantsin Tsedryk" userId="708e2d0a-1804-4a88-8649-0d6086050429" providerId="ADAL" clId="{E9E67944-C70C-4A87-B19D-E64606D7D4BC}" dt="2023-02-01T20:01:41.874" v="54" actId="1076"/>
        <pc:sldMkLst>
          <pc:docMk/>
          <pc:sldMk cId="807746716" sldId="348"/>
        </pc:sldMkLst>
        <pc:spChg chg="mod">
          <ac:chgData name="Kanstantsin Tsedryk" userId="708e2d0a-1804-4a88-8649-0d6086050429" providerId="ADAL" clId="{E9E67944-C70C-4A87-B19D-E64606D7D4BC}" dt="2023-02-01T19:53:55.217" v="9"/>
          <ac:spMkLst>
            <pc:docMk/>
            <pc:sldMk cId="807746716" sldId="348"/>
            <ac:spMk id="2" creationId="{66143996-651D-4E60-972C-6F9FC358452C}"/>
          </ac:spMkLst>
        </pc:spChg>
        <pc:spChg chg="add del mod">
          <ac:chgData name="Kanstantsin Tsedryk" userId="708e2d0a-1804-4a88-8649-0d6086050429" providerId="ADAL" clId="{E9E67944-C70C-4A87-B19D-E64606D7D4BC}" dt="2023-02-01T19:54:05.048" v="13"/>
          <ac:spMkLst>
            <pc:docMk/>
            <pc:sldMk cId="807746716" sldId="348"/>
            <ac:spMk id="3" creationId="{1728F60D-D14D-250D-2D55-FEC13E9ED97A}"/>
          </ac:spMkLst>
        </pc:spChg>
        <pc:spChg chg="add del mod">
          <ac:chgData name="Kanstantsin Tsedryk" userId="708e2d0a-1804-4a88-8649-0d6086050429" providerId="ADAL" clId="{E9E67944-C70C-4A87-B19D-E64606D7D4BC}" dt="2023-02-01T19:54:05.048" v="13"/>
          <ac:spMkLst>
            <pc:docMk/>
            <pc:sldMk cId="807746716" sldId="348"/>
            <ac:spMk id="4" creationId="{34FEE469-A9D0-34BB-0BCF-5BFABBE9ECDF}"/>
          </ac:spMkLst>
        </pc:spChg>
        <pc:spChg chg="add del mod">
          <ac:chgData name="Kanstantsin Tsedryk" userId="708e2d0a-1804-4a88-8649-0d6086050429" providerId="ADAL" clId="{E9E67944-C70C-4A87-B19D-E64606D7D4BC}" dt="2023-02-01T19:54:05.048" v="13"/>
          <ac:spMkLst>
            <pc:docMk/>
            <pc:sldMk cId="807746716" sldId="348"/>
            <ac:spMk id="5" creationId="{1351E68E-45CD-B6EC-5B7B-B5BAEA499E1D}"/>
          </ac:spMkLst>
        </pc:spChg>
        <pc:spChg chg="add del mod">
          <ac:chgData name="Kanstantsin Tsedryk" userId="708e2d0a-1804-4a88-8649-0d6086050429" providerId="ADAL" clId="{E9E67944-C70C-4A87-B19D-E64606D7D4BC}" dt="2023-02-01T19:54:05.048" v="13"/>
          <ac:spMkLst>
            <pc:docMk/>
            <pc:sldMk cId="807746716" sldId="348"/>
            <ac:spMk id="6" creationId="{8FFFEDA5-6865-F9BA-B35D-E5AC7810590F}"/>
          </ac:spMkLst>
        </pc:spChg>
        <pc:spChg chg="add del mod">
          <ac:chgData name="Kanstantsin Tsedryk" userId="708e2d0a-1804-4a88-8649-0d6086050429" providerId="ADAL" clId="{E9E67944-C70C-4A87-B19D-E64606D7D4BC}" dt="2023-02-01T19:54:05.048" v="13"/>
          <ac:spMkLst>
            <pc:docMk/>
            <pc:sldMk cId="807746716" sldId="348"/>
            <ac:spMk id="7" creationId="{4BAD69DA-130C-3BF5-78F6-8034F54F642C}"/>
          </ac:spMkLst>
        </pc:spChg>
        <pc:spChg chg="add del mod">
          <ac:chgData name="Kanstantsin Tsedryk" userId="708e2d0a-1804-4a88-8649-0d6086050429" providerId="ADAL" clId="{E9E67944-C70C-4A87-B19D-E64606D7D4BC}" dt="2023-02-01T19:54:05.048" v="13"/>
          <ac:spMkLst>
            <pc:docMk/>
            <pc:sldMk cId="807746716" sldId="348"/>
            <ac:spMk id="8" creationId="{EF42CD8A-D5B6-9E9C-07DF-5B24878CBD6A}"/>
          </ac:spMkLst>
        </pc:spChg>
        <pc:spChg chg="add del mod">
          <ac:chgData name="Kanstantsin Tsedryk" userId="708e2d0a-1804-4a88-8649-0d6086050429" providerId="ADAL" clId="{E9E67944-C70C-4A87-B19D-E64606D7D4BC}" dt="2023-02-01T19:54:05.048" v="13"/>
          <ac:spMkLst>
            <pc:docMk/>
            <pc:sldMk cId="807746716" sldId="348"/>
            <ac:spMk id="9" creationId="{86602FA0-505E-8097-A2DC-14593EB7AD7A}"/>
          </ac:spMkLst>
        </pc:spChg>
        <pc:spChg chg="add del mod">
          <ac:chgData name="Kanstantsin Tsedryk" userId="708e2d0a-1804-4a88-8649-0d6086050429" providerId="ADAL" clId="{E9E67944-C70C-4A87-B19D-E64606D7D4BC}" dt="2023-02-01T19:54:05.048" v="13"/>
          <ac:spMkLst>
            <pc:docMk/>
            <pc:sldMk cId="807746716" sldId="348"/>
            <ac:spMk id="10" creationId="{063AF376-FBDF-8438-724D-4F3626A76AED}"/>
          </ac:spMkLst>
        </pc:spChg>
        <pc:spChg chg="add del mod">
          <ac:chgData name="Kanstantsin Tsedryk" userId="708e2d0a-1804-4a88-8649-0d6086050429" providerId="ADAL" clId="{E9E67944-C70C-4A87-B19D-E64606D7D4BC}" dt="2023-02-01T19:54:05.048" v="13"/>
          <ac:spMkLst>
            <pc:docMk/>
            <pc:sldMk cId="807746716" sldId="348"/>
            <ac:spMk id="11" creationId="{802034F9-2069-EC00-EFF8-25CC74D65B63}"/>
          </ac:spMkLst>
        </pc:spChg>
        <pc:spChg chg="add del mod">
          <ac:chgData name="Kanstantsin Tsedryk" userId="708e2d0a-1804-4a88-8649-0d6086050429" providerId="ADAL" clId="{E9E67944-C70C-4A87-B19D-E64606D7D4BC}" dt="2023-02-01T19:54:05.048" v="13"/>
          <ac:spMkLst>
            <pc:docMk/>
            <pc:sldMk cId="807746716" sldId="348"/>
            <ac:spMk id="12" creationId="{EA7843CD-3ECE-F32E-FED4-84CF3412F9A2}"/>
          </ac:spMkLst>
        </pc:spChg>
        <pc:spChg chg="add del mod">
          <ac:chgData name="Kanstantsin Tsedryk" userId="708e2d0a-1804-4a88-8649-0d6086050429" providerId="ADAL" clId="{E9E67944-C70C-4A87-B19D-E64606D7D4BC}" dt="2023-02-01T19:54:05.048" v="13"/>
          <ac:spMkLst>
            <pc:docMk/>
            <pc:sldMk cId="807746716" sldId="348"/>
            <ac:spMk id="13" creationId="{8BADF2F4-F25F-0C7B-CFB6-936EDE933FF0}"/>
          </ac:spMkLst>
        </pc:spChg>
        <pc:spChg chg="add del mod">
          <ac:chgData name="Kanstantsin Tsedryk" userId="708e2d0a-1804-4a88-8649-0d6086050429" providerId="ADAL" clId="{E9E67944-C70C-4A87-B19D-E64606D7D4BC}" dt="2023-02-01T19:54:05.048" v="13"/>
          <ac:spMkLst>
            <pc:docMk/>
            <pc:sldMk cId="807746716" sldId="348"/>
            <ac:spMk id="14" creationId="{9C70705D-79D1-59C9-77C3-2DE6D30DB157}"/>
          </ac:spMkLst>
        </pc:spChg>
        <pc:spChg chg="add del mod">
          <ac:chgData name="Kanstantsin Tsedryk" userId="708e2d0a-1804-4a88-8649-0d6086050429" providerId="ADAL" clId="{E9E67944-C70C-4A87-B19D-E64606D7D4BC}" dt="2023-02-01T19:54:05.048" v="13"/>
          <ac:spMkLst>
            <pc:docMk/>
            <pc:sldMk cId="807746716" sldId="348"/>
            <ac:spMk id="15" creationId="{ACC32F86-BD1C-840D-EF67-74D74C55998B}"/>
          </ac:spMkLst>
        </pc:spChg>
        <pc:spChg chg="add del mod">
          <ac:chgData name="Kanstantsin Tsedryk" userId="708e2d0a-1804-4a88-8649-0d6086050429" providerId="ADAL" clId="{E9E67944-C70C-4A87-B19D-E64606D7D4BC}" dt="2023-02-01T19:54:05.048" v="13"/>
          <ac:spMkLst>
            <pc:docMk/>
            <pc:sldMk cId="807746716" sldId="348"/>
            <ac:spMk id="16" creationId="{A4C4080C-D07B-C4FD-9335-3E4BE091ACE7}"/>
          </ac:spMkLst>
        </pc:spChg>
        <pc:spChg chg="add del mod">
          <ac:chgData name="Kanstantsin Tsedryk" userId="708e2d0a-1804-4a88-8649-0d6086050429" providerId="ADAL" clId="{E9E67944-C70C-4A87-B19D-E64606D7D4BC}" dt="2023-02-01T19:54:05.048" v="13"/>
          <ac:spMkLst>
            <pc:docMk/>
            <pc:sldMk cId="807746716" sldId="348"/>
            <ac:spMk id="17" creationId="{D6F85FF2-3855-BBF2-6981-A3D0B1E9E3DF}"/>
          </ac:spMkLst>
        </pc:spChg>
        <pc:spChg chg="add del mod">
          <ac:chgData name="Kanstantsin Tsedryk" userId="708e2d0a-1804-4a88-8649-0d6086050429" providerId="ADAL" clId="{E9E67944-C70C-4A87-B19D-E64606D7D4BC}" dt="2023-02-01T19:54:05.048" v="13"/>
          <ac:spMkLst>
            <pc:docMk/>
            <pc:sldMk cId="807746716" sldId="348"/>
            <ac:spMk id="18" creationId="{99BDAB9D-707B-A722-120C-62290DD10CC5}"/>
          </ac:spMkLst>
        </pc:spChg>
        <pc:spChg chg="add del mod">
          <ac:chgData name="Kanstantsin Tsedryk" userId="708e2d0a-1804-4a88-8649-0d6086050429" providerId="ADAL" clId="{E9E67944-C70C-4A87-B19D-E64606D7D4BC}" dt="2023-02-01T19:54:05.048" v="13"/>
          <ac:spMkLst>
            <pc:docMk/>
            <pc:sldMk cId="807746716" sldId="348"/>
            <ac:spMk id="19" creationId="{3309C228-EEAA-38F2-B16B-67402A509214}"/>
          </ac:spMkLst>
        </pc:spChg>
        <pc:spChg chg="add del mod">
          <ac:chgData name="Kanstantsin Tsedryk" userId="708e2d0a-1804-4a88-8649-0d6086050429" providerId="ADAL" clId="{E9E67944-C70C-4A87-B19D-E64606D7D4BC}" dt="2023-02-01T19:54:05.048" v="13"/>
          <ac:spMkLst>
            <pc:docMk/>
            <pc:sldMk cId="807746716" sldId="348"/>
            <ac:spMk id="20" creationId="{0DB7552B-EBDA-AB09-E9EC-E88B5FB20AC8}"/>
          </ac:spMkLst>
        </pc:spChg>
        <pc:spChg chg="add mod">
          <ac:chgData name="Kanstantsin Tsedryk" userId="708e2d0a-1804-4a88-8649-0d6086050429" providerId="ADAL" clId="{E9E67944-C70C-4A87-B19D-E64606D7D4BC}" dt="2023-02-01T20:01:27.075" v="50" actId="1076"/>
          <ac:spMkLst>
            <pc:docMk/>
            <pc:sldMk cId="807746716" sldId="348"/>
            <ac:spMk id="21" creationId="{AB9CEA5F-08BB-91CC-394A-0E5DD1793B0C}"/>
          </ac:spMkLst>
        </pc:spChg>
        <pc:spChg chg="add mod">
          <ac:chgData name="Kanstantsin Tsedryk" userId="708e2d0a-1804-4a88-8649-0d6086050429" providerId="ADAL" clId="{E9E67944-C70C-4A87-B19D-E64606D7D4BC}" dt="2023-02-01T19:57:48.632" v="26" actId="403"/>
          <ac:spMkLst>
            <pc:docMk/>
            <pc:sldMk cId="807746716" sldId="348"/>
            <ac:spMk id="22" creationId="{51EE96B1-B6C0-BD90-90A5-3D3768219741}"/>
          </ac:spMkLst>
        </pc:spChg>
        <pc:spChg chg="add mod">
          <ac:chgData name="Kanstantsin Tsedryk" userId="708e2d0a-1804-4a88-8649-0d6086050429" providerId="ADAL" clId="{E9E67944-C70C-4A87-B19D-E64606D7D4BC}" dt="2023-02-01T19:58:35.090" v="29" actId="1076"/>
          <ac:spMkLst>
            <pc:docMk/>
            <pc:sldMk cId="807746716" sldId="348"/>
            <ac:spMk id="23" creationId="{168617C7-8FAA-F4FF-389D-21E668072964}"/>
          </ac:spMkLst>
        </pc:spChg>
        <pc:spChg chg="add mod">
          <ac:chgData name="Kanstantsin Tsedryk" userId="708e2d0a-1804-4a88-8649-0d6086050429" providerId="ADAL" clId="{E9E67944-C70C-4A87-B19D-E64606D7D4BC}" dt="2023-02-01T19:59:31.319" v="35" actId="1076"/>
          <ac:spMkLst>
            <pc:docMk/>
            <pc:sldMk cId="807746716" sldId="348"/>
            <ac:spMk id="24" creationId="{79864197-759D-A354-4D07-8DC8C340A718}"/>
          </ac:spMkLst>
        </pc:spChg>
        <pc:spChg chg="add mod">
          <ac:chgData name="Kanstantsin Tsedryk" userId="708e2d0a-1804-4a88-8649-0d6086050429" providerId="ADAL" clId="{E9E67944-C70C-4A87-B19D-E64606D7D4BC}" dt="2023-02-01T19:59:31.319" v="35" actId="1076"/>
          <ac:spMkLst>
            <pc:docMk/>
            <pc:sldMk cId="807746716" sldId="348"/>
            <ac:spMk id="25" creationId="{CF4154E7-0FAB-AD56-79F3-7C94AEA35D85}"/>
          </ac:spMkLst>
        </pc:spChg>
        <pc:spChg chg="add mod">
          <ac:chgData name="Kanstantsin Tsedryk" userId="708e2d0a-1804-4a88-8649-0d6086050429" providerId="ADAL" clId="{E9E67944-C70C-4A87-B19D-E64606D7D4BC}" dt="2023-02-01T20:00:48.764" v="48" actId="1076"/>
          <ac:spMkLst>
            <pc:docMk/>
            <pc:sldMk cId="807746716" sldId="348"/>
            <ac:spMk id="26" creationId="{38917A96-381A-70CF-A1CE-D3743C90D51E}"/>
          </ac:spMkLst>
        </pc:spChg>
        <pc:spChg chg="add mod">
          <ac:chgData name="Kanstantsin Tsedryk" userId="708e2d0a-1804-4a88-8649-0d6086050429" providerId="ADAL" clId="{E9E67944-C70C-4A87-B19D-E64606D7D4BC}" dt="2023-02-01T20:00:36.539" v="46" actId="1076"/>
          <ac:spMkLst>
            <pc:docMk/>
            <pc:sldMk cId="807746716" sldId="348"/>
            <ac:spMk id="27" creationId="{4763890C-38E7-2B8B-4A4B-CD74ED04896F}"/>
          </ac:spMkLst>
        </pc:spChg>
        <pc:spChg chg="add mod">
          <ac:chgData name="Kanstantsin Tsedryk" userId="708e2d0a-1804-4a88-8649-0d6086050429" providerId="ADAL" clId="{E9E67944-C70C-4A87-B19D-E64606D7D4BC}" dt="2023-02-01T20:00:42.187" v="47" actId="1076"/>
          <ac:spMkLst>
            <pc:docMk/>
            <pc:sldMk cId="807746716" sldId="348"/>
            <ac:spMk id="28" creationId="{DA14CB64-CA9B-D4B5-90C5-DD8538730142}"/>
          </ac:spMkLst>
        </pc:spChg>
        <pc:spChg chg="add mod">
          <ac:chgData name="Kanstantsin Tsedryk" userId="708e2d0a-1804-4a88-8649-0d6086050429" providerId="ADAL" clId="{E9E67944-C70C-4A87-B19D-E64606D7D4BC}" dt="2023-02-01T20:00:53.186" v="49" actId="1076"/>
          <ac:spMkLst>
            <pc:docMk/>
            <pc:sldMk cId="807746716" sldId="348"/>
            <ac:spMk id="29" creationId="{7828FED6-9688-608C-6DFE-3FE8DFA2B024}"/>
          </ac:spMkLst>
        </pc:spChg>
        <pc:spChg chg="add mod">
          <ac:chgData name="Kanstantsin Tsedryk" userId="708e2d0a-1804-4a88-8649-0d6086050429" providerId="ADAL" clId="{E9E67944-C70C-4A87-B19D-E64606D7D4BC}" dt="2023-02-01T19:59:19.853" v="34" actId="465"/>
          <ac:spMkLst>
            <pc:docMk/>
            <pc:sldMk cId="807746716" sldId="348"/>
            <ac:spMk id="30" creationId="{CF2911AD-63EA-4A2C-4CFA-A751766A286F}"/>
          </ac:spMkLst>
        </pc:spChg>
        <pc:spChg chg="add mod">
          <ac:chgData name="Kanstantsin Tsedryk" userId="708e2d0a-1804-4a88-8649-0d6086050429" providerId="ADAL" clId="{E9E67944-C70C-4A87-B19D-E64606D7D4BC}" dt="2023-02-01T19:59:19.853" v="34" actId="465"/>
          <ac:spMkLst>
            <pc:docMk/>
            <pc:sldMk cId="807746716" sldId="348"/>
            <ac:spMk id="31" creationId="{B9E5EAE0-B49D-DC49-D9A3-8AC2C737F896}"/>
          </ac:spMkLst>
        </pc:spChg>
        <pc:spChg chg="add mod">
          <ac:chgData name="Kanstantsin Tsedryk" userId="708e2d0a-1804-4a88-8649-0d6086050429" providerId="ADAL" clId="{E9E67944-C70C-4A87-B19D-E64606D7D4BC}" dt="2023-02-01T20:00:12.183" v="42" actId="1076"/>
          <ac:spMkLst>
            <pc:docMk/>
            <pc:sldMk cId="807746716" sldId="348"/>
            <ac:spMk id="32" creationId="{DAE15316-FA87-1B49-9781-F0BAD2648EDF}"/>
          </ac:spMkLst>
        </pc:spChg>
        <pc:spChg chg="add mod">
          <ac:chgData name="Kanstantsin Tsedryk" userId="708e2d0a-1804-4a88-8649-0d6086050429" providerId="ADAL" clId="{E9E67944-C70C-4A87-B19D-E64606D7D4BC}" dt="2023-02-01T20:00:26.153" v="45" actId="14100"/>
          <ac:spMkLst>
            <pc:docMk/>
            <pc:sldMk cId="807746716" sldId="348"/>
            <ac:spMk id="33" creationId="{5FCA548E-0BC2-0B51-FB42-17009A9DE355}"/>
          </ac:spMkLst>
        </pc:spChg>
        <pc:spChg chg="add mod">
          <ac:chgData name="Kanstantsin Tsedryk" userId="708e2d0a-1804-4a88-8649-0d6086050429" providerId="ADAL" clId="{E9E67944-C70C-4A87-B19D-E64606D7D4BC}" dt="2023-02-01T20:00:18.977" v="43" actId="1076"/>
          <ac:spMkLst>
            <pc:docMk/>
            <pc:sldMk cId="807746716" sldId="348"/>
            <ac:spMk id="34" creationId="{9A878645-04DB-8514-81BA-99BD7FF14617}"/>
          </ac:spMkLst>
        </pc:spChg>
        <pc:spChg chg="add mod">
          <ac:chgData name="Kanstantsin Tsedryk" userId="708e2d0a-1804-4a88-8649-0d6086050429" providerId="ADAL" clId="{E9E67944-C70C-4A87-B19D-E64606D7D4BC}" dt="2023-02-01T19:59:50.023" v="38" actId="1076"/>
          <ac:spMkLst>
            <pc:docMk/>
            <pc:sldMk cId="807746716" sldId="348"/>
            <ac:spMk id="35" creationId="{13726CFE-D4C9-32FF-6927-2C40514782D0}"/>
          </ac:spMkLst>
        </pc:spChg>
        <pc:spChg chg="add mod">
          <ac:chgData name="Kanstantsin Tsedryk" userId="708e2d0a-1804-4a88-8649-0d6086050429" providerId="ADAL" clId="{E9E67944-C70C-4A87-B19D-E64606D7D4BC}" dt="2023-02-01T19:57:48.632" v="26" actId="403"/>
          <ac:spMkLst>
            <pc:docMk/>
            <pc:sldMk cId="807746716" sldId="348"/>
            <ac:spMk id="36" creationId="{88F0630F-2E6C-7B95-B869-7D4AA75101BE}"/>
          </ac:spMkLst>
        </pc:spChg>
        <pc:spChg chg="add mod">
          <ac:chgData name="Kanstantsin Tsedryk" userId="708e2d0a-1804-4a88-8649-0d6086050429" providerId="ADAL" clId="{E9E67944-C70C-4A87-B19D-E64606D7D4BC}" dt="2023-02-01T20:01:35.967" v="53" actId="1076"/>
          <ac:spMkLst>
            <pc:docMk/>
            <pc:sldMk cId="807746716" sldId="348"/>
            <ac:spMk id="37" creationId="{743A2D59-B057-7BD1-2915-23C8BA79C2FE}"/>
          </ac:spMkLst>
        </pc:spChg>
        <pc:spChg chg="add mod">
          <ac:chgData name="Kanstantsin Tsedryk" userId="708e2d0a-1804-4a88-8649-0d6086050429" providerId="ADAL" clId="{E9E67944-C70C-4A87-B19D-E64606D7D4BC}" dt="2023-02-01T20:01:41.874" v="54" actId="1076"/>
          <ac:spMkLst>
            <pc:docMk/>
            <pc:sldMk cId="807746716" sldId="348"/>
            <ac:spMk id="38" creationId="{DB517022-A961-DF5F-382C-6A26D731D241}"/>
          </ac:spMkLst>
        </pc:spChg>
      </pc:sldChg>
      <pc:sldChg chg="addSp delSp modSp mod modAnim">
        <pc:chgData name="Kanstantsin Tsedryk" userId="708e2d0a-1804-4a88-8649-0d6086050429" providerId="ADAL" clId="{E9E67944-C70C-4A87-B19D-E64606D7D4BC}" dt="2023-02-01T20:53:37.122" v="222" actId="1035"/>
        <pc:sldMkLst>
          <pc:docMk/>
          <pc:sldMk cId="934836785" sldId="349"/>
        </pc:sldMkLst>
        <pc:spChg chg="mod">
          <ac:chgData name="Kanstantsin Tsedryk" userId="708e2d0a-1804-4a88-8649-0d6086050429" providerId="ADAL" clId="{E9E67944-C70C-4A87-B19D-E64606D7D4BC}" dt="2023-02-01T20:34:35.032" v="57"/>
          <ac:spMkLst>
            <pc:docMk/>
            <pc:sldMk cId="934836785" sldId="349"/>
            <ac:spMk id="2" creationId="{E40459EA-0BCE-4332-BDD7-168340E1BE8B}"/>
          </ac:spMkLst>
        </pc:spChg>
        <pc:spChg chg="add del mod">
          <ac:chgData name="Kanstantsin Tsedryk" userId="708e2d0a-1804-4a88-8649-0d6086050429" providerId="ADAL" clId="{E9E67944-C70C-4A87-B19D-E64606D7D4BC}" dt="2023-02-01T20:34:45.280" v="59"/>
          <ac:spMkLst>
            <pc:docMk/>
            <pc:sldMk cId="934836785" sldId="349"/>
            <ac:spMk id="4" creationId="{3BC58718-706D-5251-D5AF-A2F4CC6791C8}"/>
          </ac:spMkLst>
        </pc:spChg>
        <pc:spChg chg="add del mod">
          <ac:chgData name="Kanstantsin Tsedryk" userId="708e2d0a-1804-4a88-8649-0d6086050429" providerId="ADAL" clId="{E9E67944-C70C-4A87-B19D-E64606D7D4BC}" dt="2023-02-01T20:34:45.280" v="59"/>
          <ac:spMkLst>
            <pc:docMk/>
            <pc:sldMk cId="934836785" sldId="349"/>
            <ac:spMk id="5" creationId="{AE580986-E45B-ADF0-B100-372D1A3790C0}"/>
          </ac:spMkLst>
        </pc:spChg>
        <pc:spChg chg="add del mod">
          <ac:chgData name="Kanstantsin Tsedryk" userId="708e2d0a-1804-4a88-8649-0d6086050429" providerId="ADAL" clId="{E9E67944-C70C-4A87-B19D-E64606D7D4BC}" dt="2023-02-01T20:34:45.280" v="59"/>
          <ac:spMkLst>
            <pc:docMk/>
            <pc:sldMk cId="934836785" sldId="349"/>
            <ac:spMk id="6" creationId="{FC996D9F-B0AC-9A0F-F905-0D2FD3AF3E60}"/>
          </ac:spMkLst>
        </pc:spChg>
        <pc:spChg chg="add del mod">
          <ac:chgData name="Kanstantsin Tsedryk" userId="708e2d0a-1804-4a88-8649-0d6086050429" providerId="ADAL" clId="{E9E67944-C70C-4A87-B19D-E64606D7D4BC}" dt="2023-02-01T20:34:45.280" v="59"/>
          <ac:spMkLst>
            <pc:docMk/>
            <pc:sldMk cId="934836785" sldId="349"/>
            <ac:spMk id="7" creationId="{0BE9DD75-4AD5-6B31-F918-09A89517F4AF}"/>
          </ac:spMkLst>
        </pc:spChg>
        <pc:spChg chg="add del mod">
          <ac:chgData name="Kanstantsin Tsedryk" userId="708e2d0a-1804-4a88-8649-0d6086050429" providerId="ADAL" clId="{E9E67944-C70C-4A87-B19D-E64606D7D4BC}" dt="2023-02-01T20:34:45.280" v="59"/>
          <ac:spMkLst>
            <pc:docMk/>
            <pc:sldMk cId="934836785" sldId="349"/>
            <ac:spMk id="8" creationId="{C2ADCC32-92D9-FF9C-B53A-D023EB1861A1}"/>
          </ac:spMkLst>
        </pc:spChg>
        <pc:spChg chg="add del mod">
          <ac:chgData name="Kanstantsin Tsedryk" userId="708e2d0a-1804-4a88-8649-0d6086050429" providerId="ADAL" clId="{E9E67944-C70C-4A87-B19D-E64606D7D4BC}" dt="2023-02-01T20:34:45.280" v="59"/>
          <ac:spMkLst>
            <pc:docMk/>
            <pc:sldMk cId="934836785" sldId="349"/>
            <ac:spMk id="9" creationId="{4D26F2E3-0C37-9D1A-4F15-C089230BD1D3}"/>
          </ac:spMkLst>
        </pc:spChg>
        <pc:spChg chg="add del mod">
          <ac:chgData name="Kanstantsin Tsedryk" userId="708e2d0a-1804-4a88-8649-0d6086050429" providerId="ADAL" clId="{E9E67944-C70C-4A87-B19D-E64606D7D4BC}" dt="2023-02-01T20:34:45.280" v="59"/>
          <ac:spMkLst>
            <pc:docMk/>
            <pc:sldMk cId="934836785" sldId="349"/>
            <ac:spMk id="10" creationId="{BEBD1ABE-1C98-C355-44C3-4B57ECF801CA}"/>
          </ac:spMkLst>
        </pc:spChg>
        <pc:spChg chg="add del mod">
          <ac:chgData name="Kanstantsin Tsedryk" userId="708e2d0a-1804-4a88-8649-0d6086050429" providerId="ADAL" clId="{E9E67944-C70C-4A87-B19D-E64606D7D4BC}" dt="2023-02-01T20:34:45.280" v="59"/>
          <ac:spMkLst>
            <pc:docMk/>
            <pc:sldMk cId="934836785" sldId="349"/>
            <ac:spMk id="11" creationId="{EFBA9398-8488-4553-9091-104FB808E7F4}"/>
          </ac:spMkLst>
        </pc:spChg>
        <pc:spChg chg="add del mod">
          <ac:chgData name="Kanstantsin Tsedryk" userId="708e2d0a-1804-4a88-8649-0d6086050429" providerId="ADAL" clId="{E9E67944-C70C-4A87-B19D-E64606D7D4BC}" dt="2023-02-01T20:34:45.280" v="59"/>
          <ac:spMkLst>
            <pc:docMk/>
            <pc:sldMk cId="934836785" sldId="349"/>
            <ac:spMk id="12" creationId="{1529A257-0E2C-F391-2A0F-375DD548E2B1}"/>
          </ac:spMkLst>
        </pc:spChg>
        <pc:spChg chg="add del mod">
          <ac:chgData name="Kanstantsin Tsedryk" userId="708e2d0a-1804-4a88-8649-0d6086050429" providerId="ADAL" clId="{E9E67944-C70C-4A87-B19D-E64606D7D4BC}" dt="2023-02-01T20:34:45.280" v="59"/>
          <ac:spMkLst>
            <pc:docMk/>
            <pc:sldMk cId="934836785" sldId="349"/>
            <ac:spMk id="13" creationId="{66A2B81A-A720-0A27-D6D4-45D32B01D6D5}"/>
          </ac:spMkLst>
        </pc:spChg>
        <pc:spChg chg="add del mod">
          <ac:chgData name="Kanstantsin Tsedryk" userId="708e2d0a-1804-4a88-8649-0d6086050429" providerId="ADAL" clId="{E9E67944-C70C-4A87-B19D-E64606D7D4BC}" dt="2023-02-01T20:34:45.280" v="59"/>
          <ac:spMkLst>
            <pc:docMk/>
            <pc:sldMk cId="934836785" sldId="349"/>
            <ac:spMk id="14" creationId="{E5856BD2-1FC4-990C-76C1-FFC7D9A63D38}"/>
          </ac:spMkLst>
        </pc:spChg>
        <pc:spChg chg="add del mod">
          <ac:chgData name="Kanstantsin Tsedryk" userId="708e2d0a-1804-4a88-8649-0d6086050429" providerId="ADAL" clId="{E9E67944-C70C-4A87-B19D-E64606D7D4BC}" dt="2023-02-01T20:34:45.280" v="59"/>
          <ac:spMkLst>
            <pc:docMk/>
            <pc:sldMk cId="934836785" sldId="349"/>
            <ac:spMk id="15" creationId="{476EEA32-EA11-040A-2A04-DAD113471449}"/>
          </ac:spMkLst>
        </pc:spChg>
        <pc:spChg chg="add del mod">
          <ac:chgData name="Kanstantsin Tsedryk" userId="708e2d0a-1804-4a88-8649-0d6086050429" providerId="ADAL" clId="{E9E67944-C70C-4A87-B19D-E64606D7D4BC}" dt="2023-02-01T20:34:45.280" v="59"/>
          <ac:spMkLst>
            <pc:docMk/>
            <pc:sldMk cId="934836785" sldId="349"/>
            <ac:spMk id="16" creationId="{D491D49A-E625-C3ED-93EA-788C69B22DFB}"/>
          </ac:spMkLst>
        </pc:spChg>
        <pc:spChg chg="add del mod">
          <ac:chgData name="Kanstantsin Tsedryk" userId="708e2d0a-1804-4a88-8649-0d6086050429" providerId="ADAL" clId="{E9E67944-C70C-4A87-B19D-E64606D7D4BC}" dt="2023-02-01T20:34:45.280" v="59"/>
          <ac:spMkLst>
            <pc:docMk/>
            <pc:sldMk cId="934836785" sldId="349"/>
            <ac:spMk id="17" creationId="{D6B219DC-DEDA-84CB-B03B-496DDEB06A81}"/>
          </ac:spMkLst>
        </pc:spChg>
        <pc:spChg chg="add del mod">
          <ac:chgData name="Kanstantsin Tsedryk" userId="708e2d0a-1804-4a88-8649-0d6086050429" providerId="ADAL" clId="{E9E67944-C70C-4A87-B19D-E64606D7D4BC}" dt="2023-02-01T20:34:45.280" v="59"/>
          <ac:spMkLst>
            <pc:docMk/>
            <pc:sldMk cId="934836785" sldId="349"/>
            <ac:spMk id="18" creationId="{AB948F2A-2F48-A00B-6BCB-2E5CFD8B8B8F}"/>
          </ac:spMkLst>
        </pc:spChg>
        <pc:spChg chg="add del mod">
          <ac:chgData name="Kanstantsin Tsedryk" userId="708e2d0a-1804-4a88-8649-0d6086050429" providerId="ADAL" clId="{E9E67944-C70C-4A87-B19D-E64606D7D4BC}" dt="2023-02-01T20:34:45.280" v="59"/>
          <ac:spMkLst>
            <pc:docMk/>
            <pc:sldMk cId="934836785" sldId="349"/>
            <ac:spMk id="19" creationId="{428FC6B7-3E67-D08A-06EB-9551EFEDBB80}"/>
          </ac:spMkLst>
        </pc:spChg>
        <pc:spChg chg="add del mod">
          <ac:chgData name="Kanstantsin Tsedryk" userId="708e2d0a-1804-4a88-8649-0d6086050429" providerId="ADAL" clId="{E9E67944-C70C-4A87-B19D-E64606D7D4BC}" dt="2023-02-01T20:34:45.280" v="59"/>
          <ac:spMkLst>
            <pc:docMk/>
            <pc:sldMk cId="934836785" sldId="349"/>
            <ac:spMk id="20" creationId="{FCDDF7EE-DA32-FA36-2ECD-8A67CE48FDEE}"/>
          </ac:spMkLst>
        </pc:spChg>
        <pc:spChg chg="add del mod">
          <ac:chgData name="Kanstantsin Tsedryk" userId="708e2d0a-1804-4a88-8649-0d6086050429" providerId="ADAL" clId="{E9E67944-C70C-4A87-B19D-E64606D7D4BC}" dt="2023-02-01T20:34:45.280" v="59"/>
          <ac:spMkLst>
            <pc:docMk/>
            <pc:sldMk cId="934836785" sldId="349"/>
            <ac:spMk id="21" creationId="{048BB45C-8BAE-4F45-D91D-2EDB996D866E}"/>
          </ac:spMkLst>
        </pc:spChg>
        <pc:spChg chg="add del mod">
          <ac:chgData name="Kanstantsin Tsedryk" userId="708e2d0a-1804-4a88-8649-0d6086050429" providerId="ADAL" clId="{E9E67944-C70C-4A87-B19D-E64606D7D4BC}" dt="2023-02-01T20:34:45.280" v="59"/>
          <ac:spMkLst>
            <pc:docMk/>
            <pc:sldMk cId="934836785" sldId="349"/>
            <ac:spMk id="22" creationId="{CA2B42D1-2E62-0273-217D-1829BBF10340}"/>
          </ac:spMkLst>
        </pc:spChg>
        <pc:spChg chg="add del mod">
          <ac:chgData name="Kanstantsin Tsedryk" userId="708e2d0a-1804-4a88-8649-0d6086050429" providerId="ADAL" clId="{E9E67944-C70C-4A87-B19D-E64606D7D4BC}" dt="2023-02-01T20:34:45.280" v="59"/>
          <ac:spMkLst>
            <pc:docMk/>
            <pc:sldMk cId="934836785" sldId="349"/>
            <ac:spMk id="23" creationId="{D361E7A0-285D-B4EB-0779-1AEAE0C4E78E}"/>
          </ac:spMkLst>
        </pc:spChg>
        <pc:spChg chg="add del mod">
          <ac:chgData name="Kanstantsin Tsedryk" userId="708e2d0a-1804-4a88-8649-0d6086050429" providerId="ADAL" clId="{E9E67944-C70C-4A87-B19D-E64606D7D4BC}" dt="2023-02-01T20:34:45.280" v="59"/>
          <ac:spMkLst>
            <pc:docMk/>
            <pc:sldMk cId="934836785" sldId="349"/>
            <ac:spMk id="25" creationId="{E2FE8863-ABFC-6086-0313-9FB2B096247D}"/>
          </ac:spMkLst>
        </pc:spChg>
        <pc:spChg chg="add del mod">
          <ac:chgData name="Kanstantsin Tsedryk" userId="708e2d0a-1804-4a88-8649-0d6086050429" providerId="ADAL" clId="{E9E67944-C70C-4A87-B19D-E64606D7D4BC}" dt="2023-02-01T20:34:45.280" v="59"/>
          <ac:spMkLst>
            <pc:docMk/>
            <pc:sldMk cId="934836785" sldId="349"/>
            <ac:spMk id="26" creationId="{79AE5AE0-8A93-8BE1-468A-CA68F95378C9}"/>
          </ac:spMkLst>
        </pc:spChg>
        <pc:spChg chg="add del mod">
          <ac:chgData name="Kanstantsin Tsedryk" userId="708e2d0a-1804-4a88-8649-0d6086050429" providerId="ADAL" clId="{E9E67944-C70C-4A87-B19D-E64606D7D4BC}" dt="2023-02-01T20:34:45.280" v="59"/>
          <ac:spMkLst>
            <pc:docMk/>
            <pc:sldMk cId="934836785" sldId="349"/>
            <ac:spMk id="27" creationId="{EB8B6FA8-50A1-3846-821D-C7B43BB9A5DB}"/>
          </ac:spMkLst>
        </pc:spChg>
        <pc:spChg chg="add del mod">
          <ac:chgData name="Kanstantsin Tsedryk" userId="708e2d0a-1804-4a88-8649-0d6086050429" providerId="ADAL" clId="{E9E67944-C70C-4A87-B19D-E64606D7D4BC}" dt="2023-02-01T20:34:45.280" v="59"/>
          <ac:spMkLst>
            <pc:docMk/>
            <pc:sldMk cId="934836785" sldId="349"/>
            <ac:spMk id="28" creationId="{7BF3DA72-4720-A98F-B433-94EA35793215}"/>
          </ac:spMkLst>
        </pc:spChg>
        <pc:spChg chg="add mod">
          <ac:chgData name="Kanstantsin Tsedryk" userId="708e2d0a-1804-4a88-8649-0d6086050429" providerId="ADAL" clId="{E9E67944-C70C-4A87-B19D-E64606D7D4BC}" dt="2023-02-01T20:49:57.678" v="201" actId="12788"/>
          <ac:spMkLst>
            <pc:docMk/>
            <pc:sldMk cId="934836785" sldId="349"/>
            <ac:spMk id="30" creationId="{A12686D5-A5AE-9C82-CF0D-DB327BB5B765}"/>
          </ac:spMkLst>
        </pc:spChg>
        <pc:spChg chg="add mod">
          <ac:chgData name="Kanstantsin Tsedryk" userId="708e2d0a-1804-4a88-8649-0d6086050429" providerId="ADAL" clId="{E9E67944-C70C-4A87-B19D-E64606D7D4BC}" dt="2023-02-01T20:49:57.678" v="201" actId="12788"/>
          <ac:spMkLst>
            <pc:docMk/>
            <pc:sldMk cId="934836785" sldId="349"/>
            <ac:spMk id="31" creationId="{31C4CBB9-ED84-A8FF-2870-80E48E0CD5DC}"/>
          </ac:spMkLst>
        </pc:spChg>
        <pc:spChg chg="add mod">
          <ac:chgData name="Kanstantsin Tsedryk" userId="708e2d0a-1804-4a88-8649-0d6086050429" providerId="ADAL" clId="{E9E67944-C70C-4A87-B19D-E64606D7D4BC}" dt="2023-02-01T20:49:57.678" v="201" actId="12788"/>
          <ac:spMkLst>
            <pc:docMk/>
            <pc:sldMk cId="934836785" sldId="349"/>
            <ac:spMk id="32" creationId="{6B551738-739B-EA3C-C186-1F0531F4C8C2}"/>
          </ac:spMkLst>
        </pc:spChg>
        <pc:spChg chg="add mod">
          <ac:chgData name="Kanstantsin Tsedryk" userId="708e2d0a-1804-4a88-8649-0d6086050429" providerId="ADAL" clId="{E9E67944-C70C-4A87-B19D-E64606D7D4BC}" dt="2023-02-01T20:50:09.938" v="202" actId="552"/>
          <ac:spMkLst>
            <pc:docMk/>
            <pc:sldMk cId="934836785" sldId="349"/>
            <ac:spMk id="33" creationId="{A174D080-7B62-A26D-8730-D0C2BBE46D06}"/>
          </ac:spMkLst>
        </pc:spChg>
        <pc:spChg chg="add mod">
          <ac:chgData name="Kanstantsin Tsedryk" userId="708e2d0a-1804-4a88-8649-0d6086050429" providerId="ADAL" clId="{E9E67944-C70C-4A87-B19D-E64606D7D4BC}" dt="2023-02-01T20:50:27.419" v="205" actId="12788"/>
          <ac:spMkLst>
            <pc:docMk/>
            <pc:sldMk cId="934836785" sldId="349"/>
            <ac:spMk id="34" creationId="{A095FABE-B675-048D-050D-369038EDE142}"/>
          </ac:spMkLst>
        </pc:spChg>
        <pc:spChg chg="add mod">
          <ac:chgData name="Kanstantsin Tsedryk" userId="708e2d0a-1804-4a88-8649-0d6086050429" providerId="ADAL" clId="{E9E67944-C70C-4A87-B19D-E64606D7D4BC}" dt="2023-02-01T20:50:09.938" v="202" actId="552"/>
          <ac:spMkLst>
            <pc:docMk/>
            <pc:sldMk cId="934836785" sldId="349"/>
            <ac:spMk id="35" creationId="{FD1B4364-4240-0C74-AD9E-A50234FBED8E}"/>
          </ac:spMkLst>
        </pc:spChg>
        <pc:spChg chg="add mod">
          <ac:chgData name="Kanstantsin Tsedryk" userId="708e2d0a-1804-4a88-8649-0d6086050429" providerId="ADAL" clId="{E9E67944-C70C-4A87-B19D-E64606D7D4BC}" dt="2023-02-01T20:50:09.938" v="202" actId="552"/>
          <ac:spMkLst>
            <pc:docMk/>
            <pc:sldMk cId="934836785" sldId="349"/>
            <ac:spMk id="36" creationId="{9D23D923-1B42-9879-29FE-82CED93A6E2E}"/>
          </ac:spMkLst>
        </pc:spChg>
        <pc:spChg chg="add mod">
          <ac:chgData name="Kanstantsin Tsedryk" userId="708e2d0a-1804-4a88-8649-0d6086050429" providerId="ADAL" clId="{E9E67944-C70C-4A87-B19D-E64606D7D4BC}" dt="2023-02-01T20:50:27.419" v="205" actId="12788"/>
          <ac:spMkLst>
            <pc:docMk/>
            <pc:sldMk cId="934836785" sldId="349"/>
            <ac:spMk id="37" creationId="{4631BCAE-B165-1D01-B0BB-B18F4C87F6B1}"/>
          </ac:spMkLst>
        </pc:spChg>
        <pc:spChg chg="add mod">
          <ac:chgData name="Kanstantsin Tsedryk" userId="708e2d0a-1804-4a88-8649-0d6086050429" providerId="ADAL" clId="{E9E67944-C70C-4A87-B19D-E64606D7D4BC}" dt="2023-02-01T20:50:27.419" v="205" actId="12788"/>
          <ac:spMkLst>
            <pc:docMk/>
            <pc:sldMk cId="934836785" sldId="349"/>
            <ac:spMk id="38" creationId="{BCFF5F69-EB9D-301D-D55A-85FE43CBF6DB}"/>
          </ac:spMkLst>
        </pc:spChg>
        <pc:spChg chg="add mod">
          <ac:chgData name="Kanstantsin Tsedryk" userId="708e2d0a-1804-4a88-8649-0d6086050429" providerId="ADAL" clId="{E9E67944-C70C-4A87-B19D-E64606D7D4BC}" dt="2023-02-01T20:47:38.725" v="151" actId="12789"/>
          <ac:spMkLst>
            <pc:docMk/>
            <pc:sldMk cId="934836785" sldId="349"/>
            <ac:spMk id="39" creationId="{1B9F0540-EF06-FEE6-1D64-F6A0EED8A813}"/>
          </ac:spMkLst>
        </pc:spChg>
        <pc:spChg chg="add mod">
          <ac:chgData name="Kanstantsin Tsedryk" userId="708e2d0a-1804-4a88-8649-0d6086050429" providerId="ADAL" clId="{E9E67944-C70C-4A87-B19D-E64606D7D4BC}" dt="2023-02-01T20:48:08.732" v="155" actId="408"/>
          <ac:spMkLst>
            <pc:docMk/>
            <pc:sldMk cId="934836785" sldId="349"/>
            <ac:spMk id="40" creationId="{BE5567E1-0FA4-7072-4333-D7768655373C}"/>
          </ac:spMkLst>
        </pc:spChg>
        <pc:spChg chg="add mod">
          <ac:chgData name="Kanstantsin Tsedryk" userId="708e2d0a-1804-4a88-8649-0d6086050429" providerId="ADAL" clId="{E9E67944-C70C-4A87-B19D-E64606D7D4BC}" dt="2023-02-01T20:48:23.799" v="157" actId="408"/>
          <ac:spMkLst>
            <pc:docMk/>
            <pc:sldMk cId="934836785" sldId="349"/>
            <ac:spMk id="41" creationId="{09ED3B90-5BE2-8D55-300F-BE1F6C0014D7}"/>
          </ac:spMkLst>
        </pc:spChg>
        <pc:spChg chg="add mod">
          <ac:chgData name="Kanstantsin Tsedryk" userId="708e2d0a-1804-4a88-8649-0d6086050429" providerId="ADAL" clId="{E9E67944-C70C-4A87-B19D-E64606D7D4BC}" dt="2023-02-01T20:47:38.725" v="151" actId="12789"/>
          <ac:spMkLst>
            <pc:docMk/>
            <pc:sldMk cId="934836785" sldId="349"/>
            <ac:spMk id="42" creationId="{1B454B05-F393-05D3-114C-7A364D681010}"/>
          </ac:spMkLst>
        </pc:spChg>
        <pc:spChg chg="add mod">
          <ac:chgData name="Kanstantsin Tsedryk" userId="708e2d0a-1804-4a88-8649-0d6086050429" providerId="ADAL" clId="{E9E67944-C70C-4A87-B19D-E64606D7D4BC}" dt="2023-02-01T20:48:08.732" v="155" actId="408"/>
          <ac:spMkLst>
            <pc:docMk/>
            <pc:sldMk cId="934836785" sldId="349"/>
            <ac:spMk id="43" creationId="{E6D1CD29-2556-5D7D-BD94-CDA2ED415EB9}"/>
          </ac:spMkLst>
        </pc:spChg>
        <pc:spChg chg="add mod">
          <ac:chgData name="Kanstantsin Tsedryk" userId="708e2d0a-1804-4a88-8649-0d6086050429" providerId="ADAL" clId="{E9E67944-C70C-4A87-B19D-E64606D7D4BC}" dt="2023-02-01T20:48:23.799" v="157" actId="408"/>
          <ac:spMkLst>
            <pc:docMk/>
            <pc:sldMk cId="934836785" sldId="349"/>
            <ac:spMk id="44" creationId="{DF76E601-B099-88FF-0106-79E25FBB4082}"/>
          </ac:spMkLst>
        </pc:spChg>
        <pc:spChg chg="add mod">
          <ac:chgData name="Kanstantsin Tsedryk" userId="708e2d0a-1804-4a88-8649-0d6086050429" providerId="ADAL" clId="{E9E67944-C70C-4A87-B19D-E64606D7D4BC}" dt="2023-02-01T20:49:44.918" v="198" actId="1037"/>
          <ac:spMkLst>
            <pc:docMk/>
            <pc:sldMk cId="934836785" sldId="349"/>
            <ac:spMk id="45" creationId="{8062AE15-771E-333B-716E-C8D2C30C79D9}"/>
          </ac:spMkLst>
        </pc:spChg>
        <pc:spChg chg="add mod">
          <ac:chgData name="Kanstantsin Tsedryk" userId="708e2d0a-1804-4a88-8649-0d6086050429" providerId="ADAL" clId="{E9E67944-C70C-4A87-B19D-E64606D7D4BC}" dt="2023-02-01T20:49:44.918" v="198" actId="1037"/>
          <ac:spMkLst>
            <pc:docMk/>
            <pc:sldMk cId="934836785" sldId="349"/>
            <ac:spMk id="46" creationId="{4DEF81ED-946E-095F-5FDA-AF9751D334E7}"/>
          </ac:spMkLst>
        </pc:spChg>
        <pc:spChg chg="add mod">
          <ac:chgData name="Kanstantsin Tsedryk" userId="708e2d0a-1804-4a88-8649-0d6086050429" providerId="ADAL" clId="{E9E67944-C70C-4A87-B19D-E64606D7D4BC}" dt="2023-02-01T20:49:44.918" v="198" actId="1037"/>
          <ac:spMkLst>
            <pc:docMk/>
            <pc:sldMk cId="934836785" sldId="349"/>
            <ac:spMk id="47" creationId="{D22700B1-C940-4F99-7B9A-C60674C65FCD}"/>
          </ac:spMkLst>
        </pc:spChg>
        <pc:spChg chg="add mod">
          <ac:chgData name="Kanstantsin Tsedryk" userId="708e2d0a-1804-4a88-8649-0d6086050429" providerId="ADAL" clId="{E9E67944-C70C-4A87-B19D-E64606D7D4BC}" dt="2023-02-01T20:40:26.734" v="140" actId="20577"/>
          <ac:spMkLst>
            <pc:docMk/>
            <pc:sldMk cId="934836785" sldId="349"/>
            <ac:spMk id="48" creationId="{F791A437-EE9B-EDA2-C377-AC49988206A9}"/>
          </ac:spMkLst>
        </pc:spChg>
        <pc:spChg chg="add mod">
          <ac:chgData name="Kanstantsin Tsedryk" userId="708e2d0a-1804-4a88-8649-0d6086050429" providerId="ADAL" clId="{E9E67944-C70C-4A87-B19D-E64606D7D4BC}" dt="2023-02-01T20:37:10.363" v="130" actId="1036"/>
          <ac:spMkLst>
            <pc:docMk/>
            <pc:sldMk cId="934836785" sldId="349"/>
            <ac:spMk id="49" creationId="{A164CFF8-BE64-2E36-246E-D9F8A68375B7}"/>
          </ac:spMkLst>
        </pc:spChg>
        <pc:spChg chg="add mod">
          <ac:chgData name="Kanstantsin Tsedryk" userId="708e2d0a-1804-4a88-8649-0d6086050429" providerId="ADAL" clId="{E9E67944-C70C-4A87-B19D-E64606D7D4BC}" dt="2023-02-01T20:37:10.363" v="130" actId="1036"/>
          <ac:spMkLst>
            <pc:docMk/>
            <pc:sldMk cId="934836785" sldId="349"/>
            <ac:spMk id="51" creationId="{DEAE2E30-6848-4EA3-836B-BE94574CD5D4}"/>
          </ac:spMkLst>
        </pc:spChg>
        <pc:spChg chg="add mod">
          <ac:chgData name="Kanstantsin Tsedryk" userId="708e2d0a-1804-4a88-8649-0d6086050429" providerId="ADAL" clId="{E9E67944-C70C-4A87-B19D-E64606D7D4BC}" dt="2023-02-01T20:53:37.122" v="222" actId="1035"/>
          <ac:spMkLst>
            <pc:docMk/>
            <pc:sldMk cId="934836785" sldId="349"/>
            <ac:spMk id="52" creationId="{A6AD6BAC-93A8-E956-0D83-3AE057E07A48}"/>
          </ac:spMkLst>
        </pc:spChg>
        <pc:spChg chg="add mod">
          <ac:chgData name="Kanstantsin Tsedryk" userId="708e2d0a-1804-4a88-8649-0d6086050429" providerId="ADAL" clId="{E9E67944-C70C-4A87-B19D-E64606D7D4BC}" dt="2023-02-01T20:37:34.722" v="131" actId="552"/>
          <ac:spMkLst>
            <pc:docMk/>
            <pc:sldMk cId="934836785" sldId="349"/>
            <ac:spMk id="53" creationId="{1D1DF8E9-1994-C77D-D1A6-14F270D42F2B}"/>
          </ac:spMkLst>
        </pc:spChg>
        <pc:spChg chg="add mod">
          <ac:chgData name="Kanstantsin Tsedryk" userId="708e2d0a-1804-4a88-8649-0d6086050429" providerId="ADAL" clId="{E9E67944-C70C-4A87-B19D-E64606D7D4BC}" dt="2023-02-01T20:37:34.722" v="131" actId="552"/>
          <ac:spMkLst>
            <pc:docMk/>
            <pc:sldMk cId="934836785" sldId="349"/>
            <ac:spMk id="54" creationId="{955373F4-576A-8A68-F957-D6339B9C9624}"/>
          </ac:spMkLst>
        </pc:spChg>
        <pc:spChg chg="add mod">
          <ac:chgData name="Kanstantsin Tsedryk" userId="708e2d0a-1804-4a88-8649-0d6086050429" providerId="ADAL" clId="{E9E67944-C70C-4A87-B19D-E64606D7D4BC}" dt="2023-02-01T20:50:19.071" v="204" actId="571"/>
          <ac:spMkLst>
            <pc:docMk/>
            <pc:sldMk cId="934836785" sldId="349"/>
            <ac:spMk id="55" creationId="{31A39BC3-2DCD-2189-E814-D57A1A8B51A1}"/>
          </ac:spMkLst>
        </pc:spChg>
        <pc:spChg chg="add mod">
          <ac:chgData name="Kanstantsin Tsedryk" userId="708e2d0a-1804-4a88-8649-0d6086050429" providerId="ADAL" clId="{E9E67944-C70C-4A87-B19D-E64606D7D4BC}" dt="2023-02-01T20:50:19.071" v="204" actId="571"/>
          <ac:spMkLst>
            <pc:docMk/>
            <pc:sldMk cId="934836785" sldId="349"/>
            <ac:spMk id="56" creationId="{48DEEA2F-B8A1-DA16-E04D-BB7DCBBAFA13}"/>
          </ac:spMkLst>
        </pc:spChg>
        <pc:picChg chg="add del mod">
          <ac:chgData name="Kanstantsin Tsedryk" userId="708e2d0a-1804-4a88-8649-0d6086050429" providerId="ADAL" clId="{E9E67944-C70C-4A87-B19D-E64606D7D4BC}" dt="2023-02-01T20:34:45.280" v="59"/>
          <ac:picMkLst>
            <pc:docMk/>
            <pc:sldMk cId="934836785" sldId="349"/>
            <ac:picMk id="3" creationId="{34BC306D-09F6-E131-F590-373A152B7E15}"/>
          </ac:picMkLst>
        </pc:picChg>
        <pc:picChg chg="add del mod">
          <ac:chgData name="Kanstantsin Tsedryk" userId="708e2d0a-1804-4a88-8649-0d6086050429" providerId="ADAL" clId="{E9E67944-C70C-4A87-B19D-E64606D7D4BC}" dt="2023-02-01T20:34:45.280" v="59"/>
          <ac:picMkLst>
            <pc:docMk/>
            <pc:sldMk cId="934836785" sldId="349"/>
            <ac:picMk id="24" creationId="{14FCF80D-311A-E756-C4AB-B41069C9ED8D}"/>
          </ac:picMkLst>
        </pc:picChg>
        <pc:picChg chg="add mod">
          <ac:chgData name="Kanstantsin Tsedryk" userId="708e2d0a-1804-4a88-8649-0d6086050429" providerId="ADAL" clId="{E9E67944-C70C-4A87-B19D-E64606D7D4BC}" dt="2023-02-01T20:51:35.752" v="206" actId="14826"/>
          <ac:picMkLst>
            <pc:docMk/>
            <pc:sldMk cId="934836785" sldId="349"/>
            <ac:picMk id="29" creationId="{71704792-C6EC-0D2B-671A-22152374DF1F}"/>
          </ac:picMkLst>
        </pc:picChg>
        <pc:picChg chg="add mod">
          <ac:chgData name="Kanstantsin Tsedryk" userId="708e2d0a-1804-4a88-8649-0d6086050429" providerId="ADAL" clId="{E9E67944-C70C-4A87-B19D-E64606D7D4BC}" dt="2023-02-01T20:51:57.127" v="209" actId="1076"/>
          <ac:picMkLst>
            <pc:docMk/>
            <pc:sldMk cId="934836785" sldId="349"/>
            <ac:picMk id="50" creationId="{D57B2DBE-3956-43E3-E9CB-67F73A10F282}"/>
          </ac:picMkLst>
        </pc:picChg>
      </pc:sldChg>
      <pc:sldChg chg="addSp delSp modSp new mod modAnim">
        <pc:chgData name="Kanstantsin Tsedryk" userId="708e2d0a-1804-4a88-8649-0d6086050429" providerId="ADAL" clId="{E9E67944-C70C-4A87-B19D-E64606D7D4BC}" dt="2023-02-01T21:13:21.971" v="394" actId="114"/>
        <pc:sldMkLst>
          <pc:docMk/>
          <pc:sldMk cId="1476770761" sldId="350"/>
        </pc:sldMkLst>
        <pc:spChg chg="mod">
          <ac:chgData name="Kanstantsin Tsedryk" userId="708e2d0a-1804-4a88-8649-0d6086050429" providerId="ADAL" clId="{E9E67944-C70C-4A87-B19D-E64606D7D4BC}" dt="2023-02-01T20:53:59.642" v="226"/>
          <ac:spMkLst>
            <pc:docMk/>
            <pc:sldMk cId="1476770761" sldId="350"/>
            <ac:spMk id="2" creationId="{5407DBB5-B400-7C1C-1402-5EB606A37FED}"/>
          </ac:spMkLst>
        </pc:spChg>
        <pc:spChg chg="add del mod">
          <ac:chgData name="Kanstantsin Tsedryk" userId="708e2d0a-1804-4a88-8649-0d6086050429" providerId="ADAL" clId="{E9E67944-C70C-4A87-B19D-E64606D7D4BC}" dt="2023-02-01T20:54:14.373" v="228"/>
          <ac:spMkLst>
            <pc:docMk/>
            <pc:sldMk cId="1476770761" sldId="350"/>
            <ac:spMk id="3" creationId="{77C9018C-71BF-97F3-EAC7-75B68FF26A8A}"/>
          </ac:spMkLst>
        </pc:spChg>
        <pc:spChg chg="add del mod">
          <ac:chgData name="Kanstantsin Tsedryk" userId="708e2d0a-1804-4a88-8649-0d6086050429" providerId="ADAL" clId="{E9E67944-C70C-4A87-B19D-E64606D7D4BC}" dt="2023-02-01T20:54:14.373" v="228"/>
          <ac:spMkLst>
            <pc:docMk/>
            <pc:sldMk cId="1476770761" sldId="350"/>
            <ac:spMk id="5" creationId="{87D8BA40-E144-56D4-997A-3F354740F626}"/>
          </ac:spMkLst>
        </pc:spChg>
        <pc:spChg chg="add del mod">
          <ac:chgData name="Kanstantsin Tsedryk" userId="708e2d0a-1804-4a88-8649-0d6086050429" providerId="ADAL" clId="{E9E67944-C70C-4A87-B19D-E64606D7D4BC}" dt="2023-02-01T20:54:14.373" v="228"/>
          <ac:spMkLst>
            <pc:docMk/>
            <pc:sldMk cId="1476770761" sldId="350"/>
            <ac:spMk id="6" creationId="{AAE149E4-C768-EA39-AE64-F7CDEB46103C}"/>
          </ac:spMkLst>
        </pc:spChg>
        <pc:spChg chg="add del mod">
          <ac:chgData name="Kanstantsin Tsedryk" userId="708e2d0a-1804-4a88-8649-0d6086050429" providerId="ADAL" clId="{E9E67944-C70C-4A87-B19D-E64606D7D4BC}" dt="2023-02-01T20:54:14.373" v="228"/>
          <ac:spMkLst>
            <pc:docMk/>
            <pc:sldMk cId="1476770761" sldId="350"/>
            <ac:spMk id="7" creationId="{4E2EF11A-A6D3-5CFD-ABBE-DA80F79EDB79}"/>
          </ac:spMkLst>
        </pc:spChg>
        <pc:spChg chg="add del mod">
          <ac:chgData name="Kanstantsin Tsedryk" userId="708e2d0a-1804-4a88-8649-0d6086050429" providerId="ADAL" clId="{E9E67944-C70C-4A87-B19D-E64606D7D4BC}" dt="2023-02-01T20:54:14.373" v="228"/>
          <ac:spMkLst>
            <pc:docMk/>
            <pc:sldMk cId="1476770761" sldId="350"/>
            <ac:spMk id="8" creationId="{1BF4BA87-5261-6EAD-790C-78EC5065B25D}"/>
          </ac:spMkLst>
        </pc:spChg>
        <pc:spChg chg="add del mod">
          <ac:chgData name="Kanstantsin Tsedryk" userId="708e2d0a-1804-4a88-8649-0d6086050429" providerId="ADAL" clId="{E9E67944-C70C-4A87-B19D-E64606D7D4BC}" dt="2023-02-01T20:54:14.373" v="228"/>
          <ac:spMkLst>
            <pc:docMk/>
            <pc:sldMk cId="1476770761" sldId="350"/>
            <ac:spMk id="9" creationId="{7754DB69-EB08-AB4A-3474-388CCBE74C32}"/>
          </ac:spMkLst>
        </pc:spChg>
        <pc:spChg chg="add del mod">
          <ac:chgData name="Kanstantsin Tsedryk" userId="708e2d0a-1804-4a88-8649-0d6086050429" providerId="ADAL" clId="{E9E67944-C70C-4A87-B19D-E64606D7D4BC}" dt="2023-02-01T20:54:14.373" v="228"/>
          <ac:spMkLst>
            <pc:docMk/>
            <pc:sldMk cId="1476770761" sldId="350"/>
            <ac:spMk id="10" creationId="{F0A68B05-E29A-B3A2-359C-232DACA281EA}"/>
          </ac:spMkLst>
        </pc:spChg>
        <pc:spChg chg="add del mod">
          <ac:chgData name="Kanstantsin Tsedryk" userId="708e2d0a-1804-4a88-8649-0d6086050429" providerId="ADAL" clId="{E9E67944-C70C-4A87-B19D-E64606D7D4BC}" dt="2023-02-01T20:54:14.373" v="228"/>
          <ac:spMkLst>
            <pc:docMk/>
            <pc:sldMk cId="1476770761" sldId="350"/>
            <ac:spMk id="11" creationId="{849F859D-AE13-6F8B-8802-5B2F43FD3EAB}"/>
          </ac:spMkLst>
        </pc:spChg>
        <pc:spChg chg="add del mod">
          <ac:chgData name="Kanstantsin Tsedryk" userId="708e2d0a-1804-4a88-8649-0d6086050429" providerId="ADAL" clId="{E9E67944-C70C-4A87-B19D-E64606D7D4BC}" dt="2023-02-01T20:54:14.373" v="228"/>
          <ac:spMkLst>
            <pc:docMk/>
            <pc:sldMk cId="1476770761" sldId="350"/>
            <ac:spMk id="12" creationId="{A29706F5-A47C-57CB-D59F-0EC885362972}"/>
          </ac:spMkLst>
        </pc:spChg>
        <pc:spChg chg="add del mod">
          <ac:chgData name="Kanstantsin Tsedryk" userId="708e2d0a-1804-4a88-8649-0d6086050429" providerId="ADAL" clId="{E9E67944-C70C-4A87-B19D-E64606D7D4BC}" dt="2023-02-01T20:54:14.373" v="228"/>
          <ac:spMkLst>
            <pc:docMk/>
            <pc:sldMk cId="1476770761" sldId="350"/>
            <ac:spMk id="13" creationId="{C0884343-52FB-1681-B8CD-A96D9649A69B}"/>
          </ac:spMkLst>
        </pc:spChg>
        <pc:spChg chg="add del mod">
          <ac:chgData name="Kanstantsin Tsedryk" userId="708e2d0a-1804-4a88-8649-0d6086050429" providerId="ADAL" clId="{E9E67944-C70C-4A87-B19D-E64606D7D4BC}" dt="2023-02-01T20:54:14.373" v="228"/>
          <ac:spMkLst>
            <pc:docMk/>
            <pc:sldMk cId="1476770761" sldId="350"/>
            <ac:spMk id="14" creationId="{3E4E9B5E-62A0-7736-E179-5B8DE0581C97}"/>
          </ac:spMkLst>
        </pc:spChg>
        <pc:spChg chg="add del mod">
          <ac:chgData name="Kanstantsin Tsedryk" userId="708e2d0a-1804-4a88-8649-0d6086050429" providerId="ADAL" clId="{E9E67944-C70C-4A87-B19D-E64606D7D4BC}" dt="2023-02-01T20:54:14.373" v="228"/>
          <ac:spMkLst>
            <pc:docMk/>
            <pc:sldMk cId="1476770761" sldId="350"/>
            <ac:spMk id="15" creationId="{7CBB2DFC-AED9-85B0-ADD7-C223E610297F}"/>
          </ac:spMkLst>
        </pc:spChg>
        <pc:spChg chg="add del mod">
          <ac:chgData name="Kanstantsin Tsedryk" userId="708e2d0a-1804-4a88-8649-0d6086050429" providerId="ADAL" clId="{E9E67944-C70C-4A87-B19D-E64606D7D4BC}" dt="2023-02-01T20:54:14.373" v="228"/>
          <ac:spMkLst>
            <pc:docMk/>
            <pc:sldMk cId="1476770761" sldId="350"/>
            <ac:spMk id="17" creationId="{621915BA-01BC-1621-2EA1-6500DD441AA1}"/>
          </ac:spMkLst>
        </pc:spChg>
        <pc:spChg chg="add mod">
          <ac:chgData name="Kanstantsin Tsedryk" userId="708e2d0a-1804-4a88-8649-0d6086050429" providerId="ADAL" clId="{E9E67944-C70C-4A87-B19D-E64606D7D4BC}" dt="2023-02-01T20:57:24.407" v="285" actId="113"/>
          <ac:spMkLst>
            <pc:docMk/>
            <pc:sldMk cId="1476770761" sldId="350"/>
            <ac:spMk id="18" creationId="{2F0DE1FF-C7AD-A1C9-E00C-3B46696EB3AF}"/>
          </ac:spMkLst>
        </pc:spChg>
        <pc:spChg chg="add mod">
          <ac:chgData name="Kanstantsin Tsedryk" userId="708e2d0a-1804-4a88-8649-0d6086050429" providerId="ADAL" clId="{E9E67944-C70C-4A87-B19D-E64606D7D4BC}" dt="2023-02-01T20:59:18.773" v="317" actId="1037"/>
          <ac:spMkLst>
            <pc:docMk/>
            <pc:sldMk cId="1476770761" sldId="350"/>
            <ac:spMk id="20" creationId="{CBE6F123-A703-B7B2-2835-228127E7A5A1}"/>
          </ac:spMkLst>
        </pc:spChg>
        <pc:spChg chg="add mod">
          <ac:chgData name="Kanstantsin Tsedryk" userId="708e2d0a-1804-4a88-8649-0d6086050429" providerId="ADAL" clId="{E9E67944-C70C-4A87-B19D-E64606D7D4BC}" dt="2023-02-01T20:59:18.773" v="317" actId="1037"/>
          <ac:spMkLst>
            <pc:docMk/>
            <pc:sldMk cId="1476770761" sldId="350"/>
            <ac:spMk id="21" creationId="{56F0BFA0-0F7A-3D5D-BF1E-1C21400D0FA5}"/>
          </ac:spMkLst>
        </pc:spChg>
        <pc:spChg chg="add mod">
          <ac:chgData name="Kanstantsin Tsedryk" userId="708e2d0a-1804-4a88-8649-0d6086050429" providerId="ADAL" clId="{E9E67944-C70C-4A87-B19D-E64606D7D4BC}" dt="2023-02-01T20:59:18.773" v="317" actId="1037"/>
          <ac:spMkLst>
            <pc:docMk/>
            <pc:sldMk cId="1476770761" sldId="350"/>
            <ac:spMk id="22" creationId="{3D1C2844-853A-7570-7913-77FA864D769F}"/>
          </ac:spMkLst>
        </pc:spChg>
        <pc:spChg chg="add mod">
          <ac:chgData name="Kanstantsin Tsedryk" userId="708e2d0a-1804-4a88-8649-0d6086050429" providerId="ADAL" clId="{E9E67944-C70C-4A87-B19D-E64606D7D4BC}" dt="2023-02-01T20:59:18.773" v="317" actId="1037"/>
          <ac:spMkLst>
            <pc:docMk/>
            <pc:sldMk cId="1476770761" sldId="350"/>
            <ac:spMk id="23" creationId="{D00E8062-97A4-31CB-E4C1-8872E96959C6}"/>
          </ac:spMkLst>
        </pc:spChg>
        <pc:spChg chg="add del mod">
          <ac:chgData name="Kanstantsin Tsedryk" userId="708e2d0a-1804-4a88-8649-0d6086050429" providerId="ADAL" clId="{E9E67944-C70C-4A87-B19D-E64606D7D4BC}" dt="2023-02-01T20:55:32.603" v="241" actId="478"/>
          <ac:spMkLst>
            <pc:docMk/>
            <pc:sldMk cId="1476770761" sldId="350"/>
            <ac:spMk id="24" creationId="{1ACA8B6D-AE4D-8DE6-93AC-89C549DA4B70}"/>
          </ac:spMkLst>
        </pc:spChg>
        <pc:spChg chg="add mod">
          <ac:chgData name="Kanstantsin Tsedryk" userId="708e2d0a-1804-4a88-8649-0d6086050429" providerId="ADAL" clId="{E9E67944-C70C-4A87-B19D-E64606D7D4BC}" dt="2023-02-01T21:01:48.515" v="338" actId="1076"/>
          <ac:spMkLst>
            <pc:docMk/>
            <pc:sldMk cId="1476770761" sldId="350"/>
            <ac:spMk id="25" creationId="{DD30351E-6DC6-A009-BFDD-9F9B98B87081}"/>
          </ac:spMkLst>
        </pc:spChg>
        <pc:spChg chg="add mod">
          <ac:chgData name="Kanstantsin Tsedryk" userId="708e2d0a-1804-4a88-8649-0d6086050429" providerId="ADAL" clId="{E9E67944-C70C-4A87-B19D-E64606D7D4BC}" dt="2023-02-01T20:59:18.773" v="317" actId="1037"/>
          <ac:spMkLst>
            <pc:docMk/>
            <pc:sldMk cId="1476770761" sldId="350"/>
            <ac:spMk id="26" creationId="{79D2B5A3-47F8-AF59-68E5-1638E2D681EE}"/>
          </ac:spMkLst>
        </pc:spChg>
        <pc:spChg chg="add mod">
          <ac:chgData name="Kanstantsin Tsedryk" userId="708e2d0a-1804-4a88-8649-0d6086050429" providerId="ADAL" clId="{E9E67944-C70C-4A87-B19D-E64606D7D4BC}" dt="2023-02-01T21:13:21.971" v="394" actId="114"/>
          <ac:spMkLst>
            <pc:docMk/>
            <pc:sldMk cId="1476770761" sldId="350"/>
            <ac:spMk id="27" creationId="{7CE62041-1A10-03E1-A68E-CE674F634268}"/>
          </ac:spMkLst>
        </pc:spChg>
        <pc:spChg chg="add mod">
          <ac:chgData name="Kanstantsin Tsedryk" userId="708e2d0a-1804-4a88-8649-0d6086050429" providerId="ADAL" clId="{E9E67944-C70C-4A87-B19D-E64606D7D4BC}" dt="2023-02-01T20:57:12.499" v="281" actId="1036"/>
          <ac:spMkLst>
            <pc:docMk/>
            <pc:sldMk cId="1476770761" sldId="350"/>
            <ac:spMk id="28" creationId="{2C64F5FF-DE74-B303-36EA-F0555E23BE65}"/>
          </ac:spMkLst>
        </pc:spChg>
        <pc:spChg chg="add mod">
          <ac:chgData name="Kanstantsin Tsedryk" userId="708e2d0a-1804-4a88-8649-0d6086050429" providerId="ADAL" clId="{E9E67944-C70C-4A87-B19D-E64606D7D4BC}" dt="2023-02-01T20:57:12.499" v="281" actId="1036"/>
          <ac:spMkLst>
            <pc:docMk/>
            <pc:sldMk cId="1476770761" sldId="350"/>
            <ac:spMk id="29" creationId="{3C59E5F8-EF9E-A3FF-F652-9EE9875B7F15}"/>
          </ac:spMkLst>
        </pc:spChg>
        <pc:spChg chg="add mod">
          <ac:chgData name="Kanstantsin Tsedryk" userId="708e2d0a-1804-4a88-8649-0d6086050429" providerId="ADAL" clId="{E9E67944-C70C-4A87-B19D-E64606D7D4BC}" dt="2023-02-01T20:57:12.499" v="281" actId="1036"/>
          <ac:spMkLst>
            <pc:docMk/>
            <pc:sldMk cId="1476770761" sldId="350"/>
            <ac:spMk id="30" creationId="{A1155884-A5C1-639F-5BE7-CAA1227D8E7E}"/>
          </ac:spMkLst>
        </pc:spChg>
        <pc:spChg chg="add mod">
          <ac:chgData name="Kanstantsin Tsedryk" userId="708e2d0a-1804-4a88-8649-0d6086050429" providerId="ADAL" clId="{E9E67944-C70C-4A87-B19D-E64606D7D4BC}" dt="2023-02-01T20:57:12.499" v="281" actId="1036"/>
          <ac:spMkLst>
            <pc:docMk/>
            <pc:sldMk cId="1476770761" sldId="350"/>
            <ac:spMk id="32" creationId="{7D58A3CE-64E2-E5F1-72D7-5668C794780F}"/>
          </ac:spMkLst>
        </pc:spChg>
        <pc:spChg chg="add mod">
          <ac:chgData name="Kanstantsin Tsedryk" userId="708e2d0a-1804-4a88-8649-0d6086050429" providerId="ADAL" clId="{E9E67944-C70C-4A87-B19D-E64606D7D4BC}" dt="2023-02-01T20:59:08.970" v="294" actId="571"/>
          <ac:spMkLst>
            <pc:docMk/>
            <pc:sldMk cId="1476770761" sldId="350"/>
            <ac:spMk id="35" creationId="{A462A129-E357-CAB8-1EC0-17D372105348}"/>
          </ac:spMkLst>
        </pc:spChg>
        <pc:spChg chg="add mod">
          <ac:chgData name="Kanstantsin Tsedryk" userId="708e2d0a-1804-4a88-8649-0d6086050429" providerId="ADAL" clId="{E9E67944-C70C-4A87-B19D-E64606D7D4BC}" dt="2023-02-01T20:59:08.970" v="294" actId="571"/>
          <ac:spMkLst>
            <pc:docMk/>
            <pc:sldMk cId="1476770761" sldId="350"/>
            <ac:spMk id="36" creationId="{317C2287-F299-E625-D4DF-DF616DA5EECC}"/>
          </ac:spMkLst>
        </pc:spChg>
        <pc:spChg chg="add mod">
          <ac:chgData name="Kanstantsin Tsedryk" userId="708e2d0a-1804-4a88-8649-0d6086050429" providerId="ADAL" clId="{E9E67944-C70C-4A87-B19D-E64606D7D4BC}" dt="2023-02-01T20:59:08.970" v="294" actId="571"/>
          <ac:spMkLst>
            <pc:docMk/>
            <pc:sldMk cId="1476770761" sldId="350"/>
            <ac:spMk id="37" creationId="{DE71EE53-F105-5D1C-570C-420D75E2DF3C}"/>
          </ac:spMkLst>
        </pc:spChg>
        <pc:spChg chg="add mod">
          <ac:chgData name="Kanstantsin Tsedryk" userId="708e2d0a-1804-4a88-8649-0d6086050429" providerId="ADAL" clId="{E9E67944-C70C-4A87-B19D-E64606D7D4BC}" dt="2023-02-01T20:59:08.970" v="294" actId="571"/>
          <ac:spMkLst>
            <pc:docMk/>
            <pc:sldMk cId="1476770761" sldId="350"/>
            <ac:spMk id="38" creationId="{479095D2-CAC8-2873-7EDC-72F0E9443130}"/>
          </ac:spMkLst>
        </pc:spChg>
        <pc:spChg chg="add mod">
          <ac:chgData name="Kanstantsin Tsedryk" userId="708e2d0a-1804-4a88-8649-0d6086050429" providerId="ADAL" clId="{E9E67944-C70C-4A87-B19D-E64606D7D4BC}" dt="2023-02-01T20:59:08.970" v="294" actId="571"/>
          <ac:spMkLst>
            <pc:docMk/>
            <pc:sldMk cId="1476770761" sldId="350"/>
            <ac:spMk id="39" creationId="{BDBC9458-50A7-F3D0-9C34-541330C274CB}"/>
          </ac:spMkLst>
        </pc:spChg>
        <pc:graphicFrameChg chg="add del mod">
          <ac:chgData name="Kanstantsin Tsedryk" userId="708e2d0a-1804-4a88-8649-0d6086050429" providerId="ADAL" clId="{E9E67944-C70C-4A87-B19D-E64606D7D4BC}" dt="2023-02-01T20:54:14.373" v="228"/>
          <ac:graphicFrameMkLst>
            <pc:docMk/>
            <pc:sldMk cId="1476770761" sldId="350"/>
            <ac:graphicFrameMk id="4" creationId="{42F11107-AB12-9248-912A-D22DC22D47FE}"/>
          </ac:graphicFrameMkLst>
        </pc:graphicFrameChg>
        <pc:graphicFrameChg chg="add mod modGraphic">
          <ac:chgData name="Kanstantsin Tsedryk" userId="708e2d0a-1804-4a88-8649-0d6086050429" providerId="ADAL" clId="{E9E67944-C70C-4A87-B19D-E64606D7D4BC}" dt="2023-02-01T21:12:32.243" v="361" actId="13238"/>
          <ac:graphicFrameMkLst>
            <pc:docMk/>
            <pc:sldMk cId="1476770761" sldId="350"/>
            <ac:graphicFrameMk id="19" creationId="{ACD28A2A-55C8-9073-80CB-3EB0C4CC7A8F}"/>
          </ac:graphicFrameMkLst>
        </pc:graphicFrameChg>
        <pc:picChg chg="add mod">
          <ac:chgData name="Kanstantsin Tsedryk" userId="708e2d0a-1804-4a88-8649-0d6086050429" providerId="ADAL" clId="{E9E67944-C70C-4A87-B19D-E64606D7D4BC}" dt="2023-02-01T21:12:53.901" v="393" actId="962"/>
          <ac:picMkLst>
            <pc:docMk/>
            <pc:sldMk cId="1476770761" sldId="350"/>
            <ac:picMk id="34" creationId="{DB6A0DFB-13C5-EBE6-7F58-D574FD6D57AE}"/>
          </ac:picMkLst>
        </pc:picChg>
        <pc:cxnChg chg="add del mod">
          <ac:chgData name="Kanstantsin Tsedryk" userId="708e2d0a-1804-4a88-8649-0d6086050429" providerId="ADAL" clId="{E9E67944-C70C-4A87-B19D-E64606D7D4BC}" dt="2023-02-01T20:54:14.373" v="228"/>
          <ac:cxnSpMkLst>
            <pc:docMk/>
            <pc:sldMk cId="1476770761" sldId="350"/>
            <ac:cxnSpMk id="16" creationId="{DCCBF946-CA60-D31B-3EAE-5A02EED2F5A2}"/>
          </ac:cxnSpMkLst>
        </pc:cxnChg>
        <pc:cxnChg chg="add mod">
          <ac:chgData name="Kanstantsin Tsedryk" userId="708e2d0a-1804-4a88-8649-0d6086050429" providerId="ADAL" clId="{E9E67944-C70C-4A87-B19D-E64606D7D4BC}" dt="2023-02-01T20:59:18.773" v="317" actId="1037"/>
          <ac:cxnSpMkLst>
            <pc:docMk/>
            <pc:sldMk cId="1476770761" sldId="350"/>
            <ac:cxnSpMk id="31" creationId="{D39AEEC3-5E77-DFAB-CFC5-9C3471FB1606}"/>
          </ac:cxnSpMkLst>
        </pc:cxnChg>
        <pc:cxnChg chg="add mod">
          <ac:chgData name="Kanstantsin Tsedryk" userId="708e2d0a-1804-4a88-8649-0d6086050429" providerId="ADAL" clId="{E9E67944-C70C-4A87-B19D-E64606D7D4BC}" dt="2023-02-01T20:59:08.970" v="294" actId="571"/>
          <ac:cxnSpMkLst>
            <pc:docMk/>
            <pc:sldMk cId="1476770761" sldId="350"/>
            <ac:cxnSpMk id="40" creationId="{D593E351-3017-FBFE-F52A-755E568B5FB9}"/>
          </ac:cxnSpMkLst>
        </pc:cxnChg>
      </pc:sldChg>
      <pc:sldChg chg="addSp delSp modSp new mod delAnim modAnim">
        <pc:chgData name="Kanstantsin Tsedryk" userId="708e2d0a-1804-4a88-8649-0d6086050429" providerId="ADAL" clId="{E9E67944-C70C-4A87-B19D-E64606D7D4BC}" dt="2023-02-02T15:07:47.684" v="581" actId="1076"/>
        <pc:sldMkLst>
          <pc:docMk/>
          <pc:sldMk cId="833127119" sldId="351"/>
        </pc:sldMkLst>
        <pc:spChg chg="mod">
          <ac:chgData name="Kanstantsin Tsedryk" userId="708e2d0a-1804-4a88-8649-0d6086050429" providerId="ADAL" clId="{E9E67944-C70C-4A87-B19D-E64606D7D4BC}" dt="2023-02-01T21:00:45.739" v="323"/>
          <ac:spMkLst>
            <pc:docMk/>
            <pc:sldMk cId="833127119" sldId="351"/>
            <ac:spMk id="2" creationId="{6928AA23-EB07-BD25-B1DD-CABDE4F520B6}"/>
          </ac:spMkLst>
        </pc:spChg>
        <pc:spChg chg="add del mod">
          <ac:chgData name="Kanstantsin Tsedryk" userId="708e2d0a-1804-4a88-8649-0d6086050429" providerId="ADAL" clId="{E9E67944-C70C-4A87-B19D-E64606D7D4BC}" dt="2023-02-01T21:00:58.002" v="325"/>
          <ac:spMkLst>
            <pc:docMk/>
            <pc:sldMk cId="833127119" sldId="351"/>
            <ac:spMk id="3" creationId="{4419379D-D690-C037-67C2-DFCFA57BF6E0}"/>
          </ac:spMkLst>
        </pc:spChg>
        <pc:spChg chg="add del mod">
          <ac:chgData name="Kanstantsin Tsedryk" userId="708e2d0a-1804-4a88-8649-0d6086050429" providerId="ADAL" clId="{E9E67944-C70C-4A87-B19D-E64606D7D4BC}" dt="2023-02-01T21:00:58.002" v="325"/>
          <ac:spMkLst>
            <pc:docMk/>
            <pc:sldMk cId="833127119" sldId="351"/>
            <ac:spMk id="5" creationId="{573FB3E7-1E85-617B-69F7-742864178E9B}"/>
          </ac:spMkLst>
        </pc:spChg>
        <pc:spChg chg="add del mod">
          <ac:chgData name="Kanstantsin Tsedryk" userId="708e2d0a-1804-4a88-8649-0d6086050429" providerId="ADAL" clId="{E9E67944-C70C-4A87-B19D-E64606D7D4BC}" dt="2023-02-01T21:00:58.002" v="325"/>
          <ac:spMkLst>
            <pc:docMk/>
            <pc:sldMk cId="833127119" sldId="351"/>
            <ac:spMk id="6" creationId="{D6DCE3B1-3C2E-850E-C74D-3B03ABC4614A}"/>
          </ac:spMkLst>
        </pc:spChg>
        <pc:spChg chg="add del mod">
          <ac:chgData name="Kanstantsin Tsedryk" userId="708e2d0a-1804-4a88-8649-0d6086050429" providerId="ADAL" clId="{E9E67944-C70C-4A87-B19D-E64606D7D4BC}" dt="2023-02-01T21:00:58.002" v="325"/>
          <ac:spMkLst>
            <pc:docMk/>
            <pc:sldMk cId="833127119" sldId="351"/>
            <ac:spMk id="7" creationId="{6D190399-6EA6-D9E1-CA19-03E9B2E87A0B}"/>
          </ac:spMkLst>
        </pc:spChg>
        <pc:spChg chg="add del mod">
          <ac:chgData name="Kanstantsin Tsedryk" userId="708e2d0a-1804-4a88-8649-0d6086050429" providerId="ADAL" clId="{E9E67944-C70C-4A87-B19D-E64606D7D4BC}" dt="2023-02-01T21:00:58.002" v="325"/>
          <ac:spMkLst>
            <pc:docMk/>
            <pc:sldMk cId="833127119" sldId="351"/>
            <ac:spMk id="8" creationId="{F128AAF9-BB45-7D28-593A-1E816E7C3393}"/>
          </ac:spMkLst>
        </pc:spChg>
        <pc:spChg chg="add mod">
          <ac:chgData name="Kanstantsin Tsedryk" userId="708e2d0a-1804-4a88-8649-0d6086050429" providerId="ADAL" clId="{E9E67944-C70C-4A87-B19D-E64606D7D4BC}" dt="2023-02-02T15:06:40.760" v="537" actId="1035"/>
          <ac:spMkLst>
            <pc:docMk/>
            <pc:sldMk cId="833127119" sldId="351"/>
            <ac:spMk id="9" creationId="{FD493595-6C94-317B-2432-404E71C5DDCF}"/>
          </ac:spMkLst>
        </pc:spChg>
        <pc:spChg chg="add del mod">
          <ac:chgData name="Kanstantsin Tsedryk" userId="708e2d0a-1804-4a88-8649-0d6086050429" providerId="ADAL" clId="{E9E67944-C70C-4A87-B19D-E64606D7D4BC}" dt="2023-02-02T15:03:50.641" v="493" actId="478"/>
          <ac:spMkLst>
            <pc:docMk/>
            <pc:sldMk cId="833127119" sldId="351"/>
            <ac:spMk id="11" creationId="{B56C8F18-7593-9309-27A1-4EAFDEE511C4}"/>
          </ac:spMkLst>
        </pc:spChg>
        <pc:spChg chg="add del mod">
          <ac:chgData name="Kanstantsin Tsedryk" userId="708e2d0a-1804-4a88-8649-0d6086050429" providerId="ADAL" clId="{E9E67944-C70C-4A87-B19D-E64606D7D4BC}" dt="2023-02-01T21:01:22.992" v="331" actId="478"/>
          <ac:spMkLst>
            <pc:docMk/>
            <pc:sldMk cId="833127119" sldId="351"/>
            <ac:spMk id="11" creationId="{C7BC03C7-CBBC-E70B-3ABB-A7BE1CD1BB63}"/>
          </ac:spMkLst>
        </pc:spChg>
        <pc:spChg chg="add mod">
          <ac:chgData name="Kanstantsin Tsedryk" userId="708e2d0a-1804-4a88-8649-0d6086050429" providerId="ADAL" clId="{E9E67944-C70C-4A87-B19D-E64606D7D4BC}" dt="2023-02-01T21:01:38.324" v="335" actId="1076"/>
          <ac:spMkLst>
            <pc:docMk/>
            <pc:sldMk cId="833127119" sldId="351"/>
            <ac:spMk id="12" creationId="{F6BD9229-14C9-453F-1B6F-214DF51768DA}"/>
          </ac:spMkLst>
        </pc:spChg>
        <pc:spChg chg="add mod">
          <ac:chgData name="Kanstantsin Tsedryk" userId="708e2d0a-1804-4a88-8649-0d6086050429" providerId="ADAL" clId="{E9E67944-C70C-4A87-B19D-E64606D7D4BC}" dt="2023-02-02T15:06:40.760" v="537" actId="1035"/>
          <ac:spMkLst>
            <pc:docMk/>
            <pc:sldMk cId="833127119" sldId="351"/>
            <ac:spMk id="13" creationId="{A7CB86DD-049C-BF4B-1F70-D789E670DB41}"/>
          </ac:spMkLst>
        </pc:spChg>
        <pc:spChg chg="add mod">
          <ac:chgData name="Kanstantsin Tsedryk" userId="708e2d0a-1804-4a88-8649-0d6086050429" providerId="ADAL" clId="{E9E67944-C70C-4A87-B19D-E64606D7D4BC}" dt="2023-02-02T15:06:40.760" v="537" actId="1035"/>
          <ac:spMkLst>
            <pc:docMk/>
            <pc:sldMk cId="833127119" sldId="351"/>
            <ac:spMk id="14" creationId="{AA1B3DC3-FC33-3BFB-AC8F-E2BB99C4ACC1}"/>
          </ac:spMkLst>
        </pc:spChg>
        <pc:spChg chg="add mod">
          <ac:chgData name="Kanstantsin Tsedryk" userId="708e2d0a-1804-4a88-8649-0d6086050429" providerId="ADAL" clId="{E9E67944-C70C-4A87-B19D-E64606D7D4BC}" dt="2023-02-02T15:07:47.684" v="581" actId="1076"/>
          <ac:spMkLst>
            <pc:docMk/>
            <pc:sldMk cId="833127119" sldId="351"/>
            <ac:spMk id="20" creationId="{420B42D2-68A0-F69F-371A-FE8758EB4FA1}"/>
          </ac:spMkLst>
        </pc:spChg>
        <pc:graphicFrameChg chg="add del mod">
          <ac:chgData name="Kanstantsin Tsedryk" userId="708e2d0a-1804-4a88-8649-0d6086050429" providerId="ADAL" clId="{E9E67944-C70C-4A87-B19D-E64606D7D4BC}" dt="2023-02-01T21:00:58.002" v="325"/>
          <ac:graphicFrameMkLst>
            <pc:docMk/>
            <pc:sldMk cId="833127119" sldId="351"/>
            <ac:graphicFrameMk id="4" creationId="{221CCBC4-180A-6757-83AD-6360DF2DBCE3}"/>
          </ac:graphicFrameMkLst>
        </pc:graphicFrameChg>
        <pc:graphicFrameChg chg="add mod modGraphic">
          <ac:chgData name="Kanstantsin Tsedryk" userId="708e2d0a-1804-4a88-8649-0d6086050429" providerId="ADAL" clId="{E9E67944-C70C-4A87-B19D-E64606D7D4BC}" dt="2023-02-01T21:12:29.255" v="360" actId="13238"/>
          <ac:graphicFrameMkLst>
            <pc:docMk/>
            <pc:sldMk cId="833127119" sldId="351"/>
            <ac:graphicFrameMk id="10" creationId="{12862BEC-5C23-2311-0657-6852523D9BF5}"/>
          </ac:graphicFrameMkLst>
        </pc:graphicFrameChg>
        <pc:picChg chg="add del mod">
          <ac:chgData name="Kanstantsin Tsedryk" userId="708e2d0a-1804-4a88-8649-0d6086050429" providerId="ADAL" clId="{E9E67944-C70C-4A87-B19D-E64606D7D4BC}" dt="2023-02-02T14:24:14.259" v="419" actId="478"/>
          <ac:picMkLst>
            <pc:docMk/>
            <pc:sldMk cId="833127119" sldId="351"/>
            <ac:picMk id="4" creationId="{E23673C1-34FA-A80E-2381-1E91147DE1E6}"/>
          </ac:picMkLst>
        </pc:picChg>
        <pc:picChg chg="add del mod modCrop">
          <ac:chgData name="Kanstantsin Tsedryk" userId="708e2d0a-1804-4a88-8649-0d6086050429" providerId="ADAL" clId="{E9E67944-C70C-4A87-B19D-E64606D7D4BC}" dt="2023-02-02T14:27:44.489" v="444" actId="478"/>
          <ac:picMkLst>
            <pc:docMk/>
            <pc:sldMk cId="833127119" sldId="351"/>
            <ac:picMk id="6" creationId="{22280F40-0003-4BC8-39D2-E7A5F1E3BE40}"/>
          </ac:picMkLst>
        </pc:picChg>
        <pc:picChg chg="add del mod modCrop">
          <ac:chgData name="Kanstantsin Tsedryk" userId="708e2d0a-1804-4a88-8649-0d6086050429" providerId="ADAL" clId="{E9E67944-C70C-4A87-B19D-E64606D7D4BC}" dt="2023-02-02T15:03:46.376" v="489" actId="478"/>
          <ac:picMkLst>
            <pc:docMk/>
            <pc:sldMk cId="833127119" sldId="351"/>
            <ac:picMk id="8" creationId="{C34EFF38-B3B2-B659-20E0-A2F5AB890F89}"/>
          </ac:picMkLst>
        </pc:picChg>
        <pc:picChg chg="add mod">
          <ac:chgData name="Kanstantsin Tsedryk" userId="708e2d0a-1804-4a88-8649-0d6086050429" providerId="ADAL" clId="{E9E67944-C70C-4A87-B19D-E64606D7D4BC}" dt="2023-02-01T21:01:26.860" v="332" actId="1076"/>
          <ac:picMkLst>
            <pc:docMk/>
            <pc:sldMk cId="833127119" sldId="351"/>
            <ac:picMk id="15" creationId="{B33D26A4-CDFF-3E5D-3D78-655345436DCD}"/>
          </ac:picMkLst>
        </pc:picChg>
        <pc:picChg chg="add del mod ord">
          <ac:chgData name="Kanstantsin Tsedryk" userId="708e2d0a-1804-4a88-8649-0d6086050429" providerId="ADAL" clId="{E9E67944-C70C-4A87-B19D-E64606D7D4BC}" dt="2023-02-02T15:04:48.358" v="496" actId="478"/>
          <ac:picMkLst>
            <pc:docMk/>
            <pc:sldMk cId="833127119" sldId="351"/>
            <ac:picMk id="17" creationId="{5F8FD7D9-5F71-E835-1277-DDCF6EAB3E5B}"/>
          </ac:picMkLst>
        </pc:picChg>
        <pc:picChg chg="add mod">
          <ac:chgData name="Kanstantsin Tsedryk" userId="708e2d0a-1804-4a88-8649-0d6086050429" providerId="ADAL" clId="{E9E67944-C70C-4A87-B19D-E64606D7D4BC}" dt="2023-02-02T15:06:45.076" v="539" actId="1076"/>
          <ac:picMkLst>
            <pc:docMk/>
            <pc:sldMk cId="833127119" sldId="351"/>
            <ac:picMk id="19" creationId="{E4D4FCE3-E9FA-6DD8-2E52-B40F02973885}"/>
          </ac:picMkLst>
        </pc:picChg>
      </pc:sldChg>
      <pc:sldChg chg="addSp delSp modSp new mod modAnim">
        <pc:chgData name="Kanstantsin Tsedryk" userId="708e2d0a-1804-4a88-8649-0d6086050429" providerId="ADAL" clId="{E9E67944-C70C-4A87-B19D-E64606D7D4BC}" dt="2023-02-02T15:57:05.278" v="879" actId="1440"/>
        <pc:sldMkLst>
          <pc:docMk/>
          <pc:sldMk cId="2126725983" sldId="352"/>
        </pc:sldMkLst>
        <pc:spChg chg="mod">
          <ac:chgData name="Kanstantsin Tsedryk" userId="708e2d0a-1804-4a88-8649-0d6086050429" providerId="ADAL" clId="{E9E67944-C70C-4A87-B19D-E64606D7D4BC}" dt="2023-02-02T15:08:38.226" v="585"/>
          <ac:spMkLst>
            <pc:docMk/>
            <pc:sldMk cId="2126725983" sldId="352"/>
            <ac:spMk id="2" creationId="{E2A31981-7F5E-BA06-4528-CD8C7A67F593}"/>
          </ac:spMkLst>
        </pc:spChg>
        <pc:spChg chg="add del mod">
          <ac:chgData name="Kanstantsin Tsedryk" userId="708e2d0a-1804-4a88-8649-0d6086050429" providerId="ADAL" clId="{E9E67944-C70C-4A87-B19D-E64606D7D4BC}" dt="2023-02-02T15:08:50.018" v="587"/>
          <ac:spMkLst>
            <pc:docMk/>
            <pc:sldMk cId="2126725983" sldId="352"/>
            <ac:spMk id="3" creationId="{B1AEBF82-9E97-8AF5-7F81-19C5B7DD9239}"/>
          </ac:spMkLst>
        </pc:spChg>
        <pc:spChg chg="add del mod">
          <ac:chgData name="Kanstantsin Tsedryk" userId="708e2d0a-1804-4a88-8649-0d6086050429" providerId="ADAL" clId="{E9E67944-C70C-4A87-B19D-E64606D7D4BC}" dt="2023-02-02T15:08:50.018" v="587"/>
          <ac:spMkLst>
            <pc:docMk/>
            <pc:sldMk cId="2126725983" sldId="352"/>
            <ac:spMk id="4" creationId="{AC57A7D9-6C88-4F46-43B0-0F50C6D2DD6C}"/>
          </ac:spMkLst>
        </pc:spChg>
        <pc:spChg chg="add del mod">
          <ac:chgData name="Kanstantsin Tsedryk" userId="708e2d0a-1804-4a88-8649-0d6086050429" providerId="ADAL" clId="{E9E67944-C70C-4A87-B19D-E64606D7D4BC}" dt="2023-02-02T15:08:50.018" v="587"/>
          <ac:spMkLst>
            <pc:docMk/>
            <pc:sldMk cId="2126725983" sldId="352"/>
            <ac:spMk id="5" creationId="{0871956E-E1F4-D166-8D3B-563AD4C89BD6}"/>
          </ac:spMkLst>
        </pc:spChg>
        <pc:spChg chg="add del mod">
          <ac:chgData name="Kanstantsin Tsedryk" userId="708e2d0a-1804-4a88-8649-0d6086050429" providerId="ADAL" clId="{E9E67944-C70C-4A87-B19D-E64606D7D4BC}" dt="2023-02-02T15:08:50.018" v="587"/>
          <ac:spMkLst>
            <pc:docMk/>
            <pc:sldMk cId="2126725983" sldId="352"/>
            <ac:spMk id="6" creationId="{F5DFD9D3-CF10-A058-4D1E-BDA12811C6A3}"/>
          </ac:spMkLst>
        </pc:spChg>
        <pc:spChg chg="add del mod">
          <ac:chgData name="Kanstantsin Tsedryk" userId="708e2d0a-1804-4a88-8649-0d6086050429" providerId="ADAL" clId="{E9E67944-C70C-4A87-B19D-E64606D7D4BC}" dt="2023-02-02T15:08:50.018" v="587"/>
          <ac:spMkLst>
            <pc:docMk/>
            <pc:sldMk cId="2126725983" sldId="352"/>
            <ac:spMk id="7" creationId="{24DA5610-26C9-20B1-496E-D03364093683}"/>
          </ac:spMkLst>
        </pc:spChg>
        <pc:spChg chg="add del mod">
          <ac:chgData name="Kanstantsin Tsedryk" userId="708e2d0a-1804-4a88-8649-0d6086050429" providerId="ADAL" clId="{E9E67944-C70C-4A87-B19D-E64606D7D4BC}" dt="2023-02-02T15:08:50.018" v="587"/>
          <ac:spMkLst>
            <pc:docMk/>
            <pc:sldMk cId="2126725983" sldId="352"/>
            <ac:spMk id="8" creationId="{25EE0AAE-EAC6-6A2C-3780-AA8B153E3212}"/>
          </ac:spMkLst>
        </pc:spChg>
        <pc:spChg chg="add del mod">
          <ac:chgData name="Kanstantsin Tsedryk" userId="708e2d0a-1804-4a88-8649-0d6086050429" providerId="ADAL" clId="{E9E67944-C70C-4A87-B19D-E64606D7D4BC}" dt="2023-02-02T15:08:50.018" v="587"/>
          <ac:spMkLst>
            <pc:docMk/>
            <pc:sldMk cId="2126725983" sldId="352"/>
            <ac:spMk id="9" creationId="{C927F782-A743-890C-4680-C7AE3F23791A}"/>
          </ac:spMkLst>
        </pc:spChg>
        <pc:spChg chg="add del mod">
          <ac:chgData name="Kanstantsin Tsedryk" userId="708e2d0a-1804-4a88-8649-0d6086050429" providerId="ADAL" clId="{E9E67944-C70C-4A87-B19D-E64606D7D4BC}" dt="2023-02-02T15:08:50.018" v="587"/>
          <ac:spMkLst>
            <pc:docMk/>
            <pc:sldMk cId="2126725983" sldId="352"/>
            <ac:spMk id="10" creationId="{0005B8C0-514E-35AE-7CD7-5CAB1DFF6904}"/>
          </ac:spMkLst>
        </pc:spChg>
        <pc:spChg chg="add del mod">
          <ac:chgData name="Kanstantsin Tsedryk" userId="708e2d0a-1804-4a88-8649-0d6086050429" providerId="ADAL" clId="{E9E67944-C70C-4A87-B19D-E64606D7D4BC}" dt="2023-02-02T15:08:50.018" v="587"/>
          <ac:spMkLst>
            <pc:docMk/>
            <pc:sldMk cId="2126725983" sldId="352"/>
            <ac:spMk id="11" creationId="{C7F04EBA-6F60-92AA-51B0-06E0F6BD5378}"/>
          </ac:spMkLst>
        </pc:spChg>
        <pc:spChg chg="add del mod">
          <ac:chgData name="Kanstantsin Tsedryk" userId="708e2d0a-1804-4a88-8649-0d6086050429" providerId="ADAL" clId="{E9E67944-C70C-4A87-B19D-E64606D7D4BC}" dt="2023-02-02T15:08:50.018" v="587"/>
          <ac:spMkLst>
            <pc:docMk/>
            <pc:sldMk cId="2126725983" sldId="352"/>
            <ac:spMk id="12" creationId="{E824FBE6-D633-709E-5A16-DB6050A1FBC8}"/>
          </ac:spMkLst>
        </pc:spChg>
        <pc:spChg chg="add del mod">
          <ac:chgData name="Kanstantsin Tsedryk" userId="708e2d0a-1804-4a88-8649-0d6086050429" providerId="ADAL" clId="{E9E67944-C70C-4A87-B19D-E64606D7D4BC}" dt="2023-02-02T15:08:50.018" v="587"/>
          <ac:spMkLst>
            <pc:docMk/>
            <pc:sldMk cId="2126725983" sldId="352"/>
            <ac:spMk id="13" creationId="{CDBD7BDF-9F4E-3AE3-E5BF-3603B6D0F814}"/>
          </ac:spMkLst>
        </pc:spChg>
        <pc:spChg chg="add del mod">
          <ac:chgData name="Kanstantsin Tsedryk" userId="708e2d0a-1804-4a88-8649-0d6086050429" providerId="ADAL" clId="{E9E67944-C70C-4A87-B19D-E64606D7D4BC}" dt="2023-02-02T15:08:50.018" v="587"/>
          <ac:spMkLst>
            <pc:docMk/>
            <pc:sldMk cId="2126725983" sldId="352"/>
            <ac:spMk id="14" creationId="{83407658-7FEB-F772-202A-0C2521FD2D52}"/>
          </ac:spMkLst>
        </pc:spChg>
        <pc:spChg chg="add del mod">
          <ac:chgData name="Kanstantsin Tsedryk" userId="708e2d0a-1804-4a88-8649-0d6086050429" providerId="ADAL" clId="{E9E67944-C70C-4A87-B19D-E64606D7D4BC}" dt="2023-02-02T15:08:50.018" v="587"/>
          <ac:spMkLst>
            <pc:docMk/>
            <pc:sldMk cId="2126725983" sldId="352"/>
            <ac:spMk id="15" creationId="{EB16930D-89DA-96F3-2DE2-DF9119BFC4D2}"/>
          </ac:spMkLst>
        </pc:spChg>
        <pc:spChg chg="add del mod">
          <ac:chgData name="Kanstantsin Tsedryk" userId="708e2d0a-1804-4a88-8649-0d6086050429" providerId="ADAL" clId="{E9E67944-C70C-4A87-B19D-E64606D7D4BC}" dt="2023-02-02T15:08:50.018" v="587"/>
          <ac:spMkLst>
            <pc:docMk/>
            <pc:sldMk cId="2126725983" sldId="352"/>
            <ac:spMk id="16" creationId="{EDF7F531-2643-2B08-CF96-7F79C659C4EE}"/>
          </ac:spMkLst>
        </pc:spChg>
        <pc:spChg chg="add del mod">
          <ac:chgData name="Kanstantsin Tsedryk" userId="708e2d0a-1804-4a88-8649-0d6086050429" providerId="ADAL" clId="{E9E67944-C70C-4A87-B19D-E64606D7D4BC}" dt="2023-02-02T15:08:50.018" v="587"/>
          <ac:spMkLst>
            <pc:docMk/>
            <pc:sldMk cId="2126725983" sldId="352"/>
            <ac:spMk id="17" creationId="{FF7334F8-FC06-A021-DC3E-C8C69B746339}"/>
          </ac:spMkLst>
        </pc:spChg>
        <pc:spChg chg="add del mod">
          <ac:chgData name="Kanstantsin Tsedryk" userId="708e2d0a-1804-4a88-8649-0d6086050429" providerId="ADAL" clId="{E9E67944-C70C-4A87-B19D-E64606D7D4BC}" dt="2023-02-02T15:08:50.018" v="587"/>
          <ac:spMkLst>
            <pc:docMk/>
            <pc:sldMk cId="2126725983" sldId="352"/>
            <ac:spMk id="18" creationId="{B106EA8F-E65A-78C3-78A5-36B2940001F6}"/>
          </ac:spMkLst>
        </pc:spChg>
        <pc:spChg chg="add del mod">
          <ac:chgData name="Kanstantsin Tsedryk" userId="708e2d0a-1804-4a88-8649-0d6086050429" providerId="ADAL" clId="{E9E67944-C70C-4A87-B19D-E64606D7D4BC}" dt="2023-02-02T15:08:50.018" v="587"/>
          <ac:spMkLst>
            <pc:docMk/>
            <pc:sldMk cId="2126725983" sldId="352"/>
            <ac:spMk id="19" creationId="{2DD6D4A6-5D8B-BE7A-129F-34929F5B2DB1}"/>
          </ac:spMkLst>
        </pc:spChg>
        <pc:spChg chg="add del mod">
          <ac:chgData name="Kanstantsin Tsedryk" userId="708e2d0a-1804-4a88-8649-0d6086050429" providerId="ADAL" clId="{E9E67944-C70C-4A87-B19D-E64606D7D4BC}" dt="2023-02-02T15:08:50.018" v="587"/>
          <ac:spMkLst>
            <pc:docMk/>
            <pc:sldMk cId="2126725983" sldId="352"/>
            <ac:spMk id="20" creationId="{FD15E24D-EA80-33B9-9AB3-BA8BB9C3625C}"/>
          </ac:spMkLst>
        </pc:spChg>
        <pc:spChg chg="add del mod">
          <ac:chgData name="Kanstantsin Tsedryk" userId="708e2d0a-1804-4a88-8649-0d6086050429" providerId="ADAL" clId="{E9E67944-C70C-4A87-B19D-E64606D7D4BC}" dt="2023-02-02T15:08:50.018" v="587"/>
          <ac:spMkLst>
            <pc:docMk/>
            <pc:sldMk cId="2126725983" sldId="352"/>
            <ac:spMk id="21" creationId="{91B20BAF-25CC-8B30-83AF-E653161A5E22}"/>
          </ac:spMkLst>
        </pc:spChg>
        <pc:spChg chg="mod">
          <ac:chgData name="Kanstantsin Tsedryk" userId="708e2d0a-1804-4a88-8649-0d6086050429" providerId="ADAL" clId="{E9E67944-C70C-4A87-B19D-E64606D7D4BC}" dt="2023-02-02T15:08:45.331" v="586"/>
          <ac:spMkLst>
            <pc:docMk/>
            <pc:sldMk cId="2126725983" sldId="352"/>
            <ac:spMk id="24" creationId="{8E933F27-BDF0-3437-B502-F81DB33E0BB1}"/>
          </ac:spMkLst>
        </pc:spChg>
        <pc:spChg chg="add mod">
          <ac:chgData name="Kanstantsin Tsedryk" userId="708e2d0a-1804-4a88-8649-0d6086050429" providerId="ADAL" clId="{E9E67944-C70C-4A87-B19D-E64606D7D4BC}" dt="2023-02-02T15:13:27.336" v="758" actId="12789"/>
          <ac:spMkLst>
            <pc:docMk/>
            <pc:sldMk cId="2126725983" sldId="352"/>
            <ac:spMk id="28" creationId="{DDC3A211-81BE-435C-7F9E-6DE088848064}"/>
          </ac:spMkLst>
        </pc:spChg>
        <pc:spChg chg="add mod">
          <ac:chgData name="Kanstantsin Tsedryk" userId="708e2d0a-1804-4a88-8649-0d6086050429" providerId="ADAL" clId="{E9E67944-C70C-4A87-B19D-E64606D7D4BC}" dt="2023-02-02T15:13:40.651" v="759" actId="12789"/>
          <ac:spMkLst>
            <pc:docMk/>
            <pc:sldMk cId="2126725983" sldId="352"/>
            <ac:spMk id="29" creationId="{AD7D61CF-68AE-0AB1-DA46-5A615E0207C0}"/>
          </ac:spMkLst>
        </pc:spChg>
        <pc:spChg chg="add mod">
          <ac:chgData name="Kanstantsin Tsedryk" userId="708e2d0a-1804-4a88-8649-0d6086050429" providerId="ADAL" clId="{E9E67944-C70C-4A87-B19D-E64606D7D4BC}" dt="2023-02-02T15:13:52.189" v="760" actId="12789"/>
          <ac:spMkLst>
            <pc:docMk/>
            <pc:sldMk cId="2126725983" sldId="352"/>
            <ac:spMk id="30" creationId="{6FF0E659-575D-7926-2F4F-CFA089912748}"/>
          </ac:spMkLst>
        </pc:spChg>
        <pc:spChg chg="add mod">
          <ac:chgData name="Kanstantsin Tsedryk" userId="708e2d0a-1804-4a88-8649-0d6086050429" providerId="ADAL" clId="{E9E67944-C70C-4A87-B19D-E64606D7D4BC}" dt="2023-02-02T15:13:40.651" v="759" actId="12789"/>
          <ac:spMkLst>
            <pc:docMk/>
            <pc:sldMk cId="2126725983" sldId="352"/>
            <ac:spMk id="31" creationId="{0DEE220F-A74A-7029-5A62-D540B06EAD3F}"/>
          </ac:spMkLst>
        </pc:spChg>
        <pc:spChg chg="add mod">
          <ac:chgData name="Kanstantsin Tsedryk" userId="708e2d0a-1804-4a88-8649-0d6086050429" providerId="ADAL" clId="{E9E67944-C70C-4A87-B19D-E64606D7D4BC}" dt="2023-02-02T15:13:27.336" v="758" actId="12789"/>
          <ac:spMkLst>
            <pc:docMk/>
            <pc:sldMk cId="2126725983" sldId="352"/>
            <ac:spMk id="32" creationId="{8D405446-20C5-FD1C-4CEC-85F7665BF0D9}"/>
          </ac:spMkLst>
        </pc:spChg>
        <pc:spChg chg="add mod">
          <ac:chgData name="Kanstantsin Tsedryk" userId="708e2d0a-1804-4a88-8649-0d6086050429" providerId="ADAL" clId="{E9E67944-C70C-4A87-B19D-E64606D7D4BC}" dt="2023-02-02T15:13:27.336" v="758" actId="12789"/>
          <ac:spMkLst>
            <pc:docMk/>
            <pc:sldMk cId="2126725983" sldId="352"/>
            <ac:spMk id="33" creationId="{1F0D0AE0-E5A1-AF4F-17E1-B38C7EEDC39E}"/>
          </ac:spMkLst>
        </pc:spChg>
        <pc:spChg chg="add mod">
          <ac:chgData name="Kanstantsin Tsedryk" userId="708e2d0a-1804-4a88-8649-0d6086050429" providerId="ADAL" clId="{E9E67944-C70C-4A87-B19D-E64606D7D4BC}" dt="2023-02-02T15:13:52.189" v="760" actId="12789"/>
          <ac:spMkLst>
            <pc:docMk/>
            <pc:sldMk cId="2126725983" sldId="352"/>
            <ac:spMk id="34" creationId="{7D13BFCF-8A01-788A-5543-2B6278C08466}"/>
          </ac:spMkLst>
        </pc:spChg>
        <pc:spChg chg="add mod">
          <ac:chgData name="Kanstantsin Tsedryk" userId="708e2d0a-1804-4a88-8649-0d6086050429" providerId="ADAL" clId="{E9E67944-C70C-4A87-B19D-E64606D7D4BC}" dt="2023-02-02T15:13:40.651" v="759" actId="12789"/>
          <ac:spMkLst>
            <pc:docMk/>
            <pc:sldMk cId="2126725983" sldId="352"/>
            <ac:spMk id="35" creationId="{DA5A88C0-50D8-3046-8BED-93B6080EBCAB}"/>
          </ac:spMkLst>
        </pc:spChg>
        <pc:spChg chg="add mod">
          <ac:chgData name="Kanstantsin Tsedryk" userId="708e2d0a-1804-4a88-8649-0d6086050429" providerId="ADAL" clId="{E9E67944-C70C-4A87-B19D-E64606D7D4BC}" dt="2023-02-02T15:13:52.189" v="760" actId="12789"/>
          <ac:spMkLst>
            <pc:docMk/>
            <pc:sldMk cId="2126725983" sldId="352"/>
            <ac:spMk id="36" creationId="{9E03BB45-A100-0DC6-E3C4-D1C440E8033F}"/>
          </ac:spMkLst>
        </pc:spChg>
        <pc:spChg chg="add mod">
          <ac:chgData name="Kanstantsin Tsedryk" userId="708e2d0a-1804-4a88-8649-0d6086050429" providerId="ADAL" clId="{E9E67944-C70C-4A87-B19D-E64606D7D4BC}" dt="2023-02-02T15:13:27.336" v="758" actId="12789"/>
          <ac:spMkLst>
            <pc:docMk/>
            <pc:sldMk cId="2126725983" sldId="352"/>
            <ac:spMk id="37" creationId="{524B54DD-5F47-DB27-0A6B-E7CF8296D61D}"/>
          </ac:spMkLst>
        </pc:spChg>
        <pc:spChg chg="add mod">
          <ac:chgData name="Kanstantsin Tsedryk" userId="708e2d0a-1804-4a88-8649-0d6086050429" providerId="ADAL" clId="{E9E67944-C70C-4A87-B19D-E64606D7D4BC}" dt="2023-02-02T15:13:40.651" v="759" actId="12789"/>
          <ac:spMkLst>
            <pc:docMk/>
            <pc:sldMk cId="2126725983" sldId="352"/>
            <ac:spMk id="38" creationId="{15897FFB-F5FE-1D31-C1A1-CE682DBE7ED9}"/>
          </ac:spMkLst>
        </pc:spChg>
        <pc:spChg chg="add mod">
          <ac:chgData name="Kanstantsin Tsedryk" userId="708e2d0a-1804-4a88-8649-0d6086050429" providerId="ADAL" clId="{E9E67944-C70C-4A87-B19D-E64606D7D4BC}" dt="2023-02-02T15:13:52.189" v="760" actId="12789"/>
          <ac:spMkLst>
            <pc:docMk/>
            <pc:sldMk cId="2126725983" sldId="352"/>
            <ac:spMk id="39" creationId="{E624F6FB-30B1-5B86-8DC2-DE6809229152}"/>
          </ac:spMkLst>
        </pc:spChg>
        <pc:spChg chg="add mod">
          <ac:chgData name="Kanstantsin Tsedryk" userId="708e2d0a-1804-4a88-8649-0d6086050429" providerId="ADAL" clId="{E9E67944-C70C-4A87-B19D-E64606D7D4BC}" dt="2023-02-02T15:13:27.336" v="758" actId="12789"/>
          <ac:spMkLst>
            <pc:docMk/>
            <pc:sldMk cId="2126725983" sldId="352"/>
            <ac:spMk id="40" creationId="{968D53CA-0655-56DB-3B59-FD58A96461C9}"/>
          </ac:spMkLst>
        </pc:spChg>
        <pc:spChg chg="add mod">
          <ac:chgData name="Kanstantsin Tsedryk" userId="708e2d0a-1804-4a88-8649-0d6086050429" providerId="ADAL" clId="{E9E67944-C70C-4A87-B19D-E64606D7D4BC}" dt="2023-02-02T15:13:40.651" v="759" actId="12789"/>
          <ac:spMkLst>
            <pc:docMk/>
            <pc:sldMk cId="2126725983" sldId="352"/>
            <ac:spMk id="41" creationId="{460ED94C-E45A-C01D-2619-12FCC5815008}"/>
          </ac:spMkLst>
        </pc:spChg>
        <pc:spChg chg="add mod">
          <ac:chgData name="Kanstantsin Tsedryk" userId="708e2d0a-1804-4a88-8649-0d6086050429" providerId="ADAL" clId="{E9E67944-C70C-4A87-B19D-E64606D7D4BC}" dt="2023-02-02T15:13:52.189" v="760" actId="12789"/>
          <ac:spMkLst>
            <pc:docMk/>
            <pc:sldMk cId="2126725983" sldId="352"/>
            <ac:spMk id="42" creationId="{DEAF143E-4ED9-E991-72D9-5818180FDD3A}"/>
          </ac:spMkLst>
        </pc:spChg>
        <pc:spChg chg="add mod">
          <ac:chgData name="Kanstantsin Tsedryk" userId="708e2d0a-1804-4a88-8649-0d6086050429" providerId="ADAL" clId="{E9E67944-C70C-4A87-B19D-E64606D7D4BC}" dt="2023-02-02T15:47:33.728" v="802" actId="2085"/>
          <ac:spMkLst>
            <pc:docMk/>
            <pc:sldMk cId="2126725983" sldId="352"/>
            <ac:spMk id="43" creationId="{EB812F4D-0B44-2157-6542-DBE42B4A73F4}"/>
          </ac:spMkLst>
        </pc:spChg>
        <pc:spChg chg="add mod">
          <ac:chgData name="Kanstantsin Tsedryk" userId="708e2d0a-1804-4a88-8649-0d6086050429" providerId="ADAL" clId="{E9E67944-C70C-4A87-B19D-E64606D7D4BC}" dt="2023-02-02T15:47:33.728" v="802" actId="2085"/>
          <ac:spMkLst>
            <pc:docMk/>
            <pc:sldMk cId="2126725983" sldId="352"/>
            <ac:spMk id="44" creationId="{D2EC036C-A65F-6014-E457-DCA18EFC7838}"/>
          </ac:spMkLst>
        </pc:spChg>
        <pc:spChg chg="add mod">
          <ac:chgData name="Kanstantsin Tsedryk" userId="708e2d0a-1804-4a88-8649-0d6086050429" providerId="ADAL" clId="{E9E67944-C70C-4A87-B19D-E64606D7D4BC}" dt="2023-02-02T15:47:33.728" v="802" actId="2085"/>
          <ac:spMkLst>
            <pc:docMk/>
            <pc:sldMk cId="2126725983" sldId="352"/>
            <ac:spMk id="45" creationId="{A1BEB31F-3F9F-6AC5-401F-2662F1C3ED68}"/>
          </ac:spMkLst>
        </pc:spChg>
        <pc:spChg chg="add mod">
          <ac:chgData name="Kanstantsin Tsedryk" userId="708e2d0a-1804-4a88-8649-0d6086050429" providerId="ADAL" clId="{E9E67944-C70C-4A87-B19D-E64606D7D4BC}" dt="2023-02-02T15:09:40.011" v="614" actId="14100"/>
          <ac:spMkLst>
            <pc:docMk/>
            <pc:sldMk cId="2126725983" sldId="352"/>
            <ac:spMk id="46" creationId="{6125BDD1-F9B8-D56D-471F-C413CDD56F54}"/>
          </ac:spMkLst>
        </pc:spChg>
        <pc:spChg chg="mod">
          <ac:chgData name="Kanstantsin Tsedryk" userId="708e2d0a-1804-4a88-8649-0d6086050429" providerId="ADAL" clId="{E9E67944-C70C-4A87-B19D-E64606D7D4BC}" dt="2023-02-02T15:57:00.075" v="878" actId="14100"/>
          <ac:spMkLst>
            <pc:docMk/>
            <pc:sldMk cId="2126725983" sldId="352"/>
            <ac:spMk id="49" creationId="{A0E31730-25F9-B330-113A-33681E7C5044}"/>
          </ac:spMkLst>
        </pc:spChg>
        <pc:grpChg chg="add del mod">
          <ac:chgData name="Kanstantsin Tsedryk" userId="708e2d0a-1804-4a88-8649-0d6086050429" providerId="ADAL" clId="{E9E67944-C70C-4A87-B19D-E64606D7D4BC}" dt="2023-02-02T15:08:50.018" v="587"/>
          <ac:grpSpMkLst>
            <pc:docMk/>
            <pc:sldMk cId="2126725983" sldId="352"/>
            <ac:grpSpMk id="22" creationId="{E858CB26-D460-8722-1C5F-A157C1B24D38}"/>
          </ac:grpSpMkLst>
        </pc:grpChg>
        <pc:grpChg chg="add mod">
          <ac:chgData name="Kanstantsin Tsedryk" userId="708e2d0a-1804-4a88-8649-0d6086050429" providerId="ADAL" clId="{E9E67944-C70C-4A87-B19D-E64606D7D4BC}" dt="2023-02-02T15:57:00.075" v="878" actId="14100"/>
          <ac:grpSpMkLst>
            <pc:docMk/>
            <pc:sldMk cId="2126725983" sldId="352"/>
            <ac:grpSpMk id="47" creationId="{49B09084-B067-60D5-2095-122D19DDE049}"/>
          </ac:grpSpMkLst>
        </pc:grpChg>
        <pc:picChg chg="mod">
          <ac:chgData name="Kanstantsin Tsedryk" userId="708e2d0a-1804-4a88-8649-0d6086050429" providerId="ADAL" clId="{E9E67944-C70C-4A87-B19D-E64606D7D4BC}" dt="2023-02-02T15:08:45.331" v="586"/>
          <ac:picMkLst>
            <pc:docMk/>
            <pc:sldMk cId="2126725983" sldId="352"/>
            <ac:picMk id="23" creationId="{E137A6E5-07C9-2428-DB7A-518A507D98CE}"/>
          </ac:picMkLst>
        </pc:picChg>
        <pc:picChg chg="mod">
          <ac:chgData name="Kanstantsin Tsedryk" userId="708e2d0a-1804-4a88-8649-0d6086050429" providerId="ADAL" clId="{E9E67944-C70C-4A87-B19D-E64606D7D4BC}" dt="2023-02-02T15:57:05.278" v="879" actId="1440"/>
          <ac:picMkLst>
            <pc:docMk/>
            <pc:sldMk cId="2126725983" sldId="352"/>
            <ac:picMk id="48" creationId="{58DD67FB-5A93-2FDD-CA99-3B6A5071812D}"/>
          </ac:picMkLst>
        </pc:picChg>
        <pc:cxnChg chg="add del mod">
          <ac:chgData name="Kanstantsin Tsedryk" userId="708e2d0a-1804-4a88-8649-0d6086050429" providerId="ADAL" clId="{E9E67944-C70C-4A87-B19D-E64606D7D4BC}" dt="2023-02-02T15:08:50.018" v="587"/>
          <ac:cxnSpMkLst>
            <pc:docMk/>
            <pc:sldMk cId="2126725983" sldId="352"/>
            <ac:cxnSpMk id="25" creationId="{D72F0DE0-6BF3-4D43-5EF8-99E3CB2F3DFD}"/>
          </ac:cxnSpMkLst>
        </pc:cxnChg>
        <pc:cxnChg chg="add del mod">
          <ac:chgData name="Kanstantsin Tsedryk" userId="708e2d0a-1804-4a88-8649-0d6086050429" providerId="ADAL" clId="{E9E67944-C70C-4A87-B19D-E64606D7D4BC}" dt="2023-02-02T15:08:50.018" v="587"/>
          <ac:cxnSpMkLst>
            <pc:docMk/>
            <pc:sldMk cId="2126725983" sldId="352"/>
            <ac:cxnSpMk id="26" creationId="{16330B01-397D-ED49-6513-A4C5EBF851A2}"/>
          </ac:cxnSpMkLst>
        </pc:cxnChg>
        <pc:cxnChg chg="add del mod">
          <ac:chgData name="Kanstantsin Tsedryk" userId="708e2d0a-1804-4a88-8649-0d6086050429" providerId="ADAL" clId="{E9E67944-C70C-4A87-B19D-E64606D7D4BC}" dt="2023-02-02T15:08:50.018" v="587"/>
          <ac:cxnSpMkLst>
            <pc:docMk/>
            <pc:sldMk cId="2126725983" sldId="352"/>
            <ac:cxnSpMk id="27" creationId="{F325A2B1-7D06-37F2-10ED-478234BF396C}"/>
          </ac:cxnSpMkLst>
        </pc:cxnChg>
        <pc:cxnChg chg="add mod">
          <ac:chgData name="Kanstantsin Tsedryk" userId="708e2d0a-1804-4a88-8649-0d6086050429" providerId="ADAL" clId="{E9E67944-C70C-4A87-B19D-E64606D7D4BC}" dt="2023-02-02T15:30:23.085" v="770" actId="1076"/>
          <ac:cxnSpMkLst>
            <pc:docMk/>
            <pc:sldMk cId="2126725983" sldId="352"/>
            <ac:cxnSpMk id="50" creationId="{107DFAA0-858A-EE91-54CC-D79D4F999C61}"/>
          </ac:cxnSpMkLst>
        </pc:cxnChg>
        <pc:cxnChg chg="add mod">
          <ac:chgData name="Kanstantsin Tsedryk" userId="708e2d0a-1804-4a88-8649-0d6086050429" providerId="ADAL" clId="{E9E67944-C70C-4A87-B19D-E64606D7D4BC}" dt="2023-02-02T15:11:00.719" v="658" actId="1037"/>
          <ac:cxnSpMkLst>
            <pc:docMk/>
            <pc:sldMk cId="2126725983" sldId="352"/>
            <ac:cxnSpMk id="51" creationId="{59CAEF08-A535-B204-39B0-897980DAA5EA}"/>
          </ac:cxnSpMkLst>
        </pc:cxnChg>
        <pc:cxnChg chg="add mod">
          <ac:chgData name="Kanstantsin Tsedryk" userId="708e2d0a-1804-4a88-8649-0d6086050429" providerId="ADAL" clId="{E9E67944-C70C-4A87-B19D-E64606D7D4BC}" dt="2023-02-02T15:11:04.064" v="659" actId="1035"/>
          <ac:cxnSpMkLst>
            <pc:docMk/>
            <pc:sldMk cId="2126725983" sldId="352"/>
            <ac:cxnSpMk id="52" creationId="{12B8C2F8-4375-4CF5-A578-3267163D57A5}"/>
          </ac:cxnSpMkLst>
        </pc:cxnChg>
      </pc:sldChg>
      <pc:sldChg chg="addSp delSp modSp new mod modAnim">
        <pc:chgData name="Kanstantsin Tsedryk" userId="708e2d0a-1804-4a88-8649-0d6086050429" providerId="ADAL" clId="{E9E67944-C70C-4A87-B19D-E64606D7D4BC}" dt="2023-02-02T15:54:07.269" v="877" actId="465"/>
        <pc:sldMkLst>
          <pc:docMk/>
          <pc:sldMk cId="3733294226" sldId="353"/>
        </pc:sldMkLst>
        <pc:spChg chg="mod">
          <ac:chgData name="Kanstantsin Tsedryk" userId="708e2d0a-1804-4a88-8649-0d6086050429" providerId="ADAL" clId="{E9E67944-C70C-4A87-B19D-E64606D7D4BC}" dt="2023-02-02T15:44:12.969" v="775"/>
          <ac:spMkLst>
            <pc:docMk/>
            <pc:sldMk cId="3733294226" sldId="353"/>
            <ac:spMk id="2" creationId="{8799D4DC-591A-3FD8-40C1-3C290755008C}"/>
          </ac:spMkLst>
        </pc:spChg>
        <pc:spChg chg="add del mod">
          <ac:chgData name="Kanstantsin Tsedryk" userId="708e2d0a-1804-4a88-8649-0d6086050429" providerId="ADAL" clId="{E9E67944-C70C-4A87-B19D-E64606D7D4BC}" dt="2023-02-02T15:45:39.940" v="779"/>
          <ac:spMkLst>
            <pc:docMk/>
            <pc:sldMk cId="3733294226" sldId="353"/>
            <ac:spMk id="3" creationId="{BD4B4275-F9A8-95B7-D12A-48ED73766047}"/>
          </ac:spMkLst>
        </pc:spChg>
        <pc:spChg chg="add del mod">
          <ac:chgData name="Kanstantsin Tsedryk" userId="708e2d0a-1804-4a88-8649-0d6086050429" providerId="ADAL" clId="{E9E67944-C70C-4A87-B19D-E64606D7D4BC}" dt="2023-02-02T15:45:39.940" v="779"/>
          <ac:spMkLst>
            <pc:docMk/>
            <pc:sldMk cId="3733294226" sldId="353"/>
            <ac:spMk id="4" creationId="{27656687-F02E-7C7F-1469-7881004CE89A}"/>
          </ac:spMkLst>
        </pc:spChg>
        <pc:spChg chg="add del mod">
          <ac:chgData name="Kanstantsin Tsedryk" userId="708e2d0a-1804-4a88-8649-0d6086050429" providerId="ADAL" clId="{E9E67944-C70C-4A87-B19D-E64606D7D4BC}" dt="2023-02-02T15:45:39.940" v="779"/>
          <ac:spMkLst>
            <pc:docMk/>
            <pc:sldMk cId="3733294226" sldId="353"/>
            <ac:spMk id="5" creationId="{B7E2143C-3B9E-BFEA-8236-99712AA8F1D8}"/>
          </ac:spMkLst>
        </pc:spChg>
        <pc:spChg chg="add del mod">
          <ac:chgData name="Kanstantsin Tsedryk" userId="708e2d0a-1804-4a88-8649-0d6086050429" providerId="ADAL" clId="{E9E67944-C70C-4A87-B19D-E64606D7D4BC}" dt="2023-02-02T15:45:39.940" v="779"/>
          <ac:spMkLst>
            <pc:docMk/>
            <pc:sldMk cId="3733294226" sldId="353"/>
            <ac:spMk id="6" creationId="{BA312BB6-E81F-D09A-D88D-3D9DE90CA505}"/>
          </ac:spMkLst>
        </pc:spChg>
        <pc:spChg chg="add del mod">
          <ac:chgData name="Kanstantsin Tsedryk" userId="708e2d0a-1804-4a88-8649-0d6086050429" providerId="ADAL" clId="{E9E67944-C70C-4A87-B19D-E64606D7D4BC}" dt="2023-02-02T15:45:39.940" v="779"/>
          <ac:spMkLst>
            <pc:docMk/>
            <pc:sldMk cId="3733294226" sldId="353"/>
            <ac:spMk id="7" creationId="{7B895067-986E-9460-3324-44C2E6A712B4}"/>
          </ac:spMkLst>
        </pc:spChg>
        <pc:spChg chg="add del mod">
          <ac:chgData name="Kanstantsin Tsedryk" userId="708e2d0a-1804-4a88-8649-0d6086050429" providerId="ADAL" clId="{E9E67944-C70C-4A87-B19D-E64606D7D4BC}" dt="2023-02-02T15:45:39.940" v="779"/>
          <ac:spMkLst>
            <pc:docMk/>
            <pc:sldMk cId="3733294226" sldId="353"/>
            <ac:spMk id="8" creationId="{53ED39F1-CD19-7DFB-6202-2087AEFD3B51}"/>
          </ac:spMkLst>
        </pc:spChg>
        <pc:spChg chg="add del mod">
          <ac:chgData name="Kanstantsin Tsedryk" userId="708e2d0a-1804-4a88-8649-0d6086050429" providerId="ADAL" clId="{E9E67944-C70C-4A87-B19D-E64606D7D4BC}" dt="2023-02-02T15:45:39.940" v="779"/>
          <ac:spMkLst>
            <pc:docMk/>
            <pc:sldMk cId="3733294226" sldId="353"/>
            <ac:spMk id="9" creationId="{F7FB7712-CEA8-4D36-0858-3D3AF602F1FF}"/>
          </ac:spMkLst>
        </pc:spChg>
        <pc:spChg chg="add del mod">
          <ac:chgData name="Kanstantsin Tsedryk" userId="708e2d0a-1804-4a88-8649-0d6086050429" providerId="ADAL" clId="{E9E67944-C70C-4A87-B19D-E64606D7D4BC}" dt="2023-02-02T15:45:39.940" v="779"/>
          <ac:spMkLst>
            <pc:docMk/>
            <pc:sldMk cId="3733294226" sldId="353"/>
            <ac:spMk id="10" creationId="{C316AED1-21F0-DF91-6F7B-D3B0D5B458B3}"/>
          </ac:spMkLst>
        </pc:spChg>
        <pc:spChg chg="add del mod">
          <ac:chgData name="Kanstantsin Tsedryk" userId="708e2d0a-1804-4a88-8649-0d6086050429" providerId="ADAL" clId="{E9E67944-C70C-4A87-B19D-E64606D7D4BC}" dt="2023-02-02T15:45:39.940" v="779"/>
          <ac:spMkLst>
            <pc:docMk/>
            <pc:sldMk cId="3733294226" sldId="353"/>
            <ac:spMk id="11" creationId="{67F971A5-65E5-E45B-B862-5937463B59D2}"/>
          </ac:spMkLst>
        </pc:spChg>
        <pc:spChg chg="add del mod">
          <ac:chgData name="Kanstantsin Tsedryk" userId="708e2d0a-1804-4a88-8649-0d6086050429" providerId="ADAL" clId="{E9E67944-C70C-4A87-B19D-E64606D7D4BC}" dt="2023-02-02T15:45:39.940" v="779"/>
          <ac:spMkLst>
            <pc:docMk/>
            <pc:sldMk cId="3733294226" sldId="353"/>
            <ac:spMk id="12" creationId="{E357618F-E520-1BF7-92A6-2CF26E831FE3}"/>
          </ac:spMkLst>
        </pc:spChg>
        <pc:spChg chg="add del mod">
          <ac:chgData name="Kanstantsin Tsedryk" userId="708e2d0a-1804-4a88-8649-0d6086050429" providerId="ADAL" clId="{E9E67944-C70C-4A87-B19D-E64606D7D4BC}" dt="2023-02-02T15:45:39.940" v="779"/>
          <ac:spMkLst>
            <pc:docMk/>
            <pc:sldMk cId="3733294226" sldId="353"/>
            <ac:spMk id="13" creationId="{C13A1F6D-5083-C391-60D9-B7799B7DA8B6}"/>
          </ac:spMkLst>
        </pc:spChg>
        <pc:spChg chg="add del mod">
          <ac:chgData name="Kanstantsin Tsedryk" userId="708e2d0a-1804-4a88-8649-0d6086050429" providerId="ADAL" clId="{E9E67944-C70C-4A87-B19D-E64606D7D4BC}" dt="2023-02-02T15:45:39.940" v="779"/>
          <ac:spMkLst>
            <pc:docMk/>
            <pc:sldMk cId="3733294226" sldId="353"/>
            <ac:spMk id="14" creationId="{A64C7101-C7FE-71EF-1815-2C981CC2DB35}"/>
          </ac:spMkLst>
        </pc:spChg>
        <pc:spChg chg="add del mod">
          <ac:chgData name="Kanstantsin Tsedryk" userId="708e2d0a-1804-4a88-8649-0d6086050429" providerId="ADAL" clId="{E9E67944-C70C-4A87-B19D-E64606D7D4BC}" dt="2023-02-02T15:45:39.940" v="779"/>
          <ac:spMkLst>
            <pc:docMk/>
            <pc:sldMk cId="3733294226" sldId="353"/>
            <ac:spMk id="15" creationId="{CC78B40F-851D-938B-427B-0D12B2F1E358}"/>
          </ac:spMkLst>
        </pc:spChg>
        <pc:spChg chg="add del mod">
          <ac:chgData name="Kanstantsin Tsedryk" userId="708e2d0a-1804-4a88-8649-0d6086050429" providerId="ADAL" clId="{E9E67944-C70C-4A87-B19D-E64606D7D4BC}" dt="2023-02-02T15:45:39.940" v="779"/>
          <ac:spMkLst>
            <pc:docMk/>
            <pc:sldMk cId="3733294226" sldId="353"/>
            <ac:spMk id="16" creationId="{CD7AB254-4F1B-0FF9-290D-9CF0510E6651}"/>
          </ac:spMkLst>
        </pc:spChg>
        <pc:spChg chg="add del mod">
          <ac:chgData name="Kanstantsin Tsedryk" userId="708e2d0a-1804-4a88-8649-0d6086050429" providerId="ADAL" clId="{E9E67944-C70C-4A87-B19D-E64606D7D4BC}" dt="2023-02-02T15:45:39.940" v="779"/>
          <ac:spMkLst>
            <pc:docMk/>
            <pc:sldMk cId="3733294226" sldId="353"/>
            <ac:spMk id="17" creationId="{B20ED3C1-A63D-EFA9-B352-67E198D0EDB1}"/>
          </ac:spMkLst>
        </pc:spChg>
        <pc:spChg chg="add del mod">
          <ac:chgData name="Kanstantsin Tsedryk" userId="708e2d0a-1804-4a88-8649-0d6086050429" providerId="ADAL" clId="{E9E67944-C70C-4A87-B19D-E64606D7D4BC}" dt="2023-02-02T15:45:39.940" v="779"/>
          <ac:spMkLst>
            <pc:docMk/>
            <pc:sldMk cId="3733294226" sldId="353"/>
            <ac:spMk id="18" creationId="{3C4ADF1D-2333-6BDB-FD65-2228D627EF6C}"/>
          </ac:spMkLst>
        </pc:spChg>
        <pc:spChg chg="mod">
          <ac:chgData name="Kanstantsin Tsedryk" userId="708e2d0a-1804-4a88-8649-0d6086050429" providerId="ADAL" clId="{E9E67944-C70C-4A87-B19D-E64606D7D4BC}" dt="2023-02-02T15:44:57.872" v="776"/>
          <ac:spMkLst>
            <pc:docMk/>
            <pc:sldMk cId="3733294226" sldId="353"/>
            <ac:spMk id="21" creationId="{200A900D-DD6B-D842-7B12-A8B9431005AE}"/>
          </ac:spMkLst>
        </pc:spChg>
        <pc:spChg chg="add mod">
          <ac:chgData name="Kanstantsin Tsedryk" userId="708e2d0a-1804-4a88-8649-0d6086050429" providerId="ADAL" clId="{E9E67944-C70C-4A87-B19D-E64606D7D4BC}" dt="2023-02-02T15:54:07.269" v="877" actId="465"/>
          <ac:spMkLst>
            <pc:docMk/>
            <pc:sldMk cId="3733294226" sldId="353"/>
            <ac:spMk id="22" creationId="{B79BFAA5-F701-A459-E386-25381DC33CBF}"/>
          </ac:spMkLst>
        </pc:spChg>
        <pc:spChg chg="add mod">
          <ac:chgData name="Kanstantsin Tsedryk" userId="708e2d0a-1804-4a88-8649-0d6086050429" providerId="ADAL" clId="{E9E67944-C70C-4A87-B19D-E64606D7D4BC}" dt="2023-02-02T15:54:07.269" v="877" actId="465"/>
          <ac:spMkLst>
            <pc:docMk/>
            <pc:sldMk cId="3733294226" sldId="353"/>
            <ac:spMk id="23" creationId="{F59BCA5C-D075-B901-7831-C1994624E6D7}"/>
          </ac:spMkLst>
        </pc:spChg>
        <pc:spChg chg="add mod">
          <ac:chgData name="Kanstantsin Tsedryk" userId="708e2d0a-1804-4a88-8649-0d6086050429" providerId="ADAL" clId="{E9E67944-C70C-4A87-B19D-E64606D7D4BC}" dt="2023-02-02T15:54:07.269" v="877" actId="465"/>
          <ac:spMkLst>
            <pc:docMk/>
            <pc:sldMk cId="3733294226" sldId="353"/>
            <ac:spMk id="24" creationId="{FF53F489-C6C1-A850-3B81-36C5DDB00985}"/>
          </ac:spMkLst>
        </pc:spChg>
        <pc:spChg chg="add mod">
          <ac:chgData name="Kanstantsin Tsedryk" userId="708e2d0a-1804-4a88-8649-0d6086050429" providerId="ADAL" clId="{E9E67944-C70C-4A87-B19D-E64606D7D4BC}" dt="2023-02-02T15:54:07.269" v="877" actId="465"/>
          <ac:spMkLst>
            <pc:docMk/>
            <pc:sldMk cId="3733294226" sldId="353"/>
            <ac:spMk id="25" creationId="{EE2BE5CA-F3AB-1B09-2447-B1D8BCFC7881}"/>
          </ac:spMkLst>
        </pc:spChg>
        <pc:spChg chg="add mod">
          <ac:chgData name="Kanstantsin Tsedryk" userId="708e2d0a-1804-4a88-8649-0d6086050429" providerId="ADAL" clId="{E9E67944-C70C-4A87-B19D-E64606D7D4BC}" dt="2023-02-02T15:54:05.778" v="876" actId="465"/>
          <ac:spMkLst>
            <pc:docMk/>
            <pc:sldMk cId="3733294226" sldId="353"/>
            <ac:spMk id="26" creationId="{E7AFF12E-DBD7-D5AB-0281-ECA635E6FD16}"/>
          </ac:spMkLst>
        </pc:spChg>
        <pc:spChg chg="add mod">
          <ac:chgData name="Kanstantsin Tsedryk" userId="708e2d0a-1804-4a88-8649-0d6086050429" providerId="ADAL" clId="{E9E67944-C70C-4A87-B19D-E64606D7D4BC}" dt="2023-02-02T15:54:07.269" v="877" actId="465"/>
          <ac:spMkLst>
            <pc:docMk/>
            <pc:sldMk cId="3733294226" sldId="353"/>
            <ac:spMk id="27" creationId="{07A32B69-B33F-E216-7373-AE6ED45ACF87}"/>
          </ac:spMkLst>
        </pc:spChg>
        <pc:spChg chg="add mod">
          <ac:chgData name="Kanstantsin Tsedryk" userId="708e2d0a-1804-4a88-8649-0d6086050429" providerId="ADAL" clId="{E9E67944-C70C-4A87-B19D-E64606D7D4BC}" dt="2023-02-02T15:54:07.269" v="877" actId="465"/>
          <ac:spMkLst>
            <pc:docMk/>
            <pc:sldMk cId="3733294226" sldId="353"/>
            <ac:spMk id="28" creationId="{D3D0EEF2-B38F-B9F6-3BD1-A7FED275E5B1}"/>
          </ac:spMkLst>
        </pc:spChg>
        <pc:spChg chg="add mod">
          <ac:chgData name="Kanstantsin Tsedryk" userId="708e2d0a-1804-4a88-8649-0d6086050429" providerId="ADAL" clId="{E9E67944-C70C-4A87-B19D-E64606D7D4BC}" dt="2023-02-02T15:54:07.269" v="877" actId="465"/>
          <ac:spMkLst>
            <pc:docMk/>
            <pc:sldMk cId="3733294226" sldId="353"/>
            <ac:spMk id="29" creationId="{B0A23369-9993-E86A-7D36-99F3680C4938}"/>
          </ac:spMkLst>
        </pc:spChg>
        <pc:spChg chg="add mod">
          <ac:chgData name="Kanstantsin Tsedryk" userId="708e2d0a-1804-4a88-8649-0d6086050429" providerId="ADAL" clId="{E9E67944-C70C-4A87-B19D-E64606D7D4BC}" dt="2023-02-02T15:54:07.269" v="877" actId="465"/>
          <ac:spMkLst>
            <pc:docMk/>
            <pc:sldMk cId="3733294226" sldId="353"/>
            <ac:spMk id="30" creationId="{A0872C15-5079-8CC1-6213-386BA9F28996}"/>
          </ac:spMkLst>
        </pc:spChg>
        <pc:spChg chg="add mod">
          <ac:chgData name="Kanstantsin Tsedryk" userId="708e2d0a-1804-4a88-8649-0d6086050429" providerId="ADAL" clId="{E9E67944-C70C-4A87-B19D-E64606D7D4BC}" dt="2023-02-02T15:54:07.269" v="877" actId="465"/>
          <ac:spMkLst>
            <pc:docMk/>
            <pc:sldMk cId="3733294226" sldId="353"/>
            <ac:spMk id="31" creationId="{6421C4A7-67FA-17B3-1D34-3D360657AFD0}"/>
          </ac:spMkLst>
        </pc:spChg>
        <pc:spChg chg="add mod">
          <ac:chgData name="Kanstantsin Tsedryk" userId="708e2d0a-1804-4a88-8649-0d6086050429" providerId="ADAL" clId="{E9E67944-C70C-4A87-B19D-E64606D7D4BC}" dt="2023-02-02T15:54:07.269" v="877" actId="465"/>
          <ac:spMkLst>
            <pc:docMk/>
            <pc:sldMk cId="3733294226" sldId="353"/>
            <ac:spMk id="32" creationId="{E40D3D58-65F2-CB26-FE79-D9CFFF872AD4}"/>
          </ac:spMkLst>
        </pc:spChg>
        <pc:spChg chg="add mod">
          <ac:chgData name="Kanstantsin Tsedryk" userId="708e2d0a-1804-4a88-8649-0d6086050429" providerId="ADAL" clId="{E9E67944-C70C-4A87-B19D-E64606D7D4BC}" dt="2023-02-02T15:54:07.269" v="877" actId="465"/>
          <ac:spMkLst>
            <pc:docMk/>
            <pc:sldMk cId="3733294226" sldId="353"/>
            <ac:spMk id="33" creationId="{18725598-6E91-5E09-E790-F0A7882D614A}"/>
          </ac:spMkLst>
        </pc:spChg>
        <pc:spChg chg="add mod">
          <ac:chgData name="Kanstantsin Tsedryk" userId="708e2d0a-1804-4a88-8649-0d6086050429" providerId="ADAL" clId="{E9E67944-C70C-4A87-B19D-E64606D7D4BC}" dt="2023-02-02T15:54:07.269" v="877" actId="465"/>
          <ac:spMkLst>
            <pc:docMk/>
            <pc:sldMk cId="3733294226" sldId="353"/>
            <ac:spMk id="34" creationId="{34B08AC9-FEBE-88E5-CBA8-313410DDE328}"/>
          </ac:spMkLst>
        </pc:spChg>
        <pc:spChg chg="add mod">
          <ac:chgData name="Kanstantsin Tsedryk" userId="708e2d0a-1804-4a88-8649-0d6086050429" providerId="ADAL" clId="{E9E67944-C70C-4A87-B19D-E64606D7D4BC}" dt="2023-02-02T15:54:07.269" v="877" actId="465"/>
          <ac:spMkLst>
            <pc:docMk/>
            <pc:sldMk cId="3733294226" sldId="353"/>
            <ac:spMk id="35" creationId="{D5506C9F-A827-ABCD-849C-2004690A2091}"/>
          </ac:spMkLst>
        </pc:spChg>
        <pc:spChg chg="add mod">
          <ac:chgData name="Kanstantsin Tsedryk" userId="708e2d0a-1804-4a88-8649-0d6086050429" providerId="ADAL" clId="{E9E67944-C70C-4A87-B19D-E64606D7D4BC}" dt="2023-02-02T15:54:05.778" v="876" actId="465"/>
          <ac:spMkLst>
            <pc:docMk/>
            <pc:sldMk cId="3733294226" sldId="353"/>
            <ac:spMk id="36" creationId="{381A99F1-09AC-316C-94C0-542EEF6E53AB}"/>
          </ac:spMkLst>
        </pc:spChg>
        <pc:spChg chg="add mod">
          <ac:chgData name="Kanstantsin Tsedryk" userId="708e2d0a-1804-4a88-8649-0d6086050429" providerId="ADAL" clId="{E9E67944-C70C-4A87-B19D-E64606D7D4BC}" dt="2023-02-02T15:51:27.979" v="843" actId="1076"/>
          <ac:spMkLst>
            <pc:docMk/>
            <pc:sldMk cId="3733294226" sldId="353"/>
            <ac:spMk id="37" creationId="{5F4D9656-ADD0-35C8-D78F-9235E90F7EFC}"/>
          </ac:spMkLst>
        </pc:spChg>
        <pc:spChg chg="mod">
          <ac:chgData name="Kanstantsin Tsedryk" userId="708e2d0a-1804-4a88-8649-0d6086050429" providerId="ADAL" clId="{E9E67944-C70C-4A87-B19D-E64606D7D4BC}" dt="2023-02-02T15:51:36.748" v="851" actId="1037"/>
          <ac:spMkLst>
            <pc:docMk/>
            <pc:sldMk cId="3733294226" sldId="353"/>
            <ac:spMk id="40" creationId="{D55675AB-6871-EF58-AE8F-93BA45EC5635}"/>
          </ac:spMkLst>
        </pc:spChg>
        <pc:grpChg chg="add del mod">
          <ac:chgData name="Kanstantsin Tsedryk" userId="708e2d0a-1804-4a88-8649-0d6086050429" providerId="ADAL" clId="{E9E67944-C70C-4A87-B19D-E64606D7D4BC}" dt="2023-02-02T15:45:39.940" v="779"/>
          <ac:grpSpMkLst>
            <pc:docMk/>
            <pc:sldMk cId="3733294226" sldId="353"/>
            <ac:grpSpMk id="19" creationId="{67DAAD47-A1F9-2E4A-9615-AE9D6541D9D9}"/>
          </ac:grpSpMkLst>
        </pc:grpChg>
        <pc:grpChg chg="add mod">
          <ac:chgData name="Kanstantsin Tsedryk" userId="708e2d0a-1804-4a88-8649-0d6086050429" providerId="ADAL" clId="{E9E67944-C70C-4A87-B19D-E64606D7D4BC}" dt="2023-02-02T15:51:36.748" v="851" actId="1037"/>
          <ac:grpSpMkLst>
            <pc:docMk/>
            <pc:sldMk cId="3733294226" sldId="353"/>
            <ac:grpSpMk id="38" creationId="{6449183A-7AA1-8B20-031D-96C159AF54AE}"/>
          </ac:grpSpMkLst>
        </pc:grpChg>
        <pc:picChg chg="mod">
          <ac:chgData name="Kanstantsin Tsedryk" userId="708e2d0a-1804-4a88-8649-0d6086050429" providerId="ADAL" clId="{E9E67944-C70C-4A87-B19D-E64606D7D4BC}" dt="2023-02-02T15:44:57.872" v="776"/>
          <ac:picMkLst>
            <pc:docMk/>
            <pc:sldMk cId="3733294226" sldId="353"/>
            <ac:picMk id="20" creationId="{912BC470-2B34-6E84-773B-E898A4B24E83}"/>
          </ac:picMkLst>
        </pc:picChg>
        <pc:picChg chg="mod">
          <ac:chgData name="Kanstantsin Tsedryk" userId="708e2d0a-1804-4a88-8649-0d6086050429" providerId="ADAL" clId="{E9E67944-C70C-4A87-B19D-E64606D7D4BC}" dt="2023-02-02T15:51:36.748" v="851" actId="1037"/>
          <ac:picMkLst>
            <pc:docMk/>
            <pc:sldMk cId="3733294226" sldId="353"/>
            <ac:picMk id="39" creationId="{FFA5CAB4-A10B-6969-A562-C3AF10C565DC}"/>
          </ac:picMkLst>
        </pc:picChg>
        <pc:picChg chg="add del mod">
          <ac:chgData name="Kanstantsin Tsedryk" userId="708e2d0a-1804-4a88-8649-0d6086050429" providerId="ADAL" clId="{E9E67944-C70C-4A87-B19D-E64606D7D4BC}" dt="2023-02-02T15:52:08.965" v="857" actId="478"/>
          <ac:picMkLst>
            <pc:docMk/>
            <pc:sldMk cId="3733294226" sldId="353"/>
            <ac:picMk id="42" creationId="{412DD34D-D8FC-EF1E-50AA-2AF5DFD8DE8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F9E79209-7DCB-FAFC-B0BA-E2239C586282}"/>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 comparatif</a:t>
            </a:r>
          </a:p>
        </p:txBody>
      </p:sp>
      <p:sp>
        <p:nvSpPr>
          <p:cNvPr id="2" name="Slide Number Placeholder 1">
            <a:extLst>
              <a:ext uri="{FF2B5EF4-FFF2-40B4-BE49-F238E27FC236}">
                <a16:creationId xmlns:a16="http://schemas.microsoft.com/office/drawing/2014/main" id="{E0D2B043-D630-188A-E6C9-310A9E38E428}"/>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12D1E3F3-FA8A-4167-95F1-FA48D99A6C1C}" type="slidenum">
              <a:rPr lang="fr-CA" smtClean="0"/>
              <a:t>‹#›</a:t>
            </a:fld>
            <a:endParaRPr lang="fr-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Bonjour tout le monde,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Aujourd'hui nous abordons un nouveau sujet dans notre parcours de la grammaire française. Dans ce module, nous allons étudier les comparatifs et les superlatifs. Commençons par le comparatif.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1751733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Premièrement, nous devons comprendre à quoi sert le comparatif. D'une manière générale, nous pouvons dire que le comparatif sert à exprimer une comparaison. Le comparatif représente un groupe de mots qui est formé à partir d'un adverbe de quantité (plus, aussi, autant ou moins) et d'un adjectif, d’un adverbe, d'un nom ou d'un verbe. L'adverbe de quantité peut marquer la supériorité, l'égalité ou l'infériorité. 	</a:t>
            </a:r>
          </a:p>
          <a:p>
            <a:pPr marL="0" marR="0" algn="just">
              <a:spcBef>
                <a:spcPts val="0"/>
              </a:spcBef>
              <a:spcAft>
                <a:spcPts val="400"/>
              </a:spcAft>
            </a:pP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2122010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tout d'abord les comparatifs des adjectifs et des adverbes. Nous les considérons ensemble parce que les comparatifs de l'adjectif et de l'adverbe se forment de la même façon.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former un comparatif de supériorité de l'adjectif ou de l'adverbe nous prenons un adverbe de quantité (plus) nous y ajoutons l'adjectif ou l'adverbe que nous voulons comparer et finalement nous mettons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et le complément de la comparaison.</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il est plus beau que toi. Marie parle plus vite que Lise.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les comparatifs d'égalité et d'infériorité nous suivons les mêmes étapes, nous changeons seulement l'adverbe de quantité. Pour marquer l'égalité nous ajoutons "aussi" et pour ce qui est de l'infériorité nous utilisons l'adverbe "moins".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Il est aussi riche que moi.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Je parle moins fort que vous. etc.</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J'aimerais vous rappeler que nous devons faire l'accord quand il s'agit du comparatif des adjectifs, comme tous les adjectifs s'accordent avec le nom auquel ils se rapportent.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Ma voiture est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moins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neu</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ve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la tienne. (nous accordons l'adjectif "neuve" avec le nom féminin "voiture")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Quand il s'agit du comparatif des adverbes ces derniers doivent rester invariables, c'est-à-dire, il n'y a aucun accord.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Ma marguerite sent aussi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bo</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ta rose.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cet exemple le mot "bon" reste invariable parce qu'il joue le rôle d'un adverbe dans la phrase.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592257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Quelques adjectifs ont un comparatif de supériorité irrégulier: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l'adjectif "bon" le comparatif de supériorité sera "meilleur", pour "mauvais"  - "plus mauvais" ou "pire" et pour l'adjectif "petit" nous disons soit "plus petit", soit "moindre".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autres comparatifs de ces adjectifs sont réguliers, c'est-à-dire, nous suivons la règle générale et nous ajoutons l'adverbe de quantité habituel: </a:t>
            </a:r>
          </a:p>
          <a:p>
            <a:pPr marL="0" marR="0">
              <a:spcBef>
                <a:spcPts val="0"/>
              </a:spcBef>
              <a:spcAft>
                <a:spcPts val="4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aussi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bon,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aussi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mauvais,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aussi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petit  et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moins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bon/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moins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mauvais/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moins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petit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allez peut-être me demander s'il y a une différence entre les formes "plus mauvais" et "pire" de même qu'entre "plus petit" ou "moindre".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ce qui concerne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Plus mauvais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pire, ces deux formes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peuvent s'employer de façon interchangeable.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Sa vue est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plus mauvaise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qu'avant.  ou bien nous pouvons aussi dire « Sa vue est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pire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qu’avant.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Notez aussi que nous allons surtout utiliser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pire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devant un nom évoquant quelque chose de vraiment  négatif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Les pires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crimes de la planète.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crime » étant vraiment un concept négatif, donc, nous utilisons "pire". </a:t>
            </a:r>
          </a:p>
          <a:p>
            <a:pPr marL="0" marR="0">
              <a:spcBef>
                <a:spcPts val="0"/>
              </a:spcBef>
              <a:spcAft>
                <a:spcPts val="4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Plus petit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s'emploie dans un sens concret, et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moindre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dans un sens abstrait.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Elle est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plus petite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que son frère.  (Donc, cet exemple illustre un sens concret, c’est pour cette raison que nous utilisons « plus petite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n’en avais pas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la moindre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idée. (le mot « idée » renvoie à une notion abstraite, donc il s’agit du sens abstrait « la moindre idée »).</a:t>
            </a:r>
          </a:p>
          <a:p>
            <a:pPr marL="0" marR="0" algn="just">
              <a:spcBef>
                <a:spcPts val="0"/>
              </a:spcBef>
              <a:spcAft>
                <a:spcPts val="400"/>
              </a:spcAft>
            </a:pP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68792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ce qui est des adverbes, là aussi, nous remarquons quelques irrégularités:</a:t>
            </a:r>
          </a:p>
          <a:p>
            <a:pPr marL="0" marR="0">
              <a:spcBef>
                <a:spcPts val="0"/>
              </a:spcBef>
              <a:spcAft>
                <a:spcPts val="4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beaucoup</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change en</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plus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ou</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davantage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b="1" dirty="0">
                <a:effectLst/>
                <a:latin typeface="Open Sans" panose="020B0606030504020204" pitchFamily="34" charset="0"/>
                <a:ea typeface="Calibri" panose="020F0502020204030204" pitchFamily="34" charset="0"/>
                <a:cs typeface="Times New Roman" panose="02020603050405020304" pitchFamily="18" charset="0"/>
              </a:rPr>
              <a:t>bien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devient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mieux</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b="1" dirty="0">
                <a:effectLst/>
                <a:latin typeface="Open Sans" panose="020B0606030504020204" pitchFamily="34" charset="0"/>
                <a:ea typeface="Calibri" panose="020F0502020204030204" pitchFamily="34" charset="0"/>
                <a:cs typeface="Times New Roman" panose="02020603050405020304" pitchFamily="18" charset="0"/>
              </a:rPr>
              <a:t>mal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se transforme en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plus mal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ou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pis</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et finalement l'adverbe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peu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devient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pire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ou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moins</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Quand il s'agit de différencier les formes du comparatif des adverbes "plus" et "davantage", il faut tenir en considération que la forme "plus" est plus fréquente. Notons qu'il n'y a pas de différence de sens notable entre ces deux formes, nous allons privilégier l'emploi de la forme "davantage" à la fin de la phrase.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Il est aussi intelligent que son frère, et même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davantage</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ce qui concerne les formes du comparatif "plus mal" et "pis", dans le langage courant nous allons surtout utiliser l'adverbe "plus mal", alors que l'adverbe "pis" est plutôt réserver à l'emploi littéraire.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pouvons également rencontrer l'adverbe "pis" dans certaines constructions figées, par exemple, « de mal en pis », « de pis en pis » ou « tant pis ».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Ça va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de mal en pis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(ce qui signifie "ça va de plus en plus mal")</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1445614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Passons maintenant à la formation du comparatif des noms.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former un comparatif de supériorité d'un nom, nous prenons l'adverbe "plus" avec une préposition "de", nous y ajoutons le nom dont il s'agit et ensuite "que" + le complément.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ce qui est du comparatif d'égalité nous allons utiliser l'adverbe "autant de"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pour l'infériorité ce sera "moins de".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J’attire votre attention au fait qu’à la différence des autres comparatifs,  le comparatif des noms s’emploie toujours avec la préposition « de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J'ai eu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plus de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chance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vous. (dans cette phrase, nous avons formé un comparatif de supériorité du nom "chance".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Encore quelques exemples, Elle a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autant de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travail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Régine.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L'exemple du comparatif d'infériorité:  Marc a pris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moins de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photos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René.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Notez que dans tous ces exemples il n y'a pas d'articles devant le nom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plus de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chance,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autant de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travail,</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moins de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photos).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a:p>
        </p:txBody>
      </p:sp>
    </p:spTree>
    <p:extLst>
      <p:ext uri="{BB962C8B-B14F-4D97-AF65-F5344CB8AC3E}">
        <p14:creationId xmlns:p14="http://schemas.microsoft.com/office/powerpoint/2010/main" val="2229104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ce qui est du comparatif des verbes, nous allons utiliser les adverbes de comparaison suivant: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exprimer la supériorité on utilise "plus que" après le verbe, pour marquer l'égalité nous utilisons "autant que" et pour exprimer l'infériorité nous ajoutons "moins que".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Ex.  Il a parlé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plus 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toi. Il a parlé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autant 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perroquet. Il a parlé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moins 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son ami.</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7</a:t>
            </a:fld>
            <a:endParaRPr lang="en-CA" altLang="fr-FR"/>
          </a:p>
        </p:txBody>
      </p:sp>
    </p:spTree>
    <p:extLst>
      <p:ext uri="{BB962C8B-B14F-4D97-AF65-F5344CB8AC3E}">
        <p14:creationId xmlns:p14="http://schemas.microsoft.com/office/powerpoint/2010/main" val="289016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5.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6.jpe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endParaRPr lang="fr-CA"/>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 comparatif</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CA" dirty="0"/>
              <a:t>Introduction</a:t>
            </a:r>
          </a:p>
        </p:txBody>
      </p:sp>
      <p:sp>
        <p:nvSpPr>
          <p:cNvPr id="21" name="Rectangle 20">
            <a:extLst>
              <a:ext uri="{FF2B5EF4-FFF2-40B4-BE49-F238E27FC236}">
                <a16:creationId xmlns:a16="http://schemas.microsoft.com/office/drawing/2014/main" id="{AB9CEA5F-08BB-91CC-394A-0E5DD1793B0C}"/>
              </a:ext>
            </a:extLst>
          </p:cNvPr>
          <p:cNvSpPr>
            <a:spLocks noChangeArrowheads="1"/>
          </p:cNvSpPr>
          <p:nvPr/>
        </p:nvSpPr>
        <p:spPr bwMode="auto">
          <a:xfrm>
            <a:off x="4502224" y="1555377"/>
            <a:ext cx="38042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b="0" i="0" u="none" strike="noStrike" kern="0" cap="none" spc="0" normalizeH="0" baseline="0" dirty="0">
                <a:ln>
                  <a:noFill/>
                </a:ln>
                <a:solidFill>
                  <a:srgbClr val="333766"/>
                </a:solidFill>
                <a:effectLst/>
                <a:uLnTx/>
                <a:uFillTx/>
                <a:latin typeface="Arial" panose="020B0604020202020204" pitchFamily="34" charset="0"/>
                <a:cs typeface="+mn-cs"/>
              </a:rPr>
              <a:t>adverbe de quantité</a:t>
            </a:r>
          </a:p>
        </p:txBody>
      </p:sp>
      <p:sp>
        <p:nvSpPr>
          <p:cNvPr id="22" name="Rectangle 21">
            <a:extLst>
              <a:ext uri="{FF2B5EF4-FFF2-40B4-BE49-F238E27FC236}">
                <a16:creationId xmlns:a16="http://schemas.microsoft.com/office/drawing/2014/main" id="{51EE96B1-B6C0-BD90-90A5-3D3768219741}"/>
              </a:ext>
            </a:extLst>
          </p:cNvPr>
          <p:cNvSpPr>
            <a:spLocks noChangeArrowheads="1"/>
          </p:cNvSpPr>
          <p:nvPr/>
        </p:nvSpPr>
        <p:spPr bwMode="auto">
          <a:xfrm>
            <a:off x="5964237" y="2492025"/>
            <a:ext cx="102624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b="1" i="0" u="none" strike="noStrike" kern="0" cap="none" spc="0" normalizeH="0" baseline="0" dirty="0">
                <a:ln>
                  <a:noFill/>
                </a:ln>
                <a:solidFill>
                  <a:srgbClr val="000000"/>
                </a:solidFill>
                <a:effectLst/>
                <a:uLnTx/>
                <a:uFillTx/>
                <a:latin typeface="Arial" panose="020B0604020202020204" pitchFamily="34" charset="0"/>
                <a:cs typeface="+mn-cs"/>
              </a:rPr>
              <a:t>plus</a:t>
            </a:r>
          </a:p>
        </p:txBody>
      </p:sp>
      <p:sp>
        <p:nvSpPr>
          <p:cNvPr id="23" name="Rectangle 22">
            <a:extLst>
              <a:ext uri="{FF2B5EF4-FFF2-40B4-BE49-F238E27FC236}">
                <a16:creationId xmlns:a16="http://schemas.microsoft.com/office/drawing/2014/main" id="{168617C7-8FAA-F4FF-389D-21E668072964}"/>
              </a:ext>
            </a:extLst>
          </p:cNvPr>
          <p:cNvSpPr>
            <a:spLocks noChangeArrowheads="1"/>
          </p:cNvSpPr>
          <p:nvPr/>
        </p:nvSpPr>
        <p:spPr bwMode="auto">
          <a:xfrm>
            <a:off x="5802312" y="4889610"/>
            <a:ext cx="13917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b="1" i="0" u="none" strike="noStrike" kern="0" cap="none" spc="0" normalizeH="0" baseline="0" dirty="0">
                <a:ln>
                  <a:noFill/>
                </a:ln>
                <a:solidFill>
                  <a:srgbClr val="000000"/>
                </a:solidFill>
                <a:effectLst/>
                <a:uLnTx/>
                <a:uFillTx/>
                <a:latin typeface="Arial" panose="020B0604020202020204" pitchFamily="34" charset="0"/>
                <a:cs typeface="+mn-cs"/>
              </a:rPr>
              <a:t>moins</a:t>
            </a:r>
          </a:p>
        </p:txBody>
      </p:sp>
      <p:sp>
        <p:nvSpPr>
          <p:cNvPr id="24" name="Rectangle 23">
            <a:extLst>
              <a:ext uri="{FF2B5EF4-FFF2-40B4-BE49-F238E27FC236}">
                <a16:creationId xmlns:a16="http://schemas.microsoft.com/office/drawing/2014/main" id="{79864197-759D-A354-4D07-8DC8C340A718}"/>
              </a:ext>
            </a:extLst>
          </p:cNvPr>
          <p:cNvSpPr>
            <a:spLocks noChangeArrowheads="1"/>
          </p:cNvSpPr>
          <p:nvPr/>
        </p:nvSpPr>
        <p:spPr bwMode="auto">
          <a:xfrm>
            <a:off x="5788635" y="3504850"/>
            <a:ext cx="12314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b="1" i="0" u="none" strike="noStrike" kern="0" cap="none" spc="0" normalizeH="0" baseline="0" dirty="0">
                <a:ln>
                  <a:noFill/>
                </a:ln>
                <a:solidFill>
                  <a:srgbClr val="000000"/>
                </a:solidFill>
                <a:effectLst/>
                <a:uLnTx/>
                <a:uFillTx/>
                <a:latin typeface="Arial" panose="020B0604020202020204" pitchFamily="34" charset="0"/>
                <a:cs typeface="+mn-cs"/>
              </a:rPr>
              <a:t>aussi</a:t>
            </a:r>
          </a:p>
        </p:txBody>
      </p:sp>
      <p:sp>
        <p:nvSpPr>
          <p:cNvPr id="25" name="Rectangle 24">
            <a:extLst>
              <a:ext uri="{FF2B5EF4-FFF2-40B4-BE49-F238E27FC236}">
                <a16:creationId xmlns:a16="http://schemas.microsoft.com/office/drawing/2014/main" id="{CF4154E7-0FAB-AD56-79F3-7C94AEA35D85}"/>
              </a:ext>
            </a:extLst>
          </p:cNvPr>
          <p:cNvSpPr>
            <a:spLocks noChangeArrowheads="1"/>
          </p:cNvSpPr>
          <p:nvPr/>
        </p:nvSpPr>
        <p:spPr bwMode="auto">
          <a:xfrm>
            <a:off x="5720372" y="4104925"/>
            <a:ext cx="141256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b="1" i="0" u="none" strike="noStrike" kern="0" cap="none" spc="0" normalizeH="0" baseline="0" dirty="0">
                <a:ln>
                  <a:noFill/>
                </a:ln>
                <a:solidFill>
                  <a:srgbClr val="000000"/>
                </a:solidFill>
                <a:effectLst/>
                <a:uLnTx/>
                <a:uFillTx/>
                <a:latin typeface="Arial" panose="020B0604020202020204" pitchFamily="34" charset="0"/>
                <a:cs typeface="+mn-cs"/>
              </a:rPr>
              <a:t>autant</a:t>
            </a:r>
          </a:p>
        </p:txBody>
      </p:sp>
      <p:sp>
        <p:nvSpPr>
          <p:cNvPr id="26" name="Rectangle 25">
            <a:extLst>
              <a:ext uri="{FF2B5EF4-FFF2-40B4-BE49-F238E27FC236}">
                <a16:creationId xmlns:a16="http://schemas.microsoft.com/office/drawing/2014/main" id="{38917A96-381A-70CF-A1CE-D3743C90D51E}"/>
              </a:ext>
            </a:extLst>
          </p:cNvPr>
          <p:cNvSpPr>
            <a:spLocks noChangeArrowheads="1"/>
          </p:cNvSpPr>
          <p:nvPr/>
        </p:nvSpPr>
        <p:spPr bwMode="auto">
          <a:xfrm>
            <a:off x="8121650" y="2492025"/>
            <a:ext cx="31245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800" b="0" i="0" u="none" strike="noStrike" kern="0" cap="none" spc="0" normalizeH="0" baseline="0" dirty="0">
                <a:ln>
                  <a:noFill/>
                </a:ln>
                <a:solidFill>
                  <a:srgbClr val="000000"/>
                </a:solidFill>
                <a:effectLst/>
                <a:uLnTx/>
                <a:uFillTx/>
                <a:latin typeface="Arial" panose="020B0604020202020204" pitchFamily="34" charset="0"/>
                <a:cs typeface="+mn-cs"/>
              </a:rPr>
              <a:t>adjectif et adverbe</a:t>
            </a:r>
          </a:p>
        </p:txBody>
      </p:sp>
      <p:sp>
        <p:nvSpPr>
          <p:cNvPr id="27" name="Rectangle 26">
            <a:extLst>
              <a:ext uri="{FF2B5EF4-FFF2-40B4-BE49-F238E27FC236}">
                <a16:creationId xmlns:a16="http://schemas.microsoft.com/office/drawing/2014/main" id="{4763890C-38E7-2B8B-4A4B-CD74ED04896F}"/>
              </a:ext>
            </a:extLst>
          </p:cNvPr>
          <p:cNvSpPr>
            <a:spLocks noChangeArrowheads="1"/>
          </p:cNvSpPr>
          <p:nvPr/>
        </p:nvSpPr>
        <p:spPr bwMode="auto">
          <a:xfrm>
            <a:off x="8220579" y="3746646"/>
            <a:ext cx="8851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800" b="0" i="0" u="none" strike="noStrike" kern="0" cap="none" spc="0" normalizeH="0" baseline="0" dirty="0">
                <a:ln>
                  <a:noFill/>
                </a:ln>
                <a:solidFill>
                  <a:srgbClr val="000000"/>
                </a:solidFill>
                <a:effectLst/>
                <a:uLnTx/>
                <a:uFillTx/>
                <a:latin typeface="Arial" panose="020B0604020202020204" pitchFamily="34" charset="0"/>
                <a:cs typeface="+mn-cs"/>
              </a:rPr>
              <a:t>nom</a:t>
            </a:r>
          </a:p>
        </p:txBody>
      </p:sp>
      <p:sp>
        <p:nvSpPr>
          <p:cNvPr id="28" name="Rectangle 27">
            <a:extLst>
              <a:ext uri="{FF2B5EF4-FFF2-40B4-BE49-F238E27FC236}">
                <a16:creationId xmlns:a16="http://schemas.microsoft.com/office/drawing/2014/main" id="{DA14CB64-CA9B-D4B5-90C5-DD8538730142}"/>
              </a:ext>
            </a:extLst>
          </p:cNvPr>
          <p:cNvSpPr>
            <a:spLocks noChangeArrowheads="1"/>
          </p:cNvSpPr>
          <p:nvPr/>
        </p:nvSpPr>
        <p:spPr bwMode="auto">
          <a:xfrm>
            <a:off x="8235195" y="4954224"/>
            <a:ext cx="10855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800" b="0" i="0" u="none" strike="noStrike" kern="0" cap="none" spc="0" normalizeH="0" baseline="0" dirty="0">
                <a:ln>
                  <a:noFill/>
                </a:ln>
                <a:solidFill>
                  <a:srgbClr val="000000"/>
                </a:solidFill>
                <a:effectLst/>
                <a:uLnTx/>
                <a:uFillTx/>
                <a:latin typeface="Arial" panose="020B0604020202020204" pitchFamily="34" charset="0"/>
                <a:cs typeface="+mn-cs"/>
              </a:rPr>
              <a:t>verbe</a:t>
            </a:r>
          </a:p>
        </p:txBody>
      </p:sp>
      <p:sp>
        <p:nvSpPr>
          <p:cNvPr id="29" name="Rectangle 28">
            <a:extLst>
              <a:ext uri="{FF2B5EF4-FFF2-40B4-BE49-F238E27FC236}">
                <a16:creationId xmlns:a16="http://schemas.microsoft.com/office/drawing/2014/main" id="{7828FED6-9688-608C-6DFE-3FE8DFA2B024}"/>
              </a:ext>
            </a:extLst>
          </p:cNvPr>
          <p:cNvSpPr>
            <a:spLocks noChangeArrowheads="1"/>
          </p:cNvSpPr>
          <p:nvPr/>
        </p:nvSpPr>
        <p:spPr bwMode="auto">
          <a:xfrm>
            <a:off x="3006390" y="2492025"/>
            <a:ext cx="18662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CA" altLang="fr-FR" sz="2800" b="0" i="0" u="none" strike="noStrike" kern="0" cap="none" spc="0" normalizeH="0" baseline="0" dirty="0">
                <a:ln>
                  <a:noFill/>
                </a:ln>
                <a:solidFill>
                  <a:srgbClr val="000000"/>
                </a:solidFill>
                <a:effectLst/>
                <a:uLnTx/>
                <a:uFillTx/>
                <a:latin typeface="Arial" panose="020B0604020202020204" pitchFamily="34" charset="0"/>
                <a:cs typeface="+mn-cs"/>
              </a:rPr>
              <a:t>supériorité</a:t>
            </a:r>
          </a:p>
        </p:txBody>
      </p:sp>
      <p:sp>
        <p:nvSpPr>
          <p:cNvPr id="30" name="Rectangle 29">
            <a:extLst>
              <a:ext uri="{FF2B5EF4-FFF2-40B4-BE49-F238E27FC236}">
                <a16:creationId xmlns:a16="http://schemas.microsoft.com/office/drawing/2014/main" id="{CF2911AD-63EA-4A2C-4CFA-A751766A286F}"/>
              </a:ext>
            </a:extLst>
          </p:cNvPr>
          <p:cNvSpPr>
            <a:spLocks noChangeArrowheads="1"/>
          </p:cNvSpPr>
          <p:nvPr/>
        </p:nvSpPr>
        <p:spPr bwMode="auto">
          <a:xfrm>
            <a:off x="3596976" y="3769162"/>
            <a:ext cx="12458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800" b="0" i="0" u="none" strike="noStrike" kern="0" cap="none" spc="0" normalizeH="0" baseline="0" dirty="0">
                <a:ln>
                  <a:noFill/>
                </a:ln>
                <a:solidFill>
                  <a:srgbClr val="000000"/>
                </a:solidFill>
                <a:effectLst/>
                <a:uLnTx/>
                <a:uFillTx/>
                <a:latin typeface="Arial" panose="020B0604020202020204" pitchFamily="34" charset="0"/>
                <a:cs typeface="+mn-cs"/>
              </a:rPr>
              <a:t>égalité</a:t>
            </a:r>
          </a:p>
        </p:txBody>
      </p:sp>
      <p:sp>
        <p:nvSpPr>
          <p:cNvPr id="31" name="Rectangle 30">
            <a:extLst>
              <a:ext uri="{FF2B5EF4-FFF2-40B4-BE49-F238E27FC236}">
                <a16:creationId xmlns:a16="http://schemas.microsoft.com/office/drawing/2014/main" id="{B9E5EAE0-B49D-DC49-D9A3-8AC2C737F896}"/>
              </a:ext>
            </a:extLst>
          </p:cNvPr>
          <p:cNvSpPr>
            <a:spLocks noChangeArrowheads="1"/>
          </p:cNvSpPr>
          <p:nvPr/>
        </p:nvSpPr>
        <p:spPr bwMode="auto">
          <a:xfrm>
            <a:off x="3176989" y="4954224"/>
            <a:ext cx="16658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800" b="0" i="0" u="none" strike="noStrike" kern="0" cap="none" spc="0" normalizeH="0" baseline="0" dirty="0">
                <a:ln>
                  <a:noFill/>
                </a:ln>
                <a:solidFill>
                  <a:srgbClr val="000000"/>
                </a:solidFill>
                <a:effectLst/>
                <a:uLnTx/>
                <a:uFillTx/>
                <a:latin typeface="Arial" panose="020B0604020202020204" pitchFamily="34" charset="0"/>
                <a:cs typeface="+mn-cs"/>
              </a:rPr>
              <a:t>infériorité</a:t>
            </a:r>
          </a:p>
        </p:txBody>
      </p:sp>
      <p:sp>
        <p:nvSpPr>
          <p:cNvPr id="32" name="Left Brace 31">
            <a:extLst>
              <a:ext uri="{FF2B5EF4-FFF2-40B4-BE49-F238E27FC236}">
                <a16:creationId xmlns:a16="http://schemas.microsoft.com/office/drawing/2014/main" id="{DAE15316-FA87-1B49-9781-F0BAD2648EDF}"/>
              </a:ext>
            </a:extLst>
          </p:cNvPr>
          <p:cNvSpPr/>
          <p:nvPr/>
        </p:nvSpPr>
        <p:spPr>
          <a:xfrm>
            <a:off x="5379991" y="3665632"/>
            <a:ext cx="301625" cy="920750"/>
          </a:xfrm>
          <a:prstGeom prst="leftBrace">
            <a:avLst/>
          </a:prstGeom>
          <a:ln/>
        </p:spPr>
        <p:style>
          <a:lnRef idx="2">
            <a:schemeClr val="accent5"/>
          </a:lnRef>
          <a:fillRef idx="0">
            <a:schemeClr val="accent5"/>
          </a:fillRef>
          <a:effectRef idx="1">
            <a:schemeClr val="accent5"/>
          </a:effectRef>
          <a:fontRef idx="minor">
            <a:schemeClr val="tx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dirty="0">
              <a:ln>
                <a:noFill/>
              </a:ln>
              <a:solidFill>
                <a:srgbClr val="000000"/>
              </a:solidFill>
              <a:effectLst/>
              <a:uLnTx/>
              <a:uFillTx/>
              <a:latin typeface="Arial"/>
              <a:ea typeface="+mn-ea"/>
              <a:cs typeface="+mn-cs"/>
            </a:endParaRPr>
          </a:p>
        </p:txBody>
      </p:sp>
      <p:sp>
        <p:nvSpPr>
          <p:cNvPr id="33" name="Left Brace 32">
            <a:extLst>
              <a:ext uri="{FF2B5EF4-FFF2-40B4-BE49-F238E27FC236}">
                <a16:creationId xmlns:a16="http://schemas.microsoft.com/office/drawing/2014/main" id="{5FCA548E-0BC2-0B51-FB42-17009A9DE355}"/>
              </a:ext>
            </a:extLst>
          </p:cNvPr>
          <p:cNvSpPr/>
          <p:nvPr/>
        </p:nvSpPr>
        <p:spPr>
          <a:xfrm>
            <a:off x="5367863" y="2584100"/>
            <a:ext cx="300037" cy="523220"/>
          </a:xfrm>
          <a:prstGeom prst="leftBrace">
            <a:avLst/>
          </a:prstGeom>
          <a:ln/>
        </p:spPr>
        <p:style>
          <a:lnRef idx="2">
            <a:schemeClr val="accent5"/>
          </a:lnRef>
          <a:fillRef idx="0">
            <a:schemeClr val="accent5"/>
          </a:fillRef>
          <a:effectRef idx="1">
            <a:schemeClr val="accent5"/>
          </a:effectRef>
          <a:fontRef idx="minor">
            <a:schemeClr val="tx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dirty="0">
              <a:ln>
                <a:noFill/>
              </a:ln>
              <a:solidFill>
                <a:srgbClr val="000000"/>
              </a:solidFill>
              <a:effectLst/>
              <a:uLnTx/>
              <a:uFillTx/>
              <a:latin typeface="Arial"/>
              <a:ea typeface="+mn-ea"/>
              <a:cs typeface="+mn-cs"/>
            </a:endParaRPr>
          </a:p>
        </p:txBody>
      </p:sp>
      <p:sp>
        <p:nvSpPr>
          <p:cNvPr id="34" name="Left Brace 33">
            <a:extLst>
              <a:ext uri="{FF2B5EF4-FFF2-40B4-BE49-F238E27FC236}">
                <a16:creationId xmlns:a16="http://schemas.microsoft.com/office/drawing/2014/main" id="{9A878645-04DB-8514-81BA-99BD7FF14617}"/>
              </a:ext>
            </a:extLst>
          </p:cNvPr>
          <p:cNvSpPr/>
          <p:nvPr/>
        </p:nvSpPr>
        <p:spPr>
          <a:xfrm>
            <a:off x="5367863" y="4954465"/>
            <a:ext cx="300038" cy="523220"/>
          </a:xfrm>
          <a:prstGeom prst="leftBrace">
            <a:avLst/>
          </a:prstGeom>
          <a:ln/>
        </p:spPr>
        <p:style>
          <a:lnRef idx="2">
            <a:schemeClr val="accent5"/>
          </a:lnRef>
          <a:fillRef idx="0">
            <a:schemeClr val="accent5"/>
          </a:fillRef>
          <a:effectRef idx="1">
            <a:schemeClr val="accent5"/>
          </a:effectRef>
          <a:fontRef idx="minor">
            <a:schemeClr val="tx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dirty="0">
              <a:ln>
                <a:noFill/>
              </a:ln>
              <a:solidFill>
                <a:srgbClr val="000000"/>
              </a:solidFill>
              <a:effectLst/>
              <a:uLnTx/>
              <a:uFillTx/>
              <a:latin typeface="Arial"/>
              <a:ea typeface="+mn-ea"/>
              <a:cs typeface="+mn-cs"/>
            </a:endParaRPr>
          </a:p>
        </p:txBody>
      </p:sp>
      <p:sp>
        <p:nvSpPr>
          <p:cNvPr id="35" name="Right Brace 34">
            <a:extLst>
              <a:ext uri="{FF2B5EF4-FFF2-40B4-BE49-F238E27FC236}">
                <a16:creationId xmlns:a16="http://schemas.microsoft.com/office/drawing/2014/main" id="{13726CFE-D4C9-32FF-6927-2C40514782D0}"/>
              </a:ext>
            </a:extLst>
          </p:cNvPr>
          <p:cNvSpPr/>
          <p:nvPr/>
        </p:nvSpPr>
        <p:spPr>
          <a:xfrm>
            <a:off x="7401760" y="2580671"/>
            <a:ext cx="625715" cy="2855170"/>
          </a:xfrm>
          <a:prstGeom prst="rightBrace">
            <a:avLst/>
          </a:prstGeom>
          <a:ln/>
        </p:spPr>
        <p:style>
          <a:lnRef idx="2">
            <a:schemeClr val="accent5"/>
          </a:lnRef>
          <a:fillRef idx="0">
            <a:schemeClr val="accent5"/>
          </a:fillRef>
          <a:effectRef idx="1">
            <a:schemeClr val="accent5"/>
          </a:effectRef>
          <a:fontRef idx="minor">
            <a:schemeClr val="tx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dirty="0">
              <a:ln>
                <a:noFill/>
              </a:ln>
              <a:solidFill>
                <a:srgbClr val="000000"/>
              </a:solidFill>
              <a:effectLst/>
              <a:uLnTx/>
              <a:uFillTx/>
              <a:latin typeface="Arial"/>
              <a:ea typeface="+mn-ea"/>
              <a:cs typeface="+mn-cs"/>
            </a:endParaRPr>
          </a:p>
        </p:txBody>
      </p:sp>
      <p:sp>
        <p:nvSpPr>
          <p:cNvPr id="36" name="Plus 32">
            <a:extLst>
              <a:ext uri="{FF2B5EF4-FFF2-40B4-BE49-F238E27FC236}">
                <a16:creationId xmlns:a16="http://schemas.microsoft.com/office/drawing/2014/main" id="{88F0630F-2E6C-7B95-B869-7D4AA75101BE}"/>
              </a:ext>
            </a:extLst>
          </p:cNvPr>
          <p:cNvSpPr/>
          <p:nvPr/>
        </p:nvSpPr>
        <p:spPr>
          <a:xfrm>
            <a:off x="2224087" y="2580671"/>
            <a:ext cx="457200" cy="428625"/>
          </a:xfrm>
          <a:prstGeom prst="mathPlus">
            <a:avLst/>
          </a:prstGeom>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dirty="0">
              <a:ln>
                <a:noFill/>
              </a:ln>
              <a:solidFill>
                <a:srgbClr val="FFFFFF"/>
              </a:solidFill>
              <a:effectLst/>
              <a:uLnTx/>
              <a:uFillTx/>
              <a:latin typeface="Arial"/>
              <a:ea typeface="+mn-ea"/>
              <a:cs typeface="+mn-cs"/>
            </a:endParaRPr>
          </a:p>
        </p:txBody>
      </p:sp>
      <p:sp>
        <p:nvSpPr>
          <p:cNvPr id="37" name="Equal 36">
            <a:extLst>
              <a:ext uri="{FF2B5EF4-FFF2-40B4-BE49-F238E27FC236}">
                <a16:creationId xmlns:a16="http://schemas.microsoft.com/office/drawing/2014/main" id="{743A2D59-B057-7BD1-2915-23C8BA79C2FE}"/>
              </a:ext>
            </a:extLst>
          </p:cNvPr>
          <p:cNvSpPr/>
          <p:nvPr/>
        </p:nvSpPr>
        <p:spPr>
          <a:xfrm>
            <a:off x="2224087" y="3819016"/>
            <a:ext cx="423862" cy="450850"/>
          </a:xfrm>
          <a:prstGeom prst="mathEqual">
            <a:avLst/>
          </a:prstGeom>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dirty="0">
              <a:ln>
                <a:noFill/>
              </a:ln>
              <a:solidFill>
                <a:srgbClr val="000000"/>
              </a:solidFill>
              <a:effectLst/>
              <a:uLnTx/>
              <a:uFillTx/>
              <a:latin typeface="Arial"/>
              <a:ea typeface="+mn-ea"/>
              <a:cs typeface="+mn-cs"/>
            </a:endParaRPr>
          </a:p>
        </p:txBody>
      </p:sp>
      <p:sp>
        <p:nvSpPr>
          <p:cNvPr id="38" name="Minus 37">
            <a:extLst>
              <a:ext uri="{FF2B5EF4-FFF2-40B4-BE49-F238E27FC236}">
                <a16:creationId xmlns:a16="http://schemas.microsoft.com/office/drawing/2014/main" id="{DB517022-A961-DF5F-382C-6A26D731D241}"/>
              </a:ext>
            </a:extLst>
          </p:cNvPr>
          <p:cNvSpPr/>
          <p:nvPr/>
        </p:nvSpPr>
        <p:spPr>
          <a:xfrm>
            <a:off x="2217507" y="4996314"/>
            <a:ext cx="423862" cy="439039"/>
          </a:xfrm>
          <a:prstGeom prst="mathMinus">
            <a:avLst/>
          </a:prstGeom>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dirty="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ppt_w</p:attrName>
                                        </p:attrNameLst>
                                      </p:cBhvr>
                                      <p:tavLst>
                                        <p:tav tm="0">
                                          <p:val>
                                            <p:fltVal val="0"/>
                                          </p:val>
                                        </p:tav>
                                        <p:tav tm="100000">
                                          <p:val>
                                            <p:strVal val="#ppt_w"/>
                                          </p:val>
                                        </p:tav>
                                      </p:tavLst>
                                    </p:anim>
                                    <p:anim calcmode="lin" valueType="num">
                                      <p:cBhvr>
                                        <p:cTn id="24"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fltVal val="0"/>
                                          </p:val>
                                        </p:tav>
                                        <p:tav tm="100000">
                                          <p:val>
                                            <p:strVal val="#ppt_w"/>
                                          </p:val>
                                        </p:tav>
                                      </p:tavLst>
                                    </p:anim>
                                    <p:anim calcmode="lin" valueType="num">
                                      <p:cBhvr>
                                        <p:cTn id="30"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left)">
                                      <p:cBhvr>
                                        <p:cTn id="35" dur="500"/>
                                        <p:tgtEl>
                                          <p:spTgt spid="35"/>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6"/>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nodeType="click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right)">
                                      <p:cBhvr>
                                        <p:cTn id="48" dur="500"/>
                                        <p:tgtEl>
                                          <p:spTgt spid="33"/>
                                        </p:tgtEl>
                                      </p:cBhvr>
                                    </p:animEffect>
                                  </p:childTnLst>
                                </p:cTn>
                              </p:par>
                              <p:par>
                                <p:cTn id="49" presetID="1" presetClass="entr" presetSubtype="0"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23" presetClass="entr" presetSubtype="16" fill="hold" nodeType="withEffect">
                                  <p:stCondLst>
                                    <p:cond delay="0"/>
                                  </p:stCondLst>
                                  <p:childTnLst>
                                    <p:set>
                                      <p:cBhvr>
                                        <p:cTn id="52" dur="1" fill="hold">
                                          <p:stCondLst>
                                            <p:cond delay="0"/>
                                          </p:stCondLst>
                                        </p:cTn>
                                        <p:tgtEl>
                                          <p:spTgt spid="36"/>
                                        </p:tgtEl>
                                        <p:attrNameLst>
                                          <p:attrName>style.visibility</p:attrName>
                                        </p:attrNameLst>
                                      </p:cBhvr>
                                      <p:to>
                                        <p:strVal val="visible"/>
                                      </p:to>
                                    </p:set>
                                    <p:anim calcmode="lin" valueType="num">
                                      <p:cBhvr>
                                        <p:cTn id="53" dur="500" fill="hold"/>
                                        <p:tgtEl>
                                          <p:spTgt spid="36"/>
                                        </p:tgtEl>
                                        <p:attrNameLst>
                                          <p:attrName>ppt_w</p:attrName>
                                        </p:attrNameLst>
                                      </p:cBhvr>
                                      <p:tavLst>
                                        <p:tav tm="0">
                                          <p:val>
                                            <p:fltVal val="0"/>
                                          </p:val>
                                        </p:tav>
                                        <p:tav tm="100000">
                                          <p:val>
                                            <p:strVal val="#ppt_w"/>
                                          </p:val>
                                        </p:tav>
                                      </p:tavLst>
                                    </p:anim>
                                    <p:anim calcmode="lin" valueType="num">
                                      <p:cBhvr>
                                        <p:cTn id="54" dur="500" fill="hold"/>
                                        <p:tgtEl>
                                          <p:spTgt spid="36"/>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wipe(right)">
                                      <p:cBhvr>
                                        <p:cTn id="59" dur="500"/>
                                        <p:tgtEl>
                                          <p:spTgt spid="32"/>
                                        </p:tgtEl>
                                      </p:cBhvr>
                                    </p:animEffect>
                                  </p:childTnLst>
                                </p:cTn>
                              </p:par>
                              <p:par>
                                <p:cTn id="60" presetID="1" presetClass="entr" presetSubtype="0" fill="hold" nodeType="withEffect">
                                  <p:stCondLst>
                                    <p:cond delay="0"/>
                                  </p:stCondLst>
                                  <p:childTnLst>
                                    <p:set>
                                      <p:cBhvr>
                                        <p:cTn id="61" dur="1" fill="hold">
                                          <p:stCondLst>
                                            <p:cond delay="0"/>
                                          </p:stCondLst>
                                        </p:cTn>
                                        <p:tgtEl>
                                          <p:spTgt spid="30"/>
                                        </p:tgtEl>
                                        <p:attrNameLst>
                                          <p:attrName>style.visibility</p:attrName>
                                        </p:attrNameLst>
                                      </p:cBhvr>
                                      <p:to>
                                        <p:strVal val="visible"/>
                                      </p:to>
                                    </p:set>
                                  </p:childTnLst>
                                </p:cTn>
                              </p:par>
                              <p:par>
                                <p:cTn id="62" presetID="23" presetClass="entr" presetSubtype="16" fill="hold" nodeType="with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p:cTn id="64" dur="500" fill="hold"/>
                                        <p:tgtEl>
                                          <p:spTgt spid="37"/>
                                        </p:tgtEl>
                                        <p:attrNameLst>
                                          <p:attrName>ppt_w</p:attrName>
                                        </p:attrNameLst>
                                      </p:cBhvr>
                                      <p:tavLst>
                                        <p:tav tm="0">
                                          <p:val>
                                            <p:fltVal val="0"/>
                                          </p:val>
                                        </p:tav>
                                        <p:tav tm="100000">
                                          <p:val>
                                            <p:strVal val="#ppt_w"/>
                                          </p:val>
                                        </p:tav>
                                      </p:tavLst>
                                    </p:anim>
                                    <p:anim calcmode="lin" valueType="num">
                                      <p:cBhvr>
                                        <p:cTn id="65" dur="500" fill="hold"/>
                                        <p:tgtEl>
                                          <p:spTgt spid="37"/>
                                        </p:tgtEl>
                                        <p:attrNameLst>
                                          <p:attrName>ppt_h</p:attrName>
                                        </p:attrNameLst>
                                      </p:cBhvr>
                                      <p:tavLst>
                                        <p:tav tm="0">
                                          <p:val>
                                            <p:fltVal val="0"/>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nodeType="click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right)">
                                      <p:cBhvr>
                                        <p:cTn id="70" dur="500"/>
                                        <p:tgtEl>
                                          <p:spTgt spid="34"/>
                                        </p:tgtEl>
                                      </p:cBhvr>
                                    </p:animEffect>
                                  </p:childTnLst>
                                </p:cTn>
                              </p:par>
                              <p:par>
                                <p:cTn id="71" presetID="1" presetClass="entr" presetSubtype="0" fill="hold" nodeType="withEffect">
                                  <p:stCondLst>
                                    <p:cond delay="0"/>
                                  </p:stCondLst>
                                  <p:childTnLst>
                                    <p:set>
                                      <p:cBhvr>
                                        <p:cTn id="72" dur="1" fill="hold">
                                          <p:stCondLst>
                                            <p:cond delay="0"/>
                                          </p:stCondLst>
                                        </p:cTn>
                                        <p:tgtEl>
                                          <p:spTgt spid="31"/>
                                        </p:tgtEl>
                                        <p:attrNameLst>
                                          <p:attrName>style.visibility</p:attrName>
                                        </p:attrNameLst>
                                      </p:cBhvr>
                                      <p:to>
                                        <p:strVal val="visible"/>
                                      </p:to>
                                    </p:set>
                                  </p:childTnLst>
                                </p:cTn>
                              </p:par>
                              <p:par>
                                <p:cTn id="73" presetID="23" presetClass="entr" presetSubtype="16"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anim calcmode="lin" valueType="num">
                                      <p:cBhvr>
                                        <p:cTn id="75" dur="500" fill="hold"/>
                                        <p:tgtEl>
                                          <p:spTgt spid="38"/>
                                        </p:tgtEl>
                                        <p:attrNameLst>
                                          <p:attrName>ppt_w</p:attrName>
                                        </p:attrNameLst>
                                      </p:cBhvr>
                                      <p:tavLst>
                                        <p:tav tm="0">
                                          <p:val>
                                            <p:fltVal val="0"/>
                                          </p:val>
                                        </p:tav>
                                        <p:tav tm="100000">
                                          <p:val>
                                            <p:strVal val="#ppt_w"/>
                                          </p:val>
                                        </p:tav>
                                      </p:tavLst>
                                    </p:anim>
                                    <p:anim calcmode="lin" valueType="num">
                                      <p:cBhvr>
                                        <p:cTn id="76" dur="5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1" grpId="0"/>
      <p:bldP spid="32" grpId="0" animBg="1"/>
      <p:bldP spid="33" grpId="0" animBg="1"/>
      <p:bldP spid="34" grpId="0" animBg="1"/>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dirty="0"/>
              <a:t>Adjectif et adverbe</a:t>
            </a:r>
          </a:p>
        </p:txBody>
      </p:sp>
      <p:pic>
        <p:nvPicPr>
          <p:cNvPr id="29" name="Picture 2">
            <a:extLst>
              <a:ext uri="{FF2B5EF4-FFF2-40B4-BE49-F238E27FC236}">
                <a16:creationId xmlns:a16="http://schemas.microsoft.com/office/drawing/2014/main" id="{71704792-C6EC-0D2B-671A-22152374DF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7232650" y="5974901"/>
            <a:ext cx="2508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29">
            <a:extLst>
              <a:ext uri="{FF2B5EF4-FFF2-40B4-BE49-F238E27FC236}">
                <a16:creationId xmlns:a16="http://schemas.microsoft.com/office/drawing/2014/main" id="{A12686D5-A5AE-9C82-CF0D-DB327BB5B765}"/>
              </a:ext>
            </a:extLst>
          </p:cNvPr>
          <p:cNvSpPr>
            <a:spLocks noChangeArrowheads="1"/>
          </p:cNvSpPr>
          <p:nvPr/>
        </p:nvSpPr>
        <p:spPr bwMode="auto">
          <a:xfrm>
            <a:off x="4350921" y="1516213"/>
            <a:ext cx="8162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plus</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1" name="Rectangle 30">
            <a:extLst>
              <a:ext uri="{FF2B5EF4-FFF2-40B4-BE49-F238E27FC236}">
                <a16:creationId xmlns:a16="http://schemas.microsoft.com/office/drawing/2014/main" id="{31C4CBB9-ED84-A8FF-2870-80E48E0CD5DC}"/>
              </a:ext>
            </a:extLst>
          </p:cNvPr>
          <p:cNvSpPr>
            <a:spLocks noChangeArrowheads="1"/>
          </p:cNvSpPr>
          <p:nvPr/>
        </p:nvSpPr>
        <p:spPr bwMode="auto">
          <a:xfrm>
            <a:off x="4273175" y="3151627"/>
            <a:ext cx="9717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err="1">
                <a:ln>
                  <a:noFill/>
                </a:ln>
                <a:solidFill>
                  <a:srgbClr val="000000"/>
                </a:solidFill>
                <a:effectLst/>
                <a:uLnTx/>
                <a:uFillTx/>
                <a:latin typeface="Arial" panose="020B0604020202020204" pitchFamily="34" charset="0"/>
                <a:cs typeface="+mn-cs"/>
              </a:rPr>
              <a:t>aussi</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2" name="Rectangle 31">
            <a:extLst>
              <a:ext uri="{FF2B5EF4-FFF2-40B4-BE49-F238E27FC236}">
                <a16:creationId xmlns:a16="http://schemas.microsoft.com/office/drawing/2014/main" id="{6B551738-739B-EA3C-C186-1F0531F4C8C2}"/>
              </a:ext>
            </a:extLst>
          </p:cNvPr>
          <p:cNvSpPr>
            <a:spLocks noChangeArrowheads="1"/>
          </p:cNvSpPr>
          <p:nvPr/>
        </p:nvSpPr>
        <p:spPr bwMode="auto">
          <a:xfrm>
            <a:off x="4213864" y="4464311"/>
            <a:ext cx="10903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err="1">
                <a:ln>
                  <a:noFill/>
                </a:ln>
                <a:solidFill>
                  <a:srgbClr val="000000"/>
                </a:solidFill>
                <a:effectLst/>
                <a:uLnTx/>
                <a:uFillTx/>
                <a:latin typeface="Arial" panose="020B0604020202020204" pitchFamily="34" charset="0"/>
                <a:cs typeface="+mn-cs"/>
              </a:rPr>
              <a:t>moins</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3" name="Rectangle 32">
            <a:extLst>
              <a:ext uri="{FF2B5EF4-FFF2-40B4-BE49-F238E27FC236}">
                <a16:creationId xmlns:a16="http://schemas.microsoft.com/office/drawing/2014/main" id="{A174D080-7B62-A26D-8730-D0C2BBE46D06}"/>
              </a:ext>
            </a:extLst>
          </p:cNvPr>
          <p:cNvSpPr>
            <a:spLocks noChangeArrowheads="1"/>
          </p:cNvSpPr>
          <p:nvPr/>
        </p:nvSpPr>
        <p:spPr bwMode="auto">
          <a:xfrm>
            <a:off x="5391287" y="2918472"/>
            <a:ext cx="1371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fr-FR" sz="2400" b="0" i="0" u="none" strike="noStrike" kern="0" cap="none" spc="0" normalizeH="0" baseline="0" noProof="0" dirty="0" err="1">
                <a:ln>
                  <a:noFill/>
                </a:ln>
                <a:solidFill>
                  <a:srgbClr val="333766"/>
                </a:solidFill>
                <a:effectLst/>
                <a:uLnTx/>
                <a:uFillTx/>
                <a:latin typeface="Arial" panose="020B0604020202020204" pitchFamily="34" charset="0"/>
                <a:cs typeface="+mn-cs"/>
              </a:rPr>
              <a:t>adjectif</a:t>
            </a:r>
            <a:br>
              <a:rPr kumimoji="0" lang="en-US" altLang="fr-FR" sz="2400" b="0" i="0" u="none" strike="noStrike" kern="0" cap="none" spc="0" normalizeH="0" baseline="0" noProof="0" dirty="0">
                <a:ln>
                  <a:noFill/>
                </a:ln>
                <a:solidFill>
                  <a:srgbClr val="333766"/>
                </a:solidFill>
                <a:effectLst/>
                <a:uLnTx/>
                <a:uFillTx/>
                <a:latin typeface="Arial" panose="020B0604020202020204" pitchFamily="34" charset="0"/>
                <a:cs typeface="+mn-cs"/>
              </a:rPr>
            </a:br>
            <a:r>
              <a:rPr kumimoji="0" lang="en-US" altLang="fr-FR" sz="2400" b="0" i="0" u="none" strike="noStrike" kern="0" cap="none" spc="0" normalizeH="0" baseline="0" noProof="0" dirty="0" err="1">
                <a:ln>
                  <a:noFill/>
                </a:ln>
                <a:solidFill>
                  <a:srgbClr val="333766"/>
                </a:solidFill>
                <a:effectLst/>
                <a:uLnTx/>
                <a:uFillTx/>
                <a:latin typeface="Arial" panose="020B0604020202020204" pitchFamily="34" charset="0"/>
                <a:cs typeface="+mn-cs"/>
              </a:rPr>
              <a:t>adverbe</a:t>
            </a:r>
            <a:endParaRPr kumimoji="0" lang="fr-CA" altLang="fr-FR" sz="24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34" name="Rectangle 33">
            <a:extLst>
              <a:ext uri="{FF2B5EF4-FFF2-40B4-BE49-F238E27FC236}">
                <a16:creationId xmlns:a16="http://schemas.microsoft.com/office/drawing/2014/main" id="{A095FABE-B675-048D-050D-369038EDE142}"/>
              </a:ext>
            </a:extLst>
          </p:cNvPr>
          <p:cNvSpPr>
            <a:spLocks noChangeArrowheads="1"/>
          </p:cNvSpPr>
          <p:nvPr/>
        </p:nvSpPr>
        <p:spPr bwMode="auto">
          <a:xfrm>
            <a:off x="7245752" y="1516213"/>
            <a:ext cx="7312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que</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5" name="Rectangle 34">
            <a:extLst>
              <a:ext uri="{FF2B5EF4-FFF2-40B4-BE49-F238E27FC236}">
                <a16:creationId xmlns:a16="http://schemas.microsoft.com/office/drawing/2014/main" id="{FD1B4364-4240-0C74-AD9E-A50234FBED8E}"/>
              </a:ext>
            </a:extLst>
          </p:cNvPr>
          <p:cNvSpPr>
            <a:spLocks noChangeArrowheads="1"/>
          </p:cNvSpPr>
          <p:nvPr/>
        </p:nvSpPr>
        <p:spPr bwMode="auto">
          <a:xfrm>
            <a:off x="5391287" y="1331547"/>
            <a:ext cx="1371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fr-FR" sz="2400" b="0" i="0" u="none" strike="noStrike" kern="0" cap="none" spc="0" normalizeH="0" baseline="0" noProof="0" dirty="0" err="1">
                <a:ln>
                  <a:noFill/>
                </a:ln>
                <a:solidFill>
                  <a:srgbClr val="333766"/>
                </a:solidFill>
                <a:effectLst/>
                <a:uLnTx/>
                <a:uFillTx/>
                <a:latin typeface="Arial" panose="020B0604020202020204" pitchFamily="34" charset="0"/>
                <a:cs typeface="+mn-cs"/>
              </a:rPr>
              <a:t>adjectif</a:t>
            </a:r>
            <a:br>
              <a:rPr kumimoji="0" lang="en-US" altLang="fr-FR" sz="2400" b="0" i="0" u="none" strike="noStrike" kern="0" cap="none" spc="0" normalizeH="0" baseline="0" noProof="0" dirty="0">
                <a:ln>
                  <a:noFill/>
                </a:ln>
                <a:solidFill>
                  <a:srgbClr val="333766"/>
                </a:solidFill>
                <a:effectLst/>
                <a:uLnTx/>
                <a:uFillTx/>
                <a:latin typeface="Arial" panose="020B0604020202020204" pitchFamily="34" charset="0"/>
                <a:cs typeface="+mn-cs"/>
              </a:rPr>
            </a:br>
            <a:r>
              <a:rPr kumimoji="0" lang="en-US" altLang="fr-FR" sz="2400" b="0" i="0" u="none" strike="noStrike" kern="0" cap="none" spc="0" normalizeH="0" baseline="0" noProof="0" dirty="0" err="1">
                <a:ln>
                  <a:noFill/>
                </a:ln>
                <a:solidFill>
                  <a:srgbClr val="333766"/>
                </a:solidFill>
                <a:effectLst/>
                <a:uLnTx/>
                <a:uFillTx/>
                <a:latin typeface="Arial" panose="020B0604020202020204" pitchFamily="34" charset="0"/>
                <a:cs typeface="+mn-cs"/>
              </a:rPr>
              <a:t>adverbe</a:t>
            </a:r>
            <a:endParaRPr kumimoji="0" lang="fr-CA" altLang="fr-FR" sz="24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36" name="Rectangle 35">
            <a:extLst>
              <a:ext uri="{FF2B5EF4-FFF2-40B4-BE49-F238E27FC236}">
                <a16:creationId xmlns:a16="http://schemas.microsoft.com/office/drawing/2014/main" id="{9D23D923-1B42-9879-29FE-82CED93A6E2E}"/>
              </a:ext>
            </a:extLst>
          </p:cNvPr>
          <p:cNvSpPr>
            <a:spLocks noChangeArrowheads="1"/>
          </p:cNvSpPr>
          <p:nvPr/>
        </p:nvSpPr>
        <p:spPr bwMode="auto">
          <a:xfrm>
            <a:off x="5391287" y="4279645"/>
            <a:ext cx="1371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fr-FR" sz="2400" b="0" i="0" u="none" strike="noStrike" kern="0" cap="none" spc="0" normalizeH="0" baseline="0" noProof="0" dirty="0" err="1">
                <a:ln>
                  <a:noFill/>
                </a:ln>
                <a:solidFill>
                  <a:srgbClr val="333766"/>
                </a:solidFill>
                <a:effectLst/>
                <a:uLnTx/>
                <a:uFillTx/>
                <a:latin typeface="Arial" panose="020B0604020202020204" pitchFamily="34" charset="0"/>
                <a:cs typeface="+mn-cs"/>
              </a:rPr>
              <a:t>adjectif</a:t>
            </a:r>
            <a:br>
              <a:rPr kumimoji="0" lang="en-US" altLang="fr-FR" sz="2400" b="0" i="0" u="none" strike="noStrike" kern="0" cap="none" spc="0" normalizeH="0" baseline="0" noProof="0" dirty="0">
                <a:ln>
                  <a:noFill/>
                </a:ln>
                <a:solidFill>
                  <a:srgbClr val="333766"/>
                </a:solidFill>
                <a:effectLst/>
                <a:uLnTx/>
                <a:uFillTx/>
                <a:latin typeface="Arial" panose="020B0604020202020204" pitchFamily="34" charset="0"/>
                <a:cs typeface="+mn-cs"/>
              </a:rPr>
            </a:br>
            <a:r>
              <a:rPr kumimoji="0" lang="en-US" altLang="fr-FR" sz="2400" b="0" i="0" u="none" strike="noStrike" kern="0" cap="none" spc="0" normalizeH="0" baseline="0" noProof="0" dirty="0" err="1">
                <a:ln>
                  <a:noFill/>
                </a:ln>
                <a:solidFill>
                  <a:srgbClr val="333766"/>
                </a:solidFill>
                <a:effectLst/>
                <a:uLnTx/>
                <a:uFillTx/>
                <a:latin typeface="Arial" panose="020B0604020202020204" pitchFamily="34" charset="0"/>
                <a:cs typeface="+mn-cs"/>
              </a:rPr>
              <a:t>adverbe</a:t>
            </a:r>
            <a:endParaRPr kumimoji="0" lang="fr-CA" altLang="fr-FR" sz="24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37" name="Rectangle 36">
            <a:extLst>
              <a:ext uri="{FF2B5EF4-FFF2-40B4-BE49-F238E27FC236}">
                <a16:creationId xmlns:a16="http://schemas.microsoft.com/office/drawing/2014/main" id="{4631BCAE-B165-1D01-B0BB-B18F4C87F6B1}"/>
              </a:ext>
            </a:extLst>
          </p:cNvPr>
          <p:cNvSpPr>
            <a:spLocks noChangeArrowheads="1"/>
          </p:cNvSpPr>
          <p:nvPr/>
        </p:nvSpPr>
        <p:spPr bwMode="auto">
          <a:xfrm>
            <a:off x="7245752" y="3103138"/>
            <a:ext cx="7312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que</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8" name="Rectangle 37">
            <a:extLst>
              <a:ext uri="{FF2B5EF4-FFF2-40B4-BE49-F238E27FC236}">
                <a16:creationId xmlns:a16="http://schemas.microsoft.com/office/drawing/2014/main" id="{BCFF5F69-EB9D-301D-D55A-85FE43CBF6DB}"/>
              </a:ext>
            </a:extLst>
          </p:cNvPr>
          <p:cNvSpPr>
            <a:spLocks noChangeArrowheads="1"/>
          </p:cNvSpPr>
          <p:nvPr/>
        </p:nvSpPr>
        <p:spPr bwMode="auto">
          <a:xfrm>
            <a:off x="7245752" y="4464311"/>
            <a:ext cx="7312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que</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9" name="Rectangle 38">
            <a:extLst>
              <a:ext uri="{FF2B5EF4-FFF2-40B4-BE49-F238E27FC236}">
                <a16:creationId xmlns:a16="http://schemas.microsoft.com/office/drawing/2014/main" id="{1B9F0540-EF06-FEE6-1D64-F6A0EED8A813}"/>
              </a:ext>
            </a:extLst>
          </p:cNvPr>
          <p:cNvSpPr>
            <a:spLocks noChangeArrowheads="1"/>
          </p:cNvSpPr>
          <p:nvPr/>
        </p:nvSpPr>
        <p:spPr bwMode="auto">
          <a:xfrm>
            <a:off x="8308927" y="1546990"/>
            <a:ext cx="15808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000" b="0" i="0" u="none" strike="noStrike" kern="0" cap="none" spc="0" normalizeH="0" baseline="0" noProof="0" dirty="0" err="1">
                <a:ln>
                  <a:noFill/>
                </a:ln>
                <a:solidFill>
                  <a:srgbClr val="000000"/>
                </a:solidFill>
                <a:effectLst/>
                <a:uLnTx/>
                <a:uFillTx/>
                <a:latin typeface="Arial" panose="020B0604020202020204" pitchFamily="34" charset="0"/>
                <a:cs typeface="+mn-cs"/>
              </a:rPr>
              <a:t>complément</a:t>
            </a:r>
            <a:endPar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40" name="Rectangle 39">
            <a:extLst>
              <a:ext uri="{FF2B5EF4-FFF2-40B4-BE49-F238E27FC236}">
                <a16:creationId xmlns:a16="http://schemas.microsoft.com/office/drawing/2014/main" id="{BE5567E1-0FA4-7072-4333-D7768655373C}"/>
              </a:ext>
            </a:extLst>
          </p:cNvPr>
          <p:cNvSpPr>
            <a:spLocks noChangeArrowheads="1"/>
          </p:cNvSpPr>
          <p:nvPr/>
        </p:nvSpPr>
        <p:spPr bwMode="auto">
          <a:xfrm>
            <a:off x="8386672" y="3133915"/>
            <a:ext cx="15808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000" b="0" i="0" u="none" strike="noStrike" kern="0" cap="none" spc="0" normalizeH="0" baseline="0" noProof="0" dirty="0" err="1">
                <a:ln>
                  <a:noFill/>
                </a:ln>
                <a:solidFill>
                  <a:srgbClr val="000000"/>
                </a:solidFill>
                <a:effectLst/>
                <a:uLnTx/>
                <a:uFillTx/>
                <a:latin typeface="Arial" panose="020B0604020202020204" pitchFamily="34" charset="0"/>
                <a:cs typeface="+mn-cs"/>
              </a:rPr>
              <a:t>complément</a:t>
            </a:r>
            <a:endPar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41" name="Rectangle 40">
            <a:extLst>
              <a:ext uri="{FF2B5EF4-FFF2-40B4-BE49-F238E27FC236}">
                <a16:creationId xmlns:a16="http://schemas.microsoft.com/office/drawing/2014/main" id="{09ED3B90-5BE2-8D55-300F-BE1F6C0014D7}"/>
              </a:ext>
            </a:extLst>
          </p:cNvPr>
          <p:cNvSpPr>
            <a:spLocks noChangeArrowheads="1"/>
          </p:cNvSpPr>
          <p:nvPr/>
        </p:nvSpPr>
        <p:spPr bwMode="auto">
          <a:xfrm>
            <a:off x="8337550" y="4495088"/>
            <a:ext cx="15808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000" b="0" i="0" u="none" strike="noStrike" kern="0" cap="none" spc="0" normalizeH="0" baseline="0" noProof="0">
                <a:ln>
                  <a:noFill/>
                </a:ln>
                <a:solidFill>
                  <a:srgbClr val="000000"/>
                </a:solidFill>
                <a:effectLst/>
                <a:uLnTx/>
                <a:uFillTx/>
                <a:latin typeface="Arial" panose="020B0604020202020204" pitchFamily="34" charset="0"/>
                <a:cs typeface="+mn-cs"/>
              </a:rPr>
              <a:t>complément</a:t>
            </a:r>
            <a:endParaRPr kumimoji="0" lang="fr-CA" altLang="fr-FR" sz="2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2" name="Rectangle 41">
            <a:extLst>
              <a:ext uri="{FF2B5EF4-FFF2-40B4-BE49-F238E27FC236}">
                <a16:creationId xmlns:a16="http://schemas.microsoft.com/office/drawing/2014/main" id="{1B454B05-F393-05D3-114C-7A364D681010}"/>
              </a:ext>
            </a:extLst>
          </p:cNvPr>
          <p:cNvSpPr>
            <a:spLocks noChangeArrowheads="1"/>
          </p:cNvSpPr>
          <p:nvPr/>
        </p:nvSpPr>
        <p:spPr bwMode="auto">
          <a:xfrm>
            <a:off x="1555750" y="1516213"/>
            <a:ext cx="17748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err="1">
                <a:ln>
                  <a:noFill/>
                </a:ln>
                <a:solidFill>
                  <a:srgbClr val="627B9A"/>
                </a:solidFill>
                <a:effectLst/>
                <a:uLnTx/>
                <a:uFillTx/>
                <a:latin typeface="Arial" panose="020B0604020202020204" pitchFamily="34" charset="0"/>
                <a:cs typeface="+mn-cs"/>
              </a:rPr>
              <a:t>supériorité</a:t>
            </a:r>
            <a:endParaRPr kumimoji="0" lang="fr-CA" altLang="fr-FR" sz="2400"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
        <p:nvSpPr>
          <p:cNvPr id="43" name="Rectangle 42">
            <a:extLst>
              <a:ext uri="{FF2B5EF4-FFF2-40B4-BE49-F238E27FC236}">
                <a16:creationId xmlns:a16="http://schemas.microsoft.com/office/drawing/2014/main" id="{E6D1CD29-2556-5D7D-BD94-CDA2ED415EB9}"/>
              </a:ext>
            </a:extLst>
          </p:cNvPr>
          <p:cNvSpPr>
            <a:spLocks noChangeArrowheads="1"/>
          </p:cNvSpPr>
          <p:nvPr/>
        </p:nvSpPr>
        <p:spPr bwMode="auto">
          <a:xfrm>
            <a:off x="1555750" y="3103138"/>
            <a:ext cx="1159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a:ln>
                  <a:noFill/>
                </a:ln>
                <a:solidFill>
                  <a:srgbClr val="627B9A"/>
                </a:solidFill>
                <a:effectLst/>
                <a:uLnTx/>
                <a:uFillTx/>
                <a:latin typeface="Arial" panose="020B0604020202020204" pitchFamily="34" charset="0"/>
                <a:cs typeface="+mn-cs"/>
              </a:rPr>
              <a:t>égalité</a:t>
            </a:r>
            <a:endParaRPr kumimoji="0" lang="fr-CA" altLang="fr-FR" sz="2400"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
        <p:nvSpPr>
          <p:cNvPr id="44" name="Rectangle 43">
            <a:extLst>
              <a:ext uri="{FF2B5EF4-FFF2-40B4-BE49-F238E27FC236}">
                <a16:creationId xmlns:a16="http://schemas.microsoft.com/office/drawing/2014/main" id="{DF76E601-B099-88FF-0106-79E25FBB4082}"/>
              </a:ext>
            </a:extLst>
          </p:cNvPr>
          <p:cNvSpPr>
            <a:spLocks noChangeArrowheads="1"/>
          </p:cNvSpPr>
          <p:nvPr/>
        </p:nvSpPr>
        <p:spPr bwMode="auto">
          <a:xfrm>
            <a:off x="1555750" y="4464311"/>
            <a:ext cx="16033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err="1">
                <a:ln>
                  <a:noFill/>
                </a:ln>
                <a:solidFill>
                  <a:srgbClr val="627B9A"/>
                </a:solidFill>
                <a:effectLst/>
                <a:uLnTx/>
                <a:uFillTx/>
                <a:latin typeface="Arial" panose="020B0604020202020204" pitchFamily="34" charset="0"/>
                <a:cs typeface="+mn-cs"/>
              </a:rPr>
              <a:t>infériorité</a:t>
            </a:r>
            <a:endParaRPr kumimoji="0" lang="fr-CA" altLang="fr-FR" sz="2400"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
        <p:nvSpPr>
          <p:cNvPr id="45" name="Right Arrow 24">
            <a:extLst>
              <a:ext uri="{FF2B5EF4-FFF2-40B4-BE49-F238E27FC236}">
                <a16:creationId xmlns:a16="http://schemas.microsoft.com/office/drawing/2014/main" id="{8062AE15-771E-333B-716E-C8D2C30C79D9}"/>
              </a:ext>
            </a:extLst>
          </p:cNvPr>
          <p:cNvSpPr/>
          <p:nvPr/>
        </p:nvSpPr>
        <p:spPr>
          <a:xfrm>
            <a:off x="3476250" y="1609885"/>
            <a:ext cx="365760" cy="27432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000" b="0" i="0" u="none" strike="noStrike" kern="0" cap="none" spc="0" normalizeH="0" baseline="0" noProof="0">
              <a:ln>
                <a:noFill/>
              </a:ln>
              <a:solidFill>
                <a:srgbClr val="FFFFFF"/>
              </a:solidFill>
              <a:effectLst/>
              <a:uLnTx/>
              <a:uFillTx/>
              <a:latin typeface="Arial"/>
              <a:ea typeface="+mn-ea"/>
              <a:cs typeface="+mn-cs"/>
            </a:endParaRPr>
          </a:p>
        </p:txBody>
      </p:sp>
      <p:sp>
        <p:nvSpPr>
          <p:cNvPr id="46" name="Right Arrow 26">
            <a:extLst>
              <a:ext uri="{FF2B5EF4-FFF2-40B4-BE49-F238E27FC236}">
                <a16:creationId xmlns:a16="http://schemas.microsoft.com/office/drawing/2014/main" id="{4DEF81ED-946E-095F-5FDA-AF9751D334E7}"/>
              </a:ext>
            </a:extLst>
          </p:cNvPr>
          <p:cNvSpPr/>
          <p:nvPr/>
        </p:nvSpPr>
        <p:spPr>
          <a:xfrm>
            <a:off x="3476250" y="3196810"/>
            <a:ext cx="365760" cy="27432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000" b="0" i="0" u="none" strike="noStrike" kern="0" cap="none" spc="0" normalizeH="0" baseline="0" noProof="0">
              <a:ln>
                <a:noFill/>
              </a:ln>
              <a:solidFill>
                <a:srgbClr val="FFFFFF"/>
              </a:solidFill>
              <a:effectLst/>
              <a:uLnTx/>
              <a:uFillTx/>
              <a:latin typeface="Arial"/>
              <a:ea typeface="+mn-ea"/>
              <a:cs typeface="+mn-cs"/>
            </a:endParaRPr>
          </a:p>
        </p:txBody>
      </p:sp>
      <p:sp>
        <p:nvSpPr>
          <p:cNvPr id="47" name="Right Arrow 27">
            <a:extLst>
              <a:ext uri="{FF2B5EF4-FFF2-40B4-BE49-F238E27FC236}">
                <a16:creationId xmlns:a16="http://schemas.microsoft.com/office/drawing/2014/main" id="{D22700B1-C940-4F99-7B9A-C60674C65FCD}"/>
              </a:ext>
            </a:extLst>
          </p:cNvPr>
          <p:cNvSpPr/>
          <p:nvPr/>
        </p:nvSpPr>
        <p:spPr>
          <a:xfrm>
            <a:off x="3476250" y="4557983"/>
            <a:ext cx="365760" cy="27432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000" b="0" i="0" u="none" strike="noStrike" kern="0" cap="none" spc="0" normalizeH="0" baseline="0" noProof="0">
              <a:ln>
                <a:noFill/>
              </a:ln>
              <a:solidFill>
                <a:srgbClr val="FFFFFF"/>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F791A437-EE9B-EDA2-C377-AC49988206A9}"/>
              </a:ext>
            </a:extLst>
          </p:cNvPr>
          <p:cNvSpPr>
            <a:spLocks noChangeArrowheads="1"/>
          </p:cNvSpPr>
          <p:nvPr/>
        </p:nvSpPr>
        <p:spPr bwMode="auto">
          <a:xfrm>
            <a:off x="1446213" y="5901876"/>
            <a:ext cx="551785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000" b="0" i="0" u="none" strike="noStrike" kern="0" cap="none" spc="0" normalizeH="0" baseline="0" noProof="0" dirty="0">
                <a:ln>
                  <a:noFill/>
                </a:ln>
                <a:solidFill>
                  <a:srgbClr val="627B9A"/>
                </a:solidFill>
                <a:effectLst/>
                <a:uLnTx/>
                <a:uFillTx/>
                <a:latin typeface="Arial" panose="020B0604020202020204" pitchFamily="34" charset="0"/>
                <a:cs typeface="+mn-cs"/>
              </a:rPr>
              <a:t>Ex.  </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Ma </a:t>
            </a:r>
            <a:r>
              <a:rPr kumimoji="0" lang="fr-FR" altLang="fr-FR" sz="2000" b="0" i="0" u="sng" strike="noStrike" kern="0" cap="none" spc="0" normalizeH="0" baseline="0" noProof="0" dirty="0">
                <a:ln>
                  <a:noFill/>
                </a:ln>
                <a:solidFill>
                  <a:srgbClr val="000000"/>
                </a:solidFill>
                <a:effectLst/>
                <a:uLnTx/>
                <a:uFillTx/>
                <a:latin typeface="Arial" panose="020B0604020202020204" pitchFamily="34" charset="0"/>
                <a:cs typeface="+mn-cs"/>
              </a:rPr>
              <a:t>voiture</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est moins </a:t>
            </a:r>
            <a:r>
              <a:rPr kumimoji="0" lang="fr-FR"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neu</a:t>
            </a:r>
            <a:r>
              <a:rPr kumimoji="0" lang="fr-FR" altLang="fr-FR" sz="2000" b="1" i="0" u="sng" strike="noStrike" kern="0" cap="none" spc="0" normalizeH="0" baseline="0" noProof="0" dirty="0">
                <a:ln>
                  <a:noFill/>
                </a:ln>
                <a:solidFill>
                  <a:srgbClr val="000000"/>
                </a:solidFill>
                <a:effectLst/>
                <a:uLnTx/>
                <a:uFillTx/>
                <a:latin typeface="Arial" panose="020B0604020202020204" pitchFamily="34" charset="0"/>
                <a:cs typeface="+mn-cs"/>
              </a:rPr>
              <a:t>ve</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que la tienne.</a:t>
            </a: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Ma marguerite sent aussi </a:t>
            </a:r>
            <a:r>
              <a:rPr kumimoji="0" lang="fr-FR"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bo</a:t>
            </a:r>
            <a:r>
              <a:rPr kumimoji="0" lang="fr-FR" altLang="fr-FR" sz="2000" b="1" i="0" u="sng" strike="noStrike" kern="0" cap="none" spc="0" normalizeH="0" baseline="0" noProof="0" dirty="0">
                <a:ln>
                  <a:noFill/>
                </a:ln>
                <a:solidFill>
                  <a:srgbClr val="000000"/>
                </a:solidFill>
                <a:effectLst/>
                <a:uLnTx/>
                <a:uFillTx/>
                <a:latin typeface="Arial" panose="020B0604020202020204" pitchFamily="34" charset="0"/>
                <a:cs typeface="+mn-cs"/>
              </a:rPr>
              <a:t>n</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que ta rose.</a:t>
            </a:r>
          </a:p>
          <a:p>
            <a:pPr marL="0" marR="0" lvl="0" indent="0" defTabSz="914400" eaLnBrk="1" fontAlgn="auto" latinLnBrk="0" hangingPunct="1">
              <a:lnSpc>
                <a:spcPct val="100000"/>
              </a:lnSpc>
              <a:spcBef>
                <a:spcPct val="0"/>
              </a:spcBef>
              <a:spcAft>
                <a:spcPts val="0"/>
              </a:spcAft>
              <a:buClrTx/>
              <a:buSzTx/>
              <a:buFontTx/>
              <a:buNone/>
              <a:tabLst/>
              <a:defRPr/>
            </a:pPr>
            <a:endPar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49" name="Rectangle 48">
            <a:extLst>
              <a:ext uri="{FF2B5EF4-FFF2-40B4-BE49-F238E27FC236}">
                <a16:creationId xmlns:a16="http://schemas.microsoft.com/office/drawing/2014/main" id="{A164CFF8-BE64-2E36-246E-D9F8A68375B7}"/>
              </a:ext>
            </a:extLst>
          </p:cNvPr>
          <p:cNvSpPr>
            <a:spLocks noChangeArrowheads="1"/>
          </p:cNvSpPr>
          <p:nvPr/>
        </p:nvSpPr>
        <p:spPr bwMode="auto">
          <a:xfrm>
            <a:off x="7358063" y="5901876"/>
            <a:ext cx="18373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000" b="0" i="0" u="none" strike="noStrike" kern="0" cap="none" spc="0" normalizeH="0" baseline="0" noProof="0">
                <a:ln>
                  <a:noFill/>
                </a:ln>
                <a:solidFill>
                  <a:srgbClr val="000000"/>
                </a:solidFill>
                <a:effectLst/>
                <a:uLnTx/>
                <a:uFillTx/>
                <a:latin typeface="Arial" panose="020B0604020202020204" pitchFamily="34" charset="0"/>
                <a:cs typeface="+mn-cs"/>
              </a:rPr>
              <a:t>adjectif accord</a:t>
            </a:r>
            <a:endParaRPr kumimoji="0" lang="fr-CA" altLang="fr-FR" sz="2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pic>
        <p:nvPicPr>
          <p:cNvPr id="50" name="Picture 3">
            <a:extLst>
              <a:ext uri="{FF2B5EF4-FFF2-40B4-BE49-F238E27FC236}">
                <a16:creationId xmlns:a16="http://schemas.microsoft.com/office/drawing/2014/main" id="{D57B2DBE-3956-43E3-E9CB-67F73A10F2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7153902" y="6279483"/>
            <a:ext cx="359569"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Rectangle 50">
            <a:extLst>
              <a:ext uri="{FF2B5EF4-FFF2-40B4-BE49-F238E27FC236}">
                <a16:creationId xmlns:a16="http://schemas.microsoft.com/office/drawing/2014/main" id="{DEAE2E30-6848-4EA3-836B-BE94574CD5D4}"/>
              </a:ext>
            </a:extLst>
          </p:cNvPr>
          <p:cNvSpPr/>
          <p:nvPr/>
        </p:nvSpPr>
        <p:spPr>
          <a:xfrm>
            <a:off x="7448411" y="6238942"/>
            <a:ext cx="1951175" cy="400110"/>
          </a:xfrm>
          <a:prstGeom prst="rect">
            <a:avLst/>
          </a:prstGeom>
        </p:spPr>
        <p:txBody>
          <a:bodyPr wrap="none">
            <a:spAutoFit/>
          </a:bodyPr>
          <a:lstStyle/>
          <a:p>
            <a:pPr>
              <a:defRPr/>
            </a:pPr>
            <a:r>
              <a:rPr lang="en-US" sz="2000" dirty="0" err="1">
                <a:latin typeface="Arial" charset="0"/>
                <a:cs typeface="+mn-cs"/>
              </a:rPr>
              <a:t>adverbe</a:t>
            </a:r>
            <a:r>
              <a:rPr lang="en-US" sz="2000" dirty="0">
                <a:latin typeface="Arial" charset="0"/>
                <a:cs typeface="+mn-cs"/>
              </a:rPr>
              <a:t> </a:t>
            </a:r>
            <a:r>
              <a:rPr lang="en-US" sz="2000" strike="sngStrike" dirty="0">
                <a:latin typeface="Arial" charset="0"/>
                <a:cs typeface="+mn-cs"/>
              </a:rPr>
              <a:t>accord</a:t>
            </a:r>
            <a:endParaRPr lang="fr-CA" sz="2000" strike="sngStrike" dirty="0">
              <a:latin typeface="Arial" charset="0"/>
              <a:cs typeface="+mn-cs"/>
            </a:endParaRPr>
          </a:p>
        </p:txBody>
      </p:sp>
      <p:sp>
        <p:nvSpPr>
          <p:cNvPr id="52" name="Rectangle 51">
            <a:extLst>
              <a:ext uri="{FF2B5EF4-FFF2-40B4-BE49-F238E27FC236}">
                <a16:creationId xmlns:a16="http://schemas.microsoft.com/office/drawing/2014/main" id="{A6AD6BAC-93A8-E956-0D83-3AE057E07A48}"/>
              </a:ext>
            </a:extLst>
          </p:cNvPr>
          <p:cNvSpPr>
            <a:spLocks noChangeArrowheads="1"/>
          </p:cNvSpPr>
          <p:nvPr/>
        </p:nvSpPr>
        <p:spPr bwMode="auto">
          <a:xfrm>
            <a:off x="1555750" y="2019961"/>
            <a:ext cx="65595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Ex.: </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Il est </a:t>
            </a: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plus</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CA" altLang="fr-FR" sz="1800" b="0" i="0" u="sng" strike="noStrike" kern="0" cap="none" spc="0" normalizeH="0" baseline="0" noProof="0" dirty="0">
                <a:ln>
                  <a:noFill/>
                </a:ln>
                <a:solidFill>
                  <a:srgbClr val="333766"/>
                </a:solidFill>
                <a:effectLst/>
                <a:uLnTx/>
                <a:uFillTx/>
                <a:latin typeface="Arial" panose="020B0604020202020204" pitchFamily="34" charset="0"/>
                <a:cs typeface="+mn-cs"/>
              </a:rPr>
              <a:t>beau</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que</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toi. </a:t>
            </a:r>
            <a:b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b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Marie parle </a:t>
            </a: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plus </a:t>
            </a:r>
            <a:r>
              <a:rPr kumimoji="0" lang="fr-CA" altLang="fr-FR" sz="1800" b="0" i="0" u="sng" strike="noStrike" kern="0" cap="none" spc="0" normalizeH="0" baseline="0" noProof="0" dirty="0">
                <a:ln>
                  <a:noFill/>
                </a:ln>
                <a:solidFill>
                  <a:srgbClr val="333766"/>
                </a:solidFill>
                <a:effectLst/>
                <a:uLnTx/>
                <a:uFillTx/>
                <a:latin typeface="Arial" panose="020B0604020202020204" pitchFamily="34" charset="0"/>
                <a:cs typeface="+mn-cs"/>
              </a:rPr>
              <a:t>vite </a:t>
            </a: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que</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Lise. </a:t>
            </a:r>
          </a:p>
        </p:txBody>
      </p:sp>
      <p:sp>
        <p:nvSpPr>
          <p:cNvPr id="53" name="Rectangle 52">
            <a:extLst>
              <a:ext uri="{FF2B5EF4-FFF2-40B4-BE49-F238E27FC236}">
                <a16:creationId xmlns:a16="http://schemas.microsoft.com/office/drawing/2014/main" id="{1D1DF8E9-1994-C77D-D1A6-14F270D42F2B}"/>
              </a:ext>
            </a:extLst>
          </p:cNvPr>
          <p:cNvSpPr>
            <a:spLocks noChangeArrowheads="1"/>
          </p:cNvSpPr>
          <p:nvPr/>
        </p:nvSpPr>
        <p:spPr bwMode="auto">
          <a:xfrm>
            <a:off x="1555750" y="3654757"/>
            <a:ext cx="64420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Ex.:</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Il est </a:t>
            </a: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aussi</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CA" altLang="fr-FR" sz="1800" b="0" i="0" u="sng" strike="noStrike" kern="0" cap="none" spc="0" normalizeH="0" baseline="0" noProof="0" dirty="0">
                <a:ln>
                  <a:noFill/>
                </a:ln>
                <a:solidFill>
                  <a:srgbClr val="333766"/>
                </a:solidFill>
                <a:effectLst/>
                <a:uLnTx/>
                <a:uFillTx/>
                <a:latin typeface="Arial" panose="020B0604020202020204" pitchFamily="34" charset="0"/>
                <a:cs typeface="+mn-cs"/>
              </a:rPr>
              <a:t>riche</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que</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moi. </a:t>
            </a:r>
          </a:p>
        </p:txBody>
      </p:sp>
      <p:sp>
        <p:nvSpPr>
          <p:cNvPr id="54" name="Rectangle 53">
            <a:extLst>
              <a:ext uri="{FF2B5EF4-FFF2-40B4-BE49-F238E27FC236}">
                <a16:creationId xmlns:a16="http://schemas.microsoft.com/office/drawing/2014/main" id="{955373F4-576A-8A68-F957-D6339B9C9624}"/>
              </a:ext>
            </a:extLst>
          </p:cNvPr>
          <p:cNvSpPr>
            <a:spLocks noChangeArrowheads="1"/>
          </p:cNvSpPr>
          <p:nvPr/>
        </p:nvSpPr>
        <p:spPr bwMode="auto">
          <a:xfrm>
            <a:off x="1555750" y="5041680"/>
            <a:ext cx="64420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Ex.:</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Je parle </a:t>
            </a: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moins</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CA" altLang="fr-FR" sz="1800" b="0" i="0" u="sng" strike="noStrike" kern="0" cap="none" spc="0" normalizeH="0" baseline="0" noProof="0" dirty="0">
                <a:ln>
                  <a:noFill/>
                </a:ln>
                <a:solidFill>
                  <a:srgbClr val="333766"/>
                </a:solidFill>
                <a:effectLst/>
                <a:uLnTx/>
                <a:uFillTx/>
                <a:latin typeface="Arial" panose="020B0604020202020204" pitchFamily="34" charset="0"/>
                <a:cs typeface="+mn-cs"/>
              </a:rPr>
              <a:t>fort</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CA"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que</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vous.</a:t>
            </a: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45"/>
                                        </p:tgtEl>
                                        <p:attrNameLst>
                                          <p:attrName>style.visibility</p:attrName>
                                        </p:attrNameLst>
                                      </p:cBhvr>
                                      <p:to>
                                        <p:strVal val="visible"/>
                                      </p:to>
                                    </p:set>
                                    <p:animEffect transition="in" filter="wipe(left)">
                                      <p:cBhvr>
                                        <p:cTn id="9" dur="500"/>
                                        <p:tgtEl>
                                          <p:spTgt spid="45"/>
                                        </p:tgtEl>
                                      </p:cBhvr>
                                    </p:animEffect>
                                  </p:childTnLst>
                                </p:cTn>
                              </p:par>
                              <p:par>
                                <p:cTn id="10" presetID="1" presetClass="entr" presetSubtype="0" fill="hold" nodeType="withEffect">
                                  <p:stCondLst>
                                    <p:cond delay="0"/>
                                  </p:stCondLst>
                                  <p:childTnLst>
                                    <p:set>
                                      <p:cBhvr>
                                        <p:cTn id="11" dur="1" fill="hold">
                                          <p:stCondLst>
                                            <p:cond delay="0"/>
                                          </p:stCondLst>
                                        </p:cTn>
                                        <p:tgtEl>
                                          <p:spTgt spid="30"/>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5"/>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22" presetClass="entr" presetSubtype="8"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left)">
                                      <p:cBhvr>
                                        <p:cTn id="29" dur="500"/>
                                        <p:tgtEl>
                                          <p:spTgt spid="46"/>
                                        </p:tgtEl>
                                      </p:cBhvr>
                                    </p:animEffect>
                                  </p:childTnLst>
                                </p:cTn>
                              </p:par>
                              <p:par>
                                <p:cTn id="30" presetID="1" presetClass="entr" presetSubtype="0"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3"/>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7"/>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44"/>
                                        </p:tgtEl>
                                        <p:attrNameLst>
                                          <p:attrName>style.visibility</p:attrName>
                                        </p:attrNameLst>
                                      </p:cBhvr>
                                      <p:to>
                                        <p:strVal val="visible"/>
                                      </p:to>
                                    </p:set>
                                  </p:childTnLst>
                                </p:cTn>
                              </p:par>
                              <p:par>
                                <p:cTn id="40" presetID="22" presetClass="entr" presetSubtype="8" fill="hold"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wipe(left)">
                                      <p:cBhvr>
                                        <p:cTn id="42" dur="500"/>
                                        <p:tgtEl>
                                          <p:spTgt spid="47"/>
                                        </p:tgtEl>
                                      </p:cBhvr>
                                    </p:animEffect>
                                  </p:childTnLst>
                                </p:cTn>
                              </p:par>
                              <p:par>
                                <p:cTn id="43" presetID="1" presetClass="entr" presetSubtype="0" fill="hold"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p:cTn id="55" dur="500" decel="50000" fill="hold">
                                          <p:stCondLst>
                                            <p:cond delay="0"/>
                                          </p:stCondLst>
                                        </p:cTn>
                                        <p:tgtEl>
                                          <p:spTgt spid="53"/>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53"/>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53"/>
                                        </p:tgtEl>
                                        <p:attrNameLst>
                                          <p:attrName>ppt_w</p:attrName>
                                        </p:attrNameLst>
                                      </p:cBhvr>
                                      <p:tavLst>
                                        <p:tav tm="0">
                                          <p:val>
                                            <p:strVal val="#ppt_w*.05"/>
                                          </p:val>
                                        </p:tav>
                                        <p:tav tm="100000">
                                          <p:val>
                                            <p:strVal val="#ppt_w"/>
                                          </p:val>
                                        </p:tav>
                                      </p:tavLst>
                                    </p:anim>
                                    <p:anim calcmode="lin" valueType="num">
                                      <p:cBhvr>
                                        <p:cTn id="58" dur="1000" fill="hold"/>
                                        <p:tgtEl>
                                          <p:spTgt spid="53"/>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53"/>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53"/>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53"/>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53"/>
                                        </p:tgtEl>
                                      </p:cBhvr>
                                    </p:animEffect>
                                  </p:childTnLst>
                                </p:cTn>
                              </p:par>
                              <p:par>
                                <p:cTn id="63" presetID="25" presetClass="entr" presetSubtype="0" fill="hold" nodeType="withEffect">
                                  <p:stCondLst>
                                    <p:cond delay="0"/>
                                  </p:stCondLst>
                                  <p:childTnLst>
                                    <p:set>
                                      <p:cBhvr>
                                        <p:cTn id="64" dur="1" fill="hold">
                                          <p:stCondLst>
                                            <p:cond delay="0"/>
                                          </p:stCondLst>
                                        </p:cTn>
                                        <p:tgtEl>
                                          <p:spTgt spid="54"/>
                                        </p:tgtEl>
                                        <p:attrNameLst>
                                          <p:attrName>style.visibility</p:attrName>
                                        </p:attrNameLst>
                                      </p:cBhvr>
                                      <p:to>
                                        <p:strVal val="visible"/>
                                      </p:to>
                                    </p:set>
                                    <p:anim calcmode="lin" valueType="num">
                                      <p:cBhvr>
                                        <p:cTn id="65" dur="500" decel="50000" fill="hold">
                                          <p:stCondLst>
                                            <p:cond delay="0"/>
                                          </p:stCondLst>
                                        </p:cTn>
                                        <p:tgtEl>
                                          <p:spTgt spid="54"/>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54"/>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54"/>
                                        </p:tgtEl>
                                        <p:attrNameLst>
                                          <p:attrName>ppt_w</p:attrName>
                                        </p:attrNameLst>
                                      </p:cBhvr>
                                      <p:tavLst>
                                        <p:tav tm="0">
                                          <p:val>
                                            <p:strVal val="#ppt_w*.05"/>
                                          </p:val>
                                        </p:tav>
                                        <p:tav tm="100000">
                                          <p:val>
                                            <p:strVal val="#ppt_w"/>
                                          </p:val>
                                        </p:tav>
                                      </p:tavLst>
                                    </p:anim>
                                    <p:anim calcmode="lin" valueType="num">
                                      <p:cBhvr>
                                        <p:cTn id="68" dur="1000" fill="hold"/>
                                        <p:tgtEl>
                                          <p:spTgt spid="54"/>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54"/>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54"/>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54"/>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54"/>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48">
                                            <p:txEl>
                                              <p:pRg st="0" end="0"/>
                                            </p:txEl>
                                          </p:spTgt>
                                        </p:tgtEl>
                                        <p:attrNameLst>
                                          <p:attrName>style.visibility</p:attrName>
                                        </p:attrNameLst>
                                      </p:cBhvr>
                                      <p:to>
                                        <p:strVal val="visible"/>
                                      </p:to>
                                    </p:set>
                                    <p:anim calcmode="lin" valueType="num">
                                      <p:cBhvr additive="base">
                                        <p:cTn id="77"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p:cTn id="83" dur="500" fill="hold"/>
                                        <p:tgtEl>
                                          <p:spTgt spid="29"/>
                                        </p:tgtEl>
                                        <p:attrNameLst>
                                          <p:attrName>ppt_w</p:attrName>
                                        </p:attrNameLst>
                                      </p:cBhvr>
                                      <p:tavLst>
                                        <p:tav tm="0">
                                          <p:val>
                                            <p:fltVal val="0"/>
                                          </p:val>
                                        </p:tav>
                                        <p:tav tm="100000">
                                          <p:val>
                                            <p:strVal val="#ppt_w"/>
                                          </p:val>
                                        </p:tav>
                                      </p:tavLst>
                                    </p:anim>
                                    <p:anim calcmode="lin" valueType="num">
                                      <p:cBhvr>
                                        <p:cTn id="84" dur="500" fill="hold"/>
                                        <p:tgtEl>
                                          <p:spTgt spid="29"/>
                                        </p:tgtEl>
                                        <p:attrNameLst>
                                          <p:attrName>ppt_h</p:attrName>
                                        </p:attrNameLst>
                                      </p:cBhvr>
                                      <p:tavLst>
                                        <p:tav tm="0">
                                          <p:val>
                                            <p:fltVal val="0"/>
                                          </p:val>
                                        </p:tav>
                                        <p:tav tm="100000">
                                          <p:val>
                                            <p:strVal val="#ppt_h"/>
                                          </p:val>
                                        </p:tav>
                                      </p:tavLst>
                                    </p:anim>
                                  </p:childTnLst>
                                </p:cTn>
                              </p:par>
                              <p:par>
                                <p:cTn id="85" presetID="1" presetClass="entr" presetSubtype="0" fill="hold" nodeType="withEffect">
                                  <p:stCondLst>
                                    <p:cond delay="0"/>
                                  </p:stCondLst>
                                  <p:childTnLst>
                                    <p:set>
                                      <p:cBhvr>
                                        <p:cTn id="86" dur="1" fill="hold">
                                          <p:stCondLst>
                                            <p:cond delay="0"/>
                                          </p:stCondLst>
                                        </p:cTn>
                                        <p:tgtEl>
                                          <p:spTgt spid="4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8">
                                            <p:txEl>
                                              <p:pRg st="1" end="1"/>
                                            </p:txEl>
                                          </p:spTgt>
                                        </p:tgtEl>
                                        <p:attrNameLst>
                                          <p:attrName>style.visibility</p:attrName>
                                        </p:attrNameLst>
                                      </p:cBhvr>
                                      <p:to>
                                        <p:strVal val="visible"/>
                                      </p:to>
                                    </p:set>
                                    <p:anim calcmode="lin" valueType="num">
                                      <p:cBhvr additive="base">
                                        <p:cTn id="91" dur="500" fill="hold"/>
                                        <p:tgtEl>
                                          <p:spTgt spid="48">
                                            <p:txEl>
                                              <p:pRg st="1" end="1"/>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51"/>
                                        </p:tgtEl>
                                        <p:attrNameLst>
                                          <p:attrName>style.visibility</p:attrName>
                                        </p:attrNameLst>
                                      </p:cBhvr>
                                      <p:to>
                                        <p:strVal val="visible"/>
                                      </p:to>
                                    </p:set>
                                  </p:childTnLst>
                                </p:cTn>
                              </p:par>
                              <p:par>
                                <p:cTn id="97" presetID="23" presetClass="entr" presetSubtype="16" fill="hold" nodeType="with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48">
                                            <p:txEl>
                                              <p:pRg st="0" end="0"/>
                                            </p:txEl>
                                          </p:spTgt>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4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8" grpId="0" build="allAtOnce"/>
      <p:bldP spid="49" grpId="0"/>
      <p:bldP spid="52" grpId="0"/>
      <p:bldP spid="53" grpId="0"/>
      <p:bldP spid="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7DBB5-B400-7C1C-1402-5EB606A37FED}"/>
              </a:ext>
            </a:extLst>
          </p:cNvPr>
          <p:cNvSpPr>
            <a:spLocks noGrp="1"/>
          </p:cNvSpPr>
          <p:nvPr>
            <p:ph type="title"/>
          </p:nvPr>
        </p:nvSpPr>
        <p:spPr/>
        <p:txBody>
          <a:bodyPr/>
          <a:lstStyle/>
          <a:p>
            <a:r>
              <a:rPr lang="fr-CA" dirty="0"/>
              <a:t>Adjectifs irréguliers</a:t>
            </a:r>
          </a:p>
        </p:txBody>
      </p:sp>
      <p:sp>
        <p:nvSpPr>
          <p:cNvPr id="18" name="Content Placeholder 5">
            <a:extLst>
              <a:ext uri="{FF2B5EF4-FFF2-40B4-BE49-F238E27FC236}">
                <a16:creationId xmlns:a16="http://schemas.microsoft.com/office/drawing/2014/main" id="{2F0DE1FF-C7AD-A1C9-E00C-3B46696EB3AF}"/>
              </a:ext>
            </a:extLst>
          </p:cNvPr>
          <p:cNvSpPr txBox="1">
            <a:spLocks noChangeArrowheads="1"/>
          </p:cNvSpPr>
          <p:nvPr/>
        </p:nvSpPr>
        <p:spPr bwMode="auto">
          <a:xfrm>
            <a:off x="951258" y="3870960"/>
            <a:ext cx="82296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marR="0" lvl="0" indent="-457200" algn="l" defTabSz="914400" rtl="0" eaLnBrk="0" fontAlgn="base" latinLnBrk="0" hangingPunct="0">
              <a:lnSpc>
                <a:spcPct val="100000"/>
              </a:lnSpc>
              <a:spcBef>
                <a:spcPct val="20000"/>
              </a:spcBef>
              <a:spcAft>
                <a:spcPct val="0"/>
              </a:spcAft>
              <a:buClrTx/>
              <a:buSzTx/>
              <a:buFontTx/>
              <a:buAutoNum type="arabicParenR"/>
              <a:tabLst/>
              <a:defRPr/>
            </a:pPr>
            <a:r>
              <a:rPr kumimoji="0" lang="fr-CA" altLang="fr-FR" sz="2000" b="1" i="0" u="none" strike="noStrike" kern="0" cap="none" spc="0" normalizeH="0" baseline="0" noProof="0" dirty="0">
                <a:ln>
                  <a:noFill/>
                </a:ln>
                <a:solidFill>
                  <a:srgbClr val="333766"/>
                </a:solidFill>
                <a:effectLst/>
                <a:uLnTx/>
                <a:uFillTx/>
                <a:latin typeface="Arial"/>
                <a:ea typeface="+mn-ea"/>
                <a:cs typeface="+mn-cs"/>
              </a:rPr>
              <a:t>plus mauvais</a:t>
            </a:r>
            <a:br>
              <a:rPr kumimoji="0" lang="fr-CA" altLang="fr-FR" sz="2000" b="0" i="0" u="none" strike="noStrike" kern="0" cap="none" spc="0" normalizeH="0" baseline="0" noProof="0" dirty="0">
                <a:ln>
                  <a:noFill/>
                </a:ln>
                <a:solidFill>
                  <a:srgbClr val="000000"/>
                </a:solidFill>
                <a:effectLst/>
                <a:uLnTx/>
                <a:uFillTx/>
                <a:latin typeface="Arial"/>
                <a:ea typeface="+mn-ea"/>
                <a:cs typeface="+mn-cs"/>
              </a:rPr>
            </a:br>
            <a:r>
              <a:rPr kumimoji="0" lang="fr-CA" altLang="fr-FR" sz="2000" b="1" i="0" u="none" strike="noStrike" kern="0" cap="none" spc="0" normalizeH="0" baseline="0" noProof="0" dirty="0">
                <a:ln>
                  <a:noFill/>
                </a:ln>
                <a:solidFill>
                  <a:srgbClr val="333766"/>
                </a:solidFill>
                <a:effectLst/>
                <a:uLnTx/>
                <a:uFillTx/>
                <a:latin typeface="Arial"/>
                <a:ea typeface="+mn-ea"/>
                <a:cs typeface="+mn-cs"/>
              </a:rPr>
              <a:t>pire</a:t>
            </a:r>
            <a:r>
              <a:rPr kumimoji="0" lang="fr-CA" altLang="fr-FR" sz="2000" b="0" i="0" u="none" strike="noStrike" kern="0" cap="none" spc="0" normalizeH="0" baseline="0" noProof="0" dirty="0">
                <a:ln>
                  <a:noFill/>
                </a:ln>
                <a:solidFill>
                  <a:srgbClr val="000000"/>
                </a:solidFill>
                <a:effectLst/>
                <a:uLnTx/>
                <a:uFillTx/>
                <a:latin typeface="Arial"/>
                <a:ea typeface="+mn-ea"/>
                <a:cs typeface="+mn-cs"/>
              </a:rPr>
              <a:t> - </a:t>
            </a:r>
            <a:r>
              <a:rPr kumimoji="0" lang="en-US" altLang="fr-FR" sz="2000" b="0" i="0" u="none" strike="noStrike" kern="0" cap="none" spc="0" normalizeH="0" baseline="0" noProof="0" dirty="0" err="1">
                <a:ln>
                  <a:noFill/>
                </a:ln>
                <a:solidFill>
                  <a:srgbClr val="000000"/>
                </a:solidFill>
                <a:effectLst/>
                <a:uLnTx/>
                <a:uFillTx/>
                <a:latin typeface="Arial"/>
                <a:ea typeface="+mn-ea"/>
                <a:cs typeface="+mn-cs"/>
              </a:rPr>
              <a:t>quelque</a:t>
            </a:r>
            <a:r>
              <a:rPr kumimoji="0" lang="en-US" altLang="fr-FR" sz="2000" b="0" i="0" u="none" strike="noStrike" kern="0" cap="none" spc="0" normalizeH="0" baseline="0" noProof="0" dirty="0">
                <a:ln>
                  <a:noFill/>
                </a:ln>
                <a:solidFill>
                  <a:srgbClr val="000000"/>
                </a:solidFill>
                <a:effectLst/>
                <a:uLnTx/>
                <a:uFillTx/>
                <a:latin typeface="Arial"/>
                <a:ea typeface="+mn-ea"/>
                <a:cs typeface="+mn-cs"/>
              </a:rPr>
              <a:t> chose de </a:t>
            </a:r>
            <a:r>
              <a:rPr kumimoji="0" lang="en-US" altLang="fr-FR" sz="2000" b="0" i="0" u="none" strike="noStrike" kern="0" cap="none" spc="0" normalizeH="0" baseline="0" noProof="0" dirty="0" err="1">
                <a:ln>
                  <a:noFill/>
                </a:ln>
                <a:solidFill>
                  <a:srgbClr val="000000"/>
                </a:solidFill>
                <a:effectLst/>
                <a:uLnTx/>
                <a:uFillTx/>
                <a:latin typeface="Arial"/>
                <a:ea typeface="+mn-ea"/>
                <a:cs typeface="+mn-cs"/>
              </a:rPr>
              <a:t>négatif</a:t>
            </a:r>
            <a:r>
              <a:rPr kumimoji="0" lang="en-US" altLang="fr-FR" sz="2000" b="0" i="0" u="none" strike="noStrike" kern="0" cap="none" spc="0" normalizeH="0" baseline="0" noProof="0" dirty="0">
                <a:ln>
                  <a:noFill/>
                </a:ln>
                <a:solidFill>
                  <a:srgbClr val="000000"/>
                </a:solidFill>
                <a:effectLst/>
                <a:uLnTx/>
                <a:uFillTx/>
                <a:latin typeface="Arial"/>
                <a:ea typeface="+mn-ea"/>
                <a:cs typeface="+mn-cs"/>
              </a:rPr>
              <a:t>.</a:t>
            </a:r>
            <a:br>
              <a:rPr kumimoji="0" lang="en-US" altLang="fr-FR" sz="2000" b="0" i="0" u="none" strike="noStrike" kern="0" cap="none" spc="0" normalizeH="0" baseline="0" noProof="0" dirty="0">
                <a:ln>
                  <a:noFill/>
                </a:ln>
                <a:solidFill>
                  <a:srgbClr val="000000"/>
                </a:solidFill>
                <a:effectLst/>
                <a:uLnTx/>
                <a:uFillTx/>
                <a:latin typeface="Arial"/>
                <a:ea typeface="+mn-ea"/>
                <a:cs typeface="+mn-cs"/>
              </a:rPr>
            </a:br>
            <a:endParaRPr kumimoji="0" lang="en-US" altLang="fr-FR" sz="2000"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arenR"/>
              <a:tabLst/>
              <a:defRPr/>
            </a:pPr>
            <a:r>
              <a:rPr kumimoji="0" lang="en-US" altLang="fr-FR" sz="2000" b="1" i="0" u="none" strike="noStrike" kern="0" cap="none" spc="0" normalizeH="0" baseline="0" noProof="0" dirty="0">
                <a:ln>
                  <a:noFill/>
                </a:ln>
                <a:solidFill>
                  <a:srgbClr val="333766"/>
                </a:solidFill>
                <a:effectLst/>
                <a:uLnTx/>
                <a:uFillTx/>
                <a:latin typeface="Arial"/>
                <a:ea typeface="+mn-ea"/>
                <a:cs typeface="+mn-cs"/>
              </a:rPr>
              <a:t>plus petit</a:t>
            </a:r>
            <a:r>
              <a:rPr kumimoji="0" lang="en-US" altLang="fr-FR" sz="2000" b="1" i="0" u="none" strike="noStrike" kern="0" cap="none" spc="0" normalizeH="0" baseline="0" noProof="0" dirty="0">
                <a:ln>
                  <a:noFill/>
                </a:ln>
                <a:solidFill>
                  <a:srgbClr val="000000"/>
                </a:solidFill>
                <a:effectLst/>
                <a:uLnTx/>
                <a:uFillTx/>
                <a:latin typeface="Arial"/>
                <a:ea typeface="+mn-ea"/>
                <a:cs typeface="+mn-cs"/>
              </a:rPr>
              <a:t> </a:t>
            </a:r>
            <a:r>
              <a:rPr kumimoji="0" lang="en-US" altLang="fr-FR" sz="2000" b="0" i="0" u="none" strike="noStrike" kern="0" cap="none" spc="0" normalizeH="0" baseline="0" noProof="0" dirty="0">
                <a:ln>
                  <a:noFill/>
                </a:ln>
                <a:solidFill>
                  <a:srgbClr val="000000"/>
                </a:solidFill>
                <a:effectLst/>
                <a:uLnTx/>
                <a:uFillTx/>
                <a:latin typeface="Arial"/>
                <a:ea typeface="+mn-ea"/>
                <a:cs typeface="+mn-cs"/>
              </a:rPr>
              <a:t>- </a:t>
            </a:r>
            <a:r>
              <a:rPr kumimoji="0" lang="en-US" altLang="fr-FR" sz="2000" b="0" i="0" u="none" strike="noStrike" kern="0" cap="none" spc="0" normalizeH="0" baseline="0" noProof="0" dirty="0" err="1">
                <a:ln>
                  <a:noFill/>
                </a:ln>
                <a:solidFill>
                  <a:srgbClr val="000000"/>
                </a:solidFill>
                <a:effectLst/>
                <a:uLnTx/>
                <a:uFillTx/>
                <a:latin typeface="Arial"/>
                <a:ea typeface="+mn-ea"/>
                <a:cs typeface="+mn-cs"/>
              </a:rPr>
              <a:t>sens</a:t>
            </a:r>
            <a:r>
              <a:rPr kumimoji="0" lang="en-US" altLang="fr-FR" sz="2000" b="0" i="0" u="none" strike="noStrike" kern="0" cap="none" spc="0" normalizeH="0" baseline="0" noProof="0" dirty="0">
                <a:ln>
                  <a:noFill/>
                </a:ln>
                <a:solidFill>
                  <a:srgbClr val="000000"/>
                </a:solidFill>
                <a:effectLst/>
                <a:uLnTx/>
                <a:uFillTx/>
                <a:latin typeface="Arial"/>
                <a:ea typeface="+mn-ea"/>
                <a:cs typeface="+mn-cs"/>
              </a:rPr>
              <a:t> </a:t>
            </a:r>
            <a:r>
              <a:rPr kumimoji="0" lang="en-US" altLang="fr-FR" sz="2000" b="0" i="0" u="none" strike="noStrike" kern="0" cap="none" spc="0" normalizeH="0" baseline="0" noProof="0" dirty="0" err="1">
                <a:ln>
                  <a:noFill/>
                </a:ln>
                <a:solidFill>
                  <a:srgbClr val="000000"/>
                </a:solidFill>
                <a:effectLst/>
                <a:uLnTx/>
                <a:uFillTx/>
                <a:latin typeface="Arial"/>
                <a:ea typeface="+mn-ea"/>
                <a:cs typeface="+mn-cs"/>
              </a:rPr>
              <a:t>concret</a:t>
            </a:r>
            <a:br>
              <a:rPr kumimoji="0" lang="en-US" altLang="fr-FR" sz="2000" b="0" i="0" u="none" strike="noStrike" kern="0" cap="none" spc="0" normalizeH="0" baseline="0" noProof="0" dirty="0">
                <a:ln>
                  <a:noFill/>
                </a:ln>
                <a:solidFill>
                  <a:srgbClr val="000000"/>
                </a:solidFill>
                <a:effectLst/>
                <a:uLnTx/>
                <a:uFillTx/>
                <a:latin typeface="Arial"/>
                <a:ea typeface="+mn-ea"/>
                <a:cs typeface="+mn-cs"/>
              </a:rPr>
            </a:br>
            <a:r>
              <a:rPr kumimoji="0" lang="en-US" altLang="fr-FR" sz="2000" b="1" i="0" u="none" strike="noStrike" kern="0" cap="none" spc="0" normalizeH="0" baseline="0" noProof="0" dirty="0" err="1">
                <a:ln>
                  <a:noFill/>
                </a:ln>
                <a:solidFill>
                  <a:srgbClr val="333766"/>
                </a:solidFill>
                <a:effectLst/>
                <a:uLnTx/>
                <a:uFillTx/>
                <a:latin typeface="Arial"/>
                <a:ea typeface="+mn-ea"/>
                <a:cs typeface="+mn-cs"/>
              </a:rPr>
              <a:t>moindre</a:t>
            </a:r>
            <a:r>
              <a:rPr kumimoji="0" lang="en-US" altLang="fr-FR" sz="2000" b="0" i="0" u="none" strike="noStrike" kern="0" cap="none" spc="0" normalizeH="0" baseline="0" noProof="0" dirty="0">
                <a:ln>
                  <a:noFill/>
                </a:ln>
                <a:solidFill>
                  <a:srgbClr val="000000"/>
                </a:solidFill>
                <a:effectLst/>
                <a:uLnTx/>
                <a:uFillTx/>
                <a:latin typeface="Arial"/>
                <a:ea typeface="+mn-ea"/>
                <a:cs typeface="+mn-cs"/>
              </a:rPr>
              <a:t> - </a:t>
            </a:r>
            <a:r>
              <a:rPr kumimoji="0" lang="en-US" altLang="fr-FR" sz="2000" b="0" i="0" u="none" strike="noStrike" kern="0" cap="none" spc="0" normalizeH="0" baseline="0" noProof="0" dirty="0" err="1">
                <a:ln>
                  <a:noFill/>
                </a:ln>
                <a:solidFill>
                  <a:srgbClr val="000000"/>
                </a:solidFill>
                <a:effectLst/>
                <a:uLnTx/>
                <a:uFillTx/>
                <a:latin typeface="Arial"/>
                <a:ea typeface="+mn-ea"/>
                <a:cs typeface="+mn-cs"/>
              </a:rPr>
              <a:t>sens</a:t>
            </a:r>
            <a:r>
              <a:rPr kumimoji="0" lang="en-US" altLang="fr-FR" sz="2000" b="0" i="0" u="none" strike="noStrike" kern="0" cap="none" spc="0" normalizeH="0" baseline="0" noProof="0" dirty="0">
                <a:ln>
                  <a:noFill/>
                </a:ln>
                <a:solidFill>
                  <a:srgbClr val="000000"/>
                </a:solidFill>
                <a:effectLst/>
                <a:uLnTx/>
                <a:uFillTx/>
                <a:latin typeface="Arial"/>
                <a:ea typeface="+mn-ea"/>
                <a:cs typeface="+mn-cs"/>
              </a:rPr>
              <a:t> </a:t>
            </a:r>
            <a:r>
              <a:rPr kumimoji="0" lang="en-US" altLang="fr-FR" sz="2000" b="0" i="0" u="none" strike="noStrike" kern="0" cap="none" spc="0" normalizeH="0" baseline="0" noProof="0" dirty="0" err="1">
                <a:ln>
                  <a:noFill/>
                </a:ln>
                <a:solidFill>
                  <a:srgbClr val="000000"/>
                </a:solidFill>
                <a:effectLst/>
                <a:uLnTx/>
                <a:uFillTx/>
                <a:latin typeface="Arial"/>
                <a:ea typeface="+mn-ea"/>
                <a:cs typeface="+mn-cs"/>
              </a:rPr>
              <a:t>abstrait</a:t>
            </a:r>
            <a:endParaRPr kumimoji="0" lang="fr-CA" altLang="fr-FR" sz="2000" b="0" i="0" u="none" strike="noStrike" kern="0" cap="none" spc="0" normalizeH="0" baseline="0" noProof="0" dirty="0">
              <a:ln>
                <a:noFill/>
              </a:ln>
              <a:solidFill>
                <a:srgbClr val="000000"/>
              </a:solidFill>
              <a:effectLst/>
              <a:uLnTx/>
              <a:uFillTx/>
              <a:latin typeface="Arial"/>
              <a:ea typeface="+mn-ea"/>
              <a:cs typeface="+mn-cs"/>
            </a:endParaRPr>
          </a:p>
        </p:txBody>
      </p:sp>
      <p:graphicFrame>
        <p:nvGraphicFramePr>
          <p:cNvPr id="19" name="Table 18">
            <a:extLst>
              <a:ext uri="{FF2B5EF4-FFF2-40B4-BE49-F238E27FC236}">
                <a16:creationId xmlns:a16="http://schemas.microsoft.com/office/drawing/2014/main" id="{ACD28A2A-55C8-9073-80CB-3EB0C4CC7A8F}"/>
              </a:ext>
            </a:extLst>
          </p:cNvPr>
          <p:cNvGraphicFramePr>
            <a:graphicFrameLocks noGrp="1"/>
          </p:cNvGraphicFramePr>
          <p:nvPr>
            <p:extLst>
              <p:ext uri="{D42A27DB-BD31-4B8C-83A1-F6EECF244321}">
                <p14:modId xmlns:p14="http://schemas.microsoft.com/office/powerpoint/2010/main" val="3079848686"/>
              </p:ext>
            </p:extLst>
          </p:nvPr>
        </p:nvGraphicFramePr>
        <p:xfrm>
          <a:off x="1270346" y="1539875"/>
          <a:ext cx="4876800" cy="1584768"/>
        </p:xfrm>
        <a:graphic>
          <a:graphicData uri="http://schemas.openxmlformats.org/drawingml/2006/table">
            <a:tbl>
              <a:tblPr firstRow="1"/>
              <a:tblGrid>
                <a:gridCol w="1382973">
                  <a:extLst>
                    <a:ext uri="{9D8B030D-6E8A-4147-A177-3AD203B41FA5}">
                      <a16:colId xmlns:a16="http://schemas.microsoft.com/office/drawing/2014/main" val="20000"/>
                    </a:ext>
                  </a:extLst>
                </a:gridCol>
                <a:gridCol w="3493827">
                  <a:extLst>
                    <a:ext uri="{9D8B030D-6E8A-4147-A177-3AD203B41FA5}">
                      <a16:colId xmlns:a16="http://schemas.microsoft.com/office/drawing/2014/main" val="20001"/>
                    </a:ext>
                  </a:extLst>
                </a:gridCol>
              </a:tblGrid>
              <a:tr h="396047">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r>
                        <a:rPr lang="en-US" sz="2000" dirty="0" err="1">
                          <a:solidFill>
                            <a:srgbClr val="627B9A"/>
                          </a:solidFill>
                        </a:rPr>
                        <a:t>Adjectifs</a:t>
                      </a:r>
                      <a:endParaRPr lang="en-US" sz="2000" dirty="0">
                        <a:solidFill>
                          <a:srgbClr val="627B9A"/>
                        </a:solidFill>
                      </a:endParaRPr>
                    </a:p>
                  </a:txBody>
                  <a:tcPr marT="45672" marB="45672"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r>
                        <a:rPr lang="en-US" sz="1800" dirty="0" err="1">
                          <a:solidFill>
                            <a:srgbClr val="627B9A"/>
                          </a:solidFill>
                        </a:rPr>
                        <a:t>Comparatif</a:t>
                      </a:r>
                      <a:r>
                        <a:rPr lang="en-US" sz="1800" dirty="0">
                          <a:solidFill>
                            <a:srgbClr val="627B9A"/>
                          </a:solidFill>
                        </a:rPr>
                        <a:t> de </a:t>
                      </a:r>
                      <a:r>
                        <a:rPr lang="en-US" sz="1800" b="1" dirty="0" err="1">
                          <a:solidFill>
                            <a:srgbClr val="627B9A"/>
                          </a:solidFill>
                        </a:rPr>
                        <a:t>supériorité</a:t>
                      </a:r>
                      <a:endParaRPr lang="en-US" sz="1800" b="1" dirty="0">
                        <a:solidFill>
                          <a:srgbClr val="627B9A"/>
                        </a:solidFill>
                      </a:endParaRPr>
                    </a:p>
                  </a:txBody>
                  <a:tcPr marT="45672" marB="45672"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88278">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r>
                        <a:rPr lang="en-US" sz="2400" b="0" dirty="0">
                          <a:solidFill>
                            <a:srgbClr val="333766"/>
                          </a:solidFill>
                        </a:rPr>
                        <a:t>bon</a:t>
                      </a:r>
                      <a:br>
                        <a:rPr lang="en-US" sz="2400" b="0" dirty="0">
                          <a:solidFill>
                            <a:srgbClr val="333766"/>
                          </a:solidFill>
                        </a:rPr>
                      </a:br>
                      <a:r>
                        <a:rPr lang="en-US" sz="2400" b="0" dirty="0" err="1">
                          <a:solidFill>
                            <a:srgbClr val="333766"/>
                          </a:solidFill>
                        </a:rPr>
                        <a:t>mauvais</a:t>
                      </a:r>
                      <a:br>
                        <a:rPr lang="en-US" sz="2400" b="0" dirty="0">
                          <a:solidFill>
                            <a:srgbClr val="333766"/>
                          </a:solidFill>
                        </a:rPr>
                      </a:br>
                      <a:r>
                        <a:rPr lang="en-US" sz="2400" b="0" dirty="0">
                          <a:solidFill>
                            <a:srgbClr val="333766"/>
                          </a:solidFill>
                        </a:rPr>
                        <a:t>petit</a:t>
                      </a:r>
                    </a:p>
                  </a:txBody>
                  <a:tcPr marT="45672" marB="45672"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r>
                        <a:rPr lang="fr-FR" sz="2400" b="1" dirty="0">
                          <a:solidFill>
                            <a:srgbClr val="333766"/>
                          </a:solidFill>
                        </a:rPr>
                        <a:t>meilleur</a:t>
                      </a:r>
                      <a:br>
                        <a:rPr lang="fr-FR" sz="2400" dirty="0">
                          <a:solidFill>
                            <a:srgbClr val="333766"/>
                          </a:solidFill>
                        </a:rPr>
                      </a:br>
                      <a:r>
                        <a:rPr lang="fr-FR" sz="2400" dirty="0">
                          <a:solidFill>
                            <a:srgbClr val="333766"/>
                          </a:solidFill>
                        </a:rPr>
                        <a:t>plus </a:t>
                      </a:r>
                      <a:r>
                        <a:rPr lang="fr-FR" sz="2400" b="1" dirty="0">
                          <a:solidFill>
                            <a:srgbClr val="333766"/>
                          </a:solidFill>
                        </a:rPr>
                        <a:t>mauvais</a:t>
                      </a:r>
                      <a:r>
                        <a:rPr lang="fr-FR" sz="2400" dirty="0">
                          <a:solidFill>
                            <a:srgbClr val="333766"/>
                          </a:solidFill>
                        </a:rPr>
                        <a:t> (ou </a:t>
                      </a:r>
                      <a:r>
                        <a:rPr lang="fr-FR" sz="2400" b="1" dirty="0">
                          <a:solidFill>
                            <a:srgbClr val="333766"/>
                          </a:solidFill>
                        </a:rPr>
                        <a:t>pire</a:t>
                      </a:r>
                      <a:r>
                        <a:rPr lang="fr-FR" sz="2400" dirty="0">
                          <a:solidFill>
                            <a:srgbClr val="333766"/>
                          </a:solidFill>
                        </a:rPr>
                        <a:t>)</a:t>
                      </a:r>
                      <a:br>
                        <a:rPr lang="fr-FR" sz="2400" dirty="0">
                          <a:solidFill>
                            <a:srgbClr val="333766"/>
                          </a:solidFill>
                        </a:rPr>
                      </a:br>
                      <a:r>
                        <a:rPr lang="fr-FR" sz="2400" dirty="0">
                          <a:solidFill>
                            <a:srgbClr val="333766"/>
                          </a:solidFill>
                        </a:rPr>
                        <a:t>plus </a:t>
                      </a:r>
                      <a:r>
                        <a:rPr lang="fr-FR" sz="2400" b="1" dirty="0">
                          <a:solidFill>
                            <a:srgbClr val="333766"/>
                          </a:solidFill>
                        </a:rPr>
                        <a:t>petit</a:t>
                      </a:r>
                      <a:r>
                        <a:rPr lang="fr-FR" sz="2400" dirty="0">
                          <a:solidFill>
                            <a:srgbClr val="333766"/>
                          </a:solidFill>
                        </a:rPr>
                        <a:t> (ou </a:t>
                      </a:r>
                      <a:r>
                        <a:rPr lang="fr-FR" sz="2400" b="1" dirty="0">
                          <a:solidFill>
                            <a:srgbClr val="333766"/>
                          </a:solidFill>
                        </a:rPr>
                        <a:t>moindre</a:t>
                      </a:r>
                      <a:r>
                        <a:rPr lang="fr-FR" sz="2400" dirty="0">
                          <a:solidFill>
                            <a:srgbClr val="333766"/>
                          </a:solidFill>
                        </a:rPr>
                        <a:t>)</a:t>
                      </a:r>
                    </a:p>
                  </a:txBody>
                  <a:tcPr marT="45672" marB="45672"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20" name="Rectangle 10">
            <a:extLst>
              <a:ext uri="{FF2B5EF4-FFF2-40B4-BE49-F238E27FC236}">
                <a16:creationId xmlns:a16="http://schemas.microsoft.com/office/drawing/2014/main" id="{CBE6F123-A703-B7B2-2835-228127E7A5A1}"/>
              </a:ext>
            </a:extLst>
          </p:cNvPr>
          <p:cNvSpPr>
            <a:spLocks noChangeArrowheads="1"/>
          </p:cNvSpPr>
          <p:nvPr/>
        </p:nvSpPr>
        <p:spPr bwMode="auto">
          <a:xfrm>
            <a:off x="6459248" y="2409825"/>
            <a:ext cx="1447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1800" b="0" i="0" u="none" strike="noStrike" kern="0" cap="none" spc="0" normalizeH="0" baseline="0" noProof="0">
                <a:ln>
                  <a:noFill/>
                </a:ln>
                <a:solidFill>
                  <a:srgbClr val="627B9A"/>
                </a:solidFill>
                <a:effectLst/>
                <a:uLnTx/>
                <a:uFillTx/>
                <a:latin typeface="Arial" panose="020B0604020202020204" pitchFamily="34" charset="0"/>
                <a:cs typeface="+mn-cs"/>
              </a:rPr>
              <a:t>Infériorité:</a:t>
            </a:r>
            <a:endParaRPr kumimoji="0" lang="fr-CA" altLang="fr-FR" sz="1800" b="0" i="0" u="none" strike="noStrike" kern="0" cap="none" spc="0" normalizeH="0" baseline="0" noProof="0">
              <a:ln>
                <a:noFill/>
              </a:ln>
              <a:solidFill>
                <a:srgbClr val="627B9A"/>
              </a:solidFill>
              <a:effectLst/>
              <a:uLnTx/>
              <a:uFillTx/>
              <a:latin typeface="Arial" panose="020B0604020202020204" pitchFamily="34" charset="0"/>
              <a:cs typeface="+mn-cs"/>
            </a:endParaRPr>
          </a:p>
        </p:txBody>
      </p:sp>
      <p:sp>
        <p:nvSpPr>
          <p:cNvPr id="21" name="Rectangle 11">
            <a:extLst>
              <a:ext uri="{FF2B5EF4-FFF2-40B4-BE49-F238E27FC236}">
                <a16:creationId xmlns:a16="http://schemas.microsoft.com/office/drawing/2014/main" id="{56F0BFA0-0F7A-3D5D-BF1E-1C21400D0FA5}"/>
              </a:ext>
            </a:extLst>
          </p:cNvPr>
          <p:cNvSpPr>
            <a:spLocks noChangeArrowheads="1"/>
          </p:cNvSpPr>
          <p:nvPr/>
        </p:nvSpPr>
        <p:spPr bwMode="auto">
          <a:xfrm>
            <a:off x="6687848" y="2778125"/>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800" b="1" i="0" u="none" strike="noStrike" kern="0" cap="none" spc="0" normalizeH="0" baseline="0" noProof="0">
                <a:ln>
                  <a:noFill/>
                </a:ln>
                <a:solidFill>
                  <a:srgbClr val="333766"/>
                </a:solidFill>
                <a:effectLst/>
                <a:uLnTx/>
                <a:uFillTx/>
                <a:latin typeface="Arial" panose="020B0604020202020204" pitchFamily="34" charset="0"/>
                <a:cs typeface="+mn-cs"/>
              </a:rPr>
              <a:t>moins</a:t>
            </a:r>
            <a:r>
              <a:rPr kumimoji="0" lang="fr-FR" altLang="fr-FR" sz="1800" b="0" i="0" u="none" strike="noStrike" kern="0" cap="none" spc="0" normalizeH="0" baseline="0" noProof="0">
                <a:ln>
                  <a:noFill/>
                </a:ln>
                <a:solidFill>
                  <a:srgbClr val="333766"/>
                </a:solidFill>
                <a:effectLst/>
                <a:uLnTx/>
                <a:uFillTx/>
                <a:latin typeface="Arial" panose="020B0604020202020204" pitchFamily="34" charset="0"/>
                <a:cs typeface="+mn-cs"/>
              </a:rPr>
              <a:t> </a:t>
            </a:r>
            <a:r>
              <a:rPr kumimoji="0" lang="fr-FR" altLang="fr-FR" sz="1800" b="0" i="0" u="none" strike="noStrike" kern="0" cap="none" spc="0" normalizeH="0" baseline="0" noProof="0">
                <a:ln>
                  <a:noFill/>
                </a:ln>
                <a:solidFill>
                  <a:srgbClr val="000000"/>
                </a:solidFill>
                <a:effectLst/>
                <a:uLnTx/>
                <a:uFillTx/>
                <a:latin typeface="Arial" panose="020B0604020202020204" pitchFamily="34" charset="0"/>
                <a:cs typeface="+mn-cs"/>
              </a:rPr>
              <a:t>bon/ mauvais/ petit</a:t>
            </a: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22" name="Rectangle 12">
            <a:extLst>
              <a:ext uri="{FF2B5EF4-FFF2-40B4-BE49-F238E27FC236}">
                <a16:creationId xmlns:a16="http://schemas.microsoft.com/office/drawing/2014/main" id="{3D1C2844-853A-7570-7913-77FA864D769F}"/>
              </a:ext>
            </a:extLst>
          </p:cNvPr>
          <p:cNvSpPr>
            <a:spLocks noChangeArrowheads="1"/>
          </p:cNvSpPr>
          <p:nvPr/>
        </p:nvSpPr>
        <p:spPr bwMode="auto">
          <a:xfrm>
            <a:off x="6459248" y="1589088"/>
            <a:ext cx="889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1800" b="0" i="0" u="none" strike="noStrike" kern="0" cap="none" spc="0" normalizeH="0" baseline="0" noProof="0">
                <a:ln>
                  <a:noFill/>
                </a:ln>
                <a:solidFill>
                  <a:srgbClr val="627B9A"/>
                </a:solidFill>
                <a:effectLst/>
                <a:uLnTx/>
                <a:uFillTx/>
                <a:latin typeface="Arial" panose="020B0604020202020204" pitchFamily="34" charset="0"/>
                <a:cs typeface="+mn-cs"/>
              </a:rPr>
              <a:t>Égalité</a:t>
            </a:r>
            <a:endParaRPr kumimoji="0" lang="fr-CA" altLang="fr-FR" sz="1800" b="0" i="0" u="none" strike="noStrike" kern="0" cap="none" spc="0" normalizeH="0" baseline="0" noProof="0">
              <a:ln>
                <a:noFill/>
              </a:ln>
              <a:solidFill>
                <a:srgbClr val="627B9A"/>
              </a:solidFill>
              <a:effectLst/>
              <a:uLnTx/>
              <a:uFillTx/>
              <a:latin typeface="Arial" panose="020B0604020202020204" pitchFamily="34" charset="0"/>
              <a:cs typeface="+mn-cs"/>
            </a:endParaRPr>
          </a:p>
        </p:txBody>
      </p:sp>
      <p:sp>
        <p:nvSpPr>
          <p:cNvPr id="23" name="Rectangle 13">
            <a:extLst>
              <a:ext uri="{FF2B5EF4-FFF2-40B4-BE49-F238E27FC236}">
                <a16:creationId xmlns:a16="http://schemas.microsoft.com/office/drawing/2014/main" id="{D00E8062-97A4-31CB-E4C1-8872E96959C6}"/>
              </a:ext>
            </a:extLst>
          </p:cNvPr>
          <p:cNvSpPr>
            <a:spLocks noChangeArrowheads="1"/>
          </p:cNvSpPr>
          <p:nvPr/>
        </p:nvSpPr>
        <p:spPr bwMode="auto">
          <a:xfrm>
            <a:off x="6687848" y="196215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800" b="1" i="0" u="none" strike="noStrike" kern="0" cap="none" spc="0" normalizeH="0" baseline="0" noProof="0">
                <a:ln>
                  <a:noFill/>
                </a:ln>
                <a:solidFill>
                  <a:srgbClr val="333766"/>
                </a:solidFill>
                <a:effectLst/>
                <a:uLnTx/>
                <a:uFillTx/>
                <a:latin typeface="Arial" panose="020B0604020202020204" pitchFamily="34" charset="0"/>
                <a:cs typeface="+mn-cs"/>
              </a:rPr>
              <a:t>aussi</a:t>
            </a:r>
            <a:r>
              <a:rPr kumimoji="0" lang="fr-FR" altLang="fr-FR" sz="1800" b="0" i="0" u="none" strike="noStrike" kern="0" cap="none" spc="0" normalizeH="0" baseline="0" noProof="0">
                <a:ln>
                  <a:noFill/>
                </a:ln>
                <a:solidFill>
                  <a:srgbClr val="000000"/>
                </a:solidFill>
                <a:effectLst/>
                <a:uLnTx/>
                <a:uFillTx/>
                <a:latin typeface="Arial" panose="020B0604020202020204" pitchFamily="34" charset="0"/>
                <a:cs typeface="+mn-cs"/>
              </a:rPr>
              <a:t> bon, mauvais, petit</a:t>
            </a: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25" name="Rectangle 15">
            <a:extLst>
              <a:ext uri="{FF2B5EF4-FFF2-40B4-BE49-F238E27FC236}">
                <a16:creationId xmlns:a16="http://schemas.microsoft.com/office/drawing/2014/main" id="{DD30351E-6DC6-A009-BFDD-9F9B98B87081}"/>
              </a:ext>
            </a:extLst>
          </p:cNvPr>
          <p:cNvSpPr>
            <a:spLocks noChangeArrowheads="1"/>
          </p:cNvSpPr>
          <p:nvPr/>
        </p:nvSpPr>
        <p:spPr bwMode="auto">
          <a:xfrm>
            <a:off x="722658" y="841439"/>
            <a:ext cx="32287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err="1">
                <a:ln>
                  <a:noFill/>
                </a:ln>
                <a:solidFill>
                  <a:srgbClr val="000000"/>
                </a:solidFill>
                <a:effectLst/>
                <a:uLnTx/>
                <a:uFillTx/>
                <a:latin typeface="Arial" panose="020B0604020202020204" pitchFamily="34" charset="0"/>
                <a:cs typeface="+mn-cs"/>
              </a:rPr>
              <a:t>Comparatif</a:t>
            </a:r>
            <a:r>
              <a:rPr kumimoji="0" lang="en-US"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en-US" altLang="fr-FR" sz="2400" b="1" i="0" u="sng" strike="noStrike" kern="0" cap="none" spc="0" normalizeH="0" baseline="0" noProof="0" dirty="0" err="1">
                <a:ln>
                  <a:noFill/>
                </a:ln>
                <a:solidFill>
                  <a:srgbClr val="000000"/>
                </a:solidFill>
                <a:effectLst/>
                <a:uLnTx/>
                <a:uFillTx/>
                <a:latin typeface="Arial" panose="020B0604020202020204" pitchFamily="34" charset="0"/>
                <a:cs typeface="+mn-cs"/>
              </a:rPr>
              <a:t>irrégulier</a:t>
            </a:r>
            <a:endParaRPr kumimoji="0" lang="en-US" altLang="fr-FR" sz="2400" b="1" i="0" u="sng"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6" name="Rectangle 16">
            <a:extLst>
              <a:ext uri="{FF2B5EF4-FFF2-40B4-BE49-F238E27FC236}">
                <a16:creationId xmlns:a16="http://schemas.microsoft.com/office/drawing/2014/main" id="{79D2B5A3-47F8-AF59-68E5-1638E2D681EE}"/>
              </a:ext>
            </a:extLst>
          </p:cNvPr>
          <p:cNvSpPr>
            <a:spLocks noChangeArrowheads="1"/>
          </p:cNvSpPr>
          <p:nvPr/>
        </p:nvSpPr>
        <p:spPr bwMode="auto">
          <a:xfrm>
            <a:off x="6394161" y="1169988"/>
            <a:ext cx="110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1800" b="1" i="0" u="sng" strike="noStrike" kern="0" cap="none" spc="0" normalizeH="0" baseline="0" noProof="0">
                <a:ln>
                  <a:noFill/>
                </a:ln>
                <a:solidFill>
                  <a:srgbClr val="000000"/>
                </a:solidFill>
                <a:effectLst/>
                <a:uLnTx/>
                <a:uFillTx/>
                <a:latin typeface="Arial" panose="020B0604020202020204" pitchFamily="34" charset="0"/>
                <a:cs typeface="+mn-cs"/>
              </a:rPr>
              <a:t>Régulier</a:t>
            </a:r>
            <a:endParaRPr kumimoji="0" lang="fr-CA" altLang="fr-FR" sz="1800" b="1" i="0" u="sng"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27" name="Rectangle 17">
            <a:extLst>
              <a:ext uri="{FF2B5EF4-FFF2-40B4-BE49-F238E27FC236}">
                <a16:creationId xmlns:a16="http://schemas.microsoft.com/office/drawing/2014/main" id="{7CE62041-1A10-03E1-A68E-CE674F634268}"/>
              </a:ext>
            </a:extLst>
          </p:cNvPr>
          <p:cNvSpPr>
            <a:spLocks noChangeArrowheads="1"/>
          </p:cNvSpPr>
          <p:nvPr/>
        </p:nvSpPr>
        <p:spPr bwMode="auto">
          <a:xfrm>
            <a:off x="5613746" y="4204335"/>
            <a:ext cx="3390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800" b="1" u="none" strike="noStrike" kern="0" cap="none" spc="0" normalizeH="0" baseline="0" noProof="0" dirty="0">
                <a:ln>
                  <a:noFill/>
                </a:ln>
                <a:solidFill>
                  <a:srgbClr val="000000"/>
                </a:solidFill>
                <a:effectLst/>
                <a:uLnTx/>
                <a:uFillTx/>
                <a:latin typeface="Arial" panose="020B0604020202020204" pitchFamily="34" charset="0"/>
                <a:cs typeface="+mn-cs"/>
              </a:rPr>
              <a:t>Les pires </a:t>
            </a:r>
            <a:r>
              <a:rPr kumimoji="0" lang="fr-FR" altLang="fr-FR" sz="1800" b="0" u="none" strike="noStrike" kern="0" cap="none" spc="0" normalizeH="0" baseline="0" noProof="0" dirty="0">
                <a:ln>
                  <a:noFill/>
                </a:ln>
                <a:solidFill>
                  <a:srgbClr val="000000"/>
                </a:solidFill>
                <a:effectLst/>
                <a:uLnTx/>
                <a:uFillTx/>
                <a:latin typeface="Arial" panose="020B0604020202020204" pitchFamily="34" charset="0"/>
                <a:cs typeface="+mn-cs"/>
              </a:rPr>
              <a:t>crimes de la planète.</a:t>
            </a:r>
            <a:endParaRPr kumimoji="0" lang="fr-CA" altLang="fr-FR" sz="1800" b="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8" name="Rectangle 27">
            <a:extLst>
              <a:ext uri="{FF2B5EF4-FFF2-40B4-BE49-F238E27FC236}">
                <a16:creationId xmlns:a16="http://schemas.microsoft.com/office/drawing/2014/main" id="{2C64F5FF-DE74-B303-36EA-F0555E23BE65}"/>
              </a:ext>
            </a:extLst>
          </p:cNvPr>
          <p:cNvSpPr>
            <a:spLocks noChangeArrowheads="1"/>
          </p:cNvSpPr>
          <p:nvPr/>
        </p:nvSpPr>
        <p:spPr bwMode="auto">
          <a:xfrm>
            <a:off x="5218458" y="3870960"/>
            <a:ext cx="4289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800" b="0" i="0" u="none" strike="noStrike" kern="0" cap="none" spc="0" normalizeH="0" baseline="0" noProof="0" dirty="0">
                <a:ln>
                  <a:noFill/>
                </a:ln>
                <a:solidFill>
                  <a:srgbClr val="627B9A"/>
                </a:solidFill>
                <a:effectLst/>
                <a:uLnTx/>
                <a:uFillTx/>
                <a:latin typeface="Arial" panose="020B0604020202020204" pitchFamily="34" charset="0"/>
                <a:cs typeface="+mn-cs"/>
              </a:rPr>
              <a:t>Ex. </a:t>
            </a:r>
            <a:r>
              <a:rPr kumimoji="0" lang="fr-FR"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Sa vue est </a:t>
            </a:r>
            <a:r>
              <a:rPr kumimoji="0" lang="fr-FR"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plus mauvaise</a:t>
            </a:r>
            <a:r>
              <a:rPr kumimoji="0" lang="fr-FR"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qu'avant.</a:t>
            </a:r>
            <a:endPar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9" name="Rectangle 28">
            <a:extLst>
              <a:ext uri="{FF2B5EF4-FFF2-40B4-BE49-F238E27FC236}">
                <a16:creationId xmlns:a16="http://schemas.microsoft.com/office/drawing/2014/main" id="{3C59E5F8-EF9E-A3FF-F652-9EE9875B7F15}"/>
              </a:ext>
            </a:extLst>
          </p:cNvPr>
          <p:cNvSpPr>
            <a:spLocks noChangeArrowheads="1"/>
          </p:cNvSpPr>
          <p:nvPr/>
        </p:nvSpPr>
        <p:spPr bwMode="auto">
          <a:xfrm>
            <a:off x="5218458" y="4937760"/>
            <a:ext cx="4017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800" b="0" i="0" u="none" strike="noStrike" kern="0" cap="none" spc="0" normalizeH="0" baseline="0" noProof="0" dirty="0">
                <a:ln>
                  <a:noFill/>
                </a:ln>
                <a:solidFill>
                  <a:srgbClr val="627B9A"/>
                </a:solidFill>
                <a:effectLst/>
                <a:uLnTx/>
                <a:uFillTx/>
                <a:latin typeface="Arial" panose="020B0604020202020204" pitchFamily="34" charset="0"/>
                <a:cs typeface="+mn-cs"/>
              </a:rPr>
              <a:t>Ex. </a:t>
            </a:r>
            <a:r>
              <a:rPr kumimoji="0" lang="fr-FR"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Elle est </a:t>
            </a:r>
            <a:r>
              <a:rPr kumimoji="0" lang="fr-FR"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plus petite</a:t>
            </a:r>
            <a:r>
              <a:rPr kumimoji="0" lang="fr-FR"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que son frère.</a:t>
            </a:r>
            <a:endPar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0" name="Rectangle 29">
            <a:extLst>
              <a:ext uri="{FF2B5EF4-FFF2-40B4-BE49-F238E27FC236}">
                <a16:creationId xmlns:a16="http://schemas.microsoft.com/office/drawing/2014/main" id="{A1155884-A5C1-639F-5BE7-CAA1227D8E7E}"/>
              </a:ext>
            </a:extLst>
          </p:cNvPr>
          <p:cNvSpPr>
            <a:spLocks noChangeArrowheads="1"/>
          </p:cNvSpPr>
          <p:nvPr/>
        </p:nvSpPr>
        <p:spPr bwMode="auto">
          <a:xfrm>
            <a:off x="5589933" y="5307648"/>
            <a:ext cx="3762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rPr>
              <a:t>Je n’en avais pas </a:t>
            </a:r>
            <a:r>
              <a:rPr kumimoji="0" lang="fr-CA" altLang="fr-FR" sz="1800" b="1" i="0" u="none" strike="noStrike" kern="0" cap="none" spc="0" normalizeH="0" baseline="0" noProof="0">
                <a:ln>
                  <a:noFill/>
                </a:ln>
                <a:solidFill>
                  <a:srgbClr val="000000"/>
                </a:solidFill>
                <a:effectLst/>
                <a:uLnTx/>
                <a:uFillTx/>
                <a:latin typeface="Arial" panose="020B0604020202020204" pitchFamily="34" charset="0"/>
                <a:cs typeface="+mn-cs"/>
              </a:rPr>
              <a:t>la moindre</a:t>
            </a:r>
            <a:r>
              <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rPr>
              <a:t> idée.</a:t>
            </a:r>
          </a:p>
        </p:txBody>
      </p:sp>
      <p:cxnSp>
        <p:nvCxnSpPr>
          <p:cNvPr id="31" name="Straight Connector 30">
            <a:extLst>
              <a:ext uri="{FF2B5EF4-FFF2-40B4-BE49-F238E27FC236}">
                <a16:creationId xmlns:a16="http://schemas.microsoft.com/office/drawing/2014/main" id="{D39AEEC3-5E77-DFAB-CFC5-9C3471FB1606}"/>
              </a:ext>
            </a:extLst>
          </p:cNvPr>
          <p:cNvCxnSpPr/>
          <p:nvPr/>
        </p:nvCxnSpPr>
        <p:spPr>
          <a:xfrm rot="5400000">
            <a:off x="5260686" y="2159000"/>
            <a:ext cx="1979612" cy="1588"/>
          </a:xfrm>
          <a:prstGeom prst="line">
            <a:avLst/>
          </a:prstGeom>
          <a:noFill/>
          <a:ln w="25400" cap="flat" cmpd="sng" algn="ctr">
            <a:solidFill>
              <a:srgbClr val="FFFFFF">
                <a:lumMod val="50000"/>
              </a:srgbClr>
            </a:solidFill>
            <a:prstDash val="sysDot"/>
          </a:ln>
          <a:effectLst/>
        </p:spPr>
      </p:cxnSp>
      <p:sp>
        <p:nvSpPr>
          <p:cNvPr id="32" name="Rectangle 31">
            <a:extLst>
              <a:ext uri="{FF2B5EF4-FFF2-40B4-BE49-F238E27FC236}">
                <a16:creationId xmlns:a16="http://schemas.microsoft.com/office/drawing/2014/main" id="{7D58A3CE-64E2-E5F1-72D7-5668C794780F}"/>
              </a:ext>
            </a:extLst>
          </p:cNvPr>
          <p:cNvSpPr/>
          <p:nvPr/>
        </p:nvSpPr>
        <p:spPr>
          <a:xfrm>
            <a:off x="6750396" y="3659823"/>
            <a:ext cx="671512" cy="369887"/>
          </a:xfrm>
          <a:prstGeom prst="rect">
            <a:avLst/>
          </a:prstGeom>
        </p:spPr>
        <p:txBody>
          <a:bodyPr wrap="none">
            <a:spAutoFit/>
          </a:bodyPr>
          <a:lstStyle/>
          <a:p>
            <a:pPr>
              <a:defRPr/>
            </a:pPr>
            <a:r>
              <a:rPr lang="fr-CA" sz="1800" b="1" dirty="0">
                <a:latin typeface="Arial"/>
                <a:ea typeface="Times New Roman" panose="02020603050405020304" pitchFamily="18" charset="0"/>
                <a:cs typeface="Times New Roman" panose="02020603050405020304" pitchFamily="18" charset="0"/>
              </a:rPr>
              <a:t>pire</a:t>
            </a:r>
            <a:r>
              <a:rPr lang="fr-CA" sz="1800" dirty="0">
                <a:latin typeface="Arial"/>
                <a:ea typeface="Times New Roman" panose="02020603050405020304" pitchFamily="18" charset="0"/>
                <a:cs typeface="Times New Roman" panose="02020603050405020304" pitchFamily="18" charset="0"/>
              </a:rPr>
              <a:t> </a:t>
            </a:r>
            <a:endParaRPr lang="fr-CA" sz="1800" dirty="0">
              <a:latin typeface="Arial"/>
              <a:cs typeface="+mn-cs"/>
            </a:endParaRPr>
          </a:p>
        </p:txBody>
      </p:sp>
      <p:pic>
        <p:nvPicPr>
          <p:cNvPr id="34" name="Picture 33" descr="exclamation mark">
            <a:extLst>
              <a:ext uri="{FF2B5EF4-FFF2-40B4-BE49-F238E27FC236}">
                <a16:creationId xmlns:a16="http://schemas.microsoft.com/office/drawing/2014/main" id="{DB6A0DFB-13C5-EBE6-7F58-D574FD6D57AE}"/>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21175459">
            <a:off x="769145" y="1561084"/>
            <a:ext cx="454714" cy="1785174"/>
          </a:xfrm>
          <a:prstGeom prst="rect">
            <a:avLst/>
          </a:prstGeom>
        </p:spPr>
      </p:pic>
    </p:spTree>
    <p:custDataLst>
      <p:tags r:id="rId1"/>
    </p:custDataLst>
    <p:extLst>
      <p:ext uri="{BB962C8B-B14F-4D97-AF65-F5344CB8AC3E}">
        <p14:creationId xmlns:p14="http://schemas.microsoft.com/office/powerpoint/2010/main" val="147677076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3" presetClass="entr" presetSubtype="16"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up)">
                                      <p:cBhvr>
                                        <p:cTn id="21" dur="500"/>
                                        <p:tgtEl>
                                          <p:spTgt spid="31"/>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par>
                                <p:cTn id="30" presetID="10" presetClass="entr" presetSubtype="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par>
                                <p:cTn id="33" presetID="10"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10" presetClass="entr" presetSubtype="0"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1" nodeType="click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500"/>
                                        <p:tgtEl>
                                          <p:spTgt spid="32"/>
                                        </p:tgtEl>
                                      </p:cBhvr>
                                    </p:animEffect>
                                    <p:anim calcmode="lin" valueType="num">
                                      <p:cBhvr>
                                        <p:cTn id="52" dur="500" fill="hold"/>
                                        <p:tgtEl>
                                          <p:spTgt spid="32"/>
                                        </p:tgtEl>
                                        <p:attrNameLst>
                                          <p:attrName>ppt_x</p:attrName>
                                        </p:attrNameLst>
                                      </p:cBhvr>
                                      <p:tavLst>
                                        <p:tav tm="0">
                                          <p:val>
                                            <p:strVal val="#ppt_x"/>
                                          </p:val>
                                        </p:tav>
                                        <p:tav tm="100000">
                                          <p:val>
                                            <p:strVal val="#ppt_x"/>
                                          </p:val>
                                        </p:tav>
                                      </p:tavLst>
                                    </p:anim>
                                    <p:anim calcmode="lin" valueType="num">
                                      <p:cBhvr>
                                        <p:cTn id="53" dur="5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7"/>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2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P spid="20" grpId="0"/>
      <p:bldP spid="21" grpId="0"/>
      <p:bldP spid="22" grpId="0"/>
      <p:bldP spid="23" grpId="0"/>
      <p:bldP spid="25" grpId="0"/>
      <p:bldP spid="26" grpId="0"/>
      <p:bldP spid="27" grpId="0" uiExpand="1"/>
      <p:bldP spid="28" grpId="0"/>
      <p:bldP spid="29" grpId="0"/>
      <p:bldP spid="30" grpId="0"/>
      <p:bldP spid="32" grpId="0"/>
      <p:bldP spid="3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AA23-EB07-BD25-B1DD-CABDE4F520B6}"/>
              </a:ext>
            </a:extLst>
          </p:cNvPr>
          <p:cNvSpPr>
            <a:spLocks noGrp="1"/>
          </p:cNvSpPr>
          <p:nvPr>
            <p:ph type="title"/>
          </p:nvPr>
        </p:nvSpPr>
        <p:spPr/>
        <p:txBody>
          <a:bodyPr/>
          <a:lstStyle/>
          <a:p>
            <a:r>
              <a:rPr lang="fr-CA" dirty="0"/>
              <a:t>Adverbes irréguliers</a:t>
            </a:r>
          </a:p>
        </p:txBody>
      </p:sp>
      <p:sp>
        <p:nvSpPr>
          <p:cNvPr id="9" name="Content Placeholder 5">
            <a:extLst>
              <a:ext uri="{FF2B5EF4-FFF2-40B4-BE49-F238E27FC236}">
                <a16:creationId xmlns:a16="http://schemas.microsoft.com/office/drawing/2014/main" id="{FD493595-6C94-317B-2432-404E71C5DDCF}"/>
              </a:ext>
            </a:extLst>
          </p:cNvPr>
          <p:cNvSpPr txBox="1">
            <a:spLocks noChangeArrowheads="1"/>
          </p:cNvSpPr>
          <p:nvPr/>
        </p:nvSpPr>
        <p:spPr bwMode="auto">
          <a:xfrm>
            <a:off x="951258" y="4595812"/>
            <a:ext cx="82296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marR="0" lvl="0" indent="-457200" algn="l" defTabSz="914400" rtl="0" eaLnBrk="0" fontAlgn="base" latinLnBrk="0" hangingPunct="0">
              <a:lnSpc>
                <a:spcPct val="100000"/>
              </a:lnSpc>
              <a:spcBef>
                <a:spcPct val="20000"/>
              </a:spcBef>
              <a:spcAft>
                <a:spcPct val="0"/>
              </a:spcAft>
              <a:buClrTx/>
              <a:buSzTx/>
              <a:buFontTx/>
              <a:buAutoNum type="arabicParenR"/>
              <a:tabLst/>
              <a:defRPr/>
            </a:pPr>
            <a:r>
              <a:rPr lang="fr-FR" altLang="fr-FR" sz="2000" b="1" kern="0" dirty="0">
                <a:solidFill>
                  <a:srgbClr val="002060"/>
                </a:solidFill>
                <a:latin typeface="Arial"/>
              </a:rPr>
              <a:t>d</a:t>
            </a:r>
            <a:r>
              <a:rPr kumimoji="0" lang="fr-FR" altLang="fr-FR" sz="2000" b="1" i="0" u="none" strike="noStrike" kern="0" cap="none" spc="0" normalizeH="0" baseline="0" noProof="0" dirty="0">
                <a:ln>
                  <a:noFill/>
                </a:ln>
                <a:solidFill>
                  <a:srgbClr val="002060"/>
                </a:solidFill>
                <a:effectLst/>
                <a:uLnTx/>
                <a:uFillTx/>
                <a:latin typeface="Arial"/>
                <a:ea typeface="+mn-ea"/>
                <a:cs typeface="+mn-cs"/>
              </a:rPr>
              <a:t>avantage</a:t>
            </a:r>
            <a:r>
              <a:rPr kumimoji="0" lang="fr-FR" altLang="fr-FR" sz="2000" b="0" i="0" u="none" strike="noStrike" kern="0" cap="none" spc="0" normalizeH="0" baseline="0" noProof="0" dirty="0">
                <a:ln>
                  <a:noFill/>
                </a:ln>
                <a:solidFill>
                  <a:srgbClr val="002060"/>
                </a:solidFill>
                <a:effectLst/>
                <a:uLnTx/>
                <a:uFillTx/>
                <a:latin typeface="Arial"/>
                <a:ea typeface="+mn-ea"/>
                <a:cs typeface="+mn-cs"/>
              </a:rPr>
              <a:t> = plus </a:t>
            </a:r>
            <a:br>
              <a:rPr kumimoji="0" lang="fr-FR" altLang="fr-FR" sz="2000" b="0" i="0" u="none" strike="noStrike" kern="0" cap="none" spc="0" normalizeH="0" baseline="0" noProof="0" dirty="0">
                <a:ln>
                  <a:noFill/>
                </a:ln>
                <a:solidFill>
                  <a:srgbClr val="000000"/>
                </a:solidFill>
                <a:effectLst/>
                <a:uLnTx/>
                <a:uFillTx/>
                <a:latin typeface="Arial"/>
                <a:ea typeface="+mn-ea"/>
                <a:cs typeface="+mn-cs"/>
              </a:rPr>
            </a:br>
            <a:r>
              <a:rPr kumimoji="0" lang="fr-FR" altLang="fr-FR" sz="1800" b="0" i="0" u="none" strike="noStrike" kern="0" cap="none" spc="0" normalizeH="0" baseline="0" noProof="0" dirty="0">
                <a:ln>
                  <a:noFill/>
                </a:ln>
                <a:solidFill>
                  <a:srgbClr val="000000"/>
                </a:solidFill>
                <a:effectLst/>
                <a:uLnTx/>
                <a:uFillTx/>
                <a:latin typeface="Arial"/>
                <a:ea typeface="+mn-ea"/>
                <a:cs typeface="+mn-cs"/>
              </a:rPr>
              <a:t>(employé surtout à la fin de la phrase.) </a:t>
            </a:r>
            <a:br>
              <a:rPr kumimoji="0" lang="en-US" altLang="fr-FR" sz="1800" b="0" i="0" u="none" strike="noStrike" kern="0" cap="none" spc="0" normalizeH="0" baseline="0" noProof="0" dirty="0">
                <a:ln>
                  <a:noFill/>
                </a:ln>
                <a:solidFill>
                  <a:srgbClr val="000000"/>
                </a:solidFill>
                <a:effectLst/>
                <a:uLnTx/>
                <a:uFillTx/>
                <a:latin typeface="Arial"/>
                <a:ea typeface="+mn-ea"/>
                <a:cs typeface="+mn-cs"/>
              </a:rPr>
            </a:br>
            <a:endParaRPr kumimoji="0" lang="en-US" altLang="fr-FR" sz="2000"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arenR"/>
              <a:tabLst/>
              <a:defRPr/>
            </a:pPr>
            <a:r>
              <a:rPr lang="fr-FR" altLang="fr-FR" sz="2000" b="1" kern="0" dirty="0">
                <a:solidFill>
                  <a:srgbClr val="002060"/>
                </a:solidFill>
                <a:latin typeface="Arial"/>
              </a:rPr>
              <a:t>p</a:t>
            </a:r>
            <a:r>
              <a:rPr kumimoji="0" lang="fr-FR" altLang="fr-FR" sz="2000" b="1" i="0" u="none" strike="noStrike" kern="0" cap="none" spc="0" normalizeH="0" baseline="0" noProof="0" dirty="0">
                <a:ln>
                  <a:noFill/>
                </a:ln>
                <a:solidFill>
                  <a:srgbClr val="002060"/>
                </a:solidFill>
                <a:effectLst/>
                <a:uLnTx/>
                <a:uFillTx/>
                <a:latin typeface="Arial"/>
                <a:ea typeface="+mn-ea"/>
                <a:cs typeface="+mn-cs"/>
              </a:rPr>
              <a:t>lus mal</a:t>
            </a:r>
            <a:r>
              <a:rPr kumimoji="0" lang="fr-FR" altLang="fr-FR" sz="2000" b="0" i="0" u="none" strike="noStrike" kern="0" cap="none" spc="0" normalizeH="0" baseline="0" noProof="0" dirty="0">
                <a:ln>
                  <a:noFill/>
                </a:ln>
                <a:solidFill>
                  <a:srgbClr val="002060"/>
                </a:solidFill>
                <a:effectLst/>
                <a:uLnTx/>
                <a:uFillTx/>
                <a:latin typeface="Arial"/>
                <a:ea typeface="+mn-ea"/>
                <a:cs typeface="+mn-cs"/>
              </a:rPr>
              <a:t> </a:t>
            </a:r>
            <a:r>
              <a:rPr kumimoji="0" lang="fr-FR" altLang="fr-FR" sz="2000" b="0" i="0" u="none" strike="noStrike" kern="0" cap="none" spc="0" normalizeH="0" baseline="0" noProof="0" dirty="0">
                <a:ln>
                  <a:noFill/>
                </a:ln>
                <a:solidFill>
                  <a:srgbClr val="000000"/>
                </a:solidFill>
                <a:effectLst/>
                <a:uLnTx/>
                <a:uFillTx/>
                <a:latin typeface="Arial"/>
                <a:ea typeface="+mn-ea"/>
                <a:cs typeface="+mn-cs"/>
              </a:rPr>
              <a:t>(plus courant)</a:t>
            </a:r>
            <a:br>
              <a:rPr kumimoji="0" lang="en-US" altLang="fr-FR" sz="2000" b="0" i="0" u="none" strike="noStrike" kern="0" cap="none" spc="0" normalizeH="0" baseline="0" noProof="0" dirty="0">
                <a:ln>
                  <a:noFill/>
                </a:ln>
                <a:solidFill>
                  <a:srgbClr val="627B9A"/>
                </a:solidFill>
                <a:effectLst/>
                <a:uLnTx/>
                <a:uFillTx/>
                <a:latin typeface="Arial"/>
                <a:ea typeface="+mn-ea"/>
                <a:cs typeface="+mn-cs"/>
              </a:rPr>
            </a:br>
            <a:r>
              <a:rPr lang="fr-FR" altLang="fr-FR" sz="2000" b="1" kern="0" dirty="0">
                <a:solidFill>
                  <a:srgbClr val="002060"/>
                </a:solidFill>
                <a:latin typeface="Arial"/>
              </a:rPr>
              <a:t>p</a:t>
            </a:r>
            <a:r>
              <a:rPr kumimoji="0" lang="fr-FR" altLang="fr-FR" sz="2000" b="1" i="0" u="none" strike="noStrike" kern="0" cap="none" spc="0" normalizeH="0" baseline="0" noProof="0" dirty="0" err="1">
                <a:ln>
                  <a:noFill/>
                </a:ln>
                <a:solidFill>
                  <a:srgbClr val="002060"/>
                </a:solidFill>
                <a:effectLst/>
                <a:uLnTx/>
                <a:uFillTx/>
                <a:latin typeface="Arial"/>
                <a:ea typeface="+mn-ea"/>
                <a:cs typeface="+mn-cs"/>
              </a:rPr>
              <a:t>is</a:t>
            </a:r>
            <a:r>
              <a:rPr kumimoji="0" lang="fr-FR" altLang="fr-FR" sz="2000" b="0" i="0" u="none" strike="noStrike" kern="0" cap="none" spc="0" normalizeH="0" baseline="0" noProof="0" dirty="0">
                <a:ln>
                  <a:noFill/>
                </a:ln>
                <a:solidFill>
                  <a:srgbClr val="627B9A"/>
                </a:solidFill>
                <a:effectLst/>
                <a:uLnTx/>
                <a:uFillTx/>
                <a:latin typeface="Arial"/>
                <a:ea typeface="+mn-ea"/>
                <a:cs typeface="+mn-cs"/>
              </a:rPr>
              <a:t> </a:t>
            </a:r>
            <a:r>
              <a:rPr kumimoji="0" lang="fr-FR" altLang="fr-FR" sz="2000" b="0" i="0" u="none" strike="noStrike" kern="0" cap="none" spc="0" normalizeH="0" baseline="0" noProof="0" dirty="0">
                <a:ln>
                  <a:noFill/>
                </a:ln>
                <a:solidFill>
                  <a:srgbClr val="000000"/>
                </a:solidFill>
                <a:effectLst/>
                <a:uLnTx/>
                <a:uFillTx/>
                <a:latin typeface="Arial"/>
                <a:ea typeface="+mn-ea"/>
                <a:cs typeface="+mn-cs"/>
              </a:rPr>
              <a:t>(emploi littéraire)</a:t>
            </a:r>
            <a:br>
              <a:rPr kumimoji="0" lang="fr-FR" altLang="fr-FR" sz="2000" b="0" i="0" u="none" strike="noStrike" kern="0" cap="none" spc="0" normalizeH="0" baseline="0" noProof="0" dirty="0">
                <a:ln>
                  <a:noFill/>
                </a:ln>
                <a:solidFill>
                  <a:srgbClr val="000000"/>
                </a:solidFill>
                <a:effectLst/>
                <a:uLnTx/>
                <a:uFillTx/>
                <a:latin typeface="Arial"/>
                <a:ea typeface="+mn-ea"/>
                <a:cs typeface="+mn-cs"/>
              </a:rPr>
            </a:br>
            <a:r>
              <a:rPr kumimoji="0" lang="fr-FR" altLang="fr-FR" sz="1800" b="0" i="0" u="none" strike="noStrike" kern="0" cap="none" spc="0" normalizeH="0" baseline="0" noProof="0" dirty="0">
                <a:ln>
                  <a:noFill/>
                </a:ln>
                <a:solidFill>
                  <a:srgbClr val="002060"/>
                </a:solidFill>
                <a:effectLst/>
                <a:uLnTx/>
                <a:uFillTx/>
                <a:latin typeface="Arial"/>
                <a:ea typeface="+mn-ea"/>
                <a:cs typeface="+mn-cs"/>
              </a:rPr>
              <a:t>de mal en pis, de pis en pis </a:t>
            </a:r>
            <a:r>
              <a:rPr kumimoji="0" lang="fr-FR" altLang="fr-FR" sz="1600" b="0" i="0" u="none" strike="noStrike" kern="0" cap="none" spc="0" normalizeH="0" baseline="0" noProof="0" dirty="0">
                <a:ln>
                  <a:noFill/>
                </a:ln>
                <a:solidFill>
                  <a:srgbClr val="000000"/>
                </a:solidFill>
                <a:effectLst/>
                <a:uLnTx/>
                <a:uFillTx/>
                <a:latin typeface="Arial"/>
                <a:ea typeface="+mn-ea"/>
                <a:cs typeface="+mn-cs"/>
              </a:rPr>
              <a:t>et</a:t>
            </a:r>
            <a:r>
              <a:rPr kumimoji="0" lang="fr-FR" altLang="fr-FR" sz="18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1800" b="0" i="0" u="none" strike="noStrike" kern="0" cap="none" spc="0" normalizeH="0" baseline="0" noProof="0" dirty="0">
                <a:ln>
                  <a:noFill/>
                </a:ln>
                <a:solidFill>
                  <a:srgbClr val="002060"/>
                </a:solidFill>
                <a:effectLst/>
                <a:uLnTx/>
                <a:uFillTx/>
                <a:latin typeface="Arial"/>
                <a:ea typeface="+mn-ea"/>
                <a:cs typeface="+mn-cs"/>
              </a:rPr>
              <a:t>tant pis</a:t>
            </a:r>
            <a:endParaRPr kumimoji="0" lang="fr-CA" altLang="fr-FR" sz="1800" b="0" i="0" u="none" strike="noStrike" kern="0" cap="none" spc="0" normalizeH="0" baseline="0" noProof="0" dirty="0">
              <a:ln>
                <a:noFill/>
              </a:ln>
              <a:solidFill>
                <a:srgbClr val="002060"/>
              </a:solidFill>
              <a:effectLst/>
              <a:uLnTx/>
              <a:uFillTx/>
              <a:latin typeface="Arial"/>
              <a:ea typeface="+mn-ea"/>
              <a:cs typeface="+mn-cs"/>
            </a:endParaRPr>
          </a:p>
        </p:txBody>
      </p:sp>
      <p:graphicFrame>
        <p:nvGraphicFramePr>
          <p:cNvPr id="10" name="Table 9">
            <a:extLst>
              <a:ext uri="{FF2B5EF4-FFF2-40B4-BE49-F238E27FC236}">
                <a16:creationId xmlns:a16="http://schemas.microsoft.com/office/drawing/2014/main" id="{12862BEC-5C23-2311-0657-6852523D9BF5}"/>
              </a:ext>
            </a:extLst>
          </p:cNvPr>
          <p:cNvGraphicFramePr>
            <a:graphicFrameLocks noGrp="1"/>
          </p:cNvGraphicFramePr>
          <p:nvPr>
            <p:extLst>
              <p:ext uri="{D42A27DB-BD31-4B8C-83A1-F6EECF244321}">
                <p14:modId xmlns:p14="http://schemas.microsoft.com/office/powerpoint/2010/main" val="458947815"/>
              </p:ext>
            </p:extLst>
          </p:nvPr>
        </p:nvGraphicFramePr>
        <p:xfrm>
          <a:off x="1270346" y="1692275"/>
          <a:ext cx="4938712" cy="1951038"/>
        </p:xfrm>
        <a:graphic>
          <a:graphicData uri="http://schemas.openxmlformats.org/drawingml/2006/table">
            <a:tbl>
              <a:tblPr firstRow="1"/>
              <a:tblGrid>
                <a:gridCol w="1606046">
                  <a:extLst>
                    <a:ext uri="{9D8B030D-6E8A-4147-A177-3AD203B41FA5}">
                      <a16:colId xmlns:a16="http://schemas.microsoft.com/office/drawing/2014/main" val="20000"/>
                    </a:ext>
                  </a:extLst>
                </a:gridCol>
                <a:gridCol w="3332666">
                  <a:extLst>
                    <a:ext uri="{9D8B030D-6E8A-4147-A177-3AD203B41FA5}">
                      <a16:colId xmlns:a16="http://schemas.microsoft.com/office/drawing/2014/main" val="20001"/>
                    </a:ext>
                  </a:extLst>
                </a:gridCol>
              </a:tblGrid>
              <a:tr h="396305">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r>
                        <a:rPr lang="en-US" sz="2000" dirty="0" err="1">
                          <a:solidFill>
                            <a:srgbClr val="627B9A"/>
                          </a:solidFill>
                        </a:rPr>
                        <a:t>Adverbes</a:t>
                      </a:r>
                      <a:endParaRPr lang="en-US" sz="2000" dirty="0">
                        <a:solidFill>
                          <a:srgbClr val="627B9A"/>
                        </a:solidFill>
                      </a:endParaRPr>
                    </a:p>
                  </a:txBody>
                  <a:tcPr marT="45727" marB="45727"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r>
                        <a:rPr lang="en-US" sz="2000" dirty="0" err="1">
                          <a:solidFill>
                            <a:srgbClr val="627B9A"/>
                          </a:solidFill>
                        </a:rPr>
                        <a:t>Comparatif</a:t>
                      </a:r>
                      <a:endParaRPr lang="en-US" sz="1800" dirty="0">
                        <a:solidFill>
                          <a:srgbClr val="627B9A"/>
                        </a:solidFill>
                      </a:endParaRPr>
                    </a:p>
                  </a:txBody>
                  <a:tcPr marT="45727" marB="45727"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554733">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r>
                        <a:rPr lang="en-US" sz="2400" dirty="0">
                          <a:solidFill>
                            <a:srgbClr val="333766"/>
                          </a:solidFill>
                        </a:rPr>
                        <a:t>beaucoup</a:t>
                      </a:r>
                      <a:br>
                        <a:rPr lang="en-US" sz="2400" dirty="0">
                          <a:solidFill>
                            <a:srgbClr val="333766"/>
                          </a:solidFill>
                        </a:rPr>
                      </a:br>
                      <a:r>
                        <a:rPr lang="en-US" sz="2400" dirty="0" err="1">
                          <a:solidFill>
                            <a:srgbClr val="333766"/>
                          </a:solidFill>
                        </a:rPr>
                        <a:t>bien</a:t>
                      </a:r>
                      <a:br>
                        <a:rPr lang="en-US" sz="2400" dirty="0">
                          <a:solidFill>
                            <a:srgbClr val="333766"/>
                          </a:solidFill>
                        </a:rPr>
                      </a:br>
                      <a:r>
                        <a:rPr lang="en-US" sz="2400" dirty="0">
                          <a:solidFill>
                            <a:srgbClr val="333766"/>
                          </a:solidFill>
                        </a:rPr>
                        <a:t>mal</a:t>
                      </a:r>
                      <a:br>
                        <a:rPr lang="en-US" sz="2400" dirty="0">
                          <a:solidFill>
                            <a:srgbClr val="333766"/>
                          </a:solidFill>
                        </a:rPr>
                      </a:br>
                      <a:r>
                        <a:rPr lang="en-US" sz="2400" dirty="0" err="1">
                          <a:solidFill>
                            <a:srgbClr val="333766"/>
                          </a:solidFill>
                        </a:rPr>
                        <a:t>peu</a:t>
                      </a:r>
                      <a:endParaRPr lang="en-US" sz="2400" b="0" dirty="0">
                        <a:solidFill>
                          <a:srgbClr val="333766"/>
                        </a:solidFill>
                      </a:endParaRPr>
                    </a:p>
                  </a:txBody>
                  <a:tcPr marT="45727" marB="45727"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r>
                        <a:rPr lang="en-US" sz="2400" b="1" dirty="0">
                          <a:solidFill>
                            <a:srgbClr val="333766"/>
                          </a:solidFill>
                        </a:rPr>
                        <a:t>plus</a:t>
                      </a:r>
                      <a:r>
                        <a:rPr lang="en-US" sz="2400" dirty="0">
                          <a:solidFill>
                            <a:srgbClr val="333766"/>
                          </a:solidFill>
                        </a:rPr>
                        <a:t>, </a:t>
                      </a:r>
                      <a:r>
                        <a:rPr lang="en-US" sz="2400" b="1" dirty="0" err="1">
                          <a:solidFill>
                            <a:srgbClr val="333766"/>
                          </a:solidFill>
                        </a:rPr>
                        <a:t>davantage</a:t>
                      </a:r>
                      <a:endParaRPr lang="en-US" sz="2400" b="1" dirty="0">
                        <a:solidFill>
                          <a:srgbClr val="333766"/>
                        </a:solidFill>
                      </a:endParaRPr>
                    </a:p>
                    <a:p>
                      <a:pPr algn="ctr"/>
                      <a:r>
                        <a:rPr lang="en-US" sz="2400" b="1" dirty="0" err="1">
                          <a:solidFill>
                            <a:srgbClr val="333766"/>
                          </a:solidFill>
                        </a:rPr>
                        <a:t>mieux</a:t>
                      </a:r>
                      <a:br>
                        <a:rPr lang="fr-FR" sz="2400" dirty="0">
                          <a:solidFill>
                            <a:srgbClr val="333766"/>
                          </a:solidFill>
                        </a:rPr>
                      </a:br>
                      <a:r>
                        <a:rPr lang="en-US" sz="2400" dirty="0">
                          <a:solidFill>
                            <a:srgbClr val="333766"/>
                          </a:solidFill>
                        </a:rPr>
                        <a:t>plus mal, </a:t>
                      </a:r>
                      <a:r>
                        <a:rPr lang="en-US" sz="2400" b="1" dirty="0" err="1">
                          <a:solidFill>
                            <a:srgbClr val="333766"/>
                          </a:solidFill>
                        </a:rPr>
                        <a:t>pis</a:t>
                      </a:r>
                      <a:br>
                        <a:rPr lang="fr-FR" sz="2400" dirty="0">
                          <a:solidFill>
                            <a:srgbClr val="333766"/>
                          </a:solidFill>
                        </a:rPr>
                      </a:br>
                      <a:r>
                        <a:rPr lang="en-US" sz="2400" b="1" dirty="0" err="1">
                          <a:solidFill>
                            <a:srgbClr val="333766"/>
                          </a:solidFill>
                        </a:rPr>
                        <a:t>pire</a:t>
                      </a:r>
                      <a:r>
                        <a:rPr lang="en-US" sz="2400" dirty="0">
                          <a:solidFill>
                            <a:srgbClr val="333766"/>
                          </a:solidFill>
                        </a:rPr>
                        <a:t>, </a:t>
                      </a:r>
                      <a:r>
                        <a:rPr lang="en-US" sz="2400" dirty="0" err="1">
                          <a:solidFill>
                            <a:srgbClr val="333766"/>
                          </a:solidFill>
                        </a:rPr>
                        <a:t>moins</a:t>
                      </a:r>
                      <a:endParaRPr lang="fr-FR" sz="2400" dirty="0">
                        <a:solidFill>
                          <a:srgbClr val="333766"/>
                        </a:solidFill>
                      </a:endParaRPr>
                    </a:p>
                  </a:txBody>
                  <a:tcPr marT="45727" marB="45727"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Rectangle 15">
            <a:extLst>
              <a:ext uri="{FF2B5EF4-FFF2-40B4-BE49-F238E27FC236}">
                <a16:creationId xmlns:a16="http://schemas.microsoft.com/office/drawing/2014/main" id="{F6BD9229-14C9-453F-1B6F-214DF51768DA}"/>
              </a:ext>
            </a:extLst>
          </p:cNvPr>
          <p:cNvSpPr>
            <a:spLocks noChangeArrowheads="1"/>
          </p:cNvSpPr>
          <p:nvPr/>
        </p:nvSpPr>
        <p:spPr bwMode="auto">
          <a:xfrm>
            <a:off x="793778" y="1091555"/>
            <a:ext cx="32287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1" i="0" u="none" strike="noStrike" kern="0" cap="none" spc="0" normalizeH="0" baseline="0" noProof="0" dirty="0" err="1">
                <a:ln>
                  <a:noFill/>
                </a:ln>
                <a:solidFill>
                  <a:srgbClr val="000000"/>
                </a:solidFill>
                <a:effectLst/>
                <a:uLnTx/>
                <a:uFillTx/>
                <a:latin typeface="Arial" panose="020B0604020202020204" pitchFamily="34" charset="0"/>
                <a:cs typeface="+mn-cs"/>
              </a:rPr>
              <a:t>Comparatif</a:t>
            </a:r>
            <a:r>
              <a:rPr kumimoji="0" lang="en-US"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en-US" altLang="fr-FR" sz="2400" b="1" i="0" u="sng" strike="noStrike" kern="0" cap="none" spc="0" normalizeH="0" baseline="0" noProof="0" dirty="0" err="1">
                <a:ln>
                  <a:noFill/>
                </a:ln>
                <a:solidFill>
                  <a:srgbClr val="000000"/>
                </a:solidFill>
                <a:effectLst/>
                <a:uLnTx/>
                <a:uFillTx/>
                <a:latin typeface="Arial" panose="020B0604020202020204" pitchFamily="34" charset="0"/>
                <a:cs typeface="+mn-cs"/>
              </a:rPr>
              <a:t>irrégulier</a:t>
            </a:r>
            <a:endParaRPr kumimoji="0" lang="en-US" altLang="fr-FR" sz="2400" b="1" i="0" u="sng"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13" name="Rectangle 12">
            <a:extLst>
              <a:ext uri="{FF2B5EF4-FFF2-40B4-BE49-F238E27FC236}">
                <a16:creationId xmlns:a16="http://schemas.microsoft.com/office/drawing/2014/main" id="{A7CB86DD-049C-BF4B-1F70-D789E670DB41}"/>
              </a:ext>
            </a:extLst>
          </p:cNvPr>
          <p:cNvSpPr>
            <a:spLocks noChangeArrowheads="1"/>
          </p:cNvSpPr>
          <p:nvPr/>
        </p:nvSpPr>
        <p:spPr bwMode="auto">
          <a:xfrm>
            <a:off x="5856633" y="4657536"/>
            <a:ext cx="42627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800" b="0" u="none" strike="noStrike" kern="0" cap="none" spc="0" normalizeH="0" baseline="0" noProof="0" dirty="0">
                <a:ln>
                  <a:noFill/>
                </a:ln>
                <a:solidFill>
                  <a:srgbClr val="627B9A"/>
                </a:solidFill>
                <a:effectLst/>
                <a:uLnTx/>
                <a:uFillTx/>
                <a:latin typeface="Arial" panose="020B0604020202020204" pitchFamily="34" charset="0"/>
                <a:cs typeface="+mn-cs"/>
              </a:rPr>
              <a:t>Ex. </a:t>
            </a:r>
            <a:r>
              <a:rPr kumimoji="0" lang="fr-FR" altLang="fr-FR" sz="1800" b="0" u="none" strike="noStrike" kern="0" cap="none" spc="0" normalizeH="0" baseline="0" noProof="0" dirty="0">
                <a:ln>
                  <a:noFill/>
                </a:ln>
                <a:solidFill>
                  <a:srgbClr val="000000"/>
                </a:solidFill>
                <a:effectLst/>
                <a:uLnTx/>
                <a:uFillTx/>
                <a:latin typeface="Arial" panose="020B0604020202020204" pitchFamily="34" charset="0"/>
                <a:cs typeface="+mn-cs"/>
              </a:rPr>
              <a:t>Il est aussi intelligent que son frère, </a:t>
            </a:r>
          </a:p>
          <a:p>
            <a:pPr marL="0" marR="0" lvl="0" indent="0" defTabSz="914400" eaLnBrk="1" fontAlgn="auto" latinLnBrk="0" hangingPunct="1">
              <a:lnSpc>
                <a:spcPct val="100000"/>
              </a:lnSpc>
              <a:spcBef>
                <a:spcPct val="0"/>
              </a:spcBef>
              <a:spcAft>
                <a:spcPts val="0"/>
              </a:spcAft>
              <a:buClrTx/>
              <a:buSzTx/>
              <a:buFontTx/>
              <a:buNone/>
              <a:tabLst/>
              <a:defRPr/>
            </a:pPr>
            <a:r>
              <a:rPr lang="fr-FR" altLang="fr-FR" sz="1800" kern="0" dirty="0">
                <a:solidFill>
                  <a:srgbClr val="000000"/>
                </a:solidFill>
                <a:cs typeface="+mn-cs"/>
              </a:rPr>
              <a:t>      </a:t>
            </a:r>
            <a:r>
              <a:rPr kumimoji="0" lang="fr-FR" altLang="fr-FR" sz="1800" b="0" u="none" strike="noStrike" kern="0" cap="none" spc="0" normalizeH="0" baseline="0" noProof="0" dirty="0">
                <a:ln>
                  <a:noFill/>
                </a:ln>
                <a:solidFill>
                  <a:srgbClr val="000000"/>
                </a:solidFill>
                <a:effectLst/>
                <a:uLnTx/>
                <a:uFillTx/>
                <a:latin typeface="Arial" panose="020B0604020202020204" pitchFamily="34" charset="0"/>
                <a:cs typeface="+mn-cs"/>
              </a:rPr>
              <a:t>et même </a:t>
            </a:r>
            <a:r>
              <a:rPr kumimoji="0" lang="fr-FR" altLang="fr-FR" sz="1800" b="1" u="none" strike="noStrike" kern="0" cap="none" spc="0" normalizeH="0" baseline="0" noProof="0" dirty="0">
                <a:ln>
                  <a:noFill/>
                </a:ln>
                <a:solidFill>
                  <a:srgbClr val="000000"/>
                </a:solidFill>
                <a:effectLst/>
                <a:uLnTx/>
                <a:uFillTx/>
                <a:latin typeface="Arial" panose="020B0604020202020204" pitchFamily="34" charset="0"/>
                <a:cs typeface="+mn-cs"/>
              </a:rPr>
              <a:t>davantage</a:t>
            </a:r>
            <a:r>
              <a:rPr kumimoji="0" lang="fr-FR" altLang="fr-FR" sz="1800" b="0" u="none" strike="noStrike" kern="0" cap="none" spc="0" normalizeH="0" baseline="0" noProof="0" dirty="0">
                <a:ln>
                  <a:noFill/>
                </a:ln>
                <a:solidFill>
                  <a:srgbClr val="000000"/>
                </a:solidFill>
                <a:effectLst/>
                <a:uLnTx/>
                <a:uFillTx/>
                <a:latin typeface="Arial" panose="020B0604020202020204" pitchFamily="34" charset="0"/>
                <a:cs typeface="+mn-cs"/>
              </a:rPr>
              <a:t>.</a:t>
            </a:r>
            <a:endParaRPr kumimoji="0" lang="fr-CA" altLang="fr-FR" sz="1800" b="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14" name="Rectangle 13">
            <a:extLst>
              <a:ext uri="{FF2B5EF4-FFF2-40B4-BE49-F238E27FC236}">
                <a16:creationId xmlns:a16="http://schemas.microsoft.com/office/drawing/2014/main" id="{AA1B3DC3-FC33-3BFB-AC8F-E2BB99C4ACC1}"/>
              </a:ext>
            </a:extLst>
          </p:cNvPr>
          <p:cNvSpPr>
            <a:spLocks noChangeArrowheads="1"/>
          </p:cNvSpPr>
          <p:nvPr/>
        </p:nvSpPr>
        <p:spPr bwMode="auto">
          <a:xfrm>
            <a:off x="5856633" y="5572919"/>
            <a:ext cx="2774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800" b="0" i="0" u="none" strike="noStrike" kern="0" cap="none" spc="0" normalizeH="0" baseline="0" noProof="0" dirty="0">
                <a:ln>
                  <a:noFill/>
                </a:ln>
                <a:solidFill>
                  <a:srgbClr val="627B9A"/>
                </a:solidFill>
                <a:effectLst/>
                <a:uLnTx/>
                <a:uFillTx/>
                <a:latin typeface="Arial" panose="020B0604020202020204" pitchFamily="34" charset="0"/>
                <a:cs typeface="+mn-cs"/>
              </a:rPr>
              <a:t>Ex. </a:t>
            </a:r>
            <a:r>
              <a:rPr kumimoji="0" lang="fr-FR"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Ça va </a:t>
            </a:r>
            <a:r>
              <a:rPr kumimoji="0" lang="fr-FR" altLang="fr-FR" sz="1800" b="1" i="0" u="none" strike="noStrike" kern="0" cap="none" spc="0" normalizeH="0" baseline="0" noProof="0" dirty="0">
                <a:ln>
                  <a:noFill/>
                </a:ln>
                <a:solidFill>
                  <a:srgbClr val="000000"/>
                </a:solidFill>
                <a:effectLst/>
                <a:uLnTx/>
                <a:uFillTx/>
                <a:latin typeface="Arial" panose="020B0604020202020204" pitchFamily="34" charset="0"/>
                <a:cs typeface="+mn-cs"/>
              </a:rPr>
              <a:t>de mal en pis</a:t>
            </a:r>
            <a:r>
              <a:rPr kumimoji="0" lang="fr-FR"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a:t>
            </a:r>
            <a:endPar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pic>
        <p:nvPicPr>
          <p:cNvPr id="15" name="Picture 14" descr="Shape&#10;&#10;Description automatically generated with low confidence">
            <a:extLst>
              <a:ext uri="{FF2B5EF4-FFF2-40B4-BE49-F238E27FC236}">
                <a16:creationId xmlns:a16="http://schemas.microsoft.com/office/drawing/2014/main" id="{B33D26A4-CDFF-3E5D-3D78-655345436DCD}"/>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21175459">
            <a:off x="656311" y="1775206"/>
            <a:ext cx="454714" cy="1785174"/>
          </a:xfrm>
          <a:prstGeom prst="rect">
            <a:avLst/>
          </a:prstGeom>
        </p:spPr>
      </p:pic>
      <p:pic>
        <p:nvPicPr>
          <p:cNvPr id="19" name="Picture 18" descr="A person holding a can&#10;&#10;Description automatically generated with low confidence">
            <a:extLst>
              <a:ext uri="{FF2B5EF4-FFF2-40B4-BE49-F238E27FC236}">
                <a16:creationId xmlns:a16="http://schemas.microsoft.com/office/drawing/2014/main" id="{E4D4FCE3-E9FA-6DD8-2E52-B40F029738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00976" y="891410"/>
            <a:ext cx="3435350" cy="3435350"/>
          </a:xfrm>
          <a:prstGeom prst="rect">
            <a:avLst/>
          </a:prstGeom>
          <a:ln>
            <a:noFill/>
          </a:ln>
          <a:effectLst>
            <a:softEdge rad="112500"/>
          </a:effectLst>
        </p:spPr>
      </p:pic>
      <p:sp>
        <p:nvSpPr>
          <p:cNvPr id="20" name="TextBox 19">
            <a:extLst>
              <a:ext uri="{FF2B5EF4-FFF2-40B4-BE49-F238E27FC236}">
                <a16:creationId xmlns:a16="http://schemas.microsoft.com/office/drawing/2014/main" id="{420B42D2-68A0-F69F-371A-FE8758EB4FA1}"/>
              </a:ext>
            </a:extLst>
          </p:cNvPr>
          <p:cNvSpPr txBox="1"/>
          <p:nvPr/>
        </p:nvSpPr>
        <p:spPr>
          <a:xfrm>
            <a:off x="10264299" y="6757595"/>
            <a:ext cx="2294218" cy="253916"/>
          </a:xfrm>
          <a:prstGeom prst="rect">
            <a:avLst/>
          </a:prstGeom>
          <a:noFill/>
        </p:spPr>
        <p:txBody>
          <a:bodyPr wrap="none" rtlCol="0">
            <a:spAutoFit/>
          </a:bodyPr>
          <a:lstStyle/>
          <a:p>
            <a:r>
              <a:rPr lang="fr-CA" sz="1050" dirty="0">
                <a:solidFill>
                  <a:schemeClr val="bg1">
                    <a:lumMod val="75000"/>
                  </a:schemeClr>
                </a:solidFill>
              </a:rPr>
              <a:t>© </a:t>
            </a:r>
            <a:r>
              <a:rPr lang="en-US" sz="1050" dirty="0">
                <a:solidFill>
                  <a:schemeClr val="bg1">
                    <a:lumMod val="75000"/>
                  </a:schemeClr>
                </a:solidFill>
              </a:rPr>
              <a:t>Photo par Anh Nguyen sur </a:t>
            </a:r>
            <a:r>
              <a:rPr lang="en-US" sz="1050" dirty="0" err="1">
                <a:solidFill>
                  <a:schemeClr val="bg1">
                    <a:lumMod val="75000"/>
                  </a:schemeClr>
                </a:solidFill>
              </a:rPr>
              <a:t>Unsplash</a:t>
            </a:r>
            <a:endParaRPr lang="fr-CA" sz="1050" dirty="0">
              <a:solidFill>
                <a:schemeClr val="bg1">
                  <a:lumMod val="75000"/>
                </a:schemeClr>
              </a:solidFill>
            </a:endParaRPr>
          </a:p>
        </p:txBody>
      </p:sp>
    </p:spTree>
    <p:custDataLst>
      <p:tags r:id="rId1"/>
    </p:custDataLst>
    <p:extLst>
      <p:ext uri="{BB962C8B-B14F-4D97-AF65-F5344CB8AC3E}">
        <p14:creationId xmlns:p14="http://schemas.microsoft.com/office/powerpoint/2010/main" val="8331271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par>
                                <p:cTn id="9" presetID="23" presetClass="entr" presetSubtype="16"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0"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75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31981-7F5E-BA06-4528-CD8C7A67F593}"/>
              </a:ext>
            </a:extLst>
          </p:cNvPr>
          <p:cNvSpPr>
            <a:spLocks noGrp="1"/>
          </p:cNvSpPr>
          <p:nvPr>
            <p:ph type="title"/>
          </p:nvPr>
        </p:nvSpPr>
        <p:spPr/>
        <p:txBody>
          <a:bodyPr/>
          <a:lstStyle/>
          <a:p>
            <a:r>
              <a:rPr lang="fr-CA" dirty="0"/>
              <a:t>Nom</a:t>
            </a:r>
          </a:p>
        </p:txBody>
      </p:sp>
      <p:sp>
        <p:nvSpPr>
          <p:cNvPr id="28" name="Rectangle 27">
            <a:extLst>
              <a:ext uri="{FF2B5EF4-FFF2-40B4-BE49-F238E27FC236}">
                <a16:creationId xmlns:a16="http://schemas.microsoft.com/office/drawing/2014/main" id="{DDC3A211-81BE-435C-7F9E-6DE088848064}"/>
              </a:ext>
            </a:extLst>
          </p:cNvPr>
          <p:cNvSpPr>
            <a:spLocks noChangeArrowheads="1"/>
          </p:cNvSpPr>
          <p:nvPr/>
        </p:nvSpPr>
        <p:spPr bwMode="auto">
          <a:xfrm>
            <a:off x="4263146" y="1476035"/>
            <a:ext cx="161775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a:ln>
                  <a:noFill/>
                </a:ln>
                <a:solidFill>
                  <a:srgbClr val="000000"/>
                </a:solidFill>
                <a:effectLst/>
                <a:uLnTx/>
                <a:uFillTx/>
                <a:latin typeface="Arial" panose="020B0604020202020204" pitchFamily="34" charset="0"/>
                <a:cs typeface="+mn-cs"/>
              </a:rPr>
              <a:t>plus de</a:t>
            </a:r>
            <a:endParaRPr kumimoji="0" lang="fr-CA" altLang="fr-FR"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9" name="Rectangle 28">
            <a:extLst>
              <a:ext uri="{FF2B5EF4-FFF2-40B4-BE49-F238E27FC236}">
                <a16:creationId xmlns:a16="http://schemas.microsoft.com/office/drawing/2014/main" id="{AD7D61CF-68AE-0AB1-DA46-5A615E0207C0}"/>
              </a:ext>
            </a:extLst>
          </p:cNvPr>
          <p:cNvSpPr>
            <a:spLocks noChangeArrowheads="1"/>
          </p:cNvSpPr>
          <p:nvPr/>
        </p:nvSpPr>
        <p:spPr bwMode="auto">
          <a:xfrm>
            <a:off x="4263146" y="2296767"/>
            <a:ext cx="20040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err="1">
                <a:ln>
                  <a:noFill/>
                </a:ln>
                <a:solidFill>
                  <a:srgbClr val="000000"/>
                </a:solidFill>
                <a:effectLst/>
                <a:uLnTx/>
                <a:uFillTx/>
                <a:latin typeface="Arial" panose="020B0604020202020204" pitchFamily="34" charset="0"/>
                <a:cs typeface="+mn-cs"/>
              </a:rPr>
              <a:t>autant</a:t>
            </a:r>
            <a:r>
              <a:rPr kumimoji="0" lang="en-US" altLang="fr-FR" b="1" i="0" u="none" strike="noStrike" kern="0" cap="none" spc="0" normalizeH="0" baseline="0" noProof="0" dirty="0">
                <a:ln>
                  <a:noFill/>
                </a:ln>
                <a:solidFill>
                  <a:srgbClr val="000000"/>
                </a:solidFill>
                <a:effectLst/>
                <a:uLnTx/>
                <a:uFillTx/>
                <a:latin typeface="Arial" panose="020B0604020202020204" pitchFamily="34" charset="0"/>
                <a:cs typeface="+mn-cs"/>
              </a:rPr>
              <a:t> de</a:t>
            </a:r>
            <a:endParaRPr kumimoji="0" lang="fr-CA" altLang="fr-FR"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0" name="Rectangle 29">
            <a:extLst>
              <a:ext uri="{FF2B5EF4-FFF2-40B4-BE49-F238E27FC236}">
                <a16:creationId xmlns:a16="http://schemas.microsoft.com/office/drawing/2014/main" id="{6FF0E659-575D-7926-2F4F-CFA089912748}"/>
              </a:ext>
            </a:extLst>
          </p:cNvPr>
          <p:cNvSpPr>
            <a:spLocks noChangeArrowheads="1"/>
          </p:cNvSpPr>
          <p:nvPr/>
        </p:nvSpPr>
        <p:spPr bwMode="auto">
          <a:xfrm>
            <a:off x="4264733" y="3065117"/>
            <a:ext cx="2097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a:ln>
                  <a:noFill/>
                </a:ln>
                <a:solidFill>
                  <a:srgbClr val="000000"/>
                </a:solidFill>
                <a:effectLst/>
                <a:uLnTx/>
                <a:uFillTx/>
                <a:latin typeface="Arial" panose="020B0604020202020204" pitchFamily="34" charset="0"/>
                <a:cs typeface="+mn-cs"/>
              </a:rPr>
              <a:t>moins de </a:t>
            </a:r>
            <a:endParaRPr kumimoji="0" lang="fr-CA" altLang="fr-FR"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1" name="Rectangle 30">
            <a:extLst>
              <a:ext uri="{FF2B5EF4-FFF2-40B4-BE49-F238E27FC236}">
                <a16:creationId xmlns:a16="http://schemas.microsoft.com/office/drawing/2014/main" id="{0DEE220F-A74A-7029-5A62-D540B06EAD3F}"/>
              </a:ext>
            </a:extLst>
          </p:cNvPr>
          <p:cNvSpPr>
            <a:spLocks noChangeArrowheads="1"/>
          </p:cNvSpPr>
          <p:nvPr/>
        </p:nvSpPr>
        <p:spPr bwMode="auto">
          <a:xfrm>
            <a:off x="6250696" y="2235211"/>
            <a:ext cx="137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nom</a:t>
            </a:r>
            <a:endParaRPr kumimoji="0" lang="fr-CA" altLang="fr-FR" sz="40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32" name="Rectangle 31">
            <a:extLst>
              <a:ext uri="{FF2B5EF4-FFF2-40B4-BE49-F238E27FC236}">
                <a16:creationId xmlns:a16="http://schemas.microsoft.com/office/drawing/2014/main" id="{8D405446-20C5-FD1C-4CEC-85F7665BF0D9}"/>
              </a:ext>
            </a:extLst>
          </p:cNvPr>
          <p:cNvSpPr>
            <a:spLocks noChangeArrowheads="1"/>
          </p:cNvSpPr>
          <p:nvPr/>
        </p:nvSpPr>
        <p:spPr bwMode="auto">
          <a:xfrm>
            <a:off x="8096958" y="1476035"/>
            <a:ext cx="91242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a:ln>
                  <a:noFill/>
                </a:ln>
                <a:solidFill>
                  <a:srgbClr val="000000"/>
                </a:solidFill>
                <a:effectLst/>
                <a:uLnTx/>
                <a:uFillTx/>
                <a:latin typeface="Arial" panose="020B0604020202020204" pitchFamily="34" charset="0"/>
                <a:cs typeface="+mn-cs"/>
              </a:rPr>
              <a:t>que</a:t>
            </a:r>
            <a:endParaRPr kumimoji="0" lang="fr-CA" altLang="fr-FR"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3" name="Rectangle 32">
            <a:extLst>
              <a:ext uri="{FF2B5EF4-FFF2-40B4-BE49-F238E27FC236}">
                <a16:creationId xmlns:a16="http://schemas.microsoft.com/office/drawing/2014/main" id="{1F0D0AE0-E5A1-AF4F-17E1-B38C7EEDC39E}"/>
              </a:ext>
            </a:extLst>
          </p:cNvPr>
          <p:cNvSpPr>
            <a:spLocks noChangeArrowheads="1"/>
          </p:cNvSpPr>
          <p:nvPr/>
        </p:nvSpPr>
        <p:spPr bwMode="auto">
          <a:xfrm>
            <a:off x="6252283" y="1414479"/>
            <a:ext cx="137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nom</a:t>
            </a:r>
            <a:endParaRPr kumimoji="0" lang="fr-CA" altLang="fr-FR" sz="40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34" name="Rectangle 33">
            <a:extLst>
              <a:ext uri="{FF2B5EF4-FFF2-40B4-BE49-F238E27FC236}">
                <a16:creationId xmlns:a16="http://schemas.microsoft.com/office/drawing/2014/main" id="{7D13BFCF-8A01-788A-5543-2B6278C08466}"/>
              </a:ext>
            </a:extLst>
          </p:cNvPr>
          <p:cNvSpPr>
            <a:spLocks noChangeArrowheads="1"/>
          </p:cNvSpPr>
          <p:nvPr/>
        </p:nvSpPr>
        <p:spPr bwMode="auto">
          <a:xfrm>
            <a:off x="6252283" y="3003561"/>
            <a:ext cx="137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fr-FR" sz="4000" b="0" i="0" u="none" strike="noStrike" kern="0" cap="none" spc="0" normalizeH="0" baseline="0" noProof="0">
                <a:ln>
                  <a:noFill/>
                </a:ln>
                <a:solidFill>
                  <a:srgbClr val="333766"/>
                </a:solidFill>
                <a:effectLst/>
                <a:uLnTx/>
                <a:uFillTx/>
                <a:latin typeface="Arial" panose="020B0604020202020204" pitchFamily="34" charset="0"/>
                <a:cs typeface="+mn-cs"/>
              </a:rPr>
              <a:t>nom</a:t>
            </a:r>
            <a:endParaRPr kumimoji="0" lang="fr-CA" altLang="fr-FR" sz="4000" b="0" i="0" u="none" strike="noStrike" kern="0" cap="none" spc="0" normalizeH="0" baseline="0" noProof="0">
              <a:ln>
                <a:noFill/>
              </a:ln>
              <a:solidFill>
                <a:srgbClr val="333766"/>
              </a:solidFill>
              <a:effectLst/>
              <a:uLnTx/>
              <a:uFillTx/>
              <a:latin typeface="Arial" panose="020B0604020202020204" pitchFamily="34" charset="0"/>
              <a:cs typeface="+mn-cs"/>
            </a:endParaRPr>
          </a:p>
        </p:txBody>
      </p:sp>
      <p:sp>
        <p:nvSpPr>
          <p:cNvPr id="35" name="Rectangle 34">
            <a:extLst>
              <a:ext uri="{FF2B5EF4-FFF2-40B4-BE49-F238E27FC236}">
                <a16:creationId xmlns:a16="http://schemas.microsoft.com/office/drawing/2014/main" id="{DA5A88C0-50D8-3046-8BED-93B6080EBCAB}"/>
              </a:ext>
            </a:extLst>
          </p:cNvPr>
          <p:cNvSpPr>
            <a:spLocks noChangeArrowheads="1"/>
          </p:cNvSpPr>
          <p:nvPr/>
        </p:nvSpPr>
        <p:spPr bwMode="auto">
          <a:xfrm>
            <a:off x="8096958" y="2296767"/>
            <a:ext cx="91242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a:ln>
                  <a:noFill/>
                </a:ln>
                <a:solidFill>
                  <a:srgbClr val="000000"/>
                </a:solidFill>
                <a:effectLst/>
                <a:uLnTx/>
                <a:uFillTx/>
                <a:latin typeface="Arial" panose="020B0604020202020204" pitchFamily="34" charset="0"/>
                <a:cs typeface="+mn-cs"/>
              </a:rPr>
              <a:t>que</a:t>
            </a:r>
            <a:endParaRPr kumimoji="0" lang="fr-CA" altLang="fr-FR"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6" name="Rectangle 35">
            <a:extLst>
              <a:ext uri="{FF2B5EF4-FFF2-40B4-BE49-F238E27FC236}">
                <a16:creationId xmlns:a16="http://schemas.microsoft.com/office/drawing/2014/main" id="{9E03BB45-A100-0DC6-E3C4-D1C440E8033F}"/>
              </a:ext>
            </a:extLst>
          </p:cNvPr>
          <p:cNvSpPr>
            <a:spLocks noChangeArrowheads="1"/>
          </p:cNvSpPr>
          <p:nvPr/>
        </p:nvSpPr>
        <p:spPr bwMode="auto">
          <a:xfrm>
            <a:off x="8096958" y="3065117"/>
            <a:ext cx="91242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a:ln>
                  <a:noFill/>
                </a:ln>
                <a:solidFill>
                  <a:srgbClr val="000000"/>
                </a:solidFill>
                <a:effectLst/>
                <a:uLnTx/>
                <a:uFillTx/>
                <a:latin typeface="Arial" panose="020B0604020202020204" pitchFamily="34" charset="0"/>
                <a:cs typeface="+mn-cs"/>
              </a:rPr>
              <a:t>que</a:t>
            </a:r>
            <a:endParaRPr kumimoji="0" lang="fr-CA" altLang="fr-FR"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7" name="Rectangle 36">
            <a:extLst>
              <a:ext uri="{FF2B5EF4-FFF2-40B4-BE49-F238E27FC236}">
                <a16:creationId xmlns:a16="http://schemas.microsoft.com/office/drawing/2014/main" id="{524B54DD-5F47-DB27-0A6B-E7CF8296D61D}"/>
              </a:ext>
            </a:extLst>
          </p:cNvPr>
          <p:cNvSpPr>
            <a:spLocks noChangeArrowheads="1"/>
          </p:cNvSpPr>
          <p:nvPr/>
        </p:nvSpPr>
        <p:spPr bwMode="auto">
          <a:xfrm>
            <a:off x="9474908" y="1506812"/>
            <a:ext cx="21451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800" b="0" i="0" u="none" strike="noStrike" kern="0" cap="none" spc="0" normalizeH="0" baseline="0" noProof="0">
                <a:ln>
                  <a:noFill/>
                </a:ln>
                <a:solidFill>
                  <a:srgbClr val="000000"/>
                </a:solidFill>
                <a:effectLst/>
                <a:uLnTx/>
                <a:uFillTx/>
                <a:latin typeface="Arial" panose="020B0604020202020204" pitchFamily="34" charset="0"/>
                <a:cs typeface="+mn-cs"/>
              </a:rPr>
              <a:t>complément</a:t>
            </a:r>
            <a:endParaRPr kumimoji="0" lang="fr-CA" altLang="fr-FR" sz="2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8" name="Rectangle 37">
            <a:extLst>
              <a:ext uri="{FF2B5EF4-FFF2-40B4-BE49-F238E27FC236}">
                <a16:creationId xmlns:a16="http://schemas.microsoft.com/office/drawing/2014/main" id="{15897FFB-F5FE-1D31-C1A1-CE682DBE7ED9}"/>
              </a:ext>
            </a:extLst>
          </p:cNvPr>
          <p:cNvSpPr>
            <a:spLocks noChangeArrowheads="1"/>
          </p:cNvSpPr>
          <p:nvPr/>
        </p:nvSpPr>
        <p:spPr bwMode="auto">
          <a:xfrm>
            <a:off x="9468558" y="2327544"/>
            <a:ext cx="21451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800" b="0" i="0" u="none" strike="noStrike" kern="0" cap="none" spc="0" normalizeH="0" baseline="0" noProof="0">
                <a:ln>
                  <a:noFill/>
                </a:ln>
                <a:solidFill>
                  <a:srgbClr val="000000"/>
                </a:solidFill>
                <a:effectLst/>
                <a:uLnTx/>
                <a:uFillTx/>
                <a:latin typeface="Arial" panose="020B0604020202020204" pitchFamily="34" charset="0"/>
                <a:cs typeface="+mn-cs"/>
              </a:rPr>
              <a:t>complément</a:t>
            </a:r>
            <a:endParaRPr kumimoji="0" lang="fr-CA" altLang="fr-FR" sz="2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9" name="Rectangle 38">
            <a:extLst>
              <a:ext uri="{FF2B5EF4-FFF2-40B4-BE49-F238E27FC236}">
                <a16:creationId xmlns:a16="http://schemas.microsoft.com/office/drawing/2014/main" id="{E624F6FB-30B1-5B86-8DC2-DE6809229152}"/>
              </a:ext>
            </a:extLst>
          </p:cNvPr>
          <p:cNvSpPr>
            <a:spLocks noChangeArrowheads="1"/>
          </p:cNvSpPr>
          <p:nvPr/>
        </p:nvSpPr>
        <p:spPr bwMode="auto">
          <a:xfrm>
            <a:off x="9468558" y="3095894"/>
            <a:ext cx="21451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800" b="0" i="0" u="none" strike="noStrike" kern="0" cap="none" spc="0" normalizeH="0" baseline="0" noProof="0">
                <a:ln>
                  <a:noFill/>
                </a:ln>
                <a:solidFill>
                  <a:srgbClr val="000000"/>
                </a:solidFill>
                <a:effectLst/>
                <a:uLnTx/>
                <a:uFillTx/>
                <a:latin typeface="Arial" panose="020B0604020202020204" pitchFamily="34" charset="0"/>
                <a:cs typeface="+mn-cs"/>
              </a:rPr>
              <a:t>complément</a:t>
            </a:r>
            <a:endParaRPr kumimoji="0" lang="fr-CA" altLang="fr-FR" sz="2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0" name="Rectangle 39">
            <a:extLst>
              <a:ext uri="{FF2B5EF4-FFF2-40B4-BE49-F238E27FC236}">
                <a16:creationId xmlns:a16="http://schemas.microsoft.com/office/drawing/2014/main" id="{968D53CA-0655-56DB-3B59-FD58A96461C9}"/>
              </a:ext>
            </a:extLst>
          </p:cNvPr>
          <p:cNvSpPr>
            <a:spLocks noChangeArrowheads="1"/>
          </p:cNvSpPr>
          <p:nvPr/>
        </p:nvSpPr>
        <p:spPr bwMode="auto">
          <a:xfrm>
            <a:off x="803416" y="1476035"/>
            <a:ext cx="23022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err="1">
                <a:ln>
                  <a:noFill/>
                </a:ln>
                <a:solidFill>
                  <a:srgbClr val="627B9A"/>
                </a:solidFill>
                <a:effectLst/>
                <a:uLnTx/>
                <a:uFillTx/>
                <a:latin typeface="Arial" panose="020B0604020202020204" pitchFamily="34" charset="0"/>
                <a:cs typeface="+mn-cs"/>
              </a:rPr>
              <a:t>supériorité</a:t>
            </a:r>
            <a:endParaRPr kumimoji="0" lang="fr-CA" altLang="fr-FR"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
        <p:nvSpPr>
          <p:cNvPr id="41" name="Rectangle 40">
            <a:extLst>
              <a:ext uri="{FF2B5EF4-FFF2-40B4-BE49-F238E27FC236}">
                <a16:creationId xmlns:a16="http://schemas.microsoft.com/office/drawing/2014/main" id="{460ED94C-E45A-C01D-2619-12FCC5815008}"/>
              </a:ext>
            </a:extLst>
          </p:cNvPr>
          <p:cNvSpPr>
            <a:spLocks noChangeArrowheads="1"/>
          </p:cNvSpPr>
          <p:nvPr/>
        </p:nvSpPr>
        <p:spPr bwMode="auto">
          <a:xfrm>
            <a:off x="803416" y="2296767"/>
            <a:ext cx="148149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a:ln>
                  <a:noFill/>
                </a:ln>
                <a:solidFill>
                  <a:srgbClr val="627B9A"/>
                </a:solidFill>
                <a:effectLst/>
                <a:uLnTx/>
                <a:uFillTx/>
                <a:latin typeface="Arial" panose="020B0604020202020204" pitchFamily="34" charset="0"/>
                <a:cs typeface="+mn-cs"/>
              </a:rPr>
              <a:t>égalité</a:t>
            </a:r>
            <a:endParaRPr kumimoji="0" lang="fr-CA" altLang="fr-FR"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
        <p:nvSpPr>
          <p:cNvPr id="42" name="Rectangle 41">
            <a:extLst>
              <a:ext uri="{FF2B5EF4-FFF2-40B4-BE49-F238E27FC236}">
                <a16:creationId xmlns:a16="http://schemas.microsoft.com/office/drawing/2014/main" id="{DEAF143E-4ED9-E991-72D9-5818180FDD3A}"/>
              </a:ext>
            </a:extLst>
          </p:cNvPr>
          <p:cNvSpPr>
            <a:spLocks noChangeArrowheads="1"/>
          </p:cNvSpPr>
          <p:nvPr/>
        </p:nvSpPr>
        <p:spPr bwMode="auto">
          <a:xfrm>
            <a:off x="803416" y="3065117"/>
            <a:ext cx="207460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err="1">
                <a:ln>
                  <a:noFill/>
                </a:ln>
                <a:solidFill>
                  <a:srgbClr val="627B9A"/>
                </a:solidFill>
                <a:effectLst/>
                <a:uLnTx/>
                <a:uFillTx/>
                <a:latin typeface="Arial" panose="020B0604020202020204" pitchFamily="34" charset="0"/>
                <a:cs typeface="+mn-cs"/>
              </a:rPr>
              <a:t>infériorité</a:t>
            </a:r>
            <a:endParaRPr kumimoji="0" lang="fr-CA" altLang="fr-FR"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
        <p:nvSpPr>
          <p:cNvPr id="43" name="Right Arrow 24">
            <a:extLst>
              <a:ext uri="{FF2B5EF4-FFF2-40B4-BE49-F238E27FC236}">
                <a16:creationId xmlns:a16="http://schemas.microsoft.com/office/drawing/2014/main" id="{EB812F4D-0B44-2157-6542-DBE42B4A73F4}"/>
              </a:ext>
            </a:extLst>
          </p:cNvPr>
          <p:cNvSpPr/>
          <p:nvPr/>
        </p:nvSpPr>
        <p:spPr>
          <a:xfrm>
            <a:off x="3461428" y="1627723"/>
            <a:ext cx="457200" cy="338554"/>
          </a:xfrm>
          <a:prstGeom prst="rightArrow">
            <a:avLst/>
          </a:prstGeom>
          <a:ln>
            <a:noFill/>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800" b="0" i="0" u="none" strike="noStrike" kern="0" cap="none" spc="0" normalizeH="0" baseline="0" noProof="0">
              <a:ln>
                <a:noFill/>
              </a:ln>
              <a:solidFill>
                <a:srgbClr val="FFFFFF"/>
              </a:solidFill>
              <a:effectLst/>
              <a:uLnTx/>
              <a:uFillTx/>
              <a:latin typeface="Arial"/>
              <a:ea typeface="+mn-ea"/>
              <a:cs typeface="+mn-cs"/>
            </a:endParaRPr>
          </a:p>
        </p:txBody>
      </p:sp>
      <p:sp>
        <p:nvSpPr>
          <p:cNvPr id="44" name="Right Arrow 26">
            <a:extLst>
              <a:ext uri="{FF2B5EF4-FFF2-40B4-BE49-F238E27FC236}">
                <a16:creationId xmlns:a16="http://schemas.microsoft.com/office/drawing/2014/main" id="{D2EC036C-A65F-6014-E457-DCA18EFC7838}"/>
              </a:ext>
            </a:extLst>
          </p:cNvPr>
          <p:cNvSpPr/>
          <p:nvPr/>
        </p:nvSpPr>
        <p:spPr>
          <a:xfrm>
            <a:off x="3458380" y="2448455"/>
            <a:ext cx="457200" cy="338554"/>
          </a:xfrm>
          <a:prstGeom prst="rightArrow">
            <a:avLst/>
          </a:prstGeom>
          <a:ln>
            <a:noFill/>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800" b="0" i="0" u="none" strike="noStrike" kern="0" cap="none" spc="0" normalizeH="0" baseline="0" noProof="0">
              <a:ln>
                <a:noFill/>
              </a:ln>
              <a:solidFill>
                <a:srgbClr val="FFFFFF"/>
              </a:solidFill>
              <a:effectLst/>
              <a:uLnTx/>
              <a:uFillTx/>
              <a:latin typeface="Arial"/>
              <a:ea typeface="+mn-ea"/>
              <a:cs typeface="+mn-cs"/>
            </a:endParaRPr>
          </a:p>
        </p:txBody>
      </p:sp>
      <p:sp>
        <p:nvSpPr>
          <p:cNvPr id="45" name="Right Arrow 27">
            <a:extLst>
              <a:ext uri="{FF2B5EF4-FFF2-40B4-BE49-F238E27FC236}">
                <a16:creationId xmlns:a16="http://schemas.microsoft.com/office/drawing/2014/main" id="{A1BEB31F-3F9F-6AC5-401F-2662F1C3ED68}"/>
              </a:ext>
            </a:extLst>
          </p:cNvPr>
          <p:cNvSpPr/>
          <p:nvPr/>
        </p:nvSpPr>
        <p:spPr>
          <a:xfrm>
            <a:off x="3461428" y="3216805"/>
            <a:ext cx="457200" cy="338554"/>
          </a:xfrm>
          <a:prstGeom prst="rightArrow">
            <a:avLst/>
          </a:prstGeom>
          <a:ln>
            <a:noFill/>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800" b="0" i="0" u="none" strike="noStrike" kern="0" cap="none" spc="0" normalizeH="0" baseline="0" noProof="0">
              <a:ln>
                <a:noFill/>
              </a:ln>
              <a:solidFill>
                <a:srgbClr val="FFFFFF"/>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6125BDD1-F9B8-D56D-471F-C413CDD56F54}"/>
              </a:ext>
            </a:extLst>
          </p:cNvPr>
          <p:cNvSpPr>
            <a:spLocks noChangeArrowheads="1"/>
          </p:cNvSpPr>
          <p:nvPr/>
        </p:nvSpPr>
        <p:spPr bwMode="auto">
          <a:xfrm>
            <a:off x="533399" y="4714875"/>
            <a:ext cx="70580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Ex. </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J'ai eu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plus de</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chance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que</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vous.</a:t>
            </a: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Elle a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autant de</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travail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que</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Régine.</a:t>
            </a: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Marc a pris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moins de</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photos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que</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René.</a:t>
            </a:r>
          </a:p>
          <a:p>
            <a:pPr marL="0" marR="0" lvl="0" indent="0" defTabSz="914400" eaLnBrk="1" fontAlgn="auto" latinLnBrk="0" hangingPunct="1">
              <a:lnSpc>
                <a:spcPct val="100000"/>
              </a:lnSpc>
              <a:spcBef>
                <a:spcPct val="0"/>
              </a:spcBef>
              <a:spcAft>
                <a:spcPts val="0"/>
              </a:spcAft>
              <a:buClrTx/>
              <a:buSzTx/>
              <a:buFontTx/>
              <a:buNone/>
              <a:tabLst/>
              <a:defRPr/>
            </a:pPr>
            <a:endPar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grpSp>
        <p:nvGrpSpPr>
          <p:cNvPr id="47" name="Group 31">
            <a:extLst>
              <a:ext uri="{FF2B5EF4-FFF2-40B4-BE49-F238E27FC236}">
                <a16:creationId xmlns:a16="http://schemas.microsoft.com/office/drawing/2014/main" id="{49B09084-B067-60D5-2095-122D19DDE049}"/>
              </a:ext>
            </a:extLst>
          </p:cNvPr>
          <p:cNvGrpSpPr>
            <a:grpSpLocks/>
          </p:cNvGrpSpPr>
          <p:nvPr/>
        </p:nvGrpSpPr>
        <p:grpSpPr bwMode="auto">
          <a:xfrm>
            <a:off x="7937499" y="3754109"/>
            <a:ext cx="4545013" cy="3266461"/>
            <a:chOff x="3321178" y="3196747"/>
            <a:chExt cx="5168037" cy="3585760"/>
          </a:xfrm>
        </p:grpSpPr>
        <p:pic>
          <p:nvPicPr>
            <p:cNvPr id="48" name="Picture 2" descr="C:\Documents and Settings\ktsedryk\My Documents\Enseignement\Waterloo\Distance\252\comparatifs, superlatifs\images\chance.jpg">
              <a:extLst>
                <a:ext uri="{FF2B5EF4-FFF2-40B4-BE49-F238E27FC236}">
                  <a16:creationId xmlns:a16="http://schemas.microsoft.com/office/drawing/2014/main" id="{58DD67FB-5A93-2FDD-CA99-3B6A5071812D}"/>
                </a:ext>
              </a:extLst>
            </p:cNvPr>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3321178" y="3196747"/>
              <a:ext cx="5072445" cy="33793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Rectangle 48">
              <a:extLst>
                <a:ext uri="{FF2B5EF4-FFF2-40B4-BE49-F238E27FC236}">
                  <a16:creationId xmlns:a16="http://schemas.microsoft.com/office/drawing/2014/main" id="{A0E31730-25F9-B330-113A-33681E7C5044}"/>
                </a:ext>
              </a:extLst>
            </p:cNvPr>
            <p:cNvSpPr/>
            <p:nvPr/>
          </p:nvSpPr>
          <p:spPr>
            <a:xfrm>
              <a:off x="7511861" y="6529111"/>
              <a:ext cx="977354" cy="253396"/>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a:t>
              </a:r>
            </a:p>
          </p:txBody>
        </p:sp>
      </p:grpSp>
      <p:cxnSp>
        <p:nvCxnSpPr>
          <p:cNvPr id="50" name="Straight Connector 49">
            <a:extLst>
              <a:ext uri="{FF2B5EF4-FFF2-40B4-BE49-F238E27FC236}">
                <a16:creationId xmlns:a16="http://schemas.microsoft.com/office/drawing/2014/main" id="{107DFAA0-858A-EE91-54CC-D79D4F999C61}"/>
              </a:ext>
            </a:extLst>
          </p:cNvPr>
          <p:cNvCxnSpPr/>
          <p:nvPr/>
        </p:nvCxnSpPr>
        <p:spPr>
          <a:xfrm>
            <a:off x="2773680" y="5143463"/>
            <a:ext cx="1463040" cy="0"/>
          </a:xfrm>
          <a:prstGeom prst="line">
            <a:avLst/>
          </a:prstGeom>
          <a:noFill/>
          <a:ln w="19050" cap="flat" cmpd="sng" algn="ctr">
            <a:solidFill>
              <a:srgbClr val="C00000"/>
            </a:solidFill>
            <a:prstDash val="solid"/>
          </a:ln>
          <a:effectLst/>
        </p:spPr>
      </p:cxnSp>
      <p:cxnSp>
        <p:nvCxnSpPr>
          <p:cNvPr id="51" name="Straight Connector 50">
            <a:extLst>
              <a:ext uri="{FF2B5EF4-FFF2-40B4-BE49-F238E27FC236}">
                <a16:creationId xmlns:a16="http://schemas.microsoft.com/office/drawing/2014/main" id="{59CAEF08-A535-B204-39B0-897980DAA5EA}"/>
              </a:ext>
            </a:extLst>
          </p:cNvPr>
          <p:cNvCxnSpPr/>
          <p:nvPr/>
        </p:nvCxnSpPr>
        <p:spPr>
          <a:xfrm>
            <a:off x="2956560" y="5479098"/>
            <a:ext cx="1280160" cy="0"/>
          </a:xfrm>
          <a:prstGeom prst="line">
            <a:avLst/>
          </a:prstGeom>
          <a:noFill/>
          <a:ln w="19050" cap="flat" cmpd="sng" algn="ctr">
            <a:solidFill>
              <a:srgbClr val="C00000"/>
            </a:solidFill>
            <a:prstDash val="solid"/>
          </a:ln>
          <a:effectLst/>
        </p:spPr>
      </p:cxnSp>
      <p:cxnSp>
        <p:nvCxnSpPr>
          <p:cNvPr id="52" name="Straight Connector 51">
            <a:extLst>
              <a:ext uri="{FF2B5EF4-FFF2-40B4-BE49-F238E27FC236}">
                <a16:creationId xmlns:a16="http://schemas.microsoft.com/office/drawing/2014/main" id="{12B8C2F8-4375-4CF5-A578-3267163D57A5}"/>
              </a:ext>
            </a:extLst>
          </p:cNvPr>
          <p:cNvCxnSpPr/>
          <p:nvPr/>
        </p:nvCxnSpPr>
        <p:spPr>
          <a:xfrm>
            <a:off x="3694113" y="5859780"/>
            <a:ext cx="1371600" cy="0"/>
          </a:xfrm>
          <a:prstGeom prst="line">
            <a:avLst/>
          </a:prstGeom>
          <a:noFill/>
          <a:ln w="19050" cap="flat" cmpd="sng" algn="ctr">
            <a:solidFill>
              <a:srgbClr val="C00000"/>
            </a:solidFill>
            <a:prstDash val="solid"/>
          </a:ln>
          <a:effectLst/>
        </p:spPr>
      </p:cxnSp>
      <p:sp>
        <p:nvSpPr>
          <p:cNvPr id="3" name="Rectangle 2">
            <a:extLst>
              <a:ext uri="{FF2B5EF4-FFF2-40B4-BE49-F238E27FC236}">
                <a16:creationId xmlns:a16="http://schemas.microsoft.com/office/drawing/2014/main" id="{6136F9D4-627A-1722-A4C9-6524711280F1}"/>
              </a:ext>
            </a:extLst>
          </p:cNvPr>
          <p:cNvSpPr/>
          <p:nvPr/>
        </p:nvSpPr>
        <p:spPr bwMode="auto">
          <a:xfrm>
            <a:off x="5271168" y="1506812"/>
            <a:ext cx="540994" cy="523220"/>
          </a:xfrm>
          <a:prstGeom prst="rect">
            <a:avLst/>
          </a:prstGeom>
          <a:noFill/>
          <a:ln>
            <a:solidFill>
              <a:srgbClr val="C00000"/>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4" name="Rectangle 3">
            <a:extLst>
              <a:ext uri="{FF2B5EF4-FFF2-40B4-BE49-F238E27FC236}">
                <a16:creationId xmlns:a16="http://schemas.microsoft.com/office/drawing/2014/main" id="{B41AB025-7E29-F036-D4E4-2CF80C358F8D}"/>
              </a:ext>
            </a:extLst>
          </p:cNvPr>
          <p:cNvSpPr/>
          <p:nvPr/>
        </p:nvSpPr>
        <p:spPr bwMode="auto">
          <a:xfrm>
            <a:off x="5647873" y="2349491"/>
            <a:ext cx="540994" cy="523220"/>
          </a:xfrm>
          <a:prstGeom prst="rect">
            <a:avLst/>
          </a:prstGeom>
          <a:noFill/>
          <a:ln>
            <a:solidFill>
              <a:srgbClr val="C00000"/>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5" name="Rectangle 4">
            <a:extLst>
              <a:ext uri="{FF2B5EF4-FFF2-40B4-BE49-F238E27FC236}">
                <a16:creationId xmlns:a16="http://schemas.microsoft.com/office/drawing/2014/main" id="{9B7C93DC-F500-9737-0E25-40FE606051D5}"/>
              </a:ext>
            </a:extLst>
          </p:cNvPr>
          <p:cNvSpPr/>
          <p:nvPr/>
        </p:nvSpPr>
        <p:spPr bwMode="auto">
          <a:xfrm>
            <a:off x="5631715" y="3114005"/>
            <a:ext cx="540994" cy="523220"/>
          </a:xfrm>
          <a:prstGeom prst="rect">
            <a:avLst/>
          </a:prstGeom>
          <a:noFill/>
          <a:ln>
            <a:solidFill>
              <a:srgbClr val="C00000"/>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Tree>
    <p:custDataLst>
      <p:tags r:id="rId1"/>
    </p:custDataLst>
    <p:extLst>
      <p:ext uri="{BB962C8B-B14F-4D97-AF65-F5344CB8AC3E}">
        <p14:creationId xmlns:p14="http://schemas.microsoft.com/office/powerpoint/2010/main" val="21267259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43"/>
                                        </p:tgtEl>
                                        <p:attrNameLst>
                                          <p:attrName>style.visibility</p:attrName>
                                        </p:attrNameLst>
                                      </p:cBhvr>
                                      <p:to>
                                        <p:strVal val="visible"/>
                                      </p:to>
                                    </p:set>
                                    <p:animEffect transition="in" filter="wipe(left)">
                                      <p:cBhvr>
                                        <p:cTn id="9" dur="500"/>
                                        <p:tgtEl>
                                          <p:spTgt spid="43"/>
                                        </p:tgtEl>
                                      </p:cBhvr>
                                    </p:animEffect>
                                  </p:childTnLst>
                                </p:cTn>
                              </p:par>
                              <p:par>
                                <p:cTn id="10" presetID="1"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3"/>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1"/>
                                        </p:tgtEl>
                                        <p:attrNameLst>
                                          <p:attrName>style.visibility</p:attrName>
                                        </p:attrNameLst>
                                      </p:cBhvr>
                                      <p:to>
                                        <p:strVal val="visible"/>
                                      </p:to>
                                    </p:set>
                                  </p:childTnLst>
                                </p:cTn>
                              </p:par>
                              <p:par>
                                <p:cTn id="22" presetID="22" presetClass="entr" presetSubtype="8" fill="hold"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left)">
                                      <p:cBhvr>
                                        <p:cTn id="24" dur="500"/>
                                        <p:tgtEl>
                                          <p:spTgt spid="44"/>
                                        </p:tgtEl>
                                      </p:cBhvr>
                                    </p:animEffec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22" presetClass="entr" presetSubtype="8"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wipe(left)">
                                      <p:cBhvr>
                                        <p:cTn id="39" dur="500"/>
                                        <p:tgtEl>
                                          <p:spTgt spid="45"/>
                                        </p:tgtEl>
                                      </p:cBhvr>
                                    </p:animEffect>
                                  </p:childTnLst>
                                </p:cTn>
                              </p:par>
                              <p:par>
                                <p:cTn id="40" presetID="1" presetClass="entr" presetSubtype="0"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4"/>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left)">
                                      <p:cBhvr>
                                        <p:cTn id="52" dur="500"/>
                                        <p:tgtEl>
                                          <p:spTgt spid="3"/>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wipe(left)">
                                      <p:cBhvr>
                                        <p:cTn id="56" dur="500"/>
                                        <p:tgtEl>
                                          <p:spTgt spid="4"/>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46">
                                            <p:txEl>
                                              <p:pRg st="0" end="0"/>
                                            </p:txEl>
                                          </p:spTgt>
                                        </p:tgtEl>
                                        <p:attrNameLst>
                                          <p:attrName>style.visibility</p:attrName>
                                        </p:attrNameLst>
                                      </p:cBhvr>
                                      <p:to>
                                        <p:strVal val="visible"/>
                                      </p:to>
                                    </p:set>
                                    <p:anim calcmode="lin" valueType="num">
                                      <p:cBhvr additive="base">
                                        <p:cTn id="65"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6">
                                            <p:txEl>
                                              <p:pRg st="0" end="0"/>
                                            </p:txEl>
                                          </p:spTgt>
                                        </p:tgtEl>
                                        <p:attrNameLst>
                                          <p:attrName>ppt_y</p:attrName>
                                        </p:attrNameLst>
                                      </p:cBhvr>
                                      <p:tavLst>
                                        <p:tav tm="0">
                                          <p:val>
                                            <p:strVal val="1+#ppt_h/2"/>
                                          </p:val>
                                        </p:tav>
                                        <p:tav tm="100000">
                                          <p:val>
                                            <p:strVal val="#ppt_y"/>
                                          </p:val>
                                        </p:tav>
                                      </p:tavLst>
                                    </p:anim>
                                  </p:childTnLst>
                                </p:cTn>
                              </p:par>
                              <p:par>
                                <p:cTn id="67" presetID="10" presetClass="entr" presetSubtype="0" fill="hold" nodeType="withEffect">
                                  <p:stCondLst>
                                    <p:cond delay="0"/>
                                  </p:stCondLst>
                                  <p:childTnLst>
                                    <p:set>
                                      <p:cBhvr>
                                        <p:cTn id="68" dur="1" fill="hold">
                                          <p:stCondLst>
                                            <p:cond delay="0"/>
                                          </p:stCondLst>
                                        </p:cTn>
                                        <p:tgtEl>
                                          <p:spTgt spid="47"/>
                                        </p:tgtEl>
                                        <p:attrNameLst>
                                          <p:attrName>style.visibility</p:attrName>
                                        </p:attrNameLst>
                                      </p:cBhvr>
                                      <p:to>
                                        <p:strVal val="visible"/>
                                      </p:to>
                                    </p:set>
                                    <p:animEffect transition="in" filter="fade">
                                      <p:cBhvr>
                                        <p:cTn id="69" dur="500"/>
                                        <p:tgtEl>
                                          <p:spTgt spid="47"/>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46">
                                            <p:txEl>
                                              <p:pRg st="1" end="1"/>
                                            </p:txEl>
                                          </p:spTgt>
                                        </p:tgtEl>
                                        <p:attrNameLst>
                                          <p:attrName>style.visibility</p:attrName>
                                        </p:attrNameLst>
                                      </p:cBhvr>
                                      <p:to>
                                        <p:strVal val="visible"/>
                                      </p:to>
                                    </p:set>
                                    <p:anim calcmode="lin" valueType="num">
                                      <p:cBhvr additive="base">
                                        <p:cTn id="74" dur="500" fill="hold"/>
                                        <p:tgtEl>
                                          <p:spTgt spid="46">
                                            <p:txEl>
                                              <p:pRg st="1" end="1"/>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46">
                                            <p:txEl>
                                              <p:pRg st="1" end="1"/>
                                            </p:txEl>
                                          </p:spTgt>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46">
                                            <p:txEl>
                                              <p:pRg st="2" end="2"/>
                                            </p:txEl>
                                          </p:spTgt>
                                        </p:tgtEl>
                                        <p:attrNameLst>
                                          <p:attrName>style.visibility</p:attrName>
                                        </p:attrNameLst>
                                      </p:cBhvr>
                                      <p:to>
                                        <p:strVal val="visible"/>
                                      </p:to>
                                    </p:set>
                                    <p:anim calcmode="lin" valueType="num">
                                      <p:cBhvr additive="base">
                                        <p:cTn id="78"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wipe(left)">
                                      <p:cBhvr>
                                        <p:cTn id="84" dur="500"/>
                                        <p:tgtEl>
                                          <p:spTgt spid="50"/>
                                        </p:tgtEl>
                                      </p:cBhvr>
                                    </p:animEffect>
                                  </p:childTnLst>
                                </p:cTn>
                              </p:par>
                              <p:par>
                                <p:cTn id="85" presetID="22" presetClass="entr" presetSubtype="8" fill="hold" nodeType="with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left)">
                                      <p:cBhvr>
                                        <p:cTn id="87" dur="500"/>
                                        <p:tgtEl>
                                          <p:spTgt spid="51"/>
                                        </p:tgtEl>
                                      </p:cBhvr>
                                    </p:animEffect>
                                  </p:childTnLst>
                                </p:cTn>
                              </p:par>
                              <p:par>
                                <p:cTn id="88" presetID="22" presetClass="entr" presetSubtype="8" fill="hold" nodeType="with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wipe(left)">
                                      <p:cBhvr>
                                        <p:cTn id="9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6" grpId="0" build="allAtOnce"/>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9D4DC-591A-3FD8-40C1-3C290755008C}"/>
              </a:ext>
            </a:extLst>
          </p:cNvPr>
          <p:cNvSpPr>
            <a:spLocks noGrp="1"/>
          </p:cNvSpPr>
          <p:nvPr>
            <p:ph type="title"/>
          </p:nvPr>
        </p:nvSpPr>
        <p:spPr/>
        <p:txBody>
          <a:bodyPr/>
          <a:lstStyle/>
          <a:p>
            <a:r>
              <a:rPr lang="fr-CA" dirty="0"/>
              <a:t>Verbe</a:t>
            </a:r>
          </a:p>
        </p:txBody>
      </p:sp>
      <p:sp>
        <p:nvSpPr>
          <p:cNvPr id="22" name="Rectangle 21">
            <a:extLst>
              <a:ext uri="{FF2B5EF4-FFF2-40B4-BE49-F238E27FC236}">
                <a16:creationId xmlns:a16="http://schemas.microsoft.com/office/drawing/2014/main" id="{B79BFAA5-F701-A459-E386-25381DC33CBF}"/>
              </a:ext>
            </a:extLst>
          </p:cNvPr>
          <p:cNvSpPr>
            <a:spLocks noChangeArrowheads="1"/>
          </p:cNvSpPr>
          <p:nvPr/>
        </p:nvSpPr>
        <p:spPr bwMode="auto">
          <a:xfrm>
            <a:off x="6364049" y="1550849"/>
            <a:ext cx="18678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a:ln>
                  <a:noFill/>
                </a:ln>
                <a:solidFill>
                  <a:srgbClr val="000000"/>
                </a:solidFill>
                <a:effectLst/>
                <a:uLnTx/>
                <a:uFillTx/>
                <a:latin typeface="Arial" panose="020B0604020202020204" pitchFamily="34" charset="0"/>
                <a:cs typeface="+mn-cs"/>
              </a:rPr>
              <a:t>plus que</a:t>
            </a:r>
            <a:endParaRPr kumimoji="0" lang="fr-CA" altLang="fr-FR"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3" name="Rectangle 22">
            <a:extLst>
              <a:ext uri="{FF2B5EF4-FFF2-40B4-BE49-F238E27FC236}">
                <a16:creationId xmlns:a16="http://schemas.microsoft.com/office/drawing/2014/main" id="{F59BCA5C-D075-B901-7831-C1994624E6D7}"/>
              </a:ext>
            </a:extLst>
          </p:cNvPr>
          <p:cNvSpPr>
            <a:spLocks noChangeArrowheads="1"/>
          </p:cNvSpPr>
          <p:nvPr/>
        </p:nvSpPr>
        <p:spPr bwMode="auto">
          <a:xfrm>
            <a:off x="6364049" y="2360474"/>
            <a:ext cx="23679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err="1">
                <a:ln>
                  <a:noFill/>
                </a:ln>
                <a:solidFill>
                  <a:srgbClr val="000000"/>
                </a:solidFill>
                <a:effectLst/>
                <a:uLnTx/>
                <a:uFillTx/>
                <a:latin typeface="Arial" panose="020B0604020202020204" pitchFamily="34" charset="0"/>
                <a:cs typeface="+mn-cs"/>
              </a:rPr>
              <a:t>autant</a:t>
            </a:r>
            <a:r>
              <a:rPr kumimoji="0" lang="en-US" altLang="fr-FR" b="1" i="0" u="none" strike="noStrike" kern="0" cap="none" spc="0" normalizeH="0" baseline="0" noProof="0" dirty="0">
                <a:ln>
                  <a:noFill/>
                </a:ln>
                <a:solidFill>
                  <a:srgbClr val="000000"/>
                </a:solidFill>
                <a:effectLst/>
                <a:uLnTx/>
                <a:uFillTx/>
                <a:latin typeface="Arial" panose="020B0604020202020204" pitchFamily="34" charset="0"/>
                <a:cs typeface="+mn-cs"/>
              </a:rPr>
              <a:t>  que</a:t>
            </a:r>
            <a:endParaRPr kumimoji="0" lang="fr-CA" altLang="fr-FR"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4" name="Rectangle 23">
            <a:extLst>
              <a:ext uri="{FF2B5EF4-FFF2-40B4-BE49-F238E27FC236}">
                <a16:creationId xmlns:a16="http://schemas.microsoft.com/office/drawing/2014/main" id="{FF53F489-C6C1-A850-3B81-36C5DDB00985}"/>
              </a:ext>
            </a:extLst>
          </p:cNvPr>
          <p:cNvSpPr>
            <a:spLocks noChangeArrowheads="1"/>
          </p:cNvSpPr>
          <p:nvPr/>
        </p:nvSpPr>
        <p:spPr bwMode="auto">
          <a:xfrm>
            <a:off x="6364049" y="3138349"/>
            <a:ext cx="234711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err="1">
                <a:ln>
                  <a:noFill/>
                </a:ln>
                <a:solidFill>
                  <a:srgbClr val="000000"/>
                </a:solidFill>
                <a:effectLst/>
                <a:uLnTx/>
                <a:uFillTx/>
                <a:latin typeface="Arial" panose="020B0604020202020204" pitchFamily="34" charset="0"/>
                <a:cs typeface="+mn-cs"/>
              </a:rPr>
              <a:t>moins</a:t>
            </a:r>
            <a:r>
              <a:rPr kumimoji="0" lang="en-US" altLang="fr-FR" b="1" i="0" u="none" strike="noStrike" kern="0" cap="none" spc="0" normalizeH="0" baseline="0" noProof="0" dirty="0">
                <a:ln>
                  <a:noFill/>
                </a:ln>
                <a:solidFill>
                  <a:srgbClr val="000000"/>
                </a:solidFill>
                <a:effectLst/>
                <a:uLnTx/>
                <a:uFillTx/>
                <a:latin typeface="Arial" panose="020B0604020202020204" pitchFamily="34" charset="0"/>
                <a:cs typeface="+mn-cs"/>
              </a:rPr>
              <a:t> que </a:t>
            </a:r>
            <a:endParaRPr kumimoji="0" lang="fr-CA" altLang="fr-FR"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5" name="Rectangle 24">
            <a:extLst>
              <a:ext uri="{FF2B5EF4-FFF2-40B4-BE49-F238E27FC236}">
                <a16:creationId xmlns:a16="http://schemas.microsoft.com/office/drawing/2014/main" id="{EE2BE5CA-F3AB-1B09-2447-B1D8BCFC7881}"/>
              </a:ext>
            </a:extLst>
          </p:cNvPr>
          <p:cNvSpPr>
            <a:spLocks noChangeArrowheads="1"/>
          </p:cNvSpPr>
          <p:nvPr/>
        </p:nvSpPr>
        <p:spPr bwMode="auto">
          <a:xfrm>
            <a:off x="4225949" y="2298918"/>
            <a:ext cx="178641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fr-FR" sz="4000" b="0" i="0" u="none" strike="noStrike" kern="0" cap="none" spc="0" normalizeH="0" baseline="0" noProof="0" dirty="0" err="1">
                <a:ln>
                  <a:noFill/>
                </a:ln>
                <a:solidFill>
                  <a:srgbClr val="333766"/>
                </a:solidFill>
                <a:effectLst/>
                <a:uLnTx/>
                <a:uFillTx/>
                <a:latin typeface="Arial" panose="020B0604020202020204" pitchFamily="34" charset="0"/>
                <a:cs typeface="+mn-cs"/>
              </a:rPr>
              <a:t>verbe</a:t>
            </a:r>
            <a:endParaRPr kumimoji="0" lang="fr-CA" altLang="fr-FR" sz="40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26" name="Rectangle 25">
            <a:extLst>
              <a:ext uri="{FF2B5EF4-FFF2-40B4-BE49-F238E27FC236}">
                <a16:creationId xmlns:a16="http://schemas.microsoft.com/office/drawing/2014/main" id="{E7AFF12E-DBD7-D5AB-0281-ECA635E6FD16}"/>
              </a:ext>
            </a:extLst>
          </p:cNvPr>
          <p:cNvSpPr>
            <a:spLocks noChangeArrowheads="1"/>
          </p:cNvSpPr>
          <p:nvPr/>
        </p:nvSpPr>
        <p:spPr bwMode="auto">
          <a:xfrm>
            <a:off x="4225949" y="1467267"/>
            <a:ext cx="170850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fr-FR" sz="4000" b="0" i="0" u="none" strike="noStrike" kern="0" cap="none" spc="0" normalizeH="0" baseline="0" noProof="0" dirty="0" err="1">
                <a:ln>
                  <a:noFill/>
                </a:ln>
                <a:solidFill>
                  <a:srgbClr val="333766"/>
                </a:solidFill>
                <a:effectLst/>
                <a:uLnTx/>
                <a:uFillTx/>
                <a:latin typeface="Arial" panose="020B0604020202020204" pitchFamily="34" charset="0"/>
                <a:cs typeface="+mn-cs"/>
              </a:rPr>
              <a:t>verbe</a:t>
            </a:r>
            <a:endParaRPr kumimoji="0" lang="fr-CA" altLang="fr-FR" sz="40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27" name="Rectangle 26">
            <a:extLst>
              <a:ext uri="{FF2B5EF4-FFF2-40B4-BE49-F238E27FC236}">
                <a16:creationId xmlns:a16="http://schemas.microsoft.com/office/drawing/2014/main" id="{07A32B69-B33F-E216-7373-AE6ED45ACF87}"/>
              </a:ext>
            </a:extLst>
          </p:cNvPr>
          <p:cNvSpPr>
            <a:spLocks noChangeArrowheads="1"/>
          </p:cNvSpPr>
          <p:nvPr/>
        </p:nvSpPr>
        <p:spPr bwMode="auto">
          <a:xfrm>
            <a:off x="4225949" y="3076793"/>
            <a:ext cx="170850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fr-FR" sz="4000" b="0" i="0" u="none" strike="noStrike" kern="0" cap="none" spc="0" normalizeH="0" baseline="0" noProof="0" dirty="0" err="1">
                <a:ln>
                  <a:noFill/>
                </a:ln>
                <a:solidFill>
                  <a:srgbClr val="333766"/>
                </a:solidFill>
                <a:effectLst/>
                <a:uLnTx/>
                <a:uFillTx/>
                <a:latin typeface="Arial" panose="020B0604020202020204" pitchFamily="34" charset="0"/>
                <a:cs typeface="+mn-cs"/>
              </a:rPr>
              <a:t>verbe</a:t>
            </a:r>
            <a:endParaRPr kumimoji="0" lang="fr-CA" altLang="fr-FR" sz="40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28" name="Rectangle 27">
            <a:extLst>
              <a:ext uri="{FF2B5EF4-FFF2-40B4-BE49-F238E27FC236}">
                <a16:creationId xmlns:a16="http://schemas.microsoft.com/office/drawing/2014/main" id="{D3D0EEF2-B38F-B9F6-3BD1-A7FED275E5B1}"/>
              </a:ext>
            </a:extLst>
          </p:cNvPr>
          <p:cNvSpPr>
            <a:spLocks noChangeArrowheads="1"/>
          </p:cNvSpPr>
          <p:nvPr/>
        </p:nvSpPr>
        <p:spPr bwMode="auto">
          <a:xfrm>
            <a:off x="9340126" y="1581626"/>
            <a:ext cx="21451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800" b="0" i="0" u="none" strike="noStrike" kern="0" cap="none" spc="0" normalizeH="0" baseline="0" noProof="0" dirty="0" err="1">
                <a:ln>
                  <a:noFill/>
                </a:ln>
                <a:solidFill>
                  <a:srgbClr val="000000"/>
                </a:solidFill>
                <a:effectLst/>
                <a:uLnTx/>
                <a:uFillTx/>
                <a:latin typeface="Arial" panose="020B0604020202020204" pitchFamily="34" charset="0"/>
                <a:cs typeface="+mn-cs"/>
              </a:rPr>
              <a:t>complément</a:t>
            </a:r>
            <a:endPar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9" name="Rectangle 28">
            <a:extLst>
              <a:ext uri="{FF2B5EF4-FFF2-40B4-BE49-F238E27FC236}">
                <a16:creationId xmlns:a16="http://schemas.microsoft.com/office/drawing/2014/main" id="{B0A23369-9993-E86A-7D36-99F3680C4938}"/>
              </a:ext>
            </a:extLst>
          </p:cNvPr>
          <p:cNvSpPr>
            <a:spLocks noChangeArrowheads="1"/>
          </p:cNvSpPr>
          <p:nvPr/>
        </p:nvSpPr>
        <p:spPr bwMode="auto">
          <a:xfrm>
            <a:off x="9340126" y="2391251"/>
            <a:ext cx="21451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800" b="0" i="0" u="none" strike="noStrike" kern="0" cap="none" spc="0" normalizeH="0" baseline="0" noProof="0" dirty="0" err="1">
                <a:ln>
                  <a:noFill/>
                </a:ln>
                <a:solidFill>
                  <a:srgbClr val="000000"/>
                </a:solidFill>
                <a:effectLst/>
                <a:uLnTx/>
                <a:uFillTx/>
                <a:latin typeface="Arial" panose="020B0604020202020204" pitchFamily="34" charset="0"/>
                <a:cs typeface="+mn-cs"/>
              </a:rPr>
              <a:t>complément</a:t>
            </a:r>
            <a:endPar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0" name="Rectangle 29">
            <a:extLst>
              <a:ext uri="{FF2B5EF4-FFF2-40B4-BE49-F238E27FC236}">
                <a16:creationId xmlns:a16="http://schemas.microsoft.com/office/drawing/2014/main" id="{A0872C15-5079-8CC1-6213-386BA9F28996}"/>
              </a:ext>
            </a:extLst>
          </p:cNvPr>
          <p:cNvSpPr>
            <a:spLocks noChangeArrowheads="1"/>
          </p:cNvSpPr>
          <p:nvPr/>
        </p:nvSpPr>
        <p:spPr bwMode="auto">
          <a:xfrm>
            <a:off x="9340126" y="3169126"/>
            <a:ext cx="21451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800" b="0" i="0" u="none" strike="noStrike" kern="0" cap="none" spc="0" normalizeH="0" baseline="0" noProof="0" dirty="0" err="1">
                <a:ln>
                  <a:noFill/>
                </a:ln>
                <a:solidFill>
                  <a:srgbClr val="000000"/>
                </a:solidFill>
                <a:effectLst/>
                <a:uLnTx/>
                <a:uFillTx/>
                <a:latin typeface="Arial" panose="020B0604020202020204" pitchFamily="34" charset="0"/>
                <a:cs typeface="+mn-cs"/>
              </a:rPr>
              <a:t>complément</a:t>
            </a:r>
            <a:endPar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1" name="Rectangle 30">
            <a:extLst>
              <a:ext uri="{FF2B5EF4-FFF2-40B4-BE49-F238E27FC236}">
                <a16:creationId xmlns:a16="http://schemas.microsoft.com/office/drawing/2014/main" id="{6421C4A7-67FA-17B3-1D34-3D360657AFD0}"/>
              </a:ext>
            </a:extLst>
          </p:cNvPr>
          <p:cNvSpPr>
            <a:spLocks noChangeArrowheads="1"/>
          </p:cNvSpPr>
          <p:nvPr/>
        </p:nvSpPr>
        <p:spPr bwMode="auto">
          <a:xfrm>
            <a:off x="997247" y="1550849"/>
            <a:ext cx="23022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err="1">
                <a:ln>
                  <a:noFill/>
                </a:ln>
                <a:solidFill>
                  <a:srgbClr val="627B9A"/>
                </a:solidFill>
                <a:effectLst/>
                <a:uLnTx/>
                <a:uFillTx/>
                <a:latin typeface="Arial" panose="020B0604020202020204" pitchFamily="34" charset="0"/>
                <a:cs typeface="+mn-cs"/>
              </a:rPr>
              <a:t>supériorité</a:t>
            </a:r>
            <a:endParaRPr kumimoji="0" lang="fr-CA" altLang="fr-FR"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
        <p:nvSpPr>
          <p:cNvPr id="32" name="Rectangle 31">
            <a:extLst>
              <a:ext uri="{FF2B5EF4-FFF2-40B4-BE49-F238E27FC236}">
                <a16:creationId xmlns:a16="http://schemas.microsoft.com/office/drawing/2014/main" id="{E40D3D58-65F2-CB26-FE79-D9CFFF872AD4}"/>
              </a:ext>
            </a:extLst>
          </p:cNvPr>
          <p:cNvSpPr>
            <a:spLocks noChangeArrowheads="1"/>
          </p:cNvSpPr>
          <p:nvPr/>
        </p:nvSpPr>
        <p:spPr bwMode="auto">
          <a:xfrm>
            <a:off x="997247" y="2360474"/>
            <a:ext cx="148149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a:ln>
                  <a:noFill/>
                </a:ln>
                <a:solidFill>
                  <a:srgbClr val="627B9A"/>
                </a:solidFill>
                <a:effectLst/>
                <a:uLnTx/>
                <a:uFillTx/>
                <a:latin typeface="Arial" panose="020B0604020202020204" pitchFamily="34" charset="0"/>
                <a:cs typeface="+mn-cs"/>
              </a:rPr>
              <a:t>égalité</a:t>
            </a:r>
            <a:endParaRPr kumimoji="0" lang="fr-CA" altLang="fr-FR"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
        <p:nvSpPr>
          <p:cNvPr id="33" name="Rectangle 32">
            <a:extLst>
              <a:ext uri="{FF2B5EF4-FFF2-40B4-BE49-F238E27FC236}">
                <a16:creationId xmlns:a16="http://schemas.microsoft.com/office/drawing/2014/main" id="{18725598-6E91-5E09-E790-F0A7882D614A}"/>
              </a:ext>
            </a:extLst>
          </p:cNvPr>
          <p:cNvSpPr>
            <a:spLocks noChangeArrowheads="1"/>
          </p:cNvSpPr>
          <p:nvPr/>
        </p:nvSpPr>
        <p:spPr bwMode="auto">
          <a:xfrm>
            <a:off x="997247" y="3138349"/>
            <a:ext cx="207460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b="1" i="0" u="none" strike="noStrike" kern="0" cap="none" spc="0" normalizeH="0" baseline="0" noProof="0" dirty="0" err="1">
                <a:ln>
                  <a:noFill/>
                </a:ln>
                <a:solidFill>
                  <a:srgbClr val="627B9A"/>
                </a:solidFill>
                <a:effectLst/>
                <a:uLnTx/>
                <a:uFillTx/>
                <a:latin typeface="Arial" panose="020B0604020202020204" pitchFamily="34" charset="0"/>
                <a:cs typeface="+mn-cs"/>
              </a:rPr>
              <a:t>infériorité</a:t>
            </a:r>
            <a:endParaRPr kumimoji="0" lang="fr-CA" altLang="fr-FR"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
        <p:nvSpPr>
          <p:cNvPr id="34" name="Right Arrow 24">
            <a:extLst>
              <a:ext uri="{FF2B5EF4-FFF2-40B4-BE49-F238E27FC236}">
                <a16:creationId xmlns:a16="http://schemas.microsoft.com/office/drawing/2014/main" id="{34B08AC9-FEBE-88E5-CBA8-313410DDE328}"/>
              </a:ext>
            </a:extLst>
          </p:cNvPr>
          <p:cNvSpPr/>
          <p:nvPr/>
        </p:nvSpPr>
        <p:spPr>
          <a:xfrm>
            <a:off x="3452137" y="1718677"/>
            <a:ext cx="457200" cy="338554"/>
          </a:xfrm>
          <a:prstGeom prst="rightArrow">
            <a:avLst/>
          </a:prstGeom>
          <a:ln>
            <a:noFill/>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800" b="0" i="0" u="none" strike="noStrike" kern="0" cap="none" spc="0" normalizeH="0" baseline="0" noProof="0">
              <a:ln>
                <a:noFill/>
              </a:ln>
              <a:solidFill>
                <a:srgbClr val="FFFFFF"/>
              </a:solidFill>
              <a:effectLst/>
              <a:uLnTx/>
              <a:uFillTx/>
              <a:latin typeface="Arial"/>
              <a:ea typeface="+mn-ea"/>
              <a:cs typeface="+mn-cs"/>
            </a:endParaRPr>
          </a:p>
        </p:txBody>
      </p:sp>
      <p:sp>
        <p:nvSpPr>
          <p:cNvPr id="35" name="Right Arrow 26">
            <a:extLst>
              <a:ext uri="{FF2B5EF4-FFF2-40B4-BE49-F238E27FC236}">
                <a16:creationId xmlns:a16="http://schemas.microsoft.com/office/drawing/2014/main" id="{D5506C9F-A827-ABCD-849C-2004690A2091}"/>
              </a:ext>
            </a:extLst>
          </p:cNvPr>
          <p:cNvSpPr/>
          <p:nvPr/>
        </p:nvSpPr>
        <p:spPr>
          <a:xfrm>
            <a:off x="3452137" y="2534384"/>
            <a:ext cx="457200" cy="338554"/>
          </a:xfrm>
          <a:prstGeom prst="rightArrow">
            <a:avLst/>
          </a:prstGeom>
          <a:ln>
            <a:noFill/>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800" b="0" i="0" u="none" strike="noStrike" kern="0" cap="none" spc="0" normalizeH="0" baseline="0" noProof="0">
              <a:ln>
                <a:noFill/>
              </a:ln>
              <a:solidFill>
                <a:srgbClr val="FFFFFF"/>
              </a:solidFill>
              <a:effectLst/>
              <a:uLnTx/>
              <a:uFillTx/>
              <a:latin typeface="Arial"/>
              <a:ea typeface="+mn-ea"/>
              <a:cs typeface="+mn-cs"/>
            </a:endParaRPr>
          </a:p>
        </p:txBody>
      </p:sp>
      <p:sp>
        <p:nvSpPr>
          <p:cNvPr id="36" name="Right Arrow 27">
            <a:extLst>
              <a:ext uri="{FF2B5EF4-FFF2-40B4-BE49-F238E27FC236}">
                <a16:creationId xmlns:a16="http://schemas.microsoft.com/office/drawing/2014/main" id="{381A99F1-09AC-316C-94C0-542EEF6E53AB}"/>
              </a:ext>
            </a:extLst>
          </p:cNvPr>
          <p:cNvSpPr/>
          <p:nvPr/>
        </p:nvSpPr>
        <p:spPr>
          <a:xfrm>
            <a:off x="3452137" y="3324959"/>
            <a:ext cx="457200" cy="338554"/>
          </a:xfrm>
          <a:prstGeom prst="rightArrow">
            <a:avLst/>
          </a:prstGeom>
          <a:ln>
            <a:noFill/>
          </a:ln>
        </p:spPr>
        <p:style>
          <a:lnRef idx="1">
            <a:schemeClr val="accent5"/>
          </a:lnRef>
          <a:fillRef idx="3">
            <a:schemeClr val="accent5"/>
          </a:fillRef>
          <a:effectRef idx="2">
            <a:schemeClr val="accent5"/>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800" b="0" i="0" u="none" strike="noStrike" kern="0" cap="none" spc="0" normalizeH="0" baseline="0" noProof="0">
              <a:ln>
                <a:noFill/>
              </a:ln>
              <a:solidFill>
                <a:srgbClr val="FFFFFF"/>
              </a:solidFill>
              <a:effectLst/>
              <a:uLnTx/>
              <a:uFillTx/>
              <a:latin typeface="Arial"/>
              <a:ea typeface="+mn-ea"/>
              <a:cs typeface="+mn-cs"/>
            </a:endParaRPr>
          </a:p>
        </p:txBody>
      </p:sp>
      <p:grpSp>
        <p:nvGrpSpPr>
          <p:cNvPr id="38" name="Group 32">
            <a:extLst>
              <a:ext uri="{FF2B5EF4-FFF2-40B4-BE49-F238E27FC236}">
                <a16:creationId xmlns:a16="http://schemas.microsoft.com/office/drawing/2014/main" id="{6449183A-7AA1-8B20-031D-96C159AF54AE}"/>
              </a:ext>
            </a:extLst>
          </p:cNvPr>
          <p:cNvGrpSpPr>
            <a:grpSpLocks/>
          </p:cNvGrpSpPr>
          <p:nvPr/>
        </p:nvGrpSpPr>
        <p:grpSpPr bwMode="auto">
          <a:xfrm>
            <a:off x="1149904" y="3972340"/>
            <a:ext cx="2302233" cy="3060285"/>
            <a:chOff x="1149511" y="3972303"/>
            <a:chExt cx="2301447" cy="3060508"/>
          </a:xfrm>
        </p:grpSpPr>
        <p:pic>
          <p:nvPicPr>
            <p:cNvPr id="39" name="Picture 2" descr="C:\Documents and Settings\ktsedryk\My Documents\Enseignement\Waterloo\Distance\252\comparatifs, superlatifs\images\chatter.jpg">
              <a:extLst>
                <a:ext uri="{FF2B5EF4-FFF2-40B4-BE49-F238E27FC236}">
                  <a16:creationId xmlns:a16="http://schemas.microsoft.com/office/drawing/2014/main" id="{FFA5CAB4-A10B-6969-A562-C3AF10C565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9511" y="3972303"/>
              <a:ext cx="2301447" cy="29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ectangle 31">
              <a:extLst>
                <a:ext uri="{FF2B5EF4-FFF2-40B4-BE49-F238E27FC236}">
                  <a16:creationId xmlns:a16="http://schemas.microsoft.com/office/drawing/2014/main" id="{D55675AB-6871-EF58-AE8F-93BA45EC5635}"/>
                </a:ext>
              </a:extLst>
            </p:cNvPr>
            <p:cNvSpPr>
              <a:spLocks noChangeArrowheads="1"/>
            </p:cNvSpPr>
            <p:nvPr/>
          </p:nvSpPr>
          <p:spPr bwMode="auto">
            <a:xfrm>
              <a:off x="1390214" y="6802025"/>
              <a:ext cx="859238" cy="23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900" b="0" i="0" u="none" strike="noStrike" kern="0" cap="none" spc="0" normalizeH="0" baseline="0" noProof="0" dirty="0">
                  <a:ln>
                    <a:noFill/>
                  </a:ln>
                  <a:solidFill>
                    <a:srgbClr val="7F7F7F"/>
                  </a:solidFill>
                  <a:effectLst/>
                  <a:uLnTx/>
                  <a:uFillTx/>
                  <a:latin typeface="Arial" panose="020B0604020202020204" pitchFamily="34" charset="0"/>
                  <a:cs typeface="+mn-cs"/>
                </a:rPr>
                <a:t>© clipart.com</a:t>
              </a:r>
            </a:p>
          </p:txBody>
        </p:sp>
      </p:grpSp>
      <p:sp>
        <p:nvSpPr>
          <p:cNvPr id="37" name="Rectangle 36">
            <a:extLst>
              <a:ext uri="{FF2B5EF4-FFF2-40B4-BE49-F238E27FC236}">
                <a16:creationId xmlns:a16="http://schemas.microsoft.com/office/drawing/2014/main" id="{5F4D9656-ADD0-35C8-D78F-9235E90F7EFC}"/>
              </a:ext>
            </a:extLst>
          </p:cNvPr>
          <p:cNvSpPr>
            <a:spLocks noChangeArrowheads="1"/>
          </p:cNvSpPr>
          <p:nvPr/>
        </p:nvSpPr>
        <p:spPr bwMode="auto">
          <a:xfrm>
            <a:off x="3071854" y="5065509"/>
            <a:ext cx="534633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Ex.  </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Il a parlé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plus que</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toi.</a:t>
            </a: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Il a parlé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autant qu’</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un perroquet.</a:t>
            </a: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Il a parlé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moins que</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son ami.</a:t>
            </a:r>
          </a:p>
          <a:p>
            <a:pPr marL="0" marR="0" lvl="0" indent="0" defTabSz="914400" eaLnBrk="1" fontAlgn="auto" latinLnBrk="0" hangingPunct="1">
              <a:lnSpc>
                <a:spcPct val="100000"/>
              </a:lnSpc>
              <a:spcBef>
                <a:spcPct val="0"/>
              </a:spcBef>
              <a:spcAft>
                <a:spcPts val="0"/>
              </a:spcAft>
              <a:buClrTx/>
              <a:buSzTx/>
              <a:buFontTx/>
              <a:buNone/>
              <a:tabLst/>
              <a:defRPr/>
            </a:pP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373329422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34"/>
                                        </p:tgtEl>
                                        <p:attrNameLst>
                                          <p:attrName>style.visibility</p:attrName>
                                        </p:attrNameLst>
                                      </p:cBhvr>
                                      <p:to>
                                        <p:strVal val="visible"/>
                                      </p:to>
                                    </p:set>
                                    <p:animEffect transition="in" filter="wipe(left)">
                                      <p:cBhvr>
                                        <p:cTn id="9" dur="500"/>
                                        <p:tgtEl>
                                          <p:spTgt spid="34"/>
                                        </p:tgtEl>
                                      </p:cBhvr>
                                    </p:animEffect>
                                  </p:childTnLst>
                                </p:cTn>
                              </p:par>
                              <p:par>
                                <p:cTn id="10" presetID="1" presetClass="entr" presetSubtype="0" fill="hold" nodeType="withEffect">
                                  <p:stCondLst>
                                    <p:cond delay="0"/>
                                  </p:stCondLst>
                                  <p:childTnLst>
                                    <p:set>
                                      <p:cBhvr>
                                        <p:cTn id="11" dur="1" fill="hold">
                                          <p:stCondLst>
                                            <p:cond delay="0"/>
                                          </p:stCondLst>
                                        </p:cTn>
                                        <p:tgtEl>
                                          <p:spTgt spid="26"/>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2"/>
                                        </p:tgtEl>
                                        <p:attrNameLst>
                                          <p:attrName>style.visibility</p:attrName>
                                        </p:attrNameLst>
                                      </p:cBhvr>
                                      <p:to>
                                        <p:strVal val="visible"/>
                                      </p:to>
                                    </p:set>
                                  </p:childTnLst>
                                </p:cTn>
                              </p:par>
                              <p:par>
                                <p:cTn id="20" presetID="22" presetClass="entr" presetSubtype="8"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left)">
                                      <p:cBhvr>
                                        <p:cTn id="22" dur="500"/>
                                        <p:tgtEl>
                                          <p:spTgt spid="35"/>
                                        </p:tgtEl>
                                      </p:cBhvr>
                                    </p:animEffec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22" presetClass="entr" presetSubtype="8"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par>
                                <p:cTn id="36" presetID="1" presetClass="entr" presetSubtype="0"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4"/>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additive="base">
                                        <p:cTn id="46" dur="500" fill="hold"/>
                                        <p:tgtEl>
                                          <p:spTgt spid="37"/>
                                        </p:tgtEl>
                                        <p:attrNameLst>
                                          <p:attrName>ppt_x</p:attrName>
                                        </p:attrNameLst>
                                      </p:cBhvr>
                                      <p:tavLst>
                                        <p:tav tm="0">
                                          <p:val>
                                            <p:strVal val="#ppt_x"/>
                                          </p:val>
                                        </p:tav>
                                        <p:tav tm="100000">
                                          <p:val>
                                            <p:strVal val="#ppt_x"/>
                                          </p:val>
                                        </p:tav>
                                      </p:tavLst>
                                    </p:anim>
                                    <p:anim calcmode="lin" valueType="num">
                                      <p:cBhvr additive="base">
                                        <p:cTn id="47" dur="500" fill="hold"/>
                                        <p:tgtEl>
                                          <p:spTgt spid="37"/>
                                        </p:tgtEl>
                                        <p:attrNameLst>
                                          <p:attrName>ppt_y</p:attrName>
                                        </p:attrNameLst>
                                      </p:cBhvr>
                                      <p:tavLst>
                                        <p:tav tm="0">
                                          <p:val>
                                            <p:strVal val="1+#ppt_h/2"/>
                                          </p:val>
                                        </p:tav>
                                        <p:tav tm="100000">
                                          <p:val>
                                            <p:strVal val="#ppt_y"/>
                                          </p:val>
                                        </p:tav>
                                      </p:tavLst>
                                    </p:anim>
                                  </p:childTnLst>
                                </p:cTn>
                              </p:par>
                              <p:par>
                                <p:cTn id="48" presetID="10" presetClass="entr" presetSubtype="0" fill="hold"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0" grpId="0"/>
      <p:bldP spid="31" grpId="0"/>
      <p:bldP spid="32" grpId="0"/>
      <p:bldP spid="33" grpId="0"/>
      <p:bldP spid="37"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12.8|6.4|0.9|0.9|1.2|3.5|1|3.6|5.9|1.8"/>
</p:tagLst>
</file>

<file path=ppt/tags/tag3.xml><?xml version="1.0" encoding="utf-8"?>
<p:tagLst xmlns:a="http://schemas.openxmlformats.org/drawingml/2006/main" xmlns:r="http://schemas.openxmlformats.org/officeDocument/2006/relationships" xmlns:p="http://schemas.openxmlformats.org/presentationml/2006/main">
  <p:tag name="TIMING" val="|13.3|19.7|11|22.1|10.6|5.3|20.8|2.3"/>
</p:tagLst>
</file>

<file path=ppt/tags/tag4.xml><?xml version="1.0" encoding="utf-8"?>
<p:tagLst xmlns:a="http://schemas.openxmlformats.org/drawingml/2006/main" xmlns:r="http://schemas.openxmlformats.org/officeDocument/2006/relationships" xmlns:p="http://schemas.openxmlformats.org/presentationml/2006/main">
  <p:tag name="TIMING" val="|1.5|3.7|18|30.6|8.7|5.4|7.4|2.7|13.3|9.8|15.5|1.6"/>
</p:tagLst>
</file>

<file path=ppt/tags/tag5.xml><?xml version="1.0" encoding="utf-8"?>
<p:tagLst xmlns:a="http://schemas.openxmlformats.org/drawingml/2006/main" xmlns:r="http://schemas.openxmlformats.org/officeDocument/2006/relationships" xmlns:p="http://schemas.openxmlformats.org/presentationml/2006/main">
  <p:tag name="TIMING" val="|0.8|4.8|20.7|23.1|6.9|1.3|7.5|20.3"/>
</p:tagLst>
</file>

<file path=ppt/tags/tag6.xml><?xml version="1.0" encoding="utf-8"?>
<p:tagLst xmlns:a="http://schemas.openxmlformats.org/drawingml/2006/main" xmlns:r="http://schemas.openxmlformats.org/officeDocument/2006/relationships" xmlns:p="http://schemas.openxmlformats.org/presentationml/2006/main">
  <p:tag name="TIMING" val="|4|16.6|5.6|7.5|9.2|14.3|13.9"/>
</p:tagLst>
</file>

<file path=ppt/tags/tag7.xml><?xml version="1.0" encoding="utf-8"?>
<p:tagLst xmlns:a="http://schemas.openxmlformats.org/drawingml/2006/main" xmlns:r="http://schemas.openxmlformats.org/officeDocument/2006/relationships" xmlns:p="http://schemas.openxmlformats.org/presentationml/2006/main">
  <p:tag name="MMPROD_SUBSTITUTION_ID" val="{21E5BB8B-93E5-4027-BA95-1ED64E859FB9}"/>
</p:tagLst>
</file>

<file path=ppt/tags/tag8.xml><?xml version="1.0" encoding="utf-8"?>
<p:tagLst xmlns:a="http://schemas.openxmlformats.org/drawingml/2006/main" xmlns:r="http://schemas.openxmlformats.org/officeDocument/2006/relationships" xmlns:p="http://schemas.openxmlformats.org/presentationml/2006/main">
  <p:tag name="TIMING" val="|4.4|8.3|4.6|5.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2438</TotalTime>
  <Pages>0</Pages>
  <Words>1570</Words>
  <Characters>0</Characters>
  <Application>Microsoft Office PowerPoint</Application>
  <PresentationFormat>Custom</PresentationFormat>
  <Lines>0</Lines>
  <Paragraphs>172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vt:lpstr>
      <vt:lpstr>Open Sans</vt:lpstr>
      <vt:lpstr>Title &amp; Bullets</vt:lpstr>
      <vt:lpstr>Le comparatif</vt:lpstr>
      <vt:lpstr>Introduction</vt:lpstr>
      <vt:lpstr>Adjectif et adverbe</vt:lpstr>
      <vt:lpstr>Adjectifs irréguliers</vt:lpstr>
      <vt:lpstr>Adverbes irréguliers</vt:lpstr>
      <vt:lpstr>Nom</vt:lpstr>
      <vt:lpstr>Verbe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comparatif</dc:title>
  <dc:creator>Tsedryk, Kanstantsin</dc:creator>
  <cp:keywords>FR252</cp:keywords>
  <cp:lastModifiedBy>KT</cp:lastModifiedBy>
  <cp:revision>473</cp:revision>
  <dcterms:modified xsi:type="dcterms:W3CDTF">2024-01-12T16:08:06Z</dcterms:modified>
</cp:coreProperties>
</file>