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8"/>
  </p:notesMasterIdLst>
  <p:handoutMasterIdLst>
    <p:handoutMasterId r:id="rId9"/>
  </p:handoutMasterIdLst>
  <p:sldIdLst>
    <p:sldId id="347" r:id="rId2"/>
    <p:sldId id="348" r:id="rId3"/>
    <p:sldId id="349" r:id="rId4"/>
    <p:sldId id="350" r:id="rId5"/>
    <p:sldId id="351" r:id="rId6"/>
    <p:sldId id="352" r:id="rId7"/>
  </p:sldIdLst>
  <p:sldSz cx="12482513" cy="7021513"/>
  <p:notesSz cx="7023100" cy="9309100"/>
  <p:custDataLst>
    <p:tags r:id="rId10"/>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1412"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193C9C-5366-3847-B624-2E2BA3E1E267}" name="KT" initials="KT" userId="K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636F8-2E47-481C-A5E5-1EFF9ACF7D68}" v="253" dt="2023-02-01T18:42:47.1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71703" autoAdjust="0"/>
  </p:normalViewPr>
  <p:slideViewPr>
    <p:cSldViewPr snapToGrid="0" snapToObjects="1" showGuides="1">
      <p:cViewPr varScale="1">
        <p:scale>
          <a:sx n="75" d="100"/>
          <a:sy n="75" d="100"/>
        </p:scale>
        <p:origin x="1056" y="54"/>
      </p:cViewPr>
      <p:guideLst>
        <p:guide orient="horz" pos="486"/>
        <p:guide orient="horz" pos="3940"/>
        <p:guide pos="788"/>
        <p:guide pos="1412"/>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8FE636F8-2E47-481C-A5E5-1EFF9ACF7D68}"/>
    <pc:docChg chg="undo redo custSel addSld modSld">
      <pc:chgData name="Kanstantsin Tsedryk" userId="708e2d0a-1804-4a88-8649-0d6086050429" providerId="ADAL" clId="{8FE636F8-2E47-481C-A5E5-1EFF9ACF7D68}" dt="2023-02-01T18:42:47.128" v="428" actId="1076"/>
      <pc:docMkLst>
        <pc:docMk/>
      </pc:docMkLst>
      <pc:sldChg chg="modSp mod modTransition">
        <pc:chgData name="Kanstantsin Tsedryk" userId="708e2d0a-1804-4a88-8649-0d6086050429" providerId="ADAL" clId="{8FE636F8-2E47-481C-A5E5-1EFF9ACF7D68}" dt="2023-02-01T18:34:25.784" v="385"/>
        <pc:sldMkLst>
          <pc:docMk/>
          <pc:sldMk cId="0" sldId="347"/>
        </pc:sldMkLst>
        <pc:spChg chg="mod">
          <ac:chgData name="Kanstantsin Tsedryk" userId="708e2d0a-1804-4a88-8649-0d6086050429" providerId="ADAL" clId="{8FE636F8-2E47-481C-A5E5-1EFF9ACF7D68}" dt="2023-02-01T16:49:58.810" v="6" actId="20577"/>
          <ac:spMkLst>
            <pc:docMk/>
            <pc:sldMk cId="0" sldId="347"/>
            <ac:spMk id="3" creationId="{1E7454D3-1E15-A1DC-4185-495AEC5E15C6}"/>
          </ac:spMkLst>
        </pc:spChg>
      </pc:sldChg>
      <pc:sldChg chg="addSp delSp modSp mod modTransition modAnim">
        <pc:chgData name="Kanstantsin Tsedryk" userId="708e2d0a-1804-4a88-8649-0d6086050429" providerId="ADAL" clId="{8FE636F8-2E47-481C-A5E5-1EFF9ACF7D68}" dt="2023-02-01T18:42:19.025" v="426" actId="962"/>
        <pc:sldMkLst>
          <pc:docMk/>
          <pc:sldMk cId="807746716" sldId="348"/>
        </pc:sldMkLst>
        <pc:spChg chg="mod">
          <ac:chgData name="Kanstantsin Tsedryk" userId="708e2d0a-1804-4a88-8649-0d6086050429" providerId="ADAL" clId="{8FE636F8-2E47-481C-A5E5-1EFF9ACF7D68}" dt="2023-02-01T16:50:17.206" v="9"/>
          <ac:spMkLst>
            <pc:docMk/>
            <pc:sldMk cId="807746716" sldId="348"/>
            <ac:spMk id="2" creationId="{66143996-651D-4E60-972C-6F9FC358452C}"/>
          </ac:spMkLst>
        </pc:spChg>
        <pc:spChg chg="add del mod">
          <ac:chgData name="Kanstantsin Tsedryk" userId="708e2d0a-1804-4a88-8649-0d6086050429" providerId="ADAL" clId="{8FE636F8-2E47-481C-A5E5-1EFF9ACF7D68}" dt="2023-02-01T16:50:28.567" v="11"/>
          <ac:spMkLst>
            <pc:docMk/>
            <pc:sldMk cId="807746716" sldId="348"/>
            <ac:spMk id="3" creationId="{9B97D549-8A7D-45D6-3E89-0AB742E6B7EB}"/>
          </ac:spMkLst>
        </pc:spChg>
        <pc:spChg chg="add del mod">
          <ac:chgData name="Kanstantsin Tsedryk" userId="708e2d0a-1804-4a88-8649-0d6086050429" providerId="ADAL" clId="{8FE636F8-2E47-481C-A5E5-1EFF9ACF7D68}" dt="2023-02-01T16:50:28.567" v="11"/>
          <ac:spMkLst>
            <pc:docMk/>
            <pc:sldMk cId="807746716" sldId="348"/>
            <ac:spMk id="7" creationId="{AA6F2AD2-C901-8E7D-B447-CF80EF948212}"/>
          </ac:spMkLst>
        </pc:spChg>
        <pc:spChg chg="add del mod">
          <ac:chgData name="Kanstantsin Tsedryk" userId="708e2d0a-1804-4a88-8649-0d6086050429" providerId="ADAL" clId="{8FE636F8-2E47-481C-A5E5-1EFF9ACF7D68}" dt="2023-02-01T16:50:28.567" v="11"/>
          <ac:spMkLst>
            <pc:docMk/>
            <pc:sldMk cId="807746716" sldId="348"/>
            <ac:spMk id="8" creationId="{70DB63AD-9EC9-25E9-88CC-2C0CFD1DE8F0}"/>
          </ac:spMkLst>
        </pc:spChg>
        <pc:spChg chg="add del mod">
          <ac:chgData name="Kanstantsin Tsedryk" userId="708e2d0a-1804-4a88-8649-0d6086050429" providerId="ADAL" clId="{8FE636F8-2E47-481C-A5E5-1EFF9ACF7D68}" dt="2023-02-01T16:50:28.567" v="11"/>
          <ac:spMkLst>
            <pc:docMk/>
            <pc:sldMk cId="807746716" sldId="348"/>
            <ac:spMk id="11" creationId="{D8AD3007-E643-78DE-4D08-213864C39D70}"/>
          </ac:spMkLst>
        </pc:spChg>
        <pc:spChg chg="add del mod">
          <ac:chgData name="Kanstantsin Tsedryk" userId="708e2d0a-1804-4a88-8649-0d6086050429" providerId="ADAL" clId="{8FE636F8-2E47-481C-A5E5-1EFF9ACF7D68}" dt="2023-02-01T16:55:11.323" v="36" actId="478"/>
          <ac:spMkLst>
            <pc:docMk/>
            <pc:sldMk cId="807746716" sldId="348"/>
            <ac:spMk id="12" creationId="{358C537D-0520-4AB1-3A24-EFE0825D0809}"/>
          </ac:spMkLst>
        </pc:spChg>
        <pc:spChg chg="add mod">
          <ac:chgData name="Kanstantsin Tsedryk" userId="708e2d0a-1804-4a88-8649-0d6086050429" providerId="ADAL" clId="{8FE636F8-2E47-481C-A5E5-1EFF9ACF7D68}" dt="2023-02-01T17:00:35.964" v="183" actId="1076"/>
          <ac:spMkLst>
            <pc:docMk/>
            <pc:sldMk cId="807746716" sldId="348"/>
            <ac:spMk id="16" creationId="{CF77538E-24E1-A698-F465-F0F2E2838A73}"/>
          </ac:spMkLst>
        </pc:spChg>
        <pc:spChg chg="add mod">
          <ac:chgData name="Kanstantsin Tsedryk" userId="708e2d0a-1804-4a88-8649-0d6086050429" providerId="ADAL" clId="{8FE636F8-2E47-481C-A5E5-1EFF9ACF7D68}" dt="2023-02-01T16:57:50.397" v="176" actId="1076"/>
          <ac:spMkLst>
            <pc:docMk/>
            <pc:sldMk cId="807746716" sldId="348"/>
            <ac:spMk id="17" creationId="{9245C62C-F828-BD4F-5AD0-EEAF0EFD9929}"/>
          </ac:spMkLst>
        </pc:spChg>
        <pc:spChg chg="add mod">
          <ac:chgData name="Kanstantsin Tsedryk" userId="708e2d0a-1804-4a88-8649-0d6086050429" providerId="ADAL" clId="{8FE636F8-2E47-481C-A5E5-1EFF9ACF7D68}" dt="2023-02-01T16:51:04.767" v="24" actId="1076"/>
          <ac:spMkLst>
            <pc:docMk/>
            <pc:sldMk cId="807746716" sldId="348"/>
            <ac:spMk id="20" creationId="{13764CFE-5423-BF30-2AFE-E8F1515391B1}"/>
          </ac:spMkLst>
        </pc:spChg>
        <pc:spChg chg="add del">
          <ac:chgData name="Kanstantsin Tsedryk" userId="708e2d0a-1804-4a88-8649-0d6086050429" providerId="ADAL" clId="{8FE636F8-2E47-481C-A5E5-1EFF9ACF7D68}" dt="2023-02-01T16:52:27.031" v="29" actId="22"/>
          <ac:spMkLst>
            <pc:docMk/>
            <pc:sldMk cId="807746716" sldId="348"/>
            <ac:spMk id="22" creationId="{86EF6CDE-C59C-5F7E-EBE8-6E96905E23FB}"/>
          </ac:spMkLst>
        </pc:spChg>
        <pc:spChg chg="add mod ord">
          <ac:chgData name="Kanstantsin Tsedryk" userId="708e2d0a-1804-4a88-8649-0d6086050429" providerId="ADAL" clId="{8FE636F8-2E47-481C-A5E5-1EFF9ACF7D68}" dt="2023-02-01T16:57:19.551" v="168" actId="1076"/>
          <ac:spMkLst>
            <pc:docMk/>
            <pc:sldMk cId="807746716" sldId="348"/>
            <ac:spMk id="24" creationId="{58A97EE0-77FD-CDCF-A4F3-E92EB3DC4195}"/>
          </ac:spMkLst>
        </pc:spChg>
        <pc:spChg chg="add mod ord">
          <ac:chgData name="Kanstantsin Tsedryk" userId="708e2d0a-1804-4a88-8649-0d6086050429" providerId="ADAL" clId="{8FE636F8-2E47-481C-A5E5-1EFF9ACF7D68}" dt="2023-02-01T16:57:50.397" v="176" actId="1076"/>
          <ac:spMkLst>
            <pc:docMk/>
            <pc:sldMk cId="807746716" sldId="348"/>
            <ac:spMk id="26" creationId="{B53858AE-DCE0-EAA3-BCDC-F221FDCECAA9}"/>
          </ac:spMkLst>
        </pc:spChg>
        <pc:picChg chg="add del mod">
          <ac:chgData name="Kanstantsin Tsedryk" userId="708e2d0a-1804-4a88-8649-0d6086050429" providerId="ADAL" clId="{8FE636F8-2E47-481C-A5E5-1EFF9ACF7D68}" dt="2023-02-01T16:50:28.567" v="11"/>
          <ac:picMkLst>
            <pc:docMk/>
            <pc:sldMk cId="807746716" sldId="348"/>
            <ac:picMk id="9" creationId="{10A120F2-4646-258E-F577-4BD8A701960C}"/>
          </ac:picMkLst>
        </pc:picChg>
        <pc:picChg chg="add del mod">
          <ac:chgData name="Kanstantsin Tsedryk" userId="708e2d0a-1804-4a88-8649-0d6086050429" providerId="ADAL" clId="{8FE636F8-2E47-481C-A5E5-1EFF9ACF7D68}" dt="2023-02-01T16:50:28.567" v="11"/>
          <ac:picMkLst>
            <pc:docMk/>
            <pc:sldMk cId="807746716" sldId="348"/>
            <ac:picMk id="10" creationId="{5CEB43BF-AD31-98D0-1A80-8B0CEFD099C4}"/>
          </ac:picMkLst>
        </pc:picChg>
        <pc:picChg chg="add mod">
          <ac:chgData name="Kanstantsin Tsedryk" userId="708e2d0a-1804-4a88-8649-0d6086050429" providerId="ADAL" clId="{8FE636F8-2E47-481C-A5E5-1EFF9ACF7D68}" dt="2023-02-01T18:38:18.841" v="403" actId="13244"/>
          <ac:picMkLst>
            <pc:docMk/>
            <pc:sldMk cId="807746716" sldId="348"/>
            <ac:picMk id="18" creationId="{381958E1-EA96-1563-27C9-2127C74D604B}"/>
          </ac:picMkLst>
        </pc:picChg>
        <pc:picChg chg="add mod">
          <ac:chgData name="Kanstantsin Tsedryk" userId="708e2d0a-1804-4a88-8649-0d6086050429" providerId="ADAL" clId="{8FE636F8-2E47-481C-A5E5-1EFF9ACF7D68}" dt="2023-02-01T18:42:19.025" v="426" actId="962"/>
          <ac:picMkLst>
            <pc:docMk/>
            <pc:sldMk cId="807746716" sldId="348"/>
            <ac:picMk id="19" creationId="{21C750A0-B963-85D0-D7D6-84D879A6C8D6}"/>
          </ac:picMkLst>
        </pc:picChg>
        <pc:cxnChg chg="add del mod">
          <ac:chgData name="Kanstantsin Tsedryk" userId="708e2d0a-1804-4a88-8649-0d6086050429" providerId="ADAL" clId="{8FE636F8-2E47-481C-A5E5-1EFF9ACF7D68}" dt="2023-02-01T16:50:28.567" v="11"/>
          <ac:cxnSpMkLst>
            <pc:docMk/>
            <pc:sldMk cId="807746716" sldId="348"/>
            <ac:cxnSpMk id="4" creationId="{17644F2E-C63C-DBCB-BCAA-B3858D5F9FB0}"/>
          </ac:cxnSpMkLst>
        </pc:cxnChg>
        <pc:cxnChg chg="add del mod">
          <ac:chgData name="Kanstantsin Tsedryk" userId="708e2d0a-1804-4a88-8649-0d6086050429" providerId="ADAL" clId="{8FE636F8-2E47-481C-A5E5-1EFF9ACF7D68}" dt="2023-02-01T16:50:28.567" v="11"/>
          <ac:cxnSpMkLst>
            <pc:docMk/>
            <pc:sldMk cId="807746716" sldId="348"/>
            <ac:cxnSpMk id="5" creationId="{89164A93-C4CE-31F9-8B90-C33B8F2869BD}"/>
          </ac:cxnSpMkLst>
        </pc:cxnChg>
        <pc:cxnChg chg="add del mod">
          <ac:chgData name="Kanstantsin Tsedryk" userId="708e2d0a-1804-4a88-8649-0d6086050429" providerId="ADAL" clId="{8FE636F8-2E47-481C-A5E5-1EFF9ACF7D68}" dt="2023-02-01T16:50:28.567" v="11"/>
          <ac:cxnSpMkLst>
            <pc:docMk/>
            <pc:sldMk cId="807746716" sldId="348"/>
            <ac:cxnSpMk id="6" creationId="{A224E874-08A0-E67B-A137-F9E61037C4B8}"/>
          </ac:cxnSpMkLst>
        </pc:cxnChg>
        <pc:cxnChg chg="add mod">
          <ac:chgData name="Kanstantsin Tsedryk" userId="708e2d0a-1804-4a88-8649-0d6086050429" providerId="ADAL" clId="{8FE636F8-2E47-481C-A5E5-1EFF9ACF7D68}" dt="2023-02-01T16:57:19.551" v="168" actId="1076"/>
          <ac:cxnSpMkLst>
            <pc:docMk/>
            <pc:sldMk cId="807746716" sldId="348"/>
            <ac:cxnSpMk id="13" creationId="{4238AB5D-DD9F-D9C0-1319-9C95476276C7}"/>
          </ac:cxnSpMkLst>
        </pc:cxnChg>
        <pc:cxnChg chg="add mod">
          <ac:chgData name="Kanstantsin Tsedryk" userId="708e2d0a-1804-4a88-8649-0d6086050429" providerId="ADAL" clId="{8FE636F8-2E47-481C-A5E5-1EFF9ACF7D68}" dt="2023-02-01T16:57:50.397" v="176" actId="1076"/>
          <ac:cxnSpMkLst>
            <pc:docMk/>
            <pc:sldMk cId="807746716" sldId="348"/>
            <ac:cxnSpMk id="14" creationId="{8703C402-ADE9-3D9B-5041-A9F29B36043E}"/>
          </ac:cxnSpMkLst>
        </pc:cxnChg>
        <pc:cxnChg chg="add mod">
          <ac:chgData name="Kanstantsin Tsedryk" userId="708e2d0a-1804-4a88-8649-0d6086050429" providerId="ADAL" clId="{8FE636F8-2E47-481C-A5E5-1EFF9ACF7D68}" dt="2023-02-01T16:57:50.397" v="176" actId="1076"/>
          <ac:cxnSpMkLst>
            <pc:docMk/>
            <pc:sldMk cId="807746716" sldId="348"/>
            <ac:cxnSpMk id="15" creationId="{CB952D84-F627-8F83-08BA-3BDB8DD22EA9}"/>
          </ac:cxnSpMkLst>
        </pc:cxnChg>
      </pc:sldChg>
      <pc:sldChg chg="addSp delSp modSp mod modTransition modAnim">
        <pc:chgData name="Kanstantsin Tsedryk" userId="708e2d0a-1804-4a88-8649-0d6086050429" providerId="ADAL" clId="{8FE636F8-2E47-481C-A5E5-1EFF9ACF7D68}" dt="2023-02-01T18:37:42.380" v="398" actId="108"/>
        <pc:sldMkLst>
          <pc:docMk/>
          <pc:sldMk cId="934836785" sldId="349"/>
        </pc:sldMkLst>
        <pc:spChg chg="mod">
          <ac:chgData name="Kanstantsin Tsedryk" userId="708e2d0a-1804-4a88-8649-0d6086050429" providerId="ADAL" clId="{8FE636F8-2E47-481C-A5E5-1EFF9ACF7D68}" dt="2023-02-01T17:02:59.663" v="189"/>
          <ac:spMkLst>
            <pc:docMk/>
            <pc:sldMk cId="934836785" sldId="349"/>
            <ac:spMk id="2" creationId="{E40459EA-0BCE-4332-BDD7-168340E1BE8B}"/>
          </ac:spMkLst>
        </pc:spChg>
        <pc:spChg chg="mod topLvl">
          <ac:chgData name="Kanstantsin Tsedryk" userId="708e2d0a-1804-4a88-8649-0d6086050429" providerId="ADAL" clId="{8FE636F8-2E47-481C-A5E5-1EFF9ACF7D68}" dt="2023-02-01T17:04:10.656" v="210" actId="165"/>
          <ac:spMkLst>
            <pc:docMk/>
            <pc:sldMk cId="934836785" sldId="349"/>
            <ac:spMk id="4" creationId="{560E42B8-1D27-402E-0767-3D5BE4FF49FA}"/>
          </ac:spMkLst>
        </pc:spChg>
        <pc:spChg chg="mod topLvl">
          <ac:chgData name="Kanstantsin Tsedryk" userId="708e2d0a-1804-4a88-8649-0d6086050429" providerId="ADAL" clId="{8FE636F8-2E47-481C-A5E5-1EFF9ACF7D68}" dt="2023-02-01T17:05:03.045" v="217" actId="20577"/>
          <ac:spMkLst>
            <pc:docMk/>
            <pc:sldMk cId="934836785" sldId="349"/>
            <ac:spMk id="5" creationId="{0775364D-9980-C0E4-0FCE-8BF1A1504DAF}"/>
          </ac:spMkLst>
        </pc:spChg>
        <pc:spChg chg="add del mod">
          <ac:chgData name="Kanstantsin Tsedryk" userId="708e2d0a-1804-4a88-8649-0d6086050429" providerId="ADAL" clId="{8FE636F8-2E47-481C-A5E5-1EFF9ACF7D68}" dt="2023-02-01T17:25:42.931" v="220"/>
          <ac:spMkLst>
            <pc:docMk/>
            <pc:sldMk cId="934836785" sldId="349"/>
            <ac:spMk id="6" creationId="{7E17839C-BC78-DAF0-7A59-B2F1B407FDDA}"/>
          </ac:spMkLst>
        </pc:spChg>
        <pc:spChg chg="add del mod">
          <ac:chgData name="Kanstantsin Tsedryk" userId="708e2d0a-1804-4a88-8649-0d6086050429" providerId="ADAL" clId="{8FE636F8-2E47-481C-A5E5-1EFF9ACF7D68}" dt="2023-02-01T17:25:42.931" v="220"/>
          <ac:spMkLst>
            <pc:docMk/>
            <pc:sldMk cId="934836785" sldId="349"/>
            <ac:spMk id="7" creationId="{E97BDA53-0FFD-2BEB-7C7E-70CFB8D3CE6E}"/>
          </ac:spMkLst>
        </pc:spChg>
        <pc:spChg chg="add del mod">
          <ac:chgData name="Kanstantsin Tsedryk" userId="708e2d0a-1804-4a88-8649-0d6086050429" providerId="ADAL" clId="{8FE636F8-2E47-481C-A5E5-1EFF9ACF7D68}" dt="2023-02-01T17:25:42.931" v="220"/>
          <ac:spMkLst>
            <pc:docMk/>
            <pc:sldMk cId="934836785" sldId="349"/>
            <ac:spMk id="8" creationId="{E734A6F8-378B-C703-20F1-3F3CDAE04E6B}"/>
          </ac:spMkLst>
        </pc:spChg>
        <pc:spChg chg="add del mod">
          <ac:chgData name="Kanstantsin Tsedryk" userId="708e2d0a-1804-4a88-8649-0d6086050429" providerId="ADAL" clId="{8FE636F8-2E47-481C-A5E5-1EFF9ACF7D68}" dt="2023-02-01T17:25:42.931" v="220"/>
          <ac:spMkLst>
            <pc:docMk/>
            <pc:sldMk cId="934836785" sldId="349"/>
            <ac:spMk id="9" creationId="{02C20BFC-61D0-14E9-FF6E-A046F75869E1}"/>
          </ac:spMkLst>
        </pc:spChg>
        <pc:spChg chg="mod">
          <ac:chgData name="Kanstantsin Tsedryk" userId="708e2d0a-1804-4a88-8649-0d6086050429" providerId="ADAL" clId="{8FE636F8-2E47-481C-A5E5-1EFF9ACF7D68}" dt="2023-02-01T17:25:39.966" v="219"/>
          <ac:spMkLst>
            <pc:docMk/>
            <pc:sldMk cId="934836785" sldId="349"/>
            <ac:spMk id="12" creationId="{7AF08FC1-C6F0-9C1B-9C16-05CD85E8CAA9}"/>
          </ac:spMkLst>
        </pc:spChg>
        <pc:spChg chg="mod">
          <ac:chgData name="Kanstantsin Tsedryk" userId="708e2d0a-1804-4a88-8649-0d6086050429" providerId="ADAL" clId="{8FE636F8-2E47-481C-A5E5-1EFF9ACF7D68}" dt="2023-02-01T17:25:39.966" v="219"/>
          <ac:spMkLst>
            <pc:docMk/>
            <pc:sldMk cId="934836785" sldId="349"/>
            <ac:spMk id="13" creationId="{3C83EAB4-B041-FA87-34FF-92F99D1BB2CF}"/>
          </ac:spMkLst>
        </pc:spChg>
        <pc:spChg chg="add del mod">
          <ac:chgData name="Kanstantsin Tsedryk" userId="708e2d0a-1804-4a88-8649-0d6086050429" providerId="ADAL" clId="{8FE636F8-2E47-481C-A5E5-1EFF9ACF7D68}" dt="2023-02-01T17:25:42.931" v="220"/>
          <ac:spMkLst>
            <pc:docMk/>
            <pc:sldMk cId="934836785" sldId="349"/>
            <ac:spMk id="14" creationId="{88466E66-CC63-7EC0-8CD2-7C28B5F26EA6}"/>
          </ac:spMkLst>
        </pc:spChg>
        <pc:spChg chg="add mod">
          <ac:chgData name="Kanstantsin Tsedryk" userId="708e2d0a-1804-4a88-8649-0d6086050429" providerId="ADAL" clId="{8FE636F8-2E47-481C-A5E5-1EFF9ACF7D68}" dt="2023-02-01T17:32:00.280" v="229" actId="403"/>
          <ac:spMkLst>
            <pc:docMk/>
            <pc:sldMk cId="934836785" sldId="349"/>
            <ac:spMk id="15" creationId="{E6693679-E352-6CF0-9CFF-301BC53711C5}"/>
          </ac:spMkLst>
        </pc:spChg>
        <pc:spChg chg="add mod">
          <ac:chgData name="Kanstantsin Tsedryk" userId="708e2d0a-1804-4a88-8649-0d6086050429" providerId="ADAL" clId="{8FE636F8-2E47-481C-A5E5-1EFF9ACF7D68}" dt="2023-02-01T18:37:29.124" v="396" actId="207"/>
          <ac:spMkLst>
            <pc:docMk/>
            <pc:sldMk cId="934836785" sldId="349"/>
            <ac:spMk id="16" creationId="{945999E4-3EE3-A61F-2B8A-2E5E3A8301C2}"/>
          </ac:spMkLst>
        </pc:spChg>
        <pc:spChg chg="add mod">
          <ac:chgData name="Kanstantsin Tsedryk" userId="708e2d0a-1804-4a88-8649-0d6086050429" providerId="ADAL" clId="{8FE636F8-2E47-481C-A5E5-1EFF9ACF7D68}" dt="2023-02-01T18:37:42.380" v="398" actId="108"/>
          <ac:spMkLst>
            <pc:docMk/>
            <pc:sldMk cId="934836785" sldId="349"/>
            <ac:spMk id="17" creationId="{189E215D-D0CF-E568-DE29-2AC0C5556C82}"/>
          </ac:spMkLst>
        </pc:spChg>
        <pc:spChg chg="add mod">
          <ac:chgData name="Kanstantsin Tsedryk" userId="708e2d0a-1804-4a88-8649-0d6086050429" providerId="ADAL" clId="{8FE636F8-2E47-481C-A5E5-1EFF9ACF7D68}" dt="2023-02-01T18:37:41.007" v="397" actId="108"/>
          <ac:spMkLst>
            <pc:docMk/>
            <pc:sldMk cId="934836785" sldId="349"/>
            <ac:spMk id="18" creationId="{97419AD6-FC7D-AC63-12C1-C1C6337C1461}"/>
          </ac:spMkLst>
        </pc:spChg>
        <pc:spChg chg="mod">
          <ac:chgData name="Kanstantsin Tsedryk" userId="708e2d0a-1804-4a88-8649-0d6086050429" providerId="ADAL" clId="{8FE636F8-2E47-481C-A5E5-1EFF9ACF7D68}" dt="2023-02-01T17:25:42.953" v="221"/>
          <ac:spMkLst>
            <pc:docMk/>
            <pc:sldMk cId="934836785" sldId="349"/>
            <ac:spMk id="21" creationId="{CA7332FC-F5EF-FD37-AA19-5C4FD12053E8}"/>
          </ac:spMkLst>
        </pc:spChg>
        <pc:spChg chg="mod">
          <ac:chgData name="Kanstantsin Tsedryk" userId="708e2d0a-1804-4a88-8649-0d6086050429" providerId="ADAL" clId="{8FE636F8-2E47-481C-A5E5-1EFF9ACF7D68}" dt="2023-02-01T17:25:42.953" v="221"/>
          <ac:spMkLst>
            <pc:docMk/>
            <pc:sldMk cId="934836785" sldId="349"/>
            <ac:spMk id="22" creationId="{0BF50CA3-235A-D222-ED40-F8E6C3B97FCC}"/>
          </ac:spMkLst>
        </pc:spChg>
        <pc:spChg chg="add mod">
          <ac:chgData name="Kanstantsin Tsedryk" userId="708e2d0a-1804-4a88-8649-0d6086050429" providerId="ADAL" clId="{8FE636F8-2E47-481C-A5E5-1EFF9ACF7D68}" dt="2023-02-01T17:52:25.297" v="239" actId="20577"/>
          <ac:spMkLst>
            <pc:docMk/>
            <pc:sldMk cId="934836785" sldId="349"/>
            <ac:spMk id="23" creationId="{CD099905-B74B-847B-CCBC-45FA3807F9F0}"/>
          </ac:spMkLst>
        </pc:spChg>
        <pc:grpChg chg="add del mod">
          <ac:chgData name="Kanstantsin Tsedryk" userId="708e2d0a-1804-4a88-8649-0d6086050429" providerId="ADAL" clId="{8FE636F8-2E47-481C-A5E5-1EFF9ACF7D68}" dt="2023-02-01T17:04:10.656" v="210" actId="165"/>
          <ac:grpSpMkLst>
            <pc:docMk/>
            <pc:sldMk cId="934836785" sldId="349"/>
            <ac:grpSpMk id="3" creationId="{4EC76068-CFF2-2431-B7E5-B5CB6A8E878E}"/>
          </ac:grpSpMkLst>
        </pc:grpChg>
        <pc:grpChg chg="add del mod">
          <ac:chgData name="Kanstantsin Tsedryk" userId="708e2d0a-1804-4a88-8649-0d6086050429" providerId="ADAL" clId="{8FE636F8-2E47-481C-A5E5-1EFF9ACF7D68}" dt="2023-02-01T17:25:42.931" v="220"/>
          <ac:grpSpMkLst>
            <pc:docMk/>
            <pc:sldMk cId="934836785" sldId="349"/>
            <ac:grpSpMk id="10" creationId="{56D8D7E6-ED1A-90C6-78D8-5549767A7A51}"/>
          </ac:grpSpMkLst>
        </pc:grpChg>
        <pc:grpChg chg="add mod">
          <ac:chgData name="Kanstantsin Tsedryk" userId="708e2d0a-1804-4a88-8649-0d6086050429" providerId="ADAL" clId="{8FE636F8-2E47-481C-A5E5-1EFF9ACF7D68}" dt="2023-02-01T17:25:42.953" v="221"/>
          <ac:grpSpMkLst>
            <pc:docMk/>
            <pc:sldMk cId="934836785" sldId="349"/>
            <ac:grpSpMk id="19" creationId="{72576F84-7FE9-275C-2EB1-57070C058136}"/>
          </ac:grpSpMkLst>
        </pc:grpChg>
        <pc:picChg chg="mod">
          <ac:chgData name="Kanstantsin Tsedryk" userId="708e2d0a-1804-4a88-8649-0d6086050429" providerId="ADAL" clId="{8FE636F8-2E47-481C-A5E5-1EFF9ACF7D68}" dt="2023-02-01T17:25:39.966" v="219"/>
          <ac:picMkLst>
            <pc:docMk/>
            <pc:sldMk cId="934836785" sldId="349"/>
            <ac:picMk id="11" creationId="{A7AAD88E-D1ED-123C-D1C1-82CFB6015685}"/>
          </ac:picMkLst>
        </pc:picChg>
        <pc:picChg chg="mod">
          <ac:chgData name="Kanstantsin Tsedryk" userId="708e2d0a-1804-4a88-8649-0d6086050429" providerId="ADAL" clId="{8FE636F8-2E47-481C-A5E5-1EFF9ACF7D68}" dt="2023-02-01T17:25:42.953" v="221"/>
          <ac:picMkLst>
            <pc:docMk/>
            <pc:sldMk cId="934836785" sldId="349"/>
            <ac:picMk id="20" creationId="{8C059C18-0AF2-C679-43D5-77B9A2A24058}"/>
          </ac:picMkLst>
        </pc:picChg>
        <pc:picChg chg="add del mod">
          <ac:chgData name="Kanstantsin Tsedryk" userId="708e2d0a-1804-4a88-8649-0d6086050429" providerId="ADAL" clId="{8FE636F8-2E47-481C-A5E5-1EFF9ACF7D68}" dt="2023-02-01T18:14:17.722" v="313" actId="478"/>
          <ac:picMkLst>
            <pc:docMk/>
            <pc:sldMk cId="934836785" sldId="349"/>
            <ac:picMk id="24" creationId="{90A3FE4B-FD5C-DA48-0125-1B4F590386EB}"/>
          </ac:picMkLst>
        </pc:picChg>
        <pc:picChg chg="add del mod">
          <ac:chgData name="Kanstantsin Tsedryk" userId="708e2d0a-1804-4a88-8649-0d6086050429" providerId="ADAL" clId="{8FE636F8-2E47-481C-A5E5-1EFF9ACF7D68}" dt="2023-02-01T18:20:45.668" v="328" actId="478"/>
          <ac:picMkLst>
            <pc:docMk/>
            <pc:sldMk cId="934836785" sldId="349"/>
            <ac:picMk id="25" creationId="{8D86E21E-DCAA-3E69-3DFB-D588DEDA7B48}"/>
          </ac:picMkLst>
        </pc:picChg>
        <pc:picChg chg="add del mod">
          <ac:chgData name="Kanstantsin Tsedryk" userId="708e2d0a-1804-4a88-8649-0d6086050429" providerId="ADAL" clId="{8FE636F8-2E47-481C-A5E5-1EFF9ACF7D68}" dt="2023-02-01T18:20:43.491" v="326" actId="478"/>
          <ac:picMkLst>
            <pc:docMk/>
            <pc:sldMk cId="934836785" sldId="349"/>
            <ac:picMk id="26" creationId="{9C803183-742D-DA53-2F6F-EBF4CDD25584}"/>
          </ac:picMkLst>
        </pc:picChg>
        <pc:picChg chg="add del mod">
          <ac:chgData name="Kanstantsin Tsedryk" userId="708e2d0a-1804-4a88-8649-0d6086050429" providerId="ADAL" clId="{8FE636F8-2E47-481C-A5E5-1EFF9ACF7D68}" dt="2023-02-01T18:20:44.596" v="327" actId="478"/>
          <ac:picMkLst>
            <pc:docMk/>
            <pc:sldMk cId="934836785" sldId="349"/>
            <ac:picMk id="28" creationId="{3C9B955A-40F8-4FC9-6919-2AA236D7267A}"/>
          </ac:picMkLst>
        </pc:picChg>
        <pc:picChg chg="add del mod">
          <ac:chgData name="Kanstantsin Tsedryk" userId="708e2d0a-1804-4a88-8649-0d6086050429" providerId="ADAL" clId="{8FE636F8-2E47-481C-A5E5-1EFF9ACF7D68}" dt="2023-02-01T18:22:56.162" v="331" actId="478"/>
          <ac:picMkLst>
            <pc:docMk/>
            <pc:sldMk cId="934836785" sldId="349"/>
            <ac:picMk id="30" creationId="{0EC62A45-B193-2C6E-C02C-7B41B22091FE}"/>
          </ac:picMkLst>
        </pc:picChg>
      </pc:sldChg>
      <pc:sldChg chg="addSp delSp modSp new mod modTransition modAnim">
        <pc:chgData name="Kanstantsin Tsedryk" userId="708e2d0a-1804-4a88-8649-0d6086050429" providerId="ADAL" clId="{8FE636F8-2E47-481C-A5E5-1EFF9ACF7D68}" dt="2023-02-01T18:37:45.959" v="400" actId="108"/>
        <pc:sldMkLst>
          <pc:docMk/>
          <pc:sldMk cId="995185538" sldId="350"/>
        </pc:sldMkLst>
        <pc:spChg chg="mod">
          <ac:chgData name="Kanstantsin Tsedryk" userId="708e2d0a-1804-4a88-8649-0d6086050429" providerId="ADAL" clId="{8FE636F8-2E47-481C-A5E5-1EFF9ACF7D68}" dt="2023-02-01T17:57:14.512" v="247"/>
          <ac:spMkLst>
            <pc:docMk/>
            <pc:sldMk cId="995185538" sldId="350"/>
            <ac:spMk id="2" creationId="{62E8D6A1-EB26-3787-00A3-C3889F214031}"/>
          </ac:spMkLst>
        </pc:spChg>
        <pc:spChg chg="add del mod">
          <ac:chgData name="Kanstantsin Tsedryk" userId="708e2d0a-1804-4a88-8649-0d6086050429" providerId="ADAL" clId="{8FE636F8-2E47-481C-A5E5-1EFF9ACF7D68}" dt="2023-02-01T17:57:25.298" v="251"/>
          <ac:spMkLst>
            <pc:docMk/>
            <pc:sldMk cId="995185538" sldId="350"/>
            <ac:spMk id="3" creationId="{ECBD3A20-D032-3EDD-A5DC-1D8764EF745E}"/>
          </ac:spMkLst>
        </pc:spChg>
        <pc:spChg chg="add del mod">
          <ac:chgData name="Kanstantsin Tsedryk" userId="708e2d0a-1804-4a88-8649-0d6086050429" providerId="ADAL" clId="{8FE636F8-2E47-481C-A5E5-1EFF9ACF7D68}" dt="2023-02-01T17:57:25.298" v="251"/>
          <ac:spMkLst>
            <pc:docMk/>
            <pc:sldMk cId="995185538" sldId="350"/>
            <ac:spMk id="4" creationId="{A9BD9783-EC77-94E4-2D74-920AA5BB31DC}"/>
          </ac:spMkLst>
        </pc:spChg>
        <pc:spChg chg="add del mod">
          <ac:chgData name="Kanstantsin Tsedryk" userId="708e2d0a-1804-4a88-8649-0d6086050429" providerId="ADAL" clId="{8FE636F8-2E47-481C-A5E5-1EFF9ACF7D68}" dt="2023-02-01T17:57:25.298" v="251"/>
          <ac:spMkLst>
            <pc:docMk/>
            <pc:sldMk cId="995185538" sldId="350"/>
            <ac:spMk id="5" creationId="{512CAFD1-03E2-048D-10F8-1A9A5A03CDEB}"/>
          </ac:spMkLst>
        </pc:spChg>
        <pc:spChg chg="add mod">
          <ac:chgData name="Kanstantsin Tsedryk" userId="708e2d0a-1804-4a88-8649-0d6086050429" providerId="ADAL" clId="{8FE636F8-2E47-481C-A5E5-1EFF9ACF7D68}" dt="2023-02-01T18:25:21.141" v="349" actId="1038"/>
          <ac:spMkLst>
            <pc:docMk/>
            <pc:sldMk cId="995185538" sldId="350"/>
            <ac:spMk id="6" creationId="{D00812E7-949B-8A8C-4786-EC070F681AB8}"/>
          </ac:spMkLst>
        </pc:spChg>
        <pc:spChg chg="add mod">
          <ac:chgData name="Kanstantsin Tsedryk" userId="708e2d0a-1804-4a88-8649-0d6086050429" providerId="ADAL" clId="{8FE636F8-2E47-481C-A5E5-1EFF9ACF7D68}" dt="2023-02-01T18:37:44.891" v="399" actId="108"/>
          <ac:spMkLst>
            <pc:docMk/>
            <pc:sldMk cId="995185538" sldId="350"/>
            <ac:spMk id="7" creationId="{DBE34643-8E0D-A8BE-58C5-29EAFC8E9DD3}"/>
          </ac:spMkLst>
        </pc:spChg>
        <pc:spChg chg="add mod">
          <ac:chgData name="Kanstantsin Tsedryk" userId="708e2d0a-1804-4a88-8649-0d6086050429" providerId="ADAL" clId="{8FE636F8-2E47-481C-A5E5-1EFF9ACF7D68}" dt="2023-02-01T18:37:45.959" v="400" actId="108"/>
          <ac:spMkLst>
            <pc:docMk/>
            <pc:sldMk cId="995185538" sldId="350"/>
            <ac:spMk id="8" creationId="{E10B7D64-CA96-88DE-AE4F-41482C04EB58}"/>
          </ac:spMkLst>
        </pc:spChg>
        <pc:picChg chg="add del mod">
          <ac:chgData name="Kanstantsin Tsedryk" userId="708e2d0a-1804-4a88-8649-0d6086050429" providerId="ADAL" clId="{8FE636F8-2E47-481C-A5E5-1EFF9ACF7D68}" dt="2023-02-01T18:12:54.640" v="288" actId="478"/>
          <ac:picMkLst>
            <pc:docMk/>
            <pc:sldMk cId="995185538" sldId="350"/>
            <ac:picMk id="10" creationId="{9F0B1D64-43C2-D38A-F7E8-E2ED1CE1C655}"/>
          </ac:picMkLst>
        </pc:picChg>
        <pc:picChg chg="add del mod">
          <ac:chgData name="Kanstantsin Tsedryk" userId="708e2d0a-1804-4a88-8649-0d6086050429" providerId="ADAL" clId="{8FE636F8-2E47-481C-A5E5-1EFF9ACF7D68}" dt="2023-02-01T18:22:59.322" v="332" actId="478"/>
          <ac:picMkLst>
            <pc:docMk/>
            <pc:sldMk cId="995185538" sldId="350"/>
            <ac:picMk id="12" creationId="{2C8DD65E-4262-1F04-B013-7D79B2CBC03A}"/>
          </ac:picMkLst>
        </pc:picChg>
        <pc:picChg chg="add del mod">
          <ac:chgData name="Kanstantsin Tsedryk" userId="708e2d0a-1804-4a88-8649-0d6086050429" providerId="ADAL" clId="{8FE636F8-2E47-481C-A5E5-1EFF9ACF7D68}" dt="2023-02-01T18:23:00.141" v="333" actId="478"/>
          <ac:picMkLst>
            <pc:docMk/>
            <pc:sldMk cId="995185538" sldId="350"/>
            <ac:picMk id="13" creationId="{3C7FFC9D-E0D3-EC38-9DEF-D6EC7449D7D5}"/>
          </ac:picMkLst>
        </pc:picChg>
      </pc:sldChg>
      <pc:sldChg chg="addSp delSp modSp new mod modTransition modAnim">
        <pc:chgData name="Kanstantsin Tsedryk" userId="708e2d0a-1804-4a88-8649-0d6086050429" providerId="ADAL" clId="{8FE636F8-2E47-481C-A5E5-1EFF9ACF7D68}" dt="2023-02-01T18:37:49.607" v="402" actId="108"/>
        <pc:sldMkLst>
          <pc:docMk/>
          <pc:sldMk cId="3355730259" sldId="351"/>
        </pc:sldMkLst>
        <pc:spChg chg="mod">
          <ac:chgData name="Kanstantsin Tsedryk" userId="708e2d0a-1804-4a88-8649-0d6086050429" providerId="ADAL" clId="{8FE636F8-2E47-481C-A5E5-1EFF9ACF7D68}" dt="2023-02-01T18:26:23.167" v="359" actId="113"/>
          <ac:spMkLst>
            <pc:docMk/>
            <pc:sldMk cId="3355730259" sldId="351"/>
            <ac:spMk id="2" creationId="{8D9F1745-F79A-67AB-0D5B-313489441A90}"/>
          </ac:spMkLst>
        </pc:spChg>
        <pc:spChg chg="add del mod">
          <ac:chgData name="Kanstantsin Tsedryk" userId="708e2d0a-1804-4a88-8649-0d6086050429" providerId="ADAL" clId="{8FE636F8-2E47-481C-A5E5-1EFF9ACF7D68}" dt="2023-02-01T18:26:36.372" v="361"/>
          <ac:spMkLst>
            <pc:docMk/>
            <pc:sldMk cId="3355730259" sldId="351"/>
            <ac:spMk id="3" creationId="{6329E082-F269-C75E-C4CE-E8BC56D21DC2}"/>
          </ac:spMkLst>
        </pc:spChg>
        <pc:spChg chg="add del mod">
          <ac:chgData name="Kanstantsin Tsedryk" userId="708e2d0a-1804-4a88-8649-0d6086050429" providerId="ADAL" clId="{8FE636F8-2E47-481C-A5E5-1EFF9ACF7D68}" dt="2023-02-01T18:26:36.372" v="361"/>
          <ac:spMkLst>
            <pc:docMk/>
            <pc:sldMk cId="3355730259" sldId="351"/>
            <ac:spMk id="4" creationId="{6C3F1852-A792-7698-31B2-A6692E54526D}"/>
          </ac:spMkLst>
        </pc:spChg>
        <pc:spChg chg="add del mod">
          <ac:chgData name="Kanstantsin Tsedryk" userId="708e2d0a-1804-4a88-8649-0d6086050429" providerId="ADAL" clId="{8FE636F8-2E47-481C-A5E5-1EFF9ACF7D68}" dt="2023-02-01T18:26:36.372" v="361"/>
          <ac:spMkLst>
            <pc:docMk/>
            <pc:sldMk cId="3355730259" sldId="351"/>
            <ac:spMk id="5" creationId="{149AA13E-820A-7FBF-4593-236269C0B590}"/>
          </ac:spMkLst>
        </pc:spChg>
        <pc:spChg chg="add mod">
          <ac:chgData name="Kanstantsin Tsedryk" userId="708e2d0a-1804-4a88-8649-0d6086050429" providerId="ADAL" clId="{8FE636F8-2E47-481C-A5E5-1EFF9ACF7D68}" dt="2023-02-01T18:36:50.839" v="395" actId="20577"/>
          <ac:spMkLst>
            <pc:docMk/>
            <pc:sldMk cId="3355730259" sldId="351"/>
            <ac:spMk id="6" creationId="{1E0DC195-5007-0016-7FCC-5F2EC76E60EB}"/>
          </ac:spMkLst>
        </pc:spChg>
        <pc:spChg chg="add mod">
          <ac:chgData name="Kanstantsin Tsedryk" userId="708e2d0a-1804-4a88-8649-0d6086050429" providerId="ADAL" clId="{8FE636F8-2E47-481C-A5E5-1EFF9ACF7D68}" dt="2023-02-01T18:37:48.858" v="401" actId="108"/>
          <ac:spMkLst>
            <pc:docMk/>
            <pc:sldMk cId="3355730259" sldId="351"/>
            <ac:spMk id="7" creationId="{C2A52251-33DC-86ED-F68C-40879251B564}"/>
          </ac:spMkLst>
        </pc:spChg>
        <pc:spChg chg="add mod">
          <ac:chgData name="Kanstantsin Tsedryk" userId="708e2d0a-1804-4a88-8649-0d6086050429" providerId="ADAL" clId="{8FE636F8-2E47-481C-A5E5-1EFF9ACF7D68}" dt="2023-02-01T18:37:49.607" v="402" actId="108"/>
          <ac:spMkLst>
            <pc:docMk/>
            <pc:sldMk cId="3355730259" sldId="351"/>
            <ac:spMk id="8" creationId="{D686C690-73E7-E1C0-4068-830D0D80E8F4}"/>
          </ac:spMkLst>
        </pc:spChg>
      </pc:sldChg>
      <pc:sldChg chg="addSp delSp modSp new mod modTransition modAnim">
        <pc:chgData name="Kanstantsin Tsedryk" userId="708e2d0a-1804-4a88-8649-0d6086050429" providerId="ADAL" clId="{8FE636F8-2E47-481C-A5E5-1EFF9ACF7D68}" dt="2023-02-01T18:42:47.128" v="428" actId="1076"/>
        <pc:sldMkLst>
          <pc:docMk/>
          <pc:sldMk cId="2461576938" sldId="352"/>
        </pc:sldMkLst>
        <pc:spChg chg="mod">
          <ac:chgData name="Kanstantsin Tsedryk" userId="708e2d0a-1804-4a88-8649-0d6086050429" providerId="ADAL" clId="{8FE636F8-2E47-481C-A5E5-1EFF9ACF7D68}" dt="2023-02-01T18:39:37.488" v="409"/>
          <ac:spMkLst>
            <pc:docMk/>
            <pc:sldMk cId="2461576938" sldId="352"/>
            <ac:spMk id="2" creationId="{7E8B03A9-9DD7-57E8-CE9B-8E22434A13DB}"/>
          </ac:spMkLst>
        </pc:spChg>
        <pc:spChg chg="add del mod">
          <ac:chgData name="Kanstantsin Tsedryk" userId="708e2d0a-1804-4a88-8649-0d6086050429" providerId="ADAL" clId="{8FE636F8-2E47-481C-A5E5-1EFF9ACF7D68}" dt="2023-02-01T18:39:47.442" v="413"/>
          <ac:spMkLst>
            <pc:docMk/>
            <pc:sldMk cId="2461576938" sldId="352"/>
            <ac:spMk id="3" creationId="{3E5B5F25-C695-C4FF-16E1-AD5B7255F289}"/>
          </ac:spMkLst>
        </pc:spChg>
        <pc:spChg chg="add del mod">
          <ac:chgData name="Kanstantsin Tsedryk" userId="708e2d0a-1804-4a88-8649-0d6086050429" providerId="ADAL" clId="{8FE636F8-2E47-481C-A5E5-1EFF9ACF7D68}" dt="2023-02-01T18:39:47.442" v="413"/>
          <ac:spMkLst>
            <pc:docMk/>
            <pc:sldMk cId="2461576938" sldId="352"/>
            <ac:spMk id="4" creationId="{C45861F8-4B91-DBB5-D5F4-A1C2F61AF50F}"/>
          </ac:spMkLst>
        </pc:spChg>
        <pc:spChg chg="mod">
          <ac:chgData name="Kanstantsin Tsedryk" userId="708e2d0a-1804-4a88-8649-0d6086050429" providerId="ADAL" clId="{8FE636F8-2E47-481C-A5E5-1EFF9ACF7D68}" dt="2023-02-01T18:39:44.980" v="410"/>
          <ac:spMkLst>
            <pc:docMk/>
            <pc:sldMk cId="2461576938" sldId="352"/>
            <ac:spMk id="7" creationId="{0C659571-7568-B796-846B-B867E1C4E322}"/>
          </ac:spMkLst>
        </pc:spChg>
        <pc:spChg chg="add mod">
          <ac:chgData name="Kanstantsin Tsedryk" userId="708e2d0a-1804-4a88-8649-0d6086050429" providerId="ADAL" clId="{8FE636F8-2E47-481C-A5E5-1EFF9ACF7D68}" dt="2023-02-01T18:41:19.388" v="420" actId="20577"/>
          <ac:spMkLst>
            <pc:docMk/>
            <pc:sldMk cId="2461576938" sldId="352"/>
            <ac:spMk id="8" creationId="{48D2F23B-98DC-E634-A276-215F9F237794}"/>
          </ac:spMkLst>
        </pc:spChg>
        <pc:spChg chg="add mod">
          <ac:chgData name="Kanstantsin Tsedryk" userId="708e2d0a-1804-4a88-8649-0d6086050429" providerId="ADAL" clId="{8FE636F8-2E47-481C-A5E5-1EFF9ACF7D68}" dt="2023-02-01T18:41:31.083" v="422" actId="17032"/>
          <ac:spMkLst>
            <pc:docMk/>
            <pc:sldMk cId="2461576938" sldId="352"/>
            <ac:spMk id="9" creationId="{4011EE48-AC60-7A47-1C2E-054E5649229F}"/>
          </ac:spMkLst>
        </pc:spChg>
        <pc:spChg chg="mod">
          <ac:chgData name="Kanstantsin Tsedryk" userId="708e2d0a-1804-4a88-8649-0d6086050429" providerId="ADAL" clId="{8FE636F8-2E47-481C-A5E5-1EFF9ACF7D68}" dt="2023-02-01T18:42:47.128" v="428" actId="1076"/>
          <ac:spMkLst>
            <pc:docMk/>
            <pc:sldMk cId="2461576938" sldId="352"/>
            <ac:spMk id="12" creationId="{C16C5C51-F779-BE36-5629-96770A7E4741}"/>
          </ac:spMkLst>
        </pc:spChg>
        <pc:grpChg chg="add del mod">
          <ac:chgData name="Kanstantsin Tsedryk" userId="708e2d0a-1804-4a88-8649-0d6086050429" providerId="ADAL" clId="{8FE636F8-2E47-481C-A5E5-1EFF9ACF7D68}" dt="2023-02-01T18:39:47.442" v="413"/>
          <ac:grpSpMkLst>
            <pc:docMk/>
            <pc:sldMk cId="2461576938" sldId="352"/>
            <ac:grpSpMk id="5" creationId="{28020177-78C0-6038-D58F-34D2673E4748}"/>
          </ac:grpSpMkLst>
        </pc:grpChg>
        <pc:grpChg chg="add mod">
          <ac:chgData name="Kanstantsin Tsedryk" userId="708e2d0a-1804-4a88-8649-0d6086050429" providerId="ADAL" clId="{8FE636F8-2E47-481C-A5E5-1EFF9ACF7D68}" dt="2023-02-01T18:42:47.128" v="428" actId="1076"/>
          <ac:grpSpMkLst>
            <pc:docMk/>
            <pc:sldMk cId="2461576938" sldId="352"/>
            <ac:grpSpMk id="10" creationId="{0F0EA15E-93B7-4D83-8D2D-11A7CA966F8B}"/>
          </ac:grpSpMkLst>
        </pc:grpChg>
        <pc:picChg chg="mod">
          <ac:chgData name="Kanstantsin Tsedryk" userId="708e2d0a-1804-4a88-8649-0d6086050429" providerId="ADAL" clId="{8FE636F8-2E47-481C-A5E5-1EFF9ACF7D68}" dt="2023-02-01T18:39:44.980" v="410"/>
          <ac:picMkLst>
            <pc:docMk/>
            <pc:sldMk cId="2461576938" sldId="352"/>
            <ac:picMk id="6" creationId="{BABBF401-88C6-F945-3456-8E88A7B41D2D}"/>
          </ac:picMkLst>
        </pc:picChg>
        <pc:picChg chg="mod">
          <ac:chgData name="Kanstantsin Tsedryk" userId="708e2d0a-1804-4a88-8649-0d6086050429" providerId="ADAL" clId="{8FE636F8-2E47-481C-A5E5-1EFF9ACF7D68}" dt="2023-02-01T18:42:47.128" v="428" actId="1076"/>
          <ac:picMkLst>
            <pc:docMk/>
            <pc:sldMk cId="2461576938" sldId="352"/>
            <ac:picMk id="11" creationId="{A178FCF0-7E9C-3FB5-F67A-785C83C340B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86AB0146-A213-5B57-41F9-98D4906D525C}"/>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La place de l'adverbe </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Une des questions difficiles qui concerne l'emploi des adverbes dans la phrase, c'est leur position. Dans ce diaporama, nous allons apprendre avec vous à mettre correctement les adverbes dans la phrase.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savons déjà que les adverbes peuvent se rapporter aux différents éléments de la phrase (aux verbes, aux adjectifs ou aux autres adverbes). Ainsi, la position de l'adverbe dans la phrase dépend des éléments auxquels il se rapporte.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2493620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Si l'adverbe modifie le sens d'un adjectif ou d'un autre adverbe, nous allons le placer devant l'adjectif et devant l'adverbe.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Il est follement étonné. - dans cette phrase l'adverbe "follement" modifie l'adjectif "étonné", c'est pour cette raison que nous mettons "follement" devant "étonné".</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Tu es trop souvent en retard. - dans cet exemple nous observons l'adverbe "trop" qui se rapporte à l'autre adverbe "souvent", ainsi l’adverbe « trop » se place devant « souvent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3616807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En général, nous utilisons le plus souvent les adverbes avec le verbe. Considérons maintenant en détails la place des adverbes par rapport au verbe.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Ici, il faut faire la distinction entre les verbes conjugués et les infinitifs. Parlons tout d'abord de la place des adverbes par rapport au verbe conjugué.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Ce qui est nécessaire à retenir c'est qu'on ne mettra JAMAIS un adverbe devant un verbe conjugué. Faites-y attention s'il vous plait.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Si l'adverbe modifie un verbe employé au temps simple, il suit le verbe. Par exemple,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le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crois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généralement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 l'adverbe "généralement" se rapporte au verbe "croire" qui est conjugué au présent de l'indicatif, donc, cet adverbe se place après le verbe. </a:t>
            </a:r>
          </a:p>
          <a:p>
            <a:pPr marL="0" marR="0">
              <a:lnSpc>
                <a:spcPct val="115000"/>
              </a:lnSpc>
              <a:spcBef>
                <a:spcPts val="0"/>
              </a:spcBef>
              <a:spcAft>
                <a:spcPts val="400"/>
              </a:spcAft>
            </a:pP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Parlez</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-moi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franchement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 de même, l'adverbe "franchement" se trouve apes le verbe "parler" parce que ce dernier est à l'impératif.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le cas où l'adverbe modifie un verbe au temps composé (un temps composé est un temps qui comprend deux parties: un verbe auxiliaire (avoir ou être) et un participe passé)</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Alors, l'adverbe se place entre l'auxiliaire et le participe passé quand il est court ou commun (c'est-à-dire, quand on l'utilise souvent), ce sont des adverbes comme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déjà</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toujours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souvent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etc.</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Vous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avez</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mal</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jugé</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la situation.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Vous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avez</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déjà</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pris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votre décision?</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ces deux exemples nous mettons l'adverbe entre le verbe auxiliaire et le participe passé, parce qu'il s'agit des adverbes courts qui sont fréquemment employés.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Si l'adverbe est long (comme beaucoup d'adverbes en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et non commun, on le place après le participe passé.</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Il vous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a parlé</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gentiment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Elle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a agi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généreusement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ces exemples les adverbes se placent après le participe passé, parce que ces adverbes sont assez longs (gentiment, généreusement) et ils ne sont pas vraiment fréquents.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Parfois, nous avons la prédominance de l’aspect « commun » sur l'aspect « court ».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nous allons dire « Il a peut-être oublié son livre à la maison ». L'adverbe « peut-être » étant un adverbe assez long, mais en même temps on l'utilise fréquemment, donc on va le placer entre l'auxiliaire et le participe passé. « Il a peut-être oublié son livre à la maison ».</a:t>
            </a: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endParaRPr lang="fr-CA" sz="1800" dirty="0">
              <a:effectLst/>
              <a:latin typeface="Open Sans" panose="020B0606030504020204" pitchFamily="34" charset="0"/>
              <a:ea typeface="Times New Roman" panose="02020603050405020304" pitchFamily="18" charset="0"/>
              <a:cs typeface="Times New Roman" panose="02020603050405020304" pitchFamily="18" charset="0"/>
            </a:endParaRP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1213990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Pour ce qui est de la place des adverbes par rapport aux infinitifs, nous allons placer les adverbes courts (généralement composé d'une seule syllabe) avant l'infinitif:</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Il faut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bien</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réfléchir</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 l'adverbe "bien" est un adverbe court, donc, nous le mettons devant l'infinitif du verbe "réfléchir".</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Encore quelques exemples,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Vous essayez de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trop</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faire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Les choses commencent à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mieux</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aller</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ces deux exemples, les adverbes se placent devant l'infinitif parce qu'ils sont courts (ils sont composés d'une seule syllabe).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Quand l'adverbe a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plus d’une syllabe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nous allons le mettre généralement après l'infinitif.</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vous demande de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parler</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souvent. </a:t>
            </a:r>
            <a:endParaRPr lang="fr-CA" sz="1800" dirty="0">
              <a:effectLst/>
              <a:latin typeface="Open Sans" panose="020B0606030504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400"/>
              </a:spcAft>
            </a:pP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Luc essayait de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suivre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attentivement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le discours.</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Dans ces phrases, nous observons les adverbes qui se composent de deux syllabes et plus, donc, nous les mettons après l'infinitif ("parler souvent" et "suivre attentivement").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Je voudrais préciser que cette règle n'est pas stricte, parfois nous pouvons rencontrer des adverbes courts placés après l'infinitif et vice versa, des adverbes longs, mais communs qui se placent devant l'infinitif. Donc, ne soyez pas surpris si vous rencontrez des cas qui ne coïncident pas </a:t>
            </a:r>
            <a:r>
              <a:rPr lang="fr-CA" sz="1800">
                <a:effectLst/>
                <a:latin typeface="Open Sans" panose="020B0606030504020204" pitchFamily="34" charset="0"/>
                <a:ea typeface="Times New Roman" panose="02020603050405020304" pitchFamily="18" charset="0"/>
                <a:cs typeface="Times New Roman" panose="02020603050405020304" pitchFamily="18" charset="0"/>
              </a:rPr>
              <a:t>avec cette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règle. Néanmoins, je vous conseille de suivre cette règle pour avoir un système plus logique et suivi. </a:t>
            </a:r>
          </a:p>
          <a:p>
            <a:pPr marL="0" marR="0" algn="just">
              <a:spcBef>
                <a:spcPts val="0"/>
              </a:spcBef>
              <a:spcAft>
                <a:spcPts val="400"/>
              </a:spcAft>
            </a:pP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3566894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En ce qui concerne les adverbes de temps et de lieu, ils portent d'habitude sur l'ensemble de l'énoncé, donc, nous pouvons les mettre soit au début soit à la fin de la phrase.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a:t>
            </a:r>
          </a:p>
          <a:p>
            <a:pPr marL="0" marR="0">
              <a:lnSpc>
                <a:spcPct val="115000"/>
              </a:lnSpc>
              <a:spcBef>
                <a:spcPts val="0"/>
              </a:spcBef>
              <a:spcAft>
                <a:spcPts val="400"/>
              </a:spcAft>
            </a:pP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Aujourd'hui,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j'ai des courses à faire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 notez  que nous mettons une virgule après l'adverbe quand il se place au début de la phrase. </a:t>
            </a: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endParaRPr lang="fr-CA" sz="1800" dirty="0">
              <a:effectLst/>
              <a:latin typeface="Open Sans" panose="020B0606030504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Je n’ai pas fait grand-chose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hier</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Il a mis ton sac</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ici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J’ai rencontré mon ami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là-bas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Parfois, nous pouvons rencontrer des contextes dans lesquels l'adverbe porte uniquement sur le verbe, dans ces cas nous mettons l'adverbe après le verbe ou après le participe passé.</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Par exemple,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Tu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t'es levé</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tard</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ce matin.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l'adverbe "tard" porte uniquement sur le verbe, donc, nous le mettons tout de suite après le verbe.</a:t>
            </a:r>
          </a:p>
          <a:p>
            <a:pPr marL="0" marR="0">
              <a:lnSpc>
                <a:spcPct val="115000"/>
              </a:lnSpc>
              <a:spcBef>
                <a:spcPts val="0"/>
              </a:spcBef>
              <a:spcAft>
                <a:spcPts val="400"/>
              </a:spcAft>
            </a:pP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Encore un exemple: </a:t>
            </a: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Ottawa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réagit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immédiatement</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à cette déclaration.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comme "immédiatement" modifie seulement le verbe "réagir", nous le mettons après ce verbe.</a:t>
            </a:r>
            <a:br>
              <a:rPr lang="fr-CA" sz="1800" dirty="0">
                <a:effectLst/>
                <a:latin typeface="Open Sans" panose="020B0606030504020204" pitchFamily="34" charset="0"/>
                <a:ea typeface="Times New Roman" panose="02020603050405020304" pitchFamily="18" charset="0"/>
                <a:cs typeface="Times New Roman" panose="02020603050405020304" pitchFamily="18" charset="0"/>
              </a:rPr>
            </a:br>
            <a:endParaRPr lang="fr-CA" sz="1800" dirty="0">
              <a:effectLst/>
              <a:latin typeface="Open Sans" panose="020B0606030504020204" pitchFamily="34" charset="0"/>
              <a:ea typeface="Times New Roman" panose="02020603050405020304" pitchFamily="18" charset="0"/>
              <a:cs typeface="Times New Roman" panose="02020603050405020304" pitchFamily="18" charset="0"/>
            </a:endParaRP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a:p>
        </p:txBody>
      </p:sp>
    </p:spTree>
    <p:extLst>
      <p:ext uri="{BB962C8B-B14F-4D97-AF65-F5344CB8AC3E}">
        <p14:creationId xmlns:p14="http://schemas.microsoft.com/office/powerpoint/2010/main" val="1745451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J'aimerais mentionner une particularité de certains adverbes qui affecte l'ordre habituel des éléments de la phrase. Il y a des adverbes qui, placés au début de la phrase, entraînent l'inversion du verbe et du pronom sujet. Ces adverbes sont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peut-être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aussi</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à peine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sans doute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encore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Peut-être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es-tu</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fatigué.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Notez que ce n’est pas une question, on inverse le sujet et le verbe parce que l’adverbe « peut-être » se trouve au début de la phrase.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On peut aussi éviter l'inversion verbe-sujet en plaçant l'adverbe tout de suite après le verbe conjugué. </a:t>
            </a:r>
          </a:p>
          <a:p>
            <a:pPr marL="0" marR="0">
              <a:lnSpc>
                <a:spcPct val="115000"/>
              </a:lnSpc>
              <a:spcBef>
                <a:spcPts val="0"/>
              </a:spcBef>
              <a:spcAft>
                <a:spcPts val="400"/>
              </a:spcAft>
            </a:pP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Tu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es</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b="1" dirty="0">
                <a:effectLst/>
                <a:latin typeface="Open Sans" panose="020B0606030504020204" pitchFamily="34" charset="0"/>
                <a:ea typeface="Times New Roman" panose="02020603050405020304" pitchFamily="18" charset="0"/>
                <a:cs typeface="Times New Roman" panose="02020603050405020304" pitchFamily="18" charset="0"/>
              </a:rPr>
              <a:t>peut-être</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r>
              <a:rPr lang="fr-CA" sz="1800" u="sng" dirty="0">
                <a:effectLst/>
                <a:latin typeface="Open Sans" panose="020B0606030504020204" pitchFamily="34" charset="0"/>
                <a:ea typeface="Times New Roman" panose="02020603050405020304" pitchFamily="18" charset="0"/>
                <a:cs typeface="Times New Roman" panose="02020603050405020304" pitchFamily="18" charset="0"/>
              </a:rPr>
              <a:t>fatigué</a:t>
            </a:r>
            <a:r>
              <a:rPr lang="fr-CA" sz="1800" dirty="0">
                <a:effectLst/>
                <a:latin typeface="Open Sans" panose="020B0606030504020204" pitchFamily="34" charset="0"/>
                <a:ea typeface="Times New Roman" panose="02020603050405020304" pitchFamily="18"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6</a:t>
            </a:fld>
            <a:endParaRPr lang="en-CA" altLang="fr-FR"/>
          </a:p>
        </p:txBody>
      </p:sp>
    </p:spTree>
    <p:extLst>
      <p:ext uri="{BB962C8B-B14F-4D97-AF65-F5344CB8AC3E}">
        <p14:creationId xmlns:p14="http://schemas.microsoft.com/office/powerpoint/2010/main" val="471252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a:xfrm>
            <a:off x="1106214" y="4281284"/>
            <a:ext cx="10300303" cy="600144"/>
          </a:xfrm>
        </p:spPr>
        <p:txBody>
          <a:bodyPr/>
          <a:lstStyle/>
          <a:p>
            <a:endParaRPr lang="fr-CA"/>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La place de l'adverbe </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CA" dirty="0"/>
              <a:t>Avec un adjectif ou adverbe</a:t>
            </a:r>
          </a:p>
        </p:txBody>
      </p:sp>
      <p:sp>
        <p:nvSpPr>
          <p:cNvPr id="24" name="TextBox 23">
            <a:extLst>
              <a:ext uri="{FF2B5EF4-FFF2-40B4-BE49-F238E27FC236}">
                <a16:creationId xmlns:a16="http://schemas.microsoft.com/office/drawing/2014/main" id="{58A97EE0-77FD-CDCF-A4F3-E92EB3DC4195}"/>
              </a:ext>
            </a:extLst>
          </p:cNvPr>
          <p:cNvSpPr txBox="1"/>
          <p:nvPr/>
        </p:nvSpPr>
        <p:spPr>
          <a:xfrm>
            <a:off x="1055400" y="2065993"/>
            <a:ext cx="6289962" cy="523220"/>
          </a:xfrm>
          <a:prstGeom prst="rect">
            <a:avLst/>
          </a:prstGeom>
          <a:noFill/>
        </p:spPr>
        <p:txBody>
          <a:bodyPr wrap="square">
            <a:spAutoFit/>
          </a:bodyPr>
          <a:lstStyle/>
          <a:p>
            <a:r>
              <a:rPr kumimoji="0" lang="fr-FR" altLang="fr-FR" sz="2800" b="0" i="0" u="none" strike="noStrike" kern="0" cap="none" spc="0" normalizeH="0" baseline="0" noProof="0" dirty="0">
                <a:ln>
                  <a:noFill/>
                </a:ln>
                <a:solidFill>
                  <a:srgbClr val="000000"/>
                </a:solidFill>
                <a:effectLst/>
                <a:uLnTx/>
                <a:uFillTx/>
                <a:latin typeface="Arial"/>
                <a:ea typeface="+mn-ea"/>
                <a:cs typeface="+mn-cs"/>
                <a:sym typeface="Gill Sans" charset="0"/>
              </a:rPr>
              <a:t>Il est follement étonné</a:t>
            </a:r>
            <a:r>
              <a:rPr kumimoji="0" lang="fr-FR" altLang="fr-FR" sz="2400" b="0" i="0" u="none" strike="noStrike" kern="0" cap="none" spc="0" normalizeH="0" baseline="0" noProof="0" dirty="0">
                <a:ln>
                  <a:noFill/>
                </a:ln>
                <a:solidFill>
                  <a:srgbClr val="000000"/>
                </a:solidFill>
                <a:effectLst/>
                <a:uLnTx/>
                <a:uFillTx/>
                <a:latin typeface="Arial"/>
                <a:ea typeface="+mn-ea"/>
                <a:cs typeface="+mn-cs"/>
                <a:sym typeface="Gill Sans" charset="0"/>
              </a:rPr>
              <a:t>.</a:t>
            </a:r>
            <a:endParaRPr lang="fr-CA" dirty="0"/>
          </a:p>
        </p:txBody>
      </p:sp>
      <p:pic>
        <p:nvPicPr>
          <p:cNvPr id="18" name="Picture 13" descr="C:\Documents and Settings\ktsedryk\My Documents\Enseignement\Waterloo\Distance\252\adverbe\images\nervous.png">
            <a:extLst>
              <a:ext uri="{FF2B5EF4-FFF2-40B4-BE49-F238E27FC236}">
                <a16:creationId xmlns:a16="http://schemas.microsoft.com/office/drawing/2014/main" id="{381958E1-EA96-1563-27C9-2127C74D60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5294" y="3231356"/>
            <a:ext cx="3328452" cy="287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a:extLst>
              <a:ext uri="{FF2B5EF4-FFF2-40B4-BE49-F238E27FC236}">
                <a16:creationId xmlns:a16="http://schemas.microsoft.com/office/drawing/2014/main" id="{B53858AE-DCE0-EAA3-BCDC-F221FDCECAA9}"/>
              </a:ext>
            </a:extLst>
          </p:cNvPr>
          <p:cNvSpPr txBox="1"/>
          <p:nvPr/>
        </p:nvSpPr>
        <p:spPr>
          <a:xfrm>
            <a:off x="7091362" y="4949977"/>
            <a:ext cx="6289962" cy="52322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fr-FR" sz="2800" b="0" i="0" u="none" strike="noStrike" kern="0" cap="none" spc="0" normalizeH="0" baseline="0" noProof="0" dirty="0">
                <a:ln>
                  <a:noFill/>
                </a:ln>
                <a:solidFill>
                  <a:srgbClr val="000000"/>
                </a:solidFill>
                <a:effectLst/>
                <a:uLnTx/>
                <a:uFillTx/>
                <a:latin typeface="Arial"/>
                <a:ea typeface="+mn-ea"/>
                <a:cs typeface="+mn-cs"/>
              </a:rPr>
              <a:t>Tu es trop souvent en retard.</a:t>
            </a:r>
          </a:p>
        </p:txBody>
      </p:sp>
      <p:pic>
        <p:nvPicPr>
          <p:cNvPr id="19" name="Picture 14">
            <a:extLst>
              <a:ext uri="{FF2B5EF4-FFF2-40B4-BE49-F238E27FC236}">
                <a16:creationId xmlns:a16="http://schemas.microsoft.com/office/drawing/2014/main" id="{21C750A0-B963-85D0-D7D6-84D879A6C8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7837" y="986454"/>
            <a:ext cx="2094957" cy="3498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4238AB5D-DD9F-D9C0-1319-9C95476276C7}"/>
              </a:ext>
            </a:extLst>
          </p:cNvPr>
          <p:cNvCxnSpPr/>
          <p:nvPr/>
        </p:nvCxnSpPr>
        <p:spPr>
          <a:xfrm>
            <a:off x="2002634" y="2480003"/>
            <a:ext cx="1463040" cy="1587"/>
          </a:xfrm>
          <a:prstGeom prst="line">
            <a:avLst/>
          </a:prstGeom>
          <a:noFill/>
          <a:ln w="12700" cap="flat" cmpd="sng" algn="ctr">
            <a:solidFill>
              <a:srgbClr val="C00000"/>
            </a:solidFill>
            <a:prstDash val="solid"/>
          </a:ln>
          <a:effectLst/>
        </p:spPr>
      </p:cxnSp>
      <p:cxnSp>
        <p:nvCxnSpPr>
          <p:cNvPr id="14" name="Straight Connector 13">
            <a:extLst>
              <a:ext uri="{FF2B5EF4-FFF2-40B4-BE49-F238E27FC236}">
                <a16:creationId xmlns:a16="http://schemas.microsoft.com/office/drawing/2014/main" id="{8703C402-ADE9-3D9B-5041-A9F29B36043E}"/>
              </a:ext>
            </a:extLst>
          </p:cNvPr>
          <p:cNvCxnSpPr/>
          <p:nvPr/>
        </p:nvCxnSpPr>
        <p:spPr>
          <a:xfrm flipV="1">
            <a:off x="8211884" y="5415254"/>
            <a:ext cx="548640" cy="3175"/>
          </a:xfrm>
          <a:prstGeom prst="line">
            <a:avLst/>
          </a:prstGeom>
          <a:noFill/>
          <a:ln w="12700" cap="flat" cmpd="sng" algn="ctr">
            <a:solidFill>
              <a:srgbClr val="C00000"/>
            </a:solidFill>
            <a:prstDash val="solid"/>
          </a:ln>
          <a:effectLst/>
        </p:spPr>
      </p:cxnSp>
      <p:cxnSp>
        <p:nvCxnSpPr>
          <p:cNvPr id="15" name="Straight Connector 14">
            <a:extLst>
              <a:ext uri="{FF2B5EF4-FFF2-40B4-BE49-F238E27FC236}">
                <a16:creationId xmlns:a16="http://schemas.microsoft.com/office/drawing/2014/main" id="{CB952D84-F627-8F83-08BA-3BDB8DD22EA9}"/>
              </a:ext>
            </a:extLst>
          </p:cNvPr>
          <p:cNvCxnSpPr/>
          <p:nvPr/>
        </p:nvCxnSpPr>
        <p:spPr>
          <a:xfrm>
            <a:off x="8878634" y="5415254"/>
            <a:ext cx="1280160" cy="3175"/>
          </a:xfrm>
          <a:prstGeom prst="line">
            <a:avLst/>
          </a:prstGeom>
          <a:noFill/>
          <a:ln w="12700" cap="flat" cmpd="sng" algn="ctr">
            <a:solidFill>
              <a:srgbClr val="C00000"/>
            </a:solidFill>
            <a:prstDash val="solid"/>
          </a:ln>
          <a:effectLst/>
        </p:spPr>
      </p:cxnSp>
      <p:sp>
        <p:nvSpPr>
          <p:cNvPr id="16" name="Curved Down Arrow 39">
            <a:extLst>
              <a:ext uri="{FF2B5EF4-FFF2-40B4-BE49-F238E27FC236}">
                <a16:creationId xmlns:a16="http://schemas.microsoft.com/office/drawing/2014/main" id="{CF77538E-24E1-A698-F465-F0F2E2838A73}"/>
              </a:ext>
            </a:extLst>
          </p:cNvPr>
          <p:cNvSpPr/>
          <p:nvPr/>
        </p:nvSpPr>
        <p:spPr>
          <a:xfrm>
            <a:off x="3009520" y="1854132"/>
            <a:ext cx="977900" cy="304800"/>
          </a:xfrm>
          <a:prstGeom prst="curvedDown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dirty="0">
              <a:ln>
                <a:noFill/>
              </a:ln>
              <a:solidFill>
                <a:srgbClr val="000000"/>
              </a:solidFill>
              <a:effectLst/>
              <a:uLnTx/>
              <a:uFillTx/>
              <a:latin typeface="Arial"/>
              <a:ea typeface="+mn-ea"/>
              <a:cs typeface="+mn-cs"/>
            </a:endParaRPr>
          </a:p>
        </p:txBody>
      </p:sp>
      <p:sp>
        <p:nvSpPr>
          <p:cNvPr id="17" name="Curved Down Arrow 40">
            <a:extLst>
              <a:ext uri="{FF2B5EF4-FFF2-40B4-BE49-F238E27FC236}">
                <a16:creationId xmlns:a16="http://schemas.microsoft.com/office/drawing/2014/main" id="{9245C62C-F828-BD4F-5AD0-EEAF0EFD9929}"/>
              </a:ext>
            </a:extLst>
          </p:cNvPr>
          <p:cNvSpPr/>
          <p:nvPr/>
        </p:nvSpPr>
        <p:spPr>
          <a:xfrm>
            <a:off x="8551285" y="4773180"/>
            <a:ext cx="685800" cy="304800"/>
          </a:xfrm>
          <a:prstGeom prst="curvedDownArrow">
            <a:avLst/>
          </a:prstGeom>
          <a:solidFill>
            <a:srgbClr val="99CCFF"/>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dirty="0">
              <a:ln>
                <a:noFill/>
              </a:ln>
              <a:solidFill>
                <a:srgbClr val="000000"/>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13764CFE-5423-BF30-2AFE-E8F1515391B1}"/>
              </a:ext>
            </a:extLst>
          </p:cNvPr>
          <p:cNvSpPr/>
          <p:nvPr/>
        </p:nvSpPr>
        <p:spPr bwMode="auto">
          <a:xfrm>
            <a:off x="11677072" y="6780679"/>
            <a:ext cx="89159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 </a:t>
            </a: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animEffect transition="in" filter="fade">
                                      <p:cBhvr>
                                        <p:cTn id="9" dur="500"/>
                                        <p:tgtEl>
                                          <p:spTgt spid="18"/>
                                        </p:tgtEl>
                                      </p:cBhvr>
                                    </p:animEffect>
                                  </p:childTnLst>
                                </p:cTn>
                              </p:par>
                              <p:par>
                                <p:cTn id="10" presetID="10" presetClass="entr" presetSubtype="0" fill="hold"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1000"/>
                                        <p:tgtEl>
                                          <p:spTgt spid="20"/>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0"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par>
                          <p:cTn id="18" fill="hold">
                            <p:stCondLst>
                              <p:cond delay="1000"/>
                            </p:stCondLst>
                            <p:childTnLst>
                              <p:par>
                                <p:cTn id="19" presetID="22" presetClass="entr" presetSubtype="4"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childTnLst>
                          </p:cTn>
                        </p:par>
                        <p:par>
                          <p:cTn id="22" fill="hold">
                            <p:stCondLst>
                              <p:cond delay="1500"/>
                            </p:stCondLst>
                            <p:childTnLst>
                              <p:par>
                                <p:cTn id="23" presetID="22" presetClass="entr" presetSubtype="4"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00"/>
                                        <p:tgtEl>
                                          <p:spTgt spid="14"/>
                                        </p:tgtEl>
                                      </p:cBhvr>
                                    </p:animEffect>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16" grpId="0" animBg="1"/>
      <p:bldP spid="17" grpId="0" animBg="1"/>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Avec un verbe conjugué </a:t>
            </a:r>
          </a:p>
        </p:txBody>
      </p:sp>
      <p:sp>
        <p:nvSpPr>
          <p:cNvPr id="4" name="Isosceles Triangle 7">
            <a:extLst>
              <a:ext uri="{FF2B5EF4-FFF2-40B4-BE49-F238E27FC236}">
                <a16:creationId xmlns:a16="http://schemas.microsoft.com/office/drawing/2014/main" id="{560E42B8-1D27-402E-0767-3D5BE4FF49FA}"/>
              </a:ext>
            </a:extLst>
          </p:cNvPr>
          <p:cNvSpPr/>
          <p:nvPr/>
        </p:nvSpPr>
        <p:spPr bwMode="auto">
          <a:xfrm rot="2808625">
            <a:off x="8272926" y="-862955"/>
            <a:ext cx="5507695" cy="3408622"/>
          </a:xfrm>
          <a:custGeom>
            <a:avLst/>
            <a:gdLst>
              <a:gd name="connsiteX0" fmla="*/ 0 w 6172200"/>
              <a:gd name="connsiteY0" fmla="*/ 3332162 h 3332162"/>
              <a:gd name="connsiteX1" fmla="*/ 3140539 w 6172200"/>
              <a:gd name="connsiteY1" fmla="*/ 0 h 3332162"/>
              <a:gd name="connsiteX2" fmla="*/ 6172200 w 6172200"/>
              <a:gd name="connsiteY2" fmla="*/ 3332162 h 3332162"/>
              <a:gd name="connsiteX3" fmla="*/ 0 w 6172200"/>
              <a:gd name="connsiteY3" fmla="*/ 3332162 h 3332162"/>
              <a:gd name="connsiteX0" fmla="*/ 0 w 5244663"/>
              <a:gd name="connsiteY0" fmla="*/ 3332162 h 3332162"/>
              <a:gd name="connsiteX1" fmla="*/ 3140539 w 5244663"/>
              <a:gd name="connsiteY1" fmla="*/ 0 h 3332162"/>
              <a:gd name="connsiteX2" fmla="*/ 5244663 w 5244663"/>
              <a:gd name="connsiteY2" fmla="*/ 2083076 h 3332162"/>
              <a:gd name="connsiteX3" fmla="*/ 0 w 5244663"/>
              <a:gd name="connsiteY3" fmla="*/ 3332162 h 3332162"/>
              <a:gd name="connsiteX0" fmla="*/ 0 w 5189287"/>
              <a:gd name="connsiteY0" fmla="*/ 3343238 h 3343238"/>
              <a:gd name="connsiteX1" fmla="*/ 3085163 w 5189287"/>
              <a:gd name="connsiteY1" fmla="*/ 0 h 3343238"/>
              <a:gd name="connsiteX2" fmla="*/ 5189287 w 5189287"/>
              <a:gd name="connsiteY2" fmla="*/ 2083076 h 3343238"/>
              <a:gd name="connsiteX3" fmla="*/ 0 w 5189287"/>
              <a:gd name="connsiteY3" fmla="*/ 3343238 h 3343238"/>
              <a:gd name="connsiteX0" fmla="*/ 0 w 5846144"/>
              <a:gd name="connsiteY0" fmla="*/ 3343238 h 3343238"/>
              <a:gd name="connsiteX1" fmla="*/ 3085163 w 5846144"/>
              <a:gd name="connsiteY1" fmla="*/ 0 h 3343238"/>
              <a:gd name="connsiteX2" fmla="*/ 5846144 w 5846144"/>
              <a:gd name="connsiteY2" fmla="*/ 2682260 h 3343238"/>
              <a:gd name="connsiteX3" fmla="*/ 0 w 5846144"/>
              <a:gd name="connsiteY3" fmla="*/ 3343238 h 3343238"/>
              <a:gd name="connsiteX0" fmla="*/ 0 w 5428899"/>
              <a:gd name="connsiteY0" fmla="*/ 3343238 h 3343238"/>
              <a:gd name="connsiteX1" fmla="*/ 3085163 w 5428899"/>
              <a:gd name="connsiteY1" fmla="*/ 0 h 3343238"/>
              <a:gd name="connsiteX2" fmla="*/ 5428899 w 5428899"/>
              <a:gd name="connsiteY2" fmla="*/ 2273165 h 3343238"/>
              <a:gd name="connsiteX3" fmla="*/ 0 w 5428899"/>
              <a:gd name="connsiteY3" fmla="*/ 3343238 h 3343238"/>
              <a:gd name="connsiteX0" fmla="*/ 0 w 5507695"/>
              <a:gd name="connsiteY0" fmla="*/ 3408622 h 3408622"/>
              <a:gd name="connsiteX1" fmla="*/ 3163959 w 5507695"/>
              <a:gd name="connsiteY1" fmla="*/ 0 h 3408622"/>
              <a:gd name="connsiteX2" fmla="*/ 5507695 w 5507695"/>
              <a:gd name="connsiteY2" fmla="*/ 2273165 h 3408622"/>
              <a:gd name="connsiteX3" fmla="*/ 0 w 5507695"/>
              <a:gd name="connsiteY3" fmla="*/ 3408622 h 3408622"/>
            </a:gdLst>
            <a:ahLst/>
            <a:cxnLst>
              <a:cxn ang="0">
                <a:pos x="connsiteX0" y="connsiteY0"/>
              </a:cxn>
              <a:cxn ang="0">
                <a:pos x="connsiteX1" y="connsiteY1"/>
              </a:cxn>
              <a:cxn ang="0">
                <a:pos x="connsiteX2" y="connsiteY2"/>
              </a:cxn>
              <a:cxn ang="0">
                <a:pos x="connsiteX3" y="connsiteY3"/>
              </a:cxn>
            </a:cxnLst>
            <a:rect l="l" t="t" r="r" b="b"/>
            <a:pathLst>
              <a:path w="5507695" h="3408622">
                <a:moveTo>
                  <a:pt x="0" y="3408622"/>
                </a:moveTo>
                <a:lnTo>
                  <a:pt x="3163959" y="0"/>
                </a:lnTo>
                <a:lnTo>
                  <a:pt x="5507695" y="2273165"/>
                </a:lnTo>
                <a:lnTo>
                  <a:pt x="0" y="3408622"/>
                </a:lnTo>
                <a:close/>
              </a:path>
            </a:pathLst>
          </a:cu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CA"/>
          </a:p>
        </p:txBody>
      </p:sp>
      <p:sp>
        <p:nvSpPr>
          <p:cNvPr id="5" name="TextBox 4">
            <a:extLst>
              <a:ext uri="{FF2B5EF4-FFF2-40B4-BE49-F238E27FC236}">
                <a16:creationId xmlns:a16="http://schemas.microsoft.com/office/drawing/2014/main" id="{0775364D-9980-C0E4-0FCE-8BF1A1504DAF}"/>
              </a:ext>
            </a:extLst>
          </p:cNvPr>
          <p:cNvSpPr txBox="1"/>
          <p:nvPr/>
        </p:nvSpPr>
        <p:spPr>
          <a:xfrm rot="2098590">
            <a:off x="8868606" y="622872"/>
            <a:ext cx="4126653" cy="1246495"/>
          </a:xfrm>
          <a:prstGeom prst="rect">
            <a:avLst/>
          </a:prstGeom>
          <a:noFill/>
          <a:ln>
            <a:noFill/>
          </a:ln>
        </p:spPr>
        <p:style>
          <a:lnRef idx="1">
            <a:schemeClr val="accent5"/>
          </a:lnRef>
          <a:fillRef idx="3">
            <a:schemeClr val="accent5"/>
          </a:fillRef>
          <a:effectRef idx="2">
            <a:schemeClr val="accent5"/>
          </a:effectRef>
          <a:fontRef idx="minor">
            <a:schemeClr val="lt1"/>
          </a:fontRef>
        </p:style>
        <p:txBody>
          <a:bodyPr wrap="square">
            <a:spAutoFit/>
          </a:bodyPr>
          <a:lstStyle>
            <a:defPPr>
              <a:defRPr lang="en-US"/>
            </a:defPPr>
            <a:lvl1pPr marL="342900" marR="0" lvl="0" indent="-342900" algn="ctr" defTabSz="914400" eaLnBrk="0" latinLnBrk="0" hangingPunct="0">
              <a:lnSpc>
                <a:spcPct val="100000"/>
              </a:lnSpc>
              <a:spcBef>
                <a:spcPct val="20000"/>
              </a:spcBef>
              <a:buClrTx/>
              <a:buSzTx/>
              <a:buFontTx/>
              <a:buNone/>
              <a:tabLst/>
              <a:defRPr kumimoji="0" sz="9600" b="1" i="0" u="none" strike="noStrike" kern="0" cap="none" spc="0" normalizeH="0" baseline="0">
                <a:ln>
                  <a:solidFill>
                    <a:schemeClr val="bg1"/>
                  </a:solidFill>
                </a:ln>
                <a:solidFill>
                  <a:schemeClr val="bg1"/>
                </a:solidFill>
                <a:effectLst/>
                <a:uLnTx/>
                <a:uFillTx/>
                <a:latin typeface="Dreaming Outloud Pro" panose="020B0604020202020204" pitchFamily="66" charset="0"/>
                <a:cs typeface="Dreaming Outloud Pro" panose="020B0604020202020204" pitchFamily="66"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a:lnSpc>
                <a:spcPts val="4500"/>
              </a:lnSpc>
              <a:spcBef>
                <a:spcPts val="0"/>
              </a:spcBef>
            </a:pPr>
            <a:r>
              <a:rPr lang="fr-FR" sz="4800" dirty="0">
                <a:latin typeface="Cubano" panose="00000500000000000000" pitchFamily="50" charset="0"/>
              </a:rPr>
              <a:t>Jamais</a:t>
            </a:r>
          </a:p>
          <a:p>
            <a:pPr>
              <a:lnSpc>
                <a:spcPts val="4500"/>
              </a:lnSpc>
              <a:spcBef>
                <a:spcPts val="0"/>
              </a:spcBef>
            </a:pPr>
            <a:r>
              <a:rPr lang="fr-FR" sz="4800" dirty="0">
                <a:latin typeface="Cubano" panose="00000500000000000000" pitchFamily="50" charset="0"/>
              </a:rPr>
              <a:t>devant</a:t>
            </a:r>
            <a:endParaRPr lang="fr-CA" sz="4800" dirty="0">
              <a:latin typeface="Cubano" panose="00000500000000000000" pitchFamily="50" charset="0"/>
            </a:endParaRPr>
          </a:p>
        </p:txBody>
      </p:sp>
      <p:sp>
        <p:nvSpPr>
          <p:cNvPr id="15" name="Content Placeholder 5">
            <a:extLst>
              <a:ext uri="{FF2B5EF4-FFF2-40B4-BE49-F238E27FC236}">
                <a16:creationId xmlns:a16="http://schemas.microsoft.com/office/drawing/2014/main" id="{E6693679-E352-6CF0-9CFF-301BC53711C5}"/>
              </a:ext>
            </a:extLst>
          </p:cNvPr>
          <p:cNvSpPr txBox="1">
            <a:spLocks/>
          </p:cNvSpPr>
          <p:nvPr/>
        </p:nvSpPr>
        <p:spPr bwMode="auto">
          <a:xfrm>
            <a:off x="306388" y="1052512"/>
            <a:ext cx="10260012"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marR="0" lvl="0" indent="-514350" algn="l" defTabSz="914400" rtl="0" eaLnBrk="0" fontAlgn="base" latinLnBrk="0" hangingPunct="0">
              <a:lnSpc>
                <a:spcPct val="150000"/>
              </a:lnSpc>
              <a:spcBef>
                <a:spcPct val="20000"/>
              </a:spcBef>
              <a:spcAft>
                <a:spcPct val="0"/>
              </a:spcAft>
              <a:buClrTx/>
              <a:buSzTx/>
              <a:buFontTx/>
              <a:buAutoNum type="arabicParenR"/>
              <a:tabLst/>
              <a:defRPr/>
            </a:pPr>
            <a:r>
              <a:rPr kumimoji="0" lang="en-US" sz="2800" b="1" i="0" u="none" strike="noStrike" kern="0" cap="none" spc="0" normalizeH="0" baseline="0" noProof="0" dirty="0">
                <a:ln>
                  <a:noFill/>
                </a:ln>
                <a:solidFill>
                  <a:srgbClr val="333766"/>
                </a:solidFill>
                <a:effectLst/>
                <a:uLnTx/>
                <a:uFillTx/>
                <a:latin typeface="Arial"/>
                <a:ea typeface="+mn-ea"/>
                <a:cs typeface="+mn-cs"/>
              </a:rPr>
              <a:t>temps simples</a:t>
            </a:r>
            <a:endParaRPr kumimoji="0" lang="en-US" sz="28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en-US" b="0" i="0" u="none" strike="noStrike" kern="0" cap="none" spc="0" normalizeH="0" baseline="0" noProof="0" dirty="0">
                <a:ln>
                  <a:noFill/>
                </a:ln>
                <a:solidFill>
                  <a:srgbClr val="333766"/>
                </a:solidFill>
                <a:effectLst/>
                <a:uLnTx/>
                <a:uFillTx/>
                <a:latin typeface="Arial"/>
                <a:ea typeface="+mn-ea"/>
                <a:cs typeface="+mn-cs"/>
              </a:rPr>
              <a:t>	</a:t>
            </a:r>
            <a:r>
              <a:rPr kumimoji="0" lang="fr-FR" sz="2000" b="1" i="0" u="none" strike="noStrike" kern="0" cap="none" spc="0" normalizeH="0" baseline="0" noProof="0" dirty="0">
                <a:ln>
                  <a:noFill/>
                </a:ln>
                <a:solidFill>
                  <a:srgbClr val="000000"/>
                </a:solidFill>
                <a:effectLst/>
                <a:uLnTx/>
                <a:uFillTx/>
                <a:latin typeface="Arial"/>
                <a:ea typeface="+mn-ea"/>
                <a:cs typeface="+mn-cs"/>
              </a:rPr>
              <a:t>Ex.</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000" b="0" i="0" u="none" strike="noStrike" kern="0" cap="none" spc="0" normalizeH="0" baseline="0" noProof="0" dirty="0">
                <a:ln>
                  <a:noFill/>
                </a:ln>
                <a:solidFill>
                  <a:srgbClr val="000000"/>
                </a:solidFill>
                <a:effectLst/>
                <a:uLnTx/>
                <a:uFillTx/>
                <a:latin typeface="Arial"/>
                <a:ea typeface="+mn-ea"/>
                <a:cs typeface="+mn-cs"/>
              </a:rPr>
              <a:t>Je le </a:t>
            </a:r>
            <a:r>
              <a:rPr kumimoji="0" lang="fr-FR" sz="2000" b="0" i="0" u="sng" strike="noStrike" kern="0" cap="none" spc="0" normalizeH="0" baseline="0" noProof="0" dirty="0">
                <a:ln>
                  <a:noFill/>
                </a:ln>
                <a:solidFill>
                  <a:srgbClr val="000000"/>
                </a:solidFill>
                <a:effectLst/>
                <a:uLnTx/>
                <a:uFill>
                  <a:solidFill>
                    <a:srgbClr val="C00000"/>
                  </a:solidFill>
                </a:uFill>
                <a:latin typeface="Arial"/>
                <a:ea typeface="+mn-ea"/>
                <a:cs typeface="+mn-cs"/>
              </a:rPr>
              <a:t>crois</a:t>
            </a:r>
            <a:r>
              <a:rPr kumimoji="0" lang="fr-FR" sz="2000" b="0" i="0" u="none" strike="noStrike" kern="0" cap="none" spc="0" normalizeH="0" baseline="0" noProof="0" dirty="0">
                <a:ln>
                  <a:noFill/>
                </a:ln>
                <a:solidFill>
                  <a:srgbClr val="000000"/>
                </a:solidFill>
                <a:effectLst/>
                <a:uLnTx/>
                <a:uFillTx/>
                <a:latin typeface="Arial"/>
                <a:ea typeface="+mn-ea"/>
                <a:cs typeface="+mn-cs"/>
              </a:rPr>
              <a:t> </a:t>
            </a:r>
            <a:r>
              <a:rPr kumimoji="0" lang="fr-FR" sz="2000" b="1" i="0" u="none" strike="noStrike" kern="0" cap="none" spc="0" normalizeH="0" baseline="0" noProof="0" dirty="0">
                <a:ln>
                  <a:noFill/>
                </a:ln>
                <a:solidFill>
                  <a:srgbClr val="000000"/>
                </a:solidFill>
                <a:effectLst/>
                <a:uLnTx/>
                <a:uFillTx/>
                <a:latin typeface="Arial"/>
                <a:ea typeface="+mn-ea"/>
                <a:cs typeface="+mn-cs"/>
              </a:rPr>
              <a:t>généralement</a:t>
            </a:r>
            <a:r>
              <a:rPr kumimoji="0" lang="fr-FR" sz="2000" b="0" i="0" u="none" strike="noStrike" kern="0" cap="none" spc="0" normalizeH="0" baseline="0" noProof="0" dirty="0">
                <a:ln>
                  <a:noFill/>
                </a:ln>
                <a:solidFill>
                  <a:srgbClr val="000000"/>
                </a:solidFill>
                <a:effectLst/>
                <a:uLnTx/>
                <a:uFillTx/>
                <a:latin typeface="Arial"/>
                <a:ea typeface="+mn-ea"/>
                <a:cs typeface="+mn-cs"/>
              </a:rPr>
              <a:t>.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sz="2000" b="0" i="0" u="none" strike="noStrike" kern="0" cap="none" spc="0" normalizeH="0" baseline="0" noProof="0" dirty="0">
                <a:ln>
                  <a:noFill/>
                </a:ln>
                <a:solidFill>
                  <a:srgbClr val="000000"/>
                </a:solidFill>
                <a:effectLst/>
                <a:uLnTx/>
                <a:uFill>
                  <a:solidFill>
                    <a:srgbClr val="C00000"/>
                  </a:solidFill>
                </a:uFill>
                <a:latin typeface="Arial"/>
                <a:ea typeface="+mn-ea"/>
                <a:cs typeface="+mn-cs"/>
              </a:rPr>
              <a:t>		 </a:t>
            </a:r>
            <a:r>
              <a:rPr kumimoji="0" lang="fr-FR" sz="2000" b="0" i="0" u="sng" strike="noStrike" kern="0" cap="none" spc="0" normalizeH="0" baseline="0" noProof="0" dirty="0">
                <a:ln>
                  <a:noFill/>
                </a:ln>
                <a:solidFill>
                  <a:srgbClr val="000000"/>
                </a:solidFill>
                <a:effectLst/>
                <a:uLnTx/>
                <a:uFill>
                  <a:solidFill>
                    <a:srgbClr val="C00000"/>
                  </a:solidFill>
                </a:uFill>
                <a:latin typeface="Arial"/>
                <a:ea typeface="+mn-ea"/>
                <a:cs typeface="+mn-cs"/>
              </a:rPr>
              <a:t>Parlez</a:t>
            </a:r>
            <a:r>
              <a:rPr kumimoji="0" lang="fr-FR" sz="2000" b="0" i="0" u="none" strike="noStrike" kern="0" cap="none" spc="0" normalizeH="0" baseline="0" noProof="0" dirty="0">
                <a:ln>
                  <a:noFill/>
                </a:ln>
                <a:solidFill>
                  <a:srgbClr val="000000"/>
                </a:solidFill>
                <a:effectLst/>
                <a:uLnTx/>
                <a:uFillTx/>
                <a:latin typeface="Arial"/>
                <a:ea typeface="+mn-ea"/>
                <a:cs typeface="+mn-cs"/>
              </a:rPr>
              <a:t>-moi </a:t>
            </a:r>
            <a:r>
              <a:rPr kumimoji="0" lang="fr-FR" sz="2000" b="1" i="0" u="none" strike="noStrike" kern="0" cap="none" spc="0" normalizeH="0" baseline="0" noProof="0" dirty="0">
                <a:ln>
                  <a:noFill/>
                </a:ln>
                <a:solidFill>
                  <a:srgbClr val="000000"/>
                </a:solidFill>
                <a:effectLst/>
                <a:uLnTx/>
                <a:uFillTx/>
                <a:latin typeface="Arial"/>
                <a:ea typeface="+mn-ea"/>
                <a:cs typeface="+mn-cs"/>
              </a:rPr>
              <a:t>franchement</a:t>
            </a:r>
            <a:r>
              <a:rPr kumimoji="0" lang="fr-FR" sz="2000" b="0" i="0" u="none" strike="noStrike" kern="0" cap="none" spc="0" normalizeH="0" baseline="0" noProof="0" dirty="0">
                <a:ln>
                  <a:noFill/>
                </a:ln>
                <a:solidFill>
                  <a:srgbClr val="000000"/>
                </a:solidFill>
                <a:effectLst/>
                <a:uLnTx/>
                <a:uFillTx/>
                <a:latin typeface="Arial"/>
                <a:ea typeface="+mn-ea"/>
                <a:cs typeface="+mn-cs"/>
              </a:rPr>
              <a:t>.   </a:t>
            </a:r>
            <a:endParaRPr kumimoji="0" lang="fr-FR" sz="2400" b="0" i="0" u="none" strike="noStrike" kern="0" cap="none" spc="0" normalizeH="0" baseline="0" noProof="0" dirty="0">
              <a:ln>
                <a:noFill/>
              </a:ln>
              <a:solidFill>
                <a:srgbClr val="000000"/>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FR" sz="800" b="0" i="0" u="none" strike="noStrike" kern="0" cap="none" spc="0" normalizeH="0" baseline="0" noProof="0" dirty="0">
              <a:ln>
                <a:noFill/>
              </a:ln>
              <a:solidFill>
                <a:srgbClr val="000000"/>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AutoNum type="arabicParenR" startAt="2"/>
              <a:tabLst/>
              <a:defRPr/>
            </a:pPr>
            <a:r>
              <a:rPr kumimoji="0" lang="en-US" sz="2800" b="1" i="0" u="none" strike="noStrike" kern="0" cap="none" spc="0" normalizeH="0" baseline="0" noProof="0" dirty="0">
                <a:ln>
                  <a:noFill/>
                </a:ln>
                <a:solidFill>
                  <a:srgbClr val="333766"/>
                </a:solidFill>
                <a:effectLst/>
                <a:uLnTx/>
                <a:uFillTx/>
                <a:latin typeface="Arial"/>
                <a:ea typeface="+mn-ea"/>
                <a:cs typeface="+mn-cs"/>
              </a:rPr>
              <a:t>temps </a:t>
            </a:r>
            <a:r>
              <a:rPr kumimoji="0" lang="fr-CA" sz="2800" b="1" i="0" u="none" strike="noStrike" kern="0" cap="none" spc="0" normalizeH="0" baseline="0" noProof="0" dirty="0">
                <a:ln>
                  <a:noFill/>
                </a:ln>
                <a:solidFill>
                  <a:srgbClr val="333766"/>
                </a:solidFill>
                <a:effectLst/>
                <a:uLnTx/>
                <a:uFillTx/>
                <a:latin typeface="Arial"/>
                <a:ea typeface="+mn-ea"/>
                <a:cs typeface="+mn-cs"/>
              </a:rPr>
              <a:t>composés </a:t>
            </a:r>
            <a:endParaRPr kumimoji="0" lang="fr-CA" sz="2800" b="0" i="0" u="none" strike="noStrike" kern="0" cap="none" spc="0" normalizeH="0" baseline="0" noProof="0" dirty="0">
              <a:ln>
                <a:noFill/>
              </a:ln>
              <a:solidFill>
                <a:srgbClr val="333766"/>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sz="2400" b="0" i="0" u="none" strike="noStrike" kern="0" cap="none" spc="0" normalizeH="0" baseline="0" noProof="0" dirty="0">
                <a:ln>
                  <a:noFill/>
                </a:ln>
                <a:solidFill>
                  <a:srgbClr val="333766"/>
                </a:solidFill>
                <a:effectLst/>
                <a:uLnTx/>
                <a:uFillTx/>
                <a:latin typeface="Arial"/>
                <a:ea typeface="+mn-ea"/>
                <a:cs typeface="+mn-cs"/>
              </a:rPr>
              <a:t>	</a:t>
            </a:r>
            <a:r>
              <a:rPr kumimoji="0" lang="fr-CA" sz="2400" b="1" i="0" u="none" strike="noStrike" kern="0" cap="none" spc="0" normalizeH="0" baseline="0" noProof="0" dirty="0">
                <a:ln>
                  <a:noFill/>
                </a:ln>
                <a:solidFill>
                  <a:srgbClr val="627B9A"/>
                </a:solidFill>
                <a:effectLst/>
                <a:uLnTx/>
                <a:uFillTx/>
                <a:latin typeface="Arial"/>
                <a:ea typeface="+mn-ea"/>
                <a:cs typeface="+mn-cs"/>
              </a:rPr>
              <a:t>a. </a:t>
            </a:r>
            <a:r>
              <a:rPr kumimoji="0" lang="fr-CA" sz="2400" b="0" i="0" u="none" strike="noStrike" kern="0" cap="none" spc="0" normalizeH="0" baseline="0" noProof="0" dirty="0">
                <a:ln>
                  <a:noFill/>
                </a:ln>
                <a:solidFill>
                  <a:srgbClr val="627B9A"/>
                </a:solidFill>
                <a:effectLst/>
                <a:uLnTx/>
                <a:uFillTx/>
                <a:latin typeface="Arial"/>
                <a:ea typeface="+mn-ea"/>
                <a:cs typeface="+mn-cs"/>
              </a:rPr>
              <a:t>adverbe </a:t>
            </a:r>
            <a:r>
              <a:rPr kumimoji="0" lang="en-US" sz="2400" b="1" i="0" u="none" strike="noStrike" kern="0" cap="none" spc="0" normalizeH="0" baseline="0" noProof="0" dirty="0">
                <a:ln>
                  <a:noFill/>
                </a:ln>
                <a:solidFill>
                  <a:srgbClr val="627B9A"/>
                </a:solidFill>
                <a:effectLst/>
                <a:uLnTx/>
                <a:uFillTx/>
                <a:latin typeface="Arial"/>
                <a:ea typeface="+mn-ea"/>
                <a:cs typeface="+mn-cs"/>
              </a:rPr>
              <a:t>court</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0" i="0" u="none" strike="noStrike" kern="0" cap="none" spc="0" normalizeH="0" baseline="0" noProof="0" dirty="0" err="1">
                <a:ln>
                  <a:noFill/>
                </a:ln>
                <a:solidFill>
                  <a:srgbClr val="627B9A"/>
                </a:solidFill>
                <a:effectLst/>
                <a:uLnTx/>
                <a:uFillTx/>
                <a:latin typeface="Arial"/>
                <a:ea typeface="+mn-ea"/>
                <a:cs typeface="+mn-cs"/>
              </a:rPr>
              <a:t>ou</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1" i="0" u="none" strike="noStrike" kern="0" cap="none" spc="0" normalizeH="0" baseline="0" noProof="0" dirty="0" err="1">
                <a:ln>
                  <a:noFill/>
                </a:ln>
                <a:solidFill>
                  <a:srgbClr val="627B9A"/>
                </a:solidFill>
                <a:effectLst/>
                <a:uLnTx/>
                <a:uFillTx/>
                <a:latin typeface="Arial"/>
                <a:ea typeface="+mn-ea"/>
                <a:cs typeface="+mn-cs"/>
              </a:rPr>
              <a:t>commun</a:t>
            </a:r>
            <a:r>
              <a:rPr kumimoji="0" lang="en-US" sz="2400" b="0" i="0" u="none" strike="noStrike" kern="0" cap="none" spc="0" normalizeH="0" baseline="0" noProof="0" dirty="0">
                <a:ln>
                  <a:noFill/>
                </a:ln>
                <a:solidFill>
                  <a:srgbClr val="627B9A"/>
                </a:solidFill>
                <a:effectLst/>
                <a:uLnTx/>
                <a:uFillTx/>
                <a:latin typeface="Arial"/>
                <a:ea typeface="+mn-ea"/>
                <a:cs typeface="+mn-cs"/>
              </a:rPr>
              <a:t>: déjà, très, trop, </a:t>
            </a:r>
            <a:r>
              <a:rPr kumimoji="0" lang="en-US" sz="2400" b="0" i="0" u="none" strike="noStrike" kern="0" cap="none" spc="0" normalizeH="0" baseline="0" noProof="0" dirty="0" err="1">
                <a:ln>
                  <a:noFill/>
                </a:ln>
                <a:solidFill>
                  <a:srgbClr val="627B9A"/>
                </a:solidFill>
                <a:effectLst/>
                <a:uLnTx/>
                <a:uFillTx/>
                <a:latin typeface="Arial"/>
                <a:ea typeface="+mn-ea"/>
                <a:cs typeface="+mn-cs"/>
              </a:rPr>
              <a:t>toujours</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0" i="0" u="none" strike="noStrike" kern="0" cap="none" spc="0" normalizeH="0" baseline="0" noProof="0" dirty="0" err="1">
                <a:ln>
                  <a:noFill/>
                </a:ln>
                <a:solidFill>
                  <a:srgbClr val="627B9A"/>
                </a:solidFill>
                <a:effectLst/>
                <a:uLnTx/>
                <a:uFillTx/>
                <a:latin typeface="Arial"/>
                <a:ea typeface="+mn-ea"/>
                <a:cs typeface="+mn-cs"/>
              </a:rPr>
              <a:t>souvent</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1600" b="0" i="0" u="none" strike="noStrike" kern="0" cap="none" spc="0" normalizeH="0" baseline="0" noProof="0" dirty="0">
                <a:ln>
                  <a:noFill/>
                </a:ln>
                <a:solidFill>
                  <a:srgbClr val="627B9A"/>
                </a:solidFill>
                <a:effectLst/>
                <a:uLnTx/>
                <a:uFillTx/>
                <a:latin typeface="Arial"/>
                <a:ea typeface="+mn-ea"/>
                <a:cs typeface="+mn-cs"/>
              </a:rPr>
              <a:t>etc</a:t>
            </a:r>
            <a:r>
              <a:rPr kumimoji="0" lang="en-US" sz="2400" b="0" i="0" u="none" strike="noStrike" kern="0" cap="none" spc="0" normalizeH="0" baseline="0" noProof="0" dirty="0">
                <a:ln>
                  <a:noFill/>
                </a:ln>
                <a:solidFill>
                  <a:srgbClr val="627B9A"/>
                </a:solidFill>
                <a:effectLst/>
                <a:uLnTx/>
                <a:uFillTx/>
                <a:latin typeface="Arial"/>
                <a:ea typeface="+mn-ea"/>
                <a:cs typeface="+mn-cs"/>
              </a:rPr>
              <a:t>.</a:t>
            </a:r>
            <a:r>
              <a:rPr kumimoji="0" lang="fr-CA" sz="2400" b="0" i="0" u="none" strike="noStrike" kern="0" cap="none" spc="0" normalizeH="0" baseline="0" noProof="0" dirty="0">
                <a:ln>
                  <a:noFill/>
                </a:ln>
                <a:solidFill>
                  <a:srgbClr val="627B9A"/>
                </a:solidFill>
                <a:effectLst/>
                <a:uLnTx/>
                <a:uFillTx/>
                <a:latin typeface="Arial"/>
                <a:ea typeface="+mn-ea"/>
                <a:cs typeface="+mn-cs"/>
              </a:rPr>
              <a:t> </a:t>
            </a: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CA" sz="14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 Ex.</a:t>
            </a:r>
            <a:r>
              <a:rPr kumimoji="0" 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none" strike="noStrike" kern="0" cap="none" spc="0" normalizeH="0" baseline="0" noProof="0" dirty="0">
                <a:ln>
                  <a:noFill/>
                </a:ln>
                <a:solidFill>
                  <a:srgbClr val="000000"/>
                </a:solidFill>
                <a:effectLst/>
                <a:uLnTx/>
                <a:uFillTx/>
                <a:latin typeface="Arial"/>
                <a:ea typeface="+mn-ea"/>
                <a:cs typeface="+mn-cs"/>
              </a:rPr>
              <a:t>Vous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avez</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mal</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jugé</a:t>
            </a:r>
            <a:r>
              <a:rPr kumimoji="0" lang="fr-FR" sz="2400" b="0" i="0" u="none" strike="noStrike" kern="0" cap="none" spc="0" normalizeH="0" baseline="0" noProof="0" dirty="0">
                <a:ln>
                  <a:noFill/>
                </a:ln>
                <a:solidFill>
                  <a:srgbClr val="000000"/>
                </a:solidFill>
                <a:effectLst/>
                <a:uLnTx/>
                <a:uFillTx/>
                <a:latin typeface="Arial"/>
                <a:ea typeface="+mn-ea"/>
                <a:cs typeface="+mn-cs"/>
              </a:rPr>
              <a:t> la situation.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Vous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avez</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déjà</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pris</a:t>
            </a:r>
            <a:r>
              <a:rPr kumimoji="0" lang="fr-FR" sz="2400" b="0" i="0" u="none" strike="noStrike" kern="0" cap="none" spc="0" normalizeH="0" baseline="0" noProof="0" dirty="0">
                <a:ln>
                  <a:noFill/>
                </a:ln>
                <a:solidFill>
                  <a:srgbClr val="000000"/>
                </a:solidFill>
                <a:effectLst/>
                <a:uLnTx/>
                <a:uFillTx/>
                <a:latin typeface="Arial"/>
                <a:ea typeface="+mn-ea"/>
                <a:cs typeface="+mn-cs"/>
              </a:rPr>
              <a:t> votre décision?</a:t>
            </a: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FR" sz="18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sz="2400" b="1" i="0" u="none" strike="noStrike" kern="0" cap="none" spc="0" normalizeH="0" baseline="0" noProof="0" dirty="0">
                <a:ln>
                  <a:noFill/>
                </a:ln>
                <a:solidFill>
                  <a:srgbClr val="627B9A"/>
                </a:solidFill>
                <a:effectLst/>
                <a:uLnTx/>
                <a:uFillTx/>
                <a:latin typeface="Arial"/>
                <a:ea typeface="+mn-ea"/>
                <a:cs typeface="+mn-cs"/>
              </a:rPr>
              <a:t>	b.</a:t>
            </a:r>
            <a:r>
              <a:rPr kumimoji="0" lang="fr-FR" sz="2400" b="0" i="0" u="none" strike="noStrike" kern="0" cap="none" spc="0" normalizeH="0" baseline="0" noProof="0" dirty="0">
                <a:ln>
                  <a:noFill/>
                </a:ln>
                <a:solidFill>
                  <a:srgbClr val="627B9A"/>
                </a:solidFill>
                <a:effectLst/>
                <a:uLnTx/>
                <a:uFillTx/>
                <a:latin typeface="Arial"/>
                <a:ea typeface="+mn-ea"/>
                <a:cs typeface="+mn-cs"/>
              </a:rPr>
              <a:t> adverbe </a:t>
            </a:r>
            <a:r>
              <a:rPr kumimoji="0" lang="fr-FR" sz="2400" b="1" i="0" u="none" strike="noStrike" kern="0" cap="none" spc="0" normalizeH="0" baseline="0" noProof="0" dirty="0">
                <a:ln>
                  <a:noFill/>
                </a:ln>
                <a:solidFill>
                  <a:srgbClr val="627B9A"/>
                </a:solidFill>
                <a:effectLst/>
                <a:uLnTx/>
                <a:uFillTx/>
                <a:latin typeface="Arial"/>
                <a:ea typeface="+mn-ea"/>
                <a:cs typeface="+mn-cs"/>
              </a:rPr>
              <a:t>long </a:t>
            </a:r>
            <a:r>
              <a:rPr kumimoji="0" lang="en-US" sz="2400" b="0" i="0" u="none" strike="noStrike" kern="0" cap="none" spc="0" normalizeH="0" baseline="0" noProof="0" dirty="0">
                <a:ln>
                  <a:noFill/>
                </a:ln>
                <a:solidFill>
                  <a:srgbClr val="627B9A"/>
                </a:solidFill>
                <a:effectLst/>
                <a:uLnTx/>
                <a:uFillTx/>
                <a:latin typeface="Arial"/>
                <a:ea typeface="+mn-ea"/>
                <a:cs typeface="+mn-cs"/>
              </a:rPr>
              <a:t>et </a:t>
            </a:r>
            <a:r>
              <a:rPr kumimoji="0" lang="en-US" sz="2400" b="1" i="0" u="none" strike="noStrike" kern="0" cap="none" spc="0" normalizeH="0" baseline="0" noProof="0" dirty="0">
                <a:ln>
                  <a:noFill/>
                </a:ln>
                <a:solidFill>
                  <a:srgbClr val="627B9A"/>
                </a:solidFill>
                <a:effectLst/>
                <a:uLnTx/>
                <a:uFillTx/>
                <a:latin typeface="Arial"/>
                <a:ea typeface="+mn-ea"/>
                <a:cs typeface="+mn-cs"/>
              </a:rPr>
              <a:t>non </a:t>
            </a:r>
            <a:r>
              <a:rPr kumimoji="0" lang="en-US" sz="2400" b="1" i="0" u="none" strike="noStrike" kern="0" cap="none" spc="0" normalizeH="0" baseline="0" noProof="0" dirty="0" err="1">
                <a:ln>
                  <a:noFill/>
                </a:ln>
                <a:solidFill>
                  <a:srgbClr val="627B9A"/>
                </a:solidFill>
                <a:effectLst/>
                <a:uLnTx/>
                <a:uFillTx/>
                <a:latin typeface="Arial"/>
                <a:ea typeface="+mn-ea"/>
                <a:cs typeface="+mn-cs"/>
              </a:rPr>
              <a:t>commun</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0" i="0" u="none" strike="noStrike" kern="0" cap="none" spc="0" normalizeH="0" baseline="0" noProof="0" dirty="0" err="1">
                <a:ln>
                  <a:noFill/>
                </a:ln>
                <a:solidFill>
                  <a:srgbClr val="627B9A"/>
                </a:solidFill>
                <a:effectLst/>
                <a:uLnTx/>
                <a:uFillTx/>
                <a:latin typeface="Arial"/>
                <a:ea typeface="+mn-ea"/>
                <a:cs typeface="+mn-cs"/>
              </a:rPr>
              <a:t>adverbes</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0" i="0" u="none" strike="noStrike" kern="0" cap="none" spc="0" normalizeH="0" baseline="0" noProof="0" dirty="0" err="1">
                <a:ln>
                  <a:noFill/>
                </a:ln>
                <a:solidFill>
                  <a:srgbClr val="627B9A"/>
                </a:solidFill>
                <a:effectLst/>
                <a:uLnTx/>
                <a:uFillTx/>
                <a:latin typeface="Arial"/>
                <a:ea typeface="+mn-ea"/>
                <a:cs typeface="+mn-cs"/>
              </a:rPr>
              <a:t>en</a:t>
            </a: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en-US" sz="2400" b="0" i="0" u="none" strike="noStrike" kern="0" cap="none" spc="0" normalizeH="0" baseline="0" noProof="0" dirty="0" err="1">
                <a:ln>
                  <a:noFill/>
                </a:ln>
                <a:solidFill>
                  <a:srgbClr val="627B9A"/>
                </a:solidFill>
                <a:effectLst/>
                <a:uLnTx/>
                <a:uFillTx/>
                <a:latin typeface="Arial"/>
                <a:ea typeface="+mn-ea"/>
                <a:cs typeface="+mn-cs"/>
              </a:rPr>
              <a:t>ment</a:t>
            </a:r>
            <a:endParaRPr kumimoji="0" lang="en-US" sz="24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0" cap="none" spc="0" normalizeH="0" baseline="0" noProof="0" dirty="0">
                <a:ln>
                  <a:noFill/>
                </a:ln>
                <a:solidFill>
                  <a:srgbClr val="627B9A"/>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 Ex.</a:t>
            </a:r>
            <a:r>
              <a:rPr kumimoji="0" lang="fr-FR" sz="2400" b="0" i="0" u="none" strike="noStrike" kern="0" cap="none" spc="0" normalizeH="0" baseline="0" noProof="0" dirty="0">
                <a:ln>
                  <a:noFill/>
                </a:ln>
                <a:solidFill>
                  <a:srgbClr val="000000"/>
                </a:solidFill>
                <a:effectLst/>
                <a:uLnTx/>
                <a:uFillTx/>
                <a:latin typeface="Arial"/>
                <a:ea typeface="+mn-ea"/>
                <a:cs typeface="+mn-cs"/>
              </a:rPr>
              <a:t> Il vous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a parlé</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gentiment</a:t>
            </a:r>
            <a:r>
              <a:rPr kumimoji="0" lang="fr-FR" sz="2400" b="0" i="0" u="none" strike="noStrike" kern="0" cap="none" spc="0" normalizeH="0" baseline="0" noProof="0" dirty="0">
                <a:ln>
                  <a:noFill/>
                </a:ln>
                <a:solidFill>
                  <a:srgbClr val="000000"/>
                </a:solidFill>
                <a:effectLst/>
                <a:uLnTx/>
                <a:uFillTx/>
                <a:latin typeface="Arial"/>
                <a:ea typeface="+mn-ea"/>
                <a:cs typeface="+mn-cs"/>
              </a:rPr>
              <a:t>.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Elle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a agi</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généreusement</a:t>
            </a:r>
            <a:r>
              <a:rPr kumimoji="0" lang="fr-FR" sz="2400" b="0" i="0" u="none" strike="noStrike" kern="0" cap="none" spc="0" normalizeH="0" baseline="0" noProof="0" dirty="0">
                <a:ln>
                  <a:noFill/>
                </a:ln>
                <a:solidFill>
                  <a:srgbClr val="000000"/>
                </a:solidFill>
                <a:effectLst/>
                <a:uLnTx/>
                <a:uFillTx/>
                <a:latin typeface="Arial"/>
                <a:ea typeface="+mn-ea"/>
                <a:cs typeface="+mn-cs"/>
              </a:rPr>
              <a:t>.</a:t>
            </a:r>
            <a:r>
              <a:rPr kumimoji="0" lang="en-US" sz="2400" b="0" i="0" u="none" strike="noStrike" kern="0" cap="none" spc="0" normalizeH="0" baseline="0" noProof="0" dirty="0">
                <a:ln>
                  <a:noFill/>
                </a:ln>
                <a:solidFill>
                  <a:srgbClr val="627B9A"/>
                </a:solidFill>
                <a:effectLst/>
                <a:uLnTx/>
                <a:uFillTx/>
                <a:latin typeface="Arial"/>
                <a:ea typeface="+mn-ea"/>
                <a:cs typeface="+mn-cs"/>
              </a:rPr>
              <a:t> </a:t>
            </a:r>
            <a:endParaRPr kumimoji="0" lang="fr-CA" sz="2400" b="0" i="0" u="none" strike="noStrike" kern="0" cap="none" spc="0" normalizeH="0" baseline="0" noProof="0" dirty="0">
              <a:ln>
                <a:noFill/>
              </a:ln>
              <a:solidFill>
                <a:srgbClr val="627B9A"/>
              </a:solidFill>
              <a:effectLst/>
              <a:uLnTx/>
              <a:uFillTx/>
              <a:latin typeface="Arial"/>
              <a:ea typeface="+mn-ea"/>
              <a:cs typeface="+mn-cs"/>
            </a:endParaRPr>
          </a:p>
        </p:txBody>
      </p:sp>
      <p:sp>
        <p:nvSpPr>
          <p:cNvPr id="16" name="Rectangle 15">
            <a:extLst>
              <a:ext uri="{FF2B5EF4-FFF2-40B4-BE49-F238E27FC236}">
                <a16:creationId xmlns:a16="http://schemas.microsoft.com/office/drawing/2014/main" id="{945999E4-3EE3-A61F-2B8A-2E5E3A8301C2}"/>
              </a:ext>
            </a:extLst>
          </p:cNvPr>
          <p:cNvSpPr/>
          <p:nvPr/>
        </p:nvSpPr>
        <p:spPr>
          <a:xfrm>
            <a:off x="7154862" y="3610799"/>
            <a:ext cx="2805576" cy="830997"/>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2400" b="1" i="0" u="none" strike="noStrike" kern="0" cap="none" spc="0" normalizeH="0" baseline="0" noProof="0" dirty="0">
                <a:ln>
                  <a:noFill/>
                </a:ln>
                <a:solidFill>
                  <a:schemeClr val="bg1"/>
                </a:solidFill>
                <a:effectLst/>
                <a:uLnTx/>
                <a:uFillTx/>
                <a:latin typeface="Arial"/>
                <a:ea typeface="+mn-ea"/>
                <a:cs typeface="+mn-cs"/>
              </a:rPr>
              <a:t>entre</a:t>
            </a:r>
            <a:r>
              <a:rPr kumimoji="0" lang="fr-CA" sz="2400" b="0" i="0" u="none" strike="noStrike" kern="0" cap="none" spc="0" normalizeH="0" baseline="0" noProof="0" dirty="0">
                <a:ln>
                  <a:noFill/>
                </a:ln>
                <a:solidFill>
                  <a:schemeClr val="bg1"/>
                </a:solidFill>
                <a:effectLst/>
                <a:uLnTx/>
                <a:uFillTx/>
                <a:latin typeface="Arial"/>
                <a:ea typeface="+mn-ea"/>
                <a:cs typeface="+mn-cs"/>
              </a:rPr>
              <a:t> l’auxiliaire et </a:t>
            </a:r>
            <a:br>
              <a:rPr kumimoji="0" lang="fr-CA" sz="2400" b="0" i="0" u="none" strike="noStrike" kern="0" cap="none" spc="0" normalizeH="0" baseline="0" noProof="0" dirty="0">
                <a:ln>
                  <a:noFill/>
                </a:ln>
                <a:solidFill>
                  <a:schemeClr val="bg1"/>
                </a:solidFill>
                <a:effectLst/>
                <a:uLnTx/>
                <a:uFillTx/>
                <a:latin typeface="Arial"/>
                <a:ea typeface="+mn-ea"/>
                <a:cs typeface="+mn-cs"/>
              </a:rPr>
            </a:br>
            <a:r>
              <a:rPr kumimoji="0" lang="fr-CA" sz="2400" b="0" i="0" u="none" strike="noStrike" kern="0" cap="none" spc="0" normalizeH="0" baseline="0" noProof="0" dirty="0">
                <a:ln>
                  <a:noFill/>
                </a:ln>
                <a:solidFill>
                  <a:schemeClr val="bg1"/>
                </a:solidFill>
                <a:effectLst/>
                <a:uLnTx/>
                <a:uFillTx/>
                <a:latin typeface="Arial"/>
                <a:ea typeface="+mn-ea"/>
                <a:cs typeface="+mn-cs"/>
              </a:rPr>
              <a:t>le participe passé</a:t>
            </a:r>
          </a:p>
        </p:txBody>
      </p:sp>
      <p:sp>
        <p:nvSpPr>
          <p:cNvPr id="17" name="Rectangle 16">
            <a:extLst>
              <a:ext uri="{FF2B5EF4-FFF2-40B4-BE49-F238E27FC236}">
                <a16:creationId xmlns:a16="http://schemas.microsoft.com/office/drawing/2014/main" id="{189E215D-D0CF-E568-DE29-2AC0C5556C82}"/>
              </a:ext>
            </a:extLst>
          </p:cNvPr>
          <p:cNvSpPr/>
          <p:nvPr/>
        </p:nvSpPr>
        <p:spPr>
          <a:xfrm>
            <a:off x="5844380" y="5221287"/>
            <a:ext cx="3489325" cy="461963"/>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fr-CA" sz="2400" b="1" kern="0" dirty="0">
                <a:solidFill>
                  <a:schemeClr val="bg1"/>
                </a:solidFill>
                <a:latin typeface="Arial"/>
              </a:rPr>
              <a:t>après le participe passé</a:t>
            </a:r>
          </a:p>
        </p:txBody>
      </p:sp>
      <p:sp>
        <p:nvSpPr>
          <p:cNvPr id="18" name="Rectangle 17">
            <a:extLst>
              <a:ext uri="{FF2B5EF4-FFF2-40B4-BE49-F238E27FC236}">
                <a16:creationId xmlns:a16="http://schemas.microsoft.com/office/drawing/2014/main" id="{97419AD6-FC7D-AC63-12C1-C1C6337C1461}"/>
              </a:ext>
            </a:extLst>
          </p:cNvPr>
          <p:cNvSpPr/>
          <p:nvPr/>
        </p:nvSpPr>
        <p:spPr>
          <a:xfrm>
            <a:off x="4965699" y="1993900"/>
            <a:ext cx="2189163" cy="461963"/>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en-US" sz="2400" b="1" kern="0" dirty="0">
                <a:solidFill>
                  <a:schemeClr val="bg1"/>
                </a:solidFill>
                <a:latin typeface="Arial"/>
              </a:rPr>
              <a:t>après le </a:t>
            </a:r>
            <a:r>
              <a:rPr lang="fr-CA" sz="2400" b="1" kern="0" dirty="0">
                <a:solidFill>
                  <a:schemeClr val="bg1"/>
                </a:solidFill>
                <a:latin typeface="Arial"/>
              </a:rPr>
              <a:t>verbe</a:t>
            </a:r>
          </a:p>
        </p:txBody>
      </p:sp>
      <p:grpSp>
        <p:nvGrpSpPr>
          <p:cNvPr id="19" name="Group 16">
            <a:extLst>
              <a:ext uri="{FF2B5EF4-FFF2-40B4-BE49-F238E27FC236}">
                <a16:creationId xmlns:a16="http://schemas.microsoft.com/office/drawing/2014/main" id="{72576F84-7FE9-275C-2EB1-57070C058136}"/>
              </a:ext>
            </a:extLst>
          </p:cNvPr>
          <p:cNvGrpSpPr>
            <a:grpSpLocks/>
          </p:cNvGrpSpPr>
          <p:nvPr/>
        </p:nvGrpSpPr>
        <p:grpSpPr bwMode="auto">
          <a:xfrm>
            <a:off x="306388" y="5778500"/>
            <a:ext cx="1533525" cy="820738"/>
            <a:chOff x="306204" y="5778587"/>
            <a:chExt cx="1533358" cy="820884"/>
          </a:xfrm>
        </p:grpSpPr>
        <p:pic>
          <p:nvPicPr>
            <p:cNvPr id="20" name="Picture 11" descr="C:\Documents and Settings\ktsedryk\My Documents\Enseignement\Waterloo\Distance\252\adverbe\images\scale.png">
              <a:extLst>
                <a:ext uri="{FF2B5EF4-FFF2-40B4-BE49-F238E27FC236}">
                  <a16:creationId xmlns:a16="http://schemas.microsoft.com/office/drawing/2014/main" id="{8C059C18-0AF2-C679-43D5-77B9A2A240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99972" flipH="1">
              <a:off x="501721" y="5778587"/>
              <a:ext cx="924419" cy="82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13">
              <a:extLst>
                <a:ext uri="{FF2B5EF4-FFF2-40B4-BE49-F238E27FC236}">
                  <a16:creationId xmlns:a16="http://schemas.microsoft.com/office/drawing/2014/main" id="{CA7332FC-F5EF-FD37-AA19-5C4FD12053E8}"/>
                </a:ext>
              </a:extLst>
            </p:cNvPr>
            <p:cNvSpPr>
              <a:spLocks noChangeArrowheads="1"/>
            </p:cNvSpPr>
            <p:nvPr/>
          </p:nvSpPr>
          <p:spPr bwMode="auto">
            <a:xfrm>
              <a:off x="800495" y="6250243"/>
              <a:ext cx="10390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1" i="0" u="none" strike="noStrike" kern="0" cap="none" spc="0" normalizeH="0" baseline="0" noProof="0">
                  <a:ln>
                    <a:noFill/>
                  </a:ln>
                  <a:solidFill>
                    <a:srgbClr val="000000"/>
                  </a:solidFill>
                  <a:effectLst/>
                  <a:uLnTx/>
                  <a:uFillTx/>
                  <a:latin typeface="Arial" panose="020B0604020202020204" pitchFamily="34" charset="0"/>
                  <a:cs typeface="+mn-cs"/>
                </a:rPr>
                <a:t>commun</a:t>
              </a:r>
            </a:p>
          </p:txBody>
        </p:sp>
        <p:sp>
          <p:nvSpPr>
            <p:cNvPr id="22" name="Rectangle 14">
              <a:extLst>
                <a:ext uri="{FF2B5EF4-FFF2-40B4-BE49-F238E27FC236}">
                  <a16:creationId xmlns:a16="http://schemas.microsoft.com/office/drawing/2014/main" id="{0BF50CA3-235A-D222-ED40-F8E6C3B97FCC}"/>
                </a:ext>
              </a:extLst>
            </p:cNvPr>
            <p:cNvSpPr>
              <a:spLocks noChangeArrowheads="1"/>
            </p:cNvSpPr>
            <p:nvPr/>
          </p:nvSpPr>
          <p:spPr bwMode="auto">
            <a:xfrm>
              <a:off x="306204" y="6073775"/>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200" b="0" i="0" u="none" strike="noStrike" kern="0" cap="none" spc="0" normalizeH="0" baseline="0" noProof="0">
                  <a:ln>
                    <a:noFill/>
                  </a:ln>
                  <a:solidFill>
                    <a:srgbClr val="000000"/>
                  </a:solidFill>
                  <a:effectLst/>
                  <a:uLnTx/>
                  <a:uFillTx/>
                  <a:latin typeface="Arial" panose="020B0604020202020204" pitchFamily="34" charset="0"/>
                  <a:cs typeface="+mn-cs"/>
                </a:rPr>
                <a:t> court</a:t>
              </a:r>
              <a:r>
                <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rPr>
                <a:t> </a:t>
              </a:r>
            </a:p>
          </p:txBody>
        </p:sp>
      </p:grpSp>
      <p:sp>
        <p:nvSpPr>
          <p:cNvPr id="23" name="Rectangle 22">
            <a:extLst>
              <a:ext uri="{FF2B5EF4-FFF2-40B4-BE49-F238E27FC236}">
                <a16:creationId xmlns:a16="http://schemas.microsoft.com/office/drawing/2014/main" id="{CD099905-B74B-847B-CCBC-45FA3807F9F0}"/>
              </a:ext>
            </a:extLst>
          </p:cNvPr>
          <p:cNvSpPr/>
          <p:nvPr/>
        </p:nvSpPr>
        <p:spPr>
          <a:xfrm>
            <a:off x="2390775" y="6249988"/>
            <a:ext cx="4998484" cy="400110"/>
          </a:xfrm>
          <a:prstGeom prst="rect">
            <a:avLst/>
          </a:prstGeom>
          <a:gradFill rotWithShape="1">
            <a:gsLst>
              <a:gs pos="0">
                <a:srgbClr val="CAE2FF">
                  <a:tint val="50000"/>
                  <a:satMod val="300000"/>
                </a:srgbClr>
              </a:gs>
              <a:gs pos="35000">
                <a:srgbClr val="CAE2FF">
                  <a:tint val="37000"/>
                  <a:satMod val="300000"/>
                </a:srgbClr>
              </a:gs>
              <a:gs pos="100000">
                <a:srgbClr val="CAE2FF">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CA" sz="2000" b="0" i="0" u="none" strike="noStrike" kern="0" cap="none" spc="0" normalizeH="0" baseline="0" noProof="0" dirty="0">
                <a:ln>
                  <a:noFill/>
                </a:ln>
                <a:solidFill>
                  <a:srgbClr val="000000"/>
                </a:solidFill>
                <a:effectLst/>
                <a:uLnTx/>
                <a:uFillTx/>
                <a:latin typeface="Arial"/>
                <a:ea typeface="+mn-ea"/>
                <a:cs typeface="+mn-cs"/>
              </a:rPr>
              <a:t>Il a </a:t>
            </a:r>
            <a:r>
              <a:rPr kumimoji="0" lang="fr-CA" sz="2000" b="1" i="0" u="none" strike="noStrike" kern="0" cap="none" spc="0" normalizeH="0" baseline="0" noProof="0" dirty="0">
                <a:ln>
                  <a:noFill/>
                </a:ln>
                <a:solidFill>
                  <a:srgbClr val="000000"/>
                </a:solidFill>
                <a:effectLst/>
                <a:uLnTx/>
                <a:uFillTx/>
                <a:latin typeface="Arial"/>
                <a:ea typeface="+mn-ea"/>
                <a:cs typeface="+mn-cs"/>
              </a:rPr>
              <a:t>peut-être</a:t>
            </a:r>
            <a:r>
              <a:rPr kumimoji="0" lang="fr-CA" sz="2000" b="0" i="0" u="none" strike="noStrike" kern="0" cap="none" spc="0" normalizeH="0" baseline="0" noProof="0" dirty="0">
                <a:ln>
                  <a:noFill/>
                </a:ln>
                <a:solidFill>
                  <a:srgbClr val="000000"/>
                </a:solidFill>
                <a:effectLst/>
                <a:uLnTx/>
                <a:uFillTx/>
                <a:latin typeface="Arial"/>
                <a:ea typeface="+mn-ea"/>
                <a:cs typeface="+mn-cs"/>
              </a:rPr>
              <a:t> oublié son livre à la maison. </a:t>
            </a:r>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750" fill="hold"/>
                                        <p:tgtEl>
                                          <p:spTgt spid="5">
                                            <p:txEl>
                                              <p:pRg st="0" end="0"/>
                                            </p:txEl>
                                          </p:spTgt>
                                        </p:tgtEl>
                                        <p:attrNameLst>
                                          <p:attrName>style.color</p:attrName>
                                        </p:attrNameLst>
                                      </p:cBhvr>
                                      <p:to>
                                        <a:srgbClr val="FF0000"/>
                                      </p:to>
                                    </p:animClr>
                                    <p:animClr clrSpc="rgb" dir="cw">
                                      <p:cBhvr>
                                        <p:cTn id="7" dur="750" fill="hold"/>
                                        <p:tgtEl>
                                          <p:spTgt spid="5">
                                            <p:txEl>
                                              <p:pRg st="0" end="0"/>
                                            </p:txEl>
                                          </p:spTgt>
                                        </p:tgtEl>
                                        <p:attrNameLst>
                                          <p:attrName>fillcolor</p:attrName>
                                        </p:attrNameLst>
                                      </p:cBhvr>
                                      <p:to>
                                        <a:srgbClr val="FF0000"/>
                                      </p:to>
                                    </p:animClr>
                                    <p:set>
                                      <p:cBhvr>
                                        <p:cTn id="8" dur="750" fill="hold"/>
                                        <p:tgtEl>
                                          <p:spTgt spid="5">
                                            <p:txEl>
                                              <p:pRg st="0" end="0"/>
                                            </p:txEl>
                                          </p:spTgt>
                                        </p:tgtEl>
                                        <p:attrNameLst>
                                          <p:attrName>fill.type</p:attrName>
                                        </p:attrNameLst>
                                      </p:cBhvr>
                                      <p:to>
                                        <p:strVal val="solid"/>
                                      </p:to>
                                    </p:set>
                                    <p:set>
                                      <p:cBhvr>
                                        <p:cTn id="9" dur="750" fill="hold"/>
                                        <p:tgtEl>
                                          <p:spTgt spid="5">
                                            <p:txEl>
                                              <p:pRg st="0" end="0"/>
                                            </p:txEl>
                                          </p:spTgt>
                                        </p:tgtEl>
                                        <p:attrNameLst>
                                          <p:attrName>fill.on</p:attrName>
                                        </p:attrNameLst>
                                      </p:cBhvr>
                                      <p:to>
                                        <p:strVal val="true"/>
                                      </p:to>
                                    </p:set>
                                  </p:childTnLst>
                                </p:cTn>
                              </p:par>
                            </p:childTnLst>
                          </p:cTn>
                        </p:par>
                        <p:par>
                          <p:cTn id="10" fill="hold">
                            <p:stCondLst>
                              <p:cond delay="750"/>
                            </p:stCondLst>
                            <p:childTnLst>
                              <p:par>
                                <p:cTn id="11" presetID="19" presetClass="emph" presetSubtype="0" fill="hold" nodeType="afterEffect">
                                  <p:stCondLst>
                                    <p:cond delay="0"/>
                                  </p:stCondLst>
                                  <p:childTnLst>
                                    <p:animClr clrSpc="rgb" dir="cw">
                                      <p:cBhvr override="childStyle">
                                        <p:cTn id="12" dur="750" fill="hold"/>
                                        <p:tgtEl>
                                          <p:spTgt spid="5">
                                            <p:txEl>
                                              <p:pRg st="1" end="1"/>
                                            </p:txEl>
                                          </p:spTgt>
                                        </p:tgtEl>
                                        <p:attrNameLst>
                                          <p:attrName>style.color</p:attrName>
                                        </p:attrNameLst>
                                      </p:cBhvr>
                                      <p:to>
                                        <a:srgbClr val="FF0000"/>
                                      </p:to>
                                    </p:animClr>
                                    <p:animClr clrSpc="rgb" dir="cw">
                                      <p:cBhvr>
                                        <p:cTn id="13" dur="750" fill="hold"/>
                                        <p:tgtEl>
                                          <p:spTgt spid="5">
                                            <p:txEl>
                                              <p:pRg st="1" end="1"/>
                                            </p:txEl>
                                          </p:spTgt>
                                        </p:tgtEl>
                                        <p:attrNameLst>
                                          <p:attrName>fillcolor</p:attrName>
                                        </p:attrNameLst>
                                      </p:cBhvr>
                                      <p:to>
                                        <a:srgbClr val="FF0000"/>
                                      </p:to>
                                    </p:animClr>
                                    <p:set>
                                      <p:cBhvr>
                                        <p:cTn id="14" dur="750" fill="hold"/>
                                        <p:tgtEl>
                                          <p:spTgt spid="5">
                                            <p:txEl>
                                              <p:pRg st="1" end="1"/>
                                            </p:txEl>
                                          </p:spTgt>
                                        </p:tgtEl>
                                        <p:attrNameLst>
                                          <p:attrName>fill.type</p:attrName>
                                        </p:attrNameLst>
                                      </p:cBhvr>
                                      <p:to>
                                        <p:strVal val="solid"/>
                                      </p:to>
                                    </p:set>
                                    <p:set>
                                      <p:cBhvr>
                                        <p:cTn id="15" dur="750" fill="hold"/>
                                        <p:tgtEl>
                                          <p:spTgt spid="5">
                                            <p:txEl>
                                              <p:pRg st="1" end="1"/>
                                            </p:txEl>
                                          </p:spTgt>
                                        </p:tgtEl>
                                        <p:attrNameLst>
                                          <p:attrName>fill.on</p:attrName>
                                        </p:attrNameLst>
                                      </p:cBhvr>
                                      <p:to>
                                        <p:strVal val="tru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500" fill="hold"/>
                                        <p:tgtEl>
                                          <p:spTgt spid="16"/>
                                        </p:tgtEl>
                                        <p:attrNameLst>
                                          <p:attrName>ppt_w</p:attrName>
                                        </p:attrNameLst>
                                      </p:cBhvr>
                                      <p:tavLst>
                                        <p:tav tm="0">
                                          <p:val>
                                            <p:fltVal val="0"/>
                                          </p:val>
                                        </p:tav>
                                        <p:tav tm="100000">
                                          <p:val>
                                            <p:strVal val="#ppt_w"/>
                                          </p:val>
                                        </p:tav>
                                      </p:tavLst>
                                    </p:anim>
                                    <p:anim calcmode="lin" valueType="num">
                                      <p:cBhvr>
                                        <p:cTn id="47"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5">
                                            <p:txEl>
                                              <p:pRg st="10" end="10"/>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3" presetClass="entr" presetSubtype="16" fill="hold" nodeType="click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p:cTn id="64" dur="500" fill="hold"/>
                                        <p:tgtEl>
                                          <p:spTgt spid="17"/>
                                        </p:tgtEl>
                                        <p:attrNameLst>
                                          <p:attrName>ppt_w</p:attrName>
                                        </p:attrNameLst>
                                      </p:cBhvr>
                                      <p:tavLst>
                                        <p:tav tm="0">
                                          <p:val>
                                            <p:fltVal val="0"/>
                                          </p:val>
                                        </p:tav>
                                        <p:tav tm="100000">
                                          <p:val>
                                            <p:strVal val="#ppt_w"/>
                                          </p:val>
                                        </p:tav>
                                      </p:tavLst>
                                    </p:anim>
                                    <p:anim calcmode="lin" valueType="num">
                                      <p:cBhvr>
                                        <p:cTn id="65"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5">
                                            <p:txEl>
                                              <p:pRg st="11" end="11"/>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15">
                                            <p:txEl>
                                              <p:pRg st="12" end="12"/>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fade">
                                      <p:cBhvr>
                                        <p:cTn id="78" dur="1000"/>
                                        <p:tgtEl>
                                          <p:spTgt spid="19"/>
                                        </p:tgtEl>
                                      </p:cBhvr>
                                    </p:animEffect>
                                    <p:anim calcmode="lin" valueType="num">
                                      <p:cBhvr>
                                        <p:cTn id="79" dur="1000" fill="hold"/>
                                        <p:tgtEl>
                                          <p:spTgt spid="19"/>
                                        </p:tgtEl>
                                        <p:attrNameLst>
                                          <p:attrName>ppt_x</p:attrName>
                                        </p:attrNameLst>
                                      </p:cBhvr>
                                      <p:tavLst>
                                        <p:tav tm="0">
                                          <p:val>
                                            <p:strVal val="#ppt_x"/>
                                          </p:val>
                                        </p:tav>
                                        <p:tav tm="100000">
                                          <p:val>
                                            <p:strVal val="#ppt_x"/>
                                          </p:val>
                                        </p:tav>
                                      </p:tavLst>
                                    </p:anim>
                                    <p:anim calcmode="lin" valueType="num">
                                      <p:cBhvr>
                                        <p:cTn id="8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3"/>
                                        </p:tgtEl>
                                        <p:attrNameLst>
                                          <p:attrName>style.visibility</p:attrName>
                                        </p:attrNameLst>
                                      </p:cBhvr>
                                      <p:to>
                                        <p:strVal val="visible"/>
                                      </p:to>
                                    </p:set>
                                    <p:anim calcmode="lin" valueType="num">
                                      <p:cBhvr additive="base">
                                        <p:cTn id="85" dur="500" fill="hold"/>
                                        <p:tgtEl>
                                          <p:spTgt spid="23"/>
                                        </p:tgtEl>
                                        <p:attrNameLst>
                                          <p:attrName>ppt_x</p:attrName>
                                        </p:attrNameLst>
                                      </p:cBhvr>
                                      <p:tavLst>
                                        <p:tav tm="0">
                                          <p:val>
                                            <p:strVal val="#ppt_x"/>
                                          </p:val>
                                        </p:tav>
                                        <p:tav tm="100000">
                                          <p:val>
                                            <p:strVal val="#ppt_x"/>
                                          </p:val>
                                        </p:tav>
                                      </p:tavLst>
                                    </p:anim>
                                    <p:anim calcmode="lin" valueType="num">
                                      <p:cBhvr additive="base">
                                        <p:cTn id="8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6" grpId="0" animBg="1"/>
      <p:bldP spid="17" grpId="0" animBg="1"/>
      <p:bldP spid="1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D6A1-EB26-3787-00A3-C3889F214031}"/>
              </a:ext>
            </a:extLst>
          </p:cNvPr>
          <p:cNvSpPr>
            <a:spLocks noGrp="1"/>
          </p:cNvSpPr>
          <p:nvPr>
            <p:ph type="title"/>
          </p:nvPr>
        </p:nvSpPr>
        <p:spPr/>
        <p:txBody>
          <a:bodyPr/>
          <a:lstStyle/>
          <a:p>
            <a:r>
              <a:rPr lang="fr-CA" dirty="0"/>
              <a:t>Avec un infinitif</a:t>
            </a:r>
          </a:p>
        </p:txBody>
      </p:sp>
      <p:sp>
        <p:nvSpPr>
          <p:cNvPr id="6" name="Content Placeholder 5">
            <a:extLst>
              <a:ext uri="{FF2B5EF4-FFF2-40B4-BE49-F238E27FC236}">
                <a16:creationId xmlns:a16="http://schemas.microsoft.com/office/drawing/2014/main" id="{D00812E7-949B-8A8C-4786-EC070F681AB8}"/>
              </a:ext>
            </a:extLst>
          </p:cNvPr>
          <p:cNvSpPr txBox="1">
            <a:spLocks noChangeArrowheads="1"/>
          </p:cNvSpPr>
          <p:nvPr/>
        </p:nvSpPr>
        <p:spPr bwMode="auto">
          <a:xfrm>
            <a:off x="1295400" y="1549400"/>
            <a:ext cx="85344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marR="0" lvl="0" indent="-514350" algn="l" defTabSz="914400" rtl="0" eaLnBrk="0" fontAlgn="base" latinLnBrk="0" hangingPunct="0">
              <a:lnSpc>
                <a:spcPct val="150000"/>
              </a:lnSpc>
              <a:spcBef>
                <a:spcPct val="20000"/>
              </a:spcBef>
              <a:spcAft>
                <a:spcPct val="0"/>
              </a:spcAft>
              <a:buClrTx/>
              <a:buSzTx/>
              <a:buFontTx/>
              <a:buAutoNum type="arabicParenR"/>
              <a:tabLst/>
              <a:defRPr/>
            </a:pPr>
            <a:r>
              <a:rPr kumimoji="0" lang="fr-CA" altLang="fr-FR" sz="2800" b="0" i="0" u="none" strike="noStrike" kern="0" cap="none" spc="0" normalizeH="0" baseline="0" noProof="0" dirty="0">
                <a:ln>
                  <a:noFill/>
                </a:ln>
                <a:solidFill>
                  <a:srgbClr val="333766"/>
                </a:solidFill>
                <a:effectLst/>
                <a:uLnTx/>
                <a:uFillTx/>
                <a:latin typeface="Arial"/>
              </a:rPr>
              <a:t>adverbe </a:t>
            </a:r>
            <a:r>
              <a:rPr kumimoji="0" lang="fr-CA" altLang="fr-FR" sz="2800" b="1" i="0" u="none" strike="noStrike" kern="0" cap="none" spc="0" normalizeH="0" baseline="0" noProof="0" dirty="0">
                <a:ln>
                  <a:noFill/>
                </a:ln>
                <a:solidFill>
                  <a:srgbClr val="333766"/>
                </a:solidFill>
                <a:effectLst/>
                <a:uLnTx/>
                <a:uFillTx/>
                <a:latin typeface="Arial"/>
              </a:rPr>
              <a:t>court</a:t>
            </a: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CA" altLang="fr-FR" sz="1600" b="1" i="0" u="none" strike="noStrike" kern="0" cap="none" spc="0" normalizeH="0" baseline="0" noProof="0" dirty="0">
              <a:ln>
                <a:noFill/>
              </a:ln>
              <a:solidFill>
                <a:srgbClr val="000000"/>
              </a:solidFill>
              <a:effectLst/>
              <a:uLnTx/>
              <a:uFillTx/>
              <a:latin typeface="Arial"/>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000" b="1" i="0" u="none" strike="noStrike" kern="0" cap="none" spc="0" normalizeH="0" baseline="0" noProof="0" dirty="0">
                <a:ln>
                  <a:noFill/>
                </a:ln>
                <a:solidFill>
                  <a:srgbClr val="000000"/>
                </a:solidFill>
                <a:effectLst/>
                <a:uLnTx/>
                <a:uFillTx/>
                <a:latin typeface="Arial"/>
              </a:rPr>
              <a:t>	</a:t>
            </a:r>
            <a:r>
              <a:rPr kumimoji="0" lang="fr-CA" altLang="fr-FR" sz="2400" b="1" i="0" u="none" strike="noStrike" kern="0" cap="none" spc="0" normalizeH="0" baseline="0" noProof="0" dirty="0">
                <a:ln>
                  <a:noFill/>
                </a:ln>
                <a:solidFill>
                  <a:srgbClr val="000000"/>
                </a:solidFill>
                <a:effectLst/>
                <a:uLnTx/>
                <a:uFillTx/>
                <a:latin typeface="Arial"/>
              </a:rPr>
              <a:t>Ex.</a:t>
            </a:r>
            <a:r>
              <a:rPr kumimoji="0" lang="fr-CA" altLang="fr-FR" sz="2400" b="0" i="0" u="none" strike="noStrike" kern="0" cap="none" spc="0" normalizeH="0" baseline="0" noProof="0" dirty="0">
                <a:ln>
                  <a:noFill/>
                </a:ln>
                <a:solidFill>
                  <a:srgbClr val="000000"/>
                </a:solidFill>
                <a:effectLst/>
                <a:uLnTx/>
                <a:uFillTx/>
                <a:latin typeface="Arial"/>
              </a:rPr>
              <a:t> Il faut </a:t>
            </a:r>
            <a:r>
              <a:rPr kumimoji="0" lang="fr-CA" altLang="fr-FR" sz="2400" b="1" i="0" u="none" strike="noStrike" kern="0" cap="none" spc="0" normalizeH="0" baseline="0" noProof="0" dirty="0">
                <a:ln>
                  <a:noFill/>
                </a:ln>
                <a:solidFill>
                  <a:srgbClr val="000000"/>
                </a:solidFill>
                <a:effectLst/>
                <a:uLnTx/>
                <a:uFillTx/>
                <a:latin typeface="Arial"/>
              </a:rPr>
              <a:t>bien</a:t>
            </a:r>
            <a:r>
              <a:rPr kumimoji="0" lang="fr-CA" altLang="fr-FR" sz="2400" b="0" i="0" u="none" strike="noStrike" kern="0" cap="none" spc="0" normalizeH="0" baseline="0" noProof="0" dirty="0">
                <a:ln>
                  <a:noFill/>
                </a:ln>
                <a:solidFill>
                  <a:srgbClr val="000000"/>
                </a:solidFill>
                <a:effectLst/>
                <a:uLnTx/>
                <a:uFillTx/>
                <a:latin typeface="Arial"/>
              </a:rPr>
              <a:t> </a:t>
            </a:r>
            <a:r>
              <a:rPr lang="fr-CA" altLang="fr-FR" sz="2400" u="sng" kern="0" dirty="0">
                <a:solidFill>
                  <a:srgbClr val="000000"/>
                </a:solidFill>
                <a:uFill>
                  <a:solidFill>
                    <a:srgbClr val="C00000"/>
                  </a:solidFill>
                </a:uFill>
                <a:latin typeface="Arial"/>
              </a:rPr>
              <a:t>réfléchir</a:t>
            </a:r>
            <a:r>
              <a:rPr kumimoji="0" lang="fr-CA" altLang="fr-FR" sz="2400" b="0" i="0" u="none" strike="noStrike" kern="0" cap="none" spc="0" normalizeH="0" baseline="0" noProof="0" dirty="0">
                <a:ln>
                  <a:noFill/>
                </a:ln>
                <a:solidFill>
                  <a:srgbClr val="000000"/>
                </a:solidFill>
                <a:effectLst/>
                <a:uLnTx/>
                <a:uFillTx/>
                <a:latin typeface="Arial"/>
              </a:rPr>
              <a:t>.</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400" b="0" i="0" u="none" strike="noStrike" kern="0" cap="none" spc="0" normalizeH="0" baseline="0" noProof="0" dirty="0">
                <a:ln>
                  <a:noFill/>
                </a:ln>
                <a:solidFill>
                  <a:srgbClr val="000000"/>
                </a:solidFill>
                <a:effectLst/>
                <a:uLnTx/>
                <a:uFillTx/>
                <a:latin typeface="Arial"/>
              </a:rPr>
              <a:t>		  Vous essayez de </a:t>
            </a:r>
            <a:r>
              <a:rPr kumimoji="0" lang="fr-CA" altLang="fr-FR" sz="2400" b="1" i="0" u="none" strike="noStrike" kern="0" cap="none" spc="0" normalizeH="0" baseline="0" noProof="0" dirty="0">
                <a:ln>
                  <a:noFill/>
                </a:ln>
                <a:solidFill>
                  <a:srgbClr val="000000"/>
                </a:solidFill>
                <a:effectLst/>
                <a:uLnTx/>
                <a:uFillTx/>
                <a:latin typeface="Arial"/>
              </a:rPr>
              <a:t>trop</a:t>
            </a:r>
            <a:r>
              <a:rPr kumimoji="0" lang="fr-CA" altLang="fr-FR" sz="2400" b="0" i="0" u="none" strike="noStrike" kern="0" cap="none" spc="0" normalizeH="0" baseline="0" noProof="0" dirty="0">
                <a:ln>
                  <a:noFill/>
                </a:ln>
                <a:solidFill>
                  <a:srgbClr val="000000"/>
                </a:solidFill>
                <a:effectLst/>
                <a:uLnTx/>
                <a:uFillTx/>
                <a:latin typeface="Arial"/>
              </a:rPr>
              <a:t> </a:t>
            </a:r>
            <a:r>
              <a:rPr lang="fr-CA" altLang="fr-FR" sz="2400" u="sng" kern="0" dirty="0">
                <a:solidFill>
                  <a:srgbClr val="000000"/>
                </a:solidFill>
                <a:uFill>
                  <a:solidFill>
                    <a:srgbClr val="C00000"/>
                  </a:solidFill>
                </a:uFill>
                <a:latin typeface="Arial"/>
              </a:rPr>
              <a:t>faire</a:t>
            </a:r>
            <a:r>
              <a:rPr kumimoji="0" lang="fr-CA" altLang="fr-FR" sz="2400" b="0" i="0" u="none" strike="noStrike" kern="0" cap="none" spc="0" normalizeH="0" baseline="0" noProof="0" dirty="0">
                <a:ln>
                  <a:noFill/>
                </a:ln>
                <a:solidFill>
                  <a:srgbClr val="000000"/>
                </a:solidFill>
                <a:effectLst/>
                <a:uLnTx/>
                <a:uFillTx/>
                <a:latin typeface="Arial"/>
              </a:rPr>
              <a:t>. </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400" b="0" i="0" u="none" strike="noStrike" kern="0" cap="none" spc="0" normalizeH="0" baseline="0" noProof="0" dirty="0">
                <a:ln>
                  <a:noFill/>
                </a:ln>
                <a:solidFill>
                  <a:srgbClr val="000000"/>
                </a:solidFill>
                <a:effectLst/>
                <a:uLnTx/>
                <a:uFillTx/>
                <a:latin typeface="Arial"/>
              </a:rPr>
              <a:t>		 </a:t>
            </a:r>
            <a:r>
              <a:rPr kumimoji="0" lang="fr-CA" altLang="fr-FR" sz="2400" b="0" i="0" u="none" strike="noStrike" kern="0" cap="none" spc="0" normalizeH="0" noProof="0" dirty="0">
                <a:ln>
                  <a:noFill/>
                </a:ln>
                <a:solidFill>
                  <a:srgbClr val="000000"/>
                </a:solidFill>
                <a:effectLst/>
                <a:uLnTx/>
                <a:uFillTx/>
                <a:latin typeface="Arial"/>
              </a:rPr>
              <a:t> </a:t>
            </a:r>
            <a:r>
              <a:rPr kumimoji="0" lang="fr-CA" altLang="fr-FR" sz="2400" b="0" i="0" u="none" strike="noStrike" kern="0" cap="none" spc="0" normalizeH="0" baseline="0" noProof="0" dirty="0">
                <a:ln>
                  <a:noFill/>
                </a:ln>
                <a:solidFill>
                  <a:srgbClr val="000000"/>
                </a:solidFill>
                <a:effectLst/>
                <a:uLnTx/>
                <a:uFillTx/>
                <a:latin typeface="Arial"/>
              </a:rPr>
              <a:t>Les choses commencent à </a:t>
            </a:r>
            <a:r>
              <a:rPr kumimoji="0" lang="fr-CA" altLang="fr-FR" sz="2400" b="1" i="0" u="none" strike="noStrike" kern="0" cap="none" spc="0" normalizeH="0" baseline="0" noProof="0" dirty="0">
                <a:ln>
                  <a:noFill/>
                </a:ln>
                <a:solidFill>
                  <a:srgbClr val="000000"/>
                </a:solidFill>
                <a:effectLst/>
                <a:uLnTx/>
                <a:uFillTx/>
                <a:latin typeface="Arial"/>
              </a:rPr>
              <a:t>mieux</a:t>
            </a:r>
            <a:r>
              <a:rPr kumimoji="0" lang="fr-CA" altLang="fr-FR" sz="2400" b="0" i="0" u="none" strike="noStrike" kern="0" cap="none" spc="0" normalizeH="0" baseline="0" noProof="0" dirty="0">
                <a:ln>
                  <a:noFill/>
                </a:ln>
                <a:solidFill>
                  <a:srgbClr val="000000"/>
                </a:solidFill>
                <a:effectLst/>
                <a:uLnTx/>
                <a:uFillTx/>
                <a:latin typeface="Arial"/>
              </a:rPr>
              <a:t> </a:t>
            </a:r>
            <a:r>
              <a:rPr lang="fr-CA" altLang="fr-FR" sz="2400" u="sng" kern="0" dirty="0">
                <a:solidFill>
                  <a:srgbClr val="000000"/>
                </a:solidFill>
                <a:uFill>
                  <a:solidFill>
                    <a:srgbClr val="C00000"/>
                  </a:solidFill>
                </a:uFill>
                <a:latin typeface="Arial"/>
              </a:rPr>
              <a:t>aller</a:t>
            </a:r>
            <a:r>
              <a:rPr kumimoji="0" lang="fr-CA" altLang="fr-FR" sz="2400" b="0" i="0" u="none" strike="noStrike" kern="0" cap="none" spc="0" normalizeH="0" baseline="0" noProof="0" dirty="0">
                <a:ln>
                  <a:noFill/>
                </a:ln>
                <a:solidFill>
                  <a:srgbClr val="000000"/>
                </a:solidFill>
                <a:effectLst/>
                <a:uLnTx/>
                <a:uFillTx/>
                <a:latin typeface="Arial"/>
              </a:rPr>
              <a:t>. </a:t>
            </a:r>
            <a:endParaRPr kumimoji="0" lang="fr-CA" altLang="fr-FR" sz="2000" b="0" i="0" u="none" strike="noStrike" kern="0" cap="none" spc="0" normalizeH="0" baseline="0" noProof="0" dirty="0">
              <a:ln>
                <a:noFill/>
              </a:ln>
              <a:solidFill>
                <a:srgbClr val="000000"/>
              </a:solidFill>
              <a:effectLst/>
              <a:uLnTx/>
              <a:uFillTx/>
              <a:latin typeface="Arial"/>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CA" altLang="fr-FR" sz="2400" b="0" i="0" u="none" strike="noStrike" kern="0" cap="none" spc="0" normalizeH="0" baseline="0" noProof="0" dirty="0">
              <a:ln>
                <a:noFill/>
              </a:ln>
              <a:solidFill>
                <a:srgbClr val="000000"/>
              </a:solidFill>
              <a:effectLst/>
              <a:uLnTx/>
              <a:uFillTx/>
              <a:latin typeface="Arial"/>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lang="fr-CA" altLang="fr-FR" sz="2400" kern="0" dirty="0">
              <a:solidFill>
                <a:srgbClr val="000000"/>
              </a:solidFill>
              <a:latin typeface="Arial"/>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endParaRPr kumimoji="0" lang="fr-CA" altLang="fr-FR" sz="2400" b="0" i="0" u="none" strike="noStrike" kern="0" cap="none" spc="0" normalizeH="0" baseline="0" noProof="0" dirty="0">
              <a:ln>
                <a:noFill/>
              </a:ln>
              <a:solidFill>
                <a:srgbClr val="000000"/>
              </a:solidFill>
              <a:effectLst/>
              <a:uLnTx/>
              <a:uFillTx/>
              <a:latin typeface="Arial"/>
            </a:endParaRPr>
          </a:p>
          <a:p>
            <a:pPr marL="514350" marR="0" lvl="0" indent="-514350" algn="l" defTabSz="914400" rtl="0" eaLnBrk="0" fontAlgn="base" latinLnBrk="0" hangingPunct="0">
              <a:lnSpc>
                <a:spcPct val="100000"/>
              </a:lnSpc>
              <a:spcBef>
                <a:spcPct val="0"/>
              </a:spcBef>
              <a:spcAft>
                <a:spcPct val="0"/>
              </a:spcAft>
              <a:buClrTx/>
              <a:buSzTx/>
              <a:buFontTx/>
              <a:buAutoNum type="arabicParenR" startAt="2"/>
              <a:tabLst/>
              <a:defRPr/>
            </a:pPr>
            <a:r>
              <a:rPr kumimoji="0" lang="fr-CA" altLang="fr-FR" sz="2800" b="0" i="0" u="none" strike="noStrike" kern="0" cap="none" spc="0" normalizeH="0" baseline="0" noProof="0" dirty="0">
                <a:ln>
                  <a:noFill/>
                </a:ln>
                <a:solidFill>
                  <a:srgbClr val="333766"/>
                </a:solidFill>
                <a:effectLst/>
                <a:uLnTx/>
                <a:uFillTx/>
                <a:latin typeface="Arial"/>
              </a:rPr>
              <a:t>adverbe </a:t>
            </a:r>
            <a:r>
              <a:rPr kumimoji="0" lang="fr-CA" altLang="fr-FR" sz="2800" b="1" i="0" u="none" strike="noStrike" kern="0" cap="none" spc="0" normalizeH="0" baseline="0" noProof="0" dirty="0">
                <a:ln>
                  <a:noFill/>
                </a:ln>
                <a:solidFill>
                  <a:srgbClr val="333766"/>
                </a:solidFill>
                <a:effectLst/>
                <a:uLnTx/>
                <a:uFillTx/>
                <a:latin typeface="Arial"/>
              </a:rPr>
              <a:t>plus d’une syllabe</a:t>
            </a:r>
            <a:br>
              <a:rPr kumimoji="0" lang="fr-CA" altLang="fr-FR" sz="2800" b="1" i="0" u="none" strike="noStrike" kern="0" cap="none" spc="0" normalizeH="0" baseline="0" noProof="0" dirty="0">
                <a:ln>
                  <a:noFill/>
                </a:ln>
                <a:solidFill>
                  <a:srgbClr val="333766"/>
                </a:solidFill>
                <a:effectLst/>
                <a:uLnTx/>
                <a:uFillTx/>
                <a:latin typeface="Arial"/>
              </a:rPr>
            </a:br>
            <a:endParaRPr kumimoji="0" lang="fr-CA" altLang="fr-FR" sz="1600" b="0" i="0" u="none" strike="noStrike" kern="0" cap="none" spc="0" normalizeH="0" baseline="0" noProof="0" dirty="0">
              <a:ln>
                <a:noFill/>
              </a:ln>
              <a:solidFill>
                <a:srgbClr val="333766"/>
              </a:solidFill>
              <a:effectLst/>
              <a:uLnTx/>
              <a:uFillTx/>
              <a:latin typeface="Arial"/>
            </a:endParaRP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000" b="1" i="0" u="none" strike="noStrike" kern="0" cap="none" spc="0" normalizeH="0" baseline="0" noProof="0" dirty="0">
                <a:ln>
                  <a:noFill/>
                </a:ln>
                <a:solidFill>
                  <a:srgbClr val="000000"/>
                </a:solidFill>
                <a:effectLst/>
                <a:uLnTx/>
                <a:uFillTx/>
                <a:latin typeface="Arial"/>
              </a:rPr>
              <a:t>	</a:t>
            </a:r>
            <a:r>
              <a:rPr kumimoji="0" lang="fr-CA" altLang="fr-FR" sz="2400" b="1" i="0" u="none" strike="noStrike" kern="0" cap="none" spc="0" normalizeH="0" baseline="0" noProof="0" dirty="0">
                <a:ln>
                  <a:noFill/>
                </a:ln>
                <a:solidFill>
                  <a:srgbClr val="000000"/>
                </a:solidFill>
                <a:effectLst/>
                <a:uLnTx/>
                <a:uFillTx/>
                <a:latin typeface="Arial"/>
              </a:rPr>
              <a:t>Ex.</a:t>
            </a:r>
            <a:r>
              <a:rPr kumimoji="0" lang="fr-CA" altLang="fr-FR" sz="2000" b="1" i="0" u="none" strike="noStrike" kern="0" cap="none" spc="0" normalizeH="0" baseline="0" noProof="0" dirty="0">
                <a:ln>
                  <a:noFill/>
                </a:ln>
                <a:solidFill>
                  <a:srgbClr val="000000"/>
                </a:solidFill>
                <a:effectLst/>
                <a:uLnTx/>
                <a:uFillTx/>
                <a:latin typeface="Arial"/>
              </a:rPr>
              <a:t>  </a:t>
            </a:r>
            <a:r>
              <a:rPr kumimoji="0" lang="fr-CA" altLang="fr-FR" sz="2400" b="0" i="0" u="none" strike="noStrike" kern="0" cap="none" spc="0" normalizeH="0" baseline="0" noProof="0" dirty="0">
                <a:ln>
                  <a:noFill/>
                </a:ln>
                <a:solidFill>
                  <a:srgbClr val="000000"/>
                </a:solidFill>
                <a:effectLst/>
                <a:uLnTx/>
                <a:uFillTx/>
                <a:latin typeface="Arial"/>
              </a:rPr>
              <a:t>Je vous demande de </a:t>
            </a:r>
            <a:r>
              <a:rPr lang="fr-CA" altLang="fr-FR" sz="2400" u="sng" kern="0" dirty="0">
                <a:solidFill>
                  <a:srgbClr val="000000"/>
                </a:solidFill>
                <a:uFill>
                  <a:solidFill>
                    <a:srgbClr val="C00000"/>
                  </a:solidFill>
                </a:uFill>
                <a:latin typeface="Arial"/>
              </a:rPr>
              <a:t>parler</a:t>
            </a:r>
            <a:r>
              <a:rPr kumimoji="0" lang="fr-CA" altLang="fr-FR" sz="2400" b="0" i="0" u="none" strike="noStrike" kern="0" cap="none" spc="0" normalizeH="0" baseline="0" noProof="0" dirty="0">
                <a:ln>
                  <a:noFill/>
                </a:ln>
                <a:solidFill>
                  <a:srgbClr val="000000"/>
                </a:solidFill>
                <a:effectLst/>
                <a:uLnTx/>
                <a:uFillTx/>
                <a:latin typeface="Arial"/>
              </a:rPr>
              <a:t> </a:t>
            </a:r>
            <a:r>
              <a:rPr kumimoji="0" lang="fr-CA" altLang="fr-FR" sz="2400" b="1" i="0" u="none" strike="noStrike" kern="0" cap="none" spc="0" normalizeH="0" baseline="0" noProof="0" dirty="0">
                <a:ln>
                  <a:noFill/>
                </a:ln>
                <a:solidFill>
                  <a:srgbClr val="000000"/>
                </a:solidFill>
                <a:effectLst/>
                <a:uLnTx/>
                <a:uFillTx/>
                <a:latin typeface="Arial"/>
              </a:rPr>
              <a:t>souvent</a:t>
            </a:r>
            <a:r>
              <a:rPr kumimoji="0" lang="fr-CA" altLang="fr-FR" sz="2400" i="0" u="none" strike="noStrike" kern="0" cap="none" spc="0" normalizeH="0" baseline="0" noProof="0" dirty="0">
                <a:ln>
                  <a:noFill/>
                </a:ln>
                <a:solidFill>
                  <a:srgbClr val="000000"/>
                </a:solidFill>
                <a:effectLst/>
                <a:uLnTx/>
                <a:uFillTx/>
                <a:latin typeface="Arial"/>
              </a:rPr>
              <a:t>.</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400" b="1" i="0" u="none" strike="noStrike" kern="0" cap="none" spc="0" normalizeH="0" baseline="0" noProof="0" dirty="0">
                <a:ln>
                  <a:noFill/>
                </a:ln>
                <a:solidFill>
                  <a:srgbClr val="000000"/>
                </a:solidFill>
                <a:effectLst/>
                <a:uLnTx/>
                <a:uFillTx/>
                <a:latin typeface="Arial"/>
              </a:rPr>
              <a:t>		   </a:t>
            </a:r>
            <a:r>
              <a:rPr kumimoji="0" lang="fr-CA" altLang="fr-FR" sz="2400" b="0" i="0" u="none" strike="noStrike" kern="0" cap="none" spc="0" normalizeH="0" baseline="0" noProof="0" dirty="0">
                <a:ln>
                  <a:noFill/>
                </a:ln>
                <a:solidFill>
                  <a:srgbClr val="000000"/>
                </a:solidFill>
                <a:effectLst/>
                <a:uLnTx/>
                <a:uFillTx/>
                <a:latin typeface="Arial"/>
              </a:rPr>
              <a:t>Luc essayait de </a:t>
            </a:r>
            <a:r>
              <a:rPr lang="fr-CA" altLang="fr-FR" sz="2400" u="sng" kern="0" dirty="0">
                <a:solidFill>
                  <a:srgbClr val="000000"/>
                </a:solidFill>
                <a:uFill>
                  <a:solidFill>
                    <a:srgbClr val="C00000"/>
                  </a:solidFill>
                </a:uFill>
                <a:latin typeface="Arial"/>
              </a:rPr>
              <a:t>suivre</a:t>
            </a:r>
            <a:r>
              <a:rPr kumimoji="0" lang="fr-CA" altLang="fr-FR" sz="2400" b="0" i="0" u="none" strike="noStrike" kern="0" cap="none" spc="0" normalizeH="0" baseline="0" noProof="0" dirty="0">
                <a:ln>
                  <a:noFill/>
                </a:ln>
                <a:solidFill>
                  <a:srgbClr val="000000"/>
                </a:solidFill>
                <a:effectLst/>
                <a:uLnTx/>
                <a:uFillTx/>
                <a:latin typeface="Arial"/>
              </a:rPr>
              <a:t> </a:t>
            </a:r>
            <a:r>
              <a:rPr kumimoji="0" lang="fr-CA" altLang="fr-FR" sz="2400" b="1" i="0" u="none" strike="noStrike" kern="0" cap="none" spc="0" normalizeH="0" baseline="0" noProof="0" dirty="0">
                <a:ln>
                  <a:noFill/>
                </a:ln>
                <a:solidFill>
                  <a:srgbClr val="000000"/>
                </a:solidFill>
                <a:effectLst/>
                <a:uLnTx/>
                <a:uFillTx/>
                <a:latin typeface="Arial"/>
              </a:rPr>
              <a:t>attentivement</a:t>
            </a:r>
            <a:r>
              <a:rPr kumimoji="0" lang="fr-CA" altLang="fr-FR" sz="2400" b="0" i="0" u="none" strike="noStrike" kern="0" cap="none" spc="0" normalizeH="0" baseline="0" noProof="0" dirty="0">
                <a:ln>
                  <a:noFill/>
                </a:ln>
                <a:solidFill>
                  <a:srgbClr val="000000"/>
                </a:solidFill>
                <a:effectLst/>
                <a:uLnTx/>
                <a:uFillTx/>
                <a:latin typeface="Arial"/>
              </a:rPr>
              <a:t> le discours.</a:t>
            </a:r>
          </a:p>
          <a:p>
            <a:pPr marL="514350" marR="0" lvl="0" indent="-514350" algn="l" defTabSz="914400" rtl="0" eaLnBrk="0" fontAlgn="base" latinLnBrk="0" hangingPunct="0">
              <a:lnSpc>
                <a:spcPct val="100000"/>
              </a:lnSpc>
              <a:spcBef>
                <a:spcPct val="0"/>
              </a:spcBef>
              <a:spcAft>
                <a:spcPct val="0"/>
              </a:spcAft>
              <a:buClrTx/>
              <a:buSzTx/>
              <a:buFontTx/>
              <a:buNone/>
              <a:tabLst/>
              <a:defRPr/>
            </a:pPr>
            <a:r>
              <a:rPr kumimoji="0" lang="fr-CA" altLang="fr-FR" sz="2000" b="1" i="0" u="none" strike="noStrike" kern="0" cap="none" spc="0" normalizeH="0" baseline="0" noProof="0" dirty="0">
                <a:ln>
                  <a:noFill/>
                </a:ln>
                <a:solidFill>
                  <a:srgbClr val="333766"/>
                </a:solidFill>
                <a:effectLst/>
                <a:uLnTx/>
                <a:uFillTx/>
                <a:latin typeface="Arial"/>
              </a:rPr>
              <a:t>		 </a:t>
            </a:r>
            <a:endParaRPr kumimoji="0" lang="fr-CA" altLang="fr-FR" sz="2000" b="0" i="0" u="none" strike="noStrike" kern="0" cap="none" spc="0" normalizeH="0" baseline="0" noProof="0" dirty="0">
              <a:ln>
                <a:noFill/>
              </a:ln>
              <a:solidFill>
                <a:srgbClr val="333766"/>
              </a:solidFill>
              <a:effectLst/>
              <a:uLnTx/>
              <a:uFillTx/>
              <a:latin typeface="Arial"/>
            </a:endParaRPr>
          </a:p>
        </p:txBody>
      </p:sp>
      <p:sp>
        <p:nvSpPr>
          <p:cNvPr id="7" name="Rectangle 6">
            <a:extLst>
              <a:ext uri="{FF2B5EF4-FFF2-40B4-BE49-F238E27FC236}">
                <a16:creationId xmlns:a16="http://schemas.microsoft.com/office/drawing/2014/main" id="{DBE34643-8E0D-A8BE-58C5-29EAFC8E9DD3}"/>
              </a:ext>
            </a:extLst>
          </p:cNvPr>
          <p:cNvSpPr/>
          <p:nvPr/>
        </p:nvSpPr>
        <p:spPr>
          <a:xfrm>
            <a:off x="6672740" y="1737360"/>
            <a:ext cx="2266967" cy="461665"/>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fr-CA" sz="2400" b="1" kern="0" dirty="0">
                <a:solidFill>
                  <a:schemeClr val="bg1"/>
                </a:solidFill>
                <a:latin typeface="Arial"/>
              </a:rPr>
              <a:t>avant l’infinitif</a:t>
            </a:r>
          </a:p>
        </p:txBody>
      </p:sp>
      <p:sp>
        <p:nvSpPr>
          <p:cNvPr id="8" name="Rectangle 7">
            <a:extLst>
              <a:ext uri="{FF2B5EF4-FFF2-40B4-BE49-F238E27FC236}">
                <a16:creationId xmlns:a16="http://schemas.microsoft.com/office/drawing/2014/main" id="{E10B7D64-CA96-88DE-AE4F-41482C04EB58}"/>
              </a:ext>
            </a:extLst>
          </p:cNvPr>
          <p:cNvSpPr/>
          <p:nvPr/>
        </p:nvSpPr>
        <p:spPr>
          <a:xfrm>
            <a:off x="6767419" y="4647729"/>
            <a:ext cx="2284600" cy="461665"/>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fr-CA" sz="2400" b="1" kern="0" dirty="0">
                <a:solidFill>
                  <a:schemeClr val="bg1"/>
                </a:solidFill>
                <a:latin typeface="Arial"/>
              </a:rPr>
              <a:t>après l’infinitif</a:t>
            </a:r>
          </a:p>
        </p:txBody>
      </p:sp>
    </p:spTree>
    <p:custDataLst>
      <p:tags r:id="rId1"/>
    </p:custDataLst>
    <p:extLst>
      <p:ext uri="{BB962C8B-B14F-4D97-AF65-F5344CB8AC3E}">
        <p14:creationId xmlns:p14="http://schemas.microsoft.com/office/powerpoint/2010/main" val="9951855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1745-F79A-67AB-0D5B-313489441A90}"/>
              </a:ext>
            </a:extLst>
          </p:cNvPr>
          <p:cNvSpPr>
            <a:spLocks noGrp="1"/>
          </p:cNvSpPr>
          <p:nvPr>
            <p:ph type="title"/>
          </p:nvPr>
        </p:nvSpPr>
        <p:spPr/>
        <p:txBody>
          <a:bodyPr/>
          <a:lstStyle/>
          <a:p>
            <a:r>
              <a:rPr lang="fr-CA" dirty="0"/>
              <a:t>Adverbes de temps et de lieu</a:t>
            </a:r>
          </a:p>
        </p:txBody>
      </p:sp>
      <p:sp>
        <p:nvSpPr>
          <p:cNvPr id="6" name="Content Placeholder 5">
            <a:extLst>
              <a:ext uri="{FF2B5EF4-FFF2-40B4-BE49-F238E27FC236}">
                <a16:creationId xmlns:a16="http://schemas.microsoft.com/office/drawing/2014/main" id="{1E0DC195-5007-0016-7FCC-5F2EC76E60EB}"/>
              </a:ext>
            </a:extLst>
          </p:cNvPr>
          <p:cNvSpPr txBox="1">
            <a:spLocks/>
          </p:cNvSpPr>
          <p:nvPr/>
        </p:nvSpPr>
        <p:spPr bwMode="auto">
          <a:xfrm>
            <a:off x="1155700" y="1306394"/>
            <a:ext cx="98933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514350" marR="0" lvl="0" indent="-514350" algn="l" defTabSz="914400" rtl="0" eaLnBrk="0" fontAlgn="base" latinLnBrk="0" hangingPunct="0">
              <a:lnSpc>
                <a:spcPct val="150000"/>
              </a:lnSpc>
              <a:spcBef>
                <a:spcPct val="20000"/>
              </a:spcBef>
              <a:spcAft>
                <a:spcPct val="0"/>
              </a:spcAft>
              <a:buClrTx/>
              <a:buSzTx/>
              <a:buFontTx/>
              <a:buAutoNum type="arabicParenR"/>
              <a:tabLst/>
              <a:defRPr/>
            </a:pPr>
            <a:r>
              <a:rPr kumimoji="0" lang="en-US" sz="2800" b="0" i="0" u="none" strike="noStrike" kern="0" cap="none" spc="0" normalizeH="0" baseline="0" noProof="0" dirty="0" err="1">
                <a:ln>
                  <a:noFill/>
                </a:ln>
                <a:solidFill>
                  <a:srgbClr val="333766"/>
                </a:solidFill>
                <a:effectLst/>
                <a:uLnTx/>
                <a:uFillTx/>
                <a:latin typeface="Arial"/>
                <a:ea typeface="+mn-ea"/>
                <a:cs typeface="+mn-cs"/>
              </a:rPr>
              <a:t>adverbe</a:t>
            </a:r>
            <a:r>
              <a:rPr kumimoji="0" lang="en-US" sz="2800" b="0" i="0" u="none" strike="noStrike" kern="0" cap="none" spc="0" normalizeH="0" baseline="0" noProof="0" dirty="0">
                <a:ln>
                  <a:noFill/>
                </a:ln>
                <a:solidFill>
                  <a:srgbClr val="333766"/>
                </a:solidFill>
                <a:effectLst/>
                <a:uLnTx/>
                <a:uFillTx/>
                <a:latin typeface="Arial"/>
                <a:ea typeface="+mn-ea"/>
                <a:cs typeface="+mn-cs"/>
              </a:rPr>
              <a:t> </a:t>
            </a:r>
            <a:r>
              <a:rPr kumimoji="0" lang="en-US" sz="2800" b="0" i="0" u="none" strike="noStrike" kern="0" cap="none" spc="0" normalizeH="0" baseline="0" noProof="0" dirty="0" err="1">
                <a:ln>
                  <a:noFill/>
                </a:ln>
                <a:solidFill>
                  <a:srgbClr val="333766"/>
                </a:solidFill>
                <a:effectLst/>
                <a:uLnTx/>
                <a:uFillTx/>
                <a:latin typeface="Arial"/>
                <a:ea typeface="+mn-ea"/>
                <a:cs typeface="+mn-cs"/>
              </a:rPr>
              <a:t>porte</a:t>
            </a:r>
            <a:r>
              <a:rPr kumimoji="0" lang="en-US" sz="2800" b="0" i="0" u="none" strike="noStrike" kern="0" cap="none" spc="0" normalizeH="0" baseline="0" noProof="0" dirty="0">
                <a:ln>
                  <a:noFill/>
                </a:ln>
                <a:solidFill>
                  <a:srgbClr val="333766"/>
                </a:solidFill>
                <a:effectLst/>
                <a:uLnTx/>
                <a:uFillTx/>
                <a:latin typeface="Arial"/>
                <a:ea typeface="+mn-ea"/>
                <a:cs typeface="+mn-cs"/>
              </a:rPr>
              <a:t> </a:t>
            </a:r>
            <a:r>
              <a:rPr kumimoji="0" lang="en-US" sz="2800" b="1" i="0" u="none" strike="noStrike" kern="0" cap="none" spc="0" normalizeH="0" baseline="0" noProof="0" dirty="0">
                <a:ln>
                  <a:noFill/>
                </a:ln>
                <a:solidFill>
                  <a:srgbClr val="333766"/>
                </a:solidFill>
                <a:effectLst/>
                <a:uLnTx/>
                <a:uFillTx/>
                <a:latin typeface="Arial"/>
                <a:ea typeface="+mn-ea"/>
                <a:cs typeface="+mn-cs"/>
              </a:rPr>
              <a:t>sur </a:t>
            </a:r>
            <a:r>
              <a:rPr kumimoji="0" lang="en-US" sz="2800" b="1" i="0" u="none" strike="noStrike" kern="0" cap="none" spc="0" normalizeH="0" baseline="0" noProof="0" dirty="0" err="1">
                <a:ln>
                  <a:noFill/>
                </a:ln>
                <a:solidFill>
                  <a:srgbClr val="333766"/>
                </a:solidFill>
                <a:effectLst/>
                <a:uLnTx/>
                <a:uFillTx/>
                <a:latin typeface="Arial"/>
                <a:ea typeface="+mn-ea"/>
                <a:cs typeface="+mn-cs"/>
              </a:rPr>
              <a:t>l’ensemble</a:t>
            </a:r>
            <a:r>
              <a:rPr kumimoji="0" lang="en-US" sz="2800" b="1" i="0" u="none" strike="noStrike" kern="0" cap="none" spc="0" normalizeH="0" baseline="0" noProof="0" dirty="0">
                <a:ln>
                  <a:noFill/>
                </a:ln>
                <a:solidFill>
                  <a:srgbClr val="333766"/>
                </a:solidFill>
                <a:effectLst/>
                <a:uLnTx/>
                <a:uFillTx/>
                <a:latin typeface="Arial"/>
                <a:ea typeface="+mn-ea"/>
                <a:cs typeface="+mn-cs"/>
              </a:rPr>
              <a:t> de </a:t>
            </a:r>
            <a:r>
              <a:rPr kumimoji="0" lang="en-US" sz="2800" b="1" i="0" u="none" strike="noStrike" kern="0" cap="none" spc="0" normalizeH="0" baseline="0" noProof="0" dirty="0" err="1">
                <a:ln>
                  <a:noFill/>
                </a:ln>
                <a:solidFill>
                  <a:srgbClr val="333766"/>
                </a:solidFill>
                <a:effectLst/>
                <a:uLnTx/>
                <a:uFillTx/>
                <a:latin typeface="Arial"/>
                <a:ea typeface="+mn-ea"/>
                <a:cs typeface="+mn-cs"/>
              </a:rPr>
              <a:t>l’énoncé</a:t>
            </a:r>
            <a:endParaRPr kumimoji="0" lang="en-US" sz="28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	Ex</a:t>
            </a:r>
            <a:r>
              <a:rPr kumimoji="0" lang="fr-FR" sz="2800" b="1"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Aujourd'hui</a:t>
            </a:r>
            <a:r>
              <a:rPr kumimoji="0" lang="fr-FR" sz="3600" b="1" i="0" u="none" strike="noStrike" kern="0" cap="none" spc="0" normalizeH="0" baseline="0" noProof="0" dirty="0">
                <a:ln>
                  <a:noFill/>
                </a:ln>
                <a:solidFill>
                  <a:srgbClr val="000000"/>
                </a:solidFill>
                <a:effectLst/>
                <a:uLnTx/>
                <a:uFillTx/>
                <a:latin typeface="Arial"/>
                <a:ea typeface="+mn-ea"/>
                <a:cs typeface="+mn-cs"/>
              </a:rPr>
              <a:t>,</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j'ai des courses à faire</a:t>
            </a:r>
            <a:r>
              <a:rPr kumimoji="0" lang="fr-FR" sz="2400" b="0" i="0" u="none" strike="noStrike" kern="0" cap="none" spc="0" normalizeH="0" baseline="0" noProof="0" dirty="0">
                <a:ln>
                  <a:noFill/>
                </a:ln>
                <a:solidFill>
                  <a:srgbClr val="000000"/>
                </a:solidFill>
                <a:effectLst/>
                <a:uLnTx/>
                <a:uFillTx/>
                <a:latin typeface="Arial"/>
                <a:ea typeface="+mn-ea"/>
                <a:cs typeface="+mn-cs"/>
              </a:rPr>
              <a:t>.</a:t>
            </a:r>
            <a:endParaRPr lang="fr-FR" sz="2400" kern="0" dirty="0">
              <a:solidFill>
                <a:srgbClr val="000000"/>
              </a:solidFill>
              <a:latin typeface="Arial"/>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Je n’ai pas fait grand-chose</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hier</a:t>
            </a:r>
            <a:r>
              <a:rPr kumimoji="0" lang="fr-FR" sz="2400" b="0" i="0" u="none" strike="noStrike" kern="0" cap="none" spc="0" normalizeH="0" baseline="0" noProof="0" dirty="0">
                <a:ln>
                  <a:noFill/>
                </a:ln>
                <a:solidFill>
                  <a:srgbClr val="000000"/>
                </a:solidFill>
                <a:effectLst/>
                <a:uLnTx/>
                <a:uFillTx/>
                <a:latin typeface="Arial"/>
                <a:ea typeface="+mn-ea"/>
                <a:cs typeface="+mn-cs"/>
              </a:rPr>
              <a:t>. </a:t>
            </a: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Il a mis ton sac</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ici</a:t>
            </a:r>
            <a:r>
              <a:rPr kumimoji="0" lang="fr-FR" sz="2400" b="0" i="0" u="none" strike="noStrike" kern="0" cap="none" spc="0" normalizeH="0" baseline="0" noProof="0" dirty="0">
                <a:ln>
                  <a:noFill/>
                </a:ln>
                <a:solidFill>
                  <a:srgbClr val="000000"/>
                </a:solidFill>
                <a:effectLst/>
                <a:uLnTx/>
                <a:uFillTx/>
                <a:latin typeface="Arial"/>
                <a:ea typeface="+mn-ea"/>
                <a:cs typeface="+mn-cs"/>
              </a:rPr>
              <a:t>. </a:t>
            </a: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CA"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J’ai rencontré mon ami</a:t>
            </a:r>
            <a:r>
              <a:rPr kumimoji="0" lang="fr-CA" sz="2400" b="0" i="0" u="none" strike="noStrike" kern="0" cap="none" spc="0" normalizeH="0" baseline="0" noProof="0" dirty="0">
                <a:ln>
                  <a:noFill/>
                </a:ln>
                <a:solidFill>
                  <a:srgbClr val="000000"/>
                </a:solidFill>
                <a:effectLst/>
                <a:uLnTx/>
                <a:uFillTx/>
                <a:latin typeface="Arial"/>
                <a:ea typeface="+mn-ea"/>
                <a:cs typeface="+mn-cs"/>
              </a:rPr>
              <a:t> </a:t>
            </a:r>
            <a:r>
              <a:rPr kumimoji="0" lang="fr-CA" sz="2400" b="1" i="0" u="none" strike="noStrike" kern="0" cap="none" spc="0" normalizeH="0" baseline="0" noProof="0" dirty="0">
                <a:ln>
                  <a:noFill/>
                </a:ln>
                <a:solidFill>
                  <a:srgbClr val="000000"/>
                </a:solidFill>
                <a:effectLst/>
                <a:uLnTx/>
                <a:uFillTx/>
                <a:latin typeface="Arial"/>
                <a:ea typeface="+mn-ea"/>
                <a:cs typeface="+mn-cs"/>
              </a:rPr>
              <a:t>là-bas</a:t>
            </a:r>
            <a:endParaRPr kumimoji="0" lang="fr-FR" sz="2400" b="0" i="0" u="none" strike="noStrike" kern="0" cap="none" spc="0" normalizeH="0" baseline="0" noProof="0" dirty="0">
              <a:ln>
                <a:noFill/>
              </a:ln>
              <a:solidFill>
                <a:srgbClr val="000000"/>
              </a:solidFill>
              <a:effectLst/>
              <a:uLnTx/>
              <a:uFillTx/>
              <a:latin typeface="Arial"/>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endParaRPr kumimoji="0" lang="fr-CA" sz="24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en-US" sz="2800" b="0" i="0" u="none" strike="noStrike" kern="0" cap="none" spc="0" normalizeH="0" baseline="0" noProof="0" dirty="0">
                <a:ln>
                  <a:noFill/>
                </a:ln>
                <a:solidFill>
                  <a:srgbClr val="333766"/>
                </a:solidFill>
                <a:effectLst/>
                <a:uLnTx/>
                <a:uFillTx/>
                <a:latin typeface="Arial"/>
                <a:ea typeface="+mn-ea"/>
                <a:cs typeface="+mn-cs"/>
              </a:rPr>
              <a:t>2) </a:t>
            </a:r>
            <a:r>
              <a:rPr kumimoji="0" lang="en-US" sz="2800" b="0" i="0" u="none" strike="noStrike" kern="0" cap="none" spc="0" normalizeH="0" baseline="0" noProof="0" dirty="0" err="1">
                <a:ln>
                  <a:noFill/>
                </a:ln>
                <a:solidFill>
                  <a:srgbClr val="333766"/>
                </a:solidFill>
                <a:effectLst/>
                <a:uLnTx/>
                <a:uFillTx/>
                <a:latin typeface="Arial"/>
                <a:ea typeface="+mn-ea"/>
                <a:cs typeface="+mn-cs"/>
              </a:rPr>
              <a:t>adverbe</a:t>
            </a:r>
            <a:r>
              <a:rPr kumimoji="0" lang="en-US" sz="2800" b="0" i="0" u="none" strike="noStrike" kern="0" cap="none" spc="0" normalizeH="0" baseline="0" noProof="0" dirty="0">
                <a:ln>
                  <a:noFill/>
                </a:ln>
                <a:solidFill>
                  <a:srgbClr val="333766"/>
                </a:solidFill>
                <a:effectLst/>
                <a:uLnTx/>
                <a:uFillTx/>
                <a:latin typeface="Arial"/>
                <a:ea typeface="+mn-ea"/>
                <a:cs typeface="+mn-cs"/>
              </a:rPr>
              <a:t> </a:t>
            </a:r>
            <a:r>
              <a:rPr kumimoji="0" lang="en-US" sz="2800" b="0" i="0" u="none" strike="noStrike" kern="0" cap="none" spc="0" normalizeH="0" baseline="0" noProof="0" dirty="0" err="1">
                <a:ln>
                  <a:noFill/>
                </a:ln>
                <a:solidFill>
                  <a:srgbClr val="333766"/>
                </a:solidFill>
                <a:effectLst/>
                <a:uLnTx/>
                <a:uFillTx/>
                <a:latin typeface="Arial"/>
                <a:ea typeface="+mn-ea"/>
                <a:cs typeface="+mn-cs"/>
              </a:rPr>
              <a:t>porte</a:t>
            </a:r>
            <a:r>
              <a:rPr kumimoji="0" lang="en-US" sz="2800" b="0" i="0" u="none" strike="noStrike" kern="0" cap="none" spc="0" normalizeH="0" baseline="0" noProof="0" dirty="0">
                <a:ln>
                  <a:noFill/>
                </a:ln>
                <a:solidFill>
                  <a:srgbClr val="333766"/>
                </a:solidFill>
                <a:effectLst/>
                <a:uLnTx/>
                <a:uFillTx/>
                <a:latin typeface="Arial"/>
                <a:ea typeface="+mn-ea"/>
                <a:cs typeface="+mn-cs"/>
              </a:rPr>
              <a:t> </a:t>
            </a:r>
            <a:r>
              <a:rPr kumimoji="0" lang="en-US" sz="2800" b="1" i="0" u="none" strike="noStrike" kern="0" cap="none" spc="0" normalizeH="0" baseline="0" noProof="0" dirty="0">
                <a:ln>
                  <a:noFill/>
                </a:ln>
                <a:solidFill>
                  <a:srgbClr val="333766"/>
                </a:solidFill>
                <a:effectLst/>
                <a:uLnTx/>
                <a:uFillTx/>
                <a:latin typeface="Arial"/>
                <a:ea typeface="+mn-ea"/>
                <a:cs typeface="+mn-cs"/>
              </a:rPr>
              <a:t>sur le </a:t>
            </a:r>
            <a:r>
              <a:rPr kumimoji="0" lang="en-US" sz="2800" b="1" i="0" u="none" strike="noStrike" kern="0" cap="none" spc="0" normalizeH="0" baseline="0" noProof="0" dirty="0" err="1">
                <a:ln>
                  <a:noFill/>
                </a:ln>
                <a:solidFill>
                  <a:srgbClr val="333766"/>
                </a:solidFill>
                <a:effectLst/>
                <a:uLnTx/>
                <a:uFillTx/>
                <a:latin typeface="Arial"/>
                <a:ea typeface="+mn-ea"/>
                <a:cs typeface="+mn-cs"/>
              </a:rPr>
              <a:t>verbe</a:t>
            </a:r>
            <a:endParaRPr kumimoji="0" lang="en-US" sz="2800" b="0" i="0" u="none" strike="noStrike" kern="0" cap="none" spc="0" normalizeH="0" baseline="0" noProof="0" dirty="0">
              <a:ln>
                <a:noFill/>
              </a:ln>
              <a:solidFill>
                <a:srgbClr val="627B9A"/>
              </a:solidFill>
              <a:effectLst/>
              <a:uLnTx/>
              <a:uFillTx/>
              <a:latin typeface="Arial"/>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	Ex. </a:t>
            </a:r>
            <a:r>
              <a:rPr kumimoji="0" lang="fr-FR" sz="2400" b="0" i="0" u="none" strike="noStrike" kern="0" cap="none" spc="0" normalizeH="0" baseline="0" noProof="0" dirty="0">
                <a:ln>
                  <a:noFill/>
                </a:ln>
                <a:solidFill>
                  <a:srgbClr val="000000"/>
                </a:solidFill>
                <a:effectLst/>
                <a:uLnTx/>
                <a:uFillTx/>
                <a:latin typeface="Arial"/>
                <a:ea typeface="+mn-ea"/>
                <a:cs typeface="+mn-cs"/>
              </a:rPr>
              <a:t>Tu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t'es levé</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tard</a:t>
            </a:r>
            <a:r>
              <a:rPr kumimoji="0" lang="fr-FR" sz="2400" b="0" i="0" u="none" strike="noStrike" kern="0" cap="none" spc="0" normalizeH="0" baseline="0" noProof="0" dirty="0">
                <a:ln>
                  <a:noFill/>
                </a:ln>
                <a:solidFill>
                  <a:srgbClr val="000000"/>
                </a:solidFill>
                <a:effectLst/>
                <a:uLnTx/>
                <a:uFillTx/>
                <a:latin typeface="Arial"/>
                <a:ea typeface="+mn-ea"/>
                <a:cs typeface="+mn-cs"/>
              </a:rPr>
              <a:t> ce matin.</a:t>
            </a:r>
            <a:br>
              <a:rPr kumimoji="0" lang="fr-FR" sz="2400" b="0" i="0" u="none" strike="noStrike" kern="0" cap="none" spc="0" normalizeH="0" baseline="0" noProof="0" dirty="0">
                <a:ln>
                  <a:noFill/>
                </a:ln>
                <a:solidFill>
                  <a:srgbClr val="000000"/>
                </a:solidFill>
                <a:effectLst/>
                <a:uLnTx/>
                <a:uFillTx/>
                <a:latin typeface="Arial"/>
                <a:ea typeface="+mn-ea"/>
                <a:cs typeface="+mn-cs"/>
              </a:rPr>
            </a:br>
            <a:r>
              <a:rPr kumimoji="0" lang="fr-FR" sz="2400" b="0" i="0" u="none" strike="noStrike" kern="0" cap="none" spc="0" normalizeH="0" baseline="0" noProof="0" dirty="0">
                <a:ln>
                  <a:noFill/>
                </a:ln>
                <a:solidFill>
                  <a:srgbClr val="000000"/>
                </a:solidFill>
                <a:effectLst/>
                <a:uLnTx/>
                <a:uFillTx/>
                <a:latin typeface="Arial"/>
                <a:ea typeface="+mn-ea"/>
                <a:cs typeface="+mn-cs"/>
              </a:rPr>
              <a:t>	  Ottawa </a:t>
            </a:r>
            <a:r>
              <a:rPr kumimoji="0" lang="fr-FR" sz="2400" b="0" i="0" u="sng" strike="noStrike" kern="0" cap="none" spc="0" normalizeH="0" baseline="0" noProof="0" dirty="0">
                <a:ln>
                  <a:noFill/>
                </a:ln>
                <a:solidFill>
                  <a:srgbClr val="000000"/>
                </a:solidFill>
                <a:effectLst/>
                <a:uLnTx/>
                <a:uFill>
                  <a:solidFill>
                    <a:srgbClr val="C00000"/>
                  </a:solidFill>
                </a:uFill>
                <a:latin typeface="Arial"/>
                <a:ea typeface="+mn-ea"/>
                <a:cs typeface="+mn-cs"/>
              </a:rPr>
              <a:t>réagit</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immédiatement</a:t>
            </a:r>
            <a:r>
              <a:rPr kumimoji="0" lang="fr-FR" sz="2400" b="0" i="0" u="none" strike="noStrike" kern="0" cap="none" spc="0" normalizeH="0" baseline="0" noProof="0" dirty="0">
                <a:ln>
                  <a:noFill/>
                </a:ln>
                <a:solidFill>
                  <a:srgbClr val="000000"/>
                </a:solidFill>
                <a:effectLst/>
                <a:uLnTx/>
                <a:uFillTx/>
                <a:latin typeface="Arial"/>
                <a:ea typeface="+mn-ea"/>
                <a:cs typeface="+mn-cs"/>
              </a:rPr>
              <a:t> à cette déclaration.  </a:t>
            </a:r>
            <a:r>
              <a:rPr kumimoji="0" lang="fr-FR" sz="2000" b="0" i="0" u="none" strike="noStrike" kern="0" cap="none" spc="0" normalizeH="0" baseline="0" noProof="0" dirty="0">
                <a:ln>
                  <a:noFill/>
                </a:ln>
                <a:solidFill>
                  <a:srgbClr val="000000"/>
                </a:solidFill>
                <a:effectLst/>
                <a:uLnTx/>
                <a:uFillTx/>
                <a:latin typeface="Arial"/>
                <a:ea typeface="+mn-ea"/>
                <a:cs typeface="+mn-cs"/>
              </a:rPr>
              <a:t>	</a:t>
            </a:r>
            <a:endParaRPr kumimoji="0" lang="fr-FR" sz="2400" b="0" i="0" u="none" strike="noStrike" kern="0" cap="none" spc="0" normalizeH="0" baseline="0" noProof="0" dirty="0">
              <a:ln>
                <a:noFill/>
              </a:ln>
              <a:solidFill>
                <a:srgbClr val="000000"/>
              </a:solidFill>
              <a:effectLst/>
              <a:uLnTx/>
              <a:uFillTx/>
              <a:latin typeface="Arial"/>
              <a:ea typeface="+mn-ea"/>
              <a:cs typeface="+mn-cs"/>
            </a:endParaRPr>
          </a:p>
        </p:txBody>
      </p:sp>
      <p:sp>
        <p:nvSpPr>
          <p:cNvPr id="7" name="Rectangle 6">
            <a:extLst>
              <a:ext uri="{FF2B5EF4-FFF2-40B4-BE49-F238E27FC236}">
                <a16:creationId xmlns:a16="http://schemas.microsoft.com/office/drawing/2014/main" id="{C2A52251-33DC-86ED-F68C-40879251B564}"/>
              </a:ext>
            </a:extLst>
          </p:cNvPr>
          <p:cNvSpPr/>
          <p:nvPr/>
        </p:nvSpPr>
        <p:spPr>
          <a:xfrm>
            <a:off x="8974300" y="1364397"/>
            <a:ext cx="3052439" cy="830997"/>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en-US" sz="2400" b="1" kern="0" dirty="0">
                <a:solidFill>
                  <a:schemeClr val="bg1"/>
                </a:solidFill>
                <a:latin typeface="Arial"/>
              </a:rPr>
              <a:t>au début </a:t>
            </a:r>
            <a:r>
              <a:rPr lang="en-US" sz="2400" b="1" kern="0" dirty="0" err="1">
                <a:solidFill>
                  <a:schemeClr val="bg1"/>
                </a:solidFill>
                <a:latin typeface="Arial"/>
              </a:rPr>
              <a:t>ou</a:t>
            </a:r>
            <a:r>
              <a:rPr lang="en-US" sz="2400" b="1" kern="0" dirty="0">
                <a:solidFill>
                  <a:schemeClr val="bg1"/>
                </a:solidFill>
                <a:latin typeface="Arial"/>
              </a:rPr>
              <a:t> à la fin </a:t>
            </a:r>
            <a:br>
              <a:rPr lang="en-US" sz="2400" b="1" kern="0" dirty="0">
                <a:solidFill>
                  <a:schemeClr val="bg1"/>
                </a:solidFill>
                <a:latin typeface="Arial"/>
              </a:rPr>
            </a:br>
            <a:r>
              <a:rPr lang="en-US" sz="2400" b="1" kern="0" dirty="0">
                <a:solidFill>
                  <a:schemeClr val="bg1"/>
                </a:solidFill>
                <a:latin typeface="Arial"/>
              </a:rPr>
              <a:t>de la phrase</a:t>
            </a:r>
            <a:endParaRPr lang="fr-CA" sz="2400" b="1" kern="0" dirty="0">
              <a:solidFill>
                <a:schemeClr val="bg1"/>
              </a:solidFill>
              <a:latin typeface="Arial"/>
            </a:endParaRPr>
          </a:p>
        </p:txBody>
      </p:sp>
      <p:sp>
        <p:nvSpPr>
          <p:cNvPr id="8" name="Rectangle 7">
            <a:extLst>
              <a:ext uri="{FF2B5EF4-FFF2-40B4-BE49-F238E27FC236}">
                <a16:creationId xmlns:a16="http://schemas.microsoft.com/office/drawing/2014/main" id="{D686C690-73E7-E1C0-4068-830D0D80E8F4}"/>
              </a:ext>
            </a:extLst>
          </p:cNvPr>
          <p:cNvSpPr/>
          <p:nvPr/>
        </p:nvSpPr>
        <p:spPr>
          <a:xfrm>
            <a:off x="6332700" y="4238198"/>
            <a:ext cx="3090911" cy="830997"/>
          </a:xfrm>
          <a:prstGeom prst="rect">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lgn="ctr" fontAlgn="auto">
              <a:spcBef>
                <a:spcPts val="0"/>
              </a:spcBef>
              <a:spcAft>
                <a:spcPts val="0"/>
              </a:spcAft>
            </a:pPr>
            <a:r>
              <a:rPr lang="en-US" sz="2400" b="1" kern="0" dirty="0">
                <a:solidFill>
                  <a:schemeClr val="bg1"/>
                </a:solidFill>
                <a:latin typeface="Arial"/>
              </a:rPr>
              <a:t>après le </a:t>
            </a:r>
            <a:r>
              <a:rPr lang="en-US" sz="2400" b="1" kern="0" dirty="0" err="1">
                <a:solidFill>
                  <a:schemeClr val="bg1"/>
                </a:solidFill>
                <a:latin typeface="Arial"/>
              </a:rPr>
              <a:t>verbe</a:t>
            </a:r>
            <a:r>
              <a:rPr lang="en-US" sz="2400" b="1" kern="0" dirty="0">
                <a:solidFill>
                  <a:schemeClr val="bg1"/>
                </a:solidFill>
                <a:latin typeface="Arial"/>
              </a:rPr>
              <a:t> </a:t>
            </a:r>
          </a:p>
          <a:p>
            <a:pPr algn="ctr" fontAlgn="auto">
              <a:spcBef>
                <a:spcPts val="0"/>
              </a:spcBef>
              <a:spcAft>
                <a:spcPts val="0"/>
              </a:spcAft>
            </a:pPr>
            <a:r>
              <a:rPr lang="en-US" sz="2400" b="1" kern="0" dirty="0">
                <a:solidFill>
                  <a:schemeClr val="bg1"/>
                </a:solidFill>
                <a:latin typeface="Arial"/>
              </a:rPr>
              <a:t>(</a:t>
            </a:r>
            <a:r>
              <a:rPr lang="en-US" sz="2400" b="1" kern="0" dirty="0" err="1">
                <a:solidFill>
                  <a:schemeClr val="bg1"/>
                </a:solidFill>
                <a:latin typeface="Arial"/>
              </a:rPr>
              <a:t>ou</a:t>
            </a:r>
            <a:r>
              <a:rPr lang="en-US" sz="2400" b="1" kern="0" dirty="0">
                <a:solidFill>
                  <a:schemeClr val="bg1"/>
                </a:solidFill>
                <a:latin typeface="Arial"/>
              </a:rPr>
              <a:t> </a:t>
            </a:r>
            <a:r>
              <a:rPr lang="en-US" sz="2400" b="1" kern="0" dirty="0" err="1">
                <a:solidFill>
                  <a:schemeClr val="bg1"/>
                </a:solidFill>
                <a:latin typeface="Arial"/>
              </a:rPr>
              <a:t>participe</a:t>
            </a:r>
            <a:r>
              <a:rPr lang="en-US" sz="2400" b="1" kern="0" dirty="0">
                <a:solidFill>
                  <a:schemeClr val="bg1"/>
                </a:solidFill>
                <a:latin typeface="Arial"/>
              </a:rPr>
              <a:t> passé)</a:t>
            </a:r>
            <a:endParaRPr lang="fr-CA" sz="2400" b="1" kern="0" dirty="0">
              <a:solidFill>
                <a:schemeClr val="bg1"/>
              </a:solidFill>
              <a:latin typeface="Arial"/>
            </a:endParaRPr>
          </a:p>
        </p:txBody>
      </p:sp>
    </p:spTree>
    <p:custDataLst>
      <p:tags r:id="rId1"/>
    </p:custDataLst>
    <p:extLst>
      <p:ext uri="{BB962C8B-B14F-4D97-AF65-F5344CB8AC3E}">
        <p14:creationId xmlns:p14="http://schemas.microsoft.com/office/powerpoint/2010/main" val="33557302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B03A9-9DD7-57E8-CE9B-8E22434A13DB}"/>
              </a:ext>
            </a:extLst>
          </p:cNvPr>
          <p:cNvSpPr>
            <a:spLocks noGrp="1"/>
          </p:cNvSpPr>
          <p:nvPr>
            <p:ph type="title"/>
          </p:nvPr>
        </p:nvSpPr>
        <p:spPr/>
        <p:txBody>
          <a:bodyPr/>
          <a:lstStyle/>
          <a:p>
            <a:r>
              <a:rPr lang="fr-CA" dirty="0"/>
              <a:t>Particularités</a:t>
            </a:r>
          </a:p>
        </p:txBody>
      </p:sp>
      <p:sp>
        <p:nvSpPr>
          <p:cNvPr id="8" name="Content Placeholder 5">
            <a:extLst>
              <a:ext uri="{FF2B5EF4-FFF2-40B4-BE49-F238E27FC236}">
                <a16:creationId xmlns:a16="http://schemas.microsoft.com/office/drawing/2014/main" id="{48D2F23B-98DC-E634-A276-215F9F237794}"/>
              </a:ext>
            </a:extLst>
          </p:cNvPr>
          <p:cNvSpPr txBox="1">
            <a:spLocks noChangeArrowheads="1"/>
          </p:cNvSpPr>
          <p:nvPr/>
        </p:nvSpPr>
        <p:spPr bwMode="auto">
          <a:xfrm>
            <a:off x="457200" y="1905000"/>
            <a:ext cx="85344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R="0" lvl="0" algn="l" defTabSz="914400" rtl="0" eaLnBrk="0" fontAlgn="base" latinLnBrk="0" hangingPunct="0">
              <a:lnSpc>
                <a:spcPct val="150000"/>
              </a:lnSpc>
              <a:spcBef>
                <a:spcPct val="20000"/>
              </a:spcBef>
              <a:spcAft>
                <a:spcPct val="0"/>
              </a:spcAft>
              <a:buClrTx/>
              <a:buSzTx/>
              <a:buBlip>
                <a:blip r:embed="rId4">
                  <a:extLst>
                    <a:ext uri="{96DAC541-7B7A-43D3-8B79-37D633B846F1}">
                      <asvg:svgBlip xmlns:asvg="http://schemas.microsoft.com/office/drawing/2016/SVG/main" r:embed="rId5"/>
                    </a:ext>
                  </a:extLst>
                </a:blip>
              </a:buBlip>
              <a:tabLst/>
              <a:defRPr/>
            </a:pPr>
            <a:r>
              <a:rPr kumimoji="0" lang="fr-FR" altLang="fr-FR" sz="2800" b="1" i="0" u="none" strike="noStrike" kern="0" cap="none" spc="0" normalizeH="0" baseline="0" noProof="0" dirty="0">
                <a:ln>
                  <a:noFill/>
                </a:ln>
                <a:solidFill>
                  <a:srgbClr val="002060"/>
                </a:solidFill>
                <a:effectLst/>
                <a:uLnTx/>
                <a:uFillTx/>
                <a:latin typeface="Arial"/>
                <a:ea typeface="+mn-ea"/>
                <a:cs typeface="+mn-cs"/>
              </a:rPr>
              <a:t>peut-être, aussi, à peine, sans doute, encore</a:t>
            </a:r>
            <a:br>
              <a:rPr kumimoji="0" lang="fr-FR" altLang="fr-FR" sz="2800" b="1" i="0" u="none" strike="noStrike" kern="0" cap="none" spc="0" normalizeH="0" baseline="0" noProof="0" dirty="0">
                <a:ln>
                  <a:noFill/>
                </a:ln>
                <a:solidFill>
                  <a:srgbClr val="000000"/>
                </a:solidFill>
                <a:effectLst/>
                <a:uLnTx/>
                <a:uFillTx/>
                <a:latin typeface="Arial"/>
                <a:ea typeface="+mn-ea"/>
                <a:cs typeface="+mn-cs"/>
              </a:rPr>
            </a:br>
            <a:r>
              <a:rPr kumimoji="0" lang="fr-FR" altLang="fr-FR" sz="2800" b="0" i="0" u="none" strike="noStrike" kern="0" cap="none" spc="0" normalizeH="0" baseline="0" noProof="0" dirty="0">
                <a:ln>
                  <a:noFill/>
                </a:ln>
                <a:solidFill>
                  <a:srgbClr val="000000"/>
                </a:solidFill>
                <a:effectLst/>
                <a:uLnTx/>
                <a:uFillTx/>
                <a:latin typeface="Arial"/>
                <a:ea typeface="+mn-ea"/>
                <a:cs typeface="+mn-cs"/>
              </a:rPr>
              <a:t> au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début</a:t>
            </a:r>
            <a:r>
              <a:rPr kumimoji="0" lang="fr-FR" altLang="fr-FR" sz="2800" b="0" i="0" u="none" strike="noStrike" kern="0" cap="none" spc="0" normalizeH="0" baseline="0" noProof="0" dirty="0">
                <a:ln>
                  <a:noFill/>
                </a:ln>
                <a:solidFill>
                  <a:srgbClr val="000000"/>
                </a:solidFill>
                <a:effectLst/>
                <a:uLnTx/>
                <a:uFillTx/>
                <a:latin typeface="Arial"/>
                <a:ea typeface="+mn-ea"/>
                <a:cs typeface="+mn-cs"/>
              </a:rPr>
              <a:t> de la phrase 	  </a:t>
            </a:r>
            <a:r>
              <a:rPr kumimoji="0" lang="fr-FR" altLang="fr-FR" sz="2800" b="1" i="0" u="none" strike="noStrike" kern="0" cap="none" spc="0" normalizeH="0" baseline="0" noProof="0" dirty="0">
                <a:ln>
                  <a:noFill/>
                </a:ln>
                <a:solidFill>
                  <a:srgbClr val="000000"/>
                </a:solidFill>
                <a:effectLst/>
                <a:uLnTx/>
                <a:uFillTx/>
                <a:latin typeface="Arial"/>
                <a:ea typeface="+mn-ea"/>
                <a:cs typeface="+mn-cs"/>
              </a:rPr>
              <a:t>inversion</a:t>
            </a:r>
          </a:p>
          <a:p>
            <a:pPr marL="514350" marR="0" lvl="0" indent="-514350" algn="l" defTabSz="914400" rtl="0" eaLnBrk="0" fontAlgn="base" latinLnBrk="0" hangingPunct="0">
              <a:lnSpc>
                <a:spcPct val="150000"/>
              </a:lnSpc>
              <a:spcBef>
                <a:spcPct val="20000"/>
              </a:spcBef>
              <a:spcAft>
                <a:spcPct val="0"/>
              </a:spcAft>
              <a:buClrTx/>
              <a:buSzTx/>
              <a:buFontTx/>
              <a:buNone/>
              <a:tabLst/>
              <a:defRPr/>
            </a:pPr>
            <a:r>
              <a:rPr kumimoji="0" lang="fr-FR" altLang="fr-FR" sz="2000" b="1" i="0" u="none" strike="noStrike" kern="0" cap="none" spc="0" normalizeH="0" baseline="0" noProof="0" dirty="0">
                <a:ln>
                  <a:noFill/>
                </a:ln>
                <a:solidFill>
                  <a:srgbClr val="000000"/>
                </a:solidFill>
                <a:effectLst/>
                <a:uLnTx/>
                <a:uFillTx/>
                <a:latin typeface="Arial"/>
                <a:ea typeface="+mn-ea"/>
                <a:cs typeface="+mn-cs"/>
              </a:rPr>
              <a:t>	</a:t>
            </a:r>
            <a:r>
              <a:rPr kumimoji="0" lang="fr-FR" altLang="fr-FR" sz="2400" b="1" i="0" u="none" strike="noStrike" kern="0" cap="none" spc="0" normalizeH="0" baseline="0" noProof="0" dirty="0">
                <a:ln>
                  <a:noFill/>
                </a:ln>
                <a:solidFill>
                  <a:srgbClr val="000000"/>
                </a:solidFill>
                <a:effectLst/>
                <a:uLnTx/>
                <a:uFillTx/>
                <a:latin typeface="Arial"/>
                <a:ea typeface="+mn-ea"/>
                <a:cs typeface="+mn-cs"/>
              </a:rPr>
              <a:t>Ex</a:t>
            </a:r>
            <a:r>
              <a:rPr kumimoji="0" lang="fr-FR" altLang="fr-FR" sz="2000" b="1" i="0" u="none" strike="noStrike" kern="0" cap="none" spc="0" normalizeH="0" baseline="0" noProof="0" dirty="0">
                <a:ln>
                  <a:noFill/>
                </a:ln>
                <a:solidFill>
                  <a:srgbClr val="000000"/>
                </a:solidFill>
                <a:effectLst/>
                <a:uLnTx/>
                <a:uFillTx/>
                <a:latin typeface="Arial"/>
                <a:ea typeface="+mn-ea"/>
                <a:cs typeface="+mn-cs"/>
              </a:rPr>
              <a:t>.  </a:t>
            </a:r>
            <a:r>
              <a:rPr kumimoji="0" lang="fr-FR" altLang="fr-FR" sz="2400" b="1" i="0" u="none" strike="noStrike" kern="0" cap="none" spc="0" normalizeH="0" baseline="0" noProof="0" dirty="0">
                <a:ln>
                  <a:noFill/>
                </a:ln>
                <a:solidFill>
                  <a:srgbClr val="000000"/>
                </a:solidFill>
                <a:effectLst/>
                <a:uLnTx/>
                <a:uFillTx/>
                <a:latin typeface="Arial"/>
                <a:ea typeface="+mn-ea"/>
                <a:cs typeface="+mn-cs"/>
              </a:rPr>
              <a:t>Peut-être</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400" b="0" i="0" u="sng" strike="noStrike" kern="0" cap="none" spc="0" normalizeH="0" baseline="0" noProof="0" dirty="0">
                <a:ln>
                  <a:noFill/>
                </a:ln>
                <a:solidFill>
                  <a:srgbClr val="000000"/>
                </a:solidFill>
                <a:effectLst/>
                <a:uLnTx/>
                <a:uFillTx/>
                <a:latin typeface="Arial"/>
                <a:ea typeface="+mn-ea"/>
                <a:cs typeface="+mn-cs"/>
              </a:rPr>
              <a:t>es-tu</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fatigué. </a:t>
            </a:r>
          </a:p>
          <a:p>
            <a:pPr marL="514350" marR="0" lvl="0" indent="-514350" algn="l" defTabSz="914400" rtl="0" eaLnBrk="0" fontAlgn="base" latinLnBrk="0" hangingPunct="0">
              <a:lnSpc>
                <a:spcPct val="150000"/>
              </a:lnSpc>
              <a:spcBef>
                <a:spcPct val="20000"/>
              </a:spcBef>
              <a:spcAft>
                <a:spcPct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a:ea typeface="+mn-ea"/>
                <a:cs typeface="+mn-cs"/>
              </a:rPr>
              <a:t>		  Tu </a:t>
            </a:r>
            <a:r>
              <a:rPr kumimoji="0" lang="fr-FR" altLang="fr-FR" sz="2400" b="0" i="0" u="sng" strike="noStrike" kern="0" cap="none" spc="0" normalizeH="0" baseline="0" noProof="0" dirty="0">
                <a:ln>
                  <a:noFill/>
                </a:ln>
                <a:solidFill>
                  <a:srgbClr val="000000"/>
                </a:solidFill>
                <a:effectLst/>
                <a:uLnTx/>
                <a:uFillTx/>
                <a:latin typeface="Arial"/>
                <a:ea typeface="+mn-ea"/>
                <a:cs typeface="+mn-cs"/>
              </a:rPr>
              <a:t>es</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400" b="1" i="0" u="none" strike="noStrike" kern="0" cap="none" spc="0" normalizeH="0" baseline="0" noProof="0" dirty="0">
                <a:ln>
                  <a:noFill/>
                </a:ln>
                <a:solidFill>
                  <a:srgbClr val="000000"/>
                </a:solidFill>
                <a:effectLst/>
                <a:uLnTx/>
                <a:uFillTx/>
                <a:latin typeface="Arial"/>
                <a:ea typeface="+mn-ea"/>
                <a:cs typeface="+mn-cs"/>
              </a:rPr>
              <a:t>peut-être</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altLang="fr-FR" sz="2400" b="0" i="0" u="sng" strike="noStrike" kern="0" cap="none" spc="0" normalizeH="0" baseline="0" noProof="0" dirty="0">
                <a:ln>
                  <a:noFill/>
                </a:ln>
                <a:solidFill>
                  <a:srgbClr val="000000"/>
                </a:solidFill>
                <a:effectLst/>
                <a:uLnTx/>
                <a:uFillTx/>
                <a:latin typeface="Arial"/>
                <a:ea typeface="+mn-ea"/>
                <a:cs typeface="+mn-cs"/>
              </a:rPr>
              <a:t>fatigué</a:t>
            </a:r>
            <a:r>
              <a:rPr kumimoji="0" lang="fr-FR" altLang="fr-FR" sz="2400" b="0" i="0" u="none" strike="noStrike" kern="0" cap="none" spc="0" normalizeH="0" baseline="0" noProof="0" dirty="0">
                <a:ln>
                  <a:noFill/>
                </a:ln>
                <a:solidFill>
                  <a:srgbClr val="000000"/>
                </a:solidFill>
                <a:effectLst/>
                <a:uLnTx/>
                <a:uFillTx/>
                <a:latin typeface="Arial"/>
                <a:ea typeface="+mn-ea"/>
                <a:cs typeface="+mn-cs"/>
              </a:rPr>
              <a:t>. </a:t>
            </a:r>
          </a:p>
          <a:p>
            <a:pPr marL="514350" marR="0" lvl="0" indent="-514350" algn="l" defTabSz="914400" rtl="0" eaLnBrk="0" fontAlgn="base" latinLnBrk="0" hangingPunct="0">
              <a:lnSpc>
                <a:spcPct val="150000"/>
              </a:lnSpc>
              <a:spcBef>
                <a:spcPct val="20000"/>
              </a:spcBef>
              <a:spcAft>
                <a:spcPct val="0"/>
              </a:spcAft>
              <a:buClrTx/>
              <a:buSzTx/>
              <a:buFontTx/>
              <a:buNone/>
              <a:tabLst/>
              <a:defRPr/>
            </a:pPr>
            <a:endParaRPr kumimoji="0" lang="fr-FR" altLang="fr-FR" sz="2000" b="0" i="0" u="none" strike="noStrike" kern="0" cap="none" spc="0" normalizeH="0" baseline="0" noProof="0" dirty="0">
              <a:ln>
                <a:noFill/>
              </a:ln>
              <a:solidFill>
                <a:srgbClr val="000000"/>
              </a:solidFill>
              <a:effectLst/>
              <a:uLnTx/>
              <a:uFillTx/>
              <a:latin typeface="Arial"/>
              <a:ea typeface="+mn-ea"/>
              <a:cs typeface="+mn-cs"/>
            </a:endParaRPr>
          </a:p>
        </p:txBody>
      </p:sp>
      <p:sp>
        <p:nvSpPr>
          <p:cNvPr id="9" name="Right Arrow 9">
            <a:extLst>
              <a:ext uri="{FF2B5EF4-FFF2-40B4-BE49-F238E27FC236}">
                <a16:creationId xmlns:a16="http://schemas.microsoft.com/office/drawing/2014/main" id="{4011EE48-AC60-7A47-1C2E-054E5649229F}"/>
              </a:ext>
            </a:extLst>
          </p:cNvPr>
          <p:cNvSpPr/>
          <p:nvPr/>
        </p:nvSpPr>
        <p:spPr>
          <a:xfrm>
            <a:off x="4746625" y="2848610"/>
            <a:ext cx="381000" cy="228600"/>
          </a:xfrm>
          <a:prstGeom prst="rightArrow">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grpSp>
        <p:nvGrpSpPr>
          <p:cNvPr id="10" name="Group 13">
            <a:extLst>
              <a:ext uri="{FF2B5EF4-FFF2-40B4-BE49-F238E27FC236}">
                <a16:creationId xmlns:a16="http://schemas.microsoft.com/office/drawing/2014/main" id="{0F0EA15E-93B7-4D83-8D2D-11A7CA966F8B}"/>
              </a:ext>
            </a:extLst>
          </p:cNvPr>
          <p:cNvGrpSpPr>
            <a:grpSpLocks/>
          </p:cNvGrpSpPr>
          <p:nvPr/>
        </p:nvGrpSpPr>
        <p:grpSpPr bwMode="auto">
          <a:xfrm>
            <a:off x="6783358" y="2695743"/>
            <a:ext cx="5790387" cy="4315768"/>
            <a:chOff x="2994473" y="2710675"/>
            <a:chExt cx="5790387" cy="4315768"/>
          </a:xfrm>
        </p:grpSpPr>
        <p:pic>
          <p:nvPicPr>
            <p:cNvPr id="11" name="Picture 2" descr="C:\Documents and Settings\ktsedryk\My Documents\Enseignement\Waterloo\Distance\252\adverbe\images\tired.png">
              <a:extLst>
                <a:ext uri="{FF2B5EF4-FFF2-40B4-BE49-F238E27FC236}">
                  <a16:creationId xmlns:a16="http://schemas.microsoft.com/office/drawing/2014/main" id="{A178FCF0-7E9C-3FB5-F67A-785C83C340B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4473" y="2710675"/>
              <a:ext cx="5790387" cy="431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C16C5C51-F779-BE36-5629-96770A7E4741}"/>
                </a:ext>
              </a:extLst>
            </p:cNvPr>
            <p:cNvSpPr/>
            <p:nvPr/>
          </p:nvSpPr>
          <p:spPr bwMode="auto">
            <a:xfrm>
              <a:off x="7893269" y="6757516"/>
              <a:ext cx="89159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 </a:t>
              </a:r>
            </a:p>
          </p:txBody>
        </p:sp>
      </p:grpSp>
    </p:spTree>
    <p:custDataLst>
      <p:tags r:id="rId1"/>
    </p:custDataLst>
    <p:extLst>
      <p:ext uri="{BB962C8B-B14F-4D97-AF65-F5344CB8AC3E}">
        <p14:creationId xmlns:p14="http://schemas.microsoft.com/office/powerpoint/2010/main" val="24615769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0|17.5|12.1"/>
</p:tagLst>
</file>

<file path=ppt/tags/tag3.xml><?xml version="1.0" encoding="utf-8"?>
<p:tagLst xmlns:a="http://schemas.openxmlformats.org/drawingml/2006/main" xmlns:r="http://schemas.openxmlformats.org/officeDocument/2006/relationships" xmlns:p="http://schemas.openxmlformats.org/presentationml/2006/main">
  <p:tag name="TIMING" val="|30|8.1|3.7|3.5|14.7|12.8|13.9|0.8|18.3|4|16|6.2|4.3|3.5|18.8|6.8"/>
</p:tagLst>
</file>

<file path=ppt/tags/tag4.xml><?xml version="1.0" encoding="utf-8"?>
<p:tagLst xmlns:a="http://schemas.openxmlformats.org/drawingml/2006/main" xmlns:r="http://schemas.openxmlformats.org/officeDocument/2006/relationships" xmlns:p="http://schemas.openxmlformats.org/presentationml/2006/main">
  <p:tag name="TIMING" val="|4|0.9|7|12.5|19.5|2.2|4"/>
</p:tagLst>
</file>

<file path=ppt/tags/tag5.xml><?xml version="1.0" encoding="utf-8"?>
<p:tagLst xmlns:a="http://schemas.openxmlformats.org/drawingml/2006/main" xmlns:r="http://schemas.openxmlformats.org/officeDocument/2006/relationships" xmlns:p="http://schemas.openxmlformats.org/presentationml/2006/main">
  <p:tag name="TIMING" val="|4.7|3.2|6.1|11.5|4.4|2.2|4.3|7.4|6.5"/>
</p:tagLst>
</file>

<file path=ppt/tags/tag6.xml><?xml version="1.0" encoding="utf-8"?>
<p:tagLst xmlns:a="http://schemas.openxmlformats.org/drawingml/2006/main" xmlns:r="http://schemas.openxmlformats.org/officeDocument/2006/relationships" xmlns:p="http://schemas.openxmlformats.org/presentationml/2006/main">
  <p:tag name="TIMING" val="|8.2|16.5|17.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2374</TotalTime>
  <Pages>0</Pages>
  <Words>1511</Words>
  <Characters>0</Characters>
  <Application>Microsoft Office PowerPoint</Application>
  <PresentationFormat>Custom</PresentationFormat>
  <Lines>0</Lines>
  <Paragraphs>136</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Cubano</vt:lpstr>
      <vt:lpstr>Gill Sans</vt:lpstr>
      <vt:lpstr>Open Sans</vt:lpstr>
      <vt:lpstr>Title &amp; Bullets</vt:lpstr>
      <vt:lpstr>La place de l'adverbe </vt:lpstr>
      <vt:lpstr>Avec un adjectif ou adverbe</vt:lpstr>
      <vt:lpstr>Avec un verbe conjugué </vt:lpstr>
      <vt:lpstr>Avec un infinitif</vt:lpstr>
      <vt:lpstr>Adverbes de temps et de lieu</vt:lpstr>
      <vt:lpstr>Particularités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place de l'adverbe </dc:title>
  <dc:creator>Tsedryk, Kanstantsin</dc:creator>
  <cp:keywords>FR252</cp:keywords>
  <cp:lastModifiedBy>KT</cp:lastModifiedBy>
  <cp:revision>473</cp:revision>
  <dcterms:modified xsi:type="dcterms:W3CDTF">2024-01-12T15:58:54Z</dcterms:modified>
</cp:coreProperties>
</file>