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347" r:id="rId2"/>
    <p:sldId id="348" r:id="rId3"/>
    <p:sldId id="349" r:id="rId4"/>
    <p:sldId id="350" r:id="rId5"/>
  </p:sldIdLst>
  <p:sldSz cx="12482513" cy="7021513"/>
  <p:notesSz cx="7023100" cy="9309100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1pPr>
    <a:lvl2pPr marL="322263" indent="131763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2pPr>
    <a:lvl3pPr marL="647700" indent="26352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3pPr>
    <a:lvl4pPr marL="971550" indent="39687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4pPr>
    <a:lvl5pPr marL="1296988" indent="528638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16" userDrawn="1">
          <p15:clr>
            <a:srgbClr val="A4A3A4"/>
          </p15:clr>
        </p15:guide>
        <p15:guide id="2" orient="horz" pos="3940" userDrawn="1">
          <p15:clr>
            <a:srgbClr val="A4A3A4"/>
          </p15:clr>
        </p15:guide>
        <p15:guide id="3" pos="1940" userDrawn="1">
          <p15:clr>
            <a:srgbClr val="A4A3A4"/>
          </p15:clr>
        </p15:guide>
        <p15:guide id="4" pos="3943" userDrawn="1">
          <p15:clr>
            <a:srgbClr val="A4A3A4"/>
          </p15:clr>
        </p15:guide>
        <p15:guide id="5" pos="707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2A0B"/>
    <a:srgbClr val="3E5E28"/>
    <a:srgbClr val="679192"/>
    <a:srgbClr val="D8E5ED"/>
    <a:srgbClr val="ADC8D7"/>
    <a:srgbClr val="BBD7C8"/>
    <a:srgbClr val="66FF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A67D83-8C7A-4429-BFB8-A1D028EEE340}" v="332" dt="2023-01-31T15:40:29.4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85" autoAdjust="0"/>
    <p:restoredTop sz="76019" autoAdjust="0"/>
  </p:normalViewPr>
  <p:slideViewPr>
    <p:cSldViewPr snapToGrid="0" snapToObjects="1" showGuides="1">
      <p:cViewPr varScale="1">
        <p:scale>
          <a:sx n="79" d="100"/>
          <a:sy n="79" d="100"/>
        </p:scale>
        <p:origin x="546" y="96"/>
      </p:cViewPr>
      <p:guideLst>
        <p:guide orient="horz" pos="916"/>
        <p:guide orient="horz" pos="3940"/>
        <p:guide pos="1940"/>
        <p:guide pos="3943"/>
        <p:guide pos="70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 showGuides="1">
      <p:cViewPr varScale="1">
        <p:scale>
          <a:sx n="81" d="100"/>
          <a:sy n="81" d="100"/>
        </p:scale>
        <p:origin x="3858" y="96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nstantsin Tsedryk" userId="708e2d0a-1804-4a88-8649-0d6086050429" providerId="ADAL" clId="{4BA67D83-8C7A-4429-BFB8-A1D028EEE340}"/>
    <pc:docChg chg="undo custSel addSld modSld">
      <pc:chgData name="Kanstantsin Tsedryk" userId="708e2d0a-1804-4a88-8649-0d6086050429" providerId="ADAL" clId="{4BA67D83-8C7A-4429-BFB8-A1D028EEE340}" dt="2023-01-31T15:40:29.496" v="537" actId="1035"/>
      <pc:docMkLst>
        <pc:docMk/>
      </pc:docMkLst>
      <pc:sldChg chg="modSp mod">
        <pc:chgData name="Kanstantsin Tsedryk" userId="708e2d0a-1804-4a88-8649-0d6086050429" providerId="ADAL" clId="{4BA67D83-8C7A-4429-BFB8-A1D028EEE340}" dt="2023-01-31T15:36:44.280" v="511" actId="1036"/>
        <pc:sldMkLst>
          <pc:docMk/>
          <pc:sldMk cId="0" sldId="347"/>
        </pc:sldMkLst>
        <pc:spChg chg="mod">
          <ac:chgData name="Kanstantsin Tsedryk" userId="708e2d0a-1804-4a88-8649-0d6086050429" providerId="ADAL" clId="{4BA67D83-8C7A-4429-BFB8-A1D028EEE340}" dt="2023-01-31T15:36:44.280" v="511" actId="1036"/>
          <ac:spMkLst>
            <pc:docMk/>
            <pc:sldMk cId="0" sldId="347"/>
            <ac:spMk id="3" creationId="{1E7454D3-1E15-A1DC-4185-495AEC5E15C6}"/>
          </ac:spMkLst>
        </pc:spChg>
        <pc:spChg chg="mod">
          <ac:chgData name="Kanstantsin Tsedryk" userId="708e2d0a-1804-4a88-8649-0d6086050429" providerId="ADAL" clId="{4BA67D83-8C7A-4429-BFB8-A1D028EEE340}" dt="2023-01-31T15:36:44.280" v="511" actId="1036"/>
          <ac:spMkLst>
            <pc:docMk/>
            <pc:sldMk cId="0" sldId="347"/>
            <ac:spMk id="4" creationId="{EF7EF5D0-1EB5-3D9A-A1A0-71D75CE1EDC9}"/>
          </ac:spMkLst>
        </pc:spChg>
      </pc:sldChg>
      <pc:sldChg chg="addSp delSp modSp mod modAnim">
        <pc:chgData name="Kanstantsin Tsedryk" userId="708e2d0a-1804-4a88-8649-0d6086050429" providerId="ADAL" clId="{4BA67D83-8C7A-4429-BFB8-A1D028EEE340}" dt="2023-01-31T15:36:05.429" v="481" actId="962"/>
        <pc:sldMkLst>
          <pc:docMk/>
          <pc:sldMk cId="807746716" sldId="348"/>
        </pc:sldMkLst>
        <pc:spChg chg="mod">
          <ac:chgData name="Kanstantsin Tsedryk" userId="708e2d0a-1804-4a88-8649-0d6086050429" providerId="ADAL" clId="{4BA67D83-8C7A-4429-BFB8-A1D028EEE340}" dt="2023-01-26T20:23:55.798" v="121"/>
          <ac:spMkLst>
            <pc:docMk/>
            <pc:sldMk cId="807746716" sldId="348"/>
            <ac:spMk id="2" creationId="{66143996-651D-4E60-972C-6F9FC358452C}"/>
          </ac:spMkLst>
        </pc:spChg>
        <pc:spChg chg="add del mod">
          <ac:chgData name="Kanstantsin Tsedryk" userId="708e2d0a-1804-4a88-8649-0d6086050429" providerId="ADAL" clId="{4BA67D83-8C7A-4429-BFB8-A1D028EEE340}" dt="2023-01-26T20:10:24.216" v="4"/>
          <ac:spMkLst>
            <pc:docMk/>
            <pc:sldMk cId="807746716" sldId="348"/>
            <ac:spMk id="3" creationId="{BDFE56AF-0A22-A733-CE86-F14FD2694053}"/>
          </ac:spMkLst>
        </pc:spChg>
        <pc:spChg chg="add del mod">
          <ac:chgData name="Kanstantsin Tsedryk" userId="708e2d0a-1804-4a88-8649-0d6086050429" providerId="ADAL" clId="{4BA67D83-8C7A-4429-BFB8-A1D028EEE340}" dt="2023-01-26T20:10:24.216" v="4"/>
          <ac:spMkLst>
            <pc:docMk/>
            <pc:sldMk cId="807746716" sldId="348"/>
            <ac:spMk id="4" creationId="{8F4BF00F-90BC-301B-91E1-CA45216C76F8}"/>
          </ac:spMkLst>
        </pc:spChg>
        <pc:spChg chg="add del mod">
          <ac:chgData name="Kanstantsin Tsedryk" userId="708e2d0a-1804-4a88-8649-0d6086050429" providerId="ADAL" clId="{4BA67D83-8C7A-4429-BFB8-A1D028EEE340}" dt="2023-01-26T20:10:24.216" v="4"/>
          <ac:spMkLst>
            <pc:docMk/>
            <pc:sldMk cId="807746716" sldId="348"/>
            <ac:spMk id="5" creationId="{49C672A0-BD49-5F58-3F5E-1F3B67F9EFD2}"/>
          </ac:spMkLst>
        </pc:spChg>
        <pc:spChg chg="add del mod">
          <ac:chgData name="Kanstantsin Tsedryk" userId="708e2d0a-1804-4a88-8649-0d6086050429" providerId="ADAL" clId="{4BA67D83-8C7A-4429-BFB8-A1D028EEE340}" dt="2023-01-26T20:10:24.216" v="4"/>
          <ac:spMkLst>
            <pc:docMk/>
            <pc:sldMk cId="807746716" sldId="348"/>
            <ac:spMk id="6" creationId="{FA393BE1-2D79-1DF7-7781-3CF6D49C6574}"/>
          </ac:spMkLst>
        </pc:spChg>
        <pc:spChg chg="add del mod">
          <ac:chgData name="Kanstantsin Tsedryk" userId="708e2d0a-1804-4a88-8649-0d6086050429" providerId="ADAL" clId="{4BA67D83-8C7A-4429-BFB8-A1D028EEE340}" dt="2023-01-26T20:10:24.216" v="4"/>
          <ac:spMkLst>
            <pc:docMk/>
            <pc:sldMk cId="807746716" sldId="348"/>
            <ac:spMk id="7" creationId="{EC8DFB32-EB1B-1660-73E6-5E276CE16B37}"/>
          </ac:spMkLst>
        </pc:spChg>
        <pc:spChg chg="add del mod">
          <ac:chgData name="Kanstantsin Tsedryk" userId="708e2d0a-1804-4a88-8649-0d6086050429" providerId="ADAL" clId="{4BA67D83-8C7A-4429-BFB8-A1D028EEE340}" dt="2023-01-26T20:10:24.216" v="4"/>
          <ac:spMkLst>
            <pc:docMk/>
            <pc:sldMk cId="807746716" sldId="348"/>
            <ac:spMk id="8" creationId="{D0B69170-3460-EA77-FB8E-6030AE93142D}"/>
          </ac:spMkLst>
        </pc:spChg>
        <pc:spChg chg="add del mod">
          <ac:chgData name="Kanstantsin Tsedryk" userId="708e2d0a-1804-4a88-8649-0d6086050429" providerId="ADAL" clId="{4BA67D83-8C7A-4429-BFB8-A1D028EEE340}" dt="2023-01-26T20:10:24.216" v="4"/>
          <ac:spMkLst>
            <pc:docMk/>
            <pc:sldMk cId="807746716" sldId="348"/>
            <ac:spMk id="9" creationId="{C3ACB1B8-757F-51D7-F3C5-E5A0A3CB989C}"/>
          </ac:spMkLst>
        </pc:spChg>
        <pc:spChg chg="add del mod">
          <ac:chgData name="Kanstantsin Tsedryk" userId="708e2d0a-1804-4a88-8649-0d6086050429" providerId="ADAL" clId="{4BA67D83-8C7A-4429-BFB8-A1D028EEE340}" dt="2023-01-26T20:10:24.216" v="4"/>
          <ac:spMkLst>
            <pc:docMk/>
            <pc:sldMk cId="807746716" sldId="348"/>
            <ac:spMk id="10" creationId="{6BFA4BCB-BDDC-8EB9-81EF-390EF6E28AC5}"/>
          </ac:spMkLst>
        </pc:spChg>
        <pc:spChg chg="add del mod">
          <ac:chgData name="Kanstantsin Tsedryk" userId="708e2d0a-1804-4a88-8649-0d6086050429" providerId="ADAL" clId="{4BA67D83-8C7A-4429-BFB8-A1D028EEE340}" dt="2023-01-26T20:10:24.216" v="4"/>
          <ac:spMkLst>
            <pc:docMk/>
            <pc:sldMk cId="807746716" sldId="348"/>
            <ac:spMk id="11" creationId="{CB2F81E1-0476-2053-176F-376E4719943F}"/>
          </ac:spMkLst>
        </pc:spChg>
        <pc:spChg chg="add del mod">
          <ac:chgData name="Kanstantsin Tsedryk" userId="708e2d0a-1804-4a88-8649-0d6086050429" providerId="ADAL" clId="{4BA67D83-8C7A-4429-BFB8-A1D028EEE340}" dt="2023-01-26T20:10:24.216" v="4"/>
          <ac:spMkLst>
            <pc:docMk/>
            <pc:sldMk cId="807746716" sldId="348"/>
            <ac:spMk id="12" creationId="{C306BAA9-7103-222A-C0E6-CD3996BDACEB}"/>
          </ac:spMkLst>
        </pc:spChg>
        <pc:spChg chg="add del mod">
          <ac:chgData name="Kanstantsin Tsedryk" userId="708e2d0a-1804-4a88-8649-0d6086050429" providerId="ADAL" clId="{4BA67D83-8C7A-4429-BFB8-A1D028EEE340}" dt="2023-01-26T20:10:24.216" v="4"/>
          <ac:spMkLst>
            <pc:docMk/>
            <pc:sldMk cId="807746716" sldId="348"/>
            <ac:spMk id="13" creationId="{B155F49C-EAE1-7002-F2B4-BABD52C75960}"/>
          </ac:spMkLst>
        </pc:spChg>
        <pc:spChg chg="add del mod">
          <ac:chgData name="Kanstantsin Tsedryk" userId="708e2d0a-1804-4a88-8649-0d6086050429" providerId="ADAL" clId="{4BA67D83-8C7A-4429-BFB8-A1D028EEE340}" dt="2023-01-26T20:10:24.216" v="4"/>
          <ac:spMkLst>
            <pc:docMk/>
            <pc:sldMk cId="807746716" sldId="348"/>
            <ac:spMk id="14" creationId="{476CEB3B-39A1-F962-3BE0-23DDE1B84DC9}"/>
          </ac:spMkLst>
        </pc:spChg>
        <pc:spChg chg="add del mod">
          <ac:chgData name="Kanstantsin Tsedryk" userId="708e2d0a-1804-4a88-8649-0d6086050429" providerId="ADAL" clId="{4BA67D83-8C7A-4429-BFB8-A1D028EEE340}" dt="2023-01-26T20:10:24.216" v="4"/>
          <ac:spMkLst>
            <pc:docMk/>
            <pc:sldMk cId="807746716" sldId="348"/>
            <ac:spMk id="15" creationId="{83652704-383F-F030-9689-EFB2B9765780}"/>
          </ac:spMkLst>
        </pc:spChg>
        <pc:spChg chg="add del mod">
          <ac:chgData name="Kanstantsin Tsedryk" userId="708e2d0a-1804-4a88-8649-0d6086050429" providerId="ADAL" clId="{4BA67D83-8C7A-4429-BFB8-A1D028EEE340}" dt="2023-01-26T20:10:24.216" v="4"/>
          <ac:spMkLst>
            <pc:docMk/>
            <pc:sldMk cId="807746716" sldId="348"/>
            <ac:spMk id="17" creationId="{7AC38B83-1968-B2CC-A7E6-BB2626C518EC}"/>
          </ac:spMkLst>
        </pc:spChg>
        <pc:spChg chg="add mod">
          <ac:chgData name="Kanstantsin Tsedryk" userId="708e2d0a-1804-4a88-8649-0d6086050429" providerId="ADAL" clId="{4BA67D83-8C7A-4429-BFB8-A1D028EEE340}" dt="2023-01-26T20:15:40.208" v="47" actId="1035"/>
          <ac:spMkLst>
            <pc:docMk/>
            <pc:sldMk cId="807746716" sldId="348"/>
            <ac:spMk id="18" creationId="{A74632CC-6EE3-1DE0-3042-112A38B9F57C}"/>
          </ac:spMkLst>
        </pc:spChg>
        <pc:spChg chg="add mod">
          <ac:chgData name="Kanstantsin Tsedryk" userId="708e2d0a-1804-4a88-8649-0d6086050429" providerId="ADAL" clId="{4BA67D83-8C7A-4429-BFB8-A1D028EEE340}" dt="2023-01-31T15:35:47.962" v="461" actId="962"/>
          <ac:spMkLst>
            <pc:docMk/>
            <pc:sldMk cId="807746716" sldId="348"/>
            <ac:spMk id="19" creationId="{0C72941C-1318-F796-0C11-FFD3E91D198D}"/>
          </ac:spMkLst>
        </pc:spChg>
        <pc:spChg chg="add mod">
          <ac:chgData name="Kanstantsin Tsedryk" userId="708e2d0a-1804-4a88-8649-0d6086050429" providerId="ADAL" clId="{4BA67D83-8C7A-4429-BFB8-A1D028EEE340}" dt="2023-01-26T20:13:05.813" v="23" actId="113"/>
          <ac:spMkLst>
            <pc:docMk/>
            <pc:sldMk cId="807746716" sldId="348"/>
            <ac:spMk id="20" creationId="{BF457C95-4850-C1FB-A1F3-E80629959D30}"/>
          </ac:spMkLst>
        </pc:spChg>
        <pc:spChg chg="add mod">
          <ac:chgData name="Kanstantsin Tsedryk" userId="708e2d0a-1804-4a88-8649-0d6086050429" providerId="ADAL" clId="{4BA67D83-8C7A-4429-BFB8-A1D028EEE340}" dt="2023-01-31T15:36:05.429" v="481" actId="962"/>
          <ac:spMkLst>
            <pc:docMk/>
            <pc:sldMk cId="807746716" sldId="348"/>
            <ac:spMk id="21" creationId="{7AEFE11D-7E26-5020-7049-F6441B276953}"/>
          </ac:spMkLst>
        </pc:spChg>
        <pc:spChg chg="add mod">
          <ac:chgData name="Kanstantsin Tsedryk" userId="708e2d0a-1804-4a88-8649-0d6086050429" providerId="ADAL" clId="{4BA67D83-8C7A-4429-BFB8-A1D028EEE340}" dt="2023-01-26T20:15:13.472" v="29" actId="1076"/>
          <ac:spMkLst>
            <pc:docMk/>
            <pc:sldMk cId="807746716" sldId="348"/>
            <ac:spMk id="22" creationId="{EE0204BB-7EC8-66C6-8027-E2E474A4B315}"/>
          </ac:spMkLst>
        </pc:spChg>
        <pc:spChg chg="add mod modVis">
          <ac:chgData name="Kanstantsin Tsedryk" userId="708e2d0a-1804-4a88-8649-0d6086050429" providerId="ADAL" clId="{4BA67D83-8C7A-4429-BFB8-A1D028EEE340}" dt="2023-01-26T20:18:45.294" v="115" actId="14429"/>
          <ac:spMkLst>
            <pc:docMk/>
            <pc:sldMk cId="807746716" sldId="348"/>
            <ac:spMk id="23" creationId="{22BEF879-3B89-82A9-3ACE-571D71CFF6BA}"/>
          </ac:spMkLst>
        </pc:spChg>
        <pc:spChg chg="add mod modVis">
          <ac:chgData name="Kanstantsin Tsedryk" userId="708e2d0a-1804-4a88-8649-0d6086050429" providerId="ADAL" clId="{4BA67D83-8C7A-4429-BFB8-A1D028EEE340}" dt="2023-01-26T20:18:47.288" v="117" actId="14429"/>
          <ac:spMkLst>
            <pc:docMk/>
            <pc:sldMk cId="807746716" sldId="348"/>
            <ac:spMk id="24" creationId="{5DF4F5F9-5A51-C5C3-B32B-C3CFA285B65B}"/>
          </ac:spMkLst>
        </pc:spChg>
        <pc:spChg chg="add mod modVis">
          <ac:chgData name="Kanstantsin Tsedryk" userId="708e2d0a-1804-4a88-8649-0d6086050429" providerId="ADAL" clId="{4BA67D83-8C7A-4429-BFB8-A1D028EEE340}" dt="2023-01-26T20:18:49.015" v="118" actId="14429"/>
          <ac:spMkLst>
            <pc:docMk/>
            <pc:sldMk cId="807746716" sldId="348"/>
            <ac:spMk id="25" creationId="{0C3E71ED-13B1-737E-5F4D-0C3889065547}"/>
          </ac:spMkLst>
        </pc:spChg>
        <pc:spChg chg="add mod">
          <ac:chgData name="Kanstantsin Tsedryk" userId="708e2d0a-1804-4a88-8649-0d6086050429" providerId="ADAL" clId="{4BA67D83-8C7A-4429-BFB8-A1D028EEE340}" dt="2023-01-26T20:15:13.472" v="29" actId="1076"/>
          <ac:spMkLst>
            <pc:docMk/>
            <pc:sldMk cId="807746716" sldId="348"/>
            <ac:spMk id="26" creationId="{F3036941-9C5D-38BC-A004-C08C22F71AD8}"/>
          </ac:spMkLst>
        </pc:spChg>
        <pc:spChg chg="add mod">
          <ac:chgData name="Kanstantsin Tsedryk" userId="708e2d0a-1804-4a88-8649-0d6086050429" providerId="ADAL" clId="{4BA67D83-8C7A-4429-BFB8-A1D028EEE340}" dt="2023-01-26T20:15:13.472" v="29" actId="1076"/>
          <ac:spMkLst>
            <pc:docMk/>
            <pc:sldMk cId="807746716" sldId="348"/>
            <ac:spMk id="27" creationId="{338F3452-D3D6-452D-4AE6-2750B70514AC}"/>
          </ac:spMkLst>
        </pc:spChg>
        <pc:spChg chg="add mod">
          <ac:chgData name="Kanstantsin Tsedryk" userId="708e2d0a-1804-4a88-8649-0d6086050429" providerId="ADAL" clId="{4BA67D83-8C7A-4429-BFB8-A1D028EEE340}" dt="2023-01-26T20:15:13.472" v="29" actId="1076"/>
          <ac:spMkLst>
            <pc:docMk/>
            <pc:sldMk cId="807746716" sldId="348"/>
            <ac:spMk id="28" creationId="{FF97FB17-5FB5-81B5-764F-931C9C393560}"/>
          </ac:spMkLst>
        </pc:spChg>
        <pc:spChg chg="add mod">
          <ac:chgData name="Kanstantsin Tsedryk" userId="708e2d0a-1804-4a88-8649-0d6086050429" providerId="ADAL" clId="{4BA67D83-8C7A-4429-BFB8-A1D028EEE340}" dt="2023-01-26T20:15:13.472" v="29" actId="1076"/>
          <ac:spMkLst>
            <pc:docMk/>
            <pc:sldMk cId="807746716" sldId="348"/>
            <ac:spMk id="29" creationId="{2B6DC54B-1FFC-EE20-8DD8-EDD2E6A134CC}"/>
          </ac:spMkLst>
        </pc:spChg>
        <pc:spChg chg="add mod">
          <ac:chgData name="Kanstantsin Tsedryk" userId="708e2d0a-1804-4a88-8649-0d6086050429" providerId="ADAL" clId="{4BA67D83-8C7A-4429-BFB8-A1D028EEE340}" dt="2023-01-26T20:15:13.472" v="29" actId="1076"/>
          <ac:spMkLst>
            <pc:docMk/>
            <pc:sldMk cId="807746716" sldId="348"/>
            <ac:spMk id="30" creationId="{E29665A0-715F-566A-2A3A-72F47DA9F329}"/>
          </ac:spMkLst>
        </pc:spChg>
        <pc:spChg chg="add mod">
          <ac:chgData name="Kanstantsin Tsedryk" userId="708e2d0a-1804-4a88-8649-0d6086050429" providerId="ADAL" clId="{4BA67D83-8C7A-4429-BFB8-A1D028EEE340}" dt="2023-01-26T20:15:02.964" v="27" actId="1076"/>
          <ac:spMkLst>
            <pc:docMk/>
            <pc:sldMk cId="807746716" sldId="348"/>
            <ac:spMk id="32" creationId="{B12DBD7A-65A4-E5ED-897D-B00B7C69C30A}"/>
          </ac:spMkLst>
        </pc:spChg>
        <pc:picChg chg="add del mod">
          <ac:chgData name="Kanstantsin Tsedryk" userId="708e2d0a-1804-4a88-8649-0d6086050429" providerId="ADAL" clId="{4BA67D83-8C7A-4429-BFB8-A1D028EEE340}" dt="2023-01-26T20:10:24.216" v="4"/>
          <ac:picMkLst>
            <pc:docMk/>
            <pc:sldMk cId="807746716" sldId="348"/>
            <ac:picMk id="16" creationId="{EBED3CC3-EB25-476B-0097-2533F49EDF34}"/>
          </ac:picMkLst>
        </pc:picChg>
        <pc:picChg chg="add mod">
          <ac:chgData name="Kanstantsin Tsedryk" userId="708e2d0a-1804-4a88-8649-0d6086050429" providerId="ADAL" clId="{4BA67D83-8C7A-4429-BFB8-A1D028EEE340}" dt="2023-01-26T20:15:06.523" v="28" actId="1076"/>
          <ac:picMkLst>
            <pc:docMk/>
            <pc:sldMk cId="807746716" sldId="348"/>
            <ac:picMk id="31" creationId="{CB4C22F6-BB86-046D-2777-988105591603}"/>
          </ac:picMkLst>
        </pc:picChg>
      </pc:sldChg>
      <pc:sldChg chg="addSp delSp modSp mod modAnim">
        <pc:chgData name="Kanstantsin Tsedryk" userId="708e2d0a-1804-4a88-8649-0d6086050429" providerId="ADAL" clId="{4BA67D83-8C7A-4429-BFB8-A1D028EEE340}" dt="2023-01-31T15:31:48.302" v="341" actId="313"/>
        <pc:sldMkLst>
          <pc:docMk/>
          <pc:sldMk cId="934836785" sldId="349"/>
        </pc:sldMkLst>
        <pc:spChg chg="mod">
          <ac:chgData name="Kanstantsin Tsedryk" userId="708e2d0a-1804-4a88-8649-0d6086050429" providerId="ADAL" clId="{4BA67D83-8C7A-4429-BFB8-A1D028EEE340}" dt="2023-01-26T20:29:25.587" v="124"/>
          <ac:spMkLst>
            <pc:docMk/>
            <pc:sldMk cId="934836785" sldId="349"/>
            <ac:spMk id="2" creationId="{E40459EA-0BCE-4332-BDD7-168340E1BE8B}"/>
          </ac:spMkLst>
        </pc:spChg>
        <pc:spChg chg="add del mod">
          <ac:chgData name="Kanstantsin Tsedryk" userId="708e2d0a-1804-4a88-8649-0d6086050429" providerId="ADAL" clId="{4BA67D83-8C7A-4429-BFB8-A1D028EEE340}" dt="2023-01-26T20:29:35.416" v="130"/>
          <ac:spMkLst>
            <pc:docMk/>
            <pc:sldMk cId="934836785" sldId="349"/>
            <ac:spMk id="3" creationId="{8E5A5D24-C22A-3ABE-F5A7-72F4CBA6604D}"/>
          </ac:spMkLst>
        </pc:spChg>
        <pc:spChg chg="add del mod">
          <ac:chgData name="Kanstantsin Tsedryk" userId="708e2d0a-1804-4a88-8649-0d6086050429" providerId="ADAL" clId="{4BA67D83-8C7A-4429-BFB8-A1D028EEE340}" dt="2023-01-26T20:29:35.416" v="130"/>
          <ac:spMkLst>
            <pc:docMk/>
            <pc:sldMk cId="934836785" sldId="349"/>
            <ac:spMk id="4" creationId="{C70887B6-493B-8A7B-5720-35C1DA632A72}"/>
          </ac:spMkLst>
        </pc:spChg>
        <pc:spChg chg="add del mod">
          <ac:chgData name="Kanstantsin Tsedryk" userId="708e2d0a-1804-4a88-8649-0d6086050429" providerId="ADAL" clId="{4BA67D83-8C7A-4429-BFB8-A1D028EEE340}" dt="2023-01-26T20:29:35.416" v="130"/>
          <ac:spMkLst>
            <pc:docMk/>
            <pc:sldMk cId="934836785" sldId="349"/>
            <ac:spMk id="5" creationId="{AF2EB519-E9DB-F772-05BF-B73C3D74D458}"/>
          </ac:spMkLst>
        </pc:spChg>
        <pc:spChg chg="add mod">
          <ac:chgData name="Kanstantsin Tsedryk" userId="708e2d0a-1804-4a88-8649-0d6086050429" providerId="ADAL" clId="{4BA67D83-8C7A-4429-BFB8-A1D028EEE340}" dt="2023-01-31T15:31:48.302" v="341" actId="313"/>
          <ac:spMkLst>
            <pc:docMk/>
            <pc:sldMk cId="934836785" sldId="349"/>
            <ac:spMk id="6" creationId="{E40BE196-5225-DA56-0FCD-949F61317512}"/>
          </ac:spMkLst>
        </pc:spChg>
        <pc:spChg chg="add mod">
          <ac:chgData name="Kanstantsin Tsedryk" userId="708e2d0a-1804-4a88-8649-0d6086050429" providerId="ADAL" clId="{4BA67D83-8C7A-4429-BFB8-A1D028EEE340}" dt="2023-01-26T20:45:30.371" v="278" actId="1037"/>
          <ac:spMkLst>
            <pc:docMk/>
            <pc:sldMk cId="934836785" sldId="349"/>
            <ac:spMk id="7" creationId="{BAB3DE9F-57E9-3AB0-35BF-9486143CB3A0}"/>
          </ac:spMkLst>
        </pc:spChg>
        <pc:spChg chg="add mod">
          <ac:chgData name="Kanstantsin Tsedryk" userId="708e2d0a-1804-4a88-8649-0d6086050429" providerId="ADAL" clId="{4BA67D83-8C7A-4429-BFB8-A1D028EEE340}" dt="2023-01-26T20:45:30.371" v="278" actId="1037"/>
          <ac:spMkLst>
            <pc:docMk/>
            <pc:sldMk cId="934836785" sldId="349"/>
            <ac:spMk id="8" creationId="{48136669-74DE-524B-31E1-0C92C128F485}"/>
          </ac:spMkLst>
        </pc:spChg>
        <pc:spChg chg="add del">
          <ac:chgData name="Kanstantsin Tsedryk" userId="708e2d0a-1804-4a88-8649-0d6086050429" providerId="ADAL" clId="{4BA67D83-8C7A-4429-BFB8-A1D028EEE340}" dt="2023-01-26T20:42:05.092" v="226" actId="478"/>
          <ac:spMkLst>
            <pc:docMk/>
            <pc:sldMk cId="934836785" sldId="349"/>
            <ac:spMk id="12" creationId="{A52C7FBC-AD36-CBED-780F-5A7F5E370BAA}"/>
          </ac:spMkLst>
        </pc:spChg>
        <pc:spChg chg="add mod">
          <ac:chgData name="Kanstantsin Tsedryk" userId="708e2d0a-1804-4a88-8649-0d6086050429" providerId="ADAL" clId="{4BA67D83-8C7A-4429-BFB8-A1D028EEE340}" dt="2023-01-26T20:47:19.375" v="315" actId="1076"/>
          <ac:spMkLst>
            <pc:docMk/>
            <pc:sldMk cId="934836785" sldId="349"/>
            <ac:spMk id="13" creationId="{BB997C54-3A69-D91C-5BC2-AF871EF5D64A}"/>
          </ac:spMkLst>
        </pc:spChg>
        <pc:picChg chg="add mod modCrop">
          <ac:chgData name="Kanstantsin Tsedryk" userId="708e2d0a-1804-4a88-8649-0d6086050429" providerId="ADAL" clId="{4BA67D83-8C7A-4429-BFB8-A1D028EEE340}" dt="2023-01-27T14:54:20.056" v="322" actId="1076"/>
          <ac:picMkLst>
            <pc:docMk/>
            <pc:sldMk cId="934836785" sldId="349"/>
            <ac:picMk id="10" creationId="{8B114AD2-A986-FA82-BD45-E4182FEBC407}"/>
          </ac:picMkLst>
        </pc:picChg>
      </pc:sldChg>
      <pc:sldChg chg="addSp delSp modSp new mod modAnim">
        <pc:chgData name="Kanstantsin Tsedryk" userId="708e2d0a-1804-4a88-8649-0d6086050429" providerId="ADAL" clId="{4BA67D83-8C7A-4429-BFB8-A1D028EEE340}" dt="2023-01-31T15:40:29.496" v="537" actId="1035"/>
        <pc:sldMkLst>
          <pc:docMk/>
          <pc:sldMk cId="3749366888" sldId="350"/>
        </pc:sldMkLst>
        <pc:spChg chg="mod">
          <ac:chgData name="Kanstantsin Tsedryk" userId="708e2d0a-1804-4a88-8649-0d6086050429" providerId="ADAL" clId="{4BA67D83-8C7A-4429-BFB8-A1D028EEE340}" dt="2023-01-31T15:30:42.231" v="326"/>
          <ac:spMkLst>
            <pc:docMk/>
            <pc:sldMk cId="3749366888" sldId="350"/>
            <ac:spMk id="2" creationId="{E9E6B1C0-4F2C-1BD1-CD80-2C4B527B852E}"/>
          </ac:spMkLst>
        </pc:spChg>
        <pc:spChg chg="add del mod">
          <ac:chgData name="Kanstantsin Tsedryk" userId="708e2d0a-1804-4a88-8649-0d6086050429" providerId="ADAL" clId="{4BA67D83-8C7A-4429-BFB8-A1D028EEE340}" dt="2023-01-31T15:30:53.655" v="330"/>
          <ac:spMkLst>
            <pc:docMk/>
            <pc:sldMk cId="3749366888" sldId="350"/>
            <ac:spMk id="3" creationId="{F8FD6B59-CF3B-2946-84F3-24388CA0AF4B}"/>
          </ac:spMkLst>
        </pc:spChg>
        <pc:spChg chg="mod">
          <ac:chgData name="Kanstantsin Tsedryk" userId="708e2d0a-1804-4a88-8649-0d6086050429" providerId="ADAL" clId="{4BA67D83-8C7A-4429-BFB8-A1D028EEE340}" dt="2023-01-31T15:30:49.379" v="327"/>
          <ac:spMkLst>
            <pc:docMk/>
            <pc:sldMk cId="3749366888" sldId="350"/>
            <ac:spMk id="5" creationId="{9B7ED340-A28F-2E94-F5CC-4D01BB4A9093}"/>
          </ac:spMkLst>
        </pc:spChg>
        <pc:spChg chg="mod">
          <ac:chgData name="Kanstantsin Tsedryk" userId="708e2d0a-1804-4a88-8649-0d6086050429" providerId="ADAL" clId="{4BA67D83-8C7A-4429-BFB8-A1D028EEE340}" dt="2023-01-31T15:30:49.379" v="327"/>
          <ac:spMkLst>
            <pc:docMk/>
            <pc:sldMk cId="3749366888" sldId="350"/>
            <ac:spMk id="6" creationId="{EAF77C2B-6E06-DD69-D718-110C24229D0F}"/>
          </ac:spMkLst>
        </pc:spChg>
        <pc:spChg chg="add del mod">
          <ac:chgData name="Kanstantsin Tsedryk" userId="708e2d0a-1804-4a88-8649-0d6086050429" providerId="ADAL" clId="{4BA67D83-8C7A-4429-BFB8-A1D028EEE340}" dt="2023-01-31T15:30:53.655" v="330"/>
          <ac:spMkLst>
            <pc:docMk/>
            <pc:sldMk cId="3749366888" sldId="350"/>
            <ac:spMk id="9" creationId="{267B7D4A-33B0-C04E-2ECE-BC7F352E7319}"/>
          </ac:spMkLst>
        </pc:spChg>
        <pc:spChg chg="add del mod">
          <ac:chgData name="Kanstantsin Tsedryk" userId="708e2d0a-1804-4a88-8649-0d6086050429" providerId="ADAL" clId="{4BA67D83-8C7A-4429-BFB8-A1D028EEE340}" dt="2023-01-31T15:30:53.655" v="330"/>
          <ac:spMkLst>
            <pc:docMk/>
            <pc:sldMk cId="3749366888" sldId="350"/>
            <ac:spMk id="10" creationId="{4EF385F3-C25C-7F83-B6CD-8E530D853301}"/>
          </ac:spMkLst>
        </pc:spChg>
        <pc:spChg chg="add del mod">
          <ac:chgData name="Kanstantsin Tsedryk" userId="708e2d0a-1804-4a88-8649-0d6086050429" providerId="ADAL" clId="{4BA67D83-8C7A-4429-BFB8-A1D028EEE340}" dt="2023-01-31T15:30:53.655" v="330"/>
          <ac:spMkLst>
            <pc:docMk/>
            <pc:sldMk cId="3749366888" sldId="350"/>
            <ac:spMk id="11" creationId="{8C63D17E-18A5-E944-D41E-C6DCE974BADE}"/>
          </ac:spMkLst>
        </pc:spChg>
        <pc:spChg chg="add mod">
          <ac:chgData name="Kanstantsin Tsedryk" userId="708e2d0a-1804-4a88-8649-0d6086050429" providerId="ADAL" clId="{4BA67D83-8C7A-4429-BFB8-A1D028EEE340}" dt="2023-01-31T15:32:13.549" v="346" actId="20577"/>
          <ac:spMkLst>
            <pc:docMk/>
            <pc:sldMk cId="3749366888" sldId="350"/>
            <ac:spMk id="12" creationId="{E9983C5A-AD4D-CB99-EEDC-0E07DDF09078}"/>
          </ac:spMkLst>
        </pc:spChg>
        <pc:spChg chg="mod">
          <ac:chgData name="Kanstantsin Tsedryk" userId="708e2d0a-1804-4a88-8649-0d6086050429" providerId="ADAL" clId="{4BA67D83-8C7A-4429-BFB8-A1D028EEE340}" dt="2023-01-31T15:40:06.649" v="512" actId="403"/>
          <ac:spMkLst>
            <pc:docMk/>
            <pc:sldMk cId="3749366888" sldId="350"/>
            <ac:spMk id="14" creationId="{8EF09465-3D21-13DF-8C4D-59E4F7FC994F}"/>
          </ac:spMkLst>
        </pc:spChg>
        <pc:spChg chg="mod">
          <ac:chgData name="Kanstantsin Tsedryk" userId="708e2d0a-1804-4a88-8649-0d6086050429" providerId="ADAL" clId="{4BA67D83-8C7A-4429-BFB8-A1D028EEE340}" dt="2023-01-31T15:33:06.807" v="361" actId="13822"/>
          <ac:spMkLst>
            <pc:docMk/>
            <pc:sldMk cId="3749366888" sldId="350"/>
            <ac:spMk id="15" creationId="{899714A1-13B0-4B13-A42C-653A5CB5415F}"/>
          </ac:spMkLst>
        </pc:spChg>
        <pc:spChg chg="add mod">
          <ac:chgData name="Kanstantsin Tsedryk" userId="708e2d0a-1804-4a88-8649-0d6086050429" providerId="ADAL" clId="{4BA67D83-8C7A-4429-BFB8-A1D028EEE340}" dt="2023-01-31T15:40:29.496" v="537" actId="1035"/>
          <ac:spMkLst>
            <pc:docMk/>
            <pc:sldMk cId="3749366888" sldId="350"/>
            <ac:spMk id="18" creationId="{86B71062-3354-D4DB-0AC9-38757E989DD3}"/>
          </ac:spMkLst>
        </pc:spChg>
        <pc:spChg chg="add mod">
          <ac:chgData name="Kanstantsin Tsedryk" userId="708e2d0a-1804-4a88-8649-0d6086050429" providerId="ADAL" clId="{4BA67D83-8C7A-4429-BFB8-A1D028EEE340}" dt="2023-01-31T15:31:08.414" v="333" actId="1076"/>
          <ac:spMkLst>
            <pc:docMk/>
            <pc:sldMk cId="3749366888" sldId="350"/>
            <ac:spMk id="19" creationId="{9933FFF3-4EEE-4396-C303-1484E32FFB29}"/>
          </ac:spMkLst>
        </pc:spChg>
        <pc:spChg chg="add mod">
          <ac:chgData name="Kanstantsin Tsedryk" userId="708e2d0a-1804-4a88-8649-0d6086050429" providerId="ADAL" clId="{4BA67D83-8C7A-4429-BFB8-A1D028EEE340}" dt="2023-01-31T15:40:29.496" v="537" actId="1035"/>
          <ac:spMkLst>
            <pc:docMk/>
            <pc:sldMk cId="3749366888" sldId="350"/>
            <ac:spMk id="20" creationId="{1CE657E2-E47B-E67B-D1D7-87AC6FAEA2E4}"/>
          </ac:spMkLst>
        </pc:spChg>
        <pc:grpChg chg="add del mod">
          <ac:chgData name="Kanstantsin Tsedryk" userId="708e2d0a-1804-4a88-8649-0d6086050429" providerId="ADAL" clId="{4BA67D83-8C7A-4429-BFB8-A1D028EEE340}" dt="2023-01-31T15:30:53.655" v="330"/>
          <ac:grpSpMkLst>
            <pc:docMk/>
            <pc:sldMk cId="3749366888" sldId="350"/>
            <ac:grpSpMk id="4" creationId="{1E19ADE6-9BA1-DCCE-F250-DF76D81A0E6F}"/>
          </ac:grpSpMkLst>
        </pc:grpChg>
        <pc:grpChg chg="add mod">
          <ac:chgData name="Kanstantsin Tsedryk" userId="708e2d0a-1804-4a88-8649-0d6086050429" providerId="ADAL" clId="{4BA67D83-8C7A-4429-BFB8-A1D028EEE340}" dt="2023-01-31T15:31:00.931" v="332" actId="1076"/>
          <ac:grpSpMkLst>
            <pc:docMk/>
            <pc:sldMk cId="3749366888" sldId="350"/>
            <ac:grpSpMk id="13" creationId="{E0FD8279-FD5D-A1BE-91D3-DC8379745C2C}"/>
          </ac:grpSpMkLst>
        </pc:grpChg>
        <pc:picChg chg="add del mod">
          <ac:chgData name="Kanstantsin Tsedryk" userId="708e2d0a-1804-4a88-8649-0d6086050429" providerId="ADAL" clId="{4BA67D83-8C7A-4429-BFB8-A1D028EEE340}" dt="2023-01-31T15:30:53.655" v="330"/>
          <ac:picMkLst>
            <pc:docMk/>
            <pc:sldMk cId="3749366888" sldId="350"/>
            <ac:picMk id="7" creationId="{5C18C994-2BDE-0470-4EA4-B631D2F49356}"/>
          </ac:picMkLst>
        </pc:picChg>
        <pc:picChg chg="add del mod">
          <ac:chgData name="Kanstantsin Tsedryk" userId="708e2d0a-1804-4a88-8649-0d6086050429" providerId="ADAL" clId="{4BA67D83-8C7A-4429-BFB8-A1D028EEE340}" dt="2023-01-31T15:30:53.655" v="330"/>
          <ac:picMkLst>
            <pc:docMk/>
            <pc:sldMk cId="3749366888" sldId="350"/>
            <ac:picMk id="8" creationId="{EC940E43-4AB3-0391-BBD9-9D11B27ECBEF}"/>
          </ac:picMkLst>
        </pc:picChg>
        <pc:picChg chg="add mod">
          <ac:chgData name="Kanstantsin Tsedryk" userId="708e2d0a-1804-4a88-8649-0d6086050429" providerId="ADAL" clId="{4BA67D83-8C7A-4429-BFB8-A1D028EEE340}" dt="2023-01-31T15:40:29.496" v="537" actId="1035"/>
          <ac:picMkLst>
            <pc:docMk/>
            <pc:sldMk cId="3749366888" sldId="350"/>
            <ac:picMk id="16" creationId="{572DD91D-7D34-BF66-8948-934B742004C0}"/>
          </ac:picMkLst>
        </pc:picChg>
        <pc:picChg chg="add mod">
          <ac:chgData name="Kanstantsin Tsedryk" userId="708e2d0a-1804-4a88-8649-0d6086050429" providerId="ADAL" clId="{4BA67D83-8C7A-4429-BFB8-A1D028EEE340}" dt="2023-01-31T15:40:29.496" v="537" actId="1035"/>
          <ac:picMkLst>
            <pc:docMk/>
            <pc:sldMk cId="3749366888" sldId="350"/>
            <ac:picMk id="17" creationId="{19075C47-9887-0BBE-5334-4B3F0E049172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2BD2669-8769-49B1-BD6D-24F1DB5A65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ea typeface="ヒラギノ角ゴ ProN W3" charset="0"/>
              </a:defRPr>
            </a:lvl1pPr>
          </a:lstStyle>
          <a:p>
            <a:pPr>
              <a:defRPr/>
            </a:pPr>
            <a:r>
              <a:rPr lang="fr-CA" dirty="0"/>
              <a:t>Formation des adverbes de manière</a:t>
            </a:r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BA740F-ACAC-9A90-C46F-B630BAF1724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B9D5D-0616-452A-8E63-C8508CC3B1D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dt="0"/>
  <p:extLst>
    <p:ext uri="{56416CCD-93CA-4268-BC5B-53C4BB910035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D0DC45-13C5-4377-98AD-0C9A4D2CE5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8CEA86-2AAE-4FFA-A61F-05447F48C3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fld id="{8EF22E2F-AFEB-411F-85FE-98A3797FCE98}" type="datetimeFigureOut">
              <a:rPr lang="en-US"/>
              <a:pPr>
                <a:defRPr/>
              </a:pPr>
              <a:t>12-Jan-24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C52AA63-6471-41F4-A435-687AF3E8B98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D06B235-3C54-4590-97C8-BC161EBC4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E179EC-9E4D-4692-BA24-3BB98A6D932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F6E43-1F00-477A-AA0E-2167945B1D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D5B01B-8261-413B-B4A6-6EF9DC32D8C9}" type="slidenum">
              <a:rPr lang="en-CA" altLang="fr-FR"/>
              <a:pPr/>
              <a:t>‹#›</a:t>
            </a:fld>
            <a:endParaRPr lang="en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22263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4770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97155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296988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62357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48289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27300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597718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477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Maintenant je voudrais dire quelques mots à propos de la formation des adverbes. J'attire votre attention au fait que nous pouvons dériver seulement les adverbes de manière, tous les autres adverbes ne sont pas formés à partir d’adjectifs, ils ont une forme spéciale. 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1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3484897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Pour former un adverbe de manière, nous prenons un adjectif au féminin et nous y ajoutons une terminaison -ment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 exemple,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prenons un adjectif "naturel", le féminin de cet adjectif est "naturelle" avec double "l" et "e", et nous ajoutons maintenant -ment, et voilà un adverbe "naturellement".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[pause]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Considérons un autre exemple,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pour former un adverbe à partir de l'adjectif "fou", nous devons premièrement le mettre au féminin "folle" et ajouter ensuite la terminaison "ment" - "follement"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 encore un exemple,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l'adjectif  "facile" le féminin de cet adjectif est le même que le masculin "facile", tout ce qu'il nous faut alors c'est d'ajouter la terminaison "-ment" - et voilà un adverbe de manière "facilement".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2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2286738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y a quelques particularités de la formation des adverbes en -ment: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  <a:tabLst>
                <a:tab pos="457200" algn="l"/>
              </a:tabLs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  <a:tabLst>
                <a:tab pos="457200" algn="l"/>
              </a:tabLs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l'adjectif masculin se termine en 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voyelle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(sauf -ou) nous sautons une étape, c'est-à-dire, nous n'allons pas ajouter un "e", mais simplement nous allons y ajouter tout de suite la terminaison -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Par exemple, résolu &gt; résolu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 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(nous n'ajoutons pas de "-e" du féminin)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 &gt; poli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ment, 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vrai &gt; vrai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 </a:t>
            </a:r>
            <a:endParaRPr lang="fr-CA" sz="1800" dirty="0">
              <a:effectLst/>
              <a:latin typeface="Open Sans" panose="020B06060305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  <a:tabLst>
                <a:tab pos="457200" algn="l"/>
              </a:tabLs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Dans un seul cas nous devons ajouter un "e" du féminin, c'est dans le cas de l'adjectif "gai", dont l'adverbe en "ment" est "gaiement", avec un "e" devant "ment"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  <a:tabLst>
                <a:tab pos="457200" algn="l"/>
              </a:tabLs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  <a:tabLst>
                <a:tab pos="457200" algn="l"/>
              </a:tabLs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Pour les adjectifs qui se terminent en -</a:t>
            </a:r>
            <a:r>
              <a:rPr lang="fr-CA" sz="1800" b="1" dirty="0" err="1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nous allons remplacer cette terminaison  par -</a:t>
            </a:r>
            <a:r>
              <a:rPr lang="fr-CA" sz="1800" b="1" dirty="0" err="1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amment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 double m </a:t>
            </a:r>
            <a:r>
              <a:rPr lang="fr-CA" sz="1800" dirty="0" err="1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afin d'obtenir un adverbe de manière.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 exemple,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brill</a:t>
            </a:r>
            <a:r>
              <a:rPr lang="fr-CA" sz="1800" u="sng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&gt; brill</a:t>
            </a:r>
            <a:r>
              <a:rPr lang="fr-CA" sz="1800" b="1" u="sng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amment 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(faites attention à la prononciation de cet adverbe : "brillamment")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  <a:tabLst>
                <a:tab pos="457200" algn="l"/>
              </a:tabLs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Pour les adjectifs en -</a:t>
            </a:r>
            <a:r>
              <a:rPr lang="fr-CA" sz="1800" b="1" dirty="0" err="1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nous ajoutons -</a:t>
            </a:r>
            <a:r>
              <a:rPr lang="fr-CA" sz="1800" b="1" dirty="0" err="1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emment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(e double m </a:t>
            </a:r>
            <a:r>
              <a:rPr lang="fr-CA" sz="1800" dirty="0" err="1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 : prud</a:t>
            </a:r>
            <a:r>
              <a:rPr lang="fr-CA" sz="1800" u="sng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&gt;prud</a:t>
            </a:r>
            <a:r>
              <a:rPr lang="fr-CA" sz="1800" b="1" u="sng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emment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Notez que les deux terminaisons se prononcent de la même manière "brillamment" et "prudemment", mais l'orthographe est différente.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y a une seule exception à cette règle, c'est l'adjectif "lent", pour former un adverbe de manière à partir de cet adjectif nous suivons la règle générale.  C'est-à-dire, nous formons le féminin d'abord, "lente", et nous y ajoutons la terminaison "ment" </a:t>
            </a:r>
            <a:r>
              <a:rPr lang="fr-C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lentement.</a:t>
            </a:r>
          </a:p>
          <a:p>
            <a:pPr marL="0" marR="0" algn="just">
              <a:spcBef>
                <a:spcPts val="0"/>
              </a:spcBef>
              <a:spcAft>
                <a:spcPts val="400"/>
              </a:spcAft>
            </a:pPr>
            <a:br>
              <a:rPr lang="fr-CA" dirty="0">
                <a:effectLst/>
              </a:rPr>
            </a:b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3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2708783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J'aimerais aussi attirer votre attention aux quatre adverbes qui reçoivent un accent aigu devant "ment"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profond &gt; profonde - 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profond</a:t>
            </a:r>
            <a:r>
              <a:rPr lang="fr-CA" sz="1800" b="1" u="sng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précis &gt; précise - 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précis</a:t>
            </a:r>
            <a:r>
              <a:rPr lang="fr-CA" sz="1800" b="1" u="sng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   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aveugle &gt; aveugle - 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aveugl</a:t>
            </a:r>
            <a:r>
              <a:rPr lang="fr-CA" sz="1800" b="1" u="sng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         énorme &gt; énorme - 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énorm</a:t>
            </a:r>
            <a:r>
              <a:rPr lang="fr-CA" sz="1800" b="1" u="sng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</a:t>
            </a:r>
            <a:endParaRPr lang="fr-CA" sz="1800" dirty="0">
              <a:effectLst/>
              <a:latin typeface="Open Sans" panose="020B06060305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CA" sz="1800" dirty="0">
              <a:effectLst/>
              <a:latin typeface="Open Sans" panose="020B06060305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Retenez aussi quelques formes particulières qui ne suivent pas la logique de la règle générale :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gentil &gt; 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</a:t>
            </a:r>
            <a:r>
              <a:rPr lang="fr-CA" sz="1800" b="1" u="sng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  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(il n'y pas de "l" dans l'adverbe)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bref &gt; 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fr-CA" sz="1800" b="1" u="sng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iève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 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(nous ajoutons aussi un "i" à l'adjectif féminin "brève")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Notez aussi la différence de sens entre les deux adverbes formés à partir de l'adjectif "grave"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gravement  et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fr-CA" sz="1800" b="1" u="sng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iève</a:t>
            </a:r>
            <a:r>
              <a:rPr lang="fr-CA" sz="18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ment.</a:t>
            </a:r>
            <a:endParaRPr lang="fr-CA" sz="1800" dirty="0">
              <a:effectLst/>
              <a:latin typeface="Open Sans" panose="020B06060305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dit: "gravement malade " mais "gr</a:t>
            </a:r>
            <a:r>
              <a:rPr lang="fr-CA" sz="1800" u="sng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iève</a:t>
            </a: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 blessé" .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4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624431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DE79CEFA-2D76-4688-AD2D-E2C450F326D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383" y="3175"/>
            <a:ext cx="12481560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2DEFA06B-589B-4D17-ABB4-D5F4AEAF190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2382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214" y="3588563"/>
            <a:ext cx="10300303" cy="600144"/>
          </a:xfrm>
        </p:spPr>
        <p:txBody>
          <a:bodyPr anchor="b"/>
          <a:lstStyle>
            <a:lvl1pPr marL="0" indent="0" algn="ctr">
              <a:buNone/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324714" indent="0">
              <a:buNone/>
              <a:defRPr sz="1300"/>
            </a:lvl2pPr>
            <a:lvl3pPr marL="649429" indent="0">
              <a:buNone/>
              <a:defRPr sz="1100"/>
            </a:lvl3pPr>
            <a:lvl4pPr marL="974143" indent="0">
              <a:buNone/>
              <a:defRPr sz="1000"/>
            </a:lvl4pPr>
            <a:lvl5pPr marL="1298859" indent="0">
              <a:buNone/>
              <a:defRPr sz="1000"/>
            </a:lvl5pPr>
            <a:lvl6pPr marL="1623573" indent="0">
              <a:buNone/>
              <a:defRPr sz="1000"/>
            </a:lvl6pPr>
            <a:lvl7pPr marL="1948289" indent="0">
              <a:buNone/>
              <a:defRPr sz="1000"/>
            </a:lvl7pPr>
            <a:lvl8pPr marL="2273003" indent="0">
              <a:buNone/>
              <a:defRPr sz="1000"/>
            </a:lvl8pPr>
            <a:lvl9pPr marL="2597718" indent="0">
              <a:buNone/>
              <a:defRPr sz="1000"/>
            </a:lvl9pPr>
          </a:lstStyle>
          <a:p>
            <a:pPr lvl="0"/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text</a:t>
            </a:r>
            <a:r>
              <a:rPr lang="fr-CA" noProof="0" dirty="0"/>
              <a:t>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05346" y="1832791"/>
            <a:ext cx="10300303" cy="1755775"/>
          </a:xfrm>
        </p:spPr>
        <p:txBody>
          <a:bodyPr/>
          <a:lstStyle>
            <a:lvl1pPr algn="ctr">
              <a:defRPr sz="5400" b="1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245608222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C9884451-B965-44E7-8CA0-2D148555CA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4523" y="0"/>
            <a:ext cx="11747992" cy="5461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ctr"/>
          <a:lstStyle>
            <a:lvl1pPr marL="90488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CA" alt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A4F16698-043D-4F64-ACD6-D3D2C341ED3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" y="3175"/>
            <a:ext cx="12482511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fld id="{9AF3920E-325C-49B2-ADF6-7433734FB2B9}" type="slidenum">
              <a:rPr lang="en-CA" altLang="fr-FR" sz="1800">
                <a:solidFill>
                  <a:srgbClr val="E7DE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114300" indent="0" algn="l" eaLnBrk="1" hangingPunct="1"/>
              <a:t>‹#›</a:t>
            </a:fld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7">
            <a:extLst>
              <a:ext uri="{FF2B5EF4-FFF2-40B4-BE49-F238E27FC236}">
                <a16:creationId xmlns:a16="http://schemas.microsoft.com/office/drawing/2014/main" id="{17C2E182-9094-492E-8C8C-BDB4202A9A5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4763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527" y="10002"/>
            <a:ext cx="11745827" cy="511175"/>
          </a:xfrm>
          <a:noFill/>
          <a:ln>
            <a:noFill/>
          </a:ln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style1</a:t>
            </a:r>
          </a:p>
        </p:txBody>
      </p:sp>
    </p:spTree>
    <p:extLst>
      <p:ext uri="{BB962C8B-B14F-4D97-AF65-F5344CB8AC3E}">
        <p14:creationId xmlns:p14="http://schemas.microsoft.com/office/powerpoint/2010/main" val="920490122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9060CFF8-BD1B-4549-9D1F-8B416F17A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182566"/>
            <a:ext cx="12482513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44059F20-EB8F-4F40-9991-37A700CCA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868" y="1992313"/>
            <a:ext cx="1004277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fr-FR">
                <a:sym typeface="Gill Sans" charset="0"/>
              </a:rPr>
              <a:t>Second level</a:t>
            </a:r>
          </a:p>
          <a:p>
            <a:pPr lvl="2"/>
            <a:r>
              <a:rPr lang="en-US" altLang="fr-FR">
                <a:sym typeface="Gill Sans" charset="0"/>
              </a:rPr>
              <a:t>Third level</a:t>
            </a:r>
          </a:p>
          <a:p>
            <a:pPr lvl="3"/>
            <a:r>
              <a:rPr lang="en-US" altLang="fr-FR">
                <a:sym typeface="Gill Sans" charset="0"/>
              </a:rPr>
              <a:t>Fourth level</a:t>
            </a:r>
          </a:p>
          <a:p>
            <a:pPr lvl="4"/>
            <a:r>
              <a:rPr lang="en-US" altLang="fr-FR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0" i="0" u="none">
          <a:solidFill>
            <a:schemeClr val="tx1"/>
          </a:solidFill>
          <a:latin typeface="Arial" pitchFamily="34" charset="0"/>
          <a:ea typeface="+mj-ea"/>
          <a:cs typeface="Arial" pitchFamily="34" charset="0"/>
          <a:sym typeface="Gill Sans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5pPr>
      <a:lvl6pPr marL="324714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942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74143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9885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59372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08050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 b="0" i="0" u="none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23963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3987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55788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82805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0751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2234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5694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4714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942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414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85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2357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4828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7300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97718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11" userDrawn="1">
          <p15:clr>
            <a:srgbClr val="F26B43"/>
          </p15:clr>
        </p15:guide>
        <p15:guide id="2" pos="39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E7454D3-1E15-A1DC-4185-495AEC5E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311" y="2553474"/>
            <a:ext cx="10300303" cy="1755775"/>
          </a:xfrm>
        </p:spPr>
        <p:txBody>
          <a:bodyPr/>
          <a:lstStyle/>
          <a:p>
            <a:r>
              <a:rPr lang="fr-CA" dirty="0"/>
              <a:t>Formation des adverbes de manière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43996-651D-4E60-972C-6F9FC358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Règle générale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74632CC-6EE3-1DE0-3042-112A38B9F57C}"/>
              </a:ext>
            </a:extLst>
          </p:cNvPr>
          <p:cNvSpPr/>
          <p:nvPr/>
        </p:nvSpPr>
        <p:spPr>
          <a:xfrm>
            <a:off x="775288" y="1041062"/>
            <a:ext cx="4798108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4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charset="0"/>
                <a:cs typeface="+mn-cs"/>
              </a:rPr>
              <a:t>Adjectif au féminin</a:t>
            </a:r>
            <a:endParaRPr lang="en-US" sz="4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19" name="Plus 8" descr="plus sign">
            <a:extLst>
              <a:ext uri="{FF2B5EF4-FFF2-40B4-BE49-F238E27FC236}">
                <a16:creationId xmlns:a16="http://schemas.microsoft.com/office/drawing/2014/main" id="{0C72941C-1318-F796-0C11-FFD3E91D198D}"/>
              </a:ext>
            </a:extLst>
          </p:cNvPr>
          <p:cNvSpPr/>
          <p:nvPr/>
        </p:nvSpPr>
        <p:spPr>
          <a:xfrm>
            <a:off x="5552751" y="1203791"/>
            <a:ext cx="572117" cy="567899"/>
          </a:xfrm>
          <a:prstGeom prst="mathPlus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2400" i="0" u="none" strike="noStrike" kern="0" normalizeH="0" baseline="0" noProof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F457C95-4850-C1FB-A1F3-E80629959D30}"/>
              </a:ext>
            </a:extLst>
          </p:cNvPr>
          <p:cNvSpPr/>
          <p:nvPr/>
        </p:nvSpPr>
        <p:spPr>
          <a:xfrm>
            <a:off x="6104223" y="888077"/>
            <a:ext cx="227979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6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charset="0"/>
                <a:cs typeface="+mn-cs"/>
              </a:rPr>
              <a:t>-</a:t>
            </a:r>
            <a:r>
              <a:rPr lang="fr-CA" sz="6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charset="0"/>
                <a:cs typeface="+mn-cs"/>
              </a:rPr>
              <a:t>ment</a:t>
            </a:r>
            <a:endParaRPr lang="fr-CA" sz="40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21" name="Equal 10" descr="equal sign">
            <a:extLst>
              <a:ext uri="{FF2B5EF4-FFF2-40B4-BE49-F238E27FC236}">
                <a16:creationId xmlns:a16="http://schemas.microsoft.com/office/drawing/2014/main" id="{7AEFE11D-7E26-5020-7049-F6441B276953}"/>
              </a:ext>
            </a:extLst>
          </p:cNvPr>
          <p:cNvSpPr/>
          <p:nvPr/>
        </p:nvSpPr>
        <p:spPr>
          <a:xfrm>
            <a:off x="8293185" y="1320776"/>
            <a:ext cx="515620" cy="304800"/>
          </a:xfrm>
          <a:prstGeom prst="mathEqual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2400" i="0" u="none" strike="noStrike" kern="0" normalizeH="0" baseline="0" noProof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E0204BB-7EC8-66C6-8027-E2E474A4B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029" y="2735942"/>
            <a:ext cx="19431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fr-FR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natur</a:t>
            </a:r>
            <a:r>
              <a:rPr kumimoji="0" lang="fr-CA" altLang="fr-FR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el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2BEF879-3B89-82A9-3ACE-571D71CFF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9729" y="2753405"/>
            <a:ext cx="15970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fr-FR" sz="44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ment</a:t>
            </a:r>
            <a:r>
              <a:rPr kumimoji="0" lang="fr-CA" altLang="fr-FR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DF4F5F9-5A51-C5C3-B32B-C3CFA285B65B}"/>
              </a:ext>
            </a:extLst>
          </p:cNvPr>
          <p:cNvSpPr/>
          <p:nvPr/>
        </p:nvSpPr>
        <p:spPr>
          <a:xfrm>
            <a:off x="8788160" y="994632"/>
            <a:ext cx="24128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charset="0"/>
                <a:cs typeface="+mn-cs"/>
              </a:rPr>
              <a:t>adverbe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C3E71ED-13B1-737E-5F4D-0C3889065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9351" y="2736736"/>
            <a:ext cx="65563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le</a:t>
            </a:r>
            <a:endParaRPr kumimoji="0" lang="fr-CA" altLang="fr-FR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3036941-9C5D-38BC-A004-C08C22F71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029" y="3421742"/>
            <a:ext cx="9699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fr-FR" sz="4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fou</a:t>
            </a:r>
            <a:endParaRPr kumimoji="0" lang="fr-CA" altLang="fr-FR" sz="4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38F3452-D3D6-452D-4AE6-2750B70514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1367" y="3420155"/>
            <a:ext cx="1344612" cy="7683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4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folle</a:t>
            </a:r>
            <a:endParaRPr kumimoji="0" lang="fr-CA" altLang="fr-FR" sz="4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F97FB17-5FB5-81B5-764F-931C9C3935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529" y="3431267"/>
            <a:ext cx="15970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fr-FR" sz="4400" b="1" i="0" u="none" strike="noStrike" kern="0" cap="none" spc="0" normalizeH="0" baseline="0" noProof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ment</a:t>
            </a:r>
            <a:r>
              <a:rPr kumimoji="0" lang="fr-CA" altLang="fr-FR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B6DC54B-1FFC-EE20-8DD8-EDD2E6A13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029" y="4209142"/>
            <a:ext cx="1501775" cy="7699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4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facile</a:t>
            </a:r>
            <a:endParaRPr kumimoji="0" lang="fr-CA" altLang="fr-FR" sz="4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29665A0-715F-566A-2A3A-72F47DA9F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7372" y="4221842"/>
            <a:ext cx="15970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fr-FR" sz="44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ment</a:t>
            </a:r>
            <a:r>
              <a:rPr kumimoji="0" lang="fr-CA" altLang="fr-FR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</a:t>
            </a:r>
          </a:p>
        </p:txBody>
      </p:sp>
      <p:pic>
        <p:nvPicPr>
          <p:cNvPr id="31" name="Picture 2">
            <a:extLst>
              <a:ext uri="{FF2B5EF4-FFF2-40B4-BE49-F238E27FC236}">
                <a16:creationId xmlns:a16="http://schemas.microsoft.com/office/drawing/2014/main" id="{CB4C22F6-BB86-046D-2777-9881055916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5768" y="2197558"/>
            <a:ext cx="5730483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B12DBD7A-65A4-E5ED-897D-B00B7C69C30A}"/>
              </a:ext>
            </a:extLst>
          </p:cNvPr>
          <p:cNvSpPr/>
          <p:nvPr/>
        </p:nvSpPr>
        <p:spPr>
          <a:xfrm>
            <a:off x="11142944" y="6765292"/>
            <a:ext cx="1373188" cy="2301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900" dirty="0">
                <a:solidFill>
                  <a:srgbClr val="FFFFFF">
                    <a:lumMod val="50000"/>
                  </a:srgbClr>
                </a:solidFill>
                <a:latin typeface="Arial" charset="0"/>
                <a:cs typeface="+mn-cs"/>
              </a:rPr>
              <a:t>© Alibaba0, Flickr.com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77467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1" dur="indefinit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2" dur="indefinit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73" dur="indefinit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7" grpId="0" animBg="1"/>
      <p:bldP spid="28" grpId="0"/>
      <p:bldP spid="29" grpId="0" build="allAtOnce"/>
      <p:bldP spid="30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459EA-0BCE-4332-BDD7-168340E1B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Formation (particularités)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0BE196-5225-DA56-0FCD-949F61317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990" y="1425575"/>
            <a:ext cx="10581640" cy="416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adjectifs au masculin en </a:t>
            </a:r>
            <a:r>
              <a:rPr kumimoji="0" lang="fr-CA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voyelle</a:t>
            </a: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(sauf -ou)</a:t>
            </a: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+ -</a:t>
            </a:r>
            <a:r>
              <a:rPr kumimoji="0" lang="fr-CA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ment</a:t>
            </a:r>
            <a:endParaRPr kumimoji="0" lang="fr-CA" altLang="fr-FR" sz="28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57200" lvl="0" indent="-457200">
              <a:spcBef>
                <a:spcPct val="0"/>
              </a:spcBef>
              <a:buNone/>
            </a:pP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résolu </a:t>
            </a:r>
            <a:r>
              <a:rPr lang="fr-CA" altLang="fr-FR" sz="2800" kern="0" noProof="1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/>
              </a:rPr>
              <a:t>→</a:t>
            </a: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résolu</a:t>
            </a:r>
            <a:r>
              <a:rPr kumimoji="0" lang="fr-CA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ment 	</a:t>
            </a:r>
          </a:p>
          <a:p>
            <a:pPr marL="457200" lvl="0" indent="-457200">
              <a:spcBef>
                <a:spcPct val="0"/>
              </a:spcBef>
              <a:buNone/>
            </a:pPr>
            <a:r>
              <a:rPr lang="fr-CA" altLang="fr-FR" sz="2800" b="1" kern="0" dirty="0">
                <a:solidFill>
                  <a:srgbClr val="000000"/>
                </a:solidFill>
                <a:latin typeface="Arial"/>
              </a:rPr>
              <a:t> 	</a:t>
            </a: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poli </a:t>
            </a:r>
            <a:r>
              <a:rPr lang="fr-CA" altLang="fr-FR" sz="2800" kern="0" noProof="1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/>
              </a:rPr>
              <a:t>→</a:t>
            </a: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poli</a:t>
            </a:r>
            <a:r>
              <a:rPr kumimoji="0" lang="fr-CA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ment</a:t>
            </a:r>
            <a:b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</a:b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vrai </a:t>
            </a:r>
            <a:r>
              <a:rPr lang="fr-CA" altLang="fr-FR" sz="2800" kern="0" noProof="1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/>
              </a:rPr>
              <a:t>→</a:t>
            </a: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vrai</a:t>
            </a:r>
            <a:r>
              <a:rPr kumimoji="0" lang="fr-CA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ment </a:t>
            </a:r>
          </a:p>
          <a:p>
            <a:pPr marL="457200" lvl="0" indent="-457200">
              <a:spcBef>
                <a:spcPct val="0"/>
              </a:spcBef>
              <a:buNone/>
            </a:pPr>
            <a:endParaRPr kumimoji="0" lang="fr-CA" altLang="fr-FR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Mais! </a:t>
            </a: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gai - gai</a:t>
            </a:r>
            <a:r>
              <a:rPr kumimoji="0" lang="fr-CA" altLang="fr-FR" sz="2800" b="1" i="0" u="sng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</a:t>
            </a: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ment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CA" altLang="fr-FR" sz="28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 startAt="2"/>
              <a:tabLst/>
              <a:defRPr/>
            </a:pP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adjectifs en -</a:t>
            </a:r>
            <a:r>
              <a:rPr kumimoji="0" lang="fr-CA" altLang="fr-FR" sz="2800" b="1" i="0" u="none" strike="noStrike" kern="0" cap="none" spc="0" normalizeH="0" baseline="0" noProof="0" dirty="0" err="1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ant</a:t>
            </a: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-</a:t>
            </a:r>
            <a:r>
              <a:rPr kumimoji="0" lang="fr-CA" altLang="fr-FR" sz="2800" b="1" i="0" u="none" strike="noStrike" kern="0" cap="none" spc="0" normalizeH="0" baseline="0" noProof="0" dirty="0" err="1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amment</a:t>
            </a:r>
            <a:r>
              <a:rPr kumimoji="0" lang="fr-CA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fr-CA" altLang="fr-FR" sz="2800" b="1" kern="0" dirty="0">
                <a:solidFill>
                  <a:srgbClr val="333766"/>
                </a:solidFill>
                <a:latin typeface="Arial"/>
              </a:rPr>
              <a:t>		      </a:t>
            </a: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kumimoji="0" lang="fr-CA" altLang="fr-FR" sz="2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brill</a:t>
            </a:r>
            <a:r>
              <a:rPr kumimoji="0" lang="fr-CA" altLang="fr-FR" sz="2800" b="0" i="0" u="sng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ant</a:t>
            </a:r>
            <a:r>
              <a:rPr kumimoji="0" lang="fr-CA" altLang="fr-FR" sz="2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CA" altLang="fr-FR" sz="2800" i="0" u="none" strike="noStrike" kern="0" normalizeH="0" baseline="0" noProof="1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→</a:t>
            </a:r>
            <a:r>
              <a:rPr kumimoji="0" lang="fr-CA" altLang="fr-FR" sz="2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brill</a:t>
            </a:r>
            <a:r>
              <a:rPr kumimoji="0" lang="fr-CA" altLang="fr-FR" sz="2800" b="1" i="0" u="sng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amment</a:t>
            </a:r>
            <a:r>
              <a:rPr kumimoji="0" lang="fr-CA" altLang="fr-FR" sz="2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  <a:endParaRPr kumimoji="0" lang="fr-CA" altLang="fr-FR" sz="28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57200" lvl="0" indent="-457200">
              <a:spcBef>
                <a:spcPct val="0"/>
              </a:spcBef>
              <a:buNone/>
            </a:pP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	      -</a:t>
            </a:r>
            <a:r>
              <a:rPr kumimoji="0" lang="fr-CA" altLang="fr-FR" sz="2800" b="1" i="0" u="none" strike="noStrike" kern="0" cap="none" spc="0" normalizeH="0" baseline="0" noProof="0" dirty="0" err="1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ent</a:t>
            </a:r>
            <a:r>
              <a:rPr kumimoji="0" lang="fr-CA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</a:t>
            </a: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</a:t>
            </a:r>
            <a:r>
              <a:rPr kumimoji="0" lang="fr-CA" altLang="fr-FR" sz="2800" b="1" i="0" u="none" strike="noStrike" kern="0" cap="none" spc="0" normalizeH="0" baseline="0" noProof="0" dirty="0" err="1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emment</a:t>
            </a: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457200" lvl="0" indent="-457200">
              <a:spcBef>
                <a:spcPct val="0"/>
              </a:spcBef>
              <a:buNone/>
            </a:pPr>
            <a:r>
              <a:rPr lang="fr-CA" altLang="fr-FR" sz="2800" kern="0" dirty="0">
                <a:solidFill>
                  <a:srgbClr val="333766"/>
                </a:solidFill>
                <a:latin typeface="Arial"/>
              </a:rPr>
              <a:t>			      </a:t>
            </a: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(prud</a:t>
            </a:r>
            <a:r>
              <a:rPr kumimoji="0" lang="fr-CA" altLang="fr-FR" sz="2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ent</a:t>
            </a: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</a:t>
            </a:r>
            <a:r>
              <a:rPr lang="fr-CA" altLang="fr-FR" sz="2800" kern="0" noProof="1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/>
              </a:rPr>
              <a:t>→ </a:t>
            </a:r>
            <a:r>
              <a:rPr kumimoji="0" lang="fr-CA" altLang="fr-FR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prud</a:t>
            </a:r>
            <a:r>
              <a:rPr kumimoji="0" lang="fr-CA" altLang="fr-FR" sz="2800" b="1" i="0" u="sng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emment</a:t>
            </a:r>
            <a:r>
              <a:rPr kumimoji="0" lang="fr-CA" altLang="fr-FR" sz="2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CA" altLang="fr-FR" sz="10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Mais! </a:t>
            </a: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lent → lent</a:t>
            </a:r>
            <a:r>
              <a:rPr kumimoji="0" lang="fr-CA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</a:t>
            </a: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- lent</a:t>
            </a:r>
            <a:r>
              <a:rPr kumimoji="0" lang="fr-CA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</a:t>
            </a: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ment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CA" altLang="fr-FR" sz="2800" b="0" i="0" u="none" strike="noStrike" kern="0" cap="none" spc="0" normalizeH="0" baseline="0" noProof="1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ight Arrow 24">
            <a:extLst>
              <a:ext uri="{FF2B5EF4-FFF2-40B4-BE49-F238E27FC236}">
                <a16:creationId xmlns:a16="http://schemas.microsoft.com/office/drawing/2014/main" id="{BAB3DE9F-57E9-3AB0-35BF-9486143CB3A0}"/>
              </a:ext>
            </a:extLst>
          </p:cNvPr>
          <p:cNvSpPr/>
          <p:nvPr/>
        </p:nvSpPr>
        <p:spPr>
          <a:xfrm>
            <a:off x="3761560" y="4597779"/>
            <a:ext cx="304800" cy="228600"/>
          </a:xfrm>
          <a:prstGeom prst="rightArrow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ight Arrow 25">
            <a:extLst>
              <a:ext uri="{FF2B5EF4-FFF2-40B4-BE49-F238E27FC236}">
                <a16:creationId xmlns:a16="http://schemas.microsoft.com/office/drawing/2014/main" id="{48136669-74DE-524B-31E1-0C92C128F485}"/>
              </a:ext>
            </a:extLst>
          </p:cNvPr>
          <p:cNvSpPr/>
          <p:nvPr/>
        </p:nvSpPr>
        <p:spPr>
          <a:xfrm>
            <a:off x="3745050" y="5454650"/>
            <a:ext cx="304800" cy="228600"/>
          </a:xfrm>
          <a:prstGeom prst="rightArrow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B114AD2-A986-FA82-BD45-E4182FEBC40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7" t="2353" r="1944" b="43645"/>
          <a:stretch/>
        </p:blipFill>
        <p:spPr>
          <a:xfrm>
            <a:off x="7764112" y="2087417"/>
            <a:ext cx="3697721" cy="33190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B997C54-3A69-D91C-5BC2-AF871EF5D64A}"/>
              </a:ext>
            </a:extLst>
          </p:cNvPr>
          <p:cNvSpPr/>
          <p:nvPr/>
        </p:nvSpPr>
        <p:spPr>
          <a:xfrm>
            <a:off x="9612973" y="6790681"/>
            <a:ext cx="287931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900" dirty="0">
                <a:solidFill>
                  <a:srgbClr val="FFFFFF">
                    <a:lumMod val="50000"/>
                  </a:srgbClr>
                </a:solidFill>
                <a:latin typeface="Arial" charset="0"/>
                <a:cs typeface="+mn-cs"/>
              </a:rPr>
              <a:t>© Domaine public, Bibliothèque nationale de France </a:t>
            </a:r>
          </a:p>
        </p:txBody>
      </p:sp>
    </p:spTree>
    <p:extLst>
      <p:ext uri="{BB962C8B-B14F-4D97-AF65-F5344CB8AC3E}">
        <p14:creationId xmlns:p14="http://schemas.microsoft.com/office/powerpoint/2010/main" val="9348367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6B1C0-4F2C-1BD1-CD80-2C4B527B8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Formes irrégulières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E9983C5A-AD4D-CB99-EEDC-0E07DDF09078}"/>
              </a:ext>
            </a:extLst>
          </p:cNvPr>
          <p:cNvSpPr txBox="1">
            <a:spLocks/>
          </p:cNvSpPr>
          <p:nvPr/>
        </p:nvSpPr>
        <p:spPr bwMode="auto">
          <a:xfrm>
            <a:off x="1304636" y="1443038"/>
            <a:ext cx="8763000" cy="416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CA" sz="2400" b="1" i="0" u="none" strike="noStrike" kern="0" cap="none" spc="0" normalizeH="0" baseline="0" noProof="1">
              <a:ln>
                <a:noFill/>
              </a:ln>
              <a:solidFill>
                <a:srgbClr val="333766"/>
              </a:solidFill>
              <a:effectLst/>
              <a:uLnTx/>
              <a:uFill>
                <a:solidFill>
                  <a:srgbClr val="C00000"/>
                </a:solidFill>
              </a:uFill>
              <a:latin typeface="Arial"/>
              <a:ea typeface="+mn-ea"/>
              <a:cs typeface="+mn-cs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CA" sz="2400" b="1" i="0" u="none" strike="noStrike" kern="0" cap="none" spc="0" normalizeH="0" baseline="0" noProof="1">
              <a:ln>
                <a:noFill/>
              </a:ln>
              <a:solidFill>
                <a:srgbClr val="333766"/>
              </a:solidFill>
              <a:effectLst/>
              <a:uLnTx/>
              <a:uFill>
                <a:solidFill>
                  <a:srgbClr val="C00000"/>
                </a:solidFill>
              </a:uFill>
              <a:latin typeface="Arial"/>
              <a:ea typeface="+mn-ea"/>
              <a:cs typeface="+mn-cs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CA" sz="2400" b="1" i="0" u="none" strike="noStrike" kern="0" cap="none" spc="0" normalizeH="0" baseline="0" noProof="1">
              <a:ln>
                <a:noFill/>
              </a:ln>
              <a:solidFill>
                <a:srgbClr val="333766"/>
              </a:solidFill>
              <a:effectLst/>
              <a:uLnTx/>
              <a:uFill>
                <a:solidFill>
                  <a:srgbClr val="C00000"/>
                </a:solidFill>
              </a:uFill>
              <a:latin typeface="Arial"/>
              <a:ea typeface="+mn-ea"/>
              <a:cs typeface="+mn-cs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CA" sz="2400" b="1" i="0" u="none" strike="noStrike" kern="0" cap="none" spc="0" normalizeH="0" baseline="0" noProof="1">
              <a:ln>
                <a:noFill/>
              </a:ln>
              <a:solidFill>
                <a:srgbClr val="333766"/>
              </a:solidFill>
              <a:effectLst/>
              <a:uLnTx/>
              <a:uFill>
                <a:solidFill>
                  <a:srgbClr val="C00000"/>
                </a:solidFill>
              </a:uFill>
              <a:latin typeface="Arial"/>
              <a:ea typeface="+mn-ea"/>
              <a:cs typeface="+mn-cs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CA" sz="1100" b="1" i="0" u="none" strike="noStrike" kern="0" cap="none" spc="0" normalizeH="0" baseline="0" noProof="1">
              <a:ln>
                <a:noFill/>
              </a:ln>
              <a:solidFill>
                <a:srgbClr val="333766"/>
              </a:solidFill>
              <a:effectLst/>
              <a:uLnTx/>
              <a:uFill>
                <a:solidFill>
                  <a:srgbClr val="C00000"/>
                </a:solidFill>
              </a:uFill>
              <a:latin typeface="Arial"/>
              <a:ea typeface="+mn-ea"/>
              <a:cs typeface="+mn-cs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CA" sz="2400" b="1" i="0" u="none" strike="noStrike" kern="0" cap="none" spc="0" normalizeH="0" baseline="0" noProof="1">
              <a:ln>
                <a:noFill/>
              </a:ln>
              <a:solidFill>
                <a:srgbClr val="333766"/>
              </a:solidFill>
              <a:effectLst/>
              <a:uLnTx/>
              <a:uFill>
                <a:solidFill>
                  <a:srgbClr val="C00000"/>
                </a:solidFill>
              </a:uFill>
              <a:latin typeface="Arial"/>
              <a:ea typeface="+mn-ea"/>
              <a:cs typeface="+mn-cs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400" b="1" i="0" u="none" strike="noStrike" kern="0" cap="none" spc="0" normalizeH="0" baseline="0" noProof="1">
                <a:ln>
                  <a:noFill/>
                </a:ln>
                <a:solidFill>
                  <a:srgbClr val="333766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/>
                <a:ea typeface="+mn-ea"/>
                <a:cs typeface="+mn-cs"/>
              </a:rPr>
              <a:t>Formes particulières: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CA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gentil → </a:t>
            </a:r>
            <a:r>
              <a:rPr kumimoji="0" lang="fr-CA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gen</a:t>
            </a:r>
            <a:r>
              <a:rPr kumimoji="0" lang="fr-CA" sz="24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/>
                <a:ea typeface="+mn-ea"/>
                <a:cs typeface="+mn-cs"/>
              </a:rPr>
              <a:t>ti</a:t>
            </a:r>
            <a:r>
              <a:rPr kumimoji="0" lang="fr-CA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ment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CA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bref → </a:t>
            </a:r>
            <a:r>
              <a:rPr kumimoji="0" lang="fr-CA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br</a:t>
            </a:r>
            <a:r>
              <a:rPr kumimoji="0" lang="fr-CA" sz="24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/>
                <a:ea typeface="+mn-ea"/>
                <a:cs typeface="+mn-cs"/>
              </a:rPr>
              <a:t>iève</a:t>
            </a:r>
            <a:r>
              <a:rPr kumimoji="0" lang="fr-CA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ment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CA" sz="24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C00000"/>
                </a:solidFill>
              </a:uFill>
              <a:latin typeface="Arial"/>
              <a:ea typeface="+mn-ea"/>
              <a:cs typeface="+mn-cs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4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/>
                <a:ea typeface="+mn-ea"/>
                <a:cs typeface="+mn-cs"/>
              </a:rPr>
              <a:t>grave → </a:t>
            </a:r>
            <a:r>
              <a:rPr kumimoji="0" lang="fr-CA" sz="2400" b="1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/>
                <a:ea typeface="+mn-ea"/>
                <a:cs typeface="+mn-cs"/>
              </a:rPr>
              <a:t>gravement</a:t>
            </a:r>
            <a:br>
              <a:rPr kumimoji="0" lang="fr-CA" sz="24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/>
                <a:ea typeface="+mn-ea"/>
                <a:cs typeface="+mn-cs"/>
              </a:rPr>
            </a:br>
            <a:r>
              <a:rPr kumimoji="0" lang="fr-CA" sz="24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/>
                <a:ea typeface="+mn-ea"/>
                <a:cs typeface="+mn-cs"/>
              </a:rPr>
              <a:t>	    </a:t>
            </a:r>
            <a:r>
              <a:rPr kumimoji="0" lang="fr-CA" sz="2400" b="1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/>
                <a:ea typeface="+mn-ea"/>
                <a:cs typeface="+mn-cs"/>
              </a:rPr>
              <a:t>gr</a:t>
            </a:r>
            <a:r>
              <a:rPr kumimoji="0" lang="fr-CA" sz="2400" b="1" i="0" u="sng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/>
                <a:ea typeface="+mn-ea"/>
                <a:cs typeface="+mn-cs"/>
              </a:rPr>
              <a:t>iève</a:t>
            </a:r>
            <a:r>
              <a:rPr kumimoji="0" lang="fr-CA" sz="2400" b="1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/>
                <a:ea typeface="+mn-ea"/>
                <a:cs typeface="+mn-cs"/>
              </a:rPr>
              <a:t>ment</a:t>
            </a:r>
          </a:p>
        </p:txBody>
      </p:sp>
      <p:grpSp>
        <p:nvGrpSpPr>
          <p:cNvPr id="13" name="Group 17">
            <a:extLst>
              <a:ext uri="{FF2B5EF4-FFF2-40B4-BE49-F238E27FC236}">
                <a16:creationId xmlns:a16="http://schemas.microsoft.com/office/drawing/2014/main" id="{E0FD8279-FD5D-A1BE-91D3-DC8379745C2C}"/>
              </a:ext>
            </a:extLst>
          </p:cNvPr>
          <p:cNvGrpSpPr>
            <a:grpSpLocks/>
          </p:cNvGrpSpPr>
          <p:nvPr/>
        </p:nvGrpSpPr>
        <p:grpSpPr bwMode="auto">
          <a:xfrm>
            <a:off x="1152235" y="1443039"/>
            <a:ext cx="9552709" cy="1323439"/>
            <a:chOff x="455211" y="1957389"/>
            <a:chExt cx="9303508" cy="132230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EF09465-3D21-13DF-8C4D-59E4F7FC994F}"/>
                </a:ext>
              </a:extLst>
            </p:cNvPr>
            <p:cNvSpPr/>
            <p:nvPr/>
          </p:nvSpPr>
          <p:spPr>
            <a:xfrm>
              <a:off x="455211" y="1957389"/>
              <a:ext cx="9303508" cy="13223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marR="0" lvl="0" indent="-5143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333766"/>
                  </a:solidFill>
                  <a:effectLst/>
                  <a:uLnTx/>
                  <a:uFillTx/>
                  <a:latin typeface="Arial" charset="0"/>
                  <a:cs typeface="+mn-cs"/>
                </a:rPr>
                <a:t>4 adjectifs </a:t>
              </a:r>
              <a:r>
                <a:rPr kumimoji="0" lang="fr-FR" sz="4000" b="1" i="0" u="none" strike="noStrike" kern="0" cap="none" spc="0" normalizeH="0" baseline="0" noProof="0" dirty="0">
                  <a:ln>
                    <a:noFill/>
                  </a:ln>
                  <a:solidFill>
                    <a:srgbClr val="333766"/>
                  </a:solidFill>
                  <a:effectLst/>
                  <a:uLnTx/>
                  <a:uFillTx/>
                  <a:latin typeface="Arial" charset="0"/>
                  <a:cs typeface="+mn-cs"/>
                </a:rPr>
                <a:t>e</a:t>
              </a:r>
              <a:r>
                <a:rPr kumimoji="0" lang="fr-FR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333766"/>
                  </a:solidFill>
                  <a:effectLst/>
                  <a:uLnTx/>
                  <a:uFillTx/>
                  <a:latin typeface="Arial" charset="0"/>
                  <a:cs typeface="+mn-cs"/>
                </a:rPr>
                <a:t>    </a:t>
              </a:r>
              <a:r>
                <a:rPr kumimoji="0" lang="fr-FR" sz="4000" b="1" i="0" u="none" strike="noStrike" kern="0" cap="none" spc="0" normalizeH="0" baseline="0" noProof="0" dirty="0">
                  <a:ln>
                    <a:noFill/>
                  </a:ln>
                  <a:solidFill>
                    <a:srgbClr val="333766"/>
                  </a:solidFill>
                  <a:effectLst/>
                  <a:uLnTx/>
                  <a:uFillTx/>
                  <a:latin typeface="Arial" charset="0"/>
                  <a:cs typeface="+mn-cs"/>
                </a:rPr>
                <a:t>é</a:t>
              </a:r>
              <a:endParaRPr kumimoji="0" 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charset="0"/>
                <a:cs typeface="+mn-cs"/>
              </a:endParaRPr>
            </a:p>
            <a:p>
              <a:pPr marL="514350" marR="0" lvl="0" indent="-5143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+mn-cs"/>
                </a:rPr>
                <a:t>profond - profonde → </a:t>
              </a:r>
              <a:r>
                <a:rPr kumimoji="0" lang="fr-FR" sz="20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+mn-cs"/>
                </a:rPr>
                <a:t>profond</a:t>
              </a:r>
              <a:r>
                <a:rPr kumimoji="0" lang="fr-FR" sz="2000" b="1" i="0" u="sng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>
                    <a:solidFill>
                      <a:srgbClr val="C00000"/>
                    </a:solidFill>
                  </a:uFill>
                  <a:latin typeface="Arial" charset="0"/>
                  <a:cs typeface="+mn-cs"/>
                </a:rPr>
                <a:t>é</a:t>
              </a:r>
              <a:r>
                <a:rPr kumimoji="0" lang="fr-FR" sz="20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+mn-cs"/>
                </a:rPr>
                <a:t>ment	</a:t>
              </a:r>
              <a:r>
                <a:rPr kumimoji="0" lang="fr-FR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+mn-cs"/>
                </a:rPr>
                <a:t>précis - précise → </a:t>
              </a:r>
              <a:r>
                <a:rPr kumimoji="0" lang="fr-FR" sz="20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+mn-cs"/>
                </a:rPr>
                <a:t>précis</a:t>
              </a:r>
              <a:r>
                <a:rPr kumimoji="0" lang="fr-FR" sz="2000" b="1" i="0" u="sng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>
                    <a:solidFill>
                      <a:srgbClr val="C00000"/>
                    </a:solidFill>
                  </a:uFill>
                  <a:latin typeface="Arial" charset="0"/>
                  <a:cs typeface="+mn-cs"/>
                </a:rPr>
                <a:t>é</a:t>
              </a:r>
              <a:r>
                <a:rPr kumimoji="0" lang="fr-FR" sz="20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+mn-cs"/>
                </a:rPr>
                <a:t>ment</a:t>
              </a:r>
              <a:r>
                <a:rPr kumimoji="0" lang="fr-FR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+mn-cs"/>
                </a:rPr>
                <a:t>     </a:t>
              </a:r>
            </a:p>
            <a:p>
              <a:pPr marL="514350" marR="0" lvl="0" indent="-5143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+mn-cs"/>
                </a:rPr>
                <a:t>aveugle - aveugle → </a:t>
              </a:r>
              <a:r>
                <a:rPr kumimoji="0" lang="fr-FR" sz="20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+mn-cs"/>
                </a:rPr>
                <a:t>aveugl</a:t>
              </a:r>
              <a:r>
                <a:rPr kumimoji="0" lang="fr-FR" sz="2000" b="1" i="0" u="sng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>
                    <a:solidFill>
                      <a:srgbClr val="C00000"/>
                    </a:solidFill>
                  </a:uFill>
                  <a:latin typeface="Arial" charset="0"/>
                  <a:cs typeface="+mn-cs"/>
                </a:rPr>
                <a:t>é</a:t>
              </a:r>
              <a:r>
                <a:rPr kumimoji="0" lang="fr-FR" sz="20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+mn-cs"/>
                </a:rPr>
                <a:t>ment</a:t>
              </a:r>
              <a:r>
                <a:rPr kumimoji="0" lang="fr-FR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+mn-cs"/>
                </a:rPr>
                <a:t>         énorme - énorme → </a:t>
              </a:r>
              <a:r>
                <a:rPr kumimoji="0" lang="fr-FR" sz="20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+mn-cs"/>
                </a:rPr>
                <a:t>énorm</a:t>
              </a:r>
              <a:r>
                <a:rPr kumimoji="0" lang="fr-FR" sz="2000" b="1" i="0" u="sng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>
                    <a:solidFill>
                      <a:srgbClr val="C00000"/>
                    </a:solidFill>
                  </a:uFill>
                  <a:latin typeface="Arial" charset="0"/>
                  <a:cs typeface="+mn-cs"/>
                </a:rPr>
                <a:t>é</a:t>
              </a:r>
              <a:r>
                <a:rPr kumimoji="0" lang="fr-FR" sz="20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+mn-cs"/>
                </a:rPr>
                <a:t>ment</a:t>
              </a:r>
            </a:p>
          </p:txBody>
        </p:sp>
        <p:sp>
          <p:nvSpPr>
            <p:cNvPr id="15" name="Right Arrow 9">
              <a:extLst>
                <a:ext uri="{FF2B5EF4-FFF2-40B4-BE49-F238E27FC236}">
                  <a16:creationId xmlns:a16="http://schemas.microsoft.com/office/drawing/2014/main" id="{899714A1-13B0-4B13-A42C-653A5CB5415F}"/>
                </a:ext>
              </a:extLst>
            </p:cNvPr>
            <p:cNvSpPr/>
            <p:nvPr/>
          </p:nvSpPr>
          <p:spPr>
            <a:xfrm>
              <a:off x="2940437" y="2247623"/>
              <a:ext cx="304800" cy="228600"/>
            </a:xfrm>
            <a:prstGeom prst="rightArrow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CA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pic>
        <p:nvPicPr>
          <p:cNvPr id="16" name="Picture 2">
            <a:extLst>
              <a:ext uri="{FF2B5EF4-FFF2-40B4-BE49-F238E27FC236}">
                <a16:creationId xmlns:a16="http://schemas.microsoft.com/office/drawing/2014/main" id="{572DD91D-7D34-BF66-8948-934B742004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891" y="4035151"/>
            <a:ext cx="2595502" cy="1753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>
            <a:extLst>
              <a:ext uri="{FF2B5EF4-FFF2-40B4-BE49-F238E27FC236}">
                <a16:creationId xmlns:a16="http://schemas.microsoft.com/office/drawing/2014/main" id="{19075C47-9887-0BBE-5334-4B3F0E0491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4399" y="3780041"/>
            <a:ext cx="3027363" cy="2083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6B71062-3354-D4DB-0AC9-38757E989DD3}"/>
              </a:ext>
            </a:extLst>
          </p:cNvPr>
          <p:cNvSpPr/>
          <p:nvPr/>
        </p:nvSpPr>
        <p:spPr>
          <a:xfrm>
            <a:off x="5686136" y="5826010"/>
            <a:ext cx="2306637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noProof="1">
                <a:uFill>
                  <a:solidFill>
                    <a:srgbClr val="C00000"/>
                  </a:solidFill>
                </a:uFill>
                <a:latin typeface="Arial" charset="0"/>
                <a:cs typeface="+mn-cs"/>
              </a:rPr>
              <a:t>gravement malade</a:t>
            </a:r>
            <a:endParaRPr lang="fr-CA" sz="2000" dirty="0">
              <a:latin typeface="Arial" charset="0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33FFF3-4EEE-4396-C303-1484E32FFB29}"/>
              </a:ext>
            </a:extLst>
          </p:cNvPr>
          <p:cNvSpPr/>
          <p:nvPr/>
        </p:nvSpPr>
        <p:spPr bwMode="auto">
          <a:xfrm>
            <a:off x="11690495" y="6785942"/>
            <a:ext cx="860425" cy="2301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900" dirty="0">
                <a:solidFill>
                  <a:srgbClr val="FFFFFF">
                    <a:lumMod val="50000"/>
                  </a:srgbClr>
                </a:solidFill>
                <a:latin typeface="Arial" charset="0"/>
                <a:cs typeface="+mn-cs"/>
              </a:rPr>
              <a:t>© clipart.com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CE657E2-E47B-E67B-D1D7-87AC6FAEA2E4}"/>
              </a:ext>
            </a:extLst>
          </p:cNvPr>
          <p:cNvSpPr/>
          <p:nvPr/>
        </p:nvSpPr>
        <p:spPr>
          <a:xfrm>
            <a:off x="8949714" y="5826010"/>
            <a:ext cx="22653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noProof="1">
                <a:uFill>
                  <a:solidFill>
                    <a:srgbClr val="C00000"/>
                  </a:solidFill>
                </a:uFill>
                <a:latin typeface="Arial" charset="0"/>
                <a:cs typeface="+mn-cs"/>
              </a:rPr>
              <a:t>grièvement blessé</a:t>
            </a:r>
            <a:endParaRPr lang="fr-CA" sz="2000" dirty="0">
              <a:latin typeface="Arial" charset="0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93668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85"/>
  <p:tag name="MMPROD_THEME_BG_IMAGE" val=""/>
  <p:tag name="MMPROD_DATA" val="&lt;object type=&quot;10002&quot; unique_id=&quot;901&quot;&gt;&lt;property id=&quot;10007&quot; value=&quot;Next&quot;/&gt;&lt;property id=&quot;10008&quot; value=&quot;Back&quot;/&gt;&lt;property id=&quot;10009&quot; value=&quot;Soumettre&quot;/&gt;&lt;property id=&quot;10012&quot; value=&quot;0&quot;/&gt;&lt;property id=&quot;10022&quot; value=&quot;Essayez encore une fois&quot;/&gt;&lt;property id=&quot;10068&quot; value=&quot;Correct - Cliquez pour continuer&quot;/&gt;&lt;property id=&quot;10069&quot; value=&quot;Incorrect - Cliquez pour continuer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Annule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Vous devez répondre aux questions avant de continuer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004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-1&quot;/&gt;&lt;property id=&quot;10015&quot; value=&quot;1&quot;/&gt;&lt;property id=&quot;10016&quot; value=&quot;1&quot;/&gt;&lt;property id=&quot;10017&quot; value=&quot;1&quot;/&gt;&lt;property id=&quot;10018&quot; value=&quot;0&quot;/&gt;&lt;property id=&quot;10029&quot; value=&quot;2&quot;/&gt;&lt;property id=&quot;10072&quot; value=&quot;Quiz10004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Réussi&quot;/&gt;&lt;property id=&quot;10166&quot; value=&quot;Échoué&quot;/&gt;&lt;property id=&quot;10167&quot; value=&quot;FFFFFFFF&quot;/&gt;&lt;property id=&quot;10169&quot; value=&quot;Question %d of %d&quot;/&gt;&lt;property id=&quot;10170&quot; value=&quot;Send E-mail&quot;/&gt;&lt;property id=&quot;10171&quot; value=&quot;Vous avez répondu correctement!&quot;/&gt;&lt;property id=&quot;10172&quot; value=&quot;Vous n'avez pas répondu à la question&quot;/&gt;&lt;property id=&quot;10173&quot; value=&quot;Votre réponse&quot;/&gt;&lt;property id=&quot;10174&quot; value=&quot;La réponse correcte est:&quot;/&gt;&lt;object type=&quot;10050&quot; unique_id=&quot;10006&quot;&gt;&lt;property id=&quot;10020&quot; value=&quot;2&quot;/&gt;&lt;property id=&quot;10191&quot; value=&quot;-1&quot;/&gt;&lt;/object&gt;&lt;object type=&quot;10051&quot; unique_id=&quot;10007&quot;&gt;&lt;property id=&quot;10020&quot; value=&quot;2&quot;/&gt;&lt;property id=&quot;10191&quot; value=&quot;-1&quot;/&gt;&lt;/object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0&quot;/&gt;&lt;/object&gt;&lt;/object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7&quot; value=&quot;1&quot;/&gt;&lt;property id=&quot;10229&quot; value=&quot;0&quot;/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/object&gt;&#10;"/>
  <p:tag name="MMPROD_TAG_VCONFIG" val="PD94bWwgdmVyc2lvbj0iMS4wIj8+DQo8Y29uZmlndXJhdGlvbj4NCgk8Y29sb3JzPg0KCQk8dWljb2xvciBuYW1lPSJwcmltYXJ5IiB2YWx1ZT0iMHhBQUM4RDkiLz4NCgkJPHVpY29sb3IgbmFtZT0iZ2xvdyIgdmFsdWU9IjB4MzVEMzM0Ii8+DQoJCTx1aWNvbG9yIG5hbWU9InRleHQiIHZhbHVlPSIweEZGRkZGRiIvPg0KCQk8dWljb2xvciBuYW1lPSJsaWdodCIgdmFsdWU9IjB4NEU1RDYwIi8+DQoJCTx1aWNvbG9yIG5hbWU9InNoYWRvdyIgdmFsdWU9IjB4MDAwMDAwIi8+DQoJCTx1aWNvbG9yIG5hbWU9ImJhY2tncm91bmQiIHZhbHVlPSIweDUwODZBMyIvPg0KCTwvY29sb3JzPg0KCTxsYXlvdXQ+DQoJCTx1aXNob3cgbmFtZT0icHJlc2VudGF0aW9udGl0bGUiIHZhbHVlPSJ0cnVlIi8+DQoJCTx1aXNob3cgbmFtZT0icHJlc2VudGVycGhvdG8iIHZhbHVlPSJmYWxzZSIvPg0KCQk8dWlzaG93IG5hbWU9InByZXNlbnRlcm5hbWUiIHZhbHVlPSJmYWxzZSIvPg0KCQk8dWlzaG93IG5hbWU9InByZXNlbnRlcnRpdGxlIiB2YWx1ZT0iZmFsc2UiLz4NCgkJPHVpc2hvdyBuYW1lPSJwcmVzZW50ZXJlbWFpbCIgdmFsdWU9ImZhbHNlIi8+DQoJCTx1aXNob3cgbmFtZT0icHJlc2VudGVyYmlvIiB2YWx1ZT0iZmFsc2UiLz4NCgkJPHVpc2hvdyBuYW1lPSJjb21wYW55bG9nbyIgdmFsdWU9ImZhbHNlIi8+DQoJCTx1aXNob3cgbmFtZT0ic2lkZWJhciIgdmFsdWU9InRydWUiLz4NCgkJPHVpc2hvdyBuYW1lPSJvdXRsaW5lIiB2YWx1ZT0idHJ1ZSIvPg0KCQk8dWlzaG93IG5hbWU9InRodW1ibmFpbCIgdmFsdWU9ImZhbHNlIi8+DQoJCTx1aXNob3cgbmFtZT0ibm90ZXMiIHZhbHVlPSJmYWxzZSIvPg0KCQk8dWlzaG93IG5hbWU9InNlYXJjaC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+DQoJCTx1aXJlcGxhY2UgbmFtZT0iaW5pdGlhbHRhYiIgdmFsdWU9InNlYXJjaCIvPg0KCQk8dWlzaG93IG5hbWU9InF1aXoiIHZhbHVlPSJ0cnVlIi8+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TbGlkZSAlbiIvPg0KCQk8IS0tIHN1YnN0aXR1dGlvbjogJW4gPT0gc2xpZGUgbnVtYmVyIC0tPg0KCQk8IS0tIHN1YnN0aXR1dGlvbjogJXQgPT0gdG90YWwgc2xpZGUgY291bnQgLS0+DQoJCTx1aXRleHQgbmFtZT0iU0NSVUJCQVJTVEFUVVNfU0xJREVJTkZPIiB2YWx1ZT0iU2xpZGUgJW4gLyAldCB8ICIvPg0KCQk8dWl0ZXh0IG5hbWU9IlNDUlVCQkFSU1RBVFVTX1NUT1BQRUQiIHZhbHVlPSJTdG9wcGVkIi8+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+DQoJCTx1aXRleHQgbmFtZT0iRE9DV1JBUF9NU0ciIHZhbHVlPSJTYXZlIHRvIE15IENvbXB1dGVyIi8+DQoJCTx1aXRleHQgbmFtZT0iRE9DV1JBUF9QUk9NUFQiIHZhbHVlPSJDbGljayB0byBEb3dubG9hZCIvPg0KCTwvbGFuZ3VhZ2U+DQoJPGxhbmd1YWdlIGlkPSJkZ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TE9BRElORyIgdmFsdWU9IkxhZGVuIi8+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+DQoJCTwhLS0gc3Vic3RpdHV0aW9uOiAlcyA9PSBzZWNvbmRzIHJlbWFpbmluZyAtLT4NCgkJPHVpdGV4dCBuYW1lPSJFTEFQU0VEIiB2YWx1ZT0iUmVzdGRhdWVyOiAlbSBNaW51dGVuICVzIFNla3VuZGVuIi8+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+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+DQoJCTx1aXRleHQgbmFtZT0iU0xJREVfSEVBRElORyIgdmFsdWU9IkZvbGllbnRpdGVsIi8+DQoJCTx1aXRleHQgbmFtZT0iRFVSQVRJT05fSEVBRElORyIgdmFsdWU9IkRhdWVyIi8+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+DQoJCTx1aXRleHQgbmFtZT0iU0xJREVfTk9URVMiIHZhbHVlPSJGb2xpZW5ub3RpemV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+DQoJCTx1aXRleHQgbmFtZT0iTVVURSIgdmFsdWU9IlRvbiBhdXMiLz4NCgkJPHVpdGV4dCBuYW1lPSJET0NXUkFQX1RJVExFIiB2YWx1ZT0iUHJlc2VudGVyLUFuaGFuZyIvPg0KCQk8dWl0ZXh0IG5hbWU9IkRPQ1dSQVBfTVNHIiB2YWx1ZT0iQXVmIG1laW5lbSBBcmJlaXRzcGxhdHogc3BlaWNoZXJuIi8+DQoJCTx1aXRleHQgbmFtZT0iRE9DV1JBUF9QUk9NUFQiIHZhbHVlPSJadW0gSGVydW50ZXJsYWRlbiBrbGlja2VuIi8+DQoJPC9sYW5ndWFnZT4NCgk8bGFuZ3VhZ2UgaWQ9ImZy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+DQoJCTx1aXRleHQgbmFtZT0iU0NSVUJCQVJTVEFUVVNfUExBWUlORyIgdmFsdWU9IkxlY3R1cmUiLz4NCgkJPHVpdGV4dCBuYW1lPSJTQ1JVQkJBUlNUQVRVU19OT0FVRElPIiB2YWx1ZT0iUGFzIGRlIHNvbiIvPg0KCQk8dWl0ZXh0IG5hbWU9IlNDUlVCQkFSU1RBVFVTX0xPQURJTkciIHZhbHVlPSJDaGFyZ2VtZW50IGVuIGNvdXJzIi8+DQoJCTx1aXRleHQgbmFtZT0iU0NSVUJCQVJTVEFUVVNfQlVGRkVSSU5HIiB2YWx1ZT0iTWlzZSBlbiBtw6ltb2lyZSIvPg0KCQk8dWl0ZXh0IG5hbWU9IlNDUlVCQkFSU1RBVFVTX1FVRVNUSU9OIiB2YWx1ZT0iUsOpcG9uZHJlIMOgIGxhIHF1ZXN0aW9uIi8+DQoJCTx1aXRleHQgbmFtZT0iU0NSVUJCQVJTVEFUVVNfUkVWSUVXUVVJWiIgdmFsdWU9IlLDqXZpc2lvbiBkdSBxdWVzdGlvbm5haXJlIi8+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+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+DQoJCTx1aXRleHQgbmFtZT0iQ09OVEFDVEJUTl9USVRMRSIgdmFsdWU9IkNvbnRhY3QiLz4NCgkJPHVpdGV4dCBuYW1lPSJUQUJfT1VUTElORSIgdmFsdWU9IlBsYW4iLz4NCgkJPHVpdGV4dCBuYW1lPSJUQUJfVEhVTUIiIHZhbHVlPSIgTWluaWF0dXJlIi8+DQoJCTx1aXRleHQgbmFtZT0iVEFCX05PVEVTIiB2YWx1ZT0iTm90ZXMiLz4NCgkJPHVpdGV4dCBuYW1lPSJUQUJfU0VBUkNIIiB2YWx1ZT0iIENoZXJjaGVyIi8+DQoJCTx1aXRleHQgbmFtZT0iU0xJREVfSEVBRElORyIgdmFsdWU9IlRpdHJlIGRlIGxhIGRpYXBvc2l0aXZlIi8+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+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+DQoJCTx1aXRleHQgbmFtZT0iRE9DV1JBUF9QUk9NUFQiIHZhbHVlPSJDbGlxdWVyIHBvdXIgdMOpbMOpY2hhcmdlciIvPg0KCTwvbGFuZ3VhZ2U+DQoJPGxhbmd1YWdlIGlkPSJqYS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w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SB1aXRleHQgLS0+DQoJCTwhLS0gc3Vic3RpdHV0aW9uOiAlbiA9PSBzbGlkZSBudW1iZXIgLS0+DQoJCTx1aXRleHQgbmFtZT0iVU5OQU1FRFNMSURFVElUTEUiIHZhbHVlPSLjgrnjg6njgqTjg4kgOiAlbiIvPg0KCQk8IS0tIHN1YnN0aXR1dGlvbjogJW4gPT0gc2xpZGUgbnVtYmVyIC0tPg0KCQk8IS0tIHN1YnN0aXR1dGlvbjogJXQgPT0gdG90YWwgc2xpZGUgY291bnQgLS0+DQoJCTx1aXRleHQgbmFtZT0iU0NSVUJCQVJTVEFUVVNfU0xJREVJTkZPIiB2YWx1ZT0i44K544Op44Kk44OJIDogJW4gLyAldCB8ICIvPg0KCQk8dWl0ZXh0IG5hbWU9IlNDUlVCQkFSU1RBVFVTX1NUT1BQRUQiIHZhbHVlPSLlgZzmraIiLz4NCgkJPHVpdGV4dCBuYW1lPSJTQ1JVQkJBUlNUQVRVU19QTEFZSU5HIiB2YWx1ZT0i5YaN55Sf5LitIi8+DQoJCTx1aXRleHQgbmFtZT0iU0NSVUJCQVJTVEFUVVNfTk9BVURJTyIgdmFsdWU9Iumfs+WjsOOBquOBly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PVVRMSU5FIiB2YWx1ZT0i44Ki44Km44OI44Op44Kk44OzIi8+DQoJCTx1aXRleHQgbmFtZT0iVEFCX1RIVU1CIiB2YWx1ZT0i44K144Og44ON44O844OrIi8+DQoJCTx1aXRleHQgbmFtZT0iVEFCX05PVEVTIiB2YWx1ZT0i44OO44O844OIIi8+DQoJCTx1aXRleHQgbmFtZT0iVEFCX1NFQVJDSCIgdmFsdWU9IuaknOe0oiIvPg0KCQk8dWl0ZXh0IG5hbWU9IlNMSURFX0hFQURJTkciIHZhbHVlPSLjgrnjg6njgqTjg4njgr/jgqTjg4jjg6siLz4NCgkJPHVpdGV4dCBuYW1lPSJEVVJBVElPTl9IRUFESU5HIiB2YWx1ZT0i6ZW344GVIi8+DQoJCTx1aXRleHQgbmFtZT0iU0VBUkNIX0hFQURJTkciIHZhbHVlPSLmpJzntKLjgZnjgovjg4bjgq3jgrnjg4ggOiAiLz4NCgkJPHVpdGV4dCBuYW1lPSJUSFVNQl9IRUFESU5HIiB2YWx1ZT0i44K544Op44Kk44OJIi8+DQoJCTx1aXRleHQgbmFtZT0iVEhVTUJfSU5GTyIgdmFsdWU9IuOCueODqeOCpOODieOCv+OCpOODiOODqyAvIOmVt+OBlSIvPg0KCQk8dWl0ZXh0IG5hbWU9IkFUVEFDSE5BTUVfSEVBRElORyIgdmFsdWU9IuODleOCoeOCpOODq+WQjSIvPg0KCQk8dWl0ZXh0IG5hbWU9IkFUVEFDSFNJWkVfSEVBRElORyIgdmFsdWU9IuOCteOCpOOCuiIvPg0KCQk8dWl0ZXh0IG5hbWU9IlNMSURFX05PVEVTIiB2YWx1ZT0i44K544Op44Kk44OJ44OO44O844OI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+imi+OBm+OCiyIvPg0KCQk8dWl0ZXh0IG5hbWU9Ik1VVEUiIHZhbHVlPSLjg5/jg6Xjg7zjg4giLz4NCgkJPHVpdGV4dCBuYW1lPSJET0NXUkFQX1RJVExFIiB2YWx1ZT0iUHJlc2VudGVyIOa3u+S7mOODleOCoeOCpOODqyIvPg0KCQk8dWl0ZXh0IG5hbWU9IkRPQ1dSQVBfTVNHIiB2YWx1ZT0i44Oe44Kk44Kz44Oz44OU44Ol44O844K/44Gr5L+d5a2YIi8+DQoJCTx1aXRleHQgbmFtZT0iRE9DV1JBUF9QUk9NUFQiIHZhbHVlPSLjgq/jg6rjg4Pjgq/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S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0gdWl0ZXh0IC0tPg0KCQk8IS0tIHN1YnN0aXR1dGlvbjogJW4gPT0gc2xpZGUgbnVtYmVyIC0tPg0KCQk8dWl0ZXh0IG5hbWU9IlVOTkFNRURTTElERVRJVExFIiB2YWx1ZT0i7Iqs65287J2065OcICVuIi8+DQoJCTwhLS0gc3Vic3RpdHV0aW9uOiAlbiA9PSBzbGlkZSBudW1iZXIgLS0+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+DQoJCTx1aXRleHQgbmFtZT0iU0NSVUJCQVJTVEFUVVNfTk9BVURJTyIgdmFsdWU9IuyYpOuUlOyYpCDsl4bsnYwiLz4NCgkJPHVpdGV4dCBuYW1lPSJTQ1JVQkJBUlNUQVRVU19MT0FESU5HIiB2YWx1ZT0i66Gc65SpIi8+DQoJCTx1aXRleHQgbmFtZT0iU0NSVUJCQVJTVEFUVVNfQlVGRkVSSU5HIiB2YWx1ZT0i67KE7Y2866eBIi8+DQoJCTx1aXRleHQgbmFtZT0iU0NSVUJCQVJTVEFUVVNfUVVFU1RJT04iIHZhbHVlPSLsp4jrrLjsl5Ag64u17ZWY6riwIi8+DQoJCTx1aXRleHQgbmFtZT0iU0NSVUJCQVJTVEFUVVNfUkVWSUVXUVVJWiIgdmFsdWU9IuyniOusuCDri6Tsi5zrs7TquLAiLz4NCgkJPCEtLSBzdWJzdGl0dXRpb246ICVtID09IG1pbnV0ZXMgcmVtYWluaW5nIC0tPg0KCQk8IS0tIHN1YnN0aXR1dGlvbjogJXMgPT0gc2Vjb25kcyByZW1haW5pbmcgLS0+DQoJCTx1aXRleHQgbmFtZT0iRUxBUFNFRCIgdmFsdWU9IiVt67aEICVz7LSIIOuCqOydjCIvPg0KCQk8dWl0ZXh0IG5hbWU9Ik5PVEZPVU5EIiB2YWx1ZT0i7JeG7J2MIi8+DQoJCTx1aXRleHQgbmFtZT0iQVRUQUNITUVOVFMiIHZhbHVlPSLssqjrtoAg7YyM7J28Ii8+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+DQoJCTx1aXRleHQgbmFtZT0iVEhVTUJfSEVBRElORyIgdmFsdWU9IuyKrOudvOydtOuTnCIvPg0KCQk8dWl0ZXh0IG5hbWU9IlRIVU1CX0lORk8iIHZhbHVlPSLsoJzrqqkv7J6s7IOd7Iuc6rCEIi8+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ssLjsl6zsnpDsl5Dqsowg7IS466GcIOunieuMgCDrs7TsnbTquLAiLz4NCgkJPHVpdGV4dCBuYW1lPSJNVVRFIiB2YWx1ZT0i7J2M7IaM6rGwIi8+DQoJCTx1aXRleHQgbmFtZT0iRE9DV1JBUF9USVRMRSIgdmFsdWU9IlByZXNlbnRlciDtjIzsnbwg7LKo67aAIi8+DQoJCTx1aXRleHQgbmFtZT0iRE9DV1JBUF9NU0ciIHZhbHVlPSLrgrQg7Lu07ZOo7YSw7JeQIOyggOyepSIvPg0KCQk8dWl0ZXh0IG5hbWU9IkRPQ1dSQVBfUFJPTVBUIiB2YWx1ZT0i7YG066at7ZWY7JesIOuLpOyatOuhnOuTnCIvPg0KCTwvbGFuZ3VhZ2U+DQo8L2NvbmZpZ3VyYXRpb24+DQog"/>
  <p:tag name="MMPROD_UIDATA" val="&lt;database version=&quot;10.0&quot;&gt;&lt;object type=&quot;1&quot; unique_id=&quot;10001&quot;&gt;&lt;property id=&quot;20139&quot; value=&quot;%n. %s&quot;/&gt;&lt;property id=&quot;20141&quot; value=&quot;Le genre des noms (concept title)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0&quot;/&gt;&lt;property id=&quot;20181&quot; value=&quot;0&quot;/&gt;&lt;property id=&quot;20193&quot; value=&quot;-1&quot;/&gt;&lt;property id=&quot;20224&quot; value=&quot;\\artsfile.uwaterloo.ca\ktsedryk\My Documents\My Adobe Presentations\template&quot;/&gt;&lt;property id=&quot;20250&quot; value=&quot;0&quot;/&gt;&lt;property id=&quot;20251&quot; value=&quot;0&quot;/&gt;&lt;property id=&quot;20259&quot; value=&quot;0&quot;/&gt;&lt;object type=&quot;8&quot; unique_id=&quot;10777&quot;&gt;&lt;/object&gt;&lt;object type=&quot;2&quot; unique_id=&quot;10778&quot;&gt;&lt;object type=&quot;3&quot; unique_id=&quot;16090&quot;&gt;&lt;property id=&quot;20148&quot; value=&quot;5&quot;/&gt;&lt;property id=&quot;20300&quot; value=&quot;Slide 1&quot;/&gt;&lt;property id=&quot;20303&quot; value=&quot;-1&quot;/&gt;&lt;property id=&quot;20307&quot; value=&quot;347&quot;/&gt;&lt;property id=&quot;20309&quot; value=&quot;-1&quot;/&gt;&lt;/object&gt;&lt;object type=&quot;3&quot; unique_id=&quot;21677&quot;&gt;&lt;property id=&quot;20148&quot; value=&quot;5&quot;/&gt;&lt;property id=&quot;20300&quot; value=&quot;Slide 2&quot;/&gt;&lt;property id=&quot;20307&quot; value=&quot;348&quot;/&gt;&lt;/object&gt;&lt;object type=&quot;3&quot; unique_id=&quot;21694&quot;&gt;&lt;property id=&quot;20148&quot; value=&quot;5&quot;/&gt;&lt;property id=&quot;20300&quot; value=&quot;Slide 3&quot;/&gt;&lt;property id=&quot;20307&quot; value=&quot;349&quot;/&gt;&lt;/object&gt;&lt;/object&gt;&lt;object type=&quot;4&quot; unique_id=&quot;13066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3.4|0.9|3.4|1.3|3.2|6.1|8|10.3|8.7|4.8|7.3|7.9|7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35.2|6.5|11.2|12.7|11.6|1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Bulle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triangle" w="med" len="med"/>
        </a:ln>
      </a:spPr>
      <a:bodyPr anchor="ctr"/>
      <a:lstStyle>
        <a:defPPr algn="ctr">
          <a:defRPr/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  <a:lnDef>
      <a:spPr bwMode="auto"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2298</TotalTime>
  <Pages>0</Pages>
  <Words>776</Words>
  <Characters>0</Characters>
  <Application>Microsoft Office PowerPoint</Application>
  <PresentationFormat>Custom</PresentationFormat>
  <Lines>0</Lines>
  <Paragraphs>96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Gill Sans</vt:lpstr>
      <vt:lpstr>Open Sans</vt:lpstr>
      <vt:lpstr>Title &amp; Bullets</vt:lpstr>
      <vt:lpstr>Formation des adverbes de manière</vt:lpstr>
      <vt:lpstr>Règle générale</vt:lpstr>
      <vt:lpstr>Formation (particularités)</vt:lpstr>
      <vt:lpstr>Formes irrégulières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des adverbes de manière</dc:title>
  <dc:creator>Tsedryk, Kanstantsin</dc:creator>
  <cp:keywords>FR252</cp:keywords>
  <cp:lastModifiedBy>KT</cp:lastModifiedBy>
  <cp:revision>471</cp:revision>
  <dcterms:modified xsi:type="dcterms:W3CDTF">2024-01-12T15:58:16Z</dcterms:modified>
</cp:coreProperties>
</file>