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47" r:id="rId2"/>
    <p:sldId id="348" r:id="rId3"/>
    <p:sldId id="349" r:id="rId4"/>
    <p:sldId id="350" r:id="rId5"/>
  </p:sldIdLst>
  <p:sldSz cx="12482513" cy="7021513"/>
  <p:notesSz cx="7023100" cy="93091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1940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67D83-8C7A-4429-BFB8-A1D028EEE340}" v="332" dt="2023-01-31T15:40:29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6019" autoAdjust="0"/>
  </p:normalViewPr>
  <p:slideViewPr>
    <p:cSldViewPr snapToGrid="0" snapToObjects="1" showGuides="1">
      <p:cViewPr varScale="1">
        <p:scale>
          <a:sx n="79" d="100"/>
          <a:sy n="79" d="100"/>
        </p:scale>
        <p:origin x="546" y="96"/>
      </p:cViewPr>
      <p:guideLst>
        <p:guide orient="horz" pos="916"/>
        <p:guide orient="horz" pos="3940"/>
        <p:guide pos="1940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6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4BA67D83-8C7A-4429-BFB8-A1D028EEE340}"/>
    <pc:docChg chg="undo custSel addSld modSld">
      <pc:chgData name="Kanstantsin Tsedryk" userId="708e2d0a-1804-4a88-8649-0d6086050429" providerId="ADAL" clId="{4BA67D83-8C7A-4429-BFB8-A1D028EEE340}" dt="2023-01-31T15:40:29.496" v="537" actId="1035"/>
      <pc:docMkLst>
        <pc:docMk/>
      </pc:docMkLst>
      <pc:sldChg chg="modSp mod">
        <pc:chgData name="Kanstantsin Tsedryk" userId="708e2d0a-1804-4a88-8649-0d6086050429" providerId="ADAL" clId="{4BA67D83-8C7A-4429-BFB8-A1D028EEE340}" dt="2023-01-31T15:36:44.280" v="511" actId="1036"/>
        <pc:sldMkLst>
          <pc:docMk/>
          <pc:sldMk cId="0" sldId="347"/>
        </pc:sldMkLst>
        <pc:spChg chg="mod">
          <ac:chgData name="Kanstantsin Tsedryk" userId="708e2d0a-1804-4a88-8649-0d6086050429" providerId="ADAL" clId="{4BA67D83-8C7A-4429-BFB8-A1D028EEE340}" dt="2023-01-31T15:36:44.280" v="511" actId="1036"/>
          <ac:spMkLst>
            <pc:docMk/>
            <pc:sldMk cId="0" sldId="347"/>
            <ac:spMk id="3" creationId="{1E7454D3-1E15-A1DC-4185-495AEC5E15C6}"/>
          </ac:spMkLst>
        </pc:spChg>
        <pc:spChg chg="mod">
          <ac:chgData name="Kanstantsin Tsedryk" userId="708e2d0a-1804-4a88-8649-0d6086050429" providerId="ADAL" clId="{4BA67D83-8C7A-4429-BFB8-A1D028EEE340}" dt="2023-01-31T15:36:44.280" v="511" actId="1036"/>
          <ac:spMkLst>
            <pc:docMk/>
            <pc:sldMk cId="0" sldId="347"/>
            <ac:spMk id="4" creationId="{EF7EF5D0-1EB5-3D9A-A1A0-71D75CE1EDC9}"/>
          </ac:spMkLst>
        </pc:spChg>
      </pc:sldChg>
      <pc:sldChg chg="addSp delSp modSp mod modAnim">
        <pc:chgData name="Kanstantsin Tsedryk" userId="708e2d0a-1804-4a88-8649-0d6086050429" providerId="ADAL" clId="{4BA67D83-8C7A-4429-BFB8-A1D028EEE340}" dt="2023-01-31T15:36:05.429" v="481" actId="962"/>
        <pc:sldMkLst>
          <pc:docMk/>
          <pc:sldMk cId="807746716" sldId="348"/>
        </pc:sldMkLst>
        <pc:spChg chg="mod">
          <ac:chgData name="Kanstantsin Tsedryk" userId="708e2d0a-1804-4a88-8649-0d6086050429" providerId="ADAL" clId="{4BA67D83-8C7A-4429-BFB8-A1D028EEE340}" dt="2023-01-26T20:23:55.798" v="121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3" creationId="{BDFE56AF-0A22-A733-CE86-F14FD2694053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4" creationId="{8F4BF00F-90BC-301B-91E1-CA45216C76F8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5" creationId="{49C672A0-BD49-5F58-3F5E-1F3B67F9EFD2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6" creationId="{FA393BE1-2D79-1DF7-7781-3CF6D49C6574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7" creationId="{EC8DFB32-EB1B-1660-73E6-5E276CE16B37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8" creationId="{D0B69170-3460-EA77-FB8E-6030AE93142D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9" creationId="{C3ACB1B8-757F-51D7-F3C5-E5A0A3CB989C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0" creationId="{6BFA4BCB-BDDC-8EB9-81EF-390EF6E28AC5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1" creationId="{CB2F81E1-0476-2053-176F-376E4719943F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2" creationId="{C306BAA9-7103-222A-C0E6-CD3996BDACEB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3" creationId="{B155F49C-EAE1-7002-F2B4-BABD52C75960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4" creationId="{476CEB3B-39A1-F962-3BE0-23DDE1B84DC9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5" creationId="{83652704-383F-F030-9689-EFB2B9765780}"/>
          </ac:spMkLst>
        </pc:spChg>
        <pc:spChg chg="add del mod">
          <ac:chgData name="Kanstantsin Tsedryk" userId="708e2d0a-1804-4a88-8649-0d6086050429" providerId="ADAL" clId="{4BA67D83-8C7A-4429-BFB8-A1D028EEE340}" dt="2023-01-26T20:10:24.216" v="4"/>
          <ac:spMkLst>
            <pc:docMk/>
            <pc:sldMk cId="807746716" sldId="348"/>
            <ac:spMk id="17" creationId="{7AC38B83-1968-B2CC-A7E6-BB2626C518EC}"/>
          </ac:spMkLst>
        </pc:spChg>
        <pc:spChg chg="add mod">
          <ac:chgData name="Kanstantsin Tsedryk" userId="708e2d0a-1804-4a88-8649-0d6086050429" providerId="ADAL" clId="{4BA67D83-8C7A-4429-BFB8-A1D028EEE340}" dt="2023-01-26T20:15:40.208" v="47" actId="1035"/>
          <ac:spMkLst>
            <pc:docMk/>
            <pc:sldMk cId="807746716" sldId="348"/>
            <ac:spMk id="18" creationId="{A74632CC-6EE3-1DE0-3042-112A38B9F57C}"/>
          </ac:spMkLst>
        </pc:spChg>
        <pc:spChg chg="add mod">
          <ac:chgData name="Kanstantsin Tsedryk" userId="708e2d0a-1804-4a88-8649-0d6086050429" providerId="ADAL" clId="{4BA67D83-8C7A-4429-BFB8-A1D028EEE340}" dt="2023-01-31T15:35:47.962" v="461" actId="962"/>
          <ac:spMkLst>
            <pc:docMk/>
            <pc:sldMk cId="807746716" sldId="348"/>
            <ac:spMk id="19" creationId="{0C72941C-1318-F796-0C11-FFD3E91D198D}"/>
          </ac:spMkLst>
        </pc:spChg>
        <pc:spChg chg="add mod">
          <ac:chgData name="Kanstantsin Tsedryk" userId="708e2d0a-1804-4a88-8649-0d6086050429" providerId="ADAL" clId="{4BA67D83-8C7A-4429-BFB8-A1D028EEE340}" dt="2023-01-26T20:13:05.813" v="23" actId="113"/>
          <ac:spMkLst>
            <pc:docMk/>
            <pc:sldMk cId="807746716" sldId="348"/>
            <ac:spMk id="20" creationId="{BF457C95-4850-C1FB-A1F3-E80629959D30}"/>
          </ac:spMkLst>
        </pc:spChg>
        <pc:spChg chg="add mod">
          <ac:chgData name="Kanstantsin Tsedryk" userId="708e2d0a-1804-4a88-8649-0d6086050429" providerId="ADAL" clId="{4BA67D83-8C7A-4429-BFB8-A1D028EEE340}" dt="2023-01-31T15:36:05.429" v="481" actId="962"/>
          <ac:spMkLst>
            <pc:docMk/>
            <pc:sldMk cId="807746716" sldId="348"/>
            <ac:spMk id="21" creationId="{7AEFE11D-7E26-5020-7049-F6441B276953}"/>
          </ac:spMkLst>
        </pc:spChg>
        <pc:spChg chg="add mod">
          <ac:chgData name="Kanstantsin Tsedryk" userId="708e2d0a-1804-4a88-8649-0d6086050429" providerId="ADAL" clId="{4BA67D83-8C7A-4429-BFB8-A1D028EEE340}" dt="2023-01-26T20:15:13.472" v="29" actId="1076"/>
          <ac:spMkLst>
            <pc:docMk/>
            <pc:sldMk cId="807746716" sldId="348"/>
            <ac:spMk id="22" creationId="{EE0204BB-7EC8-66C6-8027-E2E474A4B315}"/>
          </ac:spMkLst>
        </pc:spChg>
        <pc:spChg chg="add mod modVis">
          <ac:chgData name="Kanstantsin Tsedryk" userId="708e2d0a-1804-4a88-8649-0d6086050429" providerId="ADAL" clId="{4BA67D83-8C7A-4429-BFB8-A1D028EEE340}" dt="2023-01-26T20:18:45.294" v="115" actId="14429"/>
          <ac:spMkLst>
            <pc:docMk/>
            <pc:sldMk cId="807746716" sldId="348"/>
            <ac:spMk id="23" creationId="{22BEF879-3B89-82A9-3ACE-571D71CFF6BA}"/>
          </ac:spMkLst>
        </pc:spChg>
        <pc:spChg chg="add mod modVis">
          <ac:chgData name="Kanstantsin Tsedryk" userId="708e2d0a-1804-4a88-8649-0d6086050429" providerId="ADAL" clId="{4BA67D83-8C7A-4429-BFB8-A1D028EEE340}" dt="2023-01-26T20:18:47.288" v="117" actId="14429"/>
          <ac:spMkLst>
            <pc:docMk/>
            <pc:sldMk cId="807746716" sldId="348"/>
            <ac:spMk id="24" creationId="{5DF4F5F9-5A51-C5C3-B32B-C3CFA285B65B}"/>
          </ac:spMkLst>
        </pc:spChg>
        <pc:spChg chg="add mod modVis">
          <ac:chgData name="Kanstantsin Tsedryk" userId="708e2d0a-1804-4a88-8649-0d6086050429" providerId="ADAL" clId="{4BA67D83-8C7A-4429-BFB8-A1D028EEE340}" dt="2023-01-26T20:18:49.015" v="118" actId="14429"/>
          <ac:spMkLst>
            <pc:docMk/>
            <pc:sldMk cId="807746716" sldId="348"/>
            <ac:spMk id="25" creationId="{0C3E71ED-13B1-737E-5F4D-0C3889065547}"/>
          </ac:spMkLst>
        </pc:spChg>
        <pc:spChg chg="add mod">
          <ac:chgData name="Kanstantsin Tsedryk" userId="708e2d0a-1804-4a88-8649-0d6086050429" providerId="ADAL" clId="{4BA67D83-8C7A-4429-BFB8-A1D028EEE340}" dt="2023-01-26T20:15:13.472" v="29" actId="1076"/>
          <ac:spMkLst>
            <pc:docMk/>
            <pc:sldMk cId="807746716" sldId="348"/>
            <ac:spMk id="26" creationId="{F3036941-9C5D-38BC-A004-C08C22F71AD8}"/>
          </ac:spMkLst>
        </pc:spChg>
        <pc:spChg chg="add mod">
          <ac:chgData name="Kanstantsin Tsedryk" userId="708e2d0a-1804-4a88-8649-0d6086050429" providerId="ADAL" clId="{4BA67D83-8C7A-4429-BFB8-A1D028EEE340}" dt="2023-01-26T20:15:13.472" v="29" actId="1076"/>
          <ac:spMkLst>
            <pc:docMk/>
            <pc:sldMk cId="807746716" sldId="348"/>
            <ac:spMk id="27" creationId="{338F3452-D3D6-452D-4AE6-2750B70514AC}"/>
          </ac:spMkLst>
        </pc:spChg>
        <pc:spChg chg="add mod">
          <ac:chgData name="Kanstantsin Tsedryk" userId="708e2d0a-1804-4a88-8649-0d6086050429" providerId="ADAL" clId="{4BA67D83-8C7A-4429-BFB8-A1D028EEE340}" dt="2023-01-26T20:15:13.472" v="29" actId="1076"/>
          <ac:spMkLst>
            <pc:docMk/>
            <pc:sldMk cId="807746716" sldId="348"/>
            <ac:spMk id="28" creationId="{FF97FB17-5FB5-81B5-764F-931C9C393560}"/>
          </ac:spMkLst>
        </pc:spChg>
        <pc:spChg chg="add mod">
          <ac:chgData name="Kanstantsin Tsedryk" userId="708e2d0a-1804-4a88-8649-0d6086050429" providerId="ADAL" clId="{4BA67D83-8C7A-4429-BFB8-A1D028EEE340}" dt="2023-01-26T20:15:13.472" v="29" actId="1076"/>
          <ac:spMkLst>
            <pc:docMk/>
            <pc:sldMk cId="807746716" sldId="348"/>
            <ac:spMk id="29" creationId="{2B6DC54B-1FFC-EE20-8DD8-EDD2E6A134CC}"/>
          </ac:spMkLst>
        </pc:spChg>
        <pc:spChg chg="add mod">
          <ac:chgData name="Kanstantsin Tsedryk" userId="708e2d0a-1804-4a88-8649-0d6086050429" providerId="ADAL" clId="{4BA67D83-8C7A-4429-BFB8-A1D028EEE340}" dt="2023-01-26T20:15:13.472" v="29" actId="1076"/>
          <ac:spMkLst>
            <pc:docMk/>
            <pc:sldMk cId="807746716" sldId="348"/>
            <ac:spMk id="30" creationId="{E29665A0-715F-566A-2A3A-72F47DA9F329}"/>
          </ac:spMkLst>
        </pc:spChg>
        <pc:spChg chg="add mod">
          <ac:chgData name="Kanstantsin Tsedryk" userId="708e2d0a-1804-4a88-8649-0d6086050429" providerId="ADAL" clId="{4BA67D83-8C7A-4429-BFB8-A1D028EEE340}" dt="2023-01-26T20:15:02.964" v="27" actId="1076"/>
          <ac:spMkLst>
            <pc:docMk/>
            <pc:sldMk cId="807746716" sldId="348"/>
            <ac:spMk id="32" creationId="{B12DBD7A-65A4-E5ED-897D-B00B7C69C30A}"/>
          </ac:spMkLst>
        </pc:spChg>
        <pc:picChg chg="add del mod">
          <ac:chgData name="Kanstantsin Tsedryk" userId="708e2d0a-1804-4a88-8649-0d6086050429" providerId="ADAL" clId="{4BA67D83-8C7A-4429-BFB8-A1D028EEE340}" dt="2023-01-26T20:10:24.216" v="4"/>
          <ac:picMkLst>
            <pc:docMk/>
            <pc:sldMk cId="807746716" sldId="348"/>
            <ac:picMk id="16" creationId="{EBED3CC3-EB25-476B-0097-2533F49EDF34}"/>
          </ac:picMkLst>
        </pc:picChg>
        <pc:picChg chg="add mod">
          <ac:chgData name="Kanstantsin Tsedryk" userId="708e2d0a-1804-4a88-8649-0d6086050429" providerId="ADAL" clId="{4BA67D83-8C7A-4429-BFB8-A1D028EEE340}" dt="2023-01-26T20:15:06.523" v="28" actId="1076"/>
          <ac:picMkLst>
            <pc:docMk/>
            <pc:sldMk cId="807746716" sldId="348"/>
            <ac:picMk id="31" creationId="{CB4C22F6-BB86-046D-2777-988105591603}"/>
          </ac:picMkLst>
        </pc:picChg>
      </pc:sldChg>
      <pc:sldChg chg="addSp delSp modSp mod modAnim">
        <pc:chgData name="Kanstantsin Tsedryk" userId="708e2d0a-1804-4a88-8649-0d6086050429" providerId="ADAL" clId="{4BA67D83-8C7A-4429-BFB8-A1D028EEE340}" dt="2023-01-31T15:31:48.302" v="341" actId="313"/>
        <pc:sldMkLst>
          <pc:docMk/>
          <pc:sldMk cId="934836785" sldId="349"/>
        </pc:sldMkLst>
        <pc:spChg chg="mod">
          <ac:chgData name="Kanstantsin Tsedryk" userId="708e2d0a-1804-4a88-8649-0d6086050429" providerId="ADAL" clId="{4BA67D83-8C7A-4429-BFB8-A1D028EEE340}" dt="2023-01-26T20:29:25.587" v="124"/>
          <ac:spMkLst>
            <pc:docMk/>
            <pc:sldMk cId="934836785" sldId="349"/>
            <ac:spMk id="2" creationId="{E40459EA-0BCE-4332-BDD7-168340E1BE8B}"/>
          </ac:spMkLst>
        </pc:spChg>
        <pc:spChg chg="add del mod">
          <ac:chgData name="Kanstantsin Tsedryk" userId="708e2d0a-1804-4a88-8649-0d6086050429" providerId="ADAL" clId="{4BA67D83-8C7A-4429-BFB8-A1D028EEE340}" dt="2023-01-26T20:29:35.416" v="130"/>
          <ac:spMkLst>
            <pc:docMk/>
            <pc:sldMk cId="934836785" sldId="349"/>
            <ac:spMk id="3" creationId="{8E5A5D24-C22A-3ABE-F5A7-72F4CBA6604D}"/>
          </ac:spMkLst>
        </pc:spChg>
        <pc:spChg chg="add del mod">
          <ac:chgData name="Kanstantsin Tsedryk" userId="708e2d0a-1804-4a88-8649-0d6086050429" providerId="ADAL" clId="{4BA67D83-8C7A-4429-BFB8-A1D028EEE340}" dt="2023-01-26T20:29:35.416" v="130"/>
          <ac:spMkLst>
            <pc:docMk/>
            <pc:sldMk cId="934836785" sldId="349"/>
            <ac:spMk id="4" creationId="{C70887B6-493B-8A7B-5720-35C1DA632A72}"/>
          </ac:spMkLst>
        </pc:spChg>
        <pc:spChg chg="add del mod">
          <ac:chgData name="Kanstantsin Tsedryk" userId="708e2d0a-1804-4a88-8649-0d6086050429" providerId="ADAL" clId="{4BA67D83-8C7A-4429-BFB8-A1D028EEE340}" dt="2023-01-26T20:29:35.416" v="130"/>
          <ac:spMkLst>
            <pc:docMk/>
            <pc:sldMk cId="934836785" sldId="349"/>
            <ac:spMk id="5" creationId="{AF2EB519-E9DB-F772-05BF-B73C3D74D458}"/>
          </ac:spMkLst>
        </pc:spChg>
        <pc:spChg chg="add mod">
          <ac:chgData name="Kanstantsin Tsedryk" userId="708e2d0a-1804-4a88-8649-0d6086050429" providerId="ADAL" clId="{4BA67D83-8C7A-4429-BFB8-A1D028EEE340}" dt="2023-01-31T15:31:48.302" v="341" actId="313"/>
          <ac:spMkLst>
            <pc:docMk/>
            <pc:sldMk cId="934836785" sldId="349"/>
            <ac:spMk id="6" creationId="{E40BE196-5225-DA56-0FCD-949F61317512}"/>
          </ac:spMkLst>
        </pc:spChg>
        <pc:spChg chg="add mod">
          <ac:chgData name="Kanstantsin Tsedryk" userId="708e2d0a-1804-4a88-8649-0d6086050429" providerId="ADAL" clId="{4BA67D83-8C7A-4429-BFB8-A1D028EEE340}" dt="2023-01-26T20:45:30.371" v="278" actId="1037"/>
          <ac:spMkLst>
            <pc:docMk/>
            <pc:sldMk cId="934836785" sldId="349"/>
            <ac:spMk id="7" creationId="{BAB3DE9F-57E9-3AB0-35BF-9486143CB3A0}"/>
          </ac:spMkLst>
        </pc:spChg>
        <pc:spChg chg="add mod">
          <ac:chgData name="Kanstantsin Tsedryk" userId="708e2d0a-1804-4a88-8649-0d6086050429" providerId="ADAL" clId="{4BA67D83-8C7A-4429-BFB8-A1D028EEE340}" dt="2023-01-26T20:45:30.371" v="278" actId="1037"/>
          <ac:spMkLst>
            <pc:docMk/>
            <pc:sldMk cId="934836785" sldId="349"/>
            <ac:spMk id="8" creationId="{48136669-74DE-524B-31E1-0C92C128F485}"/>
          </ac:spMkLst>
        </pc:spChg>
        <pc:spChg chg="add del">
          <ac:chgData name="Kanstantsin Tsedryk" userId="708e2d0a-1804-4a88-8649-0d6086050429" providerId="ADAL" clId="{4BA67D83-8C7A-4429-BFB8-A1D028EEE340}" dt="2023-01-26T20:42:05.092" v="226" actId="478"/>
          <ac:spMkLst>
            <pc:docMk/>
            <pc:sldMk cId="934836785" sldId="349"/>
            <ac:spMk id="12" creationId="{A52C7FBC-AD36-CBED-780F-5A7F5E370BAA}"/>
          </ac:spMkLst>
        </pc:spChg>
        <pc:spChg chg="add mod">
          <ac:chgData name="Kanstantsin Tsedryk" userId="708e2d0a-1804-4a88-8649-0d6086050429" providerId="ADAL" clId="{4BA67D83-8C7A-4429-BFB8-A1D028EEE340}" dt="2023-01-26T20:47:19.375" v="315" actId="1076"/>
          <ac:spMkLst>
            <pc:docMk/>
            <pc:sldMk cId="934836785" sldId="349"/>
            <ac:spMk id="13" creationId="{BB997C54-3A69-D91C-5BC2-AF871EF5D64A}"/>
          </ac:spMkLst>
        </pc:spChg>
        <pc:picChg chg="add mod modCrop">
          <ac:chgData name="Kanstantsin Tsedryk" userId="708e2d0a-1804-4a88-8649-0d6086050429" providerId="ADAL" clId="{4BA67D83-8C7A-4429-BFB8-A1D028EEE340}" dt="2023-01-27T14:54:20.056" v="322" actId="1076"/>
          <ac:picMkLst>
            <pc:docMk/>
            <pc:sldMk cId="934836785" sldId="349"/>
            <ac:picMk id="10" creationId="{8B114AD2-A986-FA82-BD45-E4182FEBC407}"/>
          </ac:picMkLst>
        </pc:picChg>
      </pc:sldChg>
      <pc:sldChg chg="addSp delSp modSp new mod modAnim">
        <pc:chgData name="Kanstantsin Tsedryk" userId="708e2d0a-1804-4a88-8649-0d6086050429" providerId="ADAL" clId="{4BA67D83-8C7A-4429-BFB8-A1D028EEE340}" dt="2023-01-31T15:40:29.496" v="537" actId="1035"/>
        <pc:sldMkLst>
          <pc:docMk/>
          <pc:sldMk cId="3749366888" sldId="350"/>
        </pc:sldMkLst>
        <pc:spChg chg="mod">
          <ac:chgData name="Kanstantsin Tsedryk" userId="708e2d0a-1804-4a88-8649-0d6086050429" providerId="ADAL" clId="{4BA67D83-8C7A-4429-BFB8-A1D028EEE340}" dt="2023-01-31T15:30:42.231" v="326"/>
          <ac:spMkLst>
            <pc:docMk/>
            <pc:sldMk cId="3749366888" sldId="350"/>
            <ac:spMk id="2" creationId="{E9E6B1C0-4F2C-1BD1-CD80-2C4B527B852E}"/>
          </ac:spMkLst>
        </pc:spChg>
        <pc:spChg chg="add del mod">
          <ac:chgData name="Kanstantsin Tsedryk" userId="708e2d0a-1804-4a88-8649-0d6086050429" providerId="ADAL" clId="{4BA67D83-8C7A-4429-BFB8-A1D028EEE340}" dt="2023-01-31T15:30:53.655" v="330"/>
          <ac:spMkLst>
            <pc:docMk/>
            <pc:sldMk cId="3749366888" sldId="350"/>
            <ac:spMk id="3" creationId="{F8FD6B59-CF3B-2946-84F3-24388CA0AF4B}"/>
          </ac:spMkLst>
        </pc:spChg>
        <pc:spChg chg="mod">
          <ac:chgData name="Kanstantsin Tsedryk" userId="708e2d0a-1804-4a88-8649-0d6086050429" providerId="ADAL" clId="{4BA67D83-8C7A-4429-BFB8-A1D028EEE340}" dt="2023-01-31T15:30:49.379" v="327"/>
          <ac:spMkLst>
            <pc:docMk/>
            <pc:sldMk cId="3749366888" sldId="350"/>
            <ac:spMk id="5" creationId="{9B7ED340-A28F-2E94-F5CC-4D01BB4A9093}"/>
          </ac:spMkLst>
        </pc:spChg>
        <pc:spChg chg="mod">
          <ac:chgData name="Kanstantsin Tsedryk" userId="708e2d0a-1804-4a88-8649-0d6086050429" providerId="ADAL" clId="{4BA67D83-8C7A-4429-BFB8-A1D028EEE340}" dt="2023-01-31T15:30:49.379" v="327"/>
          <ac:spMkLst>
            <pc:docMk/>
            <pc:sldMk cId="3749366888" sldId="350"/>
            <ac:spMk id="6" creationId="{EAF77C2B-6E06-DD69-D718-110C24229D0F}"/>
          </ac:spMkLst>
        </pc:spChg>
        <pc:spChg chg="add del mod">
          <ac:chgData name="Kanstantsin Tsedryk" userId="708e2d0a-1804-4a88-8649-0d6086050429" providerId="ADAL" clId="{4BA67D83-8C7A-4429-BFB8-A1D028EEE340}" dt="2023-01-31T15:30:53.655" v="330"/>
          <ac:spMkLst>
            <pc:docMk/>
            <pc:sldMk cId="3749366888" sldId="350"/>
            <ac:spMk id="9" creationId="{267B7D4A-33B0-C04E-2ECE-BC7F352E7319}"/>
          </ac:spMkLst>
        </pc:spChg>
        <pc:spChg chg="add del mod">
          <ac:chgData name="Kanstantsin Tsedryk" userId="708e2d0a-1804-4a88-8649-0d6086050429" providerId="ADAL" clId="{4BA67D83-8C7A-4429-BFB8-A1D028EEE340}" dt="2023-01-31T15:30:53.655" v="330"/>
          <ac:spMkLst>
            <pc:docMk/>
            <pc:sldMk cId="3749366888" sldId="350"/>
            <ac:spMk id="10" creationId="{4EF385F3-C25C-7F83-B6CD-8E530D853301}"/>
          </ac:spMkLst>
        </pc:spChg>
        <pc:spChg chg="add del mod">
          <ac:chgData name="Kanstantsin Tsedryk" userId="708e2d0a-1804-4a88-8649-0d6086050429" providerId="ADAL" clId="{4BA67D83-8C7A-4429-BFB8-A1D028EEE340}" dt="2023-01-31T15:30:53.655" v="330"/>
          <ac:spMkLst>
            <pc:docMk/>
            <pc:sldMk cId="3749366888" sldId="350"/>
            <ac:spMk id="11" creationId="{8C63D17E-18A5-E944-D41E-C6DCE974BADE}"/>
          </ac:spMkLst>
        </pc:spChg>
        <pc:spChg chg="add mod">
          <ac:chgData name="Kanstantsin Tsedryk" userId="708e2d0a-1804-4a88-8649-0d6086050429" providerId="ADAL" clId="{4BA67D83-8C7A-4429-BFB8-A1D028EEE340}" dt="2023-01-31T15:32:13.549" v="346" actId="20577"/>
          <ac:spMkLst>
            <pc:docMk/>
            <pc:sldMk cId="3749366888" sldId="350"/>
            <ac:spMk id="12" creationId="{E9983C5A-AD4D-CB99-EEDC-0E07DDF09078}"/>
          </ac:spMkLst>
        </pc:spChg>
        <pc:spChg chg="mod">
          <ac:chgData name="Kanstantsin Tsedryk" userId="708e2d0a-1804-4a88-8649-0d6086050429" providerId="ADAL" clId="{4BA67D83-8C7A-4429-BFB8-A1D028EEE340}" dt="2023-01-31T15:40:06.649" v="512" actId="403"/>
          <ac:spMkLst>
            <pc:docMk/>
            <pc:sldMk cId="3749366888" sldId="350"/>
            <ac:spMk id="14" creationId="{8EF09465-3D21-13DF-8C4D-59E4F7FC994F}"/>
          </ac:spMkLst>
        </pc:spChg>
        <pc:spChg chg="mod">
          <ac:chgData name="Kanstantsin Tsedryk" userId="708e2d0a-1804-4a88-8649-0d6086050429" providerId="ADAL" clId="{4BA67D83-8C7A-4429-BFB8-A1D028EEE340}" dt="2023-01-31T15:33:06.807" v="361" actId="13822"/>
          <ac:spMkLst>
            <pc:docMk/>
            <pc:sldMk cId="3749366888" sldId="350"/>
            <ac:spMk id="15" creationId="{899714A1-13B0-4B13-A42C-653A5CB5415F}"/>
          </ac:spMkLst>
        </pc:spChg>
        <pc:spChg chg="add mod">
          <ac:chgData name="Kanstantsin Tsedryk" userId="708e2d0a-1804-4a88-8649-0d6086050429" providerId="ADAL" clId="{4BA67D83-8C7A-4429-BFB8-A1D028EEE340}" dt="2023-01-31T15:40:29.496" v="537" actId="1035"/>
          <ac:spMkLst>
            <pc:docMk/>
            <pc:sldMk cId="3749366888" sldId="350"/>
            <ac:spMk id="18" creationId="{86B71062-3354-D4DB-0AC9-38757E989DD3}"/>
          </ac:spMkLst>
        </pc:spChg>
        <pc:spChg chg="add mod">
          <ac:chgData name="Kanstantsin Tsedryk" userId="708e2d0a-1804-4a88-8649-0d6086050429" providerId="ADAL" clId="{4BA67D83-8C7A-4429-BFB8-A1D028EEE340}" dt="2023-01-31T15:31:08.414" v="333" actId="1076"/>
          <ac:spMkLst>
            <pc:docMk/>
            <pc:sldMk cId="3749366888" sldId="350"/>
            <ac:spMk id="19" creationId="{9933FFF3-4EEE-4396-C303-1484E32FFB29}"/>
          </ac:spMkLst>
        </pc:spChg>
        <pc:spChg chg="add mod">
          <ac:chgData name="Kanstantsin Tsedryk" userId="708e2d0a-1804-4a88-8649-0d6086050429" providerId="ADAL" clId="{4BA67D83-8C7A-4429-BFB8-A1D028EEE340}" dt="2023-01-31T15:40:29.496" v="537" actId="1035"/>
          <ac:spMkLst>
            <pc:docMk/>
            <pc:sldMk cId="3749366888" sldId="350"/>
            <ac:spMk id="20" creationId="{1CE657E2-E47B-E67B-D1D7-87AC6FAEA2E4}"/>
          </ac:spMkLst>
        </pc:spChg>
        <pc:grpChg chg="add del mod">
          <ac:chgData name="Kanstantsin Tsedryk" userId="708e2d0a-1804-4a88-8649-0d6086050429" providerId="ADAL" clId="{4BA67D83-8C7A-4429-BFB8-A1D028EEE340}" dt="2023-01-31T15:30:53.655" v="330"/>
          <ac:grpSpMkLst>
            <pc:docMk/>
            <pc:sldMk cId="3749366888" sldId="350"/>
            <ac:grpSpMk id="4" creationId="{1E19ADE6-9BA1-DCCE-F250-DF76D81A0E6F}"/>
          </ac:grpSpMkLst>
        </pc:grpChg>
        <pc:grpChg chg="add mod">
          <ac:chgData name="Kanstantsin Tsedryk" userId="708e2d0a-1804-4a88-8649-0d6086050429" providerId="ADAL" clId="{4BA67D83-8C7A-4429-BFB8-A1D028EEE340}" dt="2023-01-31T15:31:00.931" v="332" actId="1076"/>
          <ac:grpSpMkLst>
            <pc:docMk/>
            <pc:sldMk cId="3749366888" sldId="350"/>
            <ac:grpSpMk id="13" creationId="{E0FD8279-FD5D-A1BE-91D3-DC8379745C2C}"/>
          </ac:grpSpMkLst>
        </pc:grpChg>
        <pc:picChg chg="add del mod">
          <ac:chgData name="Kanstantsin Tsedryk" userId="708e2d0a-1804-4a88-8649-0d6086050429" providerId="ADAL" clId="{4BA67D83-8C7A-4429-BFB8-A1D028EEE340}" dt="2023-01-31T15:30:53.655" v="330"/>
          <ac:picMkLst>
            <pc:docMk/>
            <pc:sldMk cId="3749366888" sldId="350"/>
            <ac:picMk id="7" creationId="{5C18C994-2BDE-0470-4EA4-B631D2F49356}"/>
          </ac:picMkLst>
        </pc:picChg>
        <pc:picChg chg="add del mod">
          <ac:chgData name="Kanstantsin Tsedryk" userId="708e2d0a-1804-4a88-8649-0d6086050429" providerId="ADAL" clId="{4BA67D83-8C7A-4429-BFB8-A1D028EEE340}" dt="2023-01-31T15:30:53.655" v="330"/>
          <ac:picMkLst>
            <pc:docMk/>
            <pc:sldMk cId="3749366888" sldId="350"/>
            <ac:picMk id="8" creationId="{EC940E43-4AB3-0391-BBD9-9D11B27ECBEF}"/>
          </ac:picMkLst>
        </pc:picChg>
        <pc:picChg chg="add mod">
          <ac:chgData name="Kanstantsin Tsedryk" userId="708e2d0a-1804-4a88-8649-0d6086050429" providerId="ADAL" clId="{4BA67D83-8C7A-4429-BFB8-A1D028EEE340}" dt="2023-01-31T15:40:29.496" v="537" actId="1035"/>
          <ac:picMkLst>
            <pc:docMk/>
            <pc:sldMk cId="3749366888" sldId="350"/>
            <ac:picMk id="16" creationId="{572DD91D-7D34-BF66-8948-934B742004C0}"/>
          </ac:picMkLst>
        </pc:picChg>
        <pc:picChg chg="add mod">
          <ac:chgData name="Kanstantsin Tsedryk" userId="708e2d0a-1804-4a88-8649-0d6086050429" providerId="ADAL" clId="{4BA67D83-8C7A-4429-BFB8-A1D028EEE340}" dt="2023-01-31T15:40:29.496" v="537" actId="1035"/>
          <ac:picMkLst>
            <pc:docMk/>
            <pc:sldMk cId="3749366888" sldId="350"/>
            <ac:picMk id="17" creationId="{19075C47-9887-0BBE-5334-4B3F0E0491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BD2669-8769-49B1-BD6D-24F1DB5A65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ea typeface="ヒラギノ角ゴ ProN W3" charset="0"/>
              </a:defRPr>
            </a:lvl1pPr>
          </a:lstStyle>
          <a:p>
            <a:pPr>
              <a:defRPr/>
            </a:pPr>
            <a:r>
              <a:rPr lang="fr-CA" dirty="0"/>
              <a:t>Formation des adverbes de manière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A740F-ACAC-9A90-C46F-B630BAF172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B9D5D-0616-452A-8E63-C8508CC3B1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Maintenant je voudrais dire quelques mots à propos de la formation des adverbes. J'attire votre attention au fait que nous pouvons dériver seulement les adverbes de manière, tous les autres adverbes ne sont pas formés à partir d’adjectifs, ils ont une forme spéciale. 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84897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former un adverbe de manière, nous prenons un adjectif au féminin et nous y ajoutons une terminaison -ment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prenons un adjectif "naturel", le féminin de cet adjectif est "naturelle" avec double "l" et "e", et nous ajoutons maintenant -ment, et voilà un adverbe "naturellement".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[pause]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Considérons un autre exemple,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former un adverbe à partir de l'adjectif "fou", nous devons premièrement le mettre au féminin "folle" et ajouter ensuite la terminaison "ment" - "follement"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encore un exemple,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l'adjectif  "facile" le féminin de cet adjectif est le même que le masculin "facile", tout ce qu'il nous faut alors c'est d'ajouter la terminaison "-ment" - et voilà un adverbe de manière "facilement".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86738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y a quelques particularités de la formation des adverbes en -ment: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l'adjectif masculin se termine en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voyelle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(sauf -ou) nous sautons une étape, c'est-à-dire, nous n'allons pas ajouter un "e", mais simplement nous allons y ajouter tout de suite la terminaison -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Par exemple, résolu &gt; résolu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(nous n'ajoutons pas de "-e" du féminin)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 &gt; poli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ment,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vrai &gt; vrai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 </a:t>
            </a:r>
            <a:endParaRPr lang="fr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 seul cas nous devons ajouter un "e" du féminin, c'est dans le cas de l'adjectif "gai", dont l'adverbe en "ment" est "gaiement", avec un "e" devant "ment"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les adjectifs qui se terminent en -</a:t>
            </a:r>
            <a:r>
              <a:rPr lang="fr-CA" sz="1800" b="1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nous allons remplacer cette terminaison  par -</a:t>
            </a:r>
            <a:r>
              <a:rPr lang="fr-CA" sz="1800" b="1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amment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double m </a:t>
            </a:r>
            <a:r>
              <a:rPr lang="fr-CA" sz="1800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afin d'obtenir un adverbe de manière.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brill</a:t>
            </a:r>
            <a:r>
              <a:rPr lang="fr-CA" sz="1800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brill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amment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(faites attention à la prononciation de cet adverbe : "brillamment")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les adjectifs en -</a:t>
            </a:r>
            <a:r>
              <a:rPr lang="fr-CA" sz="1800" b="1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nous ajoutons -</a:t>
            </a:r>
            <a:r>
              <a:rPr lang="fr-CA" sz="1800" b="1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emment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 double m </a:t>
            </a:r>
            <a:r>
              <a:rPr lang="fr-CA" sz="1800" dirty="0" err="1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: prud</a:t>
            </a:r>
            <a:r>
              <a:rPr lang="fr-CA" sz="1800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&gt;prud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emment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Notez que les deux terminaisons se prononcent de la même manière "brillamment" et "prudemment", mais l'orthographe est différente.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y a une seule exception à cette règle, c'est l'adjectif "lent", pour former un adverbe de manière à partir de cet adjectif nous suivons la règle générale.  C'est-à-dire, nous formons le féminin d'abord, "lente", et nous y ajoutons la terminaison "ment" </a:t>
            </a:r>
            <a:r>
              <a:rPr lang="fr-C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lentement.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br>
              <a:rPr lang="fr-CA" dirty="0">
                <a:effectLst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70878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J'aimerais aussi attirer votre attention aux quatre adverbes qui reçoivent un accent aigu devant "ment"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profond &gt; profonde -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profond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précis &gt; précise -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précis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 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aveugle &gt; aveugle -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aveugl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       énorme &gt; énorme -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énorm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</a:t>
            </a:r>
            <a:endParaRPr lang="fr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Retenez aussi quelques formes particulières qui ne suivent pas la logique de la règle générale 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gentil &gt;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 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(il n'y pas de "l" dans l'adverbe)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bref &gt;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iève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 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(nous ajoutons aussi un "i" à l'adjectif féminin "brève")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Notez aussi la différence de sens entre les deux adverbes formés à partir de l'adjectif "grave"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gravement  et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fr-CA" sz="1800" b="1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iève</a:t>
            </a:r>
            <a:r>
              <a:rPr lang="fr-CA" sz="1800" b="1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ment.</a:t>
            </a:r>
            <a:endParaRPr lang="fr-CA" sz="1800" dirty="0">
              <a:effectLst/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dit: "gravement malade " mais "gr</a:t>
            </a:r>
            <a:r>
              <a:rPr lang="fr-CA" sz="1800" u="sng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iève</a:t>
            </a: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 blessé" 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62443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311" y="2553474"/>
            <a:ext cx="10300303" cy="1755775"/>
          </a:xfrm>
        </p:spPr>
        <p:txBody>
          <a:bodyPr/>
          <a:lstStyle/>
          <a:p>
            <a:r>
              <a:rPr lang="fr-CA" dirty="0"/>
              <a:t>Formation des adverbes de manière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Règle générale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4632CC-6EE3-1DE0-3042-112A38B9F57C}"/>
              </a:ext>
            </a:extLst>
          </p:cNvPr>
          <p:cNvSpPr/>
          <p:nvPr/>
        </p:nvSpPr>
        <p:spPr>
          <a:xfrm>
            <a:off x="775288" y="1041062"/>
            <a:ext cx="479810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cs typeface="+mn-cs"/>
              </a:rPr>
              <a:t>Adjectif au féminin</a:t>
            </a: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9" name="Plus 8" descr="plus sign">
            <a:extLst>
              <a:ext uri="{FF2B5EF4-FFF2-40B4-BE49-F238E27FC236}">
                <a16:creationId xmlns:a16="http://schemas.microsoft.com/office/drawing/2014/main" id="{0C72941C-1318-F796-0C11-FFD3E91D198D}"/>
              </a:ext>
            </a:extLst>
          </p:cNvPr>
          <p:cNvSpPr/>
          <p:nvPr/>
        </p:nvSpPr>
        <p:spPr>
          <a:xfrm>
            <a:off x="5552751" y="1203791"/>
            <a:ext cx="572117" cy="56789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i="0" u="none" strike="noStrike" kern="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457C95-4850-C1FB-A1F3-E80629959D30}"/>
              </a:ext>
            </a:extLst>
          </p:cNvPr>
          <p:cNvSpPr/>
          <p:nvPr/>
        </p:nvSpPr>
        <p:spPr>
          <a:xfrm>
            <a:off x="6104223" y="888077"/>
            <a:ext cx="22797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cs typeface="+mn-cs"/>
              </a:rPr>
              <a:t>-</a:t>
            </a:r>
            <a:r>
              <a:rPr lang="fr-CA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cs typeface="+mn-cs"/>
              </a:rPr>
              <a:t>ment</a:t>
            </a:r>
            <a:endParaRPr lang="fr-CA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1" name="Equal 10" descr="equal sign">
            <a:extLst>
              <a:ext uri="{FF2B5EF4-FFF2-40B4-BE49-F238E27FC236}">
                <a16:creationId xmlns:a16="http://schemas.microsoft.com/office/drawing/2014/main" id="{7AEFE11D-7E26-5020-7049-F6441B276953}"/>
              </a:ext>
            </a:extLst>
          </p:cNvPr>
          <p:cNvSpPr/>
          <p:nvPr/>
        </p:nvSpPr>
        <p:spPr>
          <a:xfrm>
            <a:off x="8293185" y="1320776"/>
            <a:ext cx="515620" cy="304800"/>
          </a:xfrm>
          <a:prstGeom prst="mathEqual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i="0" u="none" strike="noStrike" kern="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0204BB-7EC8-66C6-8027-E2E474A4B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29" y="2735942"/>
            <a:ext cx="1943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natur</a:t>
            </a:r>
            <a:r>
              <a:rPr kumimoji="0" lang="fr-CA" alt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BEF879-3B89-82A9-3ACE-571D71CFF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9729" y="2753405"/>
            <a:ext cx="1597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ment</a:t>
            </a:r>
            <a:r>
              <a:rPr kumimoji="0" lang="fr-CA" alt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F4F5F9-5A51-C5C3-B32B-C3CFA285B65B}"/>
              </a:ext>
            </a:extLst>
          </p:cNvPr>
          <p:cNvSpPr/>
          <p:nvPr/>
        </p:nvSpPr>
        <p:spPr>
          <a:xfrm>
            <a:off x="8788160" y="994632"/>
            <a:ext cx="2412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  <a:cs typeface="+mn-cs"/>
              </a:rPr>
              <a:t>adverbe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3E71ED-13B1-737E-5F4D-0C3889065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351" y="2736736"/>
            <a:ext cx="6556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</a:t>
            </a:r>
            <a:endParaRPr kumimoji="0" lang="fr-CA" altLang="fr-FR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036941-9C5D-38BC-A004-C08C22F7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29" y="3421742"/>
            <a:ext cx="969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4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fou</a:t>
            </a:r>
            <a:endParaRPr kumimoji="0" lang="fr-CA" altLang="fr-FR" sz="4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8F3452-D3D6-452D-4AE6-2750B7051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367" y="3420155"/>
            <a:ext cx="1344612" cy="768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4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folle</a:t>
            </a:r>
            <a:endParaRPr kumimoji="0" lang="fr-CA" altLang="fr-FR" sz="4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97FB17-5FB5-81B5-764F-931C9C393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529" y="3431267"/>
            <a:ext cx="1597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4400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ment</a:t>
            </a:r>
            <a:r>
              <a:rPr kumimoji="0" lang="fr-CA" altLang="fr-F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B6DC54B-1FFC-EE20-8DD8-EDD2E6A13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029" y="4209142"/>
            <a:ext cx="1501775" cy="769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4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facile</a:t>
            </a:r>
            <a:endParaRPr kumimoji="0" lang="fr-CA" altLang="fr-FR" sz="4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9665A0-715F-566A-2A3A-72F47DA9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372" y="4221842"/>
            <a:ext cx="15970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ment</a:t>
            </a:r>
            <a:r>
              <a:rPr kumimoji="0" lang="fr-CA" altLang="fr-F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</p:txBody>
      </p:sp>
      <p:pic>
        <p:nvPicPr>
          <p:cNvPr id="31" name="Picture 2">
            <a:extLst>
              <a:ext uri="{FF2B5EF4-FFF2-40B4-BE49-F238E27FC236}">
                <a16:creationId xmlns:a16="http://schemas.microsoft.com/office/drawing/2014/main" id="{CB4C22F6-BB86-046D-2777-988105591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768" y="2197558"/>
            <a:ext cx="573048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12DBD7A-65A4-E5ED-897D-B00B7C69C30A}"/>
              </a:ext>
            </a:extLst>
          </p:cNvPr>
          <p:cNvSpPr/>
          <p:nvPr/>
        </p:nvSpPr>
        <p:spPr>
          <a:xfrm>
            <a:off x="11142944" y="6765292"/>
            <a:ext cx="1373188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Alibaba0, Flickr.com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 animBg="1"/>
      <p:bldP spid="28" grpId="0"/>
      <p:bldP spid="29" grpId="0" build="allAtOnce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Formation (particularités)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0BE196-5225-DA56-0FCD-949F6131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90" y="1425575"/>
            <a:ext cx="1058164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adjectifs au masculin en 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voyelle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(sauf -ou)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-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ment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lvl="0" indent="-457200">
              <a:spcBef>
                <a:spcPct val="0"/>
              </a:spcBef>
              <a:buNone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résolu </a:t>
            </a:r>
            <a:r>
              <a:rPr lang="fr-CA" altLang="fr-FR" sz="2800" kern="0" noProof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</a:rPr>
              <a:t>→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résolu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ment 	</a:t>
            </a:r>
          </a:p>
          <a:p>
            <a:pPr marL="457200" lvl="0" indent="-457200">
              <a:spcBef>
                <a:spcPct val="0"/>
              </a:spcBef>
              <a:buNone/>
            </a:pPr>
            <a:r>
              <a:rPr lang="fr-CA" altLang="fr-FR" sz="2800" b="1" kern="0" dirty="0">
                <a:solidFill>
                  <a:srgbClr val="000000"/>
                </a:solidFill>
                <a:latin typeface="Arial"/>
              </a:rPr>
              <a:t> 	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poli </a:t>
            </a:r>
            <a:r>
              <a:rPr lang="fr-CA" altLang="fr-FR" sz="2800" kern="0" noProof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</a:rPr>
              <a:t>→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poli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ment</a:t>
            </a:r>
            <a:b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vrai </a:t>
            </a:r>
            <a:r>
              <a:rPr lang="fr-CA" altLang="fr-FR" sz="2800" kern="0" noProof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</a:rPr>
              <a:t>→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vrai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ment </a:t>
            </a:r>
          </a:p>
          <a:p>
            <a:pPr marL="457200" lvl="0" indent="-457200">
              <a:spcBef>
                <a:spcPct val="0"/>
              </a:spcBef>
              <a:buNone/>
            </a:pPr>
            <a:endParaRPr kumimoji="0" lang="fr-CA" altLang="fr-FR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Mais! 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gai - gai</a:t>
            </a:r>
            <a:r>
              <a:rPr kumimoji="0" lang="fr-CA" altLang="fr-FR" sz="2800" b="1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adjectifs en -</a:t>
            </a:r>
            <a:r>
              <a:rPr kumimoji="0" lang="fr-CA" altLang="fr-FR" sz="2800" b="1" i="0" u="none" strike="noStrike" kern="0" cap="none" spc="0" normalizeH="0" baseline="0" noProof="0" dirty="0" err="1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ant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-</a:t>
            </a:r>
            <a:r>
              <a:rPr kumimoji="0" lang="fr-CA" altLang="fr-FR" sz="2800" b="1" i="0" u="none" strike="noStrike" kern="0" cap="none" spc="0" normalizeH="0" baseline="0" noProof="0" dirty="0" err="1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amment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fr-CA" altLang="fr-FR" sz="2800" b="1" kern="0" dirty="0">
                <a:solidFill>
                  <a:srgbClr val="333766"/>
                </a:solidFill>
                <a:latin typeface="Arial"/>
              </a:rPr>
              <a:t>		      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fr-CA" altLang="fr-FR" sz="2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brill</a:t>
            </a:r>
            <a:r>
              <a:rPr kumimoji="0" lang="fr-CA" altLang="fr-FR" sz="2800" b="0" i="0" u="sng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ant</a:t>
            </a:r>
            <a:r>
              <a:rPr kumimoji="0" lang="fr-CA" altLang="fr-FR" sz="2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800" i="0" u="none" strike="noStrike" kern="0" normalizeH="0" baseline="0" noProof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→</a:t>
            </a:r>
            <a:r>
              <a:rPr kumimoji="0" lang="fr-CA" altLang="fr-FR" sz="2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brill</a:t>
            </a:r>
            <a:r>
              <a:rPr kumimoji="0" lang="fr-CA" altLang="fr-FR" sz="2800" b="1" i="0" u="sng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amment</a:t>
            </a:r>
            <a:r>
              <a:rPr kumimoji="0" lang="fr-CA" altLang="fr-FR" sz="2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fr-CA" altLang="fr-FR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lvl="0" indent="-457200">
              <a:spcBef>
                <a:spcPct val="0"/>
              </a:spcBef>
              <a:buNone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      -</a:t>
            </a:r>
            <a:r>
              <a:rPr kumimoji="0" lang="fr-CA" altLang="fr-FR" sz="2800" b="1" i="0" u="none" strike="noStrike" kern="0" cap="none" spc="0" normalizeH="0" baseline="0" noProof="0" dirty="0" err="1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ent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</a:t>
            </a:r>
            <a:r>
              <a:rPr kumimoji="0" lang="fr-CA" altLang="fr-FR" sz="2800" b="1" i="0" u="none" strike="noStrike" kern="0" cap="none" spc="0" normalizeH="0" baseline="0" noProof="0" dirty="0" err="1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emment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457200" lvl="0" indent="-457200">
              <a:spcBef>
                <a:spcPct val="0"/>
              </a:spcBef>
              <a:buNone/>
            </a:pPr>
            <a:r>
              <a:rPr lang="fr-CA" altLang="fr-FR" sz="2800" kern="0" dirty="0">
                <a:solidFill>
                  <a:srgbClr val="333766"/>
                </a:solidFill>
                <a:latin typeface="Arial"/>
              </a:rPr>
              <a:t>			      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(prud</a:t>
            </a:r>
            <a:r>
              <a:rPr kumimoji="0" lang="fr-CA" altLang="fr-FR" sz="2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ent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lang="fr-CA" altLang="fr-FR" sz="2800" kern="0" noProof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</a:rPr>
              <a:t>→ </a:t>
            </a:r>
            <a:r>
              <a:rPr kumimoji="0" lang="fr-CA" altLang="fr-FR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prud</a:t>
            </a:r>
            <a:r>
              <a:rPr kumimoji="0" lang="fr-CA" altLang="fr-FR" sz="2800" b="1" i="0" u="sng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emment</a:t>
            </a:r>
            <a:r>
              <a:rPr kumimoji="0" lang="fr-CA" altLang="fr-FR" sz="2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altLang="fr-FR" sz="10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Mais! 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lent → lent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- lent</a:t>
            </a:r>
            <a:r>
              <a:rPr kumimoji="0" lang="fr-CA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</a:t>
            </a:r>
            <a:r>
              <a:rPr kumimoji="0" lang="fr-CA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altLang="fr-FR" sz="2800" b="0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ight Arrow 24">
            <a:extLst>
              <a:ext uri="{FF2B5EF4-FFF2-40B4-BE49-F238E27FC236}">
                <a16:creationId xmlns:a16="http://schemas.microsoft.com/office/drawing/2014/main" id="{BAB3DE9F-57E9-3AB0-35BF-9486143CB3A0}"/>
              </a:ext>
            </a:extLst>
          </p:cNvPr>
          <p:cNvSpPr/>
          <p:nvPr/>
        </p:nvSpPr>
        <p:spPr>
          <a:xfrm>
            <a:off x="3761560" y="4597779"/>
            <a:ext cx="304800" cy="228600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ight Arrow 25">
            <a:extLst>
              <a:ext uri="{FF2B5EF4-FFF2-40B4-BE49-F238E27FC236}">
                <a16:creationId xmlns:a16="http://schemas.microsoft.com/office/drawing/2014/main" id="{48136669-74DE-524B-31E1-0C92C128F485}"/>
              </a:ext>
            </a:extLst>
          </p:cNvPr>
          <p:cNvSpPr/>
          <p:nvPr/>
        </p:nvSpPr>
        <p:spPr>
          <a:xfrm>
            <a:off x="3745050" y="5454650"/>
            <a:ext cx="304800" cy="228600"/>
          </a:xfrm>
          <a:prstGeom prst="rightArrow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114AD2-A986-FA82-BD45-E4182FEBC4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" t="2353" r="1944" b="43645"/>
          <a:stretch/>
        </p:blipFill>
        <p:spPr>
          <a:xfrm>
            <a:off x="7764112" y="2087417"/>
            <a:ext cx="3697721" cy="3319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B997C54-3A69-D91C-5BC2-AF871EF5D64A}"/>
              </a:ext>
            </a:extLst>
          </p:cNvPr>
          <p:cNvSpPr/>
          <p:nvPr/>
        </p:nvSpPr>
        <p:spPr>
          <a:xfrm>
            <a:off x="9612973" y="6790681"/>
            <a:ext cx="28793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Domaine public, Bibliothèque nationale de France </a:t>
            </a:r>
          </a:p>
        </p:txBody>
      </p:sp>
    </p:spTree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B1C0-4F2C-1BD1-CD80-2C4B527B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Formes irrégulières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9983C5A-AD4D-CB99-EEDC-0E07DDF09078}"/>
              </a:ext>
            </a:extLst>
          </p:cNvPr>
          <p:cNvSpPr txBox="1">
            <a:spLocks/>
          </p:cNvSpPr>
          <p:nvPr/>
        </p:nvSpPr>
        <p:spPr bwMode="auto">
          <a:xfrm>
            <a:off x="1304636" y="1443038"/>
            <a:ext cx="87630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1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1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1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1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100" b="1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1" i="0" u="none" strike="noStrike" kern="0" cap="none" spc="0" normalizeH="0" baseline="0" noProof="1">
              <a:ln>
                <a:noFill/>
              </a:ln>
              <a:solidFill>
                <a:srgbClr val="333766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1" i="0" u="none" strike="noStrike" kern="0" cap="none" spc="0" normalizeH="0" baseline="0" noProof="1">
                <a:ln>
                  <a:noFill/>
                </a:ln>
                <a:solidFill>
                  <a:srgbClr val="333766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Formes particulières: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gentil → </a:t>
            </a:r>
            <a:r>
              <a:rPr kumimoji="0" lang="fr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</a:t>
            </a:r>
            <a:r>
              <a:rPr kumimoji="0" lang="fr-CA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ti</a:t>
            </a:r>
            <a:r>
              <a:rPr kumimoji="0" lang="fr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ment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bref → </a:t>
            </a:r>
            <a:r>
              <a:rPr kumimoji="0" lang="fr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</a:t>
            </a:r>
            <a:r>
              <a:rPr kumimoji="0" lang="fr-CA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iève</a:t>
            </a:r>
            <a:r>
              <a:rPr kumimoji="0" lang="fr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ment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C00000"/>
                </a:solidFill>
              </a:uFill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grave → </a:t>
            </a:r>
            <a:r>
              <a:rPr kumimoji="0" lang="fr-CA" sz="24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gravement</a:t>
            </a:r>
            <a:br>
              <a:rPr kumimoji="0" lang="fr-CA" sz="24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</a:br>
            <a:r>
              <a:rPr kumimoji="0" lang="fr-CA" sz="24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	    </a:t>
            </a:r>
            <a:r>
              <a:rPr kumimoji="0" lang="fr-CA" sz="24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gr</a:t>
            </a:r>
            <a:r>
              <a:rPr kumimoji="0" lang="fr-CA" sz="2400" b="1" i="0" u="sng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iève</a:t>
            </a:r>
            <a:r>
              <a:rPr kumimoji="0" lang="fr-CA" sz="24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/>
                <a:ea typeface="+mn-ea"/>
                <a:cs typeface="+mn-cs"/>
              </a:rPr>
              <a:t>ment</a:t>
            </a:r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E0FD8279-FD5D-A1BE-91D3-DC8379745C2C}"/>
              </a:ext>
            </a:extLst>
          </p:cNvPr>
          <p:cNvGrpSpPr>
            <a:grpSpLocks/>
          </p:cNvGrpSpPr>
          <p:nvPr/>
        </p:nvGrpSpPr>
        <p:grpSpPr bwMode="auto">
          <a:xfrm>
            <a:off x="1152235" y="1443039"/>
            <a:ext cx="9552709" cy="1323439"/>
            <a:chOff x="455211" y="1957389"/>
            <a:chExt cx="9303508" cy="132230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EF09465-3D21-13DF-8C4D-59E4F7FC994F}"/>
                </a:ext>
              </a:extLst>
            </p:cNvPr>
            <p:cNvSpPr/>
            <p:nvPr/>
          </p:nvSpPr>
          <p:spPr>
            <a:xfrm>
              <a:off x="455211" y="1957389"/>
              <a:ext cx="9303508" cy="1322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marR="0" lvl="0" indent="-5143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333766"/>
                  </a:solidFill>
                  <a:effectLst/>
                  <a:uLnTx/>
                  <a:uFillTx/>
                  <a:latin typeface="Arial" charset="0"/>
                  <a:cs typeface="+mn-cs"/>
                </a:rPr>
                <a:t>4 adjectifs </a:t>
              </a:r>
              <a:r>
                <a:rPr kumimoji="0" lang="fr-FR" sz="4000" b="1" i="0" u="none" strike="noStrike" kern="0" cap="none" spc="0" normalizeH="0" baseline="0" noProof="0" dirty="0">
                  <a:ln>
                    <a:noFill/>
                  </a:ln>
                  <a:solidFill>
                    <a:srgbClr val="333766"/>
                  </a:solidFill>
                  <a:effectLst/>
                  <a:uLnTx/>
                  <a:uFillTx/>
                  <a:latin typeface="Arial" charset="0"/>
                  <a:cs typeface="+mn-cs"/>
                </a:rPr>
                <a:t>e</a:t>
              </a:r>
              <a:r>
                <a:rPr kumimoji="0" lang="fr-FR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333766"/>
                  </a:solidFill>
                  <a:effectLst/>
                  <a:uLnTx/>
                  <a:uFillTx/>
                  <a:latin typeface="Arial" charset="0"/>
                  <a:cs typeface="+mn-cs"/>
                </a:rPr>
                <a:t>    </a:t>
              </a:r>
              <a:r>
                <a:rPr kumimoji="0" lang="fr-FR" sz="4000" b="1" i="0" u="none" strike="noStrike" kern="0" cap="none" spc="0" normalizeH="0" baseline="0" noProof="0" dirty="0">
                  <a:ln>
                    <a:noFill/>
                  </a:ln>
                  <a:solidFill>
                    <a:srgbClr val="333766"/>
                  </a:solidFill>
                  <a:effectLst/>
                  <a:uLnTx/>
                  <a:uFillTx/>
                  <a:latin typeface="Arial" charset="0"/>
                  <a:cs typeface="+mn-cs"/>
                </a:rPr>
                <a:t>é</a:t>
              </a:r>
              <a:endPara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charset="0"/>
                <a:cs typeface="+mn-cs"/>
              </a:endParaRPr>
            </a:p>
            <a:p>
              <a:pPr marL="514350" marR="0" lvl="0" indent="-5143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profond - profonde → 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profond</a:t>
              </a:r>
              <a:r>
                <a:rPr kumimoji="0" lang="fr-FR" sz="20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Arial" charset="0"/>
                  <a:cs typeface="+mn-cs"/>
                </a:rPr>
                <a:t>é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ment	</a:t>
              </a:r>
              <a:r>
                <a:rPr kumimoji="0" lang="fr-FR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précis - précise → 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précis</a:t>
              </a:r>
              <a:r>
                <a:rPr kumimoji="0" lang="fr-FR" sz="20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Arial" charset="0"/>
                  <a:cs typeface="+mn-cs"/>
                </a:rPr>
                <a:t>é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ment</a:t>
              </a:r>
              <a:r>
                <a:rPr kumimoji="0" lang="fr-FR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     </a:t>
              </a:r>
            </a:p>
            <a:p>
              <a:pPr marL="514350" marR="0" lvl="0" indent="-5143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aveugle - aveugle → 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aveugl</a:t>
              </a:r>
              <a:r>
                <a:rPr kumimoji="0" lang="fr-FR" sz="20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Arial" charset="0"/>
                  <a:cs typeface="+mn-cs"/>
                </a:rPr>
                <a:t>é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ment</a:t>
              </a:r>
              <a:r>
                <a:rPr kumimoji="0" lang="fr-FR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         énorme - énorme → 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énorm</a:t>
              </a:r>
              <a:r>
                <a:rPr kumimoji="0" lang="fr-FR" sz="2000" b="1" i="0" u="sng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>
                    <a:solidFill>
                      <a:srgbClr val="C00000"/>
                    </a:solidFill>
                  </a:uFill>
                  <a:latin typeface="Arial" charset="0"/>
                  <a:cs typeface="+mn-cs"/>
                </a:rPr>
                <a:t>é</a:t>
              </a: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+mn-cs"/>
                </a:rPr>
                <a:t>ment</a:t>
              </a:r>
            </a:p>
          </p:txBody>
        </p:sp>
        <p:sp>
          <p:nvSpPr>
            <p:cNvPr id="15" name="Right Arrow 9">
              <a:extLst>
                <a:ext uri="{FF2B5EF4-FFF2-40B4-BE49-F238E27FC236}">
                  <a16:creationId xmlns:a16="http://schemas.microsoft.com/office/drawing/2014/main" id="{899714A1-13B0-4B13-A42C-653A5CB5415F}"/>
                </a:ext>
              </a:extLst>
            </p:cNvPr>
            <p:cNvSpPr/>
            <p:nvPr/>
          </p:nvSpPr>
          <p:spPr>
            <a:xfrm>
              <a:off x="2940437" y="2247623"/>
              <a:ext cx="304800" cy="228600"/>
            </a:xfrm>
            <a:prstGeom prst="rightArrow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16" name="Picture 2">
            <a:extLst>
              <a:ext uri="{FF2B5EF4-FFF2-40B4-BE49-F238E27FC236}">
                <a16:creationId xmlns:a16="http://schemas.microsoft.com/office/drawing/2014/main" id="{572DD91D-7D34-BF66-8948-934B74200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891" y="4035151"/>
            <a:ext cx="2595502" cy="175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>
            <a:extLst>
              <a:ext uri="{FF2B5EF4-FFF2-40B4-BE49-F238E27FC236}">
                <a16:creationId xmlns:a16="http://schemas.microsoft.com/office/drawing/2014/main" id="{19075C47-9887-0BBE-5334-4B3F0E049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399" y="3780041"/>
            <a:ext cx="3027363" cy="208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6B71062-3354-D4DB-0AC9-38757E989DD3}"/>
              </a:ext>
            </a:extLst>
          </p:cNvPr>
          <p:cNvSpPr/>
          <p:nvPr/>
        </p:nvSpPr>
        <p:spPr>
          <a:xfrm>
            <a:off x="5686136" y="5826010"/>
            <a:ext cx="230663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noProof="1">
                <a:uFill>
                  <a:solidFill>
                    <a:srgbClr val="C00000"/>
                  </a:solidFill>
                </a:uFill>
                <a:latin typeface="Arial" charset="0"/>
                <a:cs typeface="+mn-cs"/>
              </a:rPr>
              <a:t>gravement malade</a:t>
            </a:r>
            <a:endParaRPr lang="fr-CA" sz="2000" dirty="0">
              <a:latin typeface="Arial" charset="0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33FFF3-4EEE-4396-C303-1484E32FFB29}"/>
              </a:ext>
            </a:extLst>
          </p:cNvPr>
          <p:cNvSpPr/>
          <p:nvPr/>
        </p:nvSpPr>
        <p:spPr bwMode="auto">
          <a:xfrm>
            <a:off x="11690495" y="6785942"/>
            <a:ext cx="860425" cy="230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00" dirty="0">
                <a:solidFill>
                  <a:srgbClr val="FFFFFF">
                    <a:lumMod val="50000"/>
                  </a:srgbClr>
                </a:solidFill>
                <a:latin typeface="Arial" charset="0"/>
                <a:cs typeface="+mn-cs"/>
              </a:rPr>
              <a:t>© clipart.com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E657E2-E47B-E67B-D1D7-87AC6FAEA2E4}"/>
              </a:ext>
            </a:extLst>
          </p:cNvPr>
          <p:cNvSpPr/>
          <p:nvPr/>
        </p:nvSpPr>
        <p:spPr>
          <a:xfrm>
            <a:off x="8949714" y="5826010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noProof="1">
                <a:uFill>
                  <a:solidFill>
                    <a:srgbClr val="C00000"/>
                  </a:solidFill>
                </a:uFill>
                <a:latin typeface="Arial" charset="0"/>
                <a:cs typeface="+mn-cs"/>
              </a:rPr>
              <a:t>grièvement blessé</a:t>
            </a:r>
            <a:endParaRPr lang="fr-CA" sz="2000" dirty="0">
              <a:latin typeface="Arial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366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4|0.9|3.4|1.3|3.2|6.1|8|10.3|8.7|4.8|7.3|7.9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5.2|6.5|11.2|12.7|11.6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2298</TotalTime>
  <Pages>0</Pages>
  <Words>776</Words>
  <Characters>0</Characters>
  <Application>Microsoft Office PowerPoint</Application>
  <PresentationFormat>Custom</PresentationFormat>
  <Lines>0</Lines>
  <Paragraphs>96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</vt:lpstr>
      <vt:lpstr>Open Sans</vt:lpstr>
      <vt:lpstr>Title &amp; Bullets</vt:lpstr>
      <vt:lpstr>Formation des adverbes de manière</vt:lpstr>
      <vt:lpstr>Règle générale</vt:lpstr>
      <vt:lpstr>Formation (particularités)</vt:lpstr>
      <vt:lpstr>Formes irrégulières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des adverbes de manière</dc:title>
  <dc:creator>Tsedryk, Kanstantsin</dc:creator>
  <cp:keywords>FR252</cp:keywords>
  <cp:lastModifiedBy>KT</cp:lastModifiedBy>
  <cp:revision>471</cp:revision>
  <dcterms:modified xsi:type="dcterms:W3CDTF">2024-01-12T15:58:16Z</dcterms:modified>
</cp:coreProperties>
</file>