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5"/>
  </p:notesMasterIdLst>
  <p:handoutMasterIdLst>
    <p:handoutMasterId r:id="rId6"/>
  </p:handoutMasterIdLst>
  <p:sldIdLst>
    <p:sldId id="347" r:id="rId2"/>
    <p:sldId id="348" r:id="rId3"/>
    <p:sldId id="349" r:id="rId4"/>
  </p:sldIdLst>
  <p:sldSz cx="12482513" cy="7021513"/>
  <p:notesSz cx="7023100" cy="9309100"/>
  <p:custDataLst>
    <p:tags r:id="rId7"/>
  </p:custDataLst>
  <p:defaultTextStyle>
    <a:defPPr>
      <a:defRPr lang="en-US"/>
    </a:defPPr>
    <a:lvl1pPr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1pPr>
    <a:lvl2pPr marL="322263" indent="131763"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2pPr>
    <a:lvl3pPr marL="647700" indent="263525"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3pPr>
    <a:lvl4pPr marL="971550" indent="396875"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4pPr>
    <a:lvl5pPr marL="1296988" indent="528638"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5pPr>
    <a:lvl6pPr marL="2286000" algn="l" defTabSz="914400" rtl="0" eaLnBrk="1" latinLnBrk="0" hangingPunct="1">
      <a:defRPr sz="3000" kern="1200">
        <a:solidFill>
          <a:srgbClr val="000000"/>
        </a:solidFill>
        <a:latin typeface="Gill Sans" charset="0"/>
        <a:ea typeface="+mn-ea"/>
        <a:cs typeface="ヒラギノ角ゴ ProN W3" charset="0"/>
        <a:sym typeface="Gill Sans" charset="0"/>
      </a:defRPr>
    </a:lvl6pPr>
    <a:lvl7pPr marL="2743200" algn="l" defTabSz="914400" rtl="0" eaLnBrk="1" latinLnBrk="0" hangingPunct="1">
      <a:defRPr sz="3000" kern="1200">
        <a:solidFill>
          <a:srgbClr val="000000"/>
        </a:solidFill>
        <a:latin typeface="Gill Sans" charset="0"/>
        <a:ea typeface="+mn-ea"/>
        <a:cs typeface="ヒラギノ角ゴ ProN W3" charset="0"/>
        <a:sym typeface="Gill Sans" charset="0"/>
      </a:defRPr>
    </a:lvl7pPr>
    <a:lvl8pPr marL="3200400" algn="l" defTabSz="914400" rtl="0" eaLnBrk="1" latinLnBrk="0" hangingPunct="1">
      <a:defRPr sz="3000" kern="1200">
        <a:solidFill>
          <a:srgbClr val="000000"/>
        </a:solidFill>
        <a:latin typeface="Gill Sans" charset="0"/>
        <a:ea typeface="+mn-ea"/>
        <a:cs typeface="ヒラギノ角ゴ ProN W3" charset="0"/>
        <a:sym typeface="Gill Sans" charset="0"/>
      </a:defRPr>
    </a:lvl8pPr>
    <a:lvl9pPr marL="3657600" algn="l" defTabSz="914400" rtl="0" eaLnBrk="1" latinLnBrk="0" hangingPunct="1">
      <a:defRPr sz="3000" kern="1200">
        <a:solidFill>
          <a:srgbClr val="000000"/>
        </a:solidFill>
        <a:latin typeface="Gill Sans" charset="0"/>
        <a:ea typeface="+mn-ea"/>
        <a:cs typeface="ヒラギノ角ゴ ProN W3" charset="0"/>
        <a:sym typeface="Gill Sans" charset="0"/>
      </a:defRPr>
    </a:lvl9pPr>
  </p:defaultTextStyle>
  <p:extLst>
    <p:ext uri="{EFAFB233-063F-42B5-8137-9DF3F51BA10A}">
      <p15:sldGuideLst xmlns:p15="http://schemas.microsoft.com/office/powerpoint/2012/main">
        <p15:guide id="1" orient="horz" pos="486" userDrawn="1">
          <p15:clr>
            <a:srgbClr val="A4A3A4"/>
          </p15:clr>
        </p15:guide>
        <p15:guide id="2" orient="horz" pos="3988" userDrawn="1">
          <p15:clr>
            <a:srgbClr val="A4A3A4"/>
          </p15:clr>
        </p15:guide>
        <p15:guide id="3" pos="788" userDrawn="1">
          <p15:clr>
            <a:srgbClr val="A4A3A4"/>
          </p15:clr>
        </p15:guide>
        <p15:guide id="4" pos="3943" userDrawn="1">
          <p15:clr>
            <a:srgbClr val="A4A3A4"/>
          </p15:clr>
        </p15:guide>
        <p15:guide id="5" pos="7078" userDrawn="1">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2A0B"/>
    <a:srgbClr val="3E5E28"/>
    <a:srgbClr val="679192"/>
    <a:srgbClr val="D8E5ED"/>
    <a:srgbClr val="ADC8D7"/>
    <a:srgbClr val="BBD7C8"/>
    <a:srgbClr val="66FF66"/>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456259-936C-4374-9799-26E4E08C92AF}" v="71" dt="2023-01-26T18:47:37.2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085" autoAdjust="0"/>
    <p:restoredTop sz="65707" autoAdjust="0"/>
  </p:normalViewPr>
  <p:slideViewPr>
    <p:cSldViewPr snapToGrid="0" snapToObjects="1" showGuides="1">
      <p:cViewPr varScale="1">
        <p:scale>
          <a:sx n="68" d="100"/>
          <a:sy n="68" d="100"/>
        </p:scale>
        <p:origin x="954" y="66"/>
      </p:cViewPr>
      <p:guideLst>
        <p:guide orient="horz" pos="486"/>
        <p:guide orient="horz" pos="3988"/>
        <p:guide pos="788"/>
        <p:guide pos="3943"/>
        <p:guide pos="7078"/>
      </p:guideLst>
    </p:cSldViewPr>
  </p:slideViewPr>
  <p:outlineViewPr>
    <p:cViewPr>
      <p:scale>
        <a:sx n="33" d="100"/>
        <a:sy n="33" d="100"/>
      </p:scale>
      <p:origin x="0" y="0"/>
    </p:cViewPr>
  </p:outlineViewPr>
  <p:notesTextViewPr>
    <p:cViewPr>
      <p:scale>
        <a:sx n="3" d="2"/>
        <a:sy n="3" d="2"/>
      </p:scale>
      <p:origin x="0" y="0"/>
    </p:cViewPr>
  </p:notesTextViewPr>
  <p:notesViewPr>
    <p:cSldViewPr snapToGrid="0" snapToObjects="1" showGuides="1">
      <p:cViewPr varScale="1">
        <p:scale>
          <a:sx n="81" d="100"/>
          <a:sy n="81" d="100"/>
        </p:scale>
        <p:origin x="3858" y="90"/>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gs" Target="tags/tag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nstantsin Tsedryk" userId="708e2d0a-1804-4a88-8649-0d6086050429" providerId="ADAL" clId="{F8456259-936C-4374-9799-26E4E08C92AF}"/>
    <pc:docChg chg="undo custSel addSld delSld modSld">
      <pc:chgData name="Kanstantsin Tsedryk" userId="708e2d0a-1804-4a88-8649-0d6086050429" providerId="ADAL" clId="{F8456259-936C-4374-9799-26E4E08C92AF}" dt="2023-01-26T18:47:37.218" v="258" actId="1035"/>
      <pc:docMkLst>
        <pc:docMk/>
      </pc:docMkLst>
      <pc:sldChg chg="modSp mod">
        <pc:chgData name="Kanstantsin Tsedryk" userId="708e2d0a-1804-4a88-8649-0d6086050429" providerId="ADAL" clId="{F8456259-936C-4374-9799-26E4E08C92AF}" dt="2023-01-26T18:23:58.818" v="14"/>
        <pc:sldMkLst>
          <pc:docMk/>
          <pc:sldMk cId="0" sldId="347"/>
        </pc:sldMkLst>
        <pc:spChg chg="mod">
          <ac:chgData name="Kanstantsin Tsedryk" userId="708e2d0a-1804-4a88-8649-0d6086050429" providerId="ADAL" clId="{F8456259-936C-4374-9799-26E4E08C92AF}" dt="2023-01-26T18:23:58.818" v="14"/>
          <ac:spMkLst>
            <pc:docMk/>
            <pc:sldMk cId="0" sldId="347"/>
            <ac:spMk id="3" creationId="{1E7454D3-1E15-A1DC-4185-495AEC5E15C6}"/>
          </ac:spMkLst>
        </pc:spChg>
        <pc:spChg chg="mod">
          <ac:chgData name="Kanstantsin Tsedryk" userId="708e2d0a-1804-4a88-8649-0d6086050429" providerId="ADAL" clId="{F8456259-936C-4374-9799-26E4E08C92AF}" dt="2023-01-26T18:23:51.799" v="11" actId="20577"/>
          <ac:spMkLst>
            <pc:docMk/>
            <pc:sldMk cId="0" sldId="347"/>
            <ac:spMk id="4" creationId="{EF7EF5D0-1EB5-3D9A-A1A0-71D75CE1EDC9}"/>
          </ac:spMkLst>
        </pc:spChg>
      </pc:sldChg>
      <pc:sldChg chg="addSp delSp modSp mod delAnim modAnim">
        <pc:chgData name="Kanstantsin Tsedryk" userId="708e2d0a-1804-4a88-8649-0d6086050429" providerId="ADAL" clId="{F8456259-936C-4374-9799-26E4E08C92AF}" dt="2023-01-26T18:37:21.042" v="161" actId="1076"/>
        <pc:sldMkLst>
          <pc:docMk/>
          <pc:sldMk cId="807746716" sldId="348"/>
        </pc:sldMkLst>
        <pc:spChg chg="mod">
          <ac:chgData name="Kanstantsin Tsedryk" userId="708e2d0a-1804-4a88-8649-0d6086050429" providerId="ADAL" clId="{F8456259-936C-4374-9799-26E4E08C92AF}" dt="2023-01-26T18:33:13.101" v="57" actId="403"/>
          <ac:spMkLst>
            <pc:docMk/>
            <pc:sldMk cId="807746716" sldId="348"/>
            <ac:spMk id="2" creationId="{66143996-651D-4E60-972C-6F9FC358452C}"/>
          </ac:spMkLst>
        </pc:spChg>
        <pc:spChg chg="add del mod">
          <ac:chgData name="Kanstantsin Tsedryk" userId="708e2d0a-1804-4a88-8649-0d6086050429" providerId="ADAL" clId="{F8456259-936C-4374-9799-26E4E08C92AF}" dt="2023-01-26T18:28:21.658" v="23"/>
          <ac:spMkLst>
            <pc:docMk/>
            <pc:sldMk cId="807746716" sldId="348"/>
            <ac:spMk id="3" creationId="{3BD63DDA-5923-6F87-A3AB-E6EC478A16E4}"/>
          </ac:spMkLst>
        </pc:spChg>
        <pc:spChg chg="add del mod">
          <ac:chgData name="Kanstantsin Tsedryk" userId="708e2d0a-1804-4a88-8649-0d6086050429" providerId="ADAL" clId="{F8456259-936C-4374-9799-26E4E08C92AF}" dt="2023-01-26T18:28:21.658" v="23"/>
          <ac:spMkLst>
            <pc:docMk/>
            <pc:sldMk cId="807746716" sldId="348"/>
            <ac:spMk id="8" creationId="{C331DB38-D778-CF29-8532-3140A5BAC179}"/>
          </ac:spMkLst>
        </pc:spChg>
        <pc:spChg chg="add del mod">
          <ac:chgData name="Kanstantsin Tsedryk" userId="708e2d0a-1804-4a88-8649-0d6086050429" providerId="ADAL" clId="{F8456259-936C-4374-9799-26E4E08C92AF}" dt="2023-01-26T18:28:21.658" v="23"/>
          <ac:spMkLst>
            <pc:docMk/>
            <pc:sldMk cId="807746716" sldId="348"/>
            <ac:spMk id="9" creationId="{E0702992-D8DD-B9F5-497C-15EB43241F4A}"/>
          </ac:spMkLst>
        </pc:spChg>
        <pc:spChg chg="add del mod">
          <ac:chgData name="Kanstantsin Tsedryk" userId="708e2d0a-1804-4a88-8649-0d6086050429" providerId="ADAL" clId="{F8456259-936C-4374-9799-26E4E08C92AF}" dt="2023-01-26T18:28:21.658" v="23"/>
          <ac:spMkLst>
            <pc:docMk/>
            <pc:sldMk cId="807746716" sldId="348"/>
            <ac:spMk id="10" creationId="{A6AD7F8D-D99A-A8BA-6A70-9ABB4B35ABE8}"/>
          </ac:spMkLst>
        </pc:spChg>
        <pc:spChg chg="add del mod">
          <ac:chgData name="Kanstantsin Tsedryk" userId="708e2d0a-1804-4a88-8649-0d6086050429" providerId="ADAL" clId="{F8456259-936C-4374-9799-26E4E08C92AF}" dt="2023-01-26T18:28:21.658" v="23"/>
          <ac:spMkLst>
            <pc:docMk/>
            <pc:sldMk cId="807746716" sldId="348"/>
            <ac:spMk id="12" creationId="{D945041F-087F-6753-9203-43DC5C5B802E}"/>
          </ac:spMkLst>
        </pc:spChg>
        <pc:spChg chg="mod">
          <ac:chgData name="Kanstantsin Tsedryk" userId="708e2d0a-1804-4a88-8649-0d6086050429" providerId="ADAL" clId="{F8456259-936C-4374-9799-26E4E08C92AF}" dt="2023-01-26T18:28:17.551" v="20"/>
          <ac:spMkLst>
            <pc:docMk/>
            <pc:sldMk cId="807746716" sldId="348"/>
            <ac:spMk id="14" creationId="{DE588404-ECD6-B0D9-BF40-DF051893B453}"/>
          </ac:spMkLst>
        </pc:spChg>
        <pc:spChg chg="mod">
          <ac:chgData name="Kanstantsin Tsedryk" userId="708e2d0a-1804-4a88-8649-0d6086050429" providerId="ADAL" clId="{F8456259-936C-4374-9799-26E4E08C92AF}" dt="2023-01-26T18:28:17.551" v="20"/>
          <ac:spMkLst>
            <pc:docMk/>
            <pc:sldMk cId="807746716" sldId="348"/>
            <ac:spMk id="15" creationId="{72790694-E5FB-5CDC-4FCF-A85913AFE715}"/>
          </ac:spMkLst>
        </pc:spChg>
        <pc:spChg chg="add del mod">
          <ac:chgData name="Kanstantsin Tsedryk" userId="708e2d0a-1804-4a88-8649-0d6086050429" providerId="ADAL" clId="{F8456259-936C-4374-9799-26E4E08C92AF}" dt="2023-01-26T18:28:21.658" v="23"/>
          <ac:spMkLst>
            <pc:docMk/>
            <pc:sldMk cId="807746716" sldId="348"/>
            <ac:spMk id="17" creationId="{2312292A-E106-9599-7989-32D8D9F6DCE8}"/>
          </ac:spMkLst>
        </pc:spChg>
        <pc:spChg chg="add del mod">
          <ac:chgData name="Kanstantsin Tsedryk" userId="708e2d0a-1804-4a88-8649-0d6086050429" providerId="ADAL" clId="{F8456259-936C-4374-9799-26E4E08C92AF}" dt="2023-01-26T18:28:21.658" v="23"/>
          <ac:spMkLst>
            <pc:docMk/>
            <pc:sldMk cId="807746716" sldId="348"/>
            <ac:spMk id="18" creationId="{EF9EEA0A-27CB-F109-E31B-F8F2F8025109}"/>
          </ac:spMkLst>
        </pc:spChg>
        <pc:spChg chg="add mod">
          <ac:chgData name="Kanstantsin Tsedryk" userId="708e2d0a-1804-4a88-8649-0d6086050429" providerId="ADAL" clId="{F8456259-936C-4374-9799-26E4E08C92AF}" dt="2023-01-26T18:33:13.101" v="57" actId="403"/>
          <ac:spMkLst>
            <pc:docMk/>
            <pc:sldMk cId="807746716" sldId="348"/>
            <ac:spMk id="19" creationId="{D1F84AAC-FC75-E06F-0A45-C06C18D4295C}"/>
          </ac:spMkLst>
        </pc:spChg>
        <pc:spChg chg="add mod">
          <ac:chgData name="Kanstantsin Tsedryk" userId="708e2d0a-1804-4a88-8649-0d6086050429" providerId="ADAL" clId="{F8456259-936C-4374-9799-26E4E08C92AF}" dt="2023-01-26T18:35:09.926" v="119" actId="1076"/>
          <ac:spMkLst>
            <pc:docMk/>
            <pc:sldMk cId="807746716" sldId="348"/>
            <ac:spMk id="24" creationId="{C63A9AF7-697E-3FC4-3CD7-8F8A28267FCB}"/>
          </ac:spMkLst>
        </pc:spChg>
        <pc:spChg chg="add mod">
          <ac:chgData name="Kanstantsin Tsedryk" userId="708e2d0a-1804-4a88-8649-0d6086050429" providerId="ADAL" clId="{F8456259-936C-4374-9799-26E4E08C92AF}" dt="2023-01-26T18:35:00.215" v="116" actId="1076"/>
          <ac:spMkLst>
            <pc:docMk/>
            <pc:sldMk cId="807746716" sldId="348"/>
            <ac:spMk id="25" creationId="{8998F947-AA08-8100-F4D8-576EDBE34722}"/>
          </ac:spMkLst>
        </pc:spChg>
        <pc:spChg chg="add mod">
          <ac:chgData name="Kanstantsin Tsedryk" userId="708e2d0a-1804-4a88-8649-0d6086050429" providerId="ADAL" clId="{F8456259-936C-4374-9799-26E4E08C92AF}" dt="2023-01-26T18:34:47.112" v="108" actId="1076"/>
          <ac:spMkLst>
            <pc:docMk/>
            <pc:sldMk cId="807746716" sldId="348"/>
            <ac:spMk id="26" creationId="{45DF7D8E-D128-3899-0C26-F28C9415B046}"/>
          </ac:spMkLst>
        </pc:spChg>
        <pc:spChg chg="add mod">
          <ac:chgData name="Kanstantsin Tsedryk" userId="708e2d0a-1804-4a88-8649-0d6086050429" providerId="ADAL" clId="{F8456259-936C-4374-9799-26E4E08C92AF}" dt="2023-01-26T18:35:27.041" v="121" actId="1076"/>
          <ac:spMkLst>
            <pc:docMk/>
            <pc:sldMk cId="807746716" sldId="348"/>
            <ac:spMk id="28" creationId="{C85AC4B2-79DD-92AA-D4B7-623C9C1A6BCF}"/>
          </ac:spMkLst>
        </pc:spChg>
        <pc:spChg chg="mod">
          <ac:chgData name="Kanstantsin Tsedryk" userId="708e2d0a-1804-4a88-8649-0d6086050429" providerId="ADAL" clId="{F8456259-936C-4374-9799-26E4E08C92AF}" dt="2023-01-26T18:36:39.940" v="159" actId="14100"/>
          <ac:spMkLst>
            <pc:docMk/>
            <pc:sldMk cId="807746716" sldId="348"/>
            <ac:spMk id="30" creationId="{C40E25E4-D64D-A30D-B35F-D3C939C97D95}"/>
          </ac:spMkLst>
        </pc:spChg>
        <pc:spChg chg="mod">
          <ac:chgData name="Kanstantsin Tsedryk" userId="708e2d0a-1804-4a88-8649-0d6086050429" providerId="ADAL" clId="{F8456259-936C-4374-9799-26E4E08C92AF}" dt="2023-01-26T18:36:14.324" v="151" actId="1037"/>
          <ac:spMkLst>
            <pc:docMk/>
            <pc:sldMk cId="807746716" sldId="348"/>
            <ac:spMk id="31" creationId="{C999CBFD-058F-6C02-23C1-A7163FE4DA9A}"/>
          </ac:spMkLst>
        </pc:spChg>
        <pc:spChg chg="add del mod">
          <ac:chgData name="Kanstantsin Tsedryk" userId="708e2d0a-1804-4a88-8649-0d6086050429" providerId="ADAL" clId="{F8456259-936C-4374-9799-26E4E08C92AF}" dt="2023-01-26T18:29:55.549" v="36" actId="478"/>
          <ac:spMkLst>
            <pc:docMk/>
            <pc:sldMk cId="807746716" sldId="348"/>
            <ac:spMk id="33" creationId="{22F6C9A7-110D-0AD6-D559-B27E4622299F}"/>
          </ac:spMkLst>
        </pc:spChg>
        <pc:spChg chg="add mod">
          <ac:chgData name="Kanstantsin Tsedryk" userId="708e2d0a-1804-4a88-8649-0d6086050429" providerId="ADAL" clId="{F8456259-936C-4374-9799-26E4E08C92AF}" dt="2023-01-26T18:37:21.042" v="161" actId="1076"/>
          <ac:spMkLst>
            <pc:docMk/>
            <pc:sldMk cId="807746716" sldId="348"/>
            <ac:spMk id="34" creationId="{423A1CD6-193C-52A2-5A10-2F17ED4A2359}"/>
          </ac:spMkLst>
        </pc:spChg>
        <pc:grpChg chg="add del mod">
          <ac:chgData name="Kanstantsin Tsedryk" userId="708e2d0a-1804-4a88-8649-0d6086050429" providerId="ADAL" clId="{F8456259-936C-4374-9799-26E4E08C92AF}" dt="2023-01-26T18:28:21.658" v="23"/>
          <ac:grpSpMkLst>
            <pc:docMk/>
            <pc:sldMk cId="807746716" sldId="348"/>
            <ac:grpSpMk id="13" creationId="{6A23DFCB-7798-BFFE-EC34-BB59AD7FFA13}"/>
          </ac:grpSpMkLst>
        </pc:grpChg>
        <pc:grpChg chg="add mod">
          <ac:chgData name="Kanstantsin Tsedryk" userId="708e2d0a-1804-4a88-8649-0d6086050429" providerId="ADAL" clId="{F8456259-936C-4374-9799-26E4E08C92AF}" dt="2023-01-26T18:36:09.601" v="138" actId="14100"/>
          <ac:grpSpMkLst>
            <pc:docMk/>
            <pc:sldMk cId="807746716" sldId="348"/>
            <ac:grpSpMk id="29" creationId="{83F1CCDB-F3AD-F3CB-8AF2-D8B1ACEE834C}"/>
          </ac:grpSpMkLst>
        </pc:grpChg>
        <pc:cxnChg chg="add del mod">
          <ac:chgData name="Kanstantsin Tsedryk" userId="708e2d0a-1804-4a88-8649-0d6086050429" providerId="ADAL" clId="{F8456259-936C-4374-9799-26E4E08C92AF}" dt="2023-01-26T18:28:21.658" v="23"/>
          <ac:cxnSpMkLst>
            <pc:docMk/>
            <pc:sldMk cId="807746716" sldId="348"/>
            <ac:cxnSpMk id="4" creationId="{470D36ED-A53A-9AB7-CA42-9E9962B1A1B5}"/>
          </ac:cxnSpMkLst>
        </pc:cxnChg>
        <pc:cxnChg chg="add del mod">
          <ac:chgData name="Kanstantsin Tsedryk" userId="708e2d0a-1804-4a88-8649-0d6086050429" providerId="ADAL" clId="{F8456259-936C-4374-9799-26E4E08C92AF}" dt="2023-01-26T18:28:21.658" v="23"/>
          <ac:cxnSpMkLst>
            <pc:docMk/>
            <pc:sldMk cId="807746716" sldId="348"/>
            <ac:cxnSpMk id="5" creationId="{0C625705-9FF5-B905-7EA5-03B1399A8A4A}"/>
          </ac:cxnSpMkLst>
        </pc:cxnChg>
        <pc:cxnChg chg="add del mod">
          <ac:chgData name="Kanstantsin Tsedryk" userId="708e2d0a-1804-4a88-8649-0d6086050429" providerId="ADAL" clId="{F8456259-936C-4374-9799-26E4E08C92AF}" dt="2023-01-26T18:28:21.658" v="23"/>
          <ac:cxnSpMkLst>
            <pc:docMk/>
            <pc:sldMk cId="807746716" sldId="348"/>
            <ac:cxnSpMk id="6" creationId="{8BA0A6FD-DB0D-2E5F-AA05-6EF20283A5A5}"/>
          </ac:cxnSpMkLst>
        </pc:cxnChg>
        <pc:cxnChg chg="add del mod">
          <ac:chgData name="Kanstantsin Tsedryk" userId="708e2d0a-1804-4a88-8649-0d6086050429" providerId="ADAL" clId="{F8456259-936C-4374-9799-26E4E08C92AF}" dt="2023-01-26T18:28:21.658" v="23"/>
          <ac:cxnSpMkLst>
            <pc:docMk/>
            <pc:sldMk cId="807746716" sldId="348"/>
            <ac:cxnSpMk id="7" creationId="{B6F370B6-375F-E4DF-DA07-19007EB688BE}"/>
          </ac:cxnSpMkLst>
        </pc:cxnChg>
        <pc:cxnChg chg="add del mod">
          <ac:chgData name="Kanstantsin Tsedryk" userId="708e2d0a-1804-4a88-8649-0d6086050429" providerId="ADAL" clId="{F8456259-936C-4374-9799-26E4E08C92AF}" dt="2023-01-26T18:28:21.658" v="23"/>
          <ac:cxnSpMkLst>
            <pc:docMk/>
            <pc:sldMk cId="807746716" sldId="348"/>
            <ac:cxnSpMk id="11" creationId="{FAD6EBC0-2BE1-1664-CFEA-0A3F3CB91FDC}"/>
          </ac:cxnSpMkLst>
        </pc:cxnChg>
        <pc:cxnChg chg="add del mod">
          <ac:chgData name="Kanstantsin Tsedryk" userId="708e2d0a-1804-4a88-8649-0d6086050429" providerId="ADAL" clId="{F8456259-936C-4374-9799-26E4E08C92AF}" dt="2023-01-26T18:28:21.658" v="23"/>
          <ac:cxnSpMkLst>
            <pc:docMk/>
            <pc:sldMk cId="807746716" sldId="348"/>
            <ac:cxnSpMk id="16" creationId="{FB209A71-411E-4661-F23F-41068429D3D3}"/>
          </ac:cxnSpMkLst>
        </pc:cxnChg>
        <pc:cxnChg chg="add mod">
          <ac:chgData name="Kanstantsin Tsedryk" userId="708e2d0a-1804-4a88-8649-0d6086050429" providerId="ADAL" clId="{F8456259-936C-4374-9799-26E4E08C92AF}" dt="2023-01-26T18:35:07.777" v="118" actId="14100"/>
          <ac:cxnSpMkLst>
            <pc:docMk/>
            <pc:sldMk cId="807746716" sldId="348"/>
            <ac:cxnSpMk id="20" creationId="{63823BE0-29C3-5144-A405-CAE38AD1F425}"/>
          </ac:cxnSpMkLst>
        </pc:cxnChg>
        <pc:cxnChg chg="add mod">
          <ac:chgData name="Kanstantsin Tsedryk" userId="708e2d0a-1804-4a88-8649-0d6086050429" providerId="ADAL" clId="{F8456259-936C-4374-9799-26E4E08C92AF}" dt="2023-01-26T18:34:56.891" v="115" actId="1035"/>
          <ac:cxnSpMkLst>
            <pc:docMk/>
            <pc:sldMk cId="807746716" sldId="348"/>
            <ac:cxnSpMk id="21" creationId="{D8A5DB6A-6FA4-E8E4-42AE-542117A1A538}"/>
          </ac:cxnSpMkLst>
        </pc:cxnChg>
        <pc:cxnChg chg="add mod">
          <ac:chgData name="Kanstantsin Tsedryk" userId="708e2d0a-1804-4a88-8649-0d6086050429" providerId="ADAL" clId="{F8456259-936C-4374-9799-26E4E08C92AF}" dt="2023-01-26T18:34:36.896" v="106" actId="14100"/>
          <ac:cxnSpMkLst>
            <pc:docMk/>
            <pc:sldMk cId="807746716" sldId="348"/>
            <ac:cxnSpMk id="22" creationId="{8735130B-557C-9448-9CC3-B8CD7DB957D2}"/>
          </ac:cxnSpMkLst>
        </pc:cxnChg>
        <pc:cxnChg chg="add mod">
          <ac:chgData name="Kanstantsin Tsedryk" userId="708e2d0a-1804-4a88-8649-0d6086050429" providerId="ADAL" clId="{F8456259-936C-4374-9799-26E4E08C92AF}" dt="2023-01-26T18:34:41.751" v="107" actId="14100"/>
          <ac:cxnSpMkLst>
            <pc:docMk/>
            <pc:sldMk cId="807746716" sldId="348"/>
            <ac:cxnSpMk id="23" creationId="{232344C3-2D68-D2F0-394F-902B9B62A657}"/>
          </ac:cxnSpMkLst>
        </pc:cxnChg>
        <pc:cxnChg chg="add mod">
          <ac:chgData name="Kanstantsin Tsedryk" userId="708e2d0a-1804-4a88-8649-0d6086050429" providerId="ADAL" clId="{F8456259-936C-4374-9799-26E4E08C92AF}" dt="2023-01-26T18:34:06.885" v="67" actId="1038"/>
          <ac:cxnSpMkLst>
            <pc:docMk/>
            <pc:sldMk cId="807746716" sldId="348"/>
            <ac:cxnSpMk id="27" creationId="{4F1CA7BA-0AD5-2CF6-90E9-C0694810F2C4}"/>
          </ac:cxnSpMkLst>
        </pc:cxnChg>
        <pc:cxnChg chg="add del mod">
          <ac:chgData name="Kanstantsin Tsedryk" userId="708e2d0a-1804-4a88-8649-0d6086050429" providerId="ADAL" clId="{F8456259-936C-4374-9799-26E4E08C92AF}" dt="2023-01-26T18:29:56.708" v="37" actId="478"/>
          <ac:cxnSpMkLst>
            <pc:docMk/>
            <pc:sldMk cId="807746716" sldId="348"/>
            <ac:cxnSpMk id="32" creationId="{0DE1D742-1FF9-A82E-E54F-263A6B752B8F}"/>
          </ac:cxnSpMkLst>
        </pc:cxnChg>
      </pc:sldChg>
      <pc:sldChg chg="addSp delSp modSp mod modAnim">
        <pc:chgData name="Kanstantsin Tsedryk" userId="708e2d0a-1804-4a88-8649-0d6086050429" providerId="ADAL" clId="{F8456259-936C-4374-9799-26E4E08C92AF}" dt="2023-01-26T18:47:37.218" v="258" actId="1035"/>
        <pc:sldMkLst>
          <pc:docMk/>
          <pc:sldMk cId="934836785" sldId="349"/>
        </pc:sldMkLst>
        <pc:spChg chg="mod">
          <ac:chgData name="Kanstantsin Tsedryk" userId="708e2d0a-1804-4a88-8649-0d6086050429" providerId="ADAL" clId="{F8456259-936C-4374-9799-26E4E08C92AF}" dt="2023-01-26T18:39:03.846" v="164"/>
          <ac:spMkLst>
            <pc:docMk/>
            <pc:sldMk cId="934836785" sldId="349"/>
            <ac:spMk id="2" creationId="{E40459EA-0BCE-4332-BDD7-168340E1BE8B}"/>
          </ac:spMkLst>
        </pc:spChg>
        <pc:spChg chg="add del mod">
          <ac:chgData name="Kanstantsin Tsedryk" userId="708e2d0a-1804-4a88-8649-0d6086050429" providerId="ADAL" clId="{F8456259-936C-4374-9799-26E4E08C92AF}" dt="2023-01-26T18:39:12.974" v="166"/>
          <ac:spMkLst>
            <pc:docMk/>
            <pc:sldMk cId="934836785" sldId="349"/>
            <ac:spMk id="3" creationId="{23AF6873-F531-4CFA-DA1C-B724CB478082}"/>
          </ac:spMkLst>
        </pc:spChg>
        <pc:spChg chg="add mod">
          <ac:chgData name="Kanstantsin Tsedryk" userId="708e2d0a-1804-4a88-8649-0d6086050429" providerId="ADAL" clId="{F8456259-936C-4374-9799-26E4E08C92AF}" dt="2023-01-26T18:47:37.218" v="258" actId="1035"/>
          <ac:spMkLst>
            <pc:docMk/>
            <pc:sldMk cId="934836785" sldId="349"/>
            <ac:spMk id="4" creationId="{5048F670-CD7C-7E26-2E5B-60B3A3ADAE4E}"/>
          </ac:spMkLst>
        </pc:spChg>
      </pc:sldChg>
      <pc:sldChg chg="addSp delSp modSp add del mod modAnim">
        <pc:chgData name="Kanstantsin Tsedryk" userId="708e2d0a-1804-4a88-8649-0d6086050429" providerId="ADAL" clId="{F8456259-936C-4374-9799-26E4E08C92AF}" dt="2023-01-26T18:45:02.257" v="237" actId="47"/>
        <pc:sldMkLst>
          <pc:docMk/>
          <pc:sldMk cId="568170067" sldId="350"/>
        </pc:sldMkLst>
        <pc:spChg chg="del mod">
          <ac:chgData name="Kanstantsin Tsedryk" userId="708e2d0a-1804-4a88-8649-0d6086050429" providerId="ADAL" clId="{F8456259-936C-4374-9799-26E4E08C92AF}" dt="2023-01-26T18:43:43.559" v="194" actId="12084"/>
          <ac:spMkLst>
            <pc:docMk/>
            <pc:sldMk cId="568170067" sldId="350"/>
            <ac:spMk id="4" creationId="{5048F670-CD7C-7E26-2E5B-60B3A3ADAE4E}"/>
          </ac:spMkLst>
        </pc:spChg>
        <pc:graphicFrameChg chg="add mod modGraphic">
          <ac:chgData name="Kanstantsin Tsedryk" userId="708e2d0a-1804-4a88-8649-0d6086050429" providerId="ADAL" clId="{F8456259-936C-4374-9799-26E4E08C92AF}" dt="2023-01-26T18:44:55.042" v="236" actId="404"/>
          <ac:graphicFrameMkLst>
            <pc:docMk/>
            <pc:sldMk cId="568170067" sldId="350"/>
            <ac:graphicFrameMk id="3" creationId="{5E6D1BD5-7C58-36AC-A03C-F147B839457B}"/>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2BD2669-8769-49B1-BD6D-24F1DB5A6518}"/>
              </a:ext>
            </a:extLst>
          </p:cNvPr>
          <p:cNvSpPr>
            <a:spLocks noGrp="1"/>
          </p:cNvSpPr>
          <p:nvPr>
            <p:ph type="hdr" sz="quarter"/>
          </p:nvPr>
        </p:nvSpPr>
        <p:spPr>
          <a:xfrm>
            <a:off x="0" y="0"/>
            <a:ext cx="3043238" cy="465138"/>
          </a:xfrm>
          <a:prstGeom prst="rect">
            <a:avLst/>
          </a:prstGeom>
        </p:spPr>
        <p:txBody>
          <a:bodyPr vert="horz" lIns="93324" tIns="46662" rIns="93324" bIns="46662" rtlCol="0"/>
          <a:lstStyle>
            <a:lvl1pPr algn="l">
              <a:defRPr sz="1200">
                <a:ea typeface="ヒラギノ角ゴ ProN W3" charset="0"/>
              </a:defRPr>
            </a:lvl1pPr>
          </a:lstStyle>
          <a:p>
            <a:pPr>
              <a:defRPr/>
            </a:pPr>
            <a:r>
              <a:rPr lang="fr-CA" dirty="0"/>
              <a:t>L’adverbe</a:t>
            </a:r>
            <a:endParaRPr lang="en-CA" dirty="0"/>
          </a:p>
        </p:txBody>
      </p:sp>
      <p:sp>
        <p:nvSpPr>
          <p:cNvPr id="3" name="Slide Number Placeholder 2">
            <a:extLst>
              <a:ext uri="{FF2B5EF4-FFF2-40B4-BE49-F238E27FC236}">
                <a16:creationId xmlns:a16="http://schemas.microsoft.com/office/drawing/2014/main" id="{686A6D85-7FF1-345E-2931-3DD38B34DED7}"/>
              </a:ext>
            </a:extLst>
          </p:cNvPr>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fld id="{4C6D6904-B3B3-405B-BF10-E12B533883CF}" type="slidenum">
              <a:rPr lang="fr-CA" smtClean="0"/>
              <a:t>‹#›</a:t>
            </a:fld>
            <a:endParaRPr lang="fr-CA"/>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extLst>
    <p:ext uri="{56416CCD-93CA-4268-BC5B-53C4BB910035}">
      <p15:sldGuideLst xmlns:p15="http://schemas.microsoft.com/office/powerpoint/2012/main">
        <p15:guide id="1" orient="horz" pos="2932" userDrawn="1">
          <p15:clr>
            <a:srgbClr val="F26B43"/>
          </p15:clr>
        </p15:guide>
        <p15:guide id="2" pos="2212"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9D0DC45-13C5-4377-98AD-0C9A4D2CE5FF}"/>
              </a:ext>
            </a:extLst>
          </p:cNvPr>
          <p:cNvSpPr>
            <a:spLocks noGrp="1"/>
          </p:cNvSpPr>
          <p:nvPr>
            <p:ph type="hdr" sz="quarter"/>
          </p:nvPr>
        </p:nvSpPr>
        <p:spPr>
          <a:xfrm>
            <a:off x="0" y="0"/>
            <a:ext cx="3043238" cy="465138"/>
          </a:xfrm>
          <a:prstGeom prst="rect">
            <a:avLst/>
          </a:prstGeom>
        </p:spPr>
        <p:txBody>
          <a:bodyPr vert="horz" lIns="93324" tIns="46662" rIns="93324" bIns="46662" rtlCol="0"/>
          <a:lstStyle>
            <a:lvl1pPr algn="l">
              <a:defRPr sz="1200">
                <a:latin typeface="Gill Sans" charset="0"/>
                <a:ea typeface="ヒラギノ角ゴ ProN W3" charset="0"/>
                <a:cs typeface="ヒラギノ角ゴ ProN W3" charset="0"/>
                <a:sym typeface="Gill Sans" charset="0"/>
              </a:defRPr>
            </a:lvl1pPr>
          </a:lstStyle>
          <a:p>
            <a:pPr>
              <a:defRPr/>
            </a:pPr>
            <a:r>
              <a:rPr lang="en-CA"/>
              <a:t>Titre</a:t>
            </a:r>
          </a:p>
        </p:txBody>
      </p:sp>
      <p:sp>
        <p:nvSpPr>
          <p:cNvPr id="3" name="Date Placeholder 2">
            <a:extLst>
              <a:ext uri="{FF2B5EF4-FFF2-40B4-BE49-F238E27FC236}">
                <a16:creationId xmlns:a16="http://schemas.microsoft.com/office/drawing/2014/main" id="{D08CEA86-2AAE-4FFA-A61F-05447F48C3C8}"/>
              </a:ext>
            </a:extLst>
          </p:cNvPr>
          <p:cNvSpPr>
            <a:spLocks noGrp="1"/>
          </p:cNvSpPr>
          <p:nvPr>
            <p:ph type="dt" idx="1"/>
          </p:nvPr>
        </p:nvSpPr>
        <p:spPr>
          <a:xfrm>
            <a:off x="3978275" y="0"/>
            <a:ext cx="3043238" cy="465138"/>
          </a:xfrm>
          <a:prstGeom prst="rect">
            <a:avLst/>
          </a:prstGeom>
        </p:spPr>
        <p:txBody>
          <a:bodyPr vert="horz" lIns="93324" tIns="46662" rIns="93324" bIns="46662" rtlCol="0"/>
          <a:lstStyle>
            <a:lvl1pPr algn="r">
              <a:defRPr sz="1200">
                <a:latin typeface="Gill Sans" charset="0"/>
                <a:ea typeface="ヒラギノ角ゴ ProN W3" charset="0"/>
                <a:cs typeface="ヒラギノ角ゴ ProN W3" charset="0"/>
                <a:sym typeface="Gill Sans" charset="0"/>
              </a:defRPr>
            </a:lvl1pPr>
          </a:lstStyle>
          <a:p>
            <a:pPr>
              <a:defRPr/>
            </a:pPr>
            <a:fld id="{8EF22E2F-AFEB-411F-85FE-98A3797FCE98}" type="datetimeFigureOut">
              <a:rPr lang="en-US"/>
              <a:pPr>
                <a:defRPr/>
              </a:pPr>
              <a:t>12-Jan-24</a:t>
            </a:fld>
            <a:endParaRPr lang="en-CA"/>
          </a:p>
        </p:txBody>
      </p:sp>
      <p:sp>
        <p:nvSpPr>
          <p:cNvPr id="4" name="Slide Image Placeholder 3">
            <a:extLst>
              <a:ext uri="{FF2B5EF4-FFF2-40B4-BE49-F238E27FC236}">
                <a16:creationId xmlns:a16="http://schemas.microsoft.com/office/drawing/2014/main" id="{1C52AA63-6471-41F4-A435-687AF3E8B988}"/>
              </a:ext>
            </a:extLst>
          </p:cNvPr>
          <p:cNvSpPr>
            <a:spLocks noGrp="1" noRot="1" noChangeAspect="1"/>
          </p:cNvSpPr>
          <p:nvPr>
            <p:ph type="sldImg" idx="2"/>
          </p:nvPr>
        </p:nvSpPr>
        <p:spPr>
          <a:xfrm>
            <a:off x="409575" y="698500"/>
            <a:ext cx="6203950" cy="3490913"/>
          </a:xfrm>
          <a:prstGeom prst="rect">
            <a:avLst/>
          </a:prstGeom>
          <a:noFill/>
          <a:ln w="12700">
            <a:solidFill>
              <a:prstClr val="black"/>
            </a:solidFill>
          </a:ln>
        </p:spPr>
        <p:txBody>
          <a:bodyPr vert="horz" lIns="93324" tIns="46662" rIns="93324" bIns="46662" rtlCol="0" anchor="ctr"/>
          <a:lstStyle/>
          <a:p>
            <a:pPr lvl="0"/>
            <a:endParaRPr lang="en-CA" noProof="0"/>
          </a:p>
        </p:txBody>
      </p:sp>
      <p:sp>
        <p:nvSpPr>
          <p:cNvPr id="5" name="Notes Placeholder 4">
            <a:extLst>
              <a:ext uri="{FF2B5EF4-FFF2-40B4-BE49-F238E27FC236}">
                <a16:creationId xmlns:a16="http://schemas.microsoft.com/office/drawing/2014/main" id="{8D06B235-3C54-4590-97C8-BC161EBC4973}"/>
              </a:ext>
            </a:extLst>
          </p:cNvPr>
          <p:cNvSpPr>
            <a:spLocks noGrp="1"/>
          </p:cNvSpPr>
          <p:nvPr>
            <p:ph type="body" sz="quarter" idx="3"/>
          </p:nvPr>
        </p:nvSpPr>
        <p:spPr>
          <a:xfrm>
            <a:off x="701675" y="4421188"/>
            <a:ext cx="5619750" cy="4189412"/>
          </a:xfrm>
          <a:prstGeom prst="rect">
            <a:avLst/>
          </a:prstGeom>
        </p:spPr>
        <p:txBody>
          <a:bodyPr vert="horz" lIns="93324" tIns="46662" rIns="93324" bIns="4666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12E179EC-9E4D-4692-BA24-3BB98A6D9325}"/>
              </a:ext>
            </a:extLst>
          </p:cNvPr>
          <p:cNvSpPr>
            <a:spLocks noGrp="1"/>
          </p:cNvSpPr>
          <p:nvPr>
            <p:ph type="ftr" sz="quarter" idx="4"/>
          </p:nvPr>
        </p:nvSpPr>
        <p:spPr>
          <a:xfrm>
            <a:off x="0" y="8842375"/>
            <a:ext cx="3043238" cy="465138"/>
          </a:xfrm>
          <a:prstGeom prst="rect">
            <a:avLst/>
          </a:prstGeom>
        </p:spPr>
        <p:txBody>
          <a:bodyPr vert="horz" lIns="93324" tIns="46662" rIns="93324" bIns="46662" rtlCol="0" anchor="b"/>
          <a:lstStyle>
            <a:lvl1pPr algn="l">
              <a:defRPr sz="1200">
                <a:latin typeface="Gill Sans" charset="0"/>
                <a:ea typeface="ヒラギノ角ゴ ProN W3" charset="0"/>
                <a:cs typeface="ヒラギノ角ゴ ProN W3" charset="0"/>
                <a:sym typeface="Gill Sans" charset="0"/>
              </a:defRPr>
            </a:lvl1pPr>
          </a:lstStyle>
          <a:p>
            <a:pPr>
              <a:defRPr/>
            </a:pPr>
            <a:r>
              <a:rPr lang="en-CA"/>
              <a:t>FR 252</a:t>
            </a:r>
          </a:p>
        </p:txBody>
      </p:sp>
      <p:sp>
        <p:nvSpPr>
          <p:cNvPr id="7" name="Slide Number Placeholder 6">
            <a:extLst>
              <a:ext uri="{FF2B5EF4-FFF2-40B4-BE49-F238E27FC236}">
                <a16:creationId xmlns:a16="http://schemas.microsoft.com/office/drawing/2014/main" id="{464F6E43-1F00-477A-AA0E-2167945B1DB6}"/>
              </a:ext>
            </a:extLst>
          </p:cNvPr>
          <p:cNvSpPr>
            <a:spLocks noGrp="1"/>
          </p:cNvSpPr>
          <p:nvPr>
            <p:ph type="sldNum" sz="quarter" idx="5"/>
          </p:nvPr>
        </p:nvSpPr>
        <p:spPr>
          <a:xfrm>
            <a:off x="3978275" y="8842375"/>
            <a:ext cx="3043238" cy="465138"/>
          </a:xfrm>
          <a:prstGeom prst="rect">
            <a:avLst/>
          </a:prstGeom>
        </p:spPr>
        <p:txBody>
          <a:bodyPr vert="horz" wrap="square" lIns="93324" tIns="46662" rIns="93324" bIns="46662" numCol="1" anchor="b" anchorCtr="0" compatLnSpc="1">
            <a:prstTxWarp prst="textNoShape">
              <a:avLst/>
            </a:prstTxWarp>
          </a:bodyPr>
          <a:lstStyle>
            <a:lvl1pPr algn="r">
              <a:defRPr sz="1200"/>
            </a:lvl1pPr>
          </a:lstStyle>
          <a:p>
            <a:fld id="{FAD5B01B-8261-413B-B4A6-6EF9DC32D8C9}" type="slidenum">
              <a:rPr lang="en-CA" altLang="fr-FR"/>
              <a:pPr/>
              <a:t>‹#›</a:t>
            </a:fld>
            <a:endParaRPr lang="en-CA" altLang="fr-FR"/>
          </a:p>
        </p:txBody>
      </p:sp>
    </p:spTree>
  </p:cSld>
  <p:clrMap bg1="lt1" tx1="dk1" bg2="lt2" tx2="dk2" accent1="accent1" accent2="accent2" accent3="accent3" accent4="accent4" accent5="accent5" accent6="accent6" hlink="hlink" folHlink="folHlink"/>
  <p:hf dt="0"/>
  <p:notesStyle>
    <a:lvl1pPr algn="l" defTabSz="647700" rtl="0" eaLnBrk="0" fontAlgn="base" hangingPunct="0">
      <a:spcBef>
        <a:spcPct val="30000"/>
      </a:spcBef>
      <a:spcAft>
        <a:spcPct val="0"/>
      </a:spcAft>
      <a:defRPr sz="900" kern="1200">
        <a:solidFill>
          <a:schemeClr val="tx1"/>
        </a:solidFill>
        <a:latin typeface="+mn-lt"/>
        <a:ea typeface="+mn-ea"/>
        <a:cs typeface="+mn-cs"/>
      </a:defRPr>
    </a:lvl1pPr>
    <a:lvl2pPr marL="322263" algn="l" defTabSz="647700" rtl="0" eaLnBrk="0" fontAlgn="base" hangingPunct="0">
      <a:spcBef>
        <a:spcPct val="30000"/>
      </a:spcBef>
      <a:spcAft>
        <a:spcPct val="0"/>
      </a:spcAft>
      <a:defRPr sz="900" kern="1200">
        <a:solidFill>
          <a:schemeClr val="tx1"/>
        </a:solidFill>
        <a:latin typeface="+mn-lt"/>
        <a:ea typeface="+mn-ea"/>
        <a:cs typeface="+mn-cs"/>
      </a:defRPr>
    </a:lvl2pPr>
    <a:lvl3pPr marL="647700" algn="l" defTabSz="647700" rtl="0" eaLnBrk="0" fontAlgn="base" hangingPunct="0">
      <a:spcBef>
        <a:spcPct val="30000"/>
      </a:spcBef>
      <a:spcAft>
        <a:spcPct val="0"/>
      </a:spcAft>
      <a:defRPr sz="900" kern="1200">
        <a:solidFill>
          <a:schemeClr val="tx1"/>
        </a:solidFill>
        <a:latin typeface="+mn-lt"/>
        <a:ea typeface="+mn-ea"/>
        <a:cs typeface="+mn-cs"/>
      </a:defRPr>
    </a:lvl3pPr>
    <a:lvl4pPr marL="971550" algn="l" defTabSz="647700" rtl="0" eaLnBrk="0" fontAlgn="base" hangingPunct="0">
      <a:spcBef>
        <a:spcPct val="30000"/>
      </a:spcBef>
      <a:spcAft>
        <a:spcPct val="0"/>
      </a:spcAft>
      <a:defRPr sz="900" kern="1200">
        <a:solidFill>
          <a:schemeClr val="tx1"/>
        </a:solidFill>
        <a:latin typeface="+mn-lt"/>
        <a:ea typeface="+mn-ea"/>
        <a:cs typeface="+mn-cs"/>
      </a:defRPr>
    </a:lvl4pPr>
    <a:lvl5pPr marL="1296988" algn="l" defTabSz="647700" rtl="0" eaLnBrk="0" fontAlgn="base" hangingPunct="0">
      <a:spcBef>
        <a:spcPct val="30000"/>
      </a:spcBef>
      <a:spcAft>
        <a:spcPct val="0"/>
      </a:spcAft>
      <a:defRPr sz="900" kern="1200">
        <a:solidFill>
          <a:schemeClr val="tx1"/>
        </a:solidFill>
        <a:latin typeface="+mn-lt"/>
        <a:ea typeface="+mn-ea"/>
        <a:cs typeface="+mn-cs"/>
      </a:defRPr>
    </a:lvl5pPr>
    <a:lvl6pPr marL="1623573" algn="l" defTabSz="649429" rtl="0" eaLnBrk="1" latinLnBrk="0" hangingPunct="1">
      <a:defRPr sz="900" kern="1200">
        <a:solidFill>
          <a:schemeClr val="tx1"/>
        </a:solidFill>
        <a:latin typeface="+mn-lt"/>
        <a:ea typeface="+mn-ea"/>
        <a:cs typeface="+mn-cs"/>
      </a:defRPr>
    </a:lvl6pPr>
    <a:lvl7pPr marL="1948289" algn="l" defTabSz="649429" rtl="0" eaLnBrk="1" latinLnBrk="0" hangingPunct="1">
      <a:defRPr sz="900" kern="1200">
        <a:solidFill>
          <a:schemeClr val="tx1"/>
        </a:solidFill>
        <a:latin typeface="+mn-lt"/>
        <a:ea typeface="+mn-ea"/>
        <a:cs typeface="+mn-cs"/>
      </a:defRPr>
    </a:lvl7pPr>
    <a:lvl8pPr marL="2273003" algn="l" defTabSz="649429" rtl="0" eaLnBrk="1" latinLnBrk="0" hangingPunct="1">
      <a:defRPr sz="900" kern="1200">
        <a:solidFill>
          <a:schemeClr val="tx1"/>
        </a:solidFill>
        <a:latin typeface="+mn-lt"/>
        <a:ea typeface="+mn-ea"/>
        <a:cs typeface="+mn-cs"/>
      </a:defRPr>
    </a:lvl8pPr>
    <a:lvl9pPr marL="2597718" algn="l" defTabSz="649429"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47700" rtl="0" eaLnBrk="0" fontAlgn="base" latinLnBrk="0" hangingPunct="0">
              <a:lnSpc>
                <a:spcPct val="100000"/>
              </a:lnSpc>
              <a:spcBef>
                <a:spcPct val="30000"/>
              </a:spcBef>
              <a:spcAft>
                <a:spcPct val="0"/>
              </a:spcAft>
              <a:buClrTx/>
              <a:buSzTx/>
              <a:buFontTx/>
              <a:buNone/>
              <a:tabLst/>
              <a:defRPr/>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Bonjour tout le monde. Aujourd'hui nous commençons un nouveau module thématique sur les adverbes. Dans ce module nous allons réviser avec vous ce que c'est qu'un adverbe, nous allons aussi apprendre différents types d'adverbes en français, leur formation et la place dans la phrase. Étant donné un comportement différent des adverbes en français et en anglais, ce sujet pose pas mal de problèmes aux étudiants anglophones. Donc, ce module vous aidera à mieux comprendre différentes subtilités des adverbes français. </a:t>
            </a:r>
            <a:br>
              <a:rPr lang="fr-CA" sz="1800" dirty="0">
                <a:effectLst/>
                <a:latin typeface="Open Sans" panose="020B0606030504020204" pitchFamily="34" charset="0"/>
                <a:ea typeface="Times New Roman" panose="02020603050405020304" pitchFamily="18" charset="0"/>
                <a:cs typeface="Times New Roman" panose="02020603050405020304" pitchFamily="18" charset="0"/>
              </a:rPr>
            </a:br>
            <a:endParaRPr lang="fr-CA" sz="1800" dirty="0">
              <a:effectLst/>
              <a:latin typeface="Open Sans" panose="020B0606030504020204" pitchFamily="34" charset="0"/>
              <a:ea typeface="Times New Roman" panose="02020603050405020304" pitchFamily="18" charset="0"/>
              <a:cs typeface="Times New Roman" panose="02020603050405020304" pitchFamily="18" charset="0"/>
            </a:endParaRP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1</a:t>
            </a:fld>
            <a:endParaRPr lang="en-CA" altLang="fr-FR"/>
          </a:p>
        </p:txBody>
      </p:sp>
    </p:spTree>
    <p:extLst>
      <p:ext uri="{BB962C8B-B14F-4D97-AF65-F5344CB8AC3E}">
        <p14:creationId xmlns:p14="http://schemas.microsoft.com/office/powerpoint/2010/main" val="1241509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Je vous propose de considérer les phrases suivantes:</a:t>
            </a:r>
          </a:p>
          <a:p>
            <a:pPr marL="45720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Nous parlons lentement. </a:t>
            </a:r>
          </a:p>
          <a:p>
            <a:pPr marL="45720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Elles sont très gentilles.</a:t>
            </a:r>
          </a:p>
          <a:p>
            <a:pPr marL="45720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Tu es trop souvent en retard.</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Trouvons les adverbes dans ces phrases:</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Nous parlons lentement.  - dans cette phrase l'adverbe est "lentement"</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Elles sont très gentilles. - l'adverbe est "très"</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Tu es trop souvent en retard. - dans cette phrase nous avons deux adverbes "trop" et "souvent"</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Essayons maintenant de comprendre quelle est la fonction de l'adverbe dans chaque phrase.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Nous parlons lentement.  - qu'en pensez-vous quel rôle joue l'adverbe dans cette phrase? Quelle est sa fonction? Oui, vous avez raison, cet adverbe modifie le sens du verbe "parler".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Elles sont très gentilles.  Dans cet exemple l'adverbe "très"  modifie l'adjectif "gentilles"</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Finalement, dans la phrase "Tu es trop souvent en retard." l'adverbe "trop" se rapporte à l'autre adverbe "souvent", et ce lien apporte un nouveau sens à ce dernier.</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Après avoir considéré ces trois phrases, essayons de formuler la définition de l'adverbe:</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Donc, l'adverbe est un mot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habituellement</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invariable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dont la fonction est de</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modifier le sens du verbe, de l'adjectif ou d'un autre adverbe auquel il se rapporte.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Parfois nous pouvons rencontrer des contextes dans lesquels un adverbe modifie une préposition.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Par exemple,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Ce mot se place immédiatement après le verbe. - dans cet exemple l'adverbe " immédiatement" modifie le sens de la préposition "après" en ajoutant ainsi un nouveau sens à cette préposition.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2</a:t>
            </a:fld>
            <a:endParaRPr lang="en-CA" altLang="fr-FR"/>
          </a:p>
        </p:txBody>
      </p:sp>
    </p:spTree>
    <p:extLst>
      <p:ext uri="{BB962C8B-B14F-4D97-AF65-F5344CB8AC3E}">
        <p14:creationId xmlns:p14="http://schemas.microsoft.com/office/powerpoint/2010/main" val="947425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62500" lnSpcReduction="20000"/>
          </a:bodyPr>
          <a:lstStyle/>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Selon le sens des adverbes, ils peuvent être classés en différentes catégories:</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Les adverbes de manière sont :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bien, mal, ensemble, convenablement</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etc.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Parmi les adverbes de temps</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nous distinguons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 aujourd'hui, tôt, longtemps, souvent, toujours</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etc.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Les adverbes de lieu comprennent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devant, derrière, où, près, loin, dehors, ici, là</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etc.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Nous pouvons avoir aussi des adverbes de quantité, comme par exemple,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beaucoup, trop, aussi, assez, tout, très, moins,</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etc.</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Il y a aussi des adverbes d'affirmation et de doute :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oui, si, probablement, peut-être</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etc.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de négation :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non, ne pas, ne pas du tout, ne jamais</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etc.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et les adverbes d'interrogation :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combien, comment, où, pourquoi, quand</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etc.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Et finalement nous allons distinguer des locutions adverbiales. On appelle "locutions adverbiales" les adverbes qui sont formés de plusieurs mots, par exemple,  en attendant, petit à petit, à la longue, à peu près, à propos, en même temps, quelque part, par hasard, bien sûr, tout de suite, sans doute, à moitié, etc.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3</a:t>
            </a:fld>
            <a:endParaRPr lang="en-CA" altLang="fr-FR"/>
          </a:p>
        </p:txBody>
      </p:sp>
    </p:spTree>
    <p:extLst>
      <p:ext uri="{BB962C8B-B14F-4D97-AF65-F5344CB8AC3E}">
        <p14:creationId xmlns:p14="http://schemas.microsoft.com/office/powerpoint/2010/main" val="26064911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 name="Slide Number Placeholder 9">
            <a:extLst>
              <a:ext uri="{FF2B5EF4-FFF2-40B4-BE49-F238E27FC236}">
                <a16:creationId xmlns:a16="http://schemas.microsoft.com/office/drawing/2014/main" id="{DE79CEFA-2D76-4688-AD2D-E2C450F326D9}"/>
              </a:ext>
            </a:extLst>
          </p:cNvPr>
          <p:cNvSpPr txBox="1">
            <a:spLocks/>
          </p:cNvSpPr>
          <p:nvPr userDrawn="1"/>
        </p:nvSpPr>
        <p:spPr bwMode="auto">
          <a:xfrm>
            <a:off x="2383" y="3175"/>
            <a:ext cx="12481560" cy="527050"/>
          </a:xfrm>
          <a:prstGeom prst="rect">
            <a:avLst/>
          </a:prstGeom>
          <a:solidFill>
            <a:schemeClr val="tx1"/>
          </a:solidFill>
          <a:ln>
            <a:solidFill>
              <a:schemeClr val="tx1"/>
            </a:solidFill>
          </a:ln>
        </p:spPr>
        <p:txBody>
          <a:bodyPr lIns="91430" tIns="45715" rIns="91430" bIns="45715" anchor="ctr"/>
          <a:lstStyle>
            <a:lvl1pPr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marL="114300" indent="0" algn="l" eaLnBrk="1" hangingPunct="1"/>
            <a:endParaRPr lang="en-CA" altLang="fr-FR" sz="1800" dirty="0">
              <a:solidFill>
                <a:srgbClr val="E7DED1"/>
              </a:solidFill>
              <a:latin typeface="Arial" panose="020B0604020202020204" pitchFamily="34" charset="0"/>
              <a:cs typeface="Arial" panose="020B0604020202020204" pitchFamily="34" charset="0"/>
            </a:endParaRPr>
          </a:p>
        </p:txBody>
      </p:sp>
      <p:cxnSp>
        <p:nvCxnSpPr>
          <p:cNvPr id="6" name="Straight Connector 7">
            <a:extLst>
              <a:ext uri="{FF2B5EF4-FFF2-40B4-BE49-F238E27FC236}">
                <a16:creationId xmlns:a16="http://schemas.microsoft.com/office/drawing/2014/main" id="{2DEFA06B-589B-4D17-ABB4-D5F4AEAF1907}"/>
              </a:ext>
            </a:extLst>
          </p:cNvPr>
          <p:cNvCxnSpPr>
            <a:cxnSpLocks noChangeShapeType="1"/>
          </p:cNvCxnSpPr>
          <p:nvPr userDrawn="1"/>
        </p:nvCxnSpPr>
        <p:spPr bwMode="auto">
          <a:xfrm>
            <a:off x="-2382" y="546100"/>
            <a:ext cx="12490704" cy="0"/>
          </a:xfrm>
          <a:prstGeom prst="line">
            <a:avLst/>
          </a:prstGeom>
          <a:noFill/>
          <a:ln w="25400" algn="ctr">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3" name="Text Placeholder 2"/>
          <p:cNvSpPr>
            <a:spLocks noGrp="1"/>
          </p:cNvSpPr>
          <p:nvPr>
            <p:ph type="body" idx="1"/>
          </p:nvPr>
        </p:nvSpPr>
        <p:spPr>
          <a:xfrm>
            <a:off x="1106214" y="3588563"/>
            <a:ext cx="10300303" cy="600144"/>
          </a:xfrm>
        </p:spPr>
        <p:txBody>
          <a:bodyPr anchor="b"/>
          <a:lstStyle>
            <a:lvl1pPr marL="0" indent="0" algn="ctr">
              <a:buNone/>
              <a:defRPr sz="3200">
                <a:solidFill>
                  <a:schemeClr val="tx2">
                    <a:lumMod val="60000"/>
                    <a:lumOff val="40000"/>
                  </a:schemeClr>
                </a:solidFill>
              </a:defRPr>
            </a:lvl1pPr>
            <a:lvl2pPr marL="324714" indent="0">
              <a:buNone/>
              <a:defRPr sz="1300"/>
            </a:lvl2pPr>
            <a:lvl3pPr marL="649429" indent="0">
              <a:buNone/>
              <a:defRPr sz="1100"/>
            </a:lvl3pPr>
            <a:lvl4pPr marL="974143" indent="0">
              <a:buNone/>
              <a:defRPr sz="1000"/>
            </a:lvl4pPr>
            <a:lvl5pPr marL="1298859" indent="0">
              <a:buNone/>
              <a:defRPr sz="1000"/>
            </a:lvl5pPr>
            <a:lvl6pPr marL="1623573" indent="0">
              <a:buNone/>
              <a:defRPr sz="1000"/>
            </a:lvl6pPr>
            <a:lvl7pPr marL="1948289" indent="0">
              <a:buNone/>
              <a:defRPr sz="1000"/>
            </a:lvl7pPr>
            <a:lvl8pPr marL="2273003" indent="0">
              <a:buNone/>
              <a:defRPr sz="1000"/>
            </a:lvl8pPr>
            <a:lvl9pPr marL="2597718" indent="0">
              <a:buNone/>
              <a:defRPr sz="1000"/>
            </a:lvl9pPr>
          </a:lstStyle>
          <a:p>
            <a:pPr lvl="0"/>
            <a:r>
              <a:rPr lang="fr-CA" noProof="0" dirty="0"/>
              <a:t>Click to </a:t>
            </a:r>
            <a:r>
              <a:rPr lang="fr-CA" noProof="0" dirty="0" err="1"/>
              <a:t>edit</a:t>
            </a:r>
            <a:r>
              <a:rPr lang="fr-CA" noProof="0" dirty="0"/>
              <a:t> Master </a:t>
            </a:r>
            <a:r>
              <a:rPr lang="fr-CA" noProof="0" dirty="0" err="1"/>
              <a:t>text</a:t>
            </a:r>
            <a:r>
              <a:rPr lang="fr-CA" noProof="0" dirty="0"/>
              <a:t> styles</a:t>
            </a:r>
          </a:p>
        </p:txBody>
      </p:sp>
      <p:sp>
        <p:nvSpPr>
          <p:cNvPr id="8" name="Title 7"/>
          <p:cNvSpPr>
            <a:spLocks noGrp="1"/>
          </p:cNvSpPr>
          <p:nvPr>
            <p:ph type="title"/>
          </p:nvPr>
        </p:nvSpPr>
        <p:spPr>
          <a:xfrm>
            <a:off x="1105346" y="1832791"/>
            <a:ext cx="10300303" cy="1755775"/>
          </a:xfrm>
        </p:spPr>
        <p:txBody>
          <a:bodyPr/>
          <a:lstStyle>
            <a:lvl1pPr algn="ctr">
              <a:defRPr sz="5400" b="1">
                <a:solidFill>
                  <a:schemeClr val="accent1">
                    <a:lumMod val="50000"/>
                  </a:schemeClr>
                </a:solidFill>
                <a:effectLst>
                  <a:outerShdw blurRad="50800" dist="38100" dir="2700000" algn="tl" rotWithShape="0">
                    <a:prstClr val="black">
                      <a:alpha val="40000"/>
                    </a:prstClr>
                  </a:outerShdw>
                </a:effectLst>
                <a:latin typeface="Open Sans" panose="020B0606030504020204" pitchFamily="34" charset="0"/>
                <a:ea typeface="Open Sans" panose="020B0606030504020204" pitchFamily="34" charset="0"/>
                <a:cs typeface="Open Sans" panose="020B0606030504020204" pitchFamily="34" charset="0"/>
              </a:defRPr>
            </a:lvl1pPr>
          </a:lstStyle>
          <a:p>
            <a:r>
              <a:rPr lang="fr-CA" noProof="0" dirty="0"/>
              <a:t>Click to </a:t>
            </a:r>
            <a:r>
              <a:rPr lang="fr-CA" noProof="0" dirty="0" err="1"/>
              <a:t>edit</a:t>
            </a:r>
            <a:r>
              <a:rPr lang="fr-CA" noProof="0" dirty="0"/>
              <a:t> Master </a:t>
            </a:r>
            <a:r>
              <a:rPr lang="fr-CA" noProof="0" dirty="0" err="1"/>
              <a:t>title</a:t>
            </a:r>
            <a:r>
              <a:rPr lang="fr-CA" noProof="0" dirty="0"/>
              <a:t> style</a:t>
            </a:r>
          </a:p>
        </p:txBody>
      </p:sp>
    </p:spTree>
    <p:extLst>
      <p:ext uri="{BB962C8B-B14F-4D97-AF65-F5344CB8AC3E}">
        <p14:creationId xmlns:p14="http://schemas.microsoft.com/office/powerpoint/2010/main" val="1245608222"/>
      </p:ext>
    </p:extLst>
  </p:cSld>
  <p:clrMapOvr>
    <a:masterClrMapping/>
  </p:clrMapOvr>
  <p:transition/>
  <p:extLst>
    <p:ext uri="{DCECCB84-F9BA-43D5-87BE-67443E8EF086}">
      <p15:sldGuideLst xmlns:p15="http://schemas.microsoft.com/office/powerpoint/2012/main">
        <p15:guide id="1" orient="horz" pos="2211" userDrawn="1">
          <p15:clr>
            <a:srgbClr val="FBAE40"/>
          </p15:clr>
        </p15:guide>
        <p15:guide id="2" pos="3931"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hidden="1">
            <a:extLst>
              <a:ext uri="{FF2B5EF4-FFF2-40B4-BE49-F238E27FC236}">
                <a16:creationId xmlns:a16="http://schemas.microsoft.com/office/drawing/2014/main" id="{C9884451-B965-44E7-8CA0-2D148555CABA}"/>
              </a:ext>
            </a:extLst>
          </p:cNvPr>
          <p:cNvSpPr>
            <a:spLocks noChangeArrowheads="1"/>
          </p:cNvSpPr>
          <p:nvPr userDrawn="1"/>
        </p:nvSpPr>
        <p:spPr bwMode="auto">
          <a:xfrm>
            <a:off x="734523" y="0"/>
            <a:ext cx="11747992" cy="5461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ctr"/>
          <a:lstStyle>
            <a:lvl1pPr marL="90488"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eaLnBrk="1" hangingPunct="1"/>
            <a:endParaRPr lang="en-CA" altLang="fr-FR" sz="2000" b="1">
              <a:solidFill>
                <a:schemeClr val="bg1"/>
              </a:solidFill>
              <a:latin typeface="Arial" panose="020B0604020202020204" pitchFamily="34" charset="0"/>
              <a:cs typeface="Arial" panose="020B0604020202020204" pitchFamily="34" charset="0"/>
            </a:endParaRPr>
          </a:p>
        </p:txBody>
      </p:sp>
      <p:sp>
        <p:nvSpPr>
          <p:cNvPr id="8" name="Slide Number Placeholder 9">
            <a:extLst>
              <a:ext uri="{FF2B5EF4-FFF2-40B4-BE49-F238E27FC236}">
                <a16:creationId xmlns:a16="http://schemas.microsoft.com/office/drawing/2014/main" id="{A4F16698-043D-4F64-ACD6-D3D2C341ED36}"/>
              </a:ext>
            </a:extLst>
          </p:cNvPr>
          <p:cNvSpPr txBox="1">
            <a:spLocks/>
          </p:cNvSpPr>
          <p:nvPr userDrawn="1"/>
        </p:nvSpPr>
        <p:spPr bwMode="auto">
          <a:xfrm>
            <a:off x="2" y="3175"/>
            <a:ext cx="12482511" cy="527050"/>
          </a:xfrm>
          <a:prstGeom prst="rect">
            <a:avLst/>
          </a:prstGeom>
          <a:solidFill>
            <a:schemeClr val="tx1"/>
          </a:solidFill>
          <a:ln>
            <a:solidFill>
              <a:schemeClr val="tx1"/>
            </a:solidFill>
          </a:ln>
        </p:spPr>
        <p:txBody>
          <a:bodyPr lIns="91430" tIns="45715" rIns="91430" bIns="45715" anchor="ctr"/>
          <a:lstStyle>
            <a:lvl1pPr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marL="114300" indent="0" algn="l" eaLnBrk="1" hangingPunct="1"/>
            <a:fld id="{9AF3920E-325C-49B2-ADF6-7433734FB2B9}" type="slidenum">
              <a:rPr lang="en-CA" altLang="fr-FR" sz="1800">
                <a:solidFill>
                  <a:srgbClr val="E7DED1"/>
                </a:solidFill>
                <a:latin typeface="Arial" panose="020B0604020202020204" pitchFamily="34" charset="0"/>
                <a:cs typeface="Arial" panose="020B0604020202020204" pitchFamily="34" charset="0"/>
              </a:rPr>
              <a:pPr marL="114300" indent="0" algn="l" eaLnBrk="1" hangingPunct="1"/>
              <a:t>‹#›</a:t>
            </a:fld>
            <a:endParaRPr lang="en-CA" altLang="fr-FR" sz="1800" dirty="0">
              <a:solidFill>
                <a:srgbClr val="E7DED1"/>
              </a:solidFill>
              <a:latin typeface="Arial" panose="020B0604020202020204" pitchFamily="34" charset="0"/>
              <a:cs typeface="Arial" panose="020B0604020202020204" pitchFamily="34" charset="0"/>
            </a:endParaRPr>
          </a:p>
        </p:txBody>
      </p:sp>
      <p:cxnSp>
        <p:nvCxnSpPr>
          <p:cNvPr id="9" name="Straight Connector 7">
            <a:extLst>
              <a:ext uri="{FF2B5EF4-FFF2-40B4-BE49-F238E27FC236}">
                <a16:creationId xmlns:a16="http://schemas.microsoft.com/office/drawing/2014/main" id="{17C2E182-9094-492E-8C8C-BDB4202A9A57}"/>
              </a:ext>
            </a:extLst>
          </p:cNvPr>
          <p:cNvCxnSpPr>
            <a:cxnSpLocks noChangeShapeType="1"/>
          </p:cNvCxnSpPr>
          <p:nvPr userDrawn="1"/>
        </p:nvCxnSpPr>
        <p:spPr bwMode="auto">
          <a:xfrm>
            <a:off x="-4763" y="546100"/>
            <a:ext cx="12490704" cy="0"/>
          </a:xfrm>
          <a:prstGeom prst="line">
            <a:avLst/>
          </a:prstGeom>
          <a:noFill/>
          <a:ln w="25400" algn="ctr">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2" name="Title 1"/>
          <p:cNvSpPr>
            <a:spLocks noGrp="1"/>
          </p:cNvSpPr>
          <p:nvPr>
            <p:ph type="title" hasCustomPrompt="1"/>
          </p:nvPr>
        </p:nvSpPr>
        <p:spPr>
          <a:xfrm>
            <a:off x="558527" y="10002"/>
            <a:ext cx="11745827" cy="511175"/>
          </a:xfrm>
          <a:noFill/>
          <a:ln>
            <a:noFill/>
          </a:ln>
        </p:spPr>
        <p:txBody>
          <a:bodyPr/>
          <a:lstStyle>
            <a:lvl1pPr algn="l">
              <a:defRPr b="1">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fr-CA" noProof="0" dirty="0"/>
              <a:t>Click to </a:t>
            </a:r>
            <a:r>
              <a:rPr lang="fr-CA" noProof="0" dirty="0" err="1"/>
              <a:t>edit</a:t>
            </a:r>
            <a:r>
              <a:rPr lang="fr-CA" noProof="0" dirty="0"/>
              <a:t> Master </a:t>
            </a:r>
            <a:r>
              <a:rPr lang="fr-CA" noProof="0" dirty="0" err="1"/>
              <a:t>title</a:t>
            </a:r>
            <a:r>
              <a:rPr lang="fr-CA" noProof="0" dirty="0"/>
              <a:t> style1</a:t>
            </a:r>
          </a:p>
        </p:txBody>
      </p:sp>
    </p:spTree>
    <p:extLst>
      <p:ext uri="{BB962C8B-B14F-4D97-AF65-F5344CB8AC3E}">
        <p14:creationId xmlns:p14="http://schemas.microsoft.com/office/powerpoint/2010/main" val="920490122"/>
      </p:ext>
    </p:extLst>
  </p:cSld>
  <p:clrMapOvr>
    <a:masterClrMapping/>
  </p:clrMapOvr>
  <p:transition/>
  <p:extLst>
    <p:ext uri="{DCECCB84-F9BA-43D5-87BE-67443E8EF086}">
      <p15:sldGuideLst xmlns:p15="http://schemas.microsoft.com/office/powerpoint/2012/main">
        <p15:guide id="1" orient="horz" pos="2211" userDrawn="1">
          <p15:clr>
            <a:srgbClr val="FBAE40"/>
          </p15:clr>
        </p15:guide>
        <p15:guide id="2" pos="3931"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9060CFF8-BD1B-4549-9D1F-8B416F17A051}"/>
              </a:ext>
            </a:extLst>
          </p:cNvPr>
          <p:cNvSpPr>
            <a:spLocks noGrp="1" noChangeArrowheads="1"/>
          </p:cNvSpPr>
          <p:nvPr>
            <p:ph type="title"/>
          </p:nvPr>
        </p:nvSpPr>
        <p:spPr bwMode="auto">
          <a:xfrm>
            <a:off x="0" y="182566"/>
            <a:ext cx="12482513"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6079" tIns="36079" rIns="36079" bIns="36079" numCol="1" anchor="ctr" anchorCtr="0" compatLnSpc="1">
            <a:prstTxWarp prst="textNoShape">
              <a:avLst/>
            </a:prstTxWarp>
          </a:bodyPr>
          <a:lstStyle/>
          <a:p>
            <a:pPr lvl="0"/>
            <a:r>
              <a:rPr lang="en-US" altLang="fr-FR">
                <a:sym typeface="Gill Sans" charset="0"/>
              </a:rPr>
              <a:t>Click to edit Master title style</a:t>
            </a:r>
          </a:p>
        </p:txBody>
      </p:sp>
      <p:sp>
        <p:nvSpPr>
          <p:cNvPr id="1027" name="Rectangle 2">
            <a:extLst>
              <a:ext uri="{FF2B5EF4-FFF2-40B4-BE49-F238E27FC236}">
                <a16:creationId xmlns:a16="http://schemas.microsoft.com/office/drawing/2014/main" id="{44059F20-EB8F-4F40-9991-37A700CCACAC}"/>
              </a:ext>
            </a:extLst>
          </p:cNvPr>
          <p:cNvSpPr>
            <a:spLocks noGrp="1" noChangeArrowheads="1"/>
          </p:cNvSpPr>
          <p:nvPr>
            <p:ph type="body" idx="1"/>
          </p:nvPr>
        </p:nvSpPr>
        <p:spPr bwMode="auto">
          <a:xfrm>
            <a:off x="1219868" y="1992313"/>
            <a:ext cx="10042777"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6079" tIns="36079" rIns="36079" bIns="36079" numCol="1" anchor="ctr" anchorCtr="0" compatLnSpc="1">
            <a:prstTxWarp prst="textNoShape">
              <a:avLst/>
            </a:prstTxWarp>
          </a:bodyPr>
          <a:lstStyle/>
          <a:p>
            <a:pPr lvl="0"/>
            <a:r>
              <a:rPr lang="en-US" altLang="fr-FR">
                <a:sym typeface="Gill Sans" charset="0"/>
              </a:rPr>
              <a:t>Click to edit Master text styles</a:t>
            </a:r>
          </a:p>
          <a:p>
            <a:pPr lvl="1"/>
            <a:r>
              <a:rPr lang="en-US" altLang="fr-FR">
                <a:sym typeface="Gill Sans" charset="0"/>
              </a:rPr>
              <a:t>Second level</a:t>
            </a:r>
          </a:p>
          <a:p>
            <a:pPr lvl="2"/>
            <a:r>
              <a:rPr lang="en-US" altLang="fr-FR">
                <a:sym typeface="Gill Sans" charset="0"/>
              </a:rPr>
              <a:t>Third level</a:t>
            </a:r>
          </a:p>
          <a:p>
            <a:pPr lvl="3"/>
            <a:r>
              <a:rPr lang="en-US" altLang="fr-FR">
                <a:sym typeface="Gill Sans" charset="0"/>
              </a:rPr>
              <a:t>Fourth level</a:t>
            </a:r>
          </a:p>
          <a:p>
            <a:pPr lvl="4"/>
            <a:r>
              <a:rPr lang="en-US" altLang="fr-FR">
                <a:sym typeface="Gill Sans" charset="0"/>
              </a:rPr>
              <a:t>Fifth level</a:t>
            </a:r>
          </a:p>
        </p:txBody>
      </p:sp>
    </p:spTree>
  </p:cSld>
  <p:clrMap bg1="lt1" tx1="dk1" bg2="lt2" tx2="dk2" accent1="accent1" accent2="accent2" accent3="accent3" accent4="accent4" accent5="accent5" accent6="accent6" hlink="hlink" folHlink="folHlink"/>
  <p:sldLayoutIdLst>
    <p:sldLayoutId id="2147484173" r:id="rId1"/>
    <p:sldLayoutId id="2147484174" r:id="rId2"/>
  </p:sldLayoutIdLst>
  <p:transition/>
  <p:hf hdr="0" ftr="0" dt="0"/>
  <p:txStyles>
    <p:titleStyle>
      <a:lvl1pPr algn="l" rtl="0" eaLnBrk="0" fontAlgn="base" hangingPunct="0">
        <a:spcBef>
          <a:spcPct val="0"/>
        </a:spcBef>
        <a:spcAft>
          <a:spcPct val="0"/>
        </a:spcAft>
        <a:defRPr sz="2800" b="0" i="0" u="none">
          <a:solidFill>
            <a:schemeClr val="tx1"/>
          </a:solidFill>
          <a:latin typeface="Arial" pitchFamily="34" charset="0"/>
          <a:ea typeface="+mj-ea"/>
          <a:cs typeface="Arial" pitchFamily="34" charset="0"/>
          <a:sym typeface="Gill Sans" charset="0"/>
        </a:defRPr>
      </a:lvl1pPr>
      <a:lvl2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2pPr>
      <a:lvl3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3pPr>
      <a:lvl4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4pPr>
      <a:lvl5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5pPr>
      <a:lvl6pPr marL="324714"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6pPr>
      <a:lvl7pPr marL="649429"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7pPr>
      <a:lvl8pPr marL="974143"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8pPr>
      <a:lvl9pPr marL="1298859"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9pPr>
    </p:titleStyle>
    <p:bodyStyle>
      <a:lvl1pPr marL="593725"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1pPr>
      <a:lvl2pPr marL="908050" indent="-403225" algn="l" rtl="0" eaLnBrk="0" fontAlgn="base" hangingPunct="0">
        <a:spcBef>
          <a:spcPts val="1700"/>
        </a:spcBef>
        <a:spcAft>
          <a:spcPct val="0"/>
        </a:spcAft>
        <a:buSzPct val="171000"/>
        <a:buFont typeface="Gill Sans" charset="0"/>
        <a:buChar char="•"/>
        <a:defRPr sz="2000" b="0" i="0" u="none">
          <a:solidFill>
            <a:schemeClr val="tx1"/>
          </a:solidFill>
          <a:latin typeface="+mn-lt"/>
          <a:ea typeface="+mn-ea"/>
          <a:cs typeface="+mn-cs"/>
          <a:sym typeface="Gill Sans" charset="0"/>
        </a:defRPr>
      </a:lvl2pPr>
      <a:lvl3pPr marL="1223963"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3pPr>
      <a:lvl4pPr marL="1539875"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4pPr>
      <a:lvl5pPr marL="1855788"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5pPr>
      <a:lvl6pPr marL="2182805"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6pPr>
      <a:lvl7pPr marL="2507519"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7pPr>
      <a:lvl8pPr marL="2832234"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8pPr>
      <a:lvl9pPr marL="3156949"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649429" rtl="0" eaLnBrk="1" latinLnBrk="0" hangingPunct="1">
        <a:defRPr sz="1300" kern="1200">
          <a:solidFill>
            <a:schemeClr val="tx1"/>
          </a:solidFill>
          <a:latin typeface="+mn-lt"/>
          <a:ea typeface="+mn-ea"/>
          <a:cs typeface="+mn-cs"/>
        </a:defRPr>
      </a:lvl1pPr>
      <a:lvl2pPr marL="324714" algn="l" defTabSz="649429" rtl="0" eaLnBrk="1" latinLnBrk="0" hangingPunct="1">
        <a:defRPr sz="1300" kern="1200">
          <a:solidFill>
            <a:schemeClr val="tx1"/>
          </a:solidFill>
          <a:latin typeface="+mn-lt"/>
          <a:ea typeface="+mn-ea"/>
          <a:cs typeface="+mn-cs"/>
        </a:defRPr>
      </a:lvl2pPr>
      <a:lvl3pPr marL="649429" algn="l" defTabSz="649429" rtl="0" eaLnBrk="1" latinLnBrk="0" hangingPunct="1">
        <a:defRPr sz="1300" kern="1200">
          <a:solidFill>
            <a:schemeClr val="tx1"/>
          </a:solidFill>
          <a:latin typeface="+mn-lt"/>
          <a:ea typeface="+mn-ea"/>
          <a:cs typeface="+mn-cs"/>
        </a:defRPr>
      </a:lvl3pPr>
      <a:lvl4pPr marL="974143" algn="l" defTabSz="649429" rtl="0" eaLnBrk="1" latinLnBrk="0" hangingPunct="1">
        <a:defRPr sz="1300" kern="1200">
          <a:solidFill>
            <a:schemeClr val="tx1"/>
          </a:solidFill>
          <a:latin typeface="+mn-lt"/>
          <a:ea typeface="+mn-ea"/>
          <a:cs typeface="+mn-cs"/>
        </a:defRPr>
      </a:lvl4pPr>
      <a:lvl5pPr marL="1298859" algn="l" defTabSz="649429" rtl="0" eaLnBrk="1" latinLnBrk="0" hangingPunct="1">
        <a:defRPr sz="1300" kern="1200">
          <a:solidFill>
            <a:schemeClr val="tx1"/>
          </a:solidFill>
          <a:latin typeface="+mn-lt"/>
          <a:ea typeface="+mn-ea"/>
          <a:cs typeface="+mn-cs"/>
        </a:defRPr>
      </a:lvl5pPr>
      <a:lvl6pPr marL="1623573" algn="l" defTabSz="649429" rtl="0" eaLnBrk="1" latinLnBrk="0" hangingPunct="1">
        <a:defRPr sz="1300" kern="1200">
          <a:solidFill>
            <a:schemeClr val="tx1"/>
          </a:solidFill>
          <a:latin typeface="+mn-lt"/>
          <a:ea typeface="+mn-ea"/>
          <a:cs typeface="+mn-cs"/>
        </a:defRPr>
      </a:lvl6pPr>
      <a:lvl7pPr marL="1948289" algn="l" defTabSz="649429" rtl="0" eaLnBrk="1" latinLnBrk="0" hangingPunct="1">
        <a:defRPr sz="1300" kern="1200">
          <a:solidFill>
            <a:schemeClr val="tx1"/>
          </a:solidFill>
          <a:latin typeface="+mn-lt"/>
          <a:ea typeface="+mn-ea"/>
          <a:cs typeface="+mn-cs"/>
        </a:defRPr>
      </a:lvl7pPr>
      <a:lvl8pPr marL="2273003" algn="l" defTabSz="649429" rtl="0" eaLnBrk="1" latinLnBrk="0" hangingPunct="1">
        <a:defRPr sz="1300" kern="1200">
          <a:solidFill>
            <a:schemeClr val="tx1"/>
          </a:solidFill>
          <a:latin typeface="+mn-lt"/>
          <a:ea typeface="+mn-ea"/>
          <a:cs typeface="+mn-cs"/>
        </a:defRPr>
      </a:lvl8pPr>
      <a:lvl9pPr marL="2597718" algn="l" defTabSz="649429" rtl="0" eaLnBrk="1" latinLnBrk="0" hangingPunct="1">
        <a:defRPr sz="13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211" userDrawn="1">
          <p15:clr>
            <a:srgbClr val="F26B43"/>
          </p15:clr>
        </p15:guide>
        <p15:guide id="2" pos="393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EF7EF5D0-1EB5-3D9A-A1A0-71D75CE1EDC9}"/>
              </a:ext>
            </a:extLst>
          </p:cNvPr>
          <p:cNvSpPr>
            <a:spLocks noGrp="1"/>
          </p:cNvSpPr>
          <p:nvPr>
            <p:ph type="body" idx="1"/>
          </p:nvPr>
        </p:nvSpPr>
        <p:spPr/>
        <p:txBody>
          <a:bodyPr/>
          <a:lstStyle/>
          <a:p>
            <a:r>
              <a:rPr lang="fr-CA" dirty="0"/>
              <a:t>Introduction</a:t>
            </a:r>
          </a:p>
        </p:txBody>
      </p:sp>
      <p:sp>
        <p:nvSpPr>
          <p:cNvPr id="3" name="Title 2">
            <a:extLst>
              <a:ext uri="{FF2B5EF4-FFF2-40B4-BE49-F238E27FC236}">
                <a16:creationId xmlns:a16="http://schemas.microsoft.com/office/drawing/2014/main" id="{1E7454D3-1E15-A1DC-4185-495AEC5E15C6}"/>
              </a:ext>
            </a:extLst>
          </p:cNvPr>
          <p:cNvSpPr>
            <a:spLocks noGrp="1"/>
          </p:cNvSpPr>
          <p:nvPr>
            <p:ph type="title"/>
          </p:nvPr>
        </p:nvSpPr>
        <p:spPr/>
        <p:txBody>
          <a:bodyPr/>
          <a:lstStyle/>
          <a:p>
            <a:r>
              <a:rPr lang="fr-CA" dirty="0"/>
              <a:t>L’adverbe</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43996-651D-4E60-972C-6F9FC358452C}"/>
              </a:ext>
            </a:extLst>
          </p:cNvPr>
          <p:cNvSpPr>
            <a:spLocks noGrp="1"/>
          </p:cNvSpPr>
          <p:nvPr>
            <p:ph type="title"/>
          </p:nvPr>
        </p:nvSpPr>
        <p:spPr/>
        <p:txBody>
          <a:bodyPr/>
          <a:lstStyle/>
          <a:p>
            <a:r>
              <a:rPr lang="fr-CA" sz="3600" dirty="0"/>
              <a:t>Définition</a:t>
            </a:r>
          </a:p>
        </p:txBody>
      </p:sp>
      <p:sp>
        <p:nvSpPr>
          <p:cNvPr id="19" name="Content Placeholder 5">
            <a:extLst>
              <a:ext uri="{FF2B5EF4-FFF2-40B4-BE49-F238E27FC236}">
                <a16:creationId xmlns:a16="http://schemas.microsoft.com/office/drawing/2014/main" id="{D1F84AAC-FC75-E06F-0A45-C06C18D4295C}"/>
              </a:ext>
            </a:extLst>
          </p:cNvPr>
          <p:cNvSpPr txBox="1">
            <a:spLocks noChangeArrowheads="1"/>
          </p:cNvSpPr>
          <p:nvPr/>
        </p:nvSpPr>
        <p:spPr bwMode="auto">
          <a:xfrm>
            <a:off x="1842655" y="1241425"/>
            <a:ext cx="8534400" cy="416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altLang="fr-FR" b="0" i="0" u="none" strike="noStrike" kern="0" cap="none" spc="0" normalizeH="0" baseline="0" noProof="0" dirty="0">
              <a:ln>
                <a:noFill/>
              </a:ln>
              <a:solidFill>
                <a:srgbClr val="333766"/>
              </a:solidFill>
              <a:effectLst/>
              <a:uLnTx/>
              <a:uFillTx/>
              <a:latin typeface="Arial"/>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altLang="fr-FR" sz="2400" b="0" i="0" u="none" strike="noStrike" kern="0" cap="none" spc="0" normalizeH="0" baseline="0" noProof="0" dirty="0">
                <a:ln>
                  <a:noFill/>
                </a:ln>
                <a:solidFill>
                  <a:srgbClr val="000000"/>
                </a:solidFill>
                <a:effectLst/>
                <a:uLnTx/>
                <a:uFillTx/>
                <a:latin typeface="Arial"/>
              </a:rPr>
              <a:t>Nous parlons lentement. </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altLang="fr-FR" sz="2400" b="0" i="0" u="none" strike="noStrike" kern="0" cap="none" spc="0" normalizeH="0" baseline="0" noProof="0" dirty="0">
              <a:ln>
                <a:noFill/>
              </a:ln>
              <a:solidFill>
                <a:srgbClr val="000000"/>
              </a:solidFill>
              <a:effectLst/>
              <a:uLnTx/>
              <a:uFillTx/>
              <a:latin typeface="Arial"/>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altLang="fr-FR" sz="2400" b="0" i="0" u="none" strike="noStrike" kern="0" cap="none" spc="0" normalizeH="0" baseline="0" noProof="0" dirty="0">
              <a:ln>
                <a:noFill/>
              </a:ln>
              <a:solidFill>
                <a:srgbClr val="000000"/>
              </a:solidFill>
              <a:effectLst/>
              <a:uLnTx/>
              <a:uFillTx/>
              <a:latin typeface="Arial"/>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altLang="fr-FR" sz="2400" b="0" i="0" u="none" strike="noStrike" kern="0" cap="none" spc="0" normalizeH="0" baseline="0" noProof="0" dirty="0">
                <a:ln>
                  <a:noFill/>
                </a:ln>
                <a:solidFill>
                  <a:srgbClr val="000000"/>
                </a:solidFill>
                <a:effectLst/>
                <a:uLnTx/>
                <a:uFillTx/>
                <a:latin typeface="Arial"/>
              </a:rPr>
              <a:t>Elles sont très gentilles.</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altLang="fr-FR" sz="2400" b="0" i="0" u="none" strike="noStrike" kern="0" cap="none" spc="0" normalizeH="0" baseline="0" noProof="0" dirty="0">
              <a:ln>
                <a:noFill/>
              </a:ln>
              <a:solidFill>
                <a:srgbClr val="000000"/>
              </a:solidFill>
              <a:effectLst/>
              <a:uLnTx/>
              <a:uFillTx/>
              <a:latin typeface="Arial"/>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altLang="fr-FR" sz="2400" b="0" i="0" u="none" strike="noStrike" kern="0" cap="none" spc="0" normalizeH="0" baseline="0" noProof="0" dirty="0">
              <a:ln>
                <a:noFill/>
              </a:ln>
              <a:solidFill>
                <a:srgbClr val="000000"/>
              </a:solidFill>
              <a:effectLst/>
              <a:uLnTx/>
              <a:uFillTx/>
              <a:latin typeface="Arial"/>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altLang="fr-FR" sz="2400" b="0" i="0" u="none" strike="noStrike" kern="0" cap="none" spc="0" normalizeH="0" baseline="0" noProof="0" dirty="0">
                <a:ln>
                  <a:noFill/>
                </a:ln>
                <a:solidFill>
                  <a:srgbClr val="000000"/>
                </a:solidFill>
                <a:effectLst/>
                <a:uLnTx/>
                <a:uFillTx/>
                <a:latin typeface="Arial"/>
              </a:rPr>
              <a:t>Tu es trop souvent en retard.</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altLang="fr-FR" sz="2400" b="0" i="0" u="none" strike="noStrike" kern="0" cap="none" spc="0" normalizeH="0" baseline="0" noProof="0" dirty="0">
              <a:ln>
                <a:noFill/>
              </a:ln>
              <a:solidFill>
                <a:srgbClr val="000000"/>
              </a:solidFill>
              <a:effectLst/>
              <a:uLnTx/>
              <a:uFillTx/>
              <a:latin typeface="Arial"/>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altLang="fr-FR" sz="2400" b="0" i="0" u="none" strike="noStrike" kern="0" cap="none" spc="0" normalizeH="0" baseline="0" noProof="0" dirty="0">
              <a:ln>
                <a:noFill/>
              </a:ln>
              <a:solidFill>
                <a:srgbClr val="000000"/>
              </a:solidFill>
              <a:effectLst/>
              <a:uLnTx/>
              <a:uFillTx/>
              <a:latin typeface="Arial"/>
            </a:endParaRPr>
          </a:p>
          <a:p>
            <a:pPr marL="0" lvl="0" indent="0">
              <a:spcBef>
                <a:spcPct val="0"/>
              </a:spcBef>
              <a:buNone/>
            </a:pPr>
            <a:r>
              <a:rPr kumimoji="0" lang="fr-FR" altLang="fr-FR" sz="2400" b="0" i="0" u="none" strike="noStrike" kern="0" cap="none" spc="0" normalizeH="0" baseline="0" noProof="0" dirty="0">
                <a:ln>
                  <a:noFill/>
                </a:ln>
                <a:solidFill>
                  <a:srgbClr val="000000"/>
                </a:solidFill>
                <a:effectLst/>
                <a:uLnTx/>
                <a:uFillTx/>
                <a:latin typeface="Arial"/>
              </a:rPr>
              <a:t>Ce mot se </a:t>
            </a:r>
            <a:r>
              <a:rPr lang="fr-FR" altLang="fr-FR" sz="2400" kern="0" dirty="0">
                <a:solidFill>
                  <a:srgbClr val="000000"/>
                </a:solidFill>
                <a:latin typeface="Arial"/>
              </a:rPr>
              <a:t>place immédiatement </a:t>
            </a:r>
            <a:r>
              <a:rPr kumimoji="0" lang="fr-FR" altLang="fr-FR" sz="2400" b="0" i="0" u="none" strike="noStrike" kern="0" cap="none" spc="0" normalizeH="0" baseline="0" noProof="0" dirty="0">
                <a:ln>
                  <a:noFill/>
                </a:ln>
                <a:solidFill>
                  <a:srgbClr val="000000"/>
                </a:solidFill>
                <a:effectLst/>
                <a:uLnTx/>
                <a:uFillTx/>
                <a:latin typeface="Arial"/>
              </a:rPr>
              <a:t>après le verbe.</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altLang="fr-FR" sz="2400" b="0" i="0" u="none" strike="noStrike" kern="0" cap="none" spc="0" normalizeH="0" baseline="0" noProof="0" dirty="0">
              <a:ln>
                <a:noFill/>
              </a:ln>
              <a:solidFill>
                <a:srgbClr val="000000"/>
              </a:solidFill>
              <a:effectLst/>
              <a:uLnTx/>
              <a:uFillTx/>
              <a:latin typeface="Arial"/>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altLang="fr-FR" sz="2400" b="0" i="0" u="none" strike="noStrike" kern="0" cap="none" spc="0" normalizeH="0" baseline="0" noProof="0" dirty="0">
              <a:ln>
                <a:noFill/>
              </a:ln>
              <a:solidFill>
                <a:srgbClr val="333766"/>
              </a:solidFill>
              <a:effectLst/>
              <a:uLnTx/>
              <a:uFillTx/>
              <a:latin typeface="Arial"/>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altLang="fr-FR" sz="2400" b="0" i="0" u="none" strike="noStrike" kern="0" cap="none" spc="0" normalizeH="0" baseline="0" noProof="0" dirty="0">
              <a:ln>
                <a:noFill/>
              </a:ln>
              <a:solidFill>
                <a:srgbClr val="333766"/>
              </a:solidFill>
              <a:effectLst/>
              <a:uLnTx/>
              <a:uFillTx/>
              <a:latin typeface="Arial"/>
            </a:endParaRPr>
          </a:p>
        </p:txBody>
      </p:sp>
      <p:cxnSp>
        <p:nvCxnSpPr>
          <p:cNvPr id="20" name="Straight Connector 19">
            <a:extLst>
              <a:ext uri="{FF2B5EF4-FFF2-40B4-BE49-F238E27FC236}">
                <a16:creationId xmlns:a16="http://schemas.microsoft.com/office/drawing/2014/main" id="{63823BE0-29C3-5144-A405-CAE38AD1F425}"/>
              </a:ext>
            </a:extLst>
          </p:cNvPr>
          <p:cNvCxnSpPr>
            <a:cxnSpLocks/>
          </p:cNvCxnSpPr>
          <p:nvPr/>
        </p:nvCxnSpPr>
        <p:spPr>
          <a:xfrm>
            <a:off x="3815918" y="2109820"/>
            <a:ext cx="1349013" cy="1587"/>
          </a:xfrm>
          <a:prstGeom prst="line">
            <a:avLst/>
          </a:prstGeom>
          <a:noFill/>
          <a:ln w="12700" cap="flat" cmpd="sng" algn="ctr">
            <a:solidFill>
              <a:srgbClr val="C00000"/>
            </a:solidFill>
            <a:prstDash val="solid"/>
          </a:ln>
          <a:effectLst/>
        </p:spPr>
      </p:cxnSp>
      <p:cxnSp>
        <p:nvCxnSpPr>
          <p:cNvPr id="21" name="Straight Connector 20">
            <a:extLst>
              <a:ext uri="{FF2B5EF4-FFF2-40B4-BE49-F238E27FC236}">
                <a16:creationId xmlns:a16="http://schemas.microsoft.com/office/drawing/2014/main" id="{D8A5DB6A-6FA4-E8E4-42AE-542117A1A538}"/>
              </a:ext>
            </a:extLst>
          </p:cNvPr>
          <p:cNvCxnSpPr>
            <a:cxnSpLocks/>
          </p:cNvCxnSpPr>
          <p:nvPr/>
        </p:nvCxnSpPr>
        <p:spPr>
          <a:xfrm flipV="1">
            <a:off x="3350780" y="3222800"/>
            <a:ext cx="495300" cy="3318"/>
          </a:xfrm>
          <a:prstGeom prst="line">
            <a:avLst/>
          </a:prstGeom>
          <a:noFill/>
          <a:ln w="12700" cap="flat" cmpd="sng" algn="ctr">
            <a:solidFill>
              <a:srgbClr val="C00000"/>
            </a:solidFill>
            <a:prstDash val="solid"/>
          </a:ln>
          <a:effectLst/>
        </p:spPr>
      </p:cxnSp>
      <p:cxnSp>
        <p:nvCxnSpPr>
          <p:cNvPr id="22" name="Straight Connector 21">
            <a:extLst>
              <a:ext uri="{FF2B5EF4-FFF2-40B4-BE49-F238E27FC236}">
                <a16:creationId xmlns:a16="http://schemas.microsoft.com/office/drawing/2014/main" id="{8735130B-557C-9448-9CC3-B8CD7DB957D2}"/>
              </a:ext>
            </a:extLst>
          </p:cNvPr>
          <p:cNvCxnSpPr>
            <a:cxnSpLocks/>
          </p:cNvCxnSpPr>
          <p:nvPr/>
        </p:nvCxnSpPr>
        <p:spPr>
          <a:xfrm>
            <a:off x="2806268" y="4297219"/>
            <a:ext cx="484620" cy="0"/>
          </a:xfrm>
          <a:prstGeom prst="line">
            <a:avLst/>
          </a:prstGeom>
          <a:noFill/>
          <a:ln w="12700" cap="flat" cmpd="sng" algn="ctr">
            <a:solidFill>
              <a:srgbClr val="C00000"/>
            </a:solidFill>
            <a:prstDash val="solid"/>
          </a:ln>
          <a:effectLst/>
        </p:spPr>
      </p:cxnSp>
      <p:cxnSp>
        <p:nvCxnSpPr>
          <p:cNvPr id="23" name="Straight Connector 22">
            <a:extLst>
              <a:ext uri="{FF2B5EF4-FFF2-40B4-BE49-F238E27FC236}">
                <a16:creationId xmlns:a16="http://schemas.microsoft.com/office/drawing/2014/main" id="{232344C3-2D68-D2F0-394F-902B9B62A657}"/>
              </a:ext>
            </a:extLst>
          </p:cNvPr>
          <p:cNvCxnSpPr>
            <a:cxnSpLocks/>
          </p:cNvCxnSpPr>
          <p:nvPr/>
        </p:nvCxnSpPr>
        <p:spPr>
          <a:xfrm>
            <a:off x="3414280" y="4297219"/>
            <a:ext cx="1050564" cy="0"/>
          </a:xfrm>
          <a:prstGeom prst="line">
            <a:avLst/>
          </a:prstGeom>
          <a:noFill/>
          <a:ln w="12700" cap="flat" cmpd="sng" algn="ctr">
            <a:solidFill>
              <a:srgbClr val="C00000"/>
            </a:solidFill>
            <a:prstDash val="solid"/>
          </a:ln>
          <a:effectLst/>
        </p:spPr>
      </p:cxnSp>
      <p:sp>
        <p:nvSpPr>
          <p:cNvPr id="24" name="Curved Up Arrow 38">
            <a:extLst>
              <a:ext uri="{FF2B5EF4-FFF2-40B4-BE49-F238E27FC236}">
                <a16:creationId xmlns:a16="http://schemas.microsoft.com/office/drawing/2014/main" id="{C63A9AF7-697E-3FC4-3CD7-8F8A28267FCB}"/>
              </a:ext>
            </a:extLst>
          </p:cNvPr>
          <p:cNvSpPr/>
          <p:nvPr/>
        </p:nvSpPr>
        <p:spPr>
          <a:xfrm rot="10800000">
            <a:off x="3223780" y="1433902"/>
            <a:ext cx="1066800" cy="328612"/>
          </a:xfrm>
          <a:prstGeom prst="curvedUpArrow">
            <a:avLst/>
          </a:prstGeom>
          <a:solidFill>
            <a:srgbClr val="99CCFF"/>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2400" b="0" i="0" u="none" strike="noStrike" kern="0" cap="none" spc="0" normalizeH="0" baseline="0" noProof="0" dirty="0">
              <a:ln>
                <a:noFill/>
              </a:ln>
              <a:solidFill>
                <a:srgbClr val="000000"/>
              </a:solidFill>
              <a:effectLst/>
              <a:uLnTx/>
              <a:uFillTx/>
              <a:latin typeface="Arial"/>
              <a:ea typeface="+mn-ea"/>
              <a:cs typeface="+mn-cs"/>
            </a:endParaRPr>
          </a:p>
        </p:txBody>
      </p:sp>
      <p:sp>
        <p:nvSpPr>
          <p:cNvPr id="25" name="Curved Down Arrow 39">
            <a:extLst>
              <a:ext uri="{FF2B5EF4-FFF2-40B4-BE49-F238E27FC236}">
                <a16:creationId xmlns:a16="http://schemas.microsoft.com/office/drawing/2014/main" id="{8998F947-AA08-8100-F4D8-576EDBE34722}"/>
              </a:ext>
            </a:extLst>
          </p:cNvPr>
          <p:cNvSpPr/>
          <p:nvPr/>
        </p:nvSpPr>
        <p:spPr>
          <a:xfrm>
            <a:off x="3678599" y="2630010"/>
            <a:ext cx="685800" cy="304800"/>
          </a:xfrm>
          <a:prstGeom prst="curvedDownArrow">
            <a:avLst/>
          </a:prstGeom>
          <a:solidFill>
            <a:srgbClr val="99CCFF"/>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2400" b="0" i="0" u="none" strike="noStrike" kern="0" cap="none" spc="0" normalizeH="0" baseline="0" noProof="0" dirty="0">
              <a:ln>
                <a:noFill/>
              </a:ln>
              <a:solidFill>
                <a:srgbClr val="000000"/>
              </a:solidFill>
              <a:effectLst/>
              <a:uLnTx/>
              <a:uFillTx/>
              <a:latin typeface="Arial"/>
              <a:ea typeface="+mn-ea"/>
              <a:cs typeface="+mn-cs"/>
            </a:endParaRPr>
          </a:p>
        </p:txBody>
      </p:sp>
      <p:sp>
        <p:nvSpPr>
          <p:cNvPr id="26" name="Curved Down Arrow 40">
            <a:extLst>
              <a:ext uri="{FF2B5EF4-FFF2-40B4-BE49-F238E27FC236}">
                <a16:creationId xmlns:a16="http://schemas.microsoft.com/office/drawing/2014/main" id="{45DF7D8E-D128-3899-0C26-F28C9415B046}"/>
              </a:ext>
            </a:extLst>
          </p:cNvPr>
          <p:cNvSpPr/>
          <p:nvPr/>
        </p:nvSpPr>
        <p:spPr>
          <a:xfrm>
            <a:off x="3071380" y="3757612"/>
            <a:ext cx="685800" cy="304800"/>
          </a:xfrm>
          <a:prstGeom prst="curvedDownArrow">
            <a:avLst/>
          </a:prstGeom>
          <a:solidFill>
            <a:srgbClr val="99CCFF"/>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2400" b="0" i="0" u="none" strike="noStrike" kern="0" cap="none" spc="0" normalizeH="0" baseline="0" noProof="0" dirty="0">
              <a:ln>
                <a:noFill/>
              </a:ln>
              <a:solidFill>
                <a:srgbClr val="000000"/>
              </a:solidFill>
              <a:effectLst/>
              <a:uLnTx/>
              <a:uFillTx/>
              <a:latin typeface="Arial"/>
              <a:ea typeface="+mn-ea"/>
              <a:cs typeface="+mn-cs"/>
            </a:endParaRPr>
          </a:p>
        </p:txBody>
      </p:sp>
      <p:cxnSp>
        <p:nvCxnSpPr>
          <p:cNvPr id="27" name="Straight Connector 26">
            <a:extLst>
              <a:ext uri="{FF2B5EF4-FFF2-40B4-BE49-F238E27FC236}">
                <a16:creationId xmlns:a16="http://schemas.microsoft.com/office/drawing/2014/main" id="{4F1CA7BA-0AD5-2CF6-90E9-C0694810F2C4}"/>
              </a:ext>
            </a:extLst>
          </p:cNvPr>
          <p:cNvCxnSpPr>
            <a:cxnSpLocks/>
          </p:cNvCxnSpPr>
          <p:nvPr/>
        </p:nvCxnSpPr>
        <p:spPr>
          <a:xfrm>
            <a:off x="4225926" y="5410200"/>
            <a:ext cx="2093118" cy="0"/>
          </a:xfrm>
          <a:prstGeom prst="line">
            <a:avLst/>
          </a:prstGeom>
          <a:noFill/>
          <a:ln w="12700" cap="flat" cmpd="sng" algn="ctr">
            <a:solidFill>
              <a:srgbClr val="C00000"/>
            </a:solidFill>
            <a:prstDash val="solid"/>
          </a:ln>
          <a:effectLst/>
        </p:spPr>
      </p:cxnSp>
      <p:sp>
        <p:nvSpPr>
          <p:cNvPr id="28" name="Curved Down Arrow 45">
            <a:extLst>
              <a:ext uri="{FF2B5EF4-FFF2-40B4-BE49-F238E27FC236}">
                <a16:creationId xmlns:a16="http://schemas.microsoft.com/office/drawing/2014/main" id="{C85AC4B2-79DD-92AA-D4B7-623C9C1A6BCF}"/>
              </a:ext>
            </a:extLst>
          </p:cNvPr>
          <p:cNvSpPr/>
          <p:nvPr/>
        </p:nvSpPr>
        <p:spPr>
          <a:xfrm>
            <a:off x="5858055" y="4799013"/>
            <a:ext cx="921977" cy="304800"/>
          </a:xfrm>
          <a:prstGeom prst="curvedDownArrow">
            <a:avLst/>
          </a:prstGeom>
          <a:solidFill>
            <a:srgbClr val="99CCFF"/>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2400" b="0" i="0" u="none" strike="noStrike" kern="0" cap="none" spc="0" normalizeH="0" baseline="0" noProof="0" dirty="0">
              <a:ln>
                <a:noFill/>
              </a:ln>
              <a:solidFill>
                <a:srgbClr val="000000"/>
              </a:solidFill>
              <a:effectLst/>
              <a:uLnTx/>
              <a:uFillTx/>
              <a:latin typeface="Arial"/>
              <a:ea typeface="+mn-ea"/>
              <a:cs typeface="+mn-cs"/>
            </a:endParaRPr>
          </a:p>
        </p:txBody>
      </p:sp>
      <p:grpSp>
        <p:nvGrpSpPr>
          <p:cNvPr id="29" name="Group 67">
            <a:extLst>
              <a:ext uri="{FF2B5EF4-FFF2-40B4-BE49-F238E27FC236}">
                <a16:creationId xmlns:a16="http://schemas.microsoft.com/office/drawing/2014/main" id="{83F1CCDB-F3AD-F3CB-8AF2-D8B1ACEE834C}"/>
              </a:ext>
            </a:extLst>
          </p:cNvPr>
          <p:cNvGrpSpPr>
            <a:grpSpLocks/>
          </p:cNvGrpSpPr>
          <p:nvPr/>
        </p:nvGrpSpPr>
        <p:grpSpPr bwMode="auto">
          <a:xfrm>
            <a:off x="6126524" y="1611311"/>
            <a:ext cx="6177829" cy="2103120"/>
            <a:chOff x="4572000" y="2743199"/>
            <a:chExt cx="4724400" cy="2102617"/>
          </a:xfrm>
        </p:grpSpPr>
        <p:sp>
          <p:nvSpPr>
            <p:cNvPr id="30" name="Rectangle 29">
              <a:extLst>
                <a:ext uri="{FF2B5EF4-FFF2-40B4-BE49-F238E27FC236}">
                  <a16:creationId xmlns:a16="http://schemas.microsoft.com/office/drawing/2014/main" id="{C40E25E4-D64D-A30D-B35F-D3C939C97D95}"/>
                </a:ext>
              </a:extLst>
            </p:cNvPr>
            <p:cNvSpPr/>
            <p:nvPr/>
          </p:nvSpPr>
          <p:spPr>
            <a:xfrm>
              <a:off x="4572000" y="2743199"/>
              <a:ext cx="4724400" cy="2102617"/>
            </a:xfrm>
            <a:prstGeom prst="rect">
              <a:avLst/>
            </a:prstGeom>
            <a:solidFill>
              <a:srgbClr val="FFFFFF">
                <a:lumMod val="95000"/>
              </a:srgbClr>
            </a:solidFill>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3200" b="0" i="0" u="none" strike="noStrike" kern="0" cap="none" spc="0" normalizeH="0" baseline="0" noProof="0" dirty="0">
                  <a:ln>
                    <a:noFill/>
                  </a:ln>
                  <a:solidFill>
                    <a:srgbClr val="333766"/>
                  </a:solidFill>
                  <a:effectLst/>
                  <a:uLnTx/>
                  <a:uFillTx/>
                  <a:latin typeface="Arial" charset="0"/>
                  <a:cs typeface="+mn-cs"/>
                </a:rPr>
                <a:t>L'adverbe	      un mot invariable qui modifie le sens du </a:t>
              </a:r>
              <a:r>
                <a:rPr kumimoji="0" lang="fr-FR" sz="3200" b="1" i="0" u="none" strike="noStrike" kern="0" cap="none" spc="0" normalizeH="0" baseline="0" noProof="0" dirty="0">
                  <a:ln>
                    <a:noFill/>
                  </a:ln>
                  <a:solidFill>
                    <a:srgbClr val="333766"/>
                  </a:solidFill>
                  <a:effectLst/>
                  <a:uLnTx/>
                  <a:uFillTx/>
                  <a:latin typeface="Arial" charset="0"/>
                  <a:cs typeface="+mn-cs"/>
                </a:rPr>
                <a:t>verbe</a:t>
              </a:r>
              <a:r>
                <a:rPr kumimoji="0" lang="fr-FR" sz="3200" b="0" i="0" u="none" strike="noStrike" kern="0" cap="none" spc="0" normalizeH="0" baseline="0" noProof="0" dirty="0">
                  <a:ln>
                    <a:noFill/>
                  </a:ln>
                  <a:solidFill>
                    <a:srgbClr val="333766"/>
                  </a:solidFill>
                  <a:effectLst/>
                  <a:uLnTx/>
                  <a:uFillTx/>
                  <a:latin typeface="Arial" charset="0"/>
                  <a:cs typeface="+mn-cs"/>
                </a:rPr>
                <a:t>, de l'</a:t>
              </a:r>
              <a:r>
                <a:rPr kumimoji="0" lang="fr-FR" sz="3200" b="1" i="0" u="none" strike="noStrike" kern="0" cap="none" spc="0" normalizeH="0" baseline="0" noProof="0" dirty="0">
                  <a:ln>
                    <a:noFill/>
                  </a:ln>
                  <a:solidFill>
                    <a:srgbClr val="333766"/>
                  </a:solidFill>
                  <a:effectLst/>
                  <a:uLnTx/>
                  <a:uFillTx/>
                  <a:latin typeface="Arial" charset="0"/>
                  <a:cs typeface="+mn-cs"/>
                </a:rPr>
                <a:t>adjectif</a:t>
              </a:r>
              <a:r>
                <a:rPr kumimoji="0" lang="fr-FR" sz="3200" b="0" i="0" u="none" strike="noStrike" kern="0" cap="none" spc="0" normalizeH="0" baseline="0" noProof="0" dirty="0">
                  <a:ln>
                    <a:noFill/>
                  </a:ln>
                  <a:solidFill>
                    <a:srgbClr val="333766"/>
                  </a:solidFill>
                  <a:effectLst/>
                  <a:uLnTx/>
                  <a:uFillTx/>
                  <a:latin typeface="Arial" charset="0"/>
                  <a:cs typeface="+mn-cs"/>
                </a:rPr>
                <a:t> ou d'un </a:t>
              </a:r>
              <a:r>
                <a:rPr kumimoji="0" lang="fr-FR" sz="3200" b="1" i="0" u="none" strike="noStrike" kern="0" cap="none" spc="0" normalizeH="0" baseline="0" noProof="0" dirty="0">
                  <a:ln>
                    <a:noFill/>
                  </a:ln>
                  <a:solidFill>
                    <a:srgbClr val="333766"/>
                  </a:solidFill>
                  <a:effectLst/>
                  <a:uLnTx/>
                  <a:uFillTx/>
                  <a:latin typeface="Arial" charset="0"/>
                  <a:cs typeface="+mn-cs"/>
                </a:rPr>
                <a:t>autre adverbe</a:t>
              </a:r>
              <a:r>
                <a:rPr kumimoji="0" lang="fr-FR" sz="3200" b="0" i="0" u="none" strike="noStrike" kern="0" cap="none" spc="0" normalizeH="0" baseline="0" noProof="0" dirty="0">
                  <a:ln>
                    <a:noFill/>
                  </a:ln>
                  <a:solidFill>
                    <a:srgbClr val="333766"/>
                  </a:solidFill>
                  <a:effectLst/>
                  <a:uLnTx/>
                  <a:uFillTx/>
                  <a:latin typeface="Arial" charset="0"/>
                  <a:cs typeface="+mn-cs"/>
                </a:rPr>
                <a:t> auquel il se rapporte.</a:t>
              </a:r>
              <a:endParaRPr kumimoji="0" lang="fr-CA" sz="3200" b="0" i="0" u="none" strike="noStrike" kern="0" cap="none" spc="0" normalizeH="0" baseline="0" noProof="0" dirty="0">
                <a:ln>
                  <a:noFill/>
                </a:ln>
                <a:solidFill>
                  <a:srgbClr val="333766"/>
                </a:solidFill>
                <a:effectLst/>
                <a:uLnTx/>
                <a:uFillTx/>
                <a:latin typeface="Arial" charset="0"/>
                <a:cs typeface="+mn-cs"/>
              </a:endParaRPr>
            </a:p>
          </p:txBody>
        </p:sp>
        <p:sp>
          <p:nvSpPr>
            <p:cNvPr id="31" name="Right Arrow 66">
              <a:extLst>
                <a:ext uri="{FF2B5EF4-FFF2-40B4-BE49-F238E27FC236}">
                  <a16:creationId xmlns:a16="http://schemas.microsoft.com/office/drawing/2014/main" id="{C999CBFD-058F-6C02-23C1-A7163FE4DA9A}"/>
                </a:ext>
              </a:extLst>
            </p:cNvPr>
            <p:cNvSpPr/>
            <p:nvPr>
              <p:custDataLst>
                <p:tags r:id="rId2"/>
              </p:custDataLst>
            </p:nvPr>
          </p:nvSpPr>
          <p:spPr>
            <a:xfrm>
              <a:off x="6095285" y="2961672"/>
              <a:ext cx="381000" cy="228600"/>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2400" b="0" i="0" u="none" strike="noStrike" kern="0" cap="none" spc="0" normalizeH="0" baseline="0" noProof="0" dirty="0">
                <a:ln>
                  <a:noFill/>
                </a:ln>
                <a:solidFill>
                  <a:srgbClr val="FFFFFF"/>
                </a:solidFill>
                <a:effectLst/>
                <a:uLnTx/>
                <a:uFillTx/>
                <a:latin typeface="Arial"/>
                <a:ea typeface="+mn-ea"/>
                <a:cs typeface="+mn-cs"/>
              </a:endParaRPr>
            </a:p>
          </p:txBody>
        </p:sp>
      </p:grpSp>
      <p:sp>
        <p:nvSpPr>
          <p:cNvPr id="34" name="Left Arrow Callout 71">
            <a:extLst>
              <a:ext uri="{FF2B5EF4-FFF2-40B4-BE49-F238E27FC236}">
                <a16:creationId xmlns:a16="http://schemas.microsoft.com/office/drawing/2014/main" id="{423A1CD6-193C-52A2-5A10-2F17ED4A2359}"/>
              </a:ext>
            </a:extLst>
          </p:cNvPr>
          <p:cNvSpPr/>
          <p:nvPr/>
        </p:nvSpPr>
        <p:spPr>
          <a:xfrm>
            <a:off x="8540791" y="4729163"/>
            <a:ext cx="3352800" cy="1115996"/>
          </a:xfrm>
          <a:prstGeom prst="leftArrowCallout">
            <a:avLst>
              <a:gd name="adj1" fmla="val 40731"/>
              <a:gd name="adj2" fmla="val 30801"/>
              <a:gd name="adj3" fmla="val 34330"/>
              <a:gd name="adj4" fmla="val 85286"/>
            </a:avLst>
          </a:prstGeom>
          <a:ln>
            <a:noFill/>
          </a:ln>
        </p:spPr>
        <p:style>
          <a:lnRef idx="1">
            <a:schemeClr val="accent5"/>
          </a:lnRef>
          <a:fillRef idx="2">
            <a:schemeClr val="accent5"/>
          </a:fillRef>
          <a:effectRef idx="1">
            <a:schemeClr val="accent5"/>
          </a:effectRef>
          <a:fontRef idx="minor">
            <a:schemeClr val="dk1"/>
          </a:fontRef>
        </p:style>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2000" b="0" i="0" u="none" strike="noStrike" kern="0" cap="none" spc="0" normalizeH="0" baseline="0" noProof="0" dirty="0">
                <a:ln>
                  <a:noFill/>
                </a:ln>
                <a:solidFill>
                  <a:srgbClr val="000000"/>
                </a:solidFill>
                <a:effectLst/>
                <a:uLnTx/>
                <a:uFillTx/>
                <a:latin typeface="Arial"/>
                <a:ea typeface="+mn-ea"/>
                <a:cs typeface="+mn-cs"/>
              </a:rPr>
              <a:t>Un adverbe peut aussi modifier une préposition.</a:t>
            </a:r>
            <a:endParaRPr kumimoji="0" lang="fr-CA" sz="2000" b="0" i="0" u="none" strike="noStrike" kern="0" cap="none" spc="0" normalizeH="0" baseline="0" noProof="0" dirty="0">
              <a:ln>
                <a:noFill/>
              </a:ln>
              <a:solidFill>
                <a:srgbClr val="000000"/>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80774671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wipe(down)">
                                      <p:cBhvr>
                                        <p:cTn id="19" dur="500"/>
                                        <p:tgtEl>
                                          <p:spTgt spid="20"/>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down)">
                                      <p:cBhvr>
                                        <p:cTn id="24" dur="500"/>
                                        <p:tgtEl>
                                          <p:spTgt spid="21"/>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wipe(down)">
                                      <p:cBhvr>
                                        <p:cTn id="29" dur="500"/>
                                        <p:tgtEl>
                                          <p:spTgt spid="22"/>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wipe(down)">
                                      <p:cBhvr>
                                        <p:cTn id="34" dur="500"/>
                                        <p:tgtEl>
                                          <p:spTgt spid="23"/>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2" fill="hold" nodeType="clickEffect">
                                  <p:stCondLst>
                                    <p:cond delay="0"/>
                                  </p:stCondLst>
                                  <p:childTnLst>
                                    <p:set>
                                      <p:cBhvr>
                                        <p:cTn id="38" dur="1" fill="hold">
                                          <p:stCondLst>
                                            <p:cond delay="0"/>
                                          </p:stCondLst>
                                        </p:cTn>
                                        <p:tgtEl>
                                          <p:spTgt spid="24"/>
                                        </p:tgtEl>
                                        <p:attrNameLst>
                                          <p:attrName>style.visibility</p:attrName>
                                        </p:attrNameLst>
                                      </p:cBhvr>
                                      <p:to>
                                        <p:strVal val="visible"/>
                                      </p:to>
                                    </p:set>
                                    <p:animEffect transition="in" filter="wipe(right)">
                                      <p:cBhvr>
                                        <p:cTn id="39" dur="500"/>
                                        <p:tgtEl>
                                          <p:spTgt spid="24"/>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25"/>
                                        </p:tgtEl>
                                        <p:attrNameLst>
                                          <p:attrName>style.visibility</p:attrName>
                                        </p:attrNameLst>
                                      </p:cBhvr>
                                      <p:to>
                                        <p:strVal val="visible"/>
                                      </p:to>
                                    </p:set>
                                    <p:animEffect transition="in" filter="wipe(left)">
                                      <p:cBhvr>
                                        <p:cTn id="44" dur="500"/>
                                        <p:tgtEl>
                                          <p:spTgt spid="25"/>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26"/>
                                        </p:tgtEl>
                                        <p:attrNameLst>
                                          <p:attrName>style.visibility</p:attrName>
                                        </p:attrNameLst>
                                      </p:cBhvr>
                                      <p:to>
                                        <p:strVal val="visible"/>
                                      </p:to>
                                    </p:set>
                                    <p:animEffect transition="in" filter="wipe(left)">
                                      <p:cBhvr>
                                        <p:cTn id="49" dur="500"/>
                                        <p:tgtEl>
                                          <p:spTgt spid="26"/>
                                        </p:tgtEl>
                                      </p:cBhvr>
                                    </p:animEffect>
                                  </p:childTnLst>
                                </p:cTn>
                              </p:par>
                            </p:childTnLst>
                          </p:cTn>
                        </p:par>
                      </p:childTnLst>
                    </p:cTn>
                  </p:par>
                  <p:par>
                    <p:cTn id="50" fill="hold">
                      <p:stCondLst>
                        <p:cond delay="indefinite"/>
                      </p:stCondLst>
                      <p:childTnLst>
                        <p:par>
                          <p:cTn id="51" fill="hold">
                            <p:stCondLst>
                              <p:cond delay="0"/>
                            </p:stCondLst>
                            <p:childTnLst>
                              <p:par>
                                <p:cTn id="52" presetID="2" presetClass="entr" presetSubtype="2" fill="hold" nodeType="clickEffect">
                                  <p:stCondLst>
                                    <p:cond delay="0"/>
                                  </p:stCondLst>
                                  <p:childTnLst>
                                    <p:set>
                                      <p:cBhvr>
                                        <p:cTn id="53" dur="1" fill="hold">
                                          <p:stCondLst>
                                            <p:cond delay="0"/>
                                          </p:stCondLst>
                                        </p:cTn>
                                        <p:tgtEl>
                                          <p:spTgt spid="29"/>
                                        </p:tgtEl>
                                        <p:attrNameLst>
                                          <p:attrName>style.visibility</p:attrName>
                                        </p:attrNameLst>
                                      </p:cBhvr>
                                      <p:to>
                                        <p:strVal val="visible"/>
                                      </p:to>
                                    </p:set>
                                    <p:anim calcmode="lin" valueType="num">
                                      <p:cBhvr additive="base">
                                        <p:cTn id="54" dur="500" fill="hold"/>
                                        <p:tgtEl>
                                          <p:spTgt spid="29"/>
                                        </p:tgtEl>
                                        <p:attrNameLst>
                                          <p:attrName>ppt_x</p:attrName>
                                        </p:attrNameLst>
                                      </p:cBhvr>
                                      <p:tavLst>
                                        <p:tav tm="0">
                                          <p:val>
                                            <p:strVal val="1+#ppt_w/2"/>
                                          </p:val>
                                        </p:tav>
                                        <p:tav tm="100000">
                                          <p:val>
                                            <p:strVal val="#ppt_x"/>
                                          </p:val>
                                        </p:tav>
                                      </p:tavLst>
                                    </p:anim>
                                    <p:anim calcmode="lin" valueType="num">
                                      <p:cBhvr additive="base">
                                        <p:cTn id="55" dur="5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nodeType="clickEffect">
                                  <p:stCondLst>
                                    <p:cond delay="0"/>
                                  </p:stCondLst>
                                  <p:childTnLst>
                                    <p:set>
                                      <p:cBhvr>
                                        <p:cTn id="59" dur="1" fill="hold">
                                          <p:stCondLst>
                                            <p:cond delay="0"/>
                                          </p:stCondLst>
                                        </p:cTn>
                                        <p:tgtEl>
                                          <p:spTgt spid="19">
                                            <p:txEl>
                                              <p:pRg st="10" end="10"/>
                                            </p:txEl>
                                          </p:spTgt>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wipe(left)">
                                      <p:cBhvr>
                                        <p:cTn id="64" dur="500"/>
                                        <p:tgtEl>
                                          <p:spTgt spid="28"/>
                                        </p:tgtEl>
                                      </p:cBhvr>
                                    </p:animEffect>
                                  </p:childTnLst>
                                </p:cTn>
                              </p:par>
                              <p:par>
                                <p:cTn id="65" presetID="22" presetClass="entr" presetSubtype="4" fill="hold" nodeType="with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wipe(down)">
                                      <p:cBhvr>
                                        <p:cTn id="67" dur="500"/>
                                        <p:tgtEl>
                                          <p:spTgt spid="27"/>
                                        </p:tgtEl>
                                      </p:cBhvr>
                                    </p:animEffec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nodeType="clickEffect">
                                  <p:stCondLst>
                                    <p:cond delay="0"/>
                                  </p:stCondLst>
                                  <p:childTnLst>
                                    <p:set>
                                      <p:cBhvr>
                                        <p:cTn id="71"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animBg="1"/>
      <p:bldP spid="28" grpId="0" animBg="1"/>
      <p:bldP spid="3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459EA-0BCE-4332-BDD7-168340E1BE8B}"/>
              </a:ext>
            </a:extLst>
          </p:cNvPr>
          <p:cNvSpPr>
            <a:spLocks noGrp="1"/>
          </p:cNvSpPr>
          <p:nvPr>
            <p:ph type="title"/>
          </p:nvPr>
        </p:nvSpPr>
        <p:spPr/>
        <p:txBody>
          <a:bodyPr/>
          <a:lstStyle/>
          <a:p>
            <a:r>
              <a:rPr lang="fr-CA" dirty="0"/>
              <a:t>Catégories d’adverbes</a:t>
            </a:r>
          </a:p>
        </p:txBody>
      </p:sp>
      <p:sp>
        <p:nvSpPr>
          <p:cNvPr id="4" name="Content Placeholder 5">
            <a:extLst>
              <a:ext uri="{FF2B5EF4-FFF2-40B4-BE49-F238E27FC236}">
                <a16:creationId xmlns:a16="http://schemas.microsoft.com/office/drawing/2014/main" id="{5048F670-CD7C-7E26-2E5B-60B3A3ADAE4E}"/>
              </a:ext>
            </a:extLst>
          </p:cNvPr>
          <p:cNvSpPr txBox="1">
            <a:spLocks noChangeArrowheads="1"/>
          </p:cNvSpPr>
          <p:nvPr/>
        </p:nvSpPr>
        <p:spPr bwMode="auto">
          <a:xfrm>
            <a:off x="293234" y="443391"/>
            <a:ext cx="12189279" cy="6605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514350" marR="0" lvl="0" indent="-514350" algn="l" defTabSz="914400" rtl="0" eaLnBrk="0" fontAlgn="base" latinLnBrk="0" hangingPunct="0">
              <a:lnSpc>
                <a:spcPct val="150000"/>
              </a:lnSpc>
              <a:spcBef>
                <a:spcPts val="900"/>
              </a:spcBef>
              <a:spcAft>
                <a:spcPct val="0"/>
              </a:spcAft>
              <a:buClrTx/>
              <a:buSzTx/>
              <a:buFontTx/>
              <a:buNone/>
              <a:tabLst/>
              <a:defRPr/>
            </a:pPr>
            <a:r>
              <a:rPr kumimoji="0" lang="fr-FR" altLang="fr-FR" sz="2800" b="1" i="0" u="none" strike="noStrike" kern="0" cap="none" spc="0" normalizeH="0" baseline="0" noProof="0" dirty="0">
                <a:ln>
                  <a:noFill/>
                </a:ln>
                <a:solidFill>
                  <a:srgbClr val="333766"/>
                </a:solidFill>
                <a:effectLst/>
                <a:uLnTx/>
                <a:uFillTx/>
                <a:latin typeface="Arial"/>
                <a:ea typeface="+mn-ea"/>
                <a:cs typeface="+mn-cs"/>
              </a:rPr>
              <a:t>de manière </a:t>
            </a:r>
            <a:r>
              <a:rPr kumimoji="0" lang="fr-FR" altLang="fr-FR" sz="2400" b="0" i="0" u="none" strike="noStrike" kern="0" cap="none" spc="0" normalizeH="0" baseline="0" noProof="0" dirty="0">
                <a:ln>
                  <a:noFill/>
                </a:ln>
                <a:solidFill>
                  <a:srgbClr val="333766"/>
                </a:solidFill>
                <a:effectLst/>
                <a:uLnTx/>
                <a:uFillTx/>
                <a:latin typeface="Arial"/>
                <a:ea typeface="+mn-ea"/>
                <a:cs typeface="+mn-cs"/>
              </a:rPr>
              <a:t>: </a:t>
            </a:r>
            <a:r>
              <a:rPr kumimoji="0" lang="fr-FR" altLang="fr-FR" sz="2400" b="0" i="0" u="none" strike="noStrike" kern="0" cap="none" spc="0" normalizeH="0" baseline="0" noProof="0" dirty="0">
                <a:ln>
                  <a:noFill/>
                </a:ln>
                <a:solidFill>
                  <a:srgbClr val="000000"/>
                </a:solidFill>
                <a:effectLst/>
                <a:uLnTx/>
                <a:uFillTx/>
                <a:latin typeface="Arial"/>
                <a:ea typeface="+mn-ea"/>
                <a:cs typeface="+mn-cs"/>
              </a:rPr>
              <a:t>bien, mal, ensemble, convenablement, etc. </a:t>
            </a:r>
          </a:p>
          <a:p>
            <a:pPr marL="514350" marR="0" lvl="0" indent="-514350" algn="l" defTabSz="914400" rtl="0" eaLnBrk="0" fontAlgn="base" latinLnBrk="0" hangingPunct="0">
              <a:lnSpc>
                <a:spcPct val="150000"/>
              </a:lnSpc>
              <a:spcBef>
                <a:spcPts val="900"/>
              </a:spcBef>
              <a:spcAft>
                <a:spcPct val="0"/>
              </a:spcAft>
              <a:buClrTx/>
              <a:buSzTx/>
              <a:buFontTx/>
              <a:buNone/>
              <a:tabLst/>
              <a:defRPr/>
            </a:pPr>
            <a:r>
              <a:rPr lang="fr-FR" altLang="fr-FR" sz="2800" b="1" kern="0" dirty="0">
                <a:solidFill>
                  <a:srgbClr val="333766"/>
                </a:solidFill>
                <a:latin typeface="Arial"/>
              </a:rPr>
              <a:t>de temps </a:t>
            </a:r>
            <a:r>
              <a:rPr kumimoji="0" lang="fr-FR" altLang="fr-FR" sz="2400" b="0" i="0" u="none" strike="noStrike" kern="0" cap="none" spc="0" normalizeH="0" baseline="0" noProof="0" dirty="0">
                <a:ln>
                  <a:noFill/>
                </a:ln>
                <a:solidFill>
                  <a:srgbClr val="333766"/>
                </a:solidFill>
                <a:effectLst/>
                <a:uLnTx/>
                <a:uFillTx/>
                <a:latin typeface="Arial"/>
                <a:ea typeface="+mn-ea"/>
                <a:cs typeface="+mn-cs"/>
              </a:rPr>
              <a:t>: </a:t>
            </a:r>
            <a:r>
              <a:rPr kumimoji="0" lang="fr-FR" altLang="fr-FR" sz="2400" b="0" i="0" u="none" strike="noStrike" kern="0" cap="none" spc="0" normalizeH="0" baseline="0" noProof="0" dirty="0">
                <a:ln>
                  <a:noFill/>
                </a:ln>
                <a:solidFill>
                  <a:srgbClr val="000000"/>
                </a:solidFill>
                <a:effectLst/>
                <a:uLnTx/>
                <a:uFillTx/>
                <a:latin typeface="Arial"/>
                <a:ea typeface="+mn-ea"/>
                <a:cs typeface="+mn-cs"/>
              </a:rPr>
              <a:t>aujourd'hui, tôt, longtemps, souvent, toujours, etc. </a:t>
            </a:r>
          </a:p>
          <a:p>
            <a:pPr marL="514350" marR="0" lvl="0" indent="-514350" algn="l" defTabSz="914400" rtl="0" eaLnBrk="0" fontAlgn="base" latinLnBrk="0" hangingPunct="0">
              <a:lnSpc>
                <a:spcPct val="150000"/>
              </a:lnSpc>
              <a:spcBef>
                <a:spcPts val="900"/>
              </a:spcBef>
              <a:spcAft>
                <a:spcPct val="0"/>
              </a:spcAft>
              <a:buClrTx/>
              <a:buSzTx/>
              <a:buFontTx/>
              <a:buNone/>
              <a:tabLst/>
              <a:defRPr/>
            </a:pPr>
            <a:r>
              <a:rPr lang="fr-FR" altLang="fr-FR" sz="2800" b="1" kern="0" dirty="0">
                <a:solidFill>
                  <a:srgbClr val="333766"/>
                </a:solidFill>
                <a:latin typeface="Arial"/>
              </a:rPr>
              <a:t>de lieu </a:t>
            </a:r>
            <a:r>
              <a:rPr kumimoji="0" lang="fr-FR" altLang="fr-FR" sz="2400" b="0" i="0" u="none" strike="noStrike" kern="0" cap="none" spc="0" normalizeH="0" baseline="0" noProof="0" dirty="0">
                <a:ln>
                  <a:noFill/>
                </a:ln>
                <a:solidFill>
                  <a:srgbClr val="333766"/>
                </a:solidFill>
                <a:effectLst/>
                <a:uLnTx/>
                <a:uFillTx/>
                <a:latin typeface="Arial"/>
                <a:ea typeface="+mn-ea"/>
                <a:cs typeface="+mn-cs"/>
              </a:rPr>
              <a:t>: </a:t>
            </a:r>
            <a:r>
              <a:rPr kumimoji="0" lang="fr-FR" altLang="fr-FR" sz="2400" b="0" i="0" u="none" strike="noStrike" kern="0" cap="none" spc="0" normalizeH="0" baseline="0" noProof="0" dirty="0">
                <a:ln>
                  <a:noFill/>
                </a:ln>
                <a:solidFill>
                  <a:srgbClr val="000000"/>
                </a:solidFill>
                <a:effectLst/>
                <a:uLnTx/>
                <a:uFillTx/>
                <a:latin typeface="Arial"/>
                <a:ea typeface="+mn-ea"/>
                <a:cs typeface="+mn-cs"/>
              </a:rPr>
              <a:t>devant, derrière, où, près, loin, dehors, ici, là, etc. </a:t>
            </a:r>
          </a:p>
          <a:p>
            <a:pPr marL="514350" marR="0" lvl="0" indent="-514350" algn="l" defTabSz="914400" rtl="0" eaLnBrk="0" fontAlgn="base" latinLnBrk="0" hangingPunct="0">
              <a:lnSpc>
                <a:spcPct val="150000"/>
              </a:lnSpc>
              <a:spcBef>
                <a:spcPts val="900"/>
              </a:spcBef>
              <a:spcAft>
                <a:spcPct val="0"/>
              </a:spcAft>
              <a:buClrTx/>
              <a:buSzTx/>
              <a:buFontTx/>
              <a:buNone/>
              <a:tabLst/>
              <a:defRPr/>
            </a:pPr>
            <a:r>
              <a:rPr lang="fr-FR" altLang="fr-FR" sz="2800" b="1" kern="0" dirty="0">
                <a:solidFill>
                  <a:srgbClr val="333766"/>
                </a:solidFill>
                <a:latin typeface="Arial"/>
              </a:rPr>
              <a:t>de quantité </a:t>
            </a:r>
            <a:r>
              <a:rPr kumimoji="0" lang="fr-FR" altLang="fr-FR" sz="2400" b="0" i="0" u="none" strike="noStrike" kern="0" cap="none" spc="0" normalizeH="0" baseline="0" noProof="0" dirty="0">
                <a:ln>
                  <a:noFill/>
                </a:ln>
                <a:solidFill>
                  <a:srgbClr val="333766"/>
                </a:solidFill>
                <a:effectLst/>
                <a:uLnTx/>
                <a:uFillTx/>
                <a:latin typeface="Arial"/>
                <a:ea typeface="+mn-ea"/>
                <a:cs typeface="+mn-cs"/>
              </a:rPr>
              <a:t>: </a:t>
            </a:r>
            <a:r>
              <a:rPr kumimoji="0" lang="fr-FR" altLang="fr-FR" sz="2400" b="0" i="0" u="none" strike="noStrike" kern="0" cap="none" spc="0" normalizeH="0" baseline="0" noProof="0" dirty="0">
                <a:ln>
                  <a:noFill/>
                </a:ln>
                <a:solidFill>
                  <a:srgbClr val="000000"/>
                </a:solidFill>
                <a:effectLst/>
                <a:uLnTx/>
                <a:uFillTx/>
                <a:latin typeface="Arial"/>
                <a:ea typeface="+mn-ea"/>
                <a:cs typeface="+mn-cs"/>
              </a:rPr>
              <a:t>beaucoup, trop, aussi, assez, tout, très, moins, etc.</a:t>
            </a:r>
          </a:p>
          <a:p>
            <a:pPr marL="514350" marR="0" lvl="0" indent="-514350" algn="l" defTabSz="914400" rtl="0" eaLnBrk="0" fontAlgn="base" latinLnBrk="0" hangingPunct="0">
              <a:lnSpc>
                <a:spcPct val="150000"/>
              </a:lnSpc>
              <a:spcBef>
                <a:spcPts val="900"/>
              </a:spcBef>
              <a:spcAft>
                <a:spcPct val="0"/>
              </a:spcAft>
              <a:buClrTx/>
              <a:buSzTx/>
              <a:buFontTx/>
              <a:buNone/>
              <a:tabLst/>
              <a:defRPr/>
            </a:pPr>
            <a:r>
              <a:rPr lang="fr-FR" altLang="fr-FR" sz="2800" b="1" kern="0" dirty="0">
                <a:solidFill>
                  <a:srgbClr val="333766"/>
                </a:solidFill>
                <a:latin typeface="Arial"/>
              </a:rPr>
              <a:t>d'affirmation et de doute </a:t>
            </a:r>
            <a:r>
              <a:rPr kumimoji="0" lang="fr-FR" altLang="fr-FR" sz="2400" b="0" i="0" u="none" strike="noStrike" kern="0" cap="none" spc="0" normalizeH="0" baseline="0" noProof="0" dirty="0">
                <a:ln>
                  <a:noFill/>
                </a:ln>
                <a:solidFill>
                  <a:srgbClr val="333766"/>
                </a:solidFill>
                <a:effectLst/>
                <a:uLnTx/>
                <a:uFillTx/>
                <a:latin typeface="Arial"/>
                <a:ea typeface="+mn-ea"/>
                <a:cs typeface="+mn-cs"/>
              </a:rPr>
              <a:t>: </a:t>
            </a:r>
            <a:r>
              <a:rPr kumimoji="0" lang="fr-FR" altLang="fr-FR" sz="2400" b="0" i="0" u="none" strike="noStrike" kern="0" cap="none" spc="0" normalizeH="0" baseline="0" noProof="0" dirty="0">
                <a:ln>
                  <a:noFill/>
                </a:ln>
                <a:solidFill>
                  <a:srgbClr val="000000"/>
                </a:solidFill>
                <a:effectLst/>
                <a:uLnTx/>
                <a:uFillTx/>
                <a:latin typeface="Arial"/>
                <a:ea typeface="+mn-ea"/>
                <a:cs typeface="+mn-cs"/>
              </a:rPr>
              <a:t>oui, si, probablement, peut-être, etc. </a:t>
            </a:r>
          </a:p>
          <a:p>
            <a:pPr marL="514350" marR="0" lvl="0" indent="-514350" algn="l" defTabSz="914400" rtl="0" eaLnBrk="0" fontAlgn="base" latinLnBrk="0" hangingPunct="0">
              <a:lnSpc>
                <a:spcPct val="150000"/>
              </a:lnSpc>
              <a:spcBef>
                <a:spcPts val="900"/>
              </a:spcBef>
              <a:spcAft>
                <a:spcPct val="0"/>
              </a:spcAft>
              <a:buClrTx/>
              <a:buSzTx/>
              <a:buFontTx/>
              <a:buNone/>
              <a:tabLst/>
              <a:defRPr/>
            </a:pPr>
            <a:r>
              <a:rPr lang="fr-FR" altLang="fr-FR" sz="2800" b="1" kern="0" dirty="0">
                <a:solidFill>
                  <a:srgbClr val="333766"/>
                </a:solidFill>
                <a:latin typeface="Arial"/>
              </a:rPr>
              <a:t>de négation </a:t>
            </a:r>
            <a:r>
              <a:rPr kumimoji="0" lang="fr-FR" altLang="fr-FR" sz="2400" b="0" i="0" u="none" strike="noStrike" kern="0" cap="none" spc="0" normalizeH="0" baseline="0" noProof="0" dirty="0">
                <a:ln>
                  <a:noFill/>
                </a:ln>
                <a:solidFill>
                  <a:srgbClr val="333766"/>
                </a:solidFill>
                <a:effectLst/>
                <a:uLnTx/>
                <a:uFillTx/>
                <a:latin typeface="Arial"/>
                <a:ea typeface="+mn-ea"/>
                <a:cs typeface="+mn-cs"/>
              </a:rPr>
              <a:t>: </a:t>
            </a:r>
            <a:r>
              <a:rPr kumimoji="0" lang="fr-FR" altLang="fr-FR" sz="2400" b="0" i="0" u="none" strike="noStrike" kern="0" cap="none" spc="0" normalizeH="0" baseline="0" noProof="0" dirty="0">
                <a:ln>
                  <a:noFill/>
                </a:ln>
                <a:solidFill>
                  <a:srgbClr val="000000"/>
                </a:solidFill>
                <a:effectLst/>
                <a:uLnTx/>
                <a:uFillTx/>
                <a:latin typeface="Arial"/>
                <a:ea typeface="+mn-ea"/>
                <a:cs typeface="+mn-cs"/>
              </a:rPr>
              <a:t>non, ne pas, ne pas du tout, ne jamais, etc. </a:t>
            </a:r>
          </a:p>
          <a:p>
            <a:pPr marL="514350" marR="0" lvl="0" indent="-514350" algn="l" defTabSz="914400" rtl="0" eaLnBrk="0" fontAlgn="base" latinLnBrk="0" hangingPunct="0">
              <a:lnSpc>
                <a:spcPct val="150000"/>
              </a:lnSpc>
              <a:spcBef>
                <a:spcPts val="900"/>
              </a:spcBef>
              <a:spcAft>
                <a:spcPct val="0"/>
              </a:spcAft>
              <a:buClrTx/>
              <a:buSzTx/>
              <a:buFontTx/>
              <a:buNone/>
              <a:tabLst/>
              <a:defRPr/>
            </a:pPr>
            <a:r>
              <a:rPr lang="fr-FR" altLang="fr-FR" sz="2800" b="1" kern="0" dirty="0">
                <a:solidFill>
                  <a:srgbClr val="333766"/>
                </a:solidFill>
                <a:latin typeface="Arial"/>
              </a:rPr>
              <a:t>d'interrogation </a:t>
            </a:r>
            <a:r>
              <a:rPr kumimoji="0" lang="fr-FR" altLang="fr-FR" sz="2400" b="0" i="0" u="none" strike="noStrike" kern="0" cap="none" spc="0" normalizeH="0" baseline="0" noProof="0" dirty="0">
                <a:ln>
                  <a:noFill/>
                </a:ln>
                <a:solidFill>
                  <a:srgbClr val="333766"/>
                </a:solidFill>
                <a:effectLst/>
                <a:uLnTx/>
                <a:uFillTx/>
                <a:latin typeface="Arial"/>
                <a:ea typeface="+mn-ea"/>
                <a:cs typeface="+mn-cs"/>
              </a:rPr>
              <a:t>:</a:t>
            </a:r>
            <a:r>
              <a:rPr kumimoji="0" lang="fr-FR" altLang="fr-FR" sz="2400" b="0" i="0" u="none" strike="noStrike" kern="0" cap="none" spc="0" normalizeH="0" baseline="0" noProof="0" dirty="0">
                <a:ln>
                  <a:noFill/>
                </a:ln>
                <a:solidFill>
                  <a:srgbClr val="000000"/>
                </a:solidFill>
                <a:effectLst/>
                <a:uLnTx/>
                <a:uFillTx/>
                <a:latin typeface="Arial"/>
                <a:ea typeface="+mn-ea"/>
                <a:cs typeface="+mn-cs"/>
              </a:rPr>
              <a:t> combien, comment, où, pourquoi, quand, etc. </a:t>
            </a:r>
          </a:p>
          <a:p>
            <a:pPr marL="514350" marR="0" lvl="0" indent="-514350" algn="l" defTabSz="914400" rtl="0" eaLnBrk="0" fontAlgn="base" latinLnBrk="0" hangingPunct="0">
              <a:lnSpc>
                <a:spcPct val="100000"/>
              </a:lnSpc>
              <a:spcBef>
                <a:spcPts val="900"/>
              </a:spcBef>
              <a:spcAft>
                <a:spcPct val="0"/>
              </a:spcAft>
              <a:buClrTx/>
              <a:buSzTx/>
              <a:buFontTx/>
              <a:buNone/>
              <a:tabLst/>
              <a:defRPr/>
            </a:pPr>
            <a:r>
              <a:rPr lang="fr-FR" altLang="fr-FR" sz="2800" b="1" kern="0" dirty="0">
                <a:solidFill>
                  <a:srgbClr val="333766"/>
                </a:solidFill>
                <a:latin typeface="Arial"/>
              </a:rPr>
              <a:t>des locutions adverbiales </a:t>
            </a:r>
            <a:r>
              <a:rPr kumimoji="0" lang="fr-FR" altLang="fr-FR" sz="2400" b="0" i="0" u="none" strike="noStrike" kern="0" cap="none" spc="0" normalizeH="0" baseline="0" noProof="0" dirty="0">
                <a:ln>
                  <a:noFill/>
                </a:ln>
                <a:solidFill>
                  <a:srgbClr val="333766"/>
                </a:solidFill>
                <a:effectLst/>
                <a:uLnTx/>
                <a:uFillTx/>
                <a:latin typeface="Arial"/>
                <a:ea typeface="+mn-ea"/>
                <a:cs typeface="+mn-cs"/>
              </a:rPr>
              <a:t>: </a:t>
            </a:r>
            <a:r>
              <a:rPr kumimoji="0" lang="fr-FR" altLang="fr-FR" sz="2400" b="0" i="0" u="none" strike="noStrike" kern="0" cap="none" spc="0" normalizeH="0" baseline="0" noProof="0" dirty="0">
                <a:ln>
                  <a:noFill/>
                </a:ln>
                <a:solidFill>
                  <a:srgbClr val="000000"/>
                </a:solidFill>
                <a:effectLst/>
                <a:uLnTx/>
                <a:uFillTx/>
                <a:latin typeface="Arial"/>
                <a:ea typeface="+mn-ea"/>
                <a:cs typeface="+mn-cs"/>
              </a:rPr>
              <a:t>en attendant, petit à petit, à la longue, à peu près, </a:t>
            </a:r>
            <a:br>
              <a:rPr kumimoji="0" lang="fr-FR" altLang="fr-FR" sz="2400" b="0" i="0" u="none" strike="noStrike" kern="0" cap="none" spc="0" normalizeH="0" baseline="0" noProof="0" dirty="0">
                <a:ln>
                  <a:noFill/>
                </a:ln>
                <a:solidFill>
                  <a:srgbClr val="000000"/>
                </a:solidFill>
                <a:effectLst/>
                <a:uLnTx/>
                <a:uFillTx/>
                <a:latin typeface="Arial"/>
                <a:ea typeface="+mn-ea"/>
                <a:cs typeface="+mn-cs"/>
              </a:rPr>
            </a:br>
            <a:r>
              <a:rPr kumimoji="0" lang="fr-FR" altLang="fr-FR" sz="2400" b="0" i="0" u="none" strike="noStrike" kern="0" cap="none" spc="0" normalizeH="0" baseline="0" noProof="0" dirty="0">
                <a:ln>
                  <a:noFill/>
                </a:ln>
                <a:solidFill>
                  <a:srgbClr val="000000"/>
                </a:solidFill>
                <a:effectLst/>
                <a:uLnTx/>
                <a:uFillTx/>
                <a:latin typeface="Arial"/>
                <a:ea typeface="+mn-ea"/>
                <a:cs typeface="+mn-cs"/>
              </a:rPr>
              <a:t>à propos, en même temps, quelque part, par hasard, bien sûr, tout de suite, sans doute, à moitié, etc.</a:t>
            </a:r>
            <a:endParaRPr kumimoji="0" lang="fr-FR" altLang="fr-FR" sz="2400" b="0" i="0" u="none" strike="noStrike" kern="0" cap="none" spc="0" normalizeH="0" baseline="0" noProof="0" dirty="0">
              <a:ln>
                <a:noFill/>
              </a:ln>
              <a:solidFill>
                <a:srgbClr val="333766"/>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9348367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85"/>
  <p:tag name="MMPROD_THEME_BG_IMAGE" val=""/>
  <p:tag name="MMPROD_DATA" val="&lt;object type=&quot;10002&quot; unique_id=&quot;901&quot;&gt;&lt;property id=&quot;10007&quot; value=&quot;Next&quot;/&gt;&lt;property id=&quot;10008&quot; value=&quot;Back&quot;/&gt;&lt;property id=&quot;10009&quot; value=&quot;Soumettre&quot;/&gt;&lt;property id=&quot;10012&quot; value=&quot;0&quot;/&gt;&lt;property id=&quot;10022&quot; value=&quot;Essayez encore une fois&quot;/&gt;&lt;property id=&quot;10068&quot; value=&quot;Correct - Cliquez pour continuer&quot;/&gt;&lt;property id=&quot;10069&quot; value=&quot;Incorrect - Cliquez pour continuer&quot;/&gt;&lt;property id=&quot;10124&quot; value=&quot;Click to continue&quot;/&gt;&lt;property id=&quot;10125&quot; value=&quot;Click to submit answer&quot;/&gt;&lt;property id=&quot;10126&quot; value=&quot;Click to go back&quot;/&gt;&lt;property id=&quot;10127&quot; value=&quot;Annuler&quot;/&gt;&lt;property id=&quot;10128&quot; value=&quot;Click to clear&quot;/&gt;&lt;property id=&quot;10133&quot; value=&quot;0&quot;/&gt;&lt;property id=&quot;10134&quot; value=&quot;0&quot;/&gt;&lt;property id=&quot;10135&quot; value=&quot;,&quot;/&gt;&lt;property id=&quot;10136&quot; value=&quot;2&quot;/&gt;&lt;property id=&quot;10156&quot; value=&quot;1&quot;/&gt;&lt;property id=&quot;10157&quot; value=&quot;1&quot;/&gt;&lt;property id=&quot;10158&quot; value=&quot;1&quot;/&gt;&lt;property id=&quot;10177&quot; value=&quot;0&quot;/&gt;&lt;property id=&quot;10183&quot; value=&quot;Vous devez répondre aux questions avant de continuer&quot;/&gt;&lt;property id=&quot;10185&quot; value=&quot;1&quot;/&gt;&lt;property id=&quot;10188&quot; value=&quot;The time to answer this question has expired.&quot;/&gt;&lt;property id=&quot;10189&quot; value=&quot;1&quot;/&gt;&lt;property id=&quot;10194&quot; value=&quot;0&quot;/&gt;&lt;property id=&quot;10195&quot; value=&quot;1&quot;/&gt;&lt;property id=&quot;10196&quot; value=&quot;0&quot;/&gt;&lt;property id=&quot;10198&quot; value=&quot;100&quot;/&gt;&lt;property id=&quot;10200&quot; value=&quot;1&quot;/&gt;&lt;object type=&quot;10054&quot; unique_id=&quot;10002&quot;&gt;&lt;property id=&quot;10139&quot; value=&quot;1.0&quot;/&gt;&lt;property id=&quot;10141&quot; value=&quot;80&quot;/&gt;&lt;property id=&quot;10143&quot; value=&quot;0&quot;/&gt;&lt;property id=&quot;10144&quot; value=&quot;0&quot;/&gt;&lt;property id=&quot;10145&quot; value=&quot;0&quot;/&gt;&lt;property id=&quot;10146&quot; value=&quot;1&quot;/&gt;&lt;property id=&quot;10147&quot; value=&quot;0&quot;/&gt;&lt;property id=&quot;10148&quot; value=&quot;0&quot;/&gt;&lt;property id=&quot;10149&quot; value=&quot;0&quot;/&gt;&lt;property id=&quot;10150&quot; value=&quot;0&quot;/&gt;&lt;/object&gt;&lt;object type=&quot;10042&quot; unique_id=&quot;903&quot;&gt;&lt;object type=&quot;10003&quot; unique_id=&quot;10004&quot;&gt;&lt;property id=&quot;10002&quot; value=&quot;Quiz&quot;/&gt;&lt;property id=&quot;10003&quot; value=&quot;0&quot;/&gt;&lt;property id=&quot;10004&quot; value=&quot;0&quot;/&gt;&lt;property id=&quot;10005&quot; value=&quot;0&quot;/&gt;&lt;property id=&quot;10006&quot; value=&quot;0&quot;/&gt;&lt;property id=&quot;10010&quot; value=&quot;1&quot;/&gt;&lt;property id=&quot;10014&quot; value=&quot;-1&quot;/&gt;&lt;property id=&quot;10015&quot; value=&quot;1&quot;/&gt;&lt;property id=&quot;10016&quot; value=&quot;1&quot;/&gt;&lt;property id=&quot;10017&quot; value=&quot;1&quot;/&gt;&lt;property id=&quot;10018&quot; value=&quot;0&quot;/&gt;&lt;property id=&quot;10029&quot; value=&quot;2&quot;/&gt;&lt;property id=&quot;10072&quot; value=&quot;Quiz10004&quot;/&gt;&lt;property id=&quot;10123&quot; value=&quot;1&quot;/&gt;&lt;property id=&quot;10129&quot; value=&quot;0&quot;/&gt;&lt;property id=&quot;10130&quot; value=&quot;80&quot;/&gt;&lt;property id=&quot;10160&quot; value=&quot;1&quot;/&gt;&lt;property id=&quot;10161&quot; value=&quot;1&quot;/&gt;&lt;property id=&quot;10162&quot; value=&quot;1&quot;/&gt;&lt;property id=&quot;10163&quot; value=&quot;0&quot;/&gt;&lt;property id=&quot;10164&quot; value=&quot;0&quot;/&gt;&lt;property id=&quot;10165&quot; value=&quot;Réussi&quot;/&gt;&lt;property id=&quot;10166&quot; value=&quot;Échoué&quot;/&gt;&lt;property id=&quot;10167&quot; value=&quot;FFFFFFFF&quot;/&gt;&lt;property id=&quot;10169&quot; value=&quot;Question %d of %d&quot;/&gt;&lt;property id=&quot;10170&quot; value=&quot;Send E-mail&quot;/&gt;&lt;property id=&quot;10171&quot; value=&quot;Vous avez répondu correctement!&quot;/&gt;&lt;property id=&quot;10172&quot; value=&quot;Vous n'avez pas répondu à la question&quot;/&gt;&lt;property id=&quot;10173&quot; value=&quot;Votre réponse&quot;/&gt;&lt;property id=&quot;10174&quot; value=&quot;La réponse correcte est:&quot;/&gt;&lt;object type=&quot;10050&quot; unique_id=&quot;10006&quot;&gt;&lt;property id=&quot;10020&quot; value=&quot;2&quot;/&gt;&lt;property id=&quot;10191&quot; value=&quot;-1&quot;/&gt;&lt;/object&gt;&lt;object type=&quot;10051&quot; unique_id=&quot;10007&quot;&gt;&lt;property id=&quot;10020&quot; value=&quot;2&quot;/&gt;&lt;property id=&quot;10191&quot; value=&quot;-1&quot;/&gt;&lt;/object&gt;&lt;property id=&quot;10208&quot; value=&quot;0&quot;/&gt;&lt;property id=&quot;10222&quot; value=&quot;0&quot;/&gt;&lt;property id=&quot;10223&quot; value=&quot;1&quot;/&gt;&lt;property id=&quot;10224&quot; value=&quot;1&quot;/&gt;&lt;property id=&quot;10225&quot; value=&quot;Instruction Slide Title&quot;/&gt;&lt;property id=&quot;10226&quot; value=&quot;Write instructions for quiz takers here...&quot;/&gt;&lt;property id=&quot;10228&quot; value=&quot;100&quot;/&gt;&lt;/object&gt;&lt;/object&gt;&lt;property id=&quot;10212&quot; value=&quot;1&quot;/&gt;&lt;property id=&quot;10213&quot; value=&quot;1&quot;/&gt;&lt;property id=&quot;10214&quot; value=&quot;0&quot;/&gt;&lt;property id=&quot;10215&quot; value=&quot;0&quot;/&gt;&lt;property id=&quot;10216&quot; value=&quot;0&quot;/&gt;&lt;property id=&quot;10217&quot; value=&quot;1&quot;/&gt;&lt;property id=&quot;10218&quot; value=&quot;0&quot;/&gt;&lt;property id=&quot;10219&quot; value=&quot;0&quot;/&gt;&lt;property id=&quot;10227&quot; value=&quot;1&quot;/&gt;&lt;property id=&quot;10229&quot; value=&quot;0&quot;/&gt;&lt;property id=&quot;10235&quot; value=&quot;0&quot;/&gt;&lt;property id=&quot;10236&quot; value=&quot;0&quot;/&gt;&lt;property id=&quot;10237&quot; value=&quot;0&quot;/&gt;&lt;property id=&quot;10238&quot; value=&quot;-1&quot;/&gt;&lt;property id=&quot;10239&quot; value=&quot;-1&quot;/&gt;&lt;property id=&quot;10240&quot; value=&quot;-1&quot;/&gt;&lt;property id=&quot;10241&quot; value=&quot;-1&quot;/&gt;&lt;property id=&quot;10242&quot; value=&quot;-1&quot;/&gt;&lt;property id=&quot;10243&quot; value=&quot;-1&quot;/&gt;&lt;property id=&quot;10244&quot; value=&quot;1&quot;/&gt;&lt;property id=&quot;10245&quot; value=&quot;0&quot;/&gt;&lt;/object&gt;&#10;"/>
  <p:tag name="MMPROD_TAG_VCONFIG" val="PD94bWwgdmVyc2lvbj0iMS4wIj8+DQo8Y29uZmlndXJhdGlvbj4NCgk8Y29sb3JzPg0KCQk8dWljb2xvciBuYW1lPSJwcmltYXJ5IiB2YWx1ZT0iMHhBQUM4RDkiLz4NCgkJPHVpY29sb3IgbmFtZT0iZ2xvdyIgdmFsdWU9IjB4MzVEMzM0Ii8+DQoJCTx1aWNvbG9yIG5hbWU9InRleHQiIHZhbHVlPSIweEZGRkZGRiIvPg0KCQk8dWljb2xvciBuYW1lPSJsaWdodCIgdmFsdWU9IjB4NEU1RDYwIi8+DQoJCTx1aWNvbG9yIG5hbWU9InNoYWRvdyIgdmFsdWU9IjB4MDAwMDAwIi8+DQoJCTx1aWNvbG9yIG5hbWU9ImJhY2tncm91bmQiIHZhbHVlPSIweDUwODZBMyIvPg0KCTwvY29sb3JzPg0KCTxsYXlvdXQ+DQoJCTx1aXNob3cgbmFtZT0icHJlc2VudGF0aW9udGl0bGUiIHZhbHVlPSJ0cnVlIi8+DQoJCTx1aXNob3cgbmFtZT0icHJlc2VudGVycGhvdG8iIHZhbHVlPSJmYWxzZSIvPg0KCQk8dWlzaG93IG5hbWU9InByZXNlbnRlcm5hbWUiIHZhbHVlPSJmYWxzZSIvPg0KCQk8dWlzaG93IG5hbWU9InByZXNlbnRlcnRpdGxlIiB2YWx1ZT0iZmFsc2UiLz4NCgkJPHVpc2hvdyBuYW1lPSJwcmVzZW50ZXJlbWFpbCIgdmFsdWU9ImZhbHNlIi8+DQoJCTx1aXNob3cgbmFtZT0icHJlc2VudGVyYmlvIiB2YWx1ZT0iZmFsc2UiLz4NCgkJPHVpc2hvdyBuYW1lPSJjb21wYW55bG9nbyIgdmFsdWU9ImZhbHNlIi8+DQoJCTx1aXNob3cgbmFtZT0ic2lkZWJhciIgdmFsdWU9InRydWUiLz4NCgkJPHVpc2hvdyBuYW1lPSJvdXRsaW5lIiB2YWx1ZT0idHJ1ZSIvPg0KCQk8dWlzaG93IG5hbWU9InRodW1ibmFpbCIgdmFsdWU9ImZhbHNlIi8+DQoJCTx1aXNob3cgbmFtZT0ibm90ZXMiIHZhbHVlPSJmYWxzZSIvPg0KCQk8dWlzaG93IG5hbWU9InNlYXJjaCIgdmFsdWU9InRydW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DQoJCTx1aXJlcGxhY2UgbmFtZT0iaW5pdGlhbHRhYiIgdmFsdWU9InNlYXJjaCIvPg0KCQk8dWlzaG93IG5hbWU9InF1aXoiIHZhbHVlPSJ0cnVlIi8+DQoJCTx1aXNob3cgbmFtZT0iY2N0ZXh0aGlnaGxpZ2h0aW5nIiB2YWx1ZT0idHJ1ZSIvPg0KCTwvbGF5b3V0Pg0KCTxsYW5ndWFnZSBpZD0iZW4iPg0KCQk8dWl0ZXh0IG5hbWU9IkFET0JFX1BSRVNFTlRFUiIgdmFsdWU9Ik15IG5hbWUgZ29pZXMgaGVyZSIv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TdG9wcGVkIi8+DQoJCTx1aXRleHQgbmFtZT0iU0NSVUJCQVJTVEFUVVNfUExBWUlORyIgdmFsdWU9IlBsYXlpbmciLz4NCgkJPHVpdGV4dCBuYW1lPSJTQ1JVQkJBUlNUQVRVU19OT0FVRElPIiB2YWx1ZT0iTm8gQXVkaW8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TE9BRElORyIgdmFsdWU9IkxhZGVuIi8+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DQoJCTwhLS0gc3Vic3RpdHV0aW9uOiAlcyA9PSBzZWNvbmRzIHJlbWFpbmluZyAtLT4NCgkJPHVpdGV4dCBuYW1lPSJFTEFQU0VEIiB2YWx1ZT0iUmVzdGRhdWVyOiAlbSBNaW51dGVuICVzIFNla3VuZGVuIi8+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DQoJCTx1aXRleHQgbmFtZT0iRElWSURFUkJUTl9USVRMRSIgdmFsdWU9InwiLz4NCgkJPHVpdGV4dCBuYW1lPSJDT05UQUNUQlROX1RJVExFIiB2YWx1ZT0iS29udGFrdCIvPg0KCQk8dWl0ZXh0IG5hbWU9IlRBQl9PVVRMSU5FIiB2YWx1ZT0iU3RydWt0dXIiLz4NCgkJPHVpdGV4dCBuYW1lPSJUQUJfVEhVTUIiIHZhbHVlPSJNaW5pYXR1ciIvPg0KCQk8dWl0ZXh0IG5hbWU9IlRBQl9OT1RFUyIgdmFsdWU9Ik5vdGl6ZW4iLz4NCgkJPHVpdGV4dCBuYW1lPSJUQUJfU0VBUkNIIiB2YWx1ZT0iU3VjaGVuIi8+DQoJCTx1aXRleHQgbmFtZT0iU0xJREVfSEVBRElORyIgdmFsdWU9IkZvbGllbnRpdGVsIi8+DQoJCTx1aXRleHQgbmFtZT0iRFVSQVRJT05fSEVBRElORyIgdmFsdWU9IkRhdWVyIi8+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DQoJCTx1aXRleHQgbmFtZT0iU0xJREVfTk9URVMiIHZhbHVlPSJGb2xpZW5ub3RpemV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DQoJCTx1aXRleHQgbmFtZT0iTVVURSIgdmFsdWU9IlRvbiBhdXMiLz4NCgkJPHVpdGV4dCBuYW1lPSJET0NXUkFQX1RJVExFIiB2YWx1ZT0iUHJlc2VudGVyLUFuaGFuZyIvPg0KCQk8dWl0ZXh0IG5hbWU9IkRPQ1dSQVBfTVNHIiB2YWx1ZT0iQXVmIG1laW5lbSBBcmJlaXRzcGxhdHogc3BlaWNoZXJuIi8+DQoJCTx1aXRleHQgbmFtZT0iRE9DV1JBUF9QUk9NUFQiIHZhbHVlPSJadW0gSGVydW50ZXJsYWRlbiBrbGlja2VuIi8+DQoJPC9sYW5ndWFnZT4NCgk8bGFuZ3VhZ2UgaWQ9ImZy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zogJXAiLz4NCgkJPHVpdGV4dCBuYW1lPSJCSU9CVE5fVElUTEUiIHZhbHVlPSJCaW8gOiIvPg0KCQk8dWl0ZXh0IG5hbWU9IkRJVklERVJCVE5fVElUTEUiIHZhbHVlPSJ8Ii8+DQoJCTx1aXRleHQgbmFtZT0iQ09OVEFDVEJUTl9USVRMRSIgdmFsdWU9IkNvbnRhY3QiLz4NCgkJPHVpdGV4dCBuYW1lPSJUQUJfT1VUTElORSIgdmFsdWU9IlBsYW4iLz4NCgkJPHVpdGV4dCBuYW1lPSJUQUJfVEhVTUIiIHZhbHVlPSIgTWluaWF0dXJlIi8+DQoJCTx1aXRleHQgbmFtZT0iVEFCX05PVEVTIiB2YWx1ZT0iTm90ZXMiLz4NCgkJPHVpdGV4dCBuYW1lPSJUQUJfU0VBUkNIIiB2YWx1ZT0iIENoZXJjaGVy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5vdGVzIGRlcyBkaWFwb3NpdGl2ZXM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DQoJCTx1aXRleHQgbmFtZT0iRE9DV1JBUF9QUk9NUFQiIHZhbHVlPSJDbGlxdWVyIHBvdXIgdMOpbMOpY2hhcmdlciIvPg0KCTwvbGFuZ3VhZ2U+DQoJPGxhbmd1YWdlIGlkPSJqYS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w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imi+OBm+OCiyIvPg0KCQk8dWl0ZXh0IG5hbWU9Ik1VVEUiIHZhbHVlPSLjg5/jg6Xjg7zjg4giLz4NCgkJPHVpdGV4dCBuYW1lPSJET0NXUkFQX1RJVExFIiB2YWx1ZT0iUHJlc2VudGVyIOa3u+S7mOODleOCoeOCpOODqyIvPg0KCQk8dWl0ZXh0IG5hbWU9IkRPQ1dSQVBfTVNHIiB2YWx1ZT0i44Oe44Kk44Kz44Oz44OU44Ol44O844K/44Gr5L+d5a2YIi8+DQoJCTx1aXRleHQgbmFtZT0iRE9DV1JBUF9QUk9NUFQiIHZhbHVlPSLjgq/jg6rjg4Pjgq/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S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DQoJCTx1aXRleHQgbmFtZT0iVEhVTUJfSEVBRElORyIgdmFsdWU9IuyKrOudvOydtOuTnCIvPg0KCQk8dWl0ZXh0IG5hbWU9IlRIVU1CX0lORk8iIHZhbHVlPSLsoJzrqqkv7J6s7IOd7Iuc6rCEIi8+DQoJCTx1aXRleHQgbmFtZT0iQVRUQUNITkFNRV9IRUFESU5HIiB2YWx1ZT0i7YyM7J28IOydtOumhCIvPg0KCQk8dWl0ZXh0IG5hbWU9IkFUVEFDSFNJWkVfSEVBRElORyIgdmFsdWU9Iu2BrOq4sCIvPg0KCQk8dWl0ZXh0IG5hbWU9IlNMSURFX05PVEVTIiB2YWx1ZT0i7Iqs65287J2065OcIOuFuO2KuC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ssLjsl6zsnpDsl5Dqsowg7IS466GcIOunieuMgCDrs7TsnbTquLAiLz4NCgkJPHVpdGV4dCBuYW1lPSJNVVRFIiB2YWx1ZT0i7J2M7IaM6rGwIi8+DQoJCTx1aXRleHQgbmFtZT0iRE9DV1JBUF9USVRMRSIgdmFsdWU9IlByZXNlbnRlciDtjIzsnbwg7LKo67aAIi8+DQoJCTx1aXRleHQgbmFtZT0iRE9DV1JBUF9NU0ciIHZhbHVlPSLrgrQg7Lu07ZOo7YSw7JeQIOyggOyepSIvPg0KCQk8dWl0ZXh0IG5hbWU9IkRPQ1dSQVBfUFJPTVBUIiB2YWx1ZT0i7YG066at7ZWY7JesIOuLpOyatOuhnOuTnCIvPg0KCTwvbGFuZ3VhZ2U+DQo8L2NvbmZpZ3VyYXRpb24+DQog"/>
  <p:tag name="MMPROD_UIDATA" val="&lt;database version=&quot;10.0&quot;&gt;&lt;object type=&quot;1&quot; unique_id=&quot;10001&quot;&gt;&lt;property id=&quot;20139&quot; value=&quot;%n. %s&quot;/&gt;&lt;property id=&quot;20141&quot; value=&quot;Le genre des noms (concept title)&quot;/&gt;&lt;property id=&quot;20144&quot; value=&quot;1&quot;/&gt;&lt;property id=&quot;20146&quot; value=&quot;0&quot;/&gt;&lt;property id=&quot;20147&quot; value=&quot;0&quot;/&gt;&lt;property id=&quot;20148&quot; value=&quot;5&quot;/&gt;&lt;property id=&quot;20180&quot; value=&quot;0&quot;/&gt;&lt;property id=&quot;20181&quot; value=&quot;0&quot;/&gt;&lt;property id=&quot;20193&quot; value=&quot;-1&quot;/&gt;&lt;property id=&quot;20224&quot; value=&quot;\\artsfile.uwaterloo.ca\ktsedryk\My Documents\My Adobe Presentations\template&quot;/&gt;&lt;property id=&quot;20250&quot; value=&quot;0&quot;/&gt;&lt;property id=&quot;20251&quot; value=&quot;0&quot;/&gt;&lt;property id=&quot;20259&quot; value=&quot;0&quot;/&gt;&lt;object type=&quot;8&quot; unique_id=&quot;10777&quot;&gt;&lt;/object&gt;&lt;object type=&quot;2&quot; unique_id=&quot;10778&quot;&gt;&lt;object type=&quot;3&quot; unique_id=&quot;16090&quot;&gt;&lt;property id=&quot;20148&quot; value=&quot;5&quot;/&gt;&lt;property id=&quot;20300&quot; value=&quot;Slide 1&quot;/&gt;&lt;property id=&quot;20303&quot; value=&quot;-1&quot;/&gt;&lt;property id=&quot;20307&quot; value=&quot;347&quot;/&gt;&lt;property id=&quot;20309&quot; value=&quot;-1&quot;/&gt;&lt;/object&gt;&lt;object type=&quot;3&quot; unique_id=&quot;21677&quot;&gt;&lt;property id=&quot;20148&quot; value=&quot;5&quot;/&gt;&lt;property id=&quot;20300&quot; value=&quot;Slide 2&quot;/&gt;&lt;property id=&quot;20307&quot; value=&quot;348&quot;/&gt;&lt;/object&gt;&lt;object type=&quot;3&quot; unique_id=&quot;21694&quot;&gt;&lt;property id=&quot;20148&quot; value=&quot;5&quot;/&gt;&lt;property id=&quot;20300&quot; value=&quot;Slide 3&quot;/&gt;&lt;property id=&quot;20307&quot; value=&quot;349&quot;/&gt;&lt;/object&gt;&lt;/object&gt;&lt;object type=&quot;4&quot; unique_id=&quot;13066&quo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TIMING" val="|4.7|2.9|2.4|9.4|7.3|6.5|1.8|24.3|12.5|10|16.8|22.1|1.3|1.9"/>
</p:tagLst>
</file>

<file path=ppt/tags/tag3.xml><?xml version="1.0" encoding="utf-8"?>
<p:tagLst xmlns:a="http://schemas.openxmlformats.org/drawingml/2006/main" xmlns:r="http://schemas.openxmlformats.org/officeDocument/2006/relationships" xmlns:p="http://schemas.openxmlformats.org/presentationml/2006/main">
  <p:tag name="MMPROD_SUBSTITUTION_ID" val="{78676F04-0F2A-4C08-ACFA-E81876DEACF7}"/>
</p:tagLst>
</file>

<file path=ppt/tags/tag4.xml><?xml version="1.0" encoding="utf-8"?>
<p:tagLst xmlns:a="http://schemas.openxmlformats.org/drawingml/2006/main" xmlns:r="http://schemas.openxmlformats.org/officeDocument/2006/relationships" xmlns:p="http://schemas.openxmlformats.org/presentationml/2006/main">
  <p:tag name="TIMING" val="|5.1|9|10|12.6|13.3|9.2|6.9|9.7"/>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tle &amp; Bullet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itle &amp; Bullets">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triangle" w="med" len="med"/>
        </a:ln>
      </a:spPr>
      <a:bodyPr anchor="ctr"/>
      <a:lstStyle>
        <a:defPPr algn="ctr">
          <a:defRPr/>
        </a:defPPr>
      </a:lstStyle>
      <a:style>
        <a:lnRef idx="2">
          <a:schemeClr val="accent4"/>
        </a:lnRef>
        <a:fillRef idx="1">
          <a:schemeClr val="lt1"/>
        </a:fillRef>
        <a:effectRef idx="0">
          <a:schemeClr val="accent4"/>
        </a:effectRef>
        <a:fontRef idx="minor">
          <a:schemeClr val="dk1"/>
        </a:fontRef>
      </a:style>
    </a:spDef>
    <a:lnDef>
      <a:spPr bwMode="auto">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2243</TotalTime>
  <Pages>0</Pages>
  <Words>839</Words>
  <Characters>0</Characters>
  <Application>Microsoft Office PowerPoint</Application>
  <PresentationFormat>Custom</PresentationFormat>
  <Lines>0</Lines>
  <Paragraphs>69</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Gill Sans</vt:lpstr>
      <vt:lpstr>Open Sans</vt:lpstr>
      <vt:lpstr>Title &amp; Bullets</vt:lpstr>
      <vt:lpstr>L’adverbe</vt:lpstr>
      <vt:lpstr>Définition</vt:lpstr>
      <vt:lpstr>Catégories d’adverbes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L’adverbe</dc:title>
  <dc:creator>Tsedryk, Kanstantsin</dc:creator>
  <cp:keywords>FR252</cp:keywords>
  <cp:lastModifiedBy>KT</cp:lastModifiedBy>
  <cp:revision>464</cp:revision>
  <dcterms:modified xsi:type="dcterms:W3CDTF">2024-01-12T15:58:00Z</dcterms:modified>
</cp:coreProperties>
</file>