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347" r:id="rId2"/>
    <p:sldId id="348" r:id="rId3"/>
    <p:sldId id="349" r:id="rId4"/>
  </p:sldIdLst>
  <p:sldSz cx="12482513" cy="7021513"/>
  <p:notesSz cx="7023100" cy="9309100"/>
  <p:custDataLst>
    <p:tags r:id="rId7"/>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88"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456259-936C-4374-9799-26E4E08C92AF}" v="71" dt="2023-01-26T18:47:37.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5707" autoAdjust="0"/>
  </p:normalViewPr>
  <p:slideViewPr>
    <p:cSldViewPr snapToGrid="0" snapToObjects="1" showGuides="1">
      <p:cViewPr varScale="1">
        <p:scale>
          <a:sx n="68" d="100"/>
          <a:sy n="68" d="100"/>
        </p:scale>
        <p:origin x="954" y="66"/>
      </p:cViewPr>
      <p:guideLst>
        <p:guide orient="horz" pos="486"/>
        <p:guide orient="horz" pos="3988"/>
        <p:guide pos="788"/>
        <p:guide pos="3943"/>
        <p:guide pos="7078"/>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gs" Target="tags/tag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F8456259-936C-4374-9799-26E4E08C92AF}"/>
    <pc:docChg chg="undo custSel addSld delSld modSld">
      <pc:chgData name="Kanstantsin Tsedryk" userId="708e2d0a-1804-4a88-8649-0d6086050429" providerId="ADAL" clId="{F8456259-936C-4374-9799-26E4E08C92AF}" dt="2023-01-26T18:47:37.218" v="258" actId="1035"/>
      <pc:docMkLst>
        <pc:docMk/>
      </pc:docMkLst>
      <pc:sldChg chg="modSp mod">
        <pc:chgData name="Kanstantsin Tsedryk" userId="708e2d0a-1804-4a88-8649-0d6086050429" providerId="ADAL" clId="{F8456259-936C-4374-9799-26E4E08C92AF}" dt="2023-01-26T18:23:58.818" v="14"/>
        <pc:sldMkLst>
          <pc:docMk/>
          <pc:sldMk cId="0" sldId="347"/>
        </pc:sldMkLst>
        <pc:spChg chg="mod">
          <ac:chgData name="Kanstantsin Tsedryk" userId="708e2d0a-1804-4a88-8649-0d6086050429" providerId="ADAL" clId="{F8456259-936C-4374-9799-26E4E08C92AF}" dt="2023-01-26T18:23:58.818" v="14"/>
          <ac:spMkLst>
            <pc:docMk/>
            <pc:sldMk cId="0" sldId="347"/>
            <ac:spMk id="3" creationId="{1E7454D3-1E15-A1DC-4185-495AEC5E15C6}"/>
          </ac:spMkLst>
        </pc:spChg>
        <pc:spChg chg="mod">
          <ac:chgData name="Kanstantsin Tsedryk" userId="708e2d0a-1804-4a88-8649-0d6086050429" providerId="ADAL" clId="{F8456259-936C-4374-9799-26E4E08C92AF}" dt="2023-01-26T18:23:51.799" v="11" actId="20577"/>
          <ac:spMkLst>
            <pc:docMk/>
            <pc:sldMk cId="0" sldId="347"/>
            <ac:spMk id="4" creationId="{EF7EF5D0-1EB5-3D9A-A1A0-71D75CE1EDC9}"/>
          </ac:spMkLst>
        </pc:spChg>
      </pc:sldChg>
      <pc:sldChg chg="addSp delSp modSp mod delAnim modAnim">
        <pc:chgData name="Kanstantsin Tsedryk" userId="708e2d0a-1804-4a88-8649-0d6086050429" providerId="ADAL" clId="{F8456259-936C-4374-9799-26E4E08C92AF}" dt="2023-01-26T18:37:21.042" v="161" actId="1076"/>
        <pc:sldMkLst>
          <pc:docMk/>
          <pc:sldMk cId="807746716" sldId="348"/>
        </pc:sldMkLst>
        <pc:spChg chg="mod">
          <ac:chgData name="Kanstantsin Tsedryk" userId="708e2d0a-1804-4a88-8649-0d6086050429" providerId="ADAL" clId="{F8456259-936C-4374-9799-26E4E08C92AF}" dt="2023-01-26T18:33:13.101" v="57" actId="403"/>
          <ac:spMkLst>
            <pc:docMk/>
            <pc:sldMk cId="807746716" sldId="348"/>
            <ac:spMk id="2" creationId="{66143996-651D-4E60-972C-6F9FC358452C}"/>
          </ac:spMkLst>
        </pc:spChg>
        <pc:spChg chg="add del mod">
          <ac:chgData name="Kanstantsin Tsedryk" userId="708e2d0a-1804-4a88-8649-0d6086050429" providerId="ADAL" clId="{F8456259-936C-4374-9799-26E4E08C92AF}" dt="2023-01-26T18:28:21.658" v="23"/>
          <ac:spMkLst>
            <pc:docMk/>
            <pc:sldMk cId="807746716" sldId="348"/>
            <ac:spMk id="3" creationId="{3BD63DDA-5923-6F87-A3AB-E6EC478A16E4}"/>
          </ac:spMkLst>
        </pc:spChg>
        <pc:spChg chg="add del mod">
          <ac:chgData name="Kanstantsin Tsedryk" userId="708e2d0a-1804-4a88-8649-0d6086050429" providerId="ADAL" clId="{F8456259-936C-4374-9799-26E4E08C92AF}" dt="2023-01-26T18:28:21.658" v="23"/>
          <ac:spMkLst>
            <pc:docMk/>
            <pc:sldMk cId="807746716" sldId="348"/>
            <ac:spMk id="8" creationId="{C331DB38-D778-CF29-8532-3140A5BAC179}"/>
          </ac:spMkLst>
        </pc:spChg>
        <pc:spChg chg="add del mod">
          <ac:chgData name="Kanstantsin Tsedryk" userId="708e2d0a-1804-4a88-8649-0d6086050429" providerId="ADAL" clId="{F8456259-936C-4374-9799-26E4E08C92AF}" dt="2023-01-26T18:28:21.658" v="23"/>
          <ac:spMkLst>
            <pc:docMk/>
            <pc:sldMk cId="807746716" sldId="348"/>
            <ac:spMk id="9" creationId="{E0702992-D8DD-B9F5-497C-15EB43241F4A}"/>
          </ac:spMkLst>
        </pc:spChg>
        <pc:spChg chg="add del mod">
          <ac:chgData name="Kanstantsin Tsedryk" userId="708e2d0a-1804-4a88-8649-0d6086050429" providerId="ADAL" clId="{F8456259-936C-4374-9799-26E4E08C92AF}" dt="2023-01-26T18:28:21.658" v="23"/>
          <ac:spMkLst>
            <pc:docMk/>
            <pc:sldMk cId="807746716" sldId="348"/>
            <ac:spMk id="10" creationId="{A6AD7F8D-D99A-A8BA-6A70-9ABB4B35ABE8}"/>
          </ac:spMkLst>
        </pc:spChg>
        <pc:spChg chg="add del mod">
          <ac:chgData name="Kanstantsin Tsedryk" userId="708e2d0a-1804-4a88-8649-0d6086050429" providerId="ADAL" clId="{F8456259-936C-4374-9799-26E4E08C92AF}" dt="2023-01-26T18:28:21.658" v="23"/>
          <ac:spMkLst>
            <pc:docMk/>
            <pc:sldMk cId="807746716" sldId="348"/>
            <ac:spMk id="12" creationId="{D945041F-087F-6753-9203-43DC5C5B802E}"/>
          </ac:spMkLst>
        </pc:spChg>
        <pc:spChg chg="mod">
          <ac:chgData name="Kanstantsin Tsedryk" userId="708e2d0a-1804-4a88-8649-0d6086050429" providerId="ADAL" clId="{F8456259-936C-4374-9799-26E4E08C92AF}" dt="2023-01-26T18:28:17.551" v="20"/>
          <ac:spMkLst>
            <pc:docMk/>
            <pc:sldMk cId="807746716" sldId="348"/>
            <ac:spMk id="14" creationId="{DE588404-ECD6-B0D9-BF40-DF051893B453}"/>
          </ac:spMkLst>
        </pc:spChg>
        <pc:spChg chg="mod">
          <ac:chgData name="Kanstantsin Tsedryk" userId="708e2d0a-1804-4a88-8649-0d6086050429" providerId="ADAL" clId="{F8456259-936C-4374-9799-26E4E08C92AF}" dt="2023-01-26T18:28:17.551" v="20"/>
          <ac:spMkLst>
            <pc:docMk/>
            <pc:sldMk cId="807746716" sldId="348"/>
            <ac:spMk id="15" creationId="{72790694-E5FB-5CDC-4FCF-A85913AFE715}"/>
          </ac:spMkLst>
        </pc:spChg>
        <pc:spChg chg="add del mod">
          <ac:chgData name="Kanstantsin Tsedryk" userId="708e2d0a-1804-4a88-8649-0d6086050429" providerId="ADAL" clId="{F8456259-936C-4374-9799-26E4E08C92AF}" dt="2023-01-26T18:28:21.658" v="23"/>
          <ac:spMkLst>
            <pc:docMk/>
            <pc:sldMk cId="807746716" sldId="348"/>
            <ac:spMk id="17" creationId="{2312292A-E106-9599-7989-32D8D9F6DCE8}"/>
          </ac:spMkLst>
        </pc:spChg>
        <pc:spChg chg="add del mod">
          <ac:chgData name="Kanstantsin Tsedryk" userId="708e2d0a-1804-4a88-8649-0d6086050429" providerId="ADAL" clId="{F8456259-936C-4374-9799-26E4E08C92AF}" dt="2023-01-26T18:28:21.658" v="23"/>
          <ac:spMkLst>
            <pc:docMk/>
            <pc:sldMk cId="807746716" sldId="348"/>
            <ac:spMk id="18" creationId="{EF9EEA0A-27CB-F109-E31B-F8F2F8025109}"/>
          </ac:spMkLst>
        </pc:spChg>
        <pc:spChg chg="add mod">
          <ac:chgData name="Kanstantsin Tsedryk" userId="708e2d0a-1804-4a88-8649-0d6086050429" providerId="ADAL" clId="{F8456259-936C-4374-9799-26E4E08C92AF}" dt="2023-01-26T18:33:13.101" v="57" actId="403"/>
          <ac:spMkLst>
            <pc:docMk/>
            <pc:sldMk cId="807746716" sldId="348"/>
            <ac:spMk id="19" creationId="{D1F84AAC-FC75-E06F-0A45-C06C18D4295C}"/>
          </ac:spMkLst>
        </pc:spChg>
        <pc:spChg chg="add mod">
          <ac:chgData name="Kanstantsin Tsedryk" userId="708e2d0a-1804-4a88-8649-0d6086050429" providerId="ADAL" clId="{F8456259-936C-4374-9799-26E4E08C92AF}" dt="2023-01-26T18:35:09.926" v="119" actId="1076"/>
          <ac:spMkLst>
            <pc:docMk/>
            <pc:sldMk cId="807746716" sldId="348"/>
            <ac:spMk id="24" creationId="{C63A9AF7-697E-3FC4-3CD7-8F8A28267FCB}"/>
          </ac:spMkLst>
        </pc:spChg>
        <pc:spChg chg="add mod">
          <ac:chgData name="Kanstantsin Tsedryk" userId="708e2d0a-1804-4a88-8649-0d6086050429" providerId="ADAL" clId="{F8456259-936C-4374-9799-26E4E08C92AF}" dt="2023-01-26T18:35:00.215" v="116" actId="1076"/>
          <ac:spMkLst>
            <pc:docMk/>
            <pc:sldMk cId="807746716" sldId="348"/>
            <ac:spMk id="25" creationId="{8998F947-AA08-8100-F4D8-576EDBE34722}"/>
          </ac:spMkLst>
        </pc:spChg>
        <pc:spChg chg="add mod">
          <ac:chgData name="Kanstantsin Tsedryk" userId="708e2d0a-1804-4a88-8649-0d6086050429" providerId="ADAL" clId="{F8456259-936C-4374-9799-26E4E08C92AF}" dt="2023-01-26T18:34:47.112" v="108" actId="1076"/>
          <ac:spMkLst>
            <pc:docMk/>
            <pc:sldMk cId="807746716" sldId="348"/>
            <ac:spMk id="26" creationId="{45DF7D8E-D128-3899-0C26-F28C9415B046}"/>
          </ac:spMkLst>
        </pc:spChg>
        <pc:spChg chg="add mod">
          <ac:chgData name="Kanstantsin Tsedryk" userId="708e2d0a-1804-4a88-8649-0d6086050429" providerId="ADAL" clId="{F8456259-936C-4374-9799-26E4E08C92AF}" dt="2023-01-26T18:35:27.041" v="121" actId="1076"/>
          <ac:spMkLst>
            <pc:docMk/>
            <pc:sldMk cId="807746716" sldId="348"/>
            <ac:spMk id="28" creationId="{C85AC4B2-79DD-92AA-D4B7-623C9C1A6BCF}"/>
          </ac:spMkLst>
        </pc:spChg>
        <pc:spChg chg="mod">
          <ac:chgData name="Kanstantsin Tsedryk" userId="708e2d0a-1804-4a88-8649-0d6086050429" providerId="ADAL" clId="{F8456259-936C-4374-9799-26E4E08C92AF}" dt="2023-01-26T18:36:39.940" v="159" actId="14100"/>
          <ac:spMkLst>
            <pc:docMk/>
            <pc:sldMk cId="807746716" sldId="348"/>
            <ac:spMk id="30" creationId="{C40E25E4-D64D-A30D-B35F-D3C939C97D95}"/>
          </ac:spMkLst>
        </pc:spChg>
        <pc:spChg chg="mod">
          <ac:chgData name="Kanstantsin Tsedryk" userId="708e2d0a-1804-4a88-8649-0d6086050429" providerId="ADAL" clId="{F8456259-936C-4374-9799-26E4E08C92AF}" dt="2023-01-26T18:36:14.324" v="151" actId="1037"/>
          <ac:spMkLst>
            <pc:docMk/>
            <pc:sldMk cId="807746716" sldId="348"/>
            <ac:spMk id="31" creationId="{C999CBFD-058F-6C02-23C1-A7163FE4DA9A}"/>
          </ac:spMkLst>
        </pc:spChg>
        <pc:spChg chg="add del mod">
          <ac:chgData name="Kanstantsin Tsedryk" userId="708e2d0a-1804-4a88-8649-0d6086050429" providerId="ADAL" clId="{F8456259-936C-4374-9799-26E4E08C92AF}" dt="2023-01-26T18:29:55.549" v="36" actId="478"/>
          <ac:spMkLst>
            <pc:docMk/>
            <pc:sldMk cId="807746716" sldId="348"/>
            <ac:spMk id="33" creationId="{22F6C9A7-110D-0AD6-D559-B27E4622299F}"/>
          </ac:spMkLst>
        </pc:spChg>
        <pc:spChg chg="add mod">
          <ac:chgData name="Kanstantsin Tsedryk" userId="708e2d0a-1804-4a88-8649-0d6086050429" providerId="ADAL" clId="{F8456259-936C-4374-9799-26E4E08C92AF}" dt="2023-01-26T18:37:21.042" v="161" actId="1076"/>
          <ac:spMkLst>
            <pc:docMk/>
            <pc:sldMk cId="807746716" sldId="348"/>
            <ac:spMk id="34" creationId="{423A1CD6-193C-52A2-5A10-2F17ED4A2359}"/>
          </ac:spMkLst>
        </pc:spChg>
        <pc:grpChg chg="add del mod">
          <ac:chgData name="Kanstantsin Tsedryk" userId="708e2d0a-1804-4a88-8649-0d6086050429" providerId="ADAL" clId="{F8456259-936C-4374-9799-26E4E08C92AF}" dt="2023-01-26T18:28:21.658" v="23"/>
          <ac:grpSpMkLst>
            <pc:docMk/>
            <pc:sldMk cId="807746716" sldId="348"/>
            <ac:grpSpMk id="13" creationId="{6A23DFCB-7798-BFFE-EC34-BB59AD7FFA13}"/>
          </ac:grpSpMkLst>
        </pc:grpChg>
        <pc:grpChg chg="add mod">
          <ac:chgData name="Kanstantsin Tsedryk" userId="708e2d0a-1804-4a88-8649-0d6086050429" providerId="ADAL" clId="{F8456259-936C-4374-9799-26E4E08C92AF}" dt="2023-01-26T18:36:09.601" v="138" actId="14100"/>
          <ac:grpSpMkLst>
            <pc:docMk/>
            <pc:sldMk cId="807746716" sldId="348"/>
            <ac:grpSpMk id="29" creationId="{83F1CCDB-F3AD-F3CB-8AF2-D8B1ACEE834C}"/>
          </ac:grpSpMkLst>
        </pc:grpChg>
        <pc:cxnChg chg="add del mod">
          <ac:chgData name="Kanstantsin Tsedryk" userId="708e2d0a-1804-4a88-8649-0d6086050429" providerId="ADAL" clId="{F8456259-936C-4374-9799-26E4E08C92AF}" dt="2023-01-26T18:28:21.658" v="23"/>
          <ac:cxnSpMkLst>
            <pc:docMk/>
            <pc:sldMk cId="807746716" sldId="348"/>
            <ac:cxnSpMk id="4" creationId="{470D36ED-A53A-9AB7-CA42-9E9962B1A1B5}"/>
          </ac:cxnSpMkLst>
        </pc:cxnChg>
        <pc:cxnChg chg="add del mod">
          <ac:chgData name="Kanstantsin Tsedryk" userId="708e2d0a-1804-4a88-8649-0d6086050429" providerId="ADAL" clId="{F8456259-936C-4374-9799-26E4E08C92AF}" dt="2023-01-26T18:28:21.658" v="23"/>
          <ac:cxnSpMkLst>
            <pc:docMk/>
            <pc:sldMk cId="807746716" sldId="348"/>
            <ac:cxnSpMk id="5" creationId="{0C625705-9FF5-B905-7EA5-03B1399A8A4A}"/>
          </ac:cxnSpMkLst>
        </pc:cxnChg>
        <pc:cxnChg chg="add del mod">
          <ac:chgData name="Kanstantsin Tsedryk" userId="708e2d0a-1804-4a88-8649-0d6086050429" providerId="ADAL" clId="{F8456259-936C-4374-9799-26E4E08C92AF}" dt="2023-01-26T18:28:21.658" v="23"/>
          <ac:cxnSpMkLst>
            <pc:docMk/>
            <pc:sldMk cId="807746716" sldId="348"/>
            <ac:cxnSpMk id="6" creationId="{8BA0A6FD-DB0D-2E5F-AA05-6EF20283A5A5}"/>
          </ac:cxnSpMkLst>
        </pc:cxnChg>
        <pc:cxnChg chg="add del mod">
          <ac:chgData name="Kanstantsin Tsedryk" userId="708e2d0a-1804-4a88-8649-0d6086050429" providerId="ADAL" clId="{F8456259-936C-4374-9799-26E4E08C92AF}" dt="2023-01-26T18:28:21.658" v="23"/>
          <ac:cxnSpMkLst>
            <pc:docMk/>
            <pc:sldMk cId="807746716" sldId="348"/>
            <ac:cxnSpMk id="7" creationId="{B6F370B6-375F-E4DF-DA07-19007EB688BE}"/>
          </ac:cxnSpMkLst>
        </pc:cxnChg>
        <pc:cxnChg chg="add del mod">
          <ac:chgData name="Kanstantsin Tsedryk" userId="708e2d0a-1804-4a88-8649-0d6086050429" providerId="ADAL" clId="{F8456259-936C-4374-9799-26E4E08C92AF}" dt="2023-01-26T18:28:21.658" v="23"/>
          <ac:cxnSpMkLst>
            <pc:docMk/>
            <pc:sldMk cId="807746716" sldId="348"/>
            <ac:cxnSpMk id="11" creationId="{FAD6EBC0-2BE1-1664-CFEA-0A3F3CB91FDC}"/>
          </ac:cxnSpMkLst>
        </pc:cxnChg>
        <pc:cxnChg chg="add del mod">
          <ac:chgData name="Kanstantsin Tsedryk" userId="708e2d0a-1804-4a88-8649-0d6086050429" providerId="ADAL" clId="{F8456259-936C-4374-9799-26E4E08C92AF}" dt="2023-01-26T18:28:21.658" v="23"/>
          <ac:cxnSpMkLst>
            <pc:docMk/>
            <pc:sldMk cId="807746716" sldId="348"/>
            <ac:cxnSpMk id="16" creationId="{FB209A71-411E-4661-F23F-41068429D3D3}"/>
          </ac:cxnSpMkLst>
        </pc:cxnChg>
        <pc:cxnChg chg="add mod">
          <ac:chgData name="Kanstantsin Tsedryk" userId="708e2d0a-1804-4a88-8649-0d6086050429" providerId="ADAL" clId="{F8456259-936C-4374-9799-26E4E08C92AF}" dt="2023-01-26T18:35:07.777" v="118" actId="14100"/>
          <ac:cxnSpMkLst>
            <pc:docMk/>
            <pc:sldMk cId="807746716" sldId="348"/>
            <ac:cxnSpMk id="20" creationId="{63823BE0-29C3-5144-A405-CAE38AD1F425}"/>
          </ac:cxnSpMkLst>
        </pc:cxnChg>
        <pc:cxnChg chg="add mod">
          <ac:chgData name="Kanstantsin Tsedryk" userId="708e2d0a-1804-4a88-8649-0d6086050429" providerId="ADAL" clId="{F8456259-936C-4374-9799-26E4E08C92AF}" dt="2023-01-26T18:34:56.891" v="115" actId="1035"/>
          <ac:cxnSpMkLst>
            <pc:docMk/>
            <pc:sldMk cId="807746716" sldId="348"/>
            <ac:cxnSpMk id="21" creationId="{D8A5DB6A-6FA4-E8E4-42AE-542117A1A538}"/>
          </ac:cxnSpMkLst>
        </pc:cxnChg>
        <pc:cxnChg chg="add mod">
          <ac:chgData name="Kanstantsin Tsedryk" userId="708e2d0a-1804-4a88-8649-0d6086050429" providerId="ADAL" clId="{F8456259-936C-4374-9799-26E4E08C92AF}" dt="2023-01-26T18:34:36.896" v="106" actId="14100"/>
          <ac:cxnSpMkLst>
            <pc:docMk/>
            <pc:sldMk cId="807746716" sldId="348"/>
            <ac:cxnSpMk id="22" creationId="{8735130B-557C-9448-9CC3-B8CD7DB957D2}"/>
          </ac:cxnSpMkLst>
        </pc:cxnChg>
        <pc:cxnChg chg="add mod">
          <ac:chgData name="Kanstantsin Tsedryk" userId="708e2d0a-1804-4a88-8649-0d6086050429" providerId="ADAL" clId="{F8456259-936C-4374-9799-26E4E08C92AF}" dt="2023-01-26T18:34:41.751" v="107" actId="14100"/>
          <ac:cxnSpMkLst>
            <pc:docMk/>
            <pc:sldMk cId="807746716" sldId="348"/>
            <ac:cxnSpMk id="23" creationId="{232344C3-2D68-D2F0-394F-902B9B62A657}"/>
          </ac:cxnSpMkLst>
        </pc:cxnChg>
        <pc:cxnChg chg="add mod">
          <ac:chgData name="Kanstantsin Tsedryk" userId="708e2d0a-1804-4a88-8649-0d6086050429" providerId="ADAL" clId="{F8456259-936C-4374-9799-26E4E08C92AF}" dt="2023-01-26T18:34:06.885" v="67" actId="1038"/>
          <ac:cxnSpMkLst>
            <pc:docMk/>
            <pc:sldMk cId="807746716" sldId="348"/>
            <ac:cxnSpMk id="27" creationId="{4F1CA7BA-0AD5-2CF6-90E9-C0694810F2C4}"/>
          </ac:cxnSpMkLst>
        </pc:cxnChg>
        <pc:cxnChg chg="add del mod">
          <ac:chgData name="Kanstantsin Tsedryk" userId="708e2d0a-1804-4a88-8649-0d6086050429" providerId="ADAL" clId="{F8456259-936C-4374-9799-26E4E08C92AF}" dt="2023-01-26T18:29:56.708" v="37" actId="478"/>
          <ac:cxnSpMkLst>
            <pc:docMk/>
            <pc:sldMk cId="807746716" sldId="348"/>
            <ac:cxnSpMk id="32" creationId="{0DE1D742-1FF9-A82E-E54F-263A6B752B8F}"/>
          </ac:cxnSpMkLst>
        </pc:cxnChg>
      </pc:sldChg>
      <pc:sldChg chg="addSp delSp modSp mod modAnim">
        <pc:chgData name="Kanstantsin Tsedryk" userId="708e2d0a-1804-4a88-8649-0d6086050429" providerId="ADAL" clId="{F8456259-936C-4374-9799-26E4E08C92AF}" dt="2023-01-26T18:47:37.218" v="258" actId="1035"/>
        <pc:sldMkLst>
          <pc:docMk/>
          <pc:sldMk cId="934836785" sldId="349"/>
        </pc:sldMkLst>
        <pc:spChg chg="mod">
          <ac:chgData name="Kanstantsin Tsedryk" userId="708e2d0a-1804-4a88-8649-0d6086050429" providerId="ADAL" clId="{F8456259-936C-4374-9799-26E4E08C92AF}" dt="2023-01-26T18:39:03.846" v="164"/>
          <ac:spMkLst>
            <pc:docMk/>
            <pc:sldMk cId="934836785" sldId="349"/>
            <ac:spMk id="2" creationId="{E40459EA-0BCE-4332-BDD7-168340E1BE8B}"/>
          </ac:spMkLst>
        </pc:spChg>
        <pc:spChg chg="add del mod">
          <ac:chgData name="Kanstantsin Tsedryk" userId="708e2d0a-1804-4a88-8649-0d6086050429" providerId="ADAL" clId="{F8456259-936C-4374-9799-26E4E08C92AF}" dt="2023-01-26T18:39:12.974" v="166"/>
          <ac:spMkLst>
            <pc:docMk/>
            <pc:sldMk cId="934836785" sldId="349"/>
            <ac:spMk id="3" creationId="{23AF6873-F531-4CFA-DA1C-B724CB478082}"/>
          </ac:spMkLst>
        </pc:spChg>
        <pc:spChg chg="add mod">
          <ac:chgData name="Kanstantsin Tsedryk" userId="708e2d0a-1804-4a88-8649-0d6086050429" providerId="ADAL" clId="{F8456259-936C-4374-9799-26E4E08C92AF}" dt="2023-01-26T18:47:37.218" v="258" actId="1035"/>
          <ac:spMkLst>
            <pc:docMk/>
            <pc:sldMk cId="934836785" sldId="349"/>
            <ac:spMk id="4" creationId="{5048F670-CD7C-7E26-2E5B-60B3A3ADAE4E}"/>
          </ac:spMkLst>
        </pc:spChg>
      </pc:sldChg>
      <pc:sldChg chg="addSp delSp modSp add del mod modAnim">
        <pc:chgData name="Kanstantsin Tsedryk" userId="708e2d0a-1804-4a88-8649-0d6086050429" providerId="ADAL" clId="{F8456259-936C-4374-9799-26E4E08C92AF}" dt="2023-01-26T18:45:02.257" v="237" actId="47"/>
        <pc:sldMkLst>
          <pc:docMk/>
          <pc:sldMk cId="568170067" sldId="350"/>
        </pc:sldMkLst>
        <pc:spChg chg="del mod">
          <ac:chgData name="Kanstantsin Tsedryk" userId="708e2d0a-1804-4a88-8649-0d6086050429" providerId="ADAL" clId="{F8456259-936C-4374-9799-26E4E08C92AF}" dt="2023-01-26T18:43:43.559" v="194" actId="12084"/>
          <ac:spMkLst>
            <pc:docMk/>
            <pc:sldMk cId="568170067" sldId="350"/>
            <ac:spMk id="4" creationId="{5048F670-CD7C-7E26-2E5B-60B3A3ADAE4E}"/>
          </ac:spMkLst>
        </pc:spChg>
        <pc:graphicFrameChg chg="add mod modGraphic">
          <ac:chgData name="Kanstantsin Tsedryk" userId="708e2d0a-1804-4a88-8649-0d6086050429" providerId="ADAL" clId="{F8456259-936C-4374-9799-26E4E08C92AF}" dt="2023-01-26T18:44:55.042" v="236" actId="404"/>
          <ac:graphicFrameMkLst>
            <pc:docMk/>
            <pc:sldMk cId="568170067" sldId="350"/>
            <ac:graphicFrameMk id="3" creationId="{5E6D1BD5-7C58-36AC-A03C-F147B839457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BD2669-8769-49B1-BD6D-24F1DB5A6518}"/>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ea typeface="ヒラギノ角ゴ ProN W3" charset="0"/>
              </a:defRPr>
            </a:lvl1pPr>
          </a:lstStyle>
          <a:p>
            <a:pPr>
              <a:defRPr/>
            </a:pPr>
            <a:r>
              <a:rPr lang="fr-CA" dirty="0"/>
              <a:t>L’adverbe</a:t>
            </a:r>
            <a:endParaRPr lang="en-CA" dirty="0"/>
          </a:p>
        </p:txBody>
      </p:sp>
      <p:sp>
        <p:nvSpPr>
          <p:cNvPr id="3" name="Slide Number Placeholder 2">
            <a:extLst>
              <a:ext uri="{FF2B5EF4-FFF2-40B4-BE49-F238E27FC236}">
                <a16:creationId xmlns:a16="http://schemas.microsoft.com/office/drawing/2014/main" id="{686A6D85-7FF1-345E-2931-3DD38B34DED7}"/>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4C6D6904-B3B3-405B-BF10-E12B533883CF}" type="slidenum">
              <a:rPr lang="fr-CA" smtClean="0"/>
              <a:t>‹#›</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Bonjour tout le monde. Aujourd'hui nous commençons un nouveau module thématique sur les adverbes. Dans ce module nous allons réviser avec vous ce que c'est qu'un adverbe, nous allons aussi apprendre différents types d'adverbes en français, leur formation et la place dans la phrase. Étant donné un comportement différent des adverbes en français et en anglais, ce sujet pose pas mal de problèmes aux étudiants anglophones. Donc, ce module vous aidera à mieux comprendre différentes subtilités des adverbes français. </a:t>
            </a:r>
            <a:br>
              <a:rPr lang="fr-CA" sz="1800" dirty="0">
                <a:effectLst/>
                <a:latin typeface="Open Sans" panose="020B0606030504020204" pitchFamily="34" charset="0"/>
                <a:ea typeface="Times New Roman" panose="02020603050405020304" pitchFamily="18" charset="0"/>
                <a:cs typeface="Times New Roman" panose="02020603050405020304" pitchFamily="18" charset="0"/>
              </a:rPr>
            </a:br>
            <a:endParaRPr lang="fr-CA" sz="1800" dirty="0">
              <a:effectLst/>
              <a:latin typeface="Open Sans" panose="020B0606030504020204" pitchFamily="34" charset="0"/>
              <a:ea typeface="Times New Roman" panose="02020603050405020304" pitchFamily="18"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24150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Je vous propose de considérer les phrases suivantes:</a:t>
            </a:r>
          </a:p>
          <a:p>
            <a:pPr marL="45720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parlons lentement. </a:t>
            </a:r>
          </a:p>
          <a:p>
            <a:pPr marL="45720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Elles sont très gentilles.</a:t>
            </a:r>
          </a:p>
          <a:p>
            <a:pPr marL="45720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Tu es trop souvent en retard.</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Trouvons les adverbes dans ces phrases: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parlons lentement.  - dans cette phrase l'adverbe est "lentement"</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Elles sont très gentilles. - l'adverbe est "très"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Tu es trop souvent en retard. - dans cette phrase nous avons deux adverbes "trop" et "souvent"</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Essayons maintenant de comprendre quelle est la fonction de l'adverbe dans chaque phrase.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parlons lentement.  - qu'en pensez-vous quel rôle joue l'adverbe dans cette phrase? Quelle est sa fonction? Oui, vous avez raison, cet adverbe modifie le sens du verbe "parler".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Elles sont très gentilles.  Dans cet exemple l'adverbe "très"  modifie l'adjectif "gentilles"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Finalement, dans la phrase "Tu es trop souvent en retard." l'adverbe "trop" se rapporte à l'autre adverbe "souvent", et ce lien apporte un nouveau sens à ce dernier.</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Après avoir considéré ces trois phrases, essayons de formuler la définition de l'adverbe:</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Donc, l'adverbe est un mot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habituellement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invariable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dont la fonction est de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modifier le sens du verbe, de l'adjectif ou d'un autre adverbe auquel il se rapporte.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Parfois nous pouvons rencontrer des contextes dans lesquels un adverbe modifie une préposition.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 exemple,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Ce mot se place immédiatement après le verbe. - dans cet exemple l'adverbe " immédiatement" modifie le sens de la préposition "après" en ajoutant ainsi un nouveau sens à cette préposition.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94742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Selon le sens des adverbes, ils peuvent être classés en différentes catégories:</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Les adverbes de manière sont :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bien, mal, ensemble, convenablement</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Parmi les adverbes de temps</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 </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distinguons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 aujourd'hui, tôt, longtemps, souvent, toujours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Les adverbes de lieu comprennent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devant, derrière, où, près, loin, dehors, ici, là</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Nous pouvons avoir aussi des adverbes de quantité, comme par exemple,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beaucoup, trop, aussi, assez, tout, très, moins,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Il y a aussi des adverbes d'affirmation et de doute :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oui, si, probablement, peut-être</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de négation :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non, ne pas, ne pas du tout, ne jamais</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et les adverbes d'interrogation : </a:t>
            </a:r>
            <a:r>
              <a:rPr lang="fr-CA" sz="1800" b="1" dirty="0">
                <a:effectLst/>
                <a:latin typeface="Open Sans" panose="020B0606030504020204" pitchFamily="34" charset="0"/>
                <a:ea typeface="Times New Roman" panose="02020603050405020304" pitchFamily="18" charset="0"/>
                <a:cs typeface="Times New Roman" panose="02020603050405020304" pitchFamily="18" charset="0"/>
              </a:rPr>
              <a:t>combien, comment, où, pourquoi, quand</a:t>
            </a: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etc.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400"/>
              </a:spcAft>
            </a:pPr>
            <a:r>
              <a:rPr lang="fr-CA" sz="1800" dirty="0">
                <a:effectLst/>
                <a:latin typeface="Open Sans" panose="020B0606030504020204" pitchFamily="34" charset="0"/>
                <a:ea typeface="Times New Roman" panose="02020603050405020304" pitchFamily="18" charset="0"/>
                <a:cs typeface="Times New Roman" panose="02020603050405020304" pitchFamily="18" charset="0"/>
              </a:rPr>
              <a:t>Et finalement nous allons distinguer des locutions adverbiales. On appelle "locutions adverbiales" les adverbes qui sont formés de plusieurs mots, par exemple,  en attendant, petit à petit, à la longue, à peu près, à propos, en même temps, quelque part, par hasard, bien sûr, tout de suite, sans doute, à moitié, etc.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606491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p:txBody>
          <a:bodyPr/>
          <a:lstStyle/>
          <a:p>
            <a:r>
              <a:rPr lang="fr-CA" dirty="0"/>
              <a:t>Introduction</a:t>
            </a:r>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p:txBody>
          <a:bodyPr/>
          <a:lstStyle/>
          <a:p>
            <a:r>
              <a:rPr lang="fr-CA" dirty="0"/>
              <a:t>L’adverbe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sz="3600" dirty="0"/>
              <a:t>Définition</a:t>
            </a:r>
          </a:p>
        </p:txBody>
      </p:sp>
      <p:sp>
        <p:nvSpPr>
          <p:cNvPr id="19" name="Content Placeholder 5">
            <a:extLst>
              <a:ext uri="{FF2B5EF4-FFF2-40B4-BE49-F238E27FC236}">
                <a16:creationId xmlns:a16="http://schemas.microsoft.com/office/drawing/2014/main" id="{D1F84AAC-FC75-E06F-0A45-C06C18D4295C}"/>
              </a:ext>
            </a:extLst>
          </p:cNvPr>
          <p:cNvSpPr txBox="1">
            <a:spLocks noChangeArrowheads="1"/>
          </p:cNvSpPr>
          <p:nvPr/>
        </p:nvSpPr>
        <p:spPr bwMode="auto">
          <a:xfrm>
            <a:off x="1842655" y="1241425"/>
            <a:ext cx="85344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rPr>
              <a:t>Nous parlons lentement.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rPr>
              <a:t>Elles sont très gentilles.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rPr>
              <a:t>Tu es trop souvent en retard.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lvl="0" indent="0">
              <a:spcBef>
                <a:spcPct val="0"/>
              </a:spcBef>
              <a:buNone/>
            </a:pPr>
            <a:r>
              <a:rPr kumimoji="0" lang="fr-FR" altLang="fr-FR" sz="2400" b="0" i="0" u="none" strike="noStrike" kern="0" cap="none" spc="0" normalizeH="0" baseline="0" noProof="0" dirty="0">
                <a:ln>
                  <a:noFill/>
                </a:ln>
                <a:solidFill>
                  <a:srgbClr val="000000"/>
                </a:solidFill>
                <a:effectLst/>
                <a:uLnTx/>
                <a:uFillTx/>
                <a:latin typeface="Arial"/>
              </a:rPr>
              <a:t>Ce mot se </a:t>
            </a:r>
            <a:r>
              <a:rPr lang="fr-FR" altLang="fr-FR" sz="2400" kern="0" dirty="0">
                <a:solidFill>
                  <a:srgbClr val="000000"/>
                </a:solidFill>
                <a:latin typeface="Arial"/>
              </a:rPr>
              <a:t>place immédiatement </a:t>
            </a:r>
            <a:r>
              <a:rPr kumimoji="0" lang="fr-FR" altLang="fr-FR" sz="2400" b="0" i="0" u="none" strike="noStrike" kern="0" cap="none" spc="0" normalizeH="0" baseline="0" noProof="0" dirty="0">
                <a:ln>
                  <a:noFill/>
                </a:ln>
                <a:solidFill>
                  <a:srgbClr val="000000"/>
                </a:solidFill>
                <a:effectLst/>
                <a:uLnTx/>
                <a:uFillTx/>
                <a:latin typeface="Arial"/>
              </a:rPr>
              <a:t>après le verbe.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333766"/>
              </a:solidFill>
              <a:effectLst/>
              <a:uLnTx/>
              <a:uFillTx/>
              <a:latin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altLang="fr-FR" sz="2400" b="0" i="0" u="none" strike="noStrike" kern="0" cap="none" spc="0" normalizeH="0" baseline="0" noProof="0" dirty="0">
              <a:ln>
                <a:noFill/>
              </a:ln>
              <a:solidFill>
                <a:srgbClr val="333766"/>
              </a:solidFill>
              <a:effectLst/>
              <a:uLnTx/>
              <a:uFillTx/>
              <a:latin typeface="Arial"/>
            </a:endParaRPr>
          </a:p>
        </p:txBody>
      </p:sp>
      <p:cxnSp>
        <p:nvCxnSpPr>
          <p:cNvPr id="20" name="Straight Connector 19">
            <a:extLst>
              <a:ext uri="{FF2B5EF4-FFF2-40B4-BE49-F238E27FC236}">
                <a16:creationId xmlns:a16="http://schemas.microsoft.com/office/drawing/2014/main" id="{63823BE0-29C3-5144-A405-CAE38AD1F425}"/>
              </a:ext>
            </a:extLst>
          </p:cNvPr>
          <p:cNvCxnSpPr>
            <a:cxnSpLocks/>
          </p:cNvCxnSpPr>
          <p:nvPr/>
        </p:nvCxnSpPr>
        <p:spPr>
          <a:xfrm>
            <a:off x="3815918" y="2109820"/>
            <a:ext cx="1349013" cy="1587"/>
          </a:xfrm>
          <a:prstGeom prst="line">
            <a:avLst/>
          </a:prstGeom>
          <a:noFill/>
          <a:ln w="12700" cap="flat" cmpd="sng" algn="ctr">
            <a:solidFill>
              <a:srgbClr val="C00000"/>
            </a:solidFill>
            <a:prstDash val="solid"/>
          </a:ln>
          <a:effectLst/>
        </p:spPr>
      </p:cxnSp>
      <p:cxnSp>
        <p:nvCxnSpPr>
          <p:cNvPr id="21" name="Straight Connector 20">
            <a:extLst>
              <a:ext uri="{FF2B5EF4-FFF2-40B4-BE49-F238E27FC236}">
                <a16:creationId xmlns:a16="http://schemas.microsoft.com/office/drawing/2014/main" id="{D8A5DB6A-6FA4-E8E4-42AE-542117A1A538}"/>
              </a:ext>
            </a:extLst>
          </p:cNvPr>
          <p:cNvCxnSpPr>
            <a:cxnSpLocks/>
          </p:cNvCxnSpPr>
          <p:nvPr/>
        </p:nvCxnSpPr>
        <p:spPr>
          <a:xfrm flipV="1">
            <a:off x="3350780" y="3222800"/>
            <a:ext cx="495300" cy="3318"/>
          </a:xfrm>
          <a:prstGeom prst="line">
            <a:avLst/>
          </a:prstGeom>
          <a:noFill/>
          <a:ln w="12700" cap="flat" cmpd="sng" algn="ctr">
            <a:solidFill>
              <a:srgbClr val="C00000"/>
            </a:solidFill>
            <a:prstDash val="solid"/>
          </a:ln>
          <a:effectLst/>
        </p:spPr>
      </p:cxnSp>
      <p:cxnSp>
        <p:nvCxnSpPr>
          <p:cNvPr id="22" name="Straight Connector 21">
            <a:extLst>
              <a:ext uri="{FF2B5EF4-FFF2-40B4-BE49-F238E27FC236}">
                <a16:creationId xmlns:a16="http://schemas.microsoft.com/office/drawing/2014/main" id="{8735130B-557C-9448-9CC3-B8CD7DB957D2}"/>
              </a:ext>
            </a:extLst>
          </p:cNvPr>
          <p:cNvCxnSpPr>
            <a:cxnSpLocks/>
          </p:cNvCxnSpPr>
          <p:nvPr/>
        </p:nvCxnSpPr>
        <p:spPr>
          <a:xfrm>
            <a:off x="2806268" y="4297219"/>
            <a:ext cx="484620" cy="0"/>
          </a:xfrm>
          <a:prstGeom prst="line">
            <a:avLst/>
          </a:prstGeom>
          <a:noFill/>
          <a:ln w="12700" cap="flat" cmpd="sng" algn="ctr">
            <a:solidFill>
              <a:srgbClr val="C00000"/>
            </a:solidFill>
            <a:prstDash val="solid"/>
          </a:ln>
          <a:effectLst/>
        </p:spPr>
      </p:cxnSp>
      <p:cxnSp>
        <p:nvCxnSpPr>
          <p:cNvPr id="23" name="Straight Connector 22">
            <a:extLst>
              <a:ext uri="{FF2B5EF4-FFF2-40B4-BE49-F238E27FC236}">
                <a16:creationId xmlns:a16="http://schemas.microsoft.com/office/drawing/2014/main" id="{232344C3-2D68-D2F0-394F-902B9B62A657}"/>
              </a:ext>
            </a:extLst>
          </p:cNvPr>
          <p:cNvCxnSpPr>
            <a:cxnSpLocks/>
          </p:cNvCxnSpPr>
          <p:nvPr/>
        </p:nvCxnSpPr>
        <p:spPr>
          <a:xfrm>
            <a:off x="3414280" y="4297219"/>
            <a:ext cx="1050564" cy="0"/>
          </a:xfrm>
          <a:prstGeom prst="line">
            <a:avLst/>
          </a:prstGeom>
          <a:noFill/>
          <a:ln w="12700" cap="flat" cmpd="sng" algn="ctr">
            <a:solidFill>
              <a:srgbClr val="C00000"/>
            </a:solidFill>
            <a:prstDash val="solid"/>
          </a:ln>
          <a:effectLst/>
        </p:spPr>
      </p:cxnSp>
      <p:sp>
        <p:nvSpPr>
          <p:cNvPr id="24" name="Curved Up Arrow 38">
            <a:extLst>
              <a:ext uri="{FF2B5EF4-FFF2-40B4-BE49-F238E27FC236}">
                <a16:creationId xmlns:a16="http://schemas.microsoft.com/office/drawing/2014/main" id="{C63A9AF7-697E-3FC4-3CD7-8F8A28267FCB}"/>
              </a:ext>
            </a:extLst>
          </p:cNvPr>
          <p:cNvSpPr/>
          <p:nvPr/>
        </p:nvSpPr>
        <p:spPr>
          <a:xfrm rot="10800000">
            <a:off x="3223780" y="1433902"/>
            <a:ext cx="1066800" cy="328612"/>
          </a:xfrm>
          <a:prstGeom prst="curvedUp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noProof="0" dirty="0">
              <a:ln>
                <a:noFill/>
              </a:ln>
              <a:solidFill>
                <a:srgbClr val="000000"/>
              </a:solidFill>
              <a:effectLst/>
              <a:uLnTx/>
              <a:uFillTx/>
              <a:latin typeface="Arial"/>
              <a:ea typeface="+mn-ea"/>
              <a:cs typeface="+mn-cs"/>
            </a:endParaRPr>
          </a:p>
        </p:txBody>
      </p:sp>
      <p:sp>
        <p:nvSpPr>
          <p:cNvPr id="25" name="Curved Down Arrow 39">
            <a:extLst>
              <a:ext uri="{FF2B5EF4-FFF2-40B4-BE49-F238E27FC236}">
                <a16:creationId xmlns:a16="http://schemas.microsoft.com/office/drawing/2014/main" id="{8998F947-AA08-8100-F4D8-576EDBE34722}"/>
              </a:ext>
            </a:extLst>
          </p:cNvPr>
          <p:cNvSpPr/>
          <p:nvPr/>
        </p:nvSpPr>
        <p:spPr>
          <a:xfrm>
            <a:off x="3678599" y="2630010"/>
            <a:ext cx="685800" cy="304800"/>
          </a:xfrm>
          <a:prstGeom prst="curvedDown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noProof="0" dirty="0">
              <a:ln>
                <a:noFill/>
              </a:ln>
              <a:solidFill>
                <a:srgbClr val="000000"/>
              </a:solidFill>
              <a:effectLst/>
              <a:uLnTx/>
              <a:uFillTx/>
              <a:latin typeface="Arial"/>
              <a:ea typeface="+mn-ea"/>
              <a:cs typeface="+mn-cs"/>
            </a:endParaRPr>
          </a:p>
        </p:txBody>
      </p:sp>
      <p:sp>
        <p:nvSpPr>
          <p:cNvPr id="26" name="Curved Down Arrow 40">
            <a:extLst>
              <a:ext uri="{FF2B5EF4-FFF2-40B4-BE49-F238E27FC236}">
                <a16:creationId xmlns:a16="http://schemas.microsoft.com/office/drawing/2014/main" id="{45DF7D8E-D128-3899-0C26-F28C9415B046}"/>
              </a:ext>
            </a:extLst>
          </p:cNvPr>
          <p:cNvSpPr/>
          <p:nvPr/>
        </p:nvSpPr>
        <p:spPr>
          <a:xfrm>
            <a:off x="3071380" y="3757612"/>
            <a:ext cx="685800" cy="304800"/>
          </a:xfrm>
          <a:prstGeom prst="curvedDown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noProof="0" dirty="0">
              <a:ln>
                <a:noFill/>
              </a:ln>
              <a:solidFill>
                <a:srgbClr val="000000"/>
              </a:solidFill>
              <a:effectLst/>
              <a:uLnTx/>
              <a:uFillTx/>
              <a:latin typeface="Arial"/>
              <a:ea typeface="+mn-ea"/>
              <a:cs typeface="+mn-cs"/>
            </a:endParaRPr>
          </a:p>
        </p:txBody>
      </p:sp>
      <p:cxnSp>
        <p:nvCxnSpPr>
          <p:cNvPr id="27" name="Straight Connector 26">
            <a:extLst>
              <a:ext uri="{FF2B5EF4-FFF2-40B4-BE49-F238E27FC236}">
                <a16:creationId xmlns:a16="http://schemas.microsoft.com/office/drawing/2014/main" id="{4F1CA7BA-0AD5-2CF6-90E9-C0694810F2C4}"/>
              </a:ext>
            </a:extLst>
          </p:cNvPr>
          <p:cNvCxnSpPr>
            <a:cxnSpLocks/>
          </p:cNvCxnSpPr>
          <p:nvPr/>
        </p:nvCxnSpPr>
        <p:spPr>
          <a:xfrm>
            <a:off x="4225926" y="5410200"/>
            <a:ext cx="2093118" cy="0"/>
          </a:xfrm>
          <a:prstGeom prst="line">
            <a:avLst/>
          </a:prstGeom>
          <a:noFill/>
          <a:ln w="12700" cap="flat" cmpd="sng" algn="ctr">
            <a:solidFill>
              <a:srgbClr val="C00000"/>
            </a:solidFill>
            <a:prstDash val="solid"/>
          </a:ln>
          <a:effectLst/>
        </p:spPr>
      </p:cxnSp>
      <p:sp>
        <p:nvSpPr>
          <p:cNvPr id="28" name="Curved Down Arrow 45">
            <a:extLst>
              <a:ext uri="{FF2B5EF4-FFF2-40B4-BE49-F238E27FC236}">
                <a16:creationId xmlns:a16="http://schemas.microsoft.com/office/drawing/2014/main" id="{C85AC4B2-79DD-92AA-D4B7-623C9C1A6BCF}"/>
              </a:ext>
            </a:extLst>
          </p:cNvPr>
          <p:cNvSpPr/>
          <p:nvPr/>
        </p:nvSpPr>
        <p:spPr>
          <a:xfrm>
            <a:off x="5858055" y="4799013"/>
            <a:ext cx="921977" cy="304800"/>
          </a:xfrm>
          <a:prstGeom prst="curvedDown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noProof="0" dirty="0">
              <a:ln>
                <a:noFill/>
              </a:ln>
              <a:solidFill>
                <a:srgbClr val="000000"/>
              </a:solidFill>
              <a:effectLst/>
              <a:uLnTx/>
              <a:uFillTx/>
              <a:latin typeface="Arial"/>
              <a:ea typeface="+mn-ea"/>
              <a:cs typeface="+mn-cs"/>
            </a:endParaRPr>
          </a:p>
        </p:txBody>
      </p:sp>
      <p:grpSp>
        <p:nvGrpSpPr>
          <p:cNvPr id="29" name="Group 67">
            <a:extLst>
              <a:ext uri="{FF2B5EF4-FFF2-40B4-BE49-F238E27FC236}">
                <a16:creationId xmlns:a16="http://schemas.microsoft.com/office/drawing/2014/main" id="{83F1CCDB-F3AD-F3CB-8AF2-D8B1ACEE834C}"/>
              </a:ext>
            </a:extLst>
          </p:cNvPr>
          <p:cNvGrpSpPr>
            <a:grpSpLocks/>
          </p:cNvGrpSpPr>
          <p:nvPr/>
        </p:nvGrpSpPr>
        <p:grpSpPr bwMode="auto">
          <a:xfrm>
            <a:off x="6126524" y="1611311"/>
            <a:ext cx="6177829" cy="2103120"/>
            <a:chOff x="4572000" y="2743199"/>
            <a:chExt cx="4724400" cy="2102617"/>
          </a:xfrm>
        </p:grpSpPr>
        <p:sp>
          <p:nvSpPr>
            <p:cNvPr id="30" name="Rectangle 29">
              <a:extLst>
                <a:ext uri="{FF2B5EF4-FFF2-40B4-BE49-F238E27FC236}">
                  <a16:creationId xmlns:a16="http://schemas.microsoft.com/office/drawing/2014/main" id="{C40E25E4-D64D-A30D-B35F-D3C939C97D95}"/>
                </a:ext>
              </a:extLst>
            </p:cNvPr>
            <p:cNvSpPr/>
            <p:nvPr/>
          </p:nvSpPr>
          <p:spPr>
            <a:xfrm>
              <a:off x="4572000" y="2743199"/>
              <a:ext cx="4724400" cy="2102617"/>
            </a:xfrm>
            <a:prstGeom prst="rect">
              <a:avLst/>
            </a:prstGeom>
            <a:solidFill>
              <a:srgbClr val="FFFFFF">
                <a:lumMod val="95000"/>
              </a:srgbClr>
            </a:solidFill>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200" b="0" i="0" u="none" strike="noStrike" kern="0" cap="none" spc="0" normalizeH="0" baseline="0" noProof="0" dirty="0">
                  <a:ln>
                    <a:noFill/>
                  </a:ln>
                  <a:solidFill>
                    <a:srgbClr val="333766"/>
                  </a:solidFill>
                  <a:effectLst/>
                  <a:uLnTx/>
                  <a:uFillTx/>
                  <a:latin typeface="Arial" charset="0"/>
                  <a:cs typeface="+mn-cs"/>
                </a:rPr>
                <a:t>L'adverbe	      un mot invariable qui modifie le sens du </a:t>
              </a:r>
              <a:r>
                <a:rPr kumimoji="0" lang="fr-FR" sz="3200" b="1" i="0" u="none" strike="noStrike" kern="0" cap="none" spc="0" normalizeH="0" baseline="0" noProof="0" dirty="0">
                  <a:ln>
                    <a:noFill/>
                  </a:ln>
                  <a:solidFill>
                    <a:srgbClr val="333766"/>
                  </a:solidFill>
                  <a:effectLst/>
                  <a:uLnTx/>
                  <a:uFillTx/>
                  <a:latin typeface="Arial" charset="0"/>
                  <a:cs typeface="+mn-cs"/>
                </a:rPr>
                <a:t>verbe</a:t>
              </a:r>
              <a:r>
                <a:rPr kumimoji="0" lang="fr-FR" sz="3200" b="0" i="0" u="none" strike="noStrike" kern="0" cap="none" spc="0" normalizeH="0" baseline="0" noProof="0" dirty="0">
                  <a:ln>
                    <a:noFill/>
                  </a:ln>
                  <a:solidFill>
                    <a:srgbClr val="333766"/>
                  </a:solidFill>
                  <a:effectLst/>
                  <a:uLnTx/>
                  <a:uFillTx/>
                  <a:latin typeface="Arial" charset="0"/>
                  <a:cs typeface="+mn-cs"/>
                </a:rPr>
                <a:t>, de l'</a:t>
              </a:r>
              <a:r>
                <a:rPr kumimoji="0" lang="fr-FR" sz="3200" b="1" i="0" u="none" strike="noStrike" kern="0" cap="none" spc="0" normalizeH="0" baseline="0" noProof="0" dirty="0">
                  <a:ln>
                    <a:noFill/>
                  </a:ln>
                  <a:solidFill>
                    <a:srgbClr val="333766"/>
                  </a:solidFill>
                  <a:effectLst/>
                  <a:uLnTx/>
                  <a:uFillTx/>
                  <a:latin typeface="Arial" charset="0"/>
                  <a:cs typeface="+mn-cs"/>
                </a:rPr>
                <a:t>adjectif</a:t>
              </a:r>
              <a:r>
                <a:rPr kumimoji="0" lang="fr-FR" sz="3200" b="0" i="0" u="none" strike="noStrike" kern="0" cap="none" spc="0" normalizeH="0" baseline="0" noProof="0" dirty="0">
                  <a:ln>
                    <a:noFill/>
                  </a:ln>
                  <a:solidFill>
                    <a:srgbClr val="333766"/>
                  </a:solidFill>
                  <a:effectLst/>
                  <a:uLnTx/>
                  <a:uFillTx/>
                  <a:latin typeface="Arial" charset="0"/>
                  <a:cs typeface="+mn-cs"/>
                </a:rPr>
                <a:t> ou d'un </a:t>
              </a:r>
              <a:r>
                <a:rPr kumimoji="0" lang="fr-FR" sz="3200" b="1" i="0" u="none" strike="noStrike" kern="0" cap="none" spc="0" normalizeH="0" baseline="0" noProof="0" dirty="0">
                  <a:ln>
                    <a:noFill/>
                  </a:ln>
                  <a:solidFill>
                    <a:srgbClr val="333766"/>
                  </a:solidFill>
                  <a:effectLst/>
                  <a:uLnTx/>
                  <a:uFillTx/>
                  <a:latin typeface="Arial" charset="0"/>
                  <a:cs typeface="+mn-cs"/>
                </a:rPr>
                <a:t>autre adverbe</a:t>
              </a:r>
              <a:r>
                <a:rPr kumimoji="0" lang="fr-FR" sz="3200" b="0" i="0" u="none" strike="noStrike" kern="0" cap="none" spc="0" normalizeH="0" baseline="0" noProof="0" dirty="0">
                  <a:ln>
                    <a:noFill/>
                  </a:ln>
                  <a:solidFill>
                    <a:srgbClr val="333766"/>
                  </a:solidFill>
                  <a:effectLst/>
                  <a:uLnTx/>
                  <a:uFillTx/>
                  <a:latin typeface="Arial" charset="0"/>
                  <a:cs typeface="+mn-cs"/>
                </a:rPr>
                <a:t> auquel il se rapporte.</a:t>
              </a:r>
              <a:endParaRPr kumimoji="0" lang="fr-CA" sz="3200" b="0" i="0" u="none" strike="noStrike" kern="0" cap="none" spc="0" normalizeH="0" baseline="0" noProof="0" dirty="0">
                <a:ln>
                  <a:noFill/>
                </a:ln>
                <a:solidFill>
                  <a:srgbClr val="333766"/>
                </a:solidFill>
                <a:effectLst/>
                <a:uLnTx/>
                <a:uFillTx/>
                <a:latin typeface="Arial" charset="0"/>
                <a:cs typeface="+mn-cs"/>
              </a:endParaRPr>
            </a:p>
          </p:txBody>
        </p:sp>
        <p:sp>
          <p:nvSpPr>
            <p:cNvPr id="31" name="Right Arrow 66">
              <a:extLst>
                <a:ext uri="{FF2B5EF4-FFF2-40B4-BE49-F238E27FC236}">
                  <a16:creationId xmlns:a16="http://schemas.microsoft.com/office/drawing/2014/main" id="{C999CBFD-058F-6C02-23C1-A7163FE4DA9A}"/>
                </a:ext>
              </a:extLst>
            </p:cNvPr>
            <p:cNvSpPr/>
            <p:nvPr>
              <p:custDataLst>
                <p:tags r:id="rId2"/>
              </p:custDataLst>
            </p:nvPr>
          </p:nvSpPr>
          <p:spPr>
            <a:xfrm>
              <a:off x="6095285" y="2961672"/>
              <a:ext cx="381000" cy="228600"/>
            </a:xfrm>
            <a:prstGeom prst="rightArrow">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400" b="0" i="0" u="none" strike="noStrike" kern="0" cap="none" spc="0" normalizeH="0" baseline="0" noProof="0" dirty="0">
                <a:ln>
                  <a:noFill/>
                </a:ln>
                <a:solidFill>
                  <a:srgbClr val="FFFFFF"/>
                </a:solidFill>
                <a:effectLst/>
                <a:uLnTx/>
                <a:uFillTx/>
                <a:latin typeface="Arial"/>
                <a:ea typeface="+mn-ea"/>
                <a:cs typeface="+mn-cs"/>
              </a:endParaRPr>
            </a:p>
          </p:txBody>
        </p:sp>
      </p:grpSp>
      <p:sp>
        <p:nvSpPr>
          <p:cNvPr id="34" name="Left Arrow Callout 71">
            <a:extLst>
              <a:ext uri="{FF2B5EF4-FFF2-40B4-BE49-F238E27FC236}">
                <a16:creationId xmlns:a16="http://schemas.microsoft.com/office/drawing/2014/main" id="{423A1CD6-193C-52A2-5A10-2F17ED4A2359}"/>
              </a:ext>
            </a:extLst>
          </p:cNvPr>
          <p:cNvSpPr/>
          <p:nvPr/>
        </p:nvSpPr>
        <p:spPr>
          <a:xfrm>
            <a:off x="8540791" y="4729163"/>
            <a:ext cx="3352800" cy="1115996"/>
          </a:xfrm>
          <a:prstGeom prst="leftArrowCallout">
            <a:avLst>
              <a:gd name="adj1" fmla="val 40731"/>
              <a:gd name="adj2" fmla="val 30801"/>
              <a:gd name="adj3" fmla="val 34330"/>
              <a:gd name="adj4" fmla="val 85286"/>
            </a:avLst>
          </a:prstGeom>
          <a:ln>
            <a:noFill/>
          </a:ln>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0" i="0" u="none" strike="noStrike" kern="0" cap="none" spc="0" normalizeH="0" baseline="0" noProof="0" dirty="0">
                <a:ln>
                  <a:noFill/>
                </a:ln>
                <a:solidFill>
                  <a:srgbClr val="000000"/>
                </a:solidFill>
                <a:effectLst/>
                <a:uLnTx/>
                <a:uFillTx/>
                <a:latin typeface="Arial"/>
                <a:ea typeface="+mn-ea"/>
                <a:cs typeface="+mn-cs"/>
              </a:rPr>
              <a:t>Un adverbe peut aussi modifier une préposition.</a:t>
            </a:r>
            <a:endParaRPr kumimoji="0" lang="fr-CA"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down)">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down)">
                                      <p:cBhvr>
                                        <p:cTn id="34" dur="500"/>
                                        <p:tgtEl>
                                          <p:spTgt spid="2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right)">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left)">
                                      <p:cBhvr>
                                        <p:cTn id="49" dur="500"/>
                                        <p:tgtEl>
                                          <p:spTgt spid="26"/>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additive="base">
                                        <p:cTn id="54" dur="500" fill="hold"/>
                                        <p:tgtEl>
                                          <p:spTgt spid="29"/>
                                        </p:tgtEl>
                                        <p:attrNameLst>
                                          <p:attrName>ppt_x</p:attrName>
                                        </p:attrNameLst>
                                      </p:cBhvr>
                                      <p:tavLst>
                                        <p:tav tm="0">
                                          <p:val>
                                            <p:strVal val="1+#ppt_w/2"/>
                                          </p:val>
                                        </p:tav>
                                        <p:tav tm="100000">
                                          <p:val>
                                            <p:strVal val="#ppt_x"/>
                                          </p:val>
                                        </p:tav>
                                      </p:tavLst>
                                    </p:anim>
                                    <p:anim calcmode="lin" valueType="num">
                                      <p:cBhvr additive="base">
                                        <p:cTn id="55"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19">
                                            <p:txEl>
                                              <p:pRg st="10" end="10"/>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wipe(left)">
                                      <p:cBhvr>
                                        <p:cTn id="64" dur="500"/>
                                        <p:tgtEl>
                                          <p:spTgt spid="28"/>
                                        </p:tgtEl>
                                      </p:cBhvr>
                                    </p:animEffect>
                                  </p:childTnLst>
                                </p:cTn>
                              </p:par>
                              <p:par>
                                <p:cTn id="65" presetID="22" presetClass="entr" presetSubtype="4"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down)">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8" grpId="0" animBg="1"/>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Catégories d’adverbes</a:t>
            </a:r>
          </a:p>
        </p:txBody>
      </p:sp>
      <p:sp>
        <p:nvSpPr>
          <p:cNvPr id="4" name="Content Placeholder 5">
            <a:extLst>
              <a:ext uri="{FF2B5EF4-FFF2-40B4-BE49-F238E27FC236}">
                <a16:creationId xmlns:a16="http://schemas.microsoft.com/office/drawing/2014/main" id="{5048F670-CD7C-7E26-2E5B-60B3A3ADAE4E}"/>
              </a:ext>
            </a:extLst>
          </p:cNvPr>
          <p:cNvSpPr txBox="1">
            <a:spLocks noChangeArrowheads="1"/>
          </p:cNvSpPr>
          <p:nvPr/>
        </p:nvSpPr>
        <p:spPr bwMode="auto">
          <a:xfrm>
            <a:off x="293234" y="443391"/>
            <a:ext cx="12189279" cy="6605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marR="0" lvl="0" indent="-514350" algn="l" defTabSz="914400" rtl="0" eaLnBrk="0" fontAlgn="base" latinLnBrk="0" hangingPunct="0">
              <a:lnSpc>
                <a:spcPct val="150000"/>
              </a:lnSpc>
              <a:spcBef>
                <a:spcPts val="900"/>
              </a:spcBef>
              <a:spcAft>
                <a:spcPct val="0"/>
              </a:spcAft>
              <a:buClrTx/>
              <a:buSzTx/>
              <a:buFontTx/>
              <a:buNone/>
              <a:tabLst/>
              <a:defRPr/>
            </a:pPr>
            <a:r>
              <a:rPr kumimoji="0" lang="fr-FR" altLang="fr-FR" sz="2800" b="1" i="0" u="none" strike="noStrike" kern="0" cap="none" spc="0" normalizeH="0" baseline="0" noProof="0" dirty="0">
                <a:ln>
                  <a:noFill/>
                </a:ln>
                <a:solidFill>
                  <a:srgbClr val="333766"/>
                </a:solidFill>
                <a:effectLst/>
                <a:uLnTx/>
                <a:uFillTx/>
                <a:latin typeface="Arial"/>
                <a:ea typeface="+mn-ea"/>
                <a:cs typeface="+mn-cs"/>
              </a:rPr>
              <a:t>de manière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bien, mal, ensemble, convenablement, etc. </a:t>
            </a:r>
          </a:p>
          <a:p>
            <a:pPr marL="514350" marR="0" lvl="0" indent="-514350" algn="l" defTabSz="914400" rtl="0" eaLnBrk="0" fontAlgn="base" latinLnBrk="0" hangingPunct="0">
              <a:lnSpc>
                <a:spcPct val="150000"/>
              </a:lnSpc>
              <a:spcBef>
                <a:spcPts val="900"/>
              </a:spcBef>
              <a:spcAft>
                <a:spcPct val="0"/>
              </a:spcAft>
              <a:buClrTx/>
              <a:buSzTx/>
              <a:buFontTx/>
              <a:buNone/>
              <a:tabLst/>
              <a:defRPr/>
            </a:pPr>
            <a:r>
              <a:rPr lang="fr-FR" altLang="fr-FR" sz="2800" b="1" kern="0" dirty="0">
                <a:solidFill>
                  <a:srgbClr val="333766"/>
                </a:solidFill>
                <a:latin typeface="Arial"/>
              </a:rPr>
              <a:t>de temps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aujourd'hui, tôt, longtemps, souvent, toujours, etc. </a:t>
            </a:r>
          </a:p>
          <a:p>
            <a:pPr marL="514350" marR="0" lvl="0" indent="-514350" algn="l" defTabSz="914400" rtl="0" eaLnBrk="0" fontAlgn="base" latinLnBrk="0" hangingPunct="0">
              <a:lnSpc>
                <a:spcPct val="150000"/>
              </a:lnSpc>
              <a:spcBef>
                <a:spcPts val="900"/>
              </a:spcBef>
              <a:spcAft>
                <a:spcPct val="0"/>
              </a:spcAft>
              <a:buClrTx/>
              <a:buSzTx/>
              <a:buFontTx/>
              <a:buNone/>
              <a:tabLst/>
              <a:defRPr/>
            </a:pPr>
            <a:r>
              <a:rPr lang="fr-FR" altLang="fr-FR" sz="2800" b="1" kern="0" dirty="0">
                <a:solidFill>
                  <a:srgbClr val="333766"/>
                </a:solidFill>
                <a:latin typeface="Arial"/>
              </a:rPr>
              <a:t>de lieu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devant, derrière, où, près, loin, dehors, ici, là, etc. </a:t>
            </a:r>
          </a:p>
          <a:p>
            <a:pPr marL="514350" marR="0" lvl="0" indent="-514350" algn="l" defTabSz="914400" rtl="0" eaLnBrk="0" fontAlgn="base" latinLnBrk="0" hangingPunct="0">
              <a:lnSpc>
                <a:spcPct val="150000"/>
              </a:lnSpc>
              <a:spcBef>
                <a:spcPts val="900"/>
              </a:spcBef>
              <a:spcAft>
                <a:spcPct val="0"/>
              </a:spcAft>
              <a:buClrTx/>
              <a:buSzTx/>
              <a:buFontTx/>
              <a:buNone/>
              <a:tabLst/>
              <a:defRPr/>
            </a:pPr>
            <a:r>
              <a:rPr lang="fr-FR" altLang="fr-FR" sz="2800" b="1" kern="0" dirty="0">
                <a:solidFill>
                  <a:srgbClr val="333766"/>
                </a:solidFill>
                <a:latin typeface="Arial"/>
              </a:rPr>
              <a:t>de quantité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beaucoup, trop, aussi, assez, tout, très, moins, etc.</a:t>
            </a:r>
          </a:p>
          <a:p>
            <a:pPr marL="514350" marR="0" lvl="0" indent="-514350" algn="l" defTabSz="914400" rtl="0" eaLnBrk="0" fontAlgn="base" latinLnBrk="0" hangingPunct="0">
              <a:lnSpc>
                <a:spcPct val="150000"/>
              </a:lnSpc>
              <a:spcBef>
                <a:spcPts val="900"/>
              </a:spcBef>
              <a:spcAft>
                <a:spcPct val="0"/>
              </a:spcAft>
              <a:buClrTx/>
              <a:buSzTx/>
              <a:buFontTx/>
              <a:buNone/>
              <a:tabLst/>
              <a:defRPr/>
            </a:pPr>
            <a:r>
              <a:rPr lang="fr-FR" altLang="fr-FR" sz="2800" b="1" kern="0" dirty="0">
                <a:solidFill>
                  <a:srgbClr val="333766"/>
                </a:solidFill>
                <a:latin typeface="Arial"/>
              </a:rPr>
              <a:t>d'affirmation et de doute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oui, si, probablement, peut-être, etc. </a:t>
            </a:r>
          </a:p>
          <a:p>
            <a:pPr marL="514350" marR="0" lvl="0" indent="-514350" algn="l" defTabSz="914400" rtl="0" eaLnBrk="0" fontAlgn="base" latinLnBrk="0" hangingPunct="0">
              <a:lnSpc>
                <a:spcPct val="150000"/>
              </a:lnSpc>
              <a:spcBef>
                <a:spcPts val="900"/>
              </a:spcBef>
              <a:spcAft>
                <a:spcPct val="0"/>
              </a:spcAft>
              <a:buClrTx/>
              <a:buSzTx/>
              <a:buFontTx/>
              <a:buNone/>
              <a:tabLst/>
              <a:defRPr/>
            </a:pPr>
            <a:r>
              <a:rPr lang="fr-FR" altLang="fr-FR" sz="2800" b="1" kern="0" dirty="0">
                <a:solidFill>
                  <a:srgbClr val="333766"/>
                </a:solidFill>
                <a:latin typeface="Arial"/>
              </a:rPr>
              <a:t>de négation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non, ne pas, ne pas du tout, ne jamais, etc. </a:t>
            </a:r>
          </a:p>
          <a:p>
            <a:pPr marL="514350" marR="0" lvl="0" indent="-514350" algn="l" defTabSz="914400" rtl="0" eaLnBrk="0" fontAlgn="base" latinLnBrk="0" hangingPunct="0">
              <a:lnSpc>
                <a:spcPct val="150000"/>
              </a:lnSpc>
              <a:spcBef>
                <a:spcPts val="900"/>
              </a:spcBef>
              <a:spcAft>
                <a:spcPct val="0"/>
              </a:spcAft>
              <a:buClrTx/>
              <a:buSzTx/>
              <a:buFontTx/>
              <a:buNone/>
              <a:tabLst/>
              <a:defRPr/>
            </a:pPr>
            <a:r>
              <a:rPr lang="fr-FR" altLang="fr-FR" sz="2800" b="1" kern="0" dirty="0">
                <a:solidFill>
                  <a:srgbClr val="333766"/>
                </a:solidFill>
                <a:latin typeface="Arial"/>
              </a:rPr>
              <a:t>d'interrogation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combien, comment, où, pourquoi, quand, etc. </a:t>
            </a:r>
          </a:p>
          <a:p>
            <a:pPr marL="514350" marR="0" lvl="0" indent="-514350" algn="l" defTabSz="914400" rtl="0" eaLnBrk="0" fontAlgn="base" latinLnBrk="0" hangingPunct="0">
              <a:lnSpc>
                <a:spcPct val="100000"/>
              </a:lnSpc>
              <a:spcBef>
                <a:spcPts val="900"/>
              </a:spcBef>
              <a:spcAft>
                <a:spcPct val="0"/>
              </a:spcAft>
              <a:buClrTx/>
              <a:buSzTx/>
              <a:buFontTx/>
              <a:buNone/>
              <a:tabLst/>
              <a:defRPr/>
            </a:pPr>
            <a:r>
              <a:rPr lang="fr-FR" altLang="fr-FR" sz="2800" b="1" kern="0" dirty="0">
                <a:solidFill>
                  <a:srgbClr val="333766"/>
                </a:solidFill>
                <a:latin typeface="Arial"/>
              </a:rPr>
              <a:t>des locutions adverbiales </a:t>
            </a:r>
            <a:r>
              <a:rPr kumimoji="0" lang="fr-FR" altLang="fr-FR" sz="2400"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en attendant, petit à petit, à la longue, à peu près, </a:t>
            </a:r>
            <a:br>
              <a:rPr kumimoji="0" lang="fr-FR" altLang="fr-FR" sz="2400" b="0" i="0" u="none" strike="noStrike" kern="0" cap="none" spc="0" normalizeH="0" baseline="0" noProof="0" dirty="0">
                <a:ln>
                  <a:noFill/>
                </a:ln>
                <a:solidFill>
                  <a:srgbClr val="000000"/>
                </a:solidFill>
                <a:effectLst/>
                <a:uLnTx/>
                <a:uFillTx/>
                <a:latin typeface="Arial"/>
                <a:ea typeface="+mn-ea"/>
                <a:cs typeface="+mn-cs"/>
              </a:rPr>
            </a:br>
            <a:r>
              <a:rPr kumimoji="0" lang="fr-FR" altLang="fr-FR" sz="2400" b="0" i="0" u="none" strike="noStrike" kern="0" cap="none" spc="0" normalizeH="0" baseline="0" noProof="0" dirty="0">
                <a:ln>
                  <a:noFill/>
                </a:ln>
                <a:solidFill>
                  <a:srgbClr val="000000"/>
                </a:solidFill>
                <a:effectLst/>
                <a:uLnTx/>
                <a:uFillTx/>
                <a:latin typeface="Arial"/>
                <a:ea typeface="+mn-ea"/>
                <a:cs typeface="+mn-cs"/>
              </a:rPr>
              <a:t>à propos, en même temps, quelque part, par hasard, bien sûr, tout de suite, sans doute, à moitié, etc.</a:t>
            </a:r>
            <a:endParaRPr kumimoji="0" lang="fr-FR" altLang="fr-FR" sz="2400" b="0" i="0" u="none" strike="noStrike" kern="0" cap="none" spc="0" normalizeH="0" baseline="0" noProof="0" dirty="0">
              <a:ln>
                <a:noFill/>
              </a:ln>
              <a:solidFill>
                <a:srgbClr val="333766"/>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4.7|2.9|2.4|9.4|7.3|6.5|1.8|24.3|12.5|10|16.8|22.1|1.3|1.9"/>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78676F04-0F2A-4C08-ACFA-E81876DEACF7}"/>
</p:tagLst>
</file>

<file path=ppt/tags/tag4.xml><?xml version="1.0" encoding="utf-8"?>
<p:tagLst xmlns:a="http://schemas.openxmlformats.org/drawingml/2006/main" xmlns:r="http://schemas.openxmlformats.org/officeDocument/2006/relationships" xmlns:p="http://schemas.openxmlformats.org/presentationml/2006/main">
  <p:tag name="TIMING" val="|5.1|9|10|12.6|13.3|9.2|6.9|9.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2243</TotalTime>
  <Pages>0</Pages>
  <Words>839</Words>
  <Characters>0</Characters>
  <Application>Microsoft Office PowerPoint</Application>
  <PresentationFormat>Custom</PresentationFormat>
  <Lines>0</Lines>
  <Paragraphs>69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Gill Sans</vt:lpstr>
      <vt:lpstr>Open Sans</vt:lpstr>
      <vt:lpstr>Title &amp; Bullets</vt:lpstr>
      <vt:lpstr>L’adverbe</vt:lpstr>
      <vt:lpstr>Définition</vt:lpstr>
      <vt:lpstr>Catégories d’adverbes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L’adverbe</dc:title>
  <dc:creator>Tsedryk, Kanstantsin</dc:creator>
  <cp:keywords>FR252</cp:keywords>
  <cp:lastModifiedBy>KT</cp:lastModifiedBy>
  <cp:revision>464</cp:revision>
  <dcterms:modified xsi:type="dcterms:W3CDTF">2024-01-12T15:58:00Z</dcterms:modified>
</cp:coreProperties>
</file>