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5" r:id="rId9"/>
  </p:sldIdLst>
  <p:sldSz cx="12482513" cy="7021513"/>
  <p:notesSz cx="7023100" cy="93091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322263" indent="131763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647700" indent="263525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971550" indent="396875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296988" indent="528638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orient="horz" pos="3940" userDrawn="1">
          <p15:clr>
            <a:srgbClr val="A4A3A4"/>
          </p15:clr>
        </p15:guide>
        <p15:guide id="3" pos="788" userDrawn="1">
          <p15:clr>
            <a:srgbClr val="A4A3A4"/>
          </p15:clr>
        </p15:guide>
        <p15:guide id="4" pos="3943" userDrawn="1">
          <p15:clr>
            <a:srgbClr val="A4A3A4"/>
          </p15:clr>
        </p15:guide>
        <p15:guide id="5" pos="70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078"/>
    <a:srgbClr val="6F2A0B"/>
    <a:srgbClr val="3E5E28"/>
    <a:srgbClr val="679192"/>
    <a:srgbClr val="D8E5ED"/>
    <a:srgbClr val="ADC8D7"/>
    <a:srgbClr val="BBD7C8"/>
    <a:srgbClr val="66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5" autoAdjust="0"/>
    <p:restoredTop sz="58873" autoAdjust="0"/>
  </p:normalViewPr>
  <p:slideViewPr>
    <p:cSldViewPr snapToGrid="0" snapToObjects="1" showGuides="1">
      <p:cViewPr varScale="1">
        <p:scale>
          <a:sx n="60" d="100"/>
          <a:sy n="60" d="100"/>
        </p:scale>
        <p:origin x="1284" y="78"/>
      </p:cViewPr>
      <p:guideLst>
        <p:guide orient="horz" pos="486"/>
        <p:guide orient="horz" pos="3940"/>
        <p:guide pos="788"/>
        <p:guide pos="3943"/>
        <p:guide pos="70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1" d="100"/>
          <a:sy n="81" d="100"/>
        </p:scale>
        <p:origin x="3858" y="9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A4FAA37D-BD83-F4EC-6A41-6B63072334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A" dirty="0"/>
              <a:t>Résumons (tous les pronoms compléments)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  <p:extLst>
    <p:ext uri="{56416CCD-93CA-4268-BC5B-53C4BB910035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D0DC45-13C5-4377-98AD-0C9A4D2CE5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CEA86-2AAE-4FFA-A61F-05447F48C3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8EF22E2F-AFEB-411F-85FE-98A3797FCE98}" type="datetimeFigureOut">
              <a:rPr lang="en-US"/>
              <a:pPr>
                <a:defRPr/>
              </a:pPr>
              <a:t>12-Jan-24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C52AA63-6471-41F4-A435-687AF3E8B9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06B235-3C54-4590-97C8-BC161EBC4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179EC-9E4D-4692-BA24-3BB98A6D93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F6E43-1F00-477A-AA0E-2167945B1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D5B01B-8261-413B-B4A6-6EF9DC32D8C9}" type="slidenum">
              <a:rPr lang="en-CA" altLang="fr-FR"/>
              <a:pPr/>
              <a:t>‹#›</a:t>
            </a:fld>
            <a:endParaRPr lang="en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2263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7700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1550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6988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3573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48289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3003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597718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477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1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4673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477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9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Résumons maintenant toutes les notions clés concernant l’emploi des pronoms en français. </a:t>
            </a:r>
            <a:endParaRPr lang="fr-CA" dirty="0"/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2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405793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employons les pronoms directs avec un verbe direct (c'est-à-dire, un verbe sans préposition)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pronoms peuvent remplacer les noms de personne et de chose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J’écoute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fille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écoute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J’écoute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radio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écoute.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cherche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 amies (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bien « je cherche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mes souliers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»)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cherche.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3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978760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pronoms compléments indirects remplacent les compléments indirects du verbe introduits par la préposition « à »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pronoms remplacent seulement les personnes.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écrit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ses parents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leur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écrit.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manque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ses amis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leur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manque.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4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12697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pronom « en » remplace le plus souvent les compléments introduits par la préposition « 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»; dans ce cas il peut remplacer le nom de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chose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lieu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Tu te moques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ton école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 t’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moques.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As-tu acheté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lait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– J'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 acheté.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Attention, quand il s’agit de la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quantité,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emploie aussi le pronom « en », même sans la préposition « de » et le pronom « en » dans ce cas peut également remplacer les personnes.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dans l’exemple suivant :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As-tu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nièce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– J'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5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417493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Verbes avec préposition à / ou une autre préposition marquant le lieu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Seulement chose, lieu.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voyageons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France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Nous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voyageons.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m’habitue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ma nouvelle vie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m’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habitue.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m’intéresse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cette œuvre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m’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intéresse.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6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397649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pronoms toniques s’emploient avec les verbes indirects (toute préposition possible entre le verbe et son complément, à l’exception de la préposition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Les pronoms toniques remplacent uniquement les personnes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a besoin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ses amis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a besoin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d'eux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Quelques exceptions à retenir 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suite de pronoms à respecter. Les pronoms « me, te, se, nous et vous » s’emploient toujours avec un pronom tonique (nous ne pouvons pas les utiliser avec « lui » ou « leur »).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te présente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mes voisins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te présente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(nous ne pouvons pas dire « je te leur présente »)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N’oublions pas non plus les verbes pronominaux :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s’habituer à, s’intéresser à, s’adresser à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etc. et les 3 verbes suivants :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attention à, penser à, tenir à,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après ces verbes on doit employer les pronoms toniques.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tient à ses parents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tient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eux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7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29964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477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Voici le sommaire de l’emploi de tous les pronoms compléments en français. 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8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24585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DE79CEFA-2D76-4688-AD2D-E2C450F326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383" y="3175"/>
            <a:ext cx="12481560" cy="52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91430" tIns="45715" rIns="91430" bIns="45715" anchor="ctr"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marL="114300" indent="0" algn="l" eaLnBrk="1" hangingPunct="1"/>
            <a:endParaRPr lang="en-CA" altLang="fr-FR" sz="1800" dirty="0">
              <a:solidFill>
                <a:srgbClr val="E7DE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2DEFA06B-589B-4D17-ABB4-D5F4AEAF190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2382" y="546100"/>
            <a:ext cx="12490704" cy="0"/>
          </a:xfrm>
          <a:prstGeom prst="line">
            <a:avLst/>
          </a:prstGeom>
          <a:noFill/>
          <a:ln w="254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214" y="3588563"/>
            <a:ext cx="10300303" cy="600144"/>
          </a:xfrm>
        </p:spPr>
        <p:txBody>
          <a:bodyPr anchor="b"/>
          <a:lstStyle>
            <a:lvl1pPr marL="0" indent="0" algn="ctr"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324714" indent="0">
              <a:buNone/>
              <a:defRPr sz="1300"/>
            </a:lvl2pPr>
            <a:lvl3pPr marL="649429" indent="0">
              <a:buNone/>
              <a:defRPr sz="1100"/>
            </a:lvl3pPr>
            <a:lvl4pPr marL="974143" indent="0">
              <a:buNone/>
              <a:defRPr sz="1000"/>
            </a:lvl4pPr>
            <a:lvl5pPr marL="1298859" indent="0">
              <a:buNone/>
              <a:defRPr sz="1000"/>
            </a:lvl5pPr>
            <a:lvl6pPr marL="1623573" indent="0">
              <a:buNone/>
              <a:defRPr sz="1000"/>
            </a:lvl6pPr>
            <a:lvl7pPr marL="1948289" indent="0">
              <a:buNone/>
              <a:defRPr sz="1000"/>
            </a:lvl7pPr>
            <a:lvl8pPr marL="2273003" indent="0">
              <a:buNone/>
              <a:defRPr sz="1000"/>
            </a:lvl8pPr>
            <a:lvl9pPr marL="2597718" indent="0">
              <a:buNone/>
              <a:defRPr sz="1000"/>
            </a:lvl9pPr>
          </a:lstStyle>
          <a:p>
            <a:pPr lvl="0"/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text</a:t>
            </a:r>
            <a:r>
              <a:rPr lang="fr-CA" noProof="0" dirty="0"/>
              <a:t>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05346" y="1832791"/>
            <a:ext cx="10300303" cy="1755775"/>
          </a:xfrm>
        </p:spPr>
        <p:txBody>
          <a:bodyPr/>
          <a:lstStyle>
            <a:lvl1pPr algn="ctr">
              <a:defRPr sz="5400" b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title</a:t>
            </a:r>
            <a:r>
              <a:rPr lang="fr-CA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24560822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9884451-B965-44E7-8CA0-2D148555CA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4523" y="0"/>
            <a:ext cx="11747992" cy="546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marL="90488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CA" altLang="fr-FR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4F16698-043D-4F64-ACD6-D3D2C341ED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" y="3175"/>
            <a:ext cx="12482511" cy="52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91430" tIns="45715" rIns="91430" bIns="45715" anchor="ctr"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marL="114300" indent="0" algn="l" eaLnBrk="1" hangingPunct="1"/>
            <a:fld id="{9AF3920E-325C-49B2-ADF6-7433734FB2B9}" type="slidenum">
              <a:rPr lang="en-CA" altLang="fr-FR" sz="1800">
                <a:solidFill>
                  <a:srgbClr val="E7DE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14300" indent="0" algn="l" eaLnBrk="1" hangingPunct="1"/>
              <a:t>‹#›</a:t>
            </a:fld>
            <a:endParaRPr lang="en-CA" altLang="fr-FR" sz="1800" dirty="0">
              <a:solidFill>
                <a:srgbClr val="E7DE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17C2E182-9094-492E-8C8C-BDB4202A9A5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763" y="546100"/>
            <a:ext cx="12490704" cy="0"/>
          </a:xfrm>
          <a:prstGeom prst="line">
            <a:avLst/>
          </a:prstGeom>
          <a:noFill/>
          <a:ln w="254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527" y="10002"/>
            <a:ext cx="11745827" cy="511175"/>
          </a:xfrm>
          <a:noFill/>
          <a:ln>
            <a:noFill/>
          </a:ln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title</a:t>
            </a:r>
            <a:r>
              <a:rPr lang="fr-CA" noProof="0" dirty="0"/>
              <a:t> style1</a:t>
            </a:r>
          </a:p>
        </p:txBody>
      </p:sp>
    </p:spTree>
    <p:extLst>
      <p:ext uri="{BB962C8B-B14F-4D97-AF65-F5344CB8AC3E}">
        <p14:creationId xmlns:p14="http://schemas.microsoft.com/office/powerpoint/2010/main" val="920490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060CFF8-BD1B-4549-9D1F-8B416F17A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82566"/>
            <a:ext cx="124825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79" tIns="36079" rIns="36079" bIns="360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4059F20-EB8F-4F40-9991-37A700CCA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868" y="1992313"/>
            <a:ext cx="1004277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79" tIns="36079" rIns="36079" bIns="360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fr-FR">
                <a:sym typeface="Gill Sans" charset="0"/>
              </a:rPr>
              <a:t>Second level</a:t>
            </a:r>
          </a:p>
          <a:p>
            <a:pPr lvl="2"/>
            <a:r>
              <a:rPr lang="en-US" altLang="fr-FR">
                <a:sym typeface="Gill Sans" charset="0"/>
              </a:rPr>
              <a:t>Third level</a:t>
            </a:r>
          </a:p>
          <a:p>
            <a:pPr lvl="3"/>
            <a:r>
              <a:rPr lang="en-US" altLang="fr-FR">
                <a:sym typeface="Gill Sans" charset="0"/>
              </a:rPr>
              <a:t>Fourth level</a:t>
            </a:r>
          </a:p>
          <a:p>
            <a:pPr lvl="4"/>
            <a:r>
              <a:rPr lang="en-US" altLang="fr-FR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 i="0" u="none">
          <a:solidFill>
            <a:schemeClr val="tx1"/>
          </a:solidFill>
          <a:latin typeface="Arial" pitchFamily="34" charset="0"/>
          <a:ea typeface="+mj-ea"/>
          <a:cs typeface="Arial" pitchFamily="34" charset="0"/>
          <a:sym typeface="Gill San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5pPr>
      <a:lvl6pPr marL="324714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9429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74143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98859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93725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8050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 b="0" i="0" u="none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23963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39875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55788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82805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07519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2234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56949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714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42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14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85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57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28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300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718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11" userDrawn="1">
          <p15:clr>
            <a:srgbClr val="F26B43"/>
          </p15:clr>
        </p15:guide>
        <p15:guide id="2" pos="39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3.png"/><Relationship Id="rId2" Type="http://schemas.openxmlformats.org/officeDocument/2006/relationships/tags" Target="../tags/tag3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1.xml"/><Relationship Id="rId19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5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4.png"/><Relationship Id="rId2" Type="http://schemas.openxmlformats.org/officeDocument/2006/relationships/tags" Target="../tags/tag16.xml"/><Relationship Id="rId16" Type="http://schemas.openxmlformats.org/officeDocument/2006/relationships/image" Target="../media/image3.png"/><Relationship Id="rId20" Type="http://schemas.openxmlformats.org/officeDocument/2006/relationships/image" Target="../media/image2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24.xml"/><Relationship Id="rId19" Type="http://schemas.openxmlformats.org/officeDocument/2006/relationships/image" Target="../media/image6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5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4.png"/><Relationship Id="rId2" Type="http://schemas.openxmlformats.org/officeDocument/2006/relationships/tags" Target="../tags/tag29.xml"/><Relationship Id="rId16" Type="http://schemas.openxmlformats.org/officeDocument/2006/relationships/image" Target="../media/image2.png"/><Relationship Id="rId20" Type="http://schemas.openxmlformats.org/officeDocument/2006/relationships/image" Target="../media/image3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37.xml"/><Relationship Id="rId19" Type="http://schemas.openxmlformats.org/officeDocument/2006/relationships/image" Target="../media/image6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image" Target="../media/image5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image" Target="../media/image3.png"/><Relationship Id="rId2" Type="http://schemas.openxmlformats.org/officeDocument/2006/relationships/tags" Target="../tags/tag42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notesSlide" Target="../notesSlides/notesSlide5.xml"/><Relationship Id="rId10" Type="http://schemas.openxmlformats.org/officeDocument/2006/relationships/tags" Target="../tags/tag50.xml"/><Relationship Id="rId19" Type="http://schemas.openxmlformats.org/officeDocument/2006/relationships/image" Target="../media/image6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image" Target="../media/image4.pn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image" Target="../media/image3.png"/><Relationship Id="rId2" Type="http://schemas.openxmlformats.org/officeDocument/2006/relationships/tags" Target="../tags/tag55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63.xml"/><Relationship Id="rId19" Type="http://schemas.openxmlformats.org/officeDocument/2006/relationships/image" Target="../media/image6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4.pn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image" Target="../media/image3.png"/><Relationship Id="rId2" Type="http://schemas.openxmlformats.org/officeDocument/2006/relationships/tags" Target="../tags/tag68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notesSlide" Target="../notesSlides/notesSlide7.xml"/><Relationship Id="rId10" Type="http://schemas.openxmlformats.org/officeDocument/2006/relationships/tags" Target="../tags/tag76.xml"/><Relationship Id="rId19" Type="http://schemas.openxmlformats.org/officeDocument/2006/relationships/image" Target="../media/image5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image" Target="../media/image4.pn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image" Target="../media/image3.png"/><Relationship Id="rId2" Type="http://schemas.openxmlformats.org/officeDocument/2006/relationships/tags" Target="../tags/tag81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notesSlide" Target="../notesSlides/notesSlide8.xml"/><Relationship Id="rId10" Type="http://schemas.openxmlformats.org/officeDocument/2006/relationships/tags" Target="../tags/tag89.xml"/><Relationship Id="rId19" Type="http://schemas.openxmlformats.org/officeDocument/2006/relationships/image" Target="../media/image5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EF5D0-1EB5-3D9A-A1A0-71D75CE1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214" y="4281284"/>
            <a:ext cx="10300303" cy="600144"/>
          </a:xfrm>
        </p:spPr>
        <p:txBody>
          <a:bodyPr/>
          <a:lstStyle/>
          <a:p>
            <a:r>
              <a:rPr lang="fr-CA" dirty="0"/>
              <a:t>Tous les pronoms compléments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7454D3-1E15-A1DC-4185-495AEC5E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346" y="2525512"/>
            <a:ext cx="10300303" cy="1755775"/>
          </a:xfrm>
        </p:spPr>
        <p:txBody>
          <a:bodyPr/>
          <a:lstStyle/>
          <a:p>
            <a:r>
              <a:rPr lang="fr-CA" dirty="0"/>
              <a:t>Résumons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3996-651D-4E60-972C-6F9FC358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 résumé</a:t>
            </a:r>
          </a:p>
        </p:txBody>
      </p:sp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CF362D5-01A0-0C95-8581-4AD8CE2DC5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7" y="501855"/>
            <a:ext cx="2596401" cy="3054110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901C83B-E944-AF1C-5976-7AC279C419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32" y="506740"/>
            <a:ext cx="2571969" cy="3049225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0DBE94A8-F16A-F805-0D40-912862F59CB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69" y="299875"/>
            <a:ext cx="2571969" cy="3256090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19F2CD97-E1E2-CFDE-433E-D48E2532D8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64" y="124727"/>
            <a:ext cx="2571969" cy="34206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6166A6-699B-45E6-36C8-F739B1DEB5D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510" y="519684"/>
            <a:ext cx="2571969" cy="303148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82065A7-C8FB-34C1-15D6-8B65C5C390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4502" y="3550501"/>
            <a:ext cx="2249424" cy="1034129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J’écoute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la fille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la radio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0" cap="none" spc="0" normalizeH="0" baseline="0" noProof="0" dirty="0">
                <a:ln>
                  <a:noFill/>
                </a:ln>
                <a:solidFill>
                  <a:srgbClr val="403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403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écoute.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2B21D5-F64D-A95F-5660-CAAFEA5B84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74664" y="355050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écrit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+mn-cs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04A078"/>
                </a:solidFill>
                <a:effectLst/>
                <a:uLnTx/>
                <a:uFillTx/>
                <a:latin typeface="Calibri"/>
                <a:cs typeface="+mn-cs"/>
              </a:rPr>
              <a:t>ses parents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Elle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leur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écrit.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E9B4C3-7BF2-E637-F565-C6A52842CF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54801" y="3550501"/>
            <a:ext cx="2247731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Tu te moques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de </a:t>
            </a:r>
            <a:r>
              <a:rPr lang="fr-CA" sz="2000" b="1" kern="0" dirty="0">
                <a:solidFill>
                  <a:srgbClr val="4BACC6"/>
                </a:solidFill>
                <a:latin typeface="Calibri"/>
                <a:cs typeface="+mn-cs"/>
              </a:rPr>
              <a:t>t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cs typeface="+mn-cs"/>
              </a:rPr>
              <a:t>on école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Tu </a:t>
            </a:r>
            <a:r>
              <a:rPr lang="fr-CA" sz="2000" kern="0" dirty="0">
                <a:solidFill>
                  <a:prstClr val="black"/>
                </a:solidFill>
                <a:latin typeface="Calibri"/>
                <a:cs typeface="+mn-cs"/>
              </a:rPr>
              <a:t>t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’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/>
                <a:cs typeface="+mn-cs"/>
              </a:rPr>
              <a:t>en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moques.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EDECBD-D6C9-3E23-59A3-61E0CE96B86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566252" y="355050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voyageons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France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spc="-6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Nous </a:t>
            </a:r>
            <a:r>
              <a:rPr kumimoji="0" lang="fr-CA" sz="2000" b="1" i="0" u="none" strike="noStrike" kern="0" cap="none" spc="-6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fr-CA" sz="2000" b="0" i="0" u="none" strike="noStrike" kern="0" cap="none" spc="-6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0" i="0" u="none" strike="noStrike" kern="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voyageons.</a:t>
            </a:r>
            <a:endParaRPr kumimoji="0" lang="en-US" sz="2000" b="0" i="0" u="none" strike="noStrike" kern="0" cap="none" spc="-6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46FF1D-BB83-73E8-0C4E-94F455E973C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043168" y="355050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a besoin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ses amis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a besoin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187BCC-4917-52D0-D8E8-9002D1FAE5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6237" y="4690091"/>
            <a:ext cx="2249424" cy="1311128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cherche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        mes amies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fr-CA" sz="2000" b="1" i="0" u="none" strike="noStrike" kern="0" cap="none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 souliers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cherche.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4DFD38-D539-0EE7-6252-DE86C904D3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043168" y="46900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te présente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b="1" kern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fr-CA" sz="2000" b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</a:rPr>
              <a:t>mes voisins</a:t>
            </a:r>
            <a:r>
              <a:rPr lang="fr-CA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20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CA" sz="2000" kern="0" spc="-1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te présente </a:t>
            </a:r>
            <a:r>
              <a:rPr lang="fr-CA" sz="2000" b="1" kern="0" spc="-1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fr-CA" sz="2000" kern="0" spc="-1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spc="-130" dirty="0">
                <a:solidFill>
                  <a:srgbClr val="F79646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lang="fr-CA" sz="2000" kern="0" spc="-1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0" spc="-13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98A9AA-A26D-2A0E-E2E7-1A4CB59547E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535482" y="46900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manque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+mn-cs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04A078"/>
                </a:solidFill>
                <a:effectLst/>
                <a:uLnTx/>
                <a:uFillTx/>
                <a:latin typeface="Calibri"/>
                <a:cs typeface="+mn-cs"/>
              </a:rPr>
              <a:t>ses amis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</a:t>
            </a:r>
            <a:r>
              <a:rPr kumimoji="0" lang="fr-CA" sz="2000" b="1" i="0" u="none" strike="noStrike" kern="0" cap="none" spc="-100" normalizeH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leur </a:t>
            </a:r>
            <a:r>
              <a:rPr kumimoji="0" lang="fr-CA" sz="2000" b="0" i="0" u="none" strike="noStrike" kern="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manque.</a:t>
            </a:r>
            <a:endParaRPr kumimoji="0" lang="en-US" sz="2000" b="0" i="0" u="none" strike="noStrike" kern="0" cap="none" spc="-10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8B136B-4F03-3B2F-F0FD-35618ABDC0E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566251" y="46900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m’habitue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4BACC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nouvelle vie</a:t>
            </a:r>
            <a:r>
              <a:rPr lang="fr-CA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m’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habitue.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C2D3CF-EA72-0A51-6DB1-ADB1D772E0F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043168" y="5776191"/>
            <a:ext cx="2249424" cy="1063689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tient </a:t>
            </a:r>
            <a:b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CA" sz="2000" b="1" kern="0" noProof="0" dirty="0">
                <a:solidFill>
                  <a:srgbClr val="04A078"/>
                </a:solidFill>
                <a:latin typeface="Calibri"/>
                <a:cs typeface="+mn-cs"/>
              </a:rPr>
              <a:t>s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es parents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tient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190A1C5-8900-DC44-FAE4-26F0C2ACE94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054801" y="46900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As-tu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acheté </a:t>
            </a:r>
            <a:b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2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4BACC6"/>
                </a:solidFill>
                <a:latin typeface="Calibri"/>
                <a:cs typeface="+mn-cs"/>
              </a:rPr>
              <a:t>lait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J'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acheté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0588A2-50BF-2083-961C-97F82841A6D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054801" y="5776191"/>
            <a:ext cx="2249424" cy="707886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As-tu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une nièce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J'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3D73FC-0910-76D1-A9B0-9E681F89E1A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566252" y="57761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m’intéresse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4BACC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œuvre</a:t>
            </a:r>
            <a:r>
              <a:rPr lang="fr-CA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intéresse.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746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3996-651D-4E60-972C-6F9FC358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Pronoms compléments directs (COD)</a:t>
            </a:r>
          </a:p>
        </p:txBody>
      </p:sp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901C83B-E944-AF1C-5976-7AC279C419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32" y="506740"/>
            <a:ext cx="2571969" cy="3049225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0DBE94A8-F16A-F805-0D40-912862F59C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69" y="299875"/>
            <a:ext cx="2571969" cy="3256090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19F2CD97-E1E2-CFDE-433E-D48E2532D81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06" y="135360"/>
            <a:ext cx="2571969" cy="342060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32B21D5-F64D-A95F-5660-CAAFEA5B840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74664" y="355050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écrit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+mn-cs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04A078"/>
                </a:solidFill>
                <a:effectLst/>
                <a:uLnTx/>
                <a:uFillTx/>
                <a:latin typeface="Calibri"/>
                <a:cs typeface="+mn-cs"/>
              </a:rPr>
              <a:t>ses parents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Elle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leur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écrit.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E9B4C3-7BF2-E637-F565-C6A52842CF6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54801" y="3550501"/>
            <a:ext cx="2247731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Tu te moques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de </a:t>
            </a:r>
            <a:r>
              <a:rPr lang="fr-CA" sz="2000" b="1" kern="0" dirty="0">
                <a:solidFill>
                  <a:srgbClr val="4BACC6"/>
                </a:solidFill>
                <a:latin typeface="Calibri"/>
                <a:cs typeface="+mn-cs"/>
              </a:rPr>
              <a:t>t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cs typeface="+mn-cs"/>
              </a:rPr>
              <a:t>on école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Tu </a:t>
            </a:r>
            <a:r>
              <a:rPr lang="fr-CA" sz="2000" kern="0" dirty="0">
                <a:solidFill>
                  <a:prstClr val="black"/>
                </a:solidFill>
                <a:latin typeface="Calibri"/>
                <a:cs typeface="+mn-cs"/>
              </a:rPr>
              <a:t>t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’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/>
                <a:cs typeface="+mn-cs"/>
              </a:rPr>
              <a:t>en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moques.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EDECBD-D6C9-3E23-59A3-61E0CE96B86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566252" y="355050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voyageons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France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spc="-6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Nous </a:t>
            </a:r>
            <a:r>
              <a:rPr kumimoji="0" lang="fr-CA" sz="2000" b="1" i="0" u="none" strike="noStrike" kern="0" cap="none" spc="-6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fr-CA" sz="2000" b="0" i="0" u="none" strike="noStrike" kern="0" cap="none" spc="-6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0" i="0" u="none" strike="noStrike" kern="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voyageons.</a:t>
            </a:r>
            <a:endParaRPr kumimoji="0" lang="en-US" sz="2000" b="0" i="0" u="none" strike="noStrike" kern="0" cap="none" spc="-6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46FF1D-BB83-73E8-0C4E-94F455E973C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43168" y="355050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a besoin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ses amis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a besoin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4DFD38-D539-0EE7-6252-DE86C904D35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043168" y="46900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m’habitue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mes voisins</a:t>
            </a:r>
            <a:r>
              <a:rPr lang="fr-CA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m’habitue </a:t>
            </a:r>
            <a:r>
              <a:rPr kumimoji="0" lang="fr-CA" sz="2000" b="1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spc="-100" dirty="0">
                <a:solidFill>
                  <a:srgbClr val="F79646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kumimoji="0" lang="fr-CA" sz="20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98A9AA-A26D-2A0E-E2E7-1A4CB59547E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535482" y="46900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manque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+mn-cs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04A078"/>
                </a:solidFill>
                <a:effectLst/>
                <a:uLnTx/>
                <a:uFillTx/>
                <a:latin typeface="Calibri"/>
                <a:cs typeface="+mn-cs"/>
              </a:rPr>
              <a:t>ses amis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</a:t>
            </a:r>
            <a:r>
              <a:rPr kumimoji="0" lang="fr-CA" sz="2000" b="1" i="0" u="none" strike="noStrike" kern="0" cap="none" spc="-100" normalizeH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leur </a:t>
            </a:r>
            <a:r>
              <a:rPr kumimoji="0" lang="fr-CA" sz="2000" b="0" i="0" u="none" strike="noStrike" kern="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manque.</a:t>
            </a:r>
            <a:endParaRPr kumimoji="0" lang="en-US" sz="2000" b="0" i="0" u="none" strike="noStrike" kern="0" cap="none" spc="-10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8B136B-4F03-3B2F-F0FD-35618ABDC0E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566252" y="4690091"/>
            <a:ext cx="2117887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m’habitue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4BACC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nouvelle vie</a:t>
            </a:r>
            <a:r>
              <a:rPr lang="fr-CA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m’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habitue.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C2D3CF-EA72-0A51-6DB1-ADB1D772E0F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043168" y="5776191"/>
            <a:ext cx="2249424" cy="1063689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tient </a:t>
            </a:r>
            <a:b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CA" sz="2000" b="1" kern="0" noProof="0" dirty="0">
                <a:solidFill>
                  <a:srgbClr val="04A078"/>
                </a:solidFill>
                <a:latin typeface="Calibri"/>
                <a:cs typeface="+mn-cs"/>
              </a:rPr>
              <a:t>s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es parents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tient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190A1C5-8900-DC44-FAE4-26F0C2ACE94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054801" y="46900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As-tu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acheté </a:t>
            </a:r>
            <a:b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2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4BACC6"/>
                </a:solidFill>
                <a:latin typeface="Calibri"/>
                <a:cs typeface="+mn-cs"/>
              </a:rPr>
              <a:t>lait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J'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acheté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0588A2-50BF-2083-961C-97F82841A6D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54801" y="5776191"/>
            <a:ext cx="2249424" cy="707886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As-tu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une nièce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J'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3D73FC-0910-76D1-A9B0-9E681F89E1A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566252" y="57761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m’intéresse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4BACC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œuvre</a:t>
            </a:r>
            <a:r>
              <a:rPr lang="fr-CA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intéresse.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41659-3CFF-3A5E-7F88-B9D4AC3B8AC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3244" y="519684"/>
            <a:ext cx="2571969" cy="3031481"/>
          </a:xfrm>
          <a:prstGeom prst="rect">
            <a:avLst/>
          </a:prstGeom>
        </p:spPr>
      </p:pic>
      <p:sp>
        <p:nvSpPr>
          <p:cNvPr id="3" name="background">
            <a:extLst>
              <a:ext uri="{FF2B5EF4-FFF2-40B4-BE49-F238E27FC236}">
                <a16:creationId xmlns:a16="http://schemas.microsoft.com/office/drawing/2014/main" id="{A6CDC29B-8E96-79FD-FBBC-606E9F45B662}"/>
              </a:ext>
            </a:extLst>
          </p:cNvPr>
          <p:cNvSpPr/>
          <p:nvPr/>
        </p:nvSpPr>
        <p:spPr bwMode="auto">
          <a:xfrm>
            <a:off x="0" y="544111"/>
            <a:ext cx="12482513" cy="6474075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CF362D5-01A0-0C95-8581-4AD8CE2DC55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12576"/>
            <a:ext cx="5757263" cy="677218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82065A7-C8FB-34C1-15D6-8B65C5C3901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905262" y="1889028"/>
            <a:ext cx="3657600" cy="1698927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J’écoute</a:t>
            </a:r>
            <a:r>
              <a:rPr kumimoji="0" lang="fr-CA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3600" b="1" kern="0" dirty="0">
                <a:solidFill>
                  <a:srgbClr val="04A078"/>
                </a:solidFill>
                <a:latin typeface="Calibri"/>
                <a:cs typeface="+mn-cs"/>
              </a:rPr>
              <a:t>la fille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la radio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rgbClr val="403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srgbClr val="403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CA" sz="28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écoute.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187BCC-4917-52D0-D8E8-9002D1FAE55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905262" y="3636688"/>
            <a:ext cx="3657600" cy="2086725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cherche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kern="0" dirty="0">
                <a:solidFill>
                  <a:srgbClr val="04A078"/>
                </a:solidFill>
                <a:latin typeface="Calibri"/>
                <a:cs typeface="+mn-cs"/>
              </a:rPr>
              <a:t>        mes amies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fr-CA" sz="3600" b="1" i="0" u="none" strike="noStrike" kern="0" cap="none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 souliers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cherche.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5931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3996-651D-4E60-972C-6F9FC358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Pronoms compléments indirects (COI)</a:t>
            </a:r>
          </a:p>
        </p:txBody>
      </p:sp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CF362D5-01A0-0C95-8581-4AD8CE2DC5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7" y="501855"/>
            <a:ext cx="2596401" cy="3054110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0DBE94A8-F16A-F805-0D40-912862F59C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69" y="299875"/>
            <a:ext cx="2571969" cy="3256090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19F2CD97-E1E2-CFDE-433E-D48E2532D81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06" y="135360"/>
            <a:ext cx="2571969" cy="342060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82065A7-C8FB-34C1-15D6-8B65C5C390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4503" y="3550501"/>
            <a:ext cx="2032929" cy="1034129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J’écoute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la fille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la radio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0" cap="none" spc="0" normalizeH="0" baseline="0" noProof="0" dirty="0">
                <a:ln>
                  <a:noFill/>
                </a:ln>
                <a:solidFill>
                  <a:srgbClr val="403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403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écoute.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E9B4C3-7BF2-E637-F565-C6A52842CF6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54801" y="3550501"/>
            <a:ext cx="2247731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Tu te moques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de </a:t>
            </a:r>
            <a:r>
              <a:rPr lang="fr-CA" sz="2000" b="1" kern="0" dirty="0">
                <a:solidFill>
                  <a:srgbClr val="4BACC6"/>
                </a:solidFill>
                <a:latin typeface="Calibri"/>
                <a:cs typeface="+mn-cs"/>
              </a:rPr>
              <a:t>t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cs typeface="+mn-cs"/>
              </a:rPr>
              <a:t>on école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Tu </a:t>
            </a:r>
            <a:r>
              <a:rPr lang="fr-CA" sz="2000" kern="0" dirty="0">
                <a:solidFill>
                  <a:prstClr val="black"/>
                </a:solidFill>
                <a:latin typeface="Calibri"/>
                <a:cs typeface="+mn-cs"/>
              </a:rPr>
              <a:t>t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’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/>
                <a:cs typeface="+mn-cs"/>
              </a:rPr>
              <a:t>en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moques.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EDECBD-D6C9-3E23-59A3-61E0CE96B86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566252" y="355050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voyageons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France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spc="-6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Nous </a:t>
            </a:r>
            <a:r>
              <a:rPr kumimoji="0" lang="fr-CA" sz="2000" b="1" i="0" u="none" strike="noStrike" kern="0" cap="none" spc="-6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fr-CA" sz="2000" b="0" i="0" u="none" strike="noStrike" kern="0" cap="none" spc="-6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0" i="0" u="none" strike="noStrike" kern="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voyageons.</a:t>
            </a:r>
            <a:endParaRPr kumimoji="0" lang="en-US" sz="2000" b="0" i="0" u="none" strike="noStrike" kern="0" cap="none" spc="-6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46FF1D-BB83-73E8-0C4E-94F455E973C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43168" y="355050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a besoin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ses amis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a besoin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187BCC-4917-52D0-D8E8-9002D1FAE55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6237" y="4690091"/>
            <a:ext cx="2249424" cy="1311128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cherche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        mes amies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fr-CA" sz="2000" b="1" i="0" u="none" strike="noStrike" kern="0" cap="none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 souliers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cherche.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4DFD38-D539-0EE7-6252-DE86C904D3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043168" y="46900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m’habitue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mes voisins</a:t>
            </a:r>
            <a:r>
              <a:rPr lang="fr-CA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m’habitue </a:t>
            </a:r>
            <a:r>
              <a:rPr kumimoji="0" lang="fr-CA" sz="2000" b="1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spc="-100" dirty="0">
                <a:solidFill>
                  <a:srgbClr val="F79646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kumimoji="0" lang="fr-CA" sz="20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8B136B-4F03-3B2F-F0FD-35618ABDC0E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566252" y="4690091"/>
            <a:ext cx="2117887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m’habitue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4BACC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nouvelle vie</a:t>
            </a:r>
            <a:r>
              <a:rPr lang="fr-CA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m’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habitue.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C2D3CF-EA72-0A51-6DB1-ADB1D772E0F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043168" y="5776191"/>
            <a:ext cx="2249424" cy="1063689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tient </a:t>
            </a:r>
            <a:b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CA" sz="2000" b="1" kern="0" noProof="0" dirty="0">
                <a:solidFill>
                  <a:srgbClr val="04A078"/>
                </a:solidFill>
                <a:latin typeface="Calibri"/>
                <a:cs typeface="+mn-cs"/>
              </a:rPr>
              <a:t>s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es parents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tient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190A1C5-8900-DC44-FAE4-26F0C2ACE94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054801" y="46900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As-tu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acheté </a:t>
            </a:r>
            <a:b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2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4BACC6"/>
                </a:solidFill>
                <a:latin typeface="Calibri"/>
                <a:cs typeface="+mn-cs"/>
              </a:rPr>
              <a:t>lait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J'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acheté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0588A2-50BF-2083-961C-97F82841A6D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54801" y="5776191"/>
            <a:ext cx="2249424" cy="707886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As-tu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une nièce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J'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3D73FC-0910-76D1-A9B0-9E681F89E1A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566252" y="57761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m’intéresse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4BACC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œuvre</a:t>
            </a:r>
            <a:r>
              <a:rPr lang="fr-CA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intéresse.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5B9C2-9FAC-F649-CF07-B537088419D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3244" y="519684"/>
            <a:ext cx="2571969" cy="3031481"/>
          </a:xfrm>
          <a:prstGeom prst="rect">
            <a:avLst/>
          </a:prstGeom>
        </p:spPr>
      </p:pic>
      <p:sp>
        <p:nvSpPr>
          <p:cNvPr id="3" name="background">
            <a:extLst>
              <a:ext uri="{FF2B5EF4-FFF2-40B4-BE49-F238E27FC236}">
                <a16:creationId xmlns:a16="http://schemas.microsoft.com/office/drawing/2014/main" id="{C6C35AEE-469B-AD20-3BF9-BA72BDB96AD0}"/>
              </a:ext>
            </a:extLst>
          </p:cNvPr>
          <p:cNvSpPr/>
          <p:nvPr/>
        </p:nvSpPr>
        <p:spPr bwMode="auto">
          <a:xfrm>
            <a:off x="-1" y="537435"/>
            <a:ext cx="12482513" cy="6474075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901C83B-E944-AF1C-5976-7AC279C419A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38" y="439373"/>
            <a:ext cx="5652585" cy="670148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32B21D5-F64D-A95F-5660-CAAFEA5B840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95115" y="2304006"/>
            <a:ext cx="3862501" cy="1754326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écrit </a:t>
            </a:r>
            <a:b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+mn-cs"/>
              </a:rPr>
              <a:t>à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04A078"/>
                </a:solidFill>
                <a:effectLst/>
                <a:uLnTx/>
                <a:uFillTx/>
                <a:latin typeface="Calibri"/>
                <a:cs typeface="+mn-cs"/>
              </a:rPr>
              <a:t>ses parents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Elle 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leur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écrit.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98A9AA-A26D-2A0E-E2E7-1A4CB59547E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05835" y="4245721"/>
            <a:ext cx="3862501" cy="1754326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manque </a:t>
            </a:r>
            <a:b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+mn-cs"/>
              </a:rPr>
              <a:t>à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04A078"/>
                </a:solidFill>
                <a:effectLst/>
                <a:uLnTx/>
                <a:uFillTx/>
                <a:latin typeface="Calibri"/>
                <a:cs typeface="+mn-cs"/>
              </a:rPr>
              <a:t>ses amis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3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3600" b="0" i="0" u="none" strike="noStrike" kern="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</a:t>
            </a:r>
            <a:r>
              <a:rPr kumimoji="0" lang="fr-CA" sz="3600" b="1" i="0" u="none" strike="noStrike" kern="0" cap="none" spc="-100" normalizeH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leur </a:t>
            </a:r>
            <a:r>
              <a:rPr kumimoji="0" lang="fr-CA" sz="3600" b="0" i="0" u="none" strike="noStrike" kern="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manque.</a:t>
            </a:r>
            <a:endParaRPr kumimoji="0" lang="en-US" sz="3600" b="0" i="0" u="none" strike="noStrike" kern="0" cap="none" spc="-10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87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3996-651D-4E60-972C-6F9FC358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Pronom « en »</a:t>
            </a:r>
          </a:p>
        </p:txBody>
      </p:sp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CF362D5-01A0-0C95-8581-4AD8CE2DC5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7" y="501855"/>
            <a:ext cx="2596401" cy="3054110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901C83B-E944-AF1C-5976-7AC279C419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32" y="506740"/>
            <a:ext cx="2571969" cy="3049225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19F2CD97-E1E2-CFDE-433E-D48E2532D81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06" y="135360"/>
            <a:ext cx="2571969" cy="342060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82065A7-C8FB-34C1-15D6-8B65C5C390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4503" y="3550501"/>
            <a:ext cx="2032929" cy="1034129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J’écoute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la fille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la radio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0" cap="none" spc="0" normalizeH="0" baseline="0" noProof="0" dirty="0">
                <a:ln>
                  <a:noFill/>
                </a:ln>
                <a:solidFill>
                  <a:srgbClr val="403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403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écoute.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2B21D5-F64D-A95F-5660-CAAFEA5B84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74664" y="355050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écrit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+mn-cs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04A078"/>
                </a:solidFill>
                <a:effectLst/>
                <a:uLnTx/>
                <a:uFillTx/>
                <a:latin typeface="Calibri"/>
                <a:cs typeface="+mn-cs"/>
              </a:rPr>
              <a:t>ses parents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Elle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leur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écrit.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EDECBD-D6C9-3E23-59A3-61E0CE96B86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566252" y="355050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voyageons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France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spc="-6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Nous </a:t>
            </a:r>
            <a:r>
              <a:rPr kumimoji="0" lang="fr-CA" sz="2000" b="1" i="0" u="none" strike="noStrike" kern="0" cap="none" spc="-6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fr-CA" sz="2000" b="0" i="0" u="none" strike="noStrike" kern="0" cap="none" spc="-6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0" i="0" u="none" strike="noStrike" kern="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voyageons.</a:t>
            </a:r>
            <a:endParaRPr kumimoji="0" lang="en-US" sz="2000" b="0" i="0" u="none" strike="noStrike" kern="0" cap="none" spc="-6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46FF1D-BB83-73E8-0C4E-94F455E973C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43168" y="355050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a besoin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ses amis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a besoin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187BCC-4917-52D0-D8E8-9002D1FAE55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6237" y="4690091"/>
            <a:ext cx="2249424" cy="1311128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cherche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        mes amies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fr-CA" sz="2000" b="1" i="0" u="none" strike="noStrike" kern="0" cap="none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 souliers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cherche.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4DFD38-D539-0EE7-6252-DE86C904D3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043168" y="46900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m’habitue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mes voisins</a:t>
            </a:r>
            <a:r>
              <a:rPr lang="fr-CA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m’habitue </a:t>
            </a:r>
            <a:r>
              <a:rPr kumimoji="0" lang="fr-CA" sz="2000" b="1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spc="-100" dirty="0">
                <a:solidFill>
                  <a:srgbClr val="F79646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kumimoji="0" lang="fr-CA" sz="20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98A9AA-A26D-2A0E-E2E7-1A4CB59547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535482" y="46900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manque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+mn-cs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04A078"/>
                </a:solidFill>
                <a:effectLst/>
                <a:uLnTx/>
                <a:uFillTx/>
                <a:latin typeface="Calibri"/>
                <a:cs typeface="+mn-cs"/>
              </a:rPr>
              <a:t>ses amis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</a:t>
            </a:r>
            <a:r>
              <a:rPr kumimoji="0" lang="fr-CA" sz="2000" b="1" i="0" u="none" strike="noStrike" kern="0" cap="none" spc="-100" normalizeH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leur </a:t>
            </a:r>
            <a:r>
              <a:rPr kumimoji="0" lang="fr-CA" sz="2000" b="0" i="0" u="none" strike="noStrike" kern="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manque.</a:t>
            </a:r>
            <a:endParaRPr kumimoji="0" lang="en-US" sz="2000" b="0" i="0" u="none" strike="noStrike" kern="0" cap="none" spc="-10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8B136B-4F03-3B2F-F0FD-35618ABDC0E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566252" y="4690091"/>
            <a:ext cx="2117887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m’habitue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4BACC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nouvelle vie</a:t>
            </a:r>
            <a:r>
              <a:rPr lang="fr-CA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m’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habitue.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C2D3CF-EA72-0A51-6DB1-ADB1D772E0F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0043168" y="5776191"/>
            <a:ext cx="2249424" cy="1063689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tient </a:t>
            </a:r>
            <a:b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CA" sz="2000" b="1" kern="0" noProof="0" dirty="0">
                <a:solidFill>
                  <a:srgbClr val="04A078"/>
                </a:solidFill>
                <a:latin typeface="Calibri"/>
                <a:cs typeface="+mn-cs"/>
              </a:rPr>
              <a:t>s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es parents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tient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0F6C9F-81AA-D5F7-1EE5-A0EF740F32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3244" y="519684"/>
            <a:ext cx="2571969" cy="3031481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583D73FC-0910-76D1-A9B0-9E681F89E1A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566252" y="57761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m’intéresse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4BACC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œuvre</a:t>
            </a:r>
            <a:r>
              <a:rPr lang="fr-CA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intéresse.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background">
            <a:extLst>
              <a:ext uri="{FF2B5EF4-FFF2-40B4-BE49-F238E27FC236}">
                <a16:creationId xmlns:a16="http://schemas.microsoft.com/office/drawing/2014/main" id="{5B059C32-C7E1-8731-AA71-001C4ACF4257}"/>
              </a:ext>
            </a:extLst>
          </p:cNvPr>
          <p:cNvSpPr/>
          <p:nvPr/>
        </p:nvSpPr>
        <p:spPr bwMode="auto">
          <a:xfrm>
            <a:off x="-5156" y="543430"/>
            <a:ext cx="12482513" cy="6474075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0DBE94A8-F16A-F805-0D40-912862F59CB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03" y="40834"/>
            <a:ext cx="5576389" cy="705965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9E9B4C3-7BF2-E637-F565-C6A52842CF6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92811" y="999107"/>
            <a:ext cx="3910045" cy="1754326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Tu te moques </a:t>
            </a:r>
            <a:b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de </a:t>
            </a:r>
            <a:r>
              <a:rPr lang="fr-CA" sz="3600" b="1" kern="0" dirty="0">
                <a:solidFill>
                  <a:srgbClr val="4BACC6"/>
                </a:solidFill>
                <a:latin typeface="Calibri"/>
                <a:cs typeface="+mn-cs"/>
              </a:rPr>
              <a:t>t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cs typeface="+mn-cs"/>
              </a:rPr>
              <a:t>on école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3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Tu </a:t>
            </a:r>
            <a:r>
              <a:rPr lang="fr-CA" sz="3600" kern="0" dirty="0">
                <a:solidFill>
                  <a:prstClr val="black"/>
                </a:solidFill>
                <a:latin typeface="Calibri"/>
                <a:cs typeface="+mn-cs"/>
              </a:rPr>
              <a:t>t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’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/>
                <a:cs typeface="+mn-cs"/>
              </a:rPr>
              <a:t>en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moques.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190A1C5-8900-DC44-FAE4-26F0C2ACE94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91128" y="2952729"/>
            <a:ext cx="3911728" cy="1754326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As-tu</a:t>
            </a:r>
            <a:r>
              <a:rPr kumimoji="0" lang="fr-CA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acheté </a:t>
            </a:r>
            <a:br>
              <a:rPr kumimoji="0" lang="fr-CA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36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kumimoji="0" lang="fr-CA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3600" b="1" kern="0" dirty="0">
                <a:solidFill>
                  <a:srgbClr val="4BACC6"/>
                </a:solidFill>
                <a:latin typeface="Calibri"/>
                <a:cs typeface="+mn-cs"/>
              </a:rPr>
              <a:t>lait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J'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</a:t>
            </a:r>
            <a:r>
              <a:rPr kumimoji="0" lang="fr-CA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acheté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0588A2-50BF-2083-961C-97F82841A6D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40466" y="4906351"/>
            <a:ext cx="3962390" cy="1200329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As-tu </a:t>
            </a:r>
            <a:r>
              <a:rPr lang="fr-CA" sz="3600" b="1" kern="0" dirty="0">
                <a:solidFill>
                  <a:srgbClr val="04A078"/>
                </a:solidFill>
                <a:latin typeface="Calibri"/>
                <a:cs typeface="+mn-cs"/>
              </a:rPr>
              <a:t>une nièce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J'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6779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3996-651D-4E60-972C-6F9FC358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Pronom « y »</a:t>
            </a:r>
          </a:p>
        </p:txBody>
      </p:sp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CF362D5-01A0-0C95-8581-4AD8CE2DC5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7" y="501855"/>
            <a:ext cx="2596401" cy="3054110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901C83B-E944-AF1C-5976-7AC279C419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32" y="506740"/>
            <a:ext cx="2571969" cy="3049225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0DBE94A8-F16A-F805-0D40-912862F59CB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69" y="299875"/>
            <a:ext cx="2571969" cy="32560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82065A7-C8FB-34C1-15D6-8B65C5C390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4503" y="3550501"/>
            <a:ext cx="2032929" cy="1034129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J’écoute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la fille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la radio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0" cap="none" spc="0" normalizeH="0" baseline="0" noProof="0" dirty="0">
                <a:ln>
                  <a:noFill/>
                </a:ln>
                <a:solidFill>
                  <a:srgbClr val="403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403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écoute.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2B21D5-F64D-A95F-5660-CAAFEA5B84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74664" y="355050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écrit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+mn-cs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04A078"/>
                </a:solidFill>
                <a:effectLst/>
                <a:uLnTx/>
                <a:uFillTx/>
                <a:latin typeface="Calibri"/>
                <a:cs typeface="+mn-cs"/>
              </a:rPr>
              <a:t>ses parents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Elle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leur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écrit.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E9B4C3-7BF2-E637-F565-C6A52842CF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54801" y="3550501"/>
            <a:ext cx="2247731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Tu te moques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de </a:t>
            </a:r>
            <a:r>
              <a:rPr lang="fr-CA" sz="2000" b="1" kern="0" dirty="0">
                <a:solidFill>
                  <a:srgbClr val="4BACC6"/>
                </a:solidFill>
                <a:latin typeface="Calibri"/>
                <a:cs typeface="+mn-cs"/>
              </a:rPr>
              <a:t>t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cs typeface="+mn-cs"/>
              </a:rPr>
              <a:t>on école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Tu </a:t>
            </a:r>
            <a:r>
              <a:rPr lang="fr-CA" sz="2000" kern="0" dirty="0">
                <a:solidFill>
                  <a:prstClr val="black"/>
                </a:solidFill>
                <a:latin typeface="Calibri"/>
                <a:cs typeface="+mn-cs"/>
              </a:rPr>
              <a:t>t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’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/>
                <a:cs typeface="+mn-cs"/>
              </a:rPr>
              <a:t>en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moques.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46FF1D-BB83-73E8-0C4E-94F455E973C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43168" y="355050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a besoin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ses amis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a besoin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187BCC-4917-52D0-D8E8-9002D1FAE55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6237" y="4690091"/>
            <a:ext cx="2249424" cy="1311128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cherche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        mes amies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fr-CA" sz="2000" b="1" i="0" u="none" strike="noStrike" kern="0" cap="none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 souliers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cherche.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4DFD38-D539-0EE7-6252-DE86C904D3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043168" y="46900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m’habitue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mes voisins</a:t>
            </a:r>
            <a:r>
              <a:rPr lang="fr-CA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m’habitue </a:t>
            </a:r>
            <a:r>
              <a:rPr kumimoji="0" lang="fr-CA" sz="2000" b="1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spc="-100" dirty="0">
                <a:solidFill>
                  <a:srgbClr val="F79646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kumimoji="0" lang="fr-CA" sz="20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98A9AA-A26D-2A0E-E2E7-1A4CB59547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535482" y="46900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manque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+mn-cs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04A078"/>
                </a:solidFill>
                <a:effectLst/>
                <a:uLnTx/>
                <a:uFillTx/>
                <a:latin typeface="Calibri"/>
                <a:cs typeface="+mn-cs"/>
              </a:rPr>
              <a:t>ses amis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</a:t>
            </a:r>
            <a:r>
              <a:rPr kumimoji="0" lang="fr-CA" sz="2000" b="1" i="0" u="none" strike="noStrike" kern="0" cap="none" spc="-100" normalizeH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leur </a:t>
            </a:r>
            <a:r>
              <a:rPr kumimoji="0" lang="fr-CA" sz="2000" b="0" i="0" u="none" strike="noStrike" kern="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manque.</a:t>
            </a:r>
            <a:endParaRPr kumimoji="0" lang="en-US" sz="2000" b="0" i="0" u="none" strike="noStrike" kern="0" cap="none" spc="-10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C2D3CF-EA72-0A51-6DB1-ADB1D772E0F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043168" y="5776191"/>
            <a:ext cx="2249424" cy="1063689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tient </a:t>
            </a:r>
            <a:b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CA" sz="2000" b="1" kern="0" noProof="0" dirty="0">
                <a:solidFill>
                  <a:srgbClr val="04A078"/>
                </a:solidFill>
                <a:latin typeface="Calibri"/>
                <a:cs typeface="+mn-cs"/>
              </a:rPr>
              <a:t>s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es parents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tient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190A1C5-8900-DC44-FAE4-26F0C2ACE94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054801" y="46900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As-tu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acheté </a:t>
            </a:r>
            <a:b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2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4BACC6"/>
                </a:solidFill>
                <a:latin typeface="Calibri"/>
                <a:cs typeface="+mn-cs"/>
              </a:rPr>
              <a:t>lait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J'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acheté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0588A2-50BF-2083-961C-97F82841A6D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54801" y="5776191"/>
            <a:ext cx="2249424" cy="707886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As-tu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une nièce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J'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E8941-0015-7F36-FC19-46857669CE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3244" y="519684"/>
            <a:ext cx="2571969" cy="3031481"/>
          </a:xfrm>
          <a:prstGeom prst="rect">
            <a:avLst/>
          </a:prstGeom>
        </p:spPr>
      </p:pic>
      <p:sp>
        <p:nvSpPr>
          <p:cNvPr id="3" name="background">
            <a:extLst>
              <a:ext uri="{FF2B5EF4-FFF2-40B4-BE49-F238E27FC236}">
                <a16:creationId xmlns:a16="http://schemas.microsoft.com/office/drawing/2014/main" id="{5B059C32-C7E1-8731-AA71-001C4ACF4257}"/>
              </a:ext>
            </a:extLst>
          </p:cNvPr>
          <p:cNvSpPr/>
          <p:nvPr/>
        </p:nvSpPr>
        <p:spPr bwMode="auto">
          <a:xfrm>
            <a:off x="-9037" y="514555"/>
            <a:ext cx="12482513" cy="6474075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19F2CD97-E1E2-CFDE-433E-D48E2532D81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42" y="0"/>
            <a:ext cx="5096522" cy="677814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1EDECBD-D6C9-3E23-59A3-61E0CE96B86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653634" y="577095"/>
            <a:ext cx="3968496" cy="1754326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voyageons </a:t>
            </a:r>
            <a:b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France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800" kern="0" spc="-6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3600" b="0" i="0" u="none" strike="noStrike" kern="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3600" b="0" i="0" u="none" strike="noStrike" kern="0" cap="none" spc="-9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</a:t>
            </a:r>
            <a:r>
              <a:rPr kumimoji="0" lang="fr-CA" sz="3600" b="1" i="0" u="none" strike="noStrike" kern="0" cap="none" spc="-90" normalizeH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kumimoji="0" lang="fr-CA" sz="3600" b="0" i="0" u="none" strike="noStrike" kern="0" cap="none" spc="-9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voyageons.</a:t>
            </a:r>
            <a:endParaRPr kumimoji="0" lang="en-US" sz="3600" b="0" i="0" u="none" strike="noStrike" kern="0" cap="none" spc="-9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8B136B-4F03-3B2F-F0FD-35618ABDC0E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653634" y="2748436"/>
            <a:ext cx="3968496" cy="1754326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m’habitue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3600" b="1" kern="0" dirty="0">
                <a:solidFill>
                  <a:srgbClr val="4BACC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nouvelle vie</a:t>
            </a:r>
            <a:r>
              <a:rPr lang="fr-CA" sz="36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CA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m’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habitue.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3D73FC-0910-76D1-A9B0-9E681F89E1A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653634" y="4919778"/>
            <a:ext cx="3968496" cy="1754326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m’intéresse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3600" b="1" kern="0" dirty="0">
                <a:solidFill>
                  <a:srgbClr val="4BACC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œuvre</a:t>
            </a:r>
            <a:r>
              <a:rPr lang="fr-CA" sz="36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CA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3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intéresse.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3988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3996-651D-4E60-972C-6F9FC358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Pronoms toniques</a:t>
            </a:r>
          </a:p>
        </p:txBody>
      </p:sp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CF362D5-01A0-0C95-8581-4AD8CE2DC5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7" y="501855"/>
            <a:ext cx="2596401" cy="3054110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901C83B-E944-AF1C-5976-7AC279C419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32" y="506740"/>
            <a:ext cx="2571969" cy="3049225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0DBE94A8-F16A-F805-0D40-912862F59CB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69" y="299875"/>
            <a:ext cx="2571969" cy="3256090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19F2CD97-E1E2-CFDE-433E-D48E2532D8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06" y="135360"/>
            <a:ext cx="2571969" cy="342060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82065A7-C8FB-34C1-15D6-8B65C5C390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4503" y="3550501"/>
            <a:ext cx="2032929" cy="1034129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J’écoute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la fille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la radio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0" cap="none" spc="0" normalizeH="0" baseline="0" noProof="0" dirty="0">
                <a:ln>
                  <a:noFill/>
                </a:ln>
                <a:solidFill>
                  <a:srgbClr val="403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403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écoute.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2B21D5-F64D-A95F-5660-CAAFEA5B84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74664" y="355050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écrit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+mn-cs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04A078"/>
                </a:solidFill>
                <a:effectLst/>
                <a:uLnTx/>
                <a:uFillTx/>
                <a:latin typeface="Calibri"/>
                <a:cs typeface="+mn-cs"/>
              </a:rPr>
              <a:t>ses parents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Elle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leur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écrit.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E9B4C3-7BF2-E637-F565-C6A52842CF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54801" y="3550501"/>
            <a:ext cx="2247731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Tu te moques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de </a:t>
            </a:r>
            <a:r>
              <a:rPr lang="fr-CA" sz="2000" b="1" kern="0" dirty="0">
                <a:solidFill>
                  <a:srgbClr val="4BACC6"/>
                </a:solidFill>
                <a:latin typeface="Calibri"/>
                <a:cs typeface="+mn-cs"/>
              </a:rPr>
              <a:t>t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cs typeface="+mn-cs"/>
              </a:rPr>
              <a:t>on école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Tu </a:t>
            </a:r>
            <a:r>
              <a:rPr lang="fr-CA" sz="2000" kern="0" dirty="0">
                <a:solidFill>
                  <a:prstClr val="black"/>
                </a:solidFill>
                <a:latin typeface="Calibri"/>
                <a:cs typeface="+mn-cs"/>
              </a:rPr>
              <a:t>t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’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/>
                <a:cs typeface="+mn-cs"/>
              </a:rPr>
              <a:t>en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moques.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EDECBD-D6C9-3E23-59A3-61E0CE96B86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566252" y="355050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voyageons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France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spc="-6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Nous </a:t>
            </a:r>
            <a:r>
              <a:rPr kumimoji="0" lang="fr-CA" sz="2000" b="1" i="0" u="none" strike="noStrike" kern="0" cap="none" spc="-6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fr-CA" sz="2000" b="0" i="0" u="none" strike="noStrike" kern="0" cap="none" spc="-6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0" i="0" u="none" strike="noStrike" kern="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voyageons.</a:t>
            </a:r>
            <a:endParaRPr kumimoji="0" lang="en-US" sz="2000" b="0" i="0" u="none" strike="noStrike" kern="0" cap="none" spc="-6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187BCC-4917-52D0-D8E8-9002D1FAE55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6237" y="4690091"/>
            <a:ext cx="2249424" cy="1311128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cherche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        mes amies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fr-CA" sz="2000" b="1" i="0" u="none" strike="noStrike" kern="0" cap="none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 souliers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cherche.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98A9AA-A26D-2A0E-E2E7-1A4CB59547E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535482" y="46900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manque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+mn-cs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04A078"/>
                </a:solidFill>
                <a:effectLst/>
                <a:uLnTx/>
                <a:uFillTx/>
                <a:latin typeface="Calibri"/>
                <a:cs typeface="+mn-cs"/>
              </a:rPr>
              <a:t>ses amis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</a:t>
            </a:r>
            <a:r>
              <a:rPr kumimoji="0" lang="fr-CA" sz="2000" b="1" i="0" u="none" strike="noStrike" kern="0" cap="none" spc="-100" normalizeH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leur </a:t>
            </a:r>
            <a:r>
              <a:rPr kumimoji="0" lang="fr-CA" sz="2000" b="0" i="0" u="none" strike="noStrike" kern="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manque.</a:t>
            </a:r>
            <a:endParaRPr kumimoji="0" lang="en-US" sz="2000" b="0" i="0" u="none" strike="noStrike" kern="0" cap="none" spc="-10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8B136B-4F03-3B2F-F0FD-35618ABDC0E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566252" y="4690091"/>
            <a:ext cx="2117887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m’habitue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4BACC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nouvelle vie</a:t>
            </a:r>
            <a:r>
              <a:rPr lang="fr-CA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m’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habitue.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190A1C5-8900-DC44-FAE4-26F0C2ACE94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054801" y="46900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As-tu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acheté </a:t>
            </a:r>
            <a:b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2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4BACC6"/>
                </a:solidFill>
                <a:latin typeface="Calibri"/>
                <a:cs typeface="+mn-cs"/>
              </a:rPr>
              <a:t>lait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J'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acheté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0588A2-50BF-2083-961C-97F82841A6D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054801" y="5776191"/>
            <a:ext cx="2249424" cy="707886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As-tu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une nièce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J'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3D73FC-0910-76D1-A9B0-9E681F89E1A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566252" y="57761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m’intéresse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4BACC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œuvre</a:t>
            </a:r>
            <a:r>
              <a:rPr lang="fr-CA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intéresse.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background">
            <a:extLst>
              <a:ext uri="{FF2B5EF4-FFF2-40B4-BE49-F238E27FC236}">
                <a16:creationId xmlns:a16="http://schemas.microsoft.com/office/drawing/2014/main" id="{5B059C32-C7E1-8731-AA71-001C4ACF4257}"/>
              </a:ext>
            </a:extLst>
          </p:cNvPr>
          <p:cNvSpPr/>
          <p:nvPr/>
        </p:nvSpPr>
        <p:spPr bwMode="auto">
          <a:xfrm>
            <a:off x="-1" y="537435"/>
            <a:ext cx="12482513" cy="6474075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86166A6-699B-45E6-36C8-F739B1DEB5D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079" y="548143"/>
            <a:ext cx="5738226" cy="676342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B46FF1D-BB83-73E8-0C4E-94F455E973C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801574" y="866282"/>
            <a:ext cx="4398486" cy="1754326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a besoin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CA" sz="3600" b="1" kern="0" dirty="0">
                <a:solidFill>
                  <a:srgbClr val="04A078"/>
                </a:solidFill>
                <a:latin typeface="Calibri"/>
                <a:cs typeface="+mn-cs"/>
              </a:rPr>
              <a:t>ses amis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a besoin 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4DFD38-D539-0EE7-6252-DE86C904D35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804552" y="2801207"/>
            <a:ext cx="4398486" cy="1754326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te présente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3600" b="1" kern="0" dirty="0">
                <a:solidFill>
                  <a:srgbClr val="04A078"/>
                </a:solidFill>
                <a:latin typeface="Calibri"/>
                <a:cs typeface="+mn-cs"/>
              </a:rPr>
              <a:t>mes voisins</a:t>
            </a:r>
            <a:r>
              <a:rPr lang="fr-CA" sz="36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CA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36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te présente </a:t>
            </a:r>
            <a:r>
              <a:rPr kumimoji="0" lang="fr-CA" sz="3600" b="1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36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3600" b="1" kern="0" spc="-100" dirty="0">
                <a:solidFill>
                  <a:srgbClr val="F79646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kumimoji="0" lang="fr-CA" sz="36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C2D3CF-EA72-0A51-6DB1-ADB1D772E0F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804552" y="4736132"/>
            <a:ext cx="4398486" cy="1840889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tient </a:t>
            </a:r>
            <a:b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CA" sz="3600" b="1" kern="0" noProof="0" dirty="0">
                <a:solidFill>
                  <a:srgbClr val="04A078"/>
                </a:solidFill>
                <a:latin typeface="Calibri"/>
                <a:cs typeface="+mn-cs"/>
              </a:rPr>
              <a:t>s</a:t>
            </a:r>
            <a:r>
              <a:rPr lang="fr-CA" sz="3600" b="1" kern="0" dirty="0">
                <a:solidFill>
                  <a:srgbClr val="04A078"/>
                </a:solidFill>
                <a:latin typeface="Calibri"/>
                <a:cs typeface="+mn-cs"/>
              </a:rPr>
              <a:t>es parents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3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 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tient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kumimoji="0" lang="fr-CA" sz="36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618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3996-651D-4E60-972C-6F9FC358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 résumé</a:t>
            </a:r>
          </a:p>
        </p:txBody>
      </p:sp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CF362D5-01A0-0C95-8581-4AD8CE2DC5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7" y="501855"/>
            <a:ext cx="2596401" cy="3054110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901C83B-E944-AF1C-5976-7AC279C419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32" y="506740"/>
            <a:ext cx="2571969" cy="3049225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0DBE94A8-F16A-F805-0D40-912862F59CB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69" y="299875"/>
            <a:ext cx="2571969" cy="3256090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19F2CD97-E1E2-CFDE-433E-D48E2532D8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64" y="124727"/>
            <a:ext cx="2571969" cy="34206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6166A6-699B-45E6-36C8-F739B1DEB5D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510" y="519684"/>
            <a:ext cx="2571969" cy="303148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82065A7-C8FB-34C1-15D6-8B65C5C390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4502" y="3550501"/>
            <a:ext cx="2249424" cy="1034129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J’écoute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la fille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la radio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0" cap="none" spc="0" normalizeH="0" baseline="0" noProof="0" dirty="0">
                <a:ln>
                  <a:noFill/>
                </a:ln>
                <a:solidFill>
                  <a:srgbClr val="403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403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écoute.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2B21D5-F64D-A95F-5660-CAAFEA5B84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74664" y="355050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écrit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+mn-cs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04A078"/>
                </a:solidFill>
                <a:effectLst/>
                <a:uLnTx/>
                <a:uFillTx/>
                <a:latin typeface="Calibri"/>
                <a:cs typeface="+mn-cs"/>
              </a:rPr>
              <a:t>ses parents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Elle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leur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écrit.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E9B4C3-7BF2-E637-F565-C6A52842CF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54801" y="3550501"/>
            <a:ext cx="2247731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Tu te moques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de </a:t>
            </a:r>
            <a:r>
              <a:rPr lang="fr-CA" sz="2000" b="1" kern="0" dirty="0">
                <a:solidFill>
                  <a:srgbClr val="4BACC6"/>
                </a:solidFill>
                <a:latin typeface="Calibri"/>
                <a:cs typeface="+mn-cs"/>
              </a:rPr>
              <a:t>t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cs typeface="+mn-cs"/>
              </a:rPr>
              <a:t>on école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Tu </a:t>
            </a:r>
            <a:r>
              <a:rPr lang="fr-CA" sz="2000" kern="0" dirty="0">
                <a:solidFill>
                  <a:prstClr val="black"/>
                </a:solidFill>
                <a:latin typeface="Calibri"/>
                <a:cs typeface="+mn-cs"/>
              </a:rPr>
              <a:t>t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’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/>
                <a:cs typeface="+mn-cs"/>
              </a:rPr>
              <a:t>en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moques.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EDECBD-D6C9-3E23-59A3-61E0CE96B86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566252" y="355050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voyageons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France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spc="-6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Nous </a:t>
            </a:r>
            <a:r>
              <a:rPr kumimoji="0" lang="fr-CA" sz="2000" b="1" i="0" u="none" strike="noStrike" kern="0" cap="none" spc="-6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fr-CA" sz="2000" b="0" i="0" u="none" strike="noStrike" kern="0" cap="none" spc="-6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0" i="0" u="none" strike="noStrike" kern="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voyageons.</a:t>
            </a:r>
            <a:endParaRPr kumimoji="0" lang="en-US" sz="2000" b="0" i="0" u="none" strike="noStrike" kern="0" cap="none" spc="-6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46FF1D-BB83-73E8-0C4E-94F455E973C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043168" y="355050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a besoin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ses amis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a besoin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187BCC-4917-52D0-D8E8-9002D1FAE5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6237" y="4690091"/>
            <a:ext cx="2249424" cy="1311128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cherche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        mes amies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fr-CA" sz="2000" b="1" i="0" u="none" strike="noStrike" kern="0" cap="none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 souliers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cherche.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4DFD38-D539-0EE7-6252-DE86C904D3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043168" y="46900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te présente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mes voisins</a:t>
            </a:r>
            <a:r>
              <a:rPr lang="fr-CA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te présente </a:t>
            </a:r>
            <a:r>
              <a:rPr kumimoji="0" lang="fr-CA" sz="2000" b="1" i="0" u="none" strike="noStrike" kern="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0" i="0" u="none" strike="noStrike" kern="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spc="-130" dirty="0">
                <a:solidFill>
                  <a:srgbClr val="F79646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kumimoji="0" lang="fr-CA" sz="2000" b="0" i="0" u="none" strike="noStrike" kern="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0" cap="none" spc="-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98A9AA-A26D-2A0E-E2E7-1A4CB59547E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535482" y="46900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manque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+mn-cs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04A078"/>
                </a:solidFill>
                <a:effectLst/>
                <a:uLnTx/>
                <a:uFillTx/>
                <a:latin typeface="Calibri"/>
                <a:cs typeface="+mn-cs"/>
              </a:rPr>
              <a:t>ses amis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Elle </a:t>
            </a:r>
            <a:r>
              <a:rPr kumimoji="0" lang="fr-CA" sz="2000" b="1" i="0" u="none" strike="noStrike" kern="0" cap="none" spc="-100" normalizeH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leur </a:t>
            </a:r>
            <a:r>
              <a:rPr kumimoji="0" lang="fr-CA" sz="2000" b="0" i="0" u="none" strike="noStrike" kern="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manque.</a:t>
            </a:r>
            <a:endParaRPr kumimoji="0" lang="en-US" sz="2000" b="0" i="0" u="none" strike="noStrike" kern="0" cap="none" spc="-10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8B136B-4F03-3B2F-F0FD-35618ABDC0E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566251" y="46900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m’habitue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4BACC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nouvelle vie</a:t>
            </a:r>
            <a:r>
              <a:rPr lang="fr-CA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m’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habitue.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C2D3CF-EA72-0A51-6DB1-ADB1D772E0F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043168" y="5776191"/>
            <a:ext cx="2249424" cy="1063689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tient </a:t>
            </a:r>
            <a:b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CA" sz="2000" b="1" kern="0" noProof="0" dirty="0">
                <a:solidFill>
                  <a:srgbClr val="04A078"/>
                </a:solidFill>
                <a:latin typeface="Calibri"/>
                <a:cs typeface="+mn-cs"/>
              </a:rPr>
              <a:t>s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es parents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tient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eux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190A1C5-8900-DC44-FAE4-26F0C2ACE94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054801" y="46900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As-tu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acheté </a:t>
            </a:r>
            <a:b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CA" sz="2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4BACC6"/>
                </a:solidFill>
                <a:latin typeface="Calibri"/>
                <a:cs typeface="+mn-cs"/>
              </a:rPr>
              <a:t>lait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J'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</a:t>
            </a:r>
            <a:r>
              <a:rPr kumimoji="0" lang="fr-CA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acheté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0588A2-50BF-2083-961C-97F82841A6D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054801" y="5776191"/>
            <a:ext cx="2249424" cy="707886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As-tu </a:t>
            </a:r>
            <a:r>
              <a:rPr lang="fr-CA" sz="2000" b="1" kern="0" dirty="0">
                <a:solidFill>
                  <a:srgbClr val="04A078"/>
                </a:solidFill>
                <a:latin typeface="Calibri"/>
                <a:cs typeface="+mn-cs"/>
              </a:rPr>
              <a:t>une nièce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J'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3D2E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3D73FC-0910-76D1-A9B0-9E681F89E1A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566252" y="5776191"/>
            <a:ext cx="2249424" cy="1015663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m’intéresse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0" dirty="0">
                <a:solidFill>
                  <a:srgbClr val="4BACC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œuvre</a:t>
            </a:r>
            <a:r>
              <a:rPr lang="fr-CA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fr-CA" sz="16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intéresse.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8269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85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Soumettre&quot;/&gt;&lt;property id=&quot;10012&quot; value=&quot;0&quot;/&gt;&lt;property id=&quot;10022&quot; value=&quot;Essayez encore une fois&quot;/&gt;&lt;property id=&quot;10068&quot; value=&quot;Correct - Cliquez pour continuer&quot;/&gt;&lt;property id=&quot;10069&quot; value=&quot;Incorrect - Cliquez pour continuer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Annule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Vous devez répondre aux questions avant de continuer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-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Réussi&quot;/&gt;&lt;property id=&quot;10166&quot; value=&quot;Échoué&quot;/&gt;&lt;property id=&quot;10167&quot; value=&quot;FFFFFFFF&quot;/&gt;&lt;property id=&quot;10169&quot; value=&quot;Question %d of %d&quot;/&gt;&lt;property id=&quot;10170&quot; value=&quot;Send E-mail&quot;/&gt;&lt;property id=&quot;10171&quot; value=&quot;Vous avez répondu correctement!&quot;/&gt;&lt;property id=&quot;10172&quot; value=&quot;Vous n'avez pas répondu à la question&quot;/&gt;&lt;property id=&quot;10173&quot; value=&quot;Votre réponse&quot;/&gt;&lt;property id=&quot;10174&quot; value=&quot;La réponse correcte est:&quot;/&gt;&lt;object type=&quot;10050&quot; unique_id=&quot;10006&quot;&gt;&lt;property id=&quot;10020&quot; value=&quot;2&quot;/&gt;&lt;property id=&quot;10191&quot; value=&quot;-1&quot;/&gt;&lt;/object&gt;&lt;object type=&quot;10051&quot; unique_id=&quot;10007&quot;&gt;&lt;property id=&quot;10020&quot; value=&quot;2&quot;/&gt;&lt;property id=&quot;10191&quot; value=&quot;-1&quot;/&gt;&lt;/object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0&quot;/&gt;&lt;/object&gt;&lt;/object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29sb3JzPg0KCQk8dWljb2xvciBuYW1lPSJwcmltYXJ5IiB2YWx1ZT0iMHhBQUM4RDk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UwODZBMyIvPg0KCTwvY29sb3JzPg0KCTxsYXlvdXQ+DQoJCTx1aXNob3cgbmFtZT0icHJlc2VudGF0aW9udGl0bGUiIHZhbHVlPSJ0cnVlIi8+DQoJCTx1aXNob3cgbmFtZT0icHJlc2VudGVycGhvdG8iIHZhbHVlPSJmYWxzZSIvPg0KCQk8dWlzaG93IG5hbWU9InByZXNlbnRlcm5hbWUiIHZhbHVlPSJmYWxzZSIvPg0KCQk8dWlzaG93IG5hbWU9InByZXNlbnRlcnRpdGxlIiB2YWx1ZT0iZmFsc2UiLz4NCgkJPHVpc2hvdyBuYW1lPSJwcmVzZW50ZXJlbWFpbCIgdmFsdWU9ImZhbHNlIi8+DQoJCTx1aXNob3cgbmFtZT0icHJlc2VudGVyYmlvIiB2YWx1ZT0iZmFsc2UiLz4NCgkJPHVpc2hvdyBuYW1lPSJjb21wYW55bG9nbyIgdmFsdWU9ImZhbHNlIi8+DQoJCTx1aXNob3cgbmFtZT0ic2lkZWJhciIgdmFsdWU9InRydWUiLz4NCgkJPHVpc2hvdyBuYW1lPSJvdXRsaW5lIiB2YWx1ZT0idHJ1ZSIvPg0KCQk8dWlzaG93IG5hbWU9InRodW1ibmFpbCIgdmFsdWU9ImZhbHNlIi8+DQoJCTx1aXNob3cgbmFtZT0ibm90ZXMiIHZhbHVlPSJmYWxz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nNlYXJjaCIvPg0KCQk8dWlzaG93IG5hbWU9InF1aXoiIHZhbHVlPSJ0cnVlIi8+DQoJCTx1aXNob3cgbmFtZT0iY2N0ZXh0aGlnaGxpZ2h0aW5nIiB2YWx1ZT0idHJ1ZSIvPg0KCTwvbGF5b3V0Pg0KCTxsYW5ndWFnZSBpZD0iZW4iPg0KCQk8dWl0ZXh0IG5hbWU9IkFET0JFX1BSRVNFTlRFUiIgdmFsdWU9Ik15IG5hbWUgZ29pZXMgaGVyZSIv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10.0&quot;&gt;&lt;object type=&quot;1&quot; unique_id=&quot;10001&quot;&gt;&lt;property id=&quot;20139&quot; value=&quot;%n. %s&quot;/&gt;&lt;property id=&quot;20141&quot; value=&quot;Le genre des noms (concept title)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93&quot; value=&quot;-1&quot;/&gt;&lt;property id=&quot;20224&quot; value=&quot;\\artsfile.uwaterloo.ca\ktsedryk\My Documents\My Adobe Presentations\template&quot;/&gt;&lt;property id=&quot;20250&quot; value=&quot;0&quot;/&gt;&lt;property id=&quot;20251&quot; value=&quot;0&quot;/&gt;&lt;property id=&quot;20259&quot; value=&quot;0&quot;/&gt;&lt;object type=&quot;8&quot; unique_id=&quot;10777&quot;&gt;&lt;/object&gt;&lt;object type=&quot;2&quot; unique_id=&quot;10778&quot;&gt;&lt;object type=&quot;3&quot; unique_id=&quot;16090&quot;&gt;&lt;property id=&quot;20148&quot; value=&quot;5&quot;/&gt;&lt;property id=&quot;20300&quot; value=&quot;Slide 1&quot;/&gt;&lt;property id=&quot;20303&quot; value=&quot;-1&quot;/&gt;&lt;property id=&quot;20307&quot; value=&quot;347&quot;/&gt;&lt;property id=&quot;20309&quot; value=&quot;-1&quot;/&gt;&lt;/object&gt;&lt;object type=&quot;3&quot; unique_id=&quot;21677&quot;&gt;&lt;property id=&quot;20148&quot; value=&quot;5&quot;/&gt;&lt;property id=&quot;20300&quot; value=&quot;Slide 2&quot;/&gt;&lt;property id=&quot;20307&quot; value=&quot;348&quot;/&gt;&lt;/object&gt;&lt;object type=&quot;3&quot; unique_id=&quot;21694&quot;&gt;&lt;property id=&quot;20148&quot; value=&quot;5&quot;/&gt;&lt;property id=&quot;20300&quot; value=&quot;Slide 3&quot;/&gt;&lt;property id=&quot;20307&quot; value=&quot;349&quot;/&gt;&lt;/object&gt;&lt;/object&gt;&lt;object type=&quot;4&quot; unique_id=&quot;1306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8&quot;/&gt;&lt;/TableIndex&gt;&lt;/ShapeTextInfo&gt;"/>
  <p:tag name="PRESENTER_SHAPEINFO" val="&lt;ThreeDShapeInfo&gt;&lt;uuid val=&quot;{DCEA39FA-3CD1-4D64-9AD0-892F6512E1B0}&quot;/&gt;&lt;isInvalidForFieldText val=&quot;0&quot;/&gt;&lt;Image&gt;&lt;filename val=&quot;\\artsfileu\artshome$\ktsedryk\Documents\My Adobe Presentations\5.5.PRONOMS-DISJOINTS-TONIQUES\data\asimages\{DCEA39FA-3CD1-4D64-9AD0-892F6512E1B0}_16.png&quot;/&gt;&lt;left val=&quot;328&quot;/&gt;&lt;top val=&quot;417&quot;/&gt;&lt;width val=&quot;210&quot;/&gt;&lt;height val=&quot;7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6&quot;/&gt;&lt;/TableIndex&gt;&lt;/ShapeTextInfo&gt;"/>
  <p:tag name="PRESENTER_SHAPEINFO" val="&lt;ThreeDShapeInfo&gt;&lt;uuid val=&quot;{448850C7-7A26-413C-B9B5-FFD999922F0C}&quot;/&gt;&lt;isInvalidForFieldText val=&quot;0&quot;/&gt;&lt;Image&gt;&lt;filename val=&quot;\\artsfileu\artshome$\ktsedryk\Documents\My Adobe Presentations\5.5.PRONOMS-DISJOINTS-TONIQUES\data\asimages\{448850C7-7A26-413C-B9B5-FFD999922F0C}_15.png&quot;/&gt;&lt;left val=&quot;536&quot;/&gt;&lt;top val=&quot;374&quot;/&gt;&lt;width val=&quot;175&quot;/&gt;&lt;height val=&quot;75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6&quot;/&gt;&lt;/TableIndex&gt;&lt;/ShapeTextInfo&gt;"/>
  <p:tag name="PRESENTER_SHAPEINFO" val="&lt;ThreeDShapeInfo&gt;&lt;uuid val=&quot;{448850C7-7A26-413C-B9B5-FFD999922F0C}&quot;/&gt;&lt;isInvalidForFieldText val=&quot;0&quot;/&gt;&lt;Image&gt;&lt;filename val=&quot;\\artsfileu\artshome$\ktsedryk\Documents\My Adobe Presentations\5.5.PRONOMS-DISJOINTS-TONIQUES\data\asimages\{448850C7-7A26-413C-B9B5-FFD999922F0C}_15.png&quot;/&gt;&lt;left val=&quot;536&quot;/&gt;&lt;top val=&quot;374&quot;/&gt;&lt;width val=&quot;175&quot;/&gt;&lt;height val=&quot;7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6&quot;/&gt;&lt;lineCharCount val=&quot;18&quot;/&gt;&lt;/TableIndex&gt;&lt;/ShapeTextInfo&gt;"/>
  <p:tag name="PRESENTER_SHAPEINFO" val="&lt;ThreeDShapeInfo&gt;&lt;uuid val=&quot;{BF7635DC-B300-47DD-998E-CD36224BACCF}&quot;/&gt;&lt;isInvalidForFieldText val=&quot;0&quot;/&gt;&lt;Image&gt;&lt;filename val=&quot;\\artsfileu\artshome$\ktsedryk\Documents\My Adobe Presentations\5.5.PRONOMS-DISJOINTS-TONIQUES\data\asimages\{BF7635DC-B300-47DD-998E-CD36224BACCF}_15.png&quot;/&gt;&lt;left val=&quot;183&quot;/&gt;&lt;top val=&quot;289&quot;/&gt;&lt;width val=&quot;174&quot;/&gt;&lt;height val=&quot;99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9&quot;/&gt;&lt;lineCharCount val=&quot;20&quot;/&gt;&lt;/TableIndex&gt;&lt;/ShapeTextInfo&gt;"/>
  <p:tag name="PRESENTER_SHAPEINFO" val="&lt;ThreeDShapeInfo&gt;&lt;uuid val=&quot;{E9FEA15B-214D-4D71-B493-16DFE72FC4D4}&quot;/&gt;&lt;isInvalidForFieldText val=&quot;0&quot;/&gt;&lt;Image&gt;&lt;filename val=&quot;\\artsfileu\artshome$\ktsedryk\Documents\My Adobe Presentations\5.5.PRONOMS-DISJOINTS-TONIQUES\data\asimages\{E9FEA15B-214D-4D71-B493-16DFE72FC4D4}_15.png&quot;/&gt;&lt;left val=&quot;534&quot;/&gt;&lt;top val=&quot;291&quot;/&gt;&lt;width val=&quot;197&quot;/&gt;&lt;height val=&quot;9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0&quot;/&gt;&lt;lineCharCount val=&quot;17&quot;/&gt;&lt;/TableIndex&gt;&lt;/ShapeTextInfo&gt;"/>
  <p:tag name="PRESENTER_SHAPEINFO" val="&lt;ThreeDShapeInfo&gt;&lt;uuid val=&quot;{02418583-AC08-465D-A19B-D355EB5250DE}&quot;/&gt;&lt;isInvalidForFieldText val=&quot;0&quot;/&gt;&lt;Image&gt;&lt;filename val=&quot;\\artsfileu\artshome$\ktsedryk\Documents\My Adobe Presentations\5.5.PRONOMS-DISJOINTS-TONIQUES\data\asimages\{02418583-AC08-465D-A19B-D355EB5250DE}_15.png&quot;/&gt;&lt;left val=&quot;359&quot;/&gt;&lt;top val=&quot;287&quot;/&gt;&lt;width val=&quot;179&quot;/&gt;&lt;height val=&quot;7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1&quot;/&gt;&lt;/TableIndex&gt;&lt;/ShapeTextInfo&gt;"/>
  <p:tag name="PRESENTER_SHAPEINFO" val="&lt;ThreeDShapeInfo&gt;&lt;uuid val=&quot;{D217639A-C2BB-4E7B-AB41-906FF59A11CC}&quot;/&gt;&lt;isInvalidForFieldText val=&quot;0&quot;/&gt;&lt;Image&gt;&lt;filename val=&quot;\\artsfileu\artshome$\ktsedryk\Documents\My Adobe Presentations\5.5.PRONOMS-DISJOINTS-TONIQUES\data\asimages\{D217639A-C2BB-4E7B-AB41-906FF59A11CC}_16.png&quot;/&gt;&lt;left val=&quot;328&quot;/&gt;&lt;top val=&quot;353&quot;/&gt;&lt;width val=&quot;224&quot;/&gt;&lt;height val=&quot;7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25&quot;/&gt;&lt;lineCharCount val=&quot;18&quot;/&gt;&lt;/TableIndex&gt;&lt;/ShapeTextInfo&gt;"/>
  <p:tag name="PRESENTER_SHAPEINFO" val="&lt;ThreeDShapeInfo&gt;&lt;uuid val=&quot;{6F26C328-637C-49DD-B810-3EA48ADC5217}&quot;/&gt;&lt;isInvalidForFieldText val=&quot;0&quot;/&gt;&lt;Image&gt;&lt;filename val=&quot;\\artsfileu\artshome$\ktsedryk\Documents\My Adobe Presentations\5.5.PRONOMS-DISJOINTS-TONIQUES\data\asimages\{6F26C328-637C-49DD-B810-3EA48ADC5217}_15.png&quot;/&gt;&lt;left val=&quot;2&quot;/&gt;&lt;top val=&quot;285&quot;/&gt;&lt;width val=&quot;177&quot;/&gt;&lt;height val=&quot;102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6&quot;/&gt;&lt;lineCharCount val=&quot;18&quot;/&gt;&lt;/TableIndex&gt;&lt;/ShapeTextInfo&gt;"/>
  <p:tag name="PRESENTER_SHAPEINFO" val="&lt;ThreeDShapeInfo&gt;&lt;uuid val=&quot;{BF7635DC-B300-47DD-998E-CD36224BACCF}&quot;/&gt;&lt;isInvalidForFieldText val=&quot;0&quot;/&gt;&lt;Image&gt;&lt;filename val=&quot;\\artsfileu\artshome$\ktsedryk\Documents\My Adobe Presentations\5.5.PRONOMS-DISJOINTS-TONIQUES\data\asimages\{BF7635DC-B300-47DD-998E-CD36224BACCF}_15.png&quot;/&gt;&lt;left val=&quot;183&quot;/&gt;&lt;top val=&quot;289&quot;/&gt;&lt;width val=&quot;174&quot;/&gt;&lt;height val=&quot;99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8&quot;/&gt;&lt;/TableIndex&gt;&lt;/ShapeTextInfo&gt;"/>
  <p:tag name="PRESENTER_SHAPEINFO" val="&lt;ThreeDShapeInfo&gt;&lt;uuid val=&quot;{DCEA39FA-3CD1-4D64-9AD0-892F6512E1B0}&quot;/&gt;&lt;isInvalidForFieldText val=&quot;0&quot;/&gt;&lt;Image&gt;&lt;filename val=&quot;\\artsfileu\artshome$\ktsedryk\Documents\My Adobe Presentations\5.5.PRONOMS-DISJOINTS-TONIQUES\data\asimages\{DCEA39FA-3CD1-4D64-9AD0-892F6512E1B0}_16.png&quot;/&gt;&lt;left val=&quot;328&quot;/&gt;&lt;top val=&quot;417&quot;/&gt;&lt;width val=&quot;210&quot;/&gt;&lt;height val=&quot;76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6&quot;/&gt;&lt;/TableIndex&gt;&lt;/ShapeTextInfo&gt;"/>
  <p:tag name="PRESENTER_SHAPEINFO" val="&lt;ThreeDShapeInfo&gt;&lt;uuid val=&quot;{448850C7-7A26-413C-B9B5-FFD999922F0C}&quot;/&gt;&lt;isInvalidForFieldText val=&quot;0&quot;/&gt;&lt;Image&gt;&lt;filename val=&quot;\\artsfileu\artshome$\ktsedryk\Documents\My Adobe Presentations\5.5.PRONOMS-DISJOINTS-TONIQUES\data\asimages\{448850C7-7A26-413C-B9B5-FFD999922F0C}_15.png&quot;/&gt;&lt;left val=&quot;536&quot;/&gt;&lt;top val=&quot;374&quot;/&gt;&lt;width val=&quot;175&quot;/&gt;&lt;height val=&quot;7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6&quot;/&gt;&lt;/TableIndex&gt;&lt;/ShapeTextInfo&gt;"/>
  <p:tag name="PRESENTER_SHAPEINFO" val="&lt;ThreeDShapeInfo&gt;&lt;uuid val=&quot;{448850C7-7A26-413C-B9B5-FFD999922F0C}&quot;/&gt;&lt;isInvalidForFieldText val=&quot;0&quot;/&gt;&lt;Image&gt;&lt;filename val=&quot;\\artsfileu\artshome$\ktsedryk\Documents\My Adobe Presentations\5.5.PRONOMS-DISJOINTS-TONIQUES\data\asimages\{448850C7-7A26-413C-B9B5-FFD999922F0C}_15.png&quot;/&gt;&lt;left val=&quot;536&quot;/&gt;&lt;top val=&quot;374&quot;/&gt;&lt;width val=&quot;175&quot;/&gt;&lt;height val=&quot;7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25&quot;/&gt;&lt;lineCharCount val=&quot;18&quot;/&gt;&lt;/TableIndex&gt;&lt;/ShapeTextInfo&gt;"/>
  <p:tag name="PRESENTER_SHAPEINFO" val="&lt;ThreeDShapeInfo&gt;&lt;uuid val=&quot;{6F26C328-637C-49DD-B810-3EA48ADC5217}&quot;/&gt;&lt;isInvalidForFieldText val=&quot;0&quot;/&gt;&lt;Image&gt;&lt;filename val=&quot;\\artsfileu\artshome$\ktsedryk\Documents\My Adobe Presentations\5.5.PRONOMS-DISJOINTS-TONIQUES\data\asimages\{6F26C328-637C-49DD-B810-3EA48ADC5217}_15.png&quot;/&gt;&lt;left val=&quot;2&quot;/&gt;&lt;top val=&quot;285&quot;/&gt;&lt;width val=&quot;177&quot;/&gt;&lt;height val=&quot;10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25&quot;/&gt;&lt;lineCharCount val=&quot;18&quot;/&gt;&lt;/TableIndex&gt;&lt;/ShapeTextInfo&gt;"/>
  <p:tag name="PRESENTER_SHAPEINFO" val="&lt;ThreeDShapeInfo&gt;&lt;uuid val=&quot;{6F26C328-637C-49DD-B810-3EA48ADC5217}&quot;/&gt;&lt;isInvalidForFieldText val=&quot;0&quot;/&gt;&lt;Image&gt;&lt;filename val=&quot;\\artsfileu\artshome$\ktsedryk\Documents\My Adobe Presentations\5.5.PRONOMS-DISJOINTS-TONIQUES\data\asimages\{6F26C328-637C-49DD-B810-3EA48ADC5217}_15.png&quot;/&gt;&lt;left val=&quot;2&quot;/&gt;&lt;top val=&quot;285&quot;/&gt;&lt;width val=&quot;177&quot;/&gt;&lt;height val=&quot;102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25&quot;/&gt;&lt;lineCharCount val=&quot;18&quot;/&gt;&lt;/TableIndex&gt;&lt;/ShapeTextInfo&gt;"/>
  <p:tag name="PRESENTER_SHAPEINFO" val="&lt;ThreeDShapeInfo&gt;&lt;uuid val=&quot;{6F26C328-637C-49DD-B810-3EA48ADC5217}&quot;/&gt;&lt;isInvalidForFieldText val=&quot;0&quot;/&gt;&lt;Image&gt;&lt;filename val=&quot;\\artsfileu\artshome$\ktsedryk\Documents\My Adobe Presentations\5.5.PRONOMS-DISJOINTS-TONIQUES\data\asimages\{6F26C328-637C-49DD-B810-3EA48ADC5217}_15.png&quot;/&gt;&lt;left val=&quot;2&quot;/&gt;&lt;top val=&quot;285&quot;/&gt;&lt;width val=&quot;177&quot;/&gt;&lt;height val=&quot;10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9&quot;/&gt;&lt;lineCharCount val=&quot;20&quot;/&gt;&lt;/TableIndex&gt;&lt;/ShapeTextInfo&gt;"/>
  <p:tag name="PRESENTER_SHAPEINFO" val="&lt;ThreeDShapeInfo&gt;&lt;uuid val=&quot;{E9FEA15B-214D-4D71-B493-16DFE72FC4D4}&quot;/&gt;&lt;isInvalidForFieldText val=&quot;0&quot;/&gt;&lt;Image&gt;&lt;filename val=&quot;\\artsfileu\artshome$\ktsedryk\Documents\My Adobe Presentations\5.5.PRONOMS-DISJOINTS-TONIQUES\data\asimages\{E9FEA15B-214D-4D71-B493-16DFE72FC4D4}_15.png&quot;/&gt;&lt;left val=&quot;534&quot;/&gt;&lt;top val=&quot;291&quot;/&gt;&lt;width val=&quot;197&quot;/&gt;&lt;height val=&quot;90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6&quot;/&gt;&lt;lineCharCount val=&quot;18&quot;/&gt;&lt;/TableIndex&gt;&lt;/ShapeTextInfo&gt;"/>
  <p:tag name="PRESENTER_SHAPEINFO" val="&lt;ThreeDShapeInfo&gt;&lt;uuid val=&quot;{BF7635DC-B300-47DD-998E-CD36224BACCF}&quot;/&gt;&lt;isInvalidForFieldText val=&quot;0&quot;/&gt;&lt;Image&gt;&lt;filename val=&quot;\\artsfileu\artshome$\ktsedryk\Documents\My Adobe Presentations\5.5.PRONOMS-DISJOINTS-TONIQUES\data\asimages\{BF7635DC-B300-47DD-998E-CD36224BACCF}_15.png&quot;/&gt;&lt;left val=&quot;183&quot;/&gt;&lt;top val=&quot;289&quot;/&gt;&lt;width val=&quot;174&quot;/&gt;&lt;height val=&quot;99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0&quot;/&gt;&lt;lineCharCount val=&quot;17&quot;/&gt;&lt;/TableIndex&gt;&lt;/ShapeTextInfo&gt;"/>
  <p:tag name="PRESENTER_SHAPEINFO" val="&lt;ThreeDShapeInfo&gt;&lt;uuid val=&quot;{02418583-AC08-465D-A19B-D355EB5250DE}&quot;/&gt;&lt;isInvalidForFieldText val=&quot;0&quot;/&gt;&lt;Image&gt;&lt;filename val=&quot;\\artsfileu\artshome$\ktsedryk\Documents\My Adobe Presentations\5.5.PRONOMS-DISJOINTS-TONIQUES\data\asimages\{02418583-AC08-465D-A19B-D355EB5250DE}_15.png&quot;/&gt;&lt;left val=&quot;359&quot;/&gt;&lt;top val=&quot;287&quot;/&gt;&lt;width val=&quot;179&quot;/&gt;&lt;height val=&quot;7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1&quot;/&gt;&lt;/TableIndex&gt;&lt;/ShapeTextInfo&gt;"/>
  <p:tag name="PRESENTER_SHAPEINFO" val="&lt;ThreeDShapeInfo&gt;&lt;uuid val=&quot;{D217639A-C2BB-4E7B-AB41-906FF59A11CC}&quot;/&gt;&lt;isInvalidForFieldText val=&quot;0&quot;/&gt;&lt;Image&gt;&lt;filename val=&quot;\\artsfileu\artshome$\ktsedryk\Documents\My Adobe Presentations\5.5.PRONOMS-DISJOINTS-TONIQUES\data\asimages\{D217639A-C2BB-4E7B-AB41-906FF59A11CC}_16.png&quot;/&gt;&lt;left val=&quot;328&quot;/&gt;&lt;top val=&quot;353&quot;/&gt;&lt;width val=&quot;224&quot;/&gt;&lt;height val=&quot;7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25&quot;/&gt;&lt;lineCharCount val=&quot;18&quot;/&gt;&lt;/TableIndex&gt;&lt;/ShapeTextInfo&gt;"/>
  <p:tag name="PRESENTER_SHAPEINFO" val="&lt;ThreeDShapeInfo&gt;&lt;uuid val=&quot;{6F26C328-637C-49DD-B810-3EA48ADC5217}&quot;/&gt;&lt;isInvalidForFieldText val=&quot;0&quot;/&gt;&lt;Image&gt;&lt;filename val=&quot;\\artsfileu\artshome$\ktsedryk\Documents\My Adobe Presentations\5.5.PRONOMS-DISJOINTS-TONIQUES\data\asimages\{6F26C328-637C-49DD-B810-3EA48ADC5217}_15.png&quot;/&gt;&lt;left val=&quot;2&quot;/&gt;&lt;top val=&quot;285&quot;/&gt;&lt;width val=&quot;177&quot;/&gt;&lt;height val=&quot;10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8&quot;/&gt;&lt;/TableIndex&gt;&lt;/ShapeTextInfo&gt;"/>
  <p:tag name="PRESENTER_SHAPEINFO" val="&lt;ThreeDShapeInfo&gt;&lt;uuid val=&quot;{DCEA39FA-3CD1-4D64-9AD0-892F6512E1B0}&quot;/&gt;&lt;isInvalidForFieldText val=&quot;0&quot;/&gt;&lt;Image&gt;&lt;filename val=&quot;\\artsfileu\artshome$\ktsedryk\Documents\My Adobe Presentations\5.5.PRONOMS-DISJOINTS-TONIQUES\data\asimages\{DCEA39FA-3CD1-4D64-9AD0-892F6512E1B0}_16.png&quot;/&gt;&lt;left val=&quot;328&quot;/&gt;&lt;top val=&quot;417&quot;/&gt;&lt;width val=&quot;210&quot;/&gt;&lt;height val=&quot;76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6&quot;/&gt;&lt;/TableIndex&gt;&lt;/ShapeTextInfo&gt;"/>
  <p:tag name="PRESENTER_SHAPEINFO" val="&lt;ThreeDShapeInfo&gt;&lt;uuid val=&quot;{448850C7-7A26-413C-B9B5-FFD999922F0C}&quot;/&gt;&lt;isInvalidForFieldText val=&quot;0&quot;/&gt;&lt;Image&gt;&lt;filename val=&quot;\\artsfileu\artshome$\ktsedryk\Documents\My Adobe Presentations\5.5.PRONOMS-DISJOINTS-TONIQUES\data\asimages\{448850C7-7A26-413C-B9B5-FFD999922F0C}_15.png&quot;/&gt;&lt;left val=&quot;536&quot;/&gt;&lt;top val=&quot;374&quot;/&gt;&lt;width val=&quot;175&quot;/&gt;&lt;height val=&quot;7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6&quot;/&gt;&lt;/TableIndex&gt;&lt;/ShapeTextInfo&gt;"/>
  <p:tag name="PRESENTER_SHAPEINFO" val="&lt;ThreeDShapeInfo&gt;&lt;uuid val=&quot;{448850C7-7A26-413C-B9B5-FFD999922F0C}&quot;/&gt;&lt;isInvalidForFieldText val=&quot;0&quot;/&gt;&lt;Image&gt;&lt;filename val=&quot;\\artsfileu\artshome$\ktsedryk\Documents\My Adobe Presentations\5.5.PRONOMS-DISJOINTS-TONIQUES\data\asimages\{448850C7-7A26-413C-B9B5-FFD999922F0C}_15.png&quot;/&gt;&lt;left val=&quot;536&quot;/&gt;&lt;top val=&quot;374&quot;/&gt;&lt;width val=&quot;175&quot;/&gt;&lt;height val=&quot;7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6&quot;/&gt;&lt;lineCharCount val=&quot;18&quot;/&gt;&lt;/TableIndex&gt;&lt;/ShapeTextInfo&gt;"/>
  <p:tag name="PRESENTER_SHAPEINFO" val="&lt;ThreeDShapeInfo&gt;&lt;uuid val=&quot;{BF7635DC-B300-47DD-998E-CD36224BACCF}&quot;/&gt;&lt;isInvalidForFieldText val=&quot;0&quot;/&gt;&lt;Image&gt;&lt;filename val=&quot;\\artsfileu\artshome$\ktsedryk\Documents\My Adobe Presentations\5.5.PRONOMS-DISJOINTS-TONIQUES\data\asimages\{BF7635DC-B300-47DD-998E-CD36224BACCF}_15.png&quot;/&gt;&lt;left val=&quot;183&quot;/&gt;&lt;top val=&quot;289&quot;/&gt;&lt;width val=&quot;174&quot;/&gt;&lt;height val=&quot;9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9&quot;/&gt;&lt;lineCharCount val=&quot;20&quot;/&gt;&lt;/TableIndex&gt;&lt;/ShapeTextInfo&gt;"/>
  <p:tag name="PRESENTER_SHAPEINFO" val="&lt;ThreeDShapeInfo&gt;&lt;uuid val=&quot;{E9FEA15B-214D-4D71-B493-16DFE72FC4D4}&quot;/&gt;&lt;isInvalidForFieldText val=&quot;0&quot;/&gt;&lt;Image&gt;&lt;filename val=&quot;\\artsfileu\artshome$\ktsedryk\Documents\My Adobe Presentations\5.5.PRONOMS-DISJOINTS-TONIQUES\data\asimages\{E9FEA15B-214D-4D71-B493-16DFE72FC4D4}_15.png&quot;/&gt;&lt;left val=&quot;534&quot;/&gt;&lt;top val=&quot;291&quot;/&gt;&lt;width val=&quot;197&quot;/&gt;&lt;height val=&quot;90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6&quot;/&gt;&lt;lineCharCount val=&quot;18&quot;/&gt;&lt;/TableIndex&gt;&lt;/ShapeTextInfo&gt;"/>
  <p:tag name="PRESENTER_SHAPEINFO" val="&lt;ThreeDShapeInfo&gt;&lt;uuid val=&quot;{BF7635DC-B300-47DD-998E-CD36224BACCF}&quot;/&gt;&lt;isInvalidForFieldText val=&quot;0&quot;/&gt;&lt;Image&gt;&lt;filename val=&quot;\\artsfileu\artshome$\ktsedryk\Documents\My Adobe Presentations\5.5.PRONOMS-DISJOINTS-TONIQUES\data\asimages\{BF7635DC-B300-47DD-998E-CD36224BACCF}_15.png&quot;/&gt;&lt;left val=&quot;183&quot;/&gt;&lt;top val=&quot;289&quot;/&gt;&lt;width val=&quot;174&quot;/&gt;&lt;height val=&quot;99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25&quot;/&gt;&lt;lineCharCount val=&quot;18&quot;/&gt;&lt;/TableIndex&gt;&lt;/ShapeTextInfo&gt;"/>
  <p:tag name="PRESENTER_SHAPEINFO" val="&lt;ThreeDShapeInfo&gt;&lt;uuid val=&quot;{6F26C328-637C-49DD-B810-3EA48ADC5217}&quot;/&gt;&lt;isInvalidForFieldText val=&quot;0&quot;/&gt;&lt;Image&gt;&lt;filename val=&quot;\\artsfileu\artshome$\ktsedryk\Documents\My Adobe Presentations\5.5.PRONOMS-DISJOINTS-TONIQUES\data\asimages\{6F26C328-637C-49DD-B810-3EA48ADC5217}_15.png&quot;/&gt;&lt;left val=&quot;2&quot;/&gt;&lt;top val=&quot;285&quot;/&gt;&lt;width val=&quot;177&quot;/&gt;&lt;height val=&quot;10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6&quot;/&gt;&lt;lineCharCount val=&quot;18&quot;/&gt;&lt;/TableIndex&gt;&lt;/ShapeTextInfo&gt;"/>
  <p:tag name="PRESENTER_SHAPEINFO" val="&lt;ThreeDShapeInfo&gt;&lt;uuid val=&quot;{BF7635DC-B300-47DD-998E-CD36224BACCF}&quot;/&gt;&lt;isInvalidForFieldText val=&quot;0&quot;/&gt;&lt;Image&gt;&lt;filename val=&quot;\\artsfileu\artshome$\ktsedryk\Documents\My Adobe Presentations\5.5.PRONOMS-DISJOINTS-TONIQUES\data\asimages\{BF7635DC-B300-47DD-998E-CD36224BACCF}_15.png&quot;/&gt;&lt;left val=&quot;183&quot;/&gt;&lt;top val=&quot;289&quot;/&gt;&lt;width val=&quot;174&quot;/&gt;&lt;height val=&quot;99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0&quot;/&gt;&lt;lineCharCount val=&quot;17&quot;/&gt;&lt;/TableIndex&gt;&lt;/ShapeTextInfo&gt;"/>
  <p:tag name="PRESENTER_SHAPEINFO" val="&lt;ThreeDShapeInfo&gt;&lt;uuid val=&quot;{02418583-AC08-465D-A19B-D355EB5250DE}&quot;/&gt;&lt;isInvalidForFieldText val=&quot;0&quot;/&gt;&lt;Image&gt;&lt;filename val=&quot;\\artsfileu\artshome$\ktsedryk\Documents\My Adobe Presentations\5.5.PRONOMS-DISJOINTS-TONIQUES\data\asimages\{02418583-AC08-465D-A19B-D355EB5250DE}_15.png&quot;/&gt;&lt;left val=&quot;359&quot;/&gt;&lt;top val=&quot;287&quot;/&gt;&lt;width val=&quot;179&quot;/&gt;&lt;height val=&quot;7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1&quot;/&gt;&lt;/TableIndex&gt;&lt;/ShapeTextInfo&gt;"/>
  <p:tag name="PRESENTER_SHAPEINFO" val="&lt;ThreeDShapeInfo&gt;&lt;uuid val=&quot;{D217639A-C2BB-4E7B-AB41-906FF59A11CC}&quot;/&gt;&lt;isInvalidForFieldText val=&quot;0&quot;/&gt;&lt;Image&gt;&lt;filename val=&quot;\\artsfileu\artshome$\ktsedryk\Documents\My Adobe Presentations\5.5.PRONOMS-DISJOINTS-TONIQUES\data\asimages\{D217639A-C2BB-4E7B-AB41-906FF59A11CC}_16.png&quot;/&gt;&lt;left val=&quot;328&quot;/&gt;&lt;top val=&quot;353&quot;/&gt;&lt;width val=&quot;224&quot;/&gt;&lt;height val=&quot;7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25&quot;/&gt;&lt;lineCharCount val=&quot;18&quot;/&gt;&lt;/TableIndex&gt;&lt;/ShapeTextInfo&gt;"/>
  <p:tag name="PRESENTER_SHAPEINFO" val="&lt;ThreeDShapeInfo&gt;&lt;uuid val=&quot;{6F26C328-637C-49DD-B810-3EA48ADC5217}&quot;/&gt;&lt;isInvalidForFieldText val=&quot;0&quot;/&gt;&lt;Image&gt;&lt;filename val=&quot;\\artsfileu\artshome$\ktsedryk\Documents\My Adobe Presentations\5.5.PRONOMS-DISJOINTS-TONIQUES\data\asimages\{6F26C328-637C-49DD-B810-3EA48ADC5217}_15.png&quot;/&gt;&lt;left val=&quot;2&quot;/&gt;&lt;top val=&quot;285&quot;/&gt;&lt;width val=&quot;177&quot;/&gt;&lt;height val=&quot;102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6&quot;/&gt;&lt;lineCharCount val=&quot;18&quot;/&gt;&lt;/TableIndex&gt;&lt;/ShapeTextInfo&gt;"/>
  <p:tag name="PRESENTER_SHAPEINFO" val="&lt;ThreeDShapeInfo&gt;&lt;uuid val=&quot;{BF7635DC-B300-47DD-998E-CD36224BACCF}&quot;/&gt;&lt;isInvalidForFieldText val=&quot;0&quot;/&gt;&lt;Image&gt;&lt;filename val=&quot;\\artsfileu\artshome$\ktsedryk\Documents\My Adobe Presentations\5.5.PRONOMS-DISJOINTS-TONIQUES\data\asimages\{BF7635DC-B300-47DD-998E-CD36224BACCF}_15.png&quot;/&gt;&lt;left val=&quot;183&quot;/&gt;&lt;top val=&quot;289&quot;/&gt;&lt;width val=&quot;174&quot;/&gt;&lt;height val=&quot;99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8&quot;/&gt;&lt;/TableIndex&gt;&lt;/ShapeTextInfo&gt;"/>
  <p:tag name="PRESENTER_SHAPEINFO" val="&lt;ThreeDShapeInfo&gt;&lt;uuid val=&quot;{DCEA39FA-3CD1-4D64-9AD0-892F6512E1B0}&quot;/&gt;&lt;isInvalidForFieldText val=&quot;0&quot;/&gt;&lt;Image&gt;&lt;filename val=&quot;\\artsfileu\artshome$\ktsedryk\Documents\My Adobe Presentations\5.5.PRONOMS-DISJOINTS-TONIQUES\data\asimages\{DCEA39FA-3CD1-4D64-9AD0-892F6512E1B0}_16.png&quot;/&gt;&lt;left val=&quot;328&quot;/&gt;&lt;top val=&quot;417&quot;/&gt;&lt;width val=&quot;210&quot;/&gt;&lt;height val=&quot;7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0&quot;/&gt;&lt;lineCharCount val=&quot;17&quot;/&gt;&lt;/TableIndex&gt;&lt;/ShapeTextInfo&gt;"/>
  <p:tag name="PRESENTER_SHAPEINFO" val="&lt;ThreeDShapeInfo&gt;&lt;uuid val=&quot;{02418583-AC08-465D-A19B-D355EB5250DE}&quot;/&gt;&lt;isInvalidForFieldText val=&quot;0&quot;/&gt;&lt;Image&gt;&lt;filename val=&quot;\\artsfileu\artshome$\ktsedryk\Documents\My Adobe Presentations\5.5.PRONOMS-DISJOINTS-TONIQUES\data\asimages\{02418583-AC08-465D-A19B-D355EB5250DE}_15.png&quot;/&gt;&lt;left val=&quot;359&quot;/&gt;&lt;top val=&quot;287&quot;/&gt;&lt;width val=&quot;179&quot;/&gt;&lt;height val=&quot;75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9&quot;/&gt;&lt;lineCharCount val=&quot;20&quot;/&gt;&lt;/TableIndex&gt;&lt;/ShapeTextInfo&gt;"/>
  <p:tag name="PRESENTER_SHAPEINFO" val="&lt;ThreeDShapeInfo&gt;&lt;uuid val=&quot;{E9FEA15B-214D-4D71-B493-16DFE72FC4D4}&quot;/&gt;&lt;isInvalidForFieldText val=&quot;0&quot;/&gt;&lt;Image&gt;&lt;filename val=&quot;\\artsfileu\artshome$\ktsedryk\Documents\My Adobe Presentations\5.5.PRONOMS-DISJOINTS-TONIQUES\data\asimages\{E9FEA15B-214D-4D71-B493-16DFE72FC4D4}_15.png&quot;/&gt;&lt;left val=&quot;534&quot;/&gt;&lt;top val=&quot;291&quot;/&gt;&lt;width val=&quot;197&quot;/&gt;&lt;height val=&quot;90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6&quot;/&gt;&lt;/TableIndex&gt;&lt;/ShapeTextInfo&gt;"/>
  <p:tag name="PRESENTER_SHAPEINFO" val="&lt;ThreeDShapeInfo&gt;&lt;uuid val=&quot;{448850C7-7A26-413C-B9B5-FFD999922F0C}&quot;/&gt;&lt;isInvalidForFieldText val=&quot;0&quot;/&gt;&lt;Image&gt;&lt;filename val=&quot;\\artsfileu\artshome$\ktsedryk\Documents\My Adobe Presentations\5.5.PRONOMS-DISJOINTS-TONIQUES\data\asimages\{448850C7-7A26-413C-B9B5-FFD999922F0C}_15.png&quot;/&gt;&lt;left val=&quot;536&quot;/&gt;&lt;top val=&quot;374&quot;/&gt;&lt;width val=&quot;175&quot;/&gt;&lt;height val=&quot;7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6&quot;/&gt;&lt;/TableIndex&gt;&lt;/ShapeTextInfo&gt;"/>
  <p:tag name="PRESENTER_SHAPEINFO" val="&lt;ThreeDShapeInfo&gt;&lt;uuid val=&quot;{448850C7-7A26-413C-B9B5-FFD999922F0C}&quot;/&gt;&lt;isInvalidForFieldText val=&quot;0&quot;/&gt;&lt;Image&gt;&lt;filename val=&quot;\\artsfileu\artshome$\ktsedryk\Documents\My Adobe Presentations\5.5.PRONOMS-DISJOINTS-TONIQUES\data\asimages\{448850C7-7A26-413C-B9B5-FFD999922F0C}_15.png&quot;/&gt;&lt;left val=&quot;536&quot;/&gt;&lt;top val=&quot;374&quot;/&gt;&lt;width val=&quot;175&quot;/&gt;&lt;height val=&quot;7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25&quot;/&gt;&lt;lineCharCount val=&quot;18&quot;/&gt;&lt;/TableIndex&gt;&lt;/ShapeTextInfo&gt;"/>
  <p:tag name="PRESENTER_SHAPEINFO" val="&lt;ThreeDShapeInfo&gt;&lt;uuid val=&quot;{6F26C328-637C-49DD-B810-3EA48ADC5217}&quot;/&gt;&lt;isInvalidForFieldText val=&quot;0&quot;/&gt;&lt;Image&gt;&lt;filename val=&quot;\\artsfileu\artshome$\ktsedryk\Documents\My Adobe Presentations\5.5.PRONOMS-DISJOINTS-TONIQUES\data\asimages\{6F26C328-637C-49DD-B810-3EA48ADC5217}_15.png&quot;/&gt;&lt;left val=&quot;2&quot;/&gt;&lt;top val=&quot;285&quot;/&gt;&lt;width val=&quot;177&quot;/&gt;&lt;height val=&quot;10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6&quot;/&gt;&lt;lineCharCount val=&quot;18&quot;/&gt;&lt;/TableIndex&gt;&lt;/ShapeTextInfo&gt;"/>
  <p:tag name="PRESENTER_SHAPEINFO" val="&lt;ThreeDShapeInfo&gt;&lt;uuid val=&quot;{BF7635DC-B300-47DD-998E-CD36224BACCF}&quot;/&gt;&lt;isInvalidForFieldText val=&quot;0&quot;/&gt;&lt;Image&gt;&lt;filename val=&quot;\\artsfileu\artshome$\ktsedryk\Documents\My Adobe Presentations\5.5.PRONOMS-DISJOINTS-TONIQUES\data\asimages\{BF7635DC-B300-47DD-998E-CD36224BACCF}_15.png&quot;/&gt;&lt;left val=&quot;183&quot;/&gt;&lt;top val=&quot;289&quot;/&gt;&lt;width val=&quot;174&quot;/&gt;&lt;height val=&quot;99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9&quot;/&gt;&lt;lineCharCount val=&quot;20&quot;/&gt;&lt;/TableIndex&gt;&lt;/ShapeTextInfo&gt;"/>
  <p:tag name="PRESENTER_SHAPEINFO" val="&lt;ThreeDShapeInfo&gt;&lt;uuid val=&quot;{E9FEA15B-214D-4D71-B493-16DFE72FC4D4}&quot;/&gt;&lt;isInvalidForFieldText val=&quot;0&quot;/&gt;&lt;Image&gt;&lt;filename val=&quot;\\artsfileu\artshome$\ktsedryk\Documents\My Adobe Presentations\5.5.PRONOMS-DISJOINTS-TONIQUES\data\asimages\{E9FEA15B-214D-4D71-B493-16DFE72FC4D4}_15.png&quot;/&gt;&lt;left val=&quot;534&quot;/&gt;&lt;top val=&quot;291&quot;/&gt;&lt;width val=&quot;197&quot;/&gt;&lt;height val=&quot;90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1&quot;/&gt;&lt;/TableIndex&gt;&lt;/ShapeTextInfo&gt;"/>
  <p:tag name="PRESENTER_SHAPEINFO" val="&lt;ThreeDShapeInfo&gt;&lt;uuid val=&quot;{D217639A-C2BB-4E7B-AB41-906FF59A11CC}&quot;/&gt;&lt;isInvalidForFieldText val=&quot;0&quot;/&gt;&lt;Image&gt;&lt;filename val=&quot;\\artsfileu\artshome$\ktsedryk\Documents\My Adobe Presentations\5.5.PRONOMS-DISJOINTS-TONIQUES\data\asimages\{D217639A-C2BB-4E7B-AB41-906FF59A11CC}_16.png&quot;/&gt;&lt;left val=&quot;328&quot;/&gt;&lt;top val=&quot;353&quot;/&gt;&lt;width val=&quot;224&quot;/&gt;&lt;height val=&quot;75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25&quot;/&gt;&lt;lineCharCount val=&quot;18&quot;/&gt;&lt;/TableIndex&gt;&lt;/ShapeTextInfo&gt;"/>
  <p:tag name="PRESENTER_SHAPEINFO" val="&lt;ThreeDShapeInfo&gt;&lt;uuid val=&quot;{6F26C328-637C-49DD-B810-3EA48ADC5217}&quot;/&gt;&lt;isInvalidForFieldText val=&quot;0&quot;/&gt;&lt;Image&gt;&lt;filename val=&quot;\\artsfileu\artshome$\ktsedryk\Documents\My Adobe Presentations\5.5.PRONOMS-DISJOINTS-TONIQUES\data\asimages\{6F26C328-637C-49DD-B810-3EA48ADC5217}_15.png&quot;/&gt;&lt;left val=&quot;2&quot;/&gt;&lt;top val=&quot;285&quot;/&gt;&lt;width val=&quot;177&quot;/&gt;&lt;height val=&quot;102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1&quot;/&gt;&lt;/TableIndex&gt;&lt;/ShapeTextInfo&gt;"/>
  <p:tag name="PRESENTER_SHAPEINFO" val="&lt;ThreeDShapeInfo&gt;&lt;uuid val=&quot;{D217639A-C2BB-4E7B-AB41-906FF59A11CC}&quot;/&gt;&lt;isInvalidForFieldText val=&quot;0&quot;/&gt;&lt;Image&gt;&lt;filename val=&quot;\\artsfileu\artshome$\ktsedryk\Documents\My Adobe Presentations\5.5.PRONOMS-DISJOINTS-TONIQUES\data\asimages\{D217639A-C2BB-4E7B-AB41-906FF59A11CC}_16.png&quot;/&gt;&lt;left val=&quot;328&quot;/&gt;&lt;top val=&quot;353&quot;/&gt;&lt;width val=&quot;224&quot;/&gt;&lt;height val=&quot;75&quot;/&gt;&lt;hasText val=&quot;1&quot;/&gt;&lt;/Image&gt;&lt;/ThreeDShape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6&quot;/&gt;&lt;lineCharCount val=&quot;18&quot;/&gt;&lt;/TableIndex&gt;&lt;/ShapeTextInfo&gt;"/>
  <p:tag name="PRESENTER_SHAPEINFO" val="&lt;ThreeDShapeInfo&gt;&lt;uuid val=&quot;{BF7635DC-B300-47DD-998E-CD36224BACCF}&quot;/&gt;&lt;isInvalidForFieldText val=&quot;0&quot;/&gt;&lt;Image&gt;&lt;filename val=&quot;\\artsfileu\artshome$\ktsedryk\Documents\My Adobe Presentations\5.5.PRONOMS-DISJOINTS-TONIQUES\data\asimages\{BF7635DC-B300-47DD-998E-CD36224BACCF}_15.png&quot;/&gt;&lt;left val=&quot;183&quot;/&gt;&lt;top val=&quot;289&quot;/&gt;&lt;width val=&quot;174&quot;/&gt;&lt;height val=&quot;99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8&quot;/&gt;&lt;/TableIndex&gt;&lt;/ShapeTextInfo&gt;"/>
  <p:tag name="PRESENTER_SHAPEINFO" val="&lt;ThreeDShapeInfo&gt;&lt;uuid val=&quot;{DCEA39FA-3CD1-4D64-9AD0-892F6512E1B0}&quot;/&gt;&lt;isInvalidForFieldText val=&quot;0&quot;/&gt;&lt;Image&gt;&lt;filename val=&quot;\\artsfileu\artshome$\ktsedryk\Documents\My Adobe Presentations\5.5.PRONOMS-DISJOINTS-TONIQUES\data\asimages\{DCEA39FA-3CD1-4D64-9AD0-892F6512E1B0}_16.png&quot;/&gt;&lt;left val=&quot;328&quot;/&gt;&lt;top val=&quot;417&quot;/&gt;&lt;width val=&quot;210&quot;/&gt;&lt;height val=&quot;76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6&quot;/&gt;&lt;/TableIndex&gt;&lt;/ShapeTextInfo&gt;"/>
  <p:tag name="PRESENTER_SHAPEINFO" val="&lt;ThreeDShapeInfo&gt;&lt;uuid val=&quot;{448850C7-7A26-413C-B9B5-FFD999922F0C}&quot;/&gt;&lt;isInvalidForFieldText val=&quot;0&quot;/&gt;&lt;Image&gt;&lt;filename val=&quot;\\artsfileu\artshome$\ktsedryk\Documents\My Adobe Presentations\5.5.PRONOMS-DISJOINTS-TONIQUES\data\asimages\{448850C7-7A26-413C-B9B5-FFD999922F0C}_15.png&quot;/&gt;&lt;left val=&quot;536&quot;/&gt;&lt;top val=&quot;374&quot;/&gt;&lt;width val=&quot;175&quot;/&gt;&lt;height val=&quot;7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6&quot;/&gt;&lt;/TableIndex&gt;&lt;/ShapeTextInfo&gt;"/>
  <p:tag name="PRESENTER_SHAPEINFO" val="&lt;ThreeDShapeInfo&gt;&lt;uuid val=&quot;{448850C7-7A26-413C-B9B5-FFD999922F0C}&quot;/&gt;&lt;isInvalidForFieldText val=&quot;0&quot;/&gt;&lt;Image&gt;&lt;filename val=&quot;\\artsfileu\artshome$\ktsedryk\Documents\My Adobe Presentations\5.5.PRONOMS-DISJOINTS-TONIQUES\data\asimages\{448850C7-7A26-413C-B9B5-FFD999922F0C}_15.png&quot;/&gt;&lt;left val=&quot;536&quot;/&gt;&lt;top val=&quot;374&quot;/&gt;&lt;width val=&quot;175&quot;/&gt;&lt;height val=&quot;7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0&quot;/&gt;&lt;lineCharCount val=&quot;17&quot;/&gt;&lt;/TableIndex&gt;&lt;/ShapeTextInfo&gt;"/>
  <p:tag name="PRESENTER_SHAPEINFO" val="&lt;ThreeDShapeInfo&gt;&lt;uuid val=&quot;{02418583-AC08-465D-A19B-D355EB5250DE}&quot;/&gt;&lt;isInvalidForFieldText val=&quot;0&quot;/&gt;&lt;Image&gt;&lt;filename val=&quot;\\artsfileu\artshome$\ktsedryk\Documents\My Adobe Presentations\5.5.PRONOMS-DISJOINTS-TONIQUES\data\asimages\{02418583-AC08-465D-A19B-D355EB5250DE}_15.png&quot;/&gt;&lt;left val=&quot;359&quot;/&gt;&lt;top val=&quot;287&quot;/&gt;&lt;width val=&quot;179&quot;/&gt;&lt;height val=&quot;75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25&quot;/&gt;&lt;lineCharCount val=&quot;18&quot;/&gt;&lt;/TableIndex&gt;&lt;/ShapeTextInfo&gt;"/>
  <p:tag name="PRESENTER_SHAPEINFO" val="&lt;ThreeDShapeInfo&gt;&lt;uuid val=&quot;{6F26C328-637C-49DD-B810-3EA48ADC5217}&quot;/&gt;&lt;isInvalidForFieldText val=&quot;0&quot;/&gt;&lt;Image&gt;&lt;filename val=&quot;\\artsfileu\artshome$\ktsedryk\Documents\My Adobe Presentations\5.5.PRONOMS-DISJOINTS-TONIQUES\data\asimages\{6F26C328-637C-49DD-B810-3EA48ADC5217}_15.png&quot;/&gt;&lt;left val=&quot;2&quot;/&gt;&lt;top val=&quot;285&quot;/&gt;&lt;width val=&quot;177&quot;/&gt;&lt;height val=&quot;102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6&quot;/&gt;&lt;lineCharCount val=&quot;18&quot;/&gt;&lt;/TableIndex&gt;&lt;/ShapeTextInfo&gt;"/>
  <p:tag name="PRESENTER_SHAPEINFO" val="&lt;ThreeDShapeInfo&gt;&lt;uuid val=&quot;{BF7635DC-B300-47DD-998E-CD36224BACCF}&quot;/&gt;&lt;isInvalidForFieldText val=&quot;0&quot;/&gt;&lt;Image&gt;&lt;filename val=&quot;\\artsfileu\artshome$\ktsedryk\Documents\My Adobe Presentations\5.5.PRONOMS-DISJOINTS-TONIQUES\data\asimages\{BF7635DC-B300-47DD-998E-CD36224BACCF}_15.png&quot;/&gt;&lt;left val=&quot;183&quot;/&gt;&lt;top val=&quot;289&quot;/&gt;&lt;width val=&quot;174&quot;/&gt;&lt;height val=&quot;99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9&quot;/&gt;&lt;lineCharCount val=&quot;20&quot;/&gt;&lt;/TableIndex&gt;&lt;/ShapeTextInfo&gt;"/>
  <p:tag name="PRESENTER_SHAPEINFO" val="&lt;ThreeDShapeInfo&gt;&lt;uuid val=&quot;{E9FEA15B-214D-4D71-B493-16DFE72FC4D4}&quot;/&gt;&lt;isInvalidForFieldText val=&quot;0&quot;/&gt;&lt;Image&gt;&lt;filename val=&quot;\\artsfileu\artshome$\ktsedryk\Documents\My Adobe Presentations\5.5.PRONOMS-DISJOINTS-TONIQUES\data\asimages\{E9FEA15B-214D-4D71-B493-16DFE72FC4D4}_15.png&quot;/&gt;&lt;left val=&quot;534&quot;/&gt;&lt;top val=&quot;291&quot;/&gt;&lt;width val=&quot;197&quot;/&gt;&lt;height val=&quot;90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25&quot;/&gt;&lt;lineCharCount val=&quot;18&quot;/&gt;&lt;/TableIndex&gt;&lt;/ShapeTextInfo&gt;"/>
  <p:tag name="PRESENTER_SHAPEINFO" val="&lt;ThreeDShapeInfo&gt;&lt;uuid val=&quot;{6F26C328-637C-49DD-B810-3EA48ADC5217}&quot;/&gt;&lt;isInvalidForFieldText val=&quot;0&quot;/&gt;&lt;Image&gt;&lt;filename val=&quot;\\artsfileu\artshome$\ktsedryk\Documents\My Adobe Presentations\5.5.PRONOMS-DISJOINTS-TONIQUES\data\asimages\{6F26C328-637C-49DD-B810-3EA48ADC5217}_15.png&quot;/&gt;&lt;left val=&quot;2&quot;/&gt;&lt;top val=&quot;285&quot;/&gt;&lt;width val=&quot;177&quot;/&gt;&lt;height val=&quot;102&quot;/&gt;&lt;hasText val=&quot;1&quot;/&gt;&lt;/Image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0&quot;/&gt;&lt;lineCharCount val=&quot;17&quot;/&gt;&lt;/TableIndex&gt;&lt;/ShapeTextInfo&gt;"/>
  <p:tag name="PRESENTER_SHAPEINFO" val="&lt;ThreeDShapeInfo&gt;&lt;uuid val=&quot;{02418583-AC08-465D-A19B-D355EB5250DE}&quot;/&gt;&lt;isInvalidForFieldText val=&quot;0&quot;/&gt;&lt;Image&gt;&lt;filename val=&quot;\\artsfileu\artshome$\ktsedryk\Documents\My Adobe Presentations\5.5.PRONOMS-DISJOINTS-TONIQUES\data\asimages\{02418583-AC08-465D-A19B-D355EB5250DE}_15.png&quot;/&gt;&lt;left val=&quot;359&quot;/&gt;&lt;top val=&quot;287&quot;/&gt;&lt;width val=&quot;179&quot;/&gt;&lt;height val=&quot;7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25&quot;/&gt;&lt;lineCharCount val=&quot;18&quot;/&gt;&lt;/TableIndex&gt;&lt;/ShapeTextInfo&gt;"/>
  <p:tag name="PRESENTER_SHAPEINFO" val="&lt;ThreeDShapeInfo&gt;&lt;uuid val=&quot;{6F26C328-637C-49DD-B810-3EA48ADC5217}&quot;/&gt;&lt;isInvalidForFieldText val=&quot;0&quot;/&gt;&lt;Image&gt;&lt;filename val=&quot;\\artsfileu\artshome$\ktsedryk\Documents\My Adobe Presentations\5.5.PRONOMS-DISJOINTS-TONIQUES\data\asimages\{6F26C328-637C-49DD-B810-3EA48ADC5217}_15.png&quot;/&gt;&lt;left val=&quot;2&quot;/&gt;&lt;top val=&quot;285&quot;/&gt;&lt;width val=&quot;177&quot;/&gt;&lt;height val=&quot;102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6&quot;/&gt;&lt;lineCharCount val=&quot;18&quot;/&gt;&lt;/TableIndex&gt;&lt;/ShapeTextInfo&gt;"/>
  <p:tag name="PRESENTER_SHAPEINFO" val="&lt;ThreeDShapeInfo&gt;&lt;uuid val=&quot;{BF7635DC-B300-47DD-998E-CD36224BACCF}&quot;/&gt;&lt;isInvalidForFieldText val=&quot;0&quot;/&gt;&lt;Image&gt;&lt;filename val=&quot;\\artsfileu\artshome$\ktsedryk\Documents\My Adobe Presentations\5.5.PRONOMS-DISJOINTS-TONIQUES\data\asimages\{BF7635DC-B300-47DD-998E-CD36224BACCF}_15.png&quot;/&gt;&lt;left val=&quot;183&quot;/&gt;&lt;top val=&quot;289&quot;/&gt;&lt;width val=&quot;174&quot;/&gt;&lt;height val=&quot;99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6&quot;/&gt;&lt;/TableIndex&gt;&lt;/ShapeTextInfo&gt;"/>
  <p:tag name="PRESENTER_SHAPEINFO" val="&lt;ThreeDShapeInfo&gt;&lt;uuid val=&quot;{448850C7-7A26-413C-B9B5-FFD999922F0C}&quot;/&gt;&lt;isInvalidForFieldText val=&quot;0&quot;/&gt;&lt;Image&gt;&lt;filename val=&quot;\\artsfileu\artshome$\ktsedryk\Documents\My Adobe Presentations\5.5.PRONOMS-DISJOINTS-TONIQUES\data\asimages\{448850C7-7A26-413C-B9B5-FFD999922F0C}_15.png&quot;/&gt;&lt;left val=&quot;536&quot;/&gt;&lt;top val=&quot;374&quot;/&gt;&lt;width val=&quot;175&quot;/&gt;&lt;height val=&quot;75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6&quot;/&gt;&lt;/TableIndex&gt;&lt;/ShapeTextInfo&gt;"/>
  <p:tag name="PRESENTER_SHAPEINFO" val="&lt;ThreeDShapeInfo&gt;&lt;uuid val=&quot;{448850C7-7A26-413C-B9B5-FFD999922F0C}&quot;/&gt;&lt;isInvalidForFieldText val=&quot;0&quot;/&gt;&lt;Image&gt;&lt;filename val=&quot;\\artsfileu\artshome$\ktsedryk\Documents\My Adobe Presentations\5.5.PRONOMS-DISJOINTS-TONIQUES\data\asimages\{448850C7-7A26-413C-B9B5-FFD999922F0C}_15.png&quot;/&gt;&lt;left val=&quot;536&quot;/&gt;&lt;top val=&quot;374&quot;/&gt;&lt;width val=&quot;175&quot;/&gt;&lt;height val=&quot;7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1&quot;/&gt;&lt;/TableIndex&gt;&lt;/ShapeTextInfo&gt;"/>
  <p:tag name="PRESENTER_SHAPEINFO" val="&lt;ThreeDShapeInfo&gt;&lt;uuid val=&quot;{D217639A-C2BB-4E7B-AB41-906FF59A11CC}&quot;/&gt;&lt;isInvalidForFieldText val=&quot;0&quot;/&gt;&lt;Image&gt;&lt;filename val=&quot;\\artsfileu\artshome$\ktsedryk\Documents\My Adobe Presentations\5.5.PRONOMS-DISJOINTS-TONIQUES\data\asimages\{D217639A-C2BB-4E7B-AB41-906FF59A11CC}_16.png&quot;/&gt;&lt;left val=&quot;328&quot;/&gt;&lt;top val=&quot;353&quot;/&gt;&lt;width val=&quot;224&quot;/&gt;&lt;height val=&quot;75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8&quot;/&gt;&lt;/TableIndex&gt;&lt;/ShapeTextInfo&gt;"/>
  <p:tag name="PRESENTER_SHAPEINFO" val="&lt;ThreeDShapeInfo&gt;&lt;uuid val=&quot;{DCEA39FA-3CD1-4D64-9AD0-892F6512E1B0}&quot;/&gt;&lt;isInvalidForFieldText val=&quot;0&quot;/&gt;&lt;Image&gt;&lt;filename val=&quot;\\artsfileu\artshome$\ktsedryk\Documents\My Adobe Presentations\5.5.PRONOMS-DISJOINTS-TONIQUES\data\asimages\{DCEA39FA-3CD1-4D64-9AD0-892F6512E1B0}_16.png&quot;/&gt;&lt;left val=&quot;328&quot;/&gt;&lt;top val=&quot;417&quot;/&gt;&lt;width val=&quot;210&quot;/&gt;&lt;height val=&quot;7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25&quot;/&gt;&lt;lineCharCount val=&quot;18&quot;/&gt;&lt;/TableIndex&gt;&lt;/ShapeTextInfo&gt;"/>
  <p:tag name="PRESENTER_SHAPEINFO" val="&lt;ThreeDShapeInfo&gt;&lt;uuid val=&quot;{6F26C328-637C-49DD-B810-3EA48ADC5217}&quot;/&gt;&lt;isInvalidForFieldText val=&quot;0&quot;/&gt;&lt;Image&gt;&lt;filename val=&quot;\\artsfileu\artshome$\ktsedryk\Documents\My Adobe Presentations\5.5.PRONOMS-DISJOINTS-TONIQUES\data\asimages\{6F26C328-637C-49DD-B810-3EA48ADC5217}_15.png&quot;/&gt;&lt;left val=&quot;2&quot;/&gt;&lt;top val=&quot;285&quot;/&gt;&lt;width val=&quot;177&quot;/&gt;&lt;height val=&quot;102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6&quot;/&gt;&lt;lineCharCount val=&quot;18&quot;/&gt;&lt;/TableIndex&gt;&lt;/ShapeTextInfo&gt;"/>
  <p:tag name="PRESENTER_SHAPEINFO" val="&lt;ThreeDShapeInfo&gt;&lt;uuid val=&quot;{BF7635DC-B300-47DD-998E-CD36224BACCF}&quot;/&gt;&lt;isInvalidForFieldText val=&quot;0&quot;/&gt;&lt;Image&gt;&lt;filename val=&quot;\\artsfileu\artshome$\ktsedryk\Documents\My Adobe Presentations\5.5.PRONOMS-DISJOINTS-TONIQUES\data\asimages\{BF7635DC-B300-47DD-998E-CD36224BACCF}_15.png&quot;/&gt;&lt;left val=&quot;183&quot;/&gt;&lt;top val=&quot;289&quot;/&gt;&lt;width val=&quot;174&quot;/&gt;&lt;height val=&quot;99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9&quot;/&gt;&lt;lineCharCount val=&quot;20&quot;/&gt;&lt;/TableIndex&gt;&lt;/ShapeTextInfo&gt;"/>
  <p:tag name="PRESENTER_SHAPEINFO" val="&lt;ThreeDShapeInfo&gt;&lt;uuid val=&quot;{E9FEA15B-214D-4D71-B493-16DFE72FC4D4}&quot;/&gt;&lt;isInvalidForFieldText val=&quot;0&quot;/&gt;&lt;Image&gt;&lt;filename val=&quot;\\artsfileu\artshome$\ktsedryk\Documents\My Adobe Presentations\5.5.PRONOMS-DISJOINTS-TONIQUES\data\asimages\{E9FEA15B-214D-4D71-B493-16DFE72FC4D4}_15.png&quot;/&gt;&lt;left val=&quot;534&quot;/&gt;&lt;top val=&quot;291&quot;/&gt;&lt;width val=&quot;197&quot;/&gt;&lt;height val=&quot;90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0&quot;/&gt;&lt;lineCharCount val=&quot;17&quot;/&gt;&lt;/TableIndex&gt;&lt;/ShapeTextInfo&gt;"/>
  <p:tag name="PRESENTER_SHAPEINFO" val="&lt;ThreeDShapeInfo&gt;&lt;uuid val=&quot;{02418583-AC08-465D-A19B-D355EB5250DE}&quot;/&gt;&lt;isInvalidForFieldText val=&quot;0&quot;/&gt;&lt;Image&gt;&lt;filename val=&quot;\\artsfileu\artshome$\ktsedryk\Documents\My Adobe Presentations\5.5.PRONOMS-DISJOINTS-TONIQUES\data\asimages\{02418583-AC08-465D-A19B-D355EB5250DE}_15.png&quot;/&gt;&lt;left val=&quot;359&quot;/&gt;&lt;top val=&quot;287&quot;/&gt;&lt;width val=&quot;179&quot;/&gt;&lt;height val=&quot;75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1&quot;/&gt;&lt;/TableIndex&gt;&lt;/ShapeTextInfo&gt;"/>
  <p:tag name="PRESENTER_SHAPEINFO" val="&lt;ThreeDShapeInfo&gt;&lt;uuid val=&quot;{D217639A-C2BB-4E7B-AB41-906FF59A11CC}&quot;/&gt;&lt;isInvalidForFieldText val=&quot;0&quot;/&gt;&lt;Image&gt;&lt;filename val=&quot;\\artsfileu\artshome$\ktsedryk\Documents\My Adobe Presentations\5.5.PRONOMS-DISJOINTS-TONIQUES\data\asimages\{D217639A-C2BB-4E7B-AB41-906FF59A11CC}_16.png&quot;/&gt;&lt;left val=&quot;328&quot;/&gt;&lt;top val=&quot;353&quot;/&gt;&lt;width val=&quot;224&quot;/&gt;&lt;height val=&quot;75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25&quot;/&gt;&lt;lineCharCount val=&quot;18&quot;/&gt;&lt;/TableIndex&gt;&lt;/ShapeTextInfo&gt;"/>
  <p:tag name="PRESENTER_SHAPEINFO" val="&lt;ThreeDShapeInfo&gt;&lt;uuid val=&quot;{6F26C328-637C-49DD-B810-3EA48ADC5217}&quot;/&gt;&lt;isInvalidForFieldText val=&quot;0&quot;/&gt;&lt;Image&gt;&lt;filename val=&quot;\\artsfileu\artshome$\ktsedryk\Documents\My Adobe Presentations\5.5.PRONOMS-DISJOINTS-TONIQUES\data\asimages\{6F26C328-637C-49DD-B810-3EA48ADC5217}_15.png&quot;/&gt;&lt;left val=&quot;2&quot;/&gt;&lt;top val=&quot;285&quot;/&gt;&lt;width val=&quot;177&quot;/&gt;&lt;height val=&quot;102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6&quot;/&gt;&lt;lineCharCount val=&quot;18&quot;/&gt;&lt;/TableIndex&gt;&lt;/ShapeTextInfo&gt;"/>
  <p:tag name="PRESENTER_SHAPEINFO" val="&lt;ThreeDShapeInfo&gt;&lt;uuid val=&quot;{BF7635DC-B300-47DD-998E-CD36224BACCF}&quot;/&gt;&lt;isInvalidForFieldText val=&quot;0&quot;/&gt;&lt;Image&gt;&lt;filename val=&quot;\\artsfileu\artshome$\ktsedryk\Documents\My Adobe Presentations\5.5.PRONOMS-DISJOINTS-TONIQUES\data\asimages\{BF7635DC-B300-47DD-998E-CD36224BACCF}_15.png&quot;/&gt;&lt;left val=&quot;183&quot;/&gt;&lt;top val=&quot;289&quot;/&gt;&lt;width val=&quot;174&quot;/&gt;&lt;height val=&quot;99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8&quot;/&gt;&lt;/TableIndex&gt;&lt;/ShapeTextInfo&gt;"/>
  <p:tag name="PRESENTER_SHAPEINFO" val="&lt;ThreeDShapeInfo&gt;&lt;uuid val=&quot;{DCEA39FA-3CD1-4D64-9AD0-892F6512E1B0}&quot;/&gt;&lt;isInvalidForFieldText val=&quot;0&quot;/&gt;&lt;Image&gt;&lt;filename val=&quot;\\artsfileu\artshome$\ktsedryk\Documents\My Adobe Presentations\5.5.PRONOMS-DISJOINTS-TONIQUES\data\asimages\{DCEA39FA-3CD1-4D64-9AD0-892F6512E1B0}_16.png&quot;/&gt;&lt;left val=&quot;328&quot;/&gt;&lt;top val=&quot;417&quot;/&gt;&lt;width val=&quot;210&quot;/&gt;&lt;height val=&quot;7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6&quot;/&gt;&lt;lineCharCount val=&quot;18&quot;/&gt;&lt;/TableIndex&gt;&lt;/ShapeTextInfo&gt;"/>
  <p:tag name="PRESENTER_SHAPEINFO" val="&lt;ThreeDShapeInfo&gt;&lt;uuid val=&quot;{BF7635DC-B300-47DD-998E-CD36224BACCF}&quot;/&gt;&lt;isInvalidForFieldText val=&quot;0&quot;/&gt;&lt;Image&gt;&lt;filename val=&quot;\\artsfileu\artshome$\ktsedryk\Documents\My Adobe Presentations\5.5.PRONOMS-DISJOINTS-TONIQUES\data\asimages\{BF7635DC-B300-47DD-998E-CD36224BACCF}_15.png&quot;/&gt;&lt;left val=&quot;183&quot;/&gt;&lt;top val=&quot;289&quot;/&gt;&lt;width val=&quot;174&quot;/&gt;&lt;height val=&quot;99&quot;/&gt;&lt;hasText val=&quot;1&quot;/&gt;&lt;/Image&gt;&lt;/ThreeDShape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6&quot;/&gt;&lt;/TableIndex&gt;&lt;/ShapeTextInfo&gt;"/>
  <p:tag name="PRESENTER_SHAPEINFO" val="&lt;ThreeDShapeInfo&gt;&lt;uuid val=&quot;{448850C7-7A26-413C-B9B5-FFD999922F0C}&quot;/&gt;&lt;isInvalidForFieldText val=&quot;0&quot;/&gt;&lt;Image&gt;&lt;filename val=&quot;\\artsfileu\artshome$\ktsedryk\Documents\My Adobe Presentations\5.5.PRONOMS-DISJOINTS-TONIQUES\data\asimages\{448850C7-7A26-413C-B9B5-FFD999922F0C}_15.png&quot;/&gt;&lt;left val=&quot;536&quot;/&gt;&lt;top val=&quot;374&quot;/&gt;&lt;width val=&quot;175&quot;/&gt;&lt;height val=&quot;75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6&quot;/&gt;&lt;/TableIndex&gt;&lt;/ShapeTextInfo&gt;"/>
  <p:tag name="PRESENTER_SHAPEINFO" val="&lt;ThreeDShapeInfo&gt;&lt;uuid val=&quot;{448850C7-7A26-413C-B9B5-FFD999922F0C}&quot;/&gt;&lt;isInvalidForFieldText val=&quot;0&quot;/&gt;&lt;Image&gt;&lt;filename val=&quot;\\artsfileu\artshome$\ktsedryk\Documents\My Adobe Presentations\5.5.PRONOMS-DISJOINTS-TONIQUES\data\asimages\{448850C7-7A26-413C-B9B5-FFD999922F0C}_15.png&quot;/&gt;&lt;left val=&quot;536&quot;/&gt;&lt;top val=&quot;374&quot;/&gt;&lt;width val=&quot;175&quot;/&gt;&lt;height val=&quot;75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8&quot;/&gt;&lt;lineCharCount val=&quot;19&quot;/&gt;&lt;/TableIndex&gt;&lt;/ShapeTextInfo&gt;"/>
  <p:tag name="PRESENTER_SHAPEINFO" val="&lt;ThreeDShapeInfo&gt;&lt;uuid val=&quot;{0929975D-30D4-4FA7-890A-F6DA06581794}&quot;/&gt;&lt;isInvalidForFieldText val=&quot;0&quot;/&gt;&lt;Image&gt;&lt;filename val=&quot;\\artsfileu\artshome$\ktsedryk\Documents\My Adobe Presentations\5.5.PRONOMS-DISJOINTS-TONIQUES\data\asimages\{0929975D-30D4-4FA7-890A-F6DA06581794}_15.png&quot;/&gt;&lt;left val=&quot;349&quot;/&gt;&lt;top val=&quot;351&quot;/&gt;&lt;width val=&quot;195&quot;/&gt;&lt;height val=&quot;99&quot;/&gt;&lt;hasText val=&quot;1&quot;/&gt;&lt;/Image&gt;&lt;/ThreeDShape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triangle" w="med" len="med"/>
        </a:ln>
      </a:spPr>
      <a:bodyPr anchor="ctr"/>
      <a:lstStyle>
        <a:defPPr algn="ctr">
          <a:defRPr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lnDef>
      <a:spPr bwMode="auto"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2386</TotalTime>
  <Pages>0</Pages>
  <Words>1657</Words>
  <Characters>0</Characters>
  <Application>Microsoft Office PowerPoint</Application>
  <PresentationFormat>Custom</PresentationFormat>
  <Lines>0</Lines>
  <Paragraphs>284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</vt:lpstr>
      <vt:lpstr>Open Sans</vt:lpstr>
      <vt:lpstr>Title &amp; Bullets</vt:lpstr>
      <vt:lpstr>Résumons</vt:lpstr>
      <vt:lpstr>En résumé</vt:lpstr>
      <vt:lpstr>Pronoms compléments directs (COD)</vt:lpstr>
      <vt:lpstr>Pronoms compléments indirects (COI)</vt:lpstr>
      <vt:lpstr>Pronom « en »</vt:lpstr>
      <vt:lpstr>Pronom « y »</vt:lpstr>
      <vt:lpstr>Pronoms toniques</vt:lpstr>
      <vt:lpstr>En résumé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Résumons</dc:title>
  <dc:subject>Pronoms personnels</dc:subject>
  <dc:creator>Tsedryk, Kanstantsin</dc:creator>
  <cp:keywords>FR251</cp:keywords>
  <cp:lastModifiedBy>KT</cp:lastModifiedBy>
  <cp:revision>544</cp:revision>
  <dcterms:modified xsi:type="dcterms:W3CDTF">2024-01-12T16:15:52Z</dcterms:modified>
</cp:coreProperties>
</file>