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8"/>
  </p:notesMasterIdLst>
  <p:handoutMasterIdLst>
    <p:handoutMasterId r:id="rId9"/>
  </p:handoutMasterIdLst>
  <p:sldIdLst>
    <p:sldId id="347" r:id="rId2"/>
    <p:sldId id="348" r:id="rId3"/>
    <p:sldId id="349" r:id="rId4"/>
    <p:sldId id="350" r:id="rId5"/>
    <p:sldId id="351" r:id="rId6"/>
    <p:sldId id="352" r:id="rId7"/>
  </p:sldIdLst>
  <p:sldSz cx="12482513" cy="7021513"/>
  <p:notesSz cx="7023100" cy="9309100"/>
  <p:custDataLst>
    <p:tags r:id="rId10"/>
  </p:custDataLst>
  <p:defaultTextStyle>
    <a:defPPr>
      <a:defRPr lang="en-US"/>
    </a:defPPr>
    <a:lvl1pPr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1pPr>
    <a:lvl2pPr marL="322263" indent="131763"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2pPr>
    <a:lvl3pPr marL="647700" indent="263525"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3pPr>
    <a:lvl4pPr marL="971550" indent="396875"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4pPr>
    <a:lvl5pPr marL="1296988" indent="528638" algn="l" rtl="0" fontAlgn="base">
      <a:spcBef>
        <a:spcPct val="0"/>
      </a:spcBef>
      <a:spcAft>
        <a:spcPct val="0"/>
      </a:spcAft>
      <a:defRPr sz="3000" kern="1200">
        <a:solidFill>
          <a:srgbClr val="000000"/>
        </a:solidFill>
        <a:latin typeface="Gill Sans" charset="0"/>
        <a:ea typeface="+mn-ea"/>
        <a:cs typeface="ヒラギノ角ゴ ProN W3" charset="0"/>
        <a:sym typeface="Gill Sans" charset="0"/>
      </a:defRPr>
    </a:lvl5pPr>
    <a:lvl6pPr marL="2286000" algn="l" defTabSz="914400" rtl="0" eaLnBrk="1" latinLnBrk="0" hangingPunct="1">
      <a:defRPr sz="3000" kern="1200">
        <a:solidFill>
          <a:srgbClr val="000000"/>
        </a:solidFill>
        <a:latin typeface="Gill Sans" charset="0"/>
        <a:ea typeface="+mn-ea"/>
        <a:cs typeface="ヒラギノ角ゴ ProN W3" charset="0"/>
        <a:sym typeface="Gill Sans" charset="0"/>
      </a:defRPr>
    </a:lvl6pPr>
    <a:lvl7pPr marL="2743200" algn="l" defTabSz="914400" rtl="0" eaLnBrk="1" latinLnBrk="0" hangingPunct="1">
      <a:defRPr sz="3000" kern="1200">
        <a:solidFill>
          <a:srgbClr val="000000"/>
        </a:solidFill>
        <a:latin typeface="Gill Sans" charset="0"/>
        <a:ea typeface="+mn-ea"/>
        <a:cs typeface="ヒラギノ角ゴ ProN W3" charset="0"/>
        <a:sym typeface="Gill Sans" charset="0"/>
      </a:defRPr>
    </a:lvl7pPr>
    <a:lvl8pPr marL="3200400" algn="l" defTabSz="914400" rtl="0" eaLnBrk="1" latinLnBrk="0" hangingPunct="1">
      <a:defRPr sz="3000" kern="1200">
        <a:solidFill>
          <a:srgbClr val="000000"/>
        </a:solidFill>
        <a:latin typeface="Gill Sans" charset="0"/>
        <a:ea typeface="+mn-ea"/>
        <a:cs typeface="ヒラギノ角ゴ ProN W3" charset="0"/>
        <a:sym typeface="Gill Sans" charset="0"/>
      </a:defRPr>
    </a:lvl8pPr>
    <a:lvl9pPr marL="3657600" algn="l" defTabSz="914400" rtl="0" eaLnBrk="1" latinLnBrk="0" hangingPunct="1">
      <a:defRPr sz="3000" kern="1200">
        <a:solidFill>
          <a:srgbClr val="000000"/>
        </a:solidFill>
        <a:latin typeface="Gill Sans" charset="0"/>
        <a:ea typeface="+mn-ea"/>
        <a:cs typeface="ヒラギノ角ゴ ProN W3" charset="0"/>
        <a:sym typeface="Gill Sans" charset="0"/>
      </a:defRPr>
    </a:lvl9pPr>
  </p:defaultTextStyle>
  <p:extLst>
    <p:ext uri="{EFAFB233-063F-42B5-8137-9DF3F51BA10A}">
      <p15:sldGuideLst xmlns:p15="http://schemas.microsoft.com/office/powerpoint/2012/main">
        <p15:guide id="1" orient="horz" pos="486" userDrawn="1">
          <p15:clr>
            <a:srgbClr val="A4A3A4"/>
          </p15:clr>
        </p15:guide>
        <p15:guide id="2" orient="horz" pos="3940" userDrawn="1">
          <p15:clr>
            <a:srgbClr val="A4A3A4"/>
          </p15:clr>
        </p15:guide>
        <p15:guide id="3" pos="788" userDrawn="1">
          <p15:clr>
            <a:srgbClr val="A4A3A4"/>
          </p15:clr>
        </p15:guide>
        <p15:guide id="4" pos="3943" userDrawn="1">
          <p15:clr>
            <a:srgbClr val="A4A3A4"/>
          </p15:clr>
        </p15:guide>
        <p15:guide id="5" pos="7078" userDrawn="1">
          <p15:clr>
            <a:srgbClr val="A4A3A4"/>
          </p15:clr>
        </p15:guide>
      </p15:sldGuideLst>
    </p:ext>
    <p:ext uri="{2D200454-40CA-4A62-9FC3-DE9A4176ACB9}">
      <p15:notesGuideLst xmlns:p15="http://schemas.microsoft.com/office/powerpoint/2012/main">
        <p15:guide id="1" orient="horz" pos="2932">
          <p15:clr>
            <a:srgbClr val="A4A3A4"/>
          </p15:clr>
        </p15:guide>
        <p15:guide id="2" pos="221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435B"/>
    <a:srgbClr val="6F2A0B"/>
    <a:srgbClr val="3E5E28"/>
    <a:srgbClr val="679192"/>
    <a:srgbClr val="D8E5ED"/>
    <a:srgbClr val="ADC8D7"/>
    <a:srgbClr val="BBD7C8"/>
    <a:srgbClr val="66FF66"/>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60" autoAdjust="0"/>
    <p:restoredTop sz="69544" autoAdjust="0"/>
  </p:normalViewPr>
  <p:slideViewPr>
    <p:cSldViewPr snapToGrid="0" snapToObjects="1" showGuides="1">
      <p:cViewPr varScale="1">
        <p:scale>
          <a:sx n="72" d="100"/>
          <a:sy n="72" d="100"/>
        </p:scale>
        <p:origin x="1422" y="72"/>
      </p:cViewPr>
      <p:guideLst>
        <p:guide orient="horz" pos="486"/>
        <p:guide orient="horz" pos="3940"/>
        <p:guide pos="788"/>
        <p:guide pos="3943"/>
        <p:guide pos="7078"/>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showGuides="1">
      <p:cViewPr varScale="1">
        <p:scale>
          <a:sx n="81" d="100"/>
          <a:sy n="81" d="100"/>
        </p:scale>
        <p:origin x="3858" y="120"/>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Header Placeholder 2">
            <a:extLst>
              <a:ext uri="{FF2B5EF4-FFF2-40B4-BE49-F238E27FC236}">
                <a16:creationId xmlns:a16="http://schemas.microsoft.com/office/drawing/2014/main" id="{A4FAA37D-BD83-F4EC-6A41-6B63072334BB}"/>
              </a:ext>
            </a:extLst>
          </p:cNvPr>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r>
              <a:rPr lang="fr-CA" dirty="0"/>
              <a:t>La place des pronoms compléments</a:t>
            </a: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extLst>
    <p:ext uri="{56416CCD-93CA-4268-BC5B-53C4BB910035}">
      <p15:sldGuideLst xmlns:p15="http://schemas.microsoft.com/office/powerpoint/2012/main">
        <p15:guide id="1" orient="horz" pos="2932" userDrawn="1">
          <p15:clr>
            <a:srgbClr val="F26B43"/>
          </p15:clr>
        </p15:guide>
        <p15:guide id="2" pos="2212"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9D0DC45-13C5-4377-98AD-0C9A4D2CE5FF}"/>
              </a:ext>
            </a:extLst>
          </p:cNvPr>
          <p:cNvSpPr>
            <a:spLocks noGrp="1"/>
          </p:cNvSpPr>
          <p:nvPr>
            <p:ph type="hdr" sz="quarter"/>
          </p:nvPr>
        </p:nvSpPr>
        <p:spPr>
          <a:xfrm>
            <a:off x="0" y="0"/>
            <a:ext cx="3043238" cy="465138"/>
          </a:xfrm>
          <a:prstGeom prst="rect">
            <a:avLst/>
          </a:prstGeom>
        </p:spPr>
        <p:txBody>
          <a:bodyPr vert="horz" lIns="93324" tIns="46662" rIns="93324" bIns="46662" rtlCol="0"/>
          <a:lstStyle>
            <a:lvl1pPr algn="l">
              <a:defRPr sz="1200">
                <a:latin typeface="Gill Sans" charset="0"/>
                <a:ea typeface="ヒラギノ角ゴ ProN W3" charset="0"/>
                <a:cs typeface="ヒラギノ角ゴ ProN W3" charset="0"/>
                <a:sym typeface="Gill Sans" charset="0"/>
              </a:defRPr>
            </a:lvl1pPr>
          </a:lstStyle>
          <a:p>
            <a:pPr>
              <a:defRPr/>
            </a:pPr>
            <a:r>
              <a:rPr lang="en-CA"/>
              <a:t>Titre</a:t>
            </a:r>
          </a:p>
        </p:txBody>
      </p:sp>
      <p:sp>
        <p:nvSpPr>
          <p:cNvPr id="3" name="Date Placeholder 2">
            <a:extLst>
              <a:ext uri="{FF2B5EF4-FFF2-40B4-BE49-F238E27FC236}">
                <a16:creationId xmlns:a16="http://schemas.microsoft.com/office/drawing/2014/main" id="{D08CEA86-2AAE-4FFA-A61F-05447F48C3C8}"/>
              </a:ext>
            </a:extLst>
          </p:cNvPr>
          <p:cNvSpPr>
            <a:spLocks noGrp="1"/>
          </p:cNvSpPr>
          <p:nvPr>
            <p:ph type="dt" idx="1"/>
          </p:nvPr>
        </p:nvSpPr>
        <p:spPr>
          <a:xfrm>
            <a:off x="3978275" y="0"/>
            <a:ext cx="3043238" cy="465138"/>
          </a:xfrm>
          <a:prstGeom prst="rect">
            <a:avLst/>
          </a:prstGeom>
        </p:spPr>
        <p:txBody>
          <a:bodyPr vert="horz" lIns="93324" tIns="46662" rIns="93324" bIns="46662" rtlCol="0"/>
          <a:lstStyle>
            <a:lvl1pPr algn="r">
              <a:defRPr sz="1200">
                <a:latin typeface="Gill Sans" charset="0"/>
                <a:ea typeface="ヒラギノ角ゴ ProN W3" charset="0"/>
                <a:cs typeface="ヒラギノ角ゴ ProN W3" charset="0"/>
                <a:sym typeface="Gill Sans" charset="0"/>
              </a:defRPr>
            </a:lvl1pPr>
          </a:lstStyle>
          <a:p>
            <a:pPr>
              <a:defRPr/>
            </a:pPr>
            <a:fld id="{8EF22E2F-AFEB-411F-85FE-98A3797FCE98}" type="datetimeFigureOut">
              <a:rPr lang="en-US"/>
              <a:pPr>
                <a:defRPr/>
              </a:pPr>
              <a:t>12-Jan-24</a:t>
            </a:fld>
            <a:endParaRPr lang="en-CA"/>
          </a:p>
        </p:txBody>
      </p:sp>
      <p:sp>
        <p:nvSpPr>
          <p:cNvPr id="4" name="Slide Image Placeholder 3">
            <a:extLst>
              <a:ext uri="{FF2B5EF4-FFF2-40B4-BE49-F238E27FC236}">
                <a16:creationId xmlns:a16="http://schemas.microsoft.com/office/drawing/2014/main" id="{1C52AA63-6471-41F4-A435-687AF3E8B988}"/>
              </a:ext>
            </a:extLst>
          </p:cNvPr>
          <p:cNvSpPr>
            <a:spLocks noGrp="1" noRot="1" noChangeAspect="1"/>
          </p:cNvSpPr>
          <p:nvPr>
            <p:ph type="sldImg" idx="2"/>
          </p:nvPr>
        </p:nvSpPr>
        <p:spPr>
          <a:xfrm>
            <a:off x="409575" y="698500"/>
            <a:ext cx="6203950" cy="3490913"/>
          </a:xfrm>
          <a:prstGeom prst="rect">
            <a:avLst/>
          </a:prstGeom>
          <a:noFill/>
          <a:ln w="12700">
            <a:solidFill>
              <a:prstClr val="black"/>
            </a:solidFill>
          </a:ln>
        </p:spPr>
        <p:txBody>
          <a:bodyPr vert="horz" lIns="93324" tIns="46662" rIns="93324" bIns="46662" rtlCol="0" anchor="ctr"/>
          <a:lstStyle/>
          <a:p>
            <a:pPr lvl="0"/>
            <a:endParaRPr lang="en-CA" noProof="0"/>
          </a:p>
        </p:txBody>
      </p:sp>
      <p:sp>
        <p:nvSpPr>
          <p:cNvPr id="5" name="Notes Placeholder 4">
            <a:extLst>
              <a:ext uri="{FF2B5EF4-FFF2-40B4-BE49-F238E27FC236}">
                <a16:creationId xmlns:a16="http://schemas.microsoft.com/office/drawing/2014/main" id="{8D06B235-3C54-4590-97C8-BC161EBC4973}"/>
              </a:ext>
            </a:extLst>
          </p:cNvPr>
          <p:cNvSpPr>
            <a:spLocks noGrp="1"/>
          </p:cNvSpPr>
          <p:nvPr>
            <p:ph type="body" sz="quarter" idx="3"/>
          </p:nvPr>
        </p:nvSpPr>
        <p:spPr>
          <a:xfrm>
            <a:off x="701675" y="4421188"/>
            <a:ext cx="5619750" cy="4189412"/>
          </a:xfrm>
          <a:prstGeom prst="rect">
            <a:avLst/>
          </a:prstGeom>
        </p:spPr>
        <p:txBody>
          <a:bodyPr vert="horz" lIns="93324" tIns="46662" rIns="93324" bIns="46662"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12E179EC-9E4D-4692-BA24-3BB98A6D9325}"/>
              </a:ext>
            </a:extLst>
          </p:cNvPr>
          <p:cNvSpPr>
            <a:spLocks noGrp="1"/>
          </p:cNvSpPr>
          <p:nvPr>
            <p:ph type="ftr" sz="quarter" idx="4"/>
          </p:nvPr>
        </p:nvSpPr>
        <p:spPr>
          <a:xfrm>
            <a:off x="0" y="8842375"/>
            <a:ext cx="3043238" cy="465138"/>
          </a:xfrm>
          <a:prstGeom prst="rect">
            <a:avLst/>
          </a:prstGeom>
        </p:spPr>
        <p:txBody>
          <a:bodyPr vert="horz" lIns="93324" tIns="46662" rIns="93324" bIns="46662" rtlCol="0" anchor="b"/>
          <a:lstStyle>
            <a:lvl1pPr algn="l">
              <a:defRPr sz="1200">
                <a:latin typeface="Gill Sans" charset="0"/>
                <a:ea typeface="ヒラギノ角ゴ ProN W3" charset="0"/>
                <a:cs typeface="ヒラギノ角ゴ ProN W3" charset="0"/>
                <a:sym typeface="Gill Sans" charset="0"/>
              </a:defRPr>
            </a:lvl1pPr>
          </a:lstStyle>
          <a:p>
            <a:pPr>
              <a:defRPr/>
            </a:pPr>
            <a:r>
              <a:rPr lang="en-CA"/>
              <a:t>FR 252</a:t>
            </a:r>
          </a:p>
        </p:txBody>
      </p:sp>
      <p:sp>
        <p:nvSpPr>
          <p:cNvPr id="7" name="Slide Number Placeholder 6">
            <a:extLst>
              <a:ext uri="{FF2B5EF4-FFF2-40B4-BE49-F238E27FC236}">
                <a16:creationId xmlns:a16="http://schemas.microsoft.com/office/drawing/2014/main" id="{464F6E43-1F00-477A-AA0E-2167945B1DB6}"/>
              </a:ext>
            </a:extLst>
          </p:cNvPr>
          <p:cNvSpPr>
            <a:spLocks noGrp="1"/>
          </p:cNvSpPr>
          <p:nvPr>
            <p:ph type="sldNum" sz="quarter" idx="5"/>
          </p:nvPr>
        </p:nvSpPr>
        <p:spPr>
          <a:xfrm>
            <a:off x="3978275" y="8842375"/>
            <a:ext cx="3043238" cy="465138"/>
          </a:xfrm>
          <a:prstGeom prst="rect">
            <a:avLst/>
          </a:prstGeom>
        </p:spPr>
        <p:txBody>
          <a:bodyPr vert="horz" wrap="square" lIns="93324" tIns="46662" rIns="93324" bIns="46662" numCol="1" anchor="b" anchorCtr="0" compatLnSpc="1">
            <a:prstTxWarp prst="textNoShape">
              <a:avLst/>
            </a:prstTxWarp>
          </a:bodyPr>
          <a:lstStyle>
            <a:lvl1pPr algn="r">
              <a:defRPr sz="1200"/>
            </a:lvl1pPr>
          </a:lstStyle>
          <a:p>
            <a:fld id="{FAD5B01B-8261-413B-B4A6-6EF9DC32D8C9}" type="slidenum">
              <a:rPr lang="en-CA" altLang="fr-FR"/>
              <a:pPr/>
              <a:t>‹#›</a:t>
            </a:fld>
            <a:endParaRPr lang="en-CA" altLang="fr-FR"/>
          </a:p>
        </p:txBody>
      </p:sp>
    </p:spTree>
  </p:cSld>
  <p:clrMap bg1="lt1" tx1="dk1" bg2="lt2" tx2="dk2" accent1="accent1" accent2="accent2" accent3="accent3" accent4="accent4" accent5="accent5" accent6="accent6" hlink="hlink" folHlink="folHlink"/>
  <p:hf dt="0"/>
  <p:notesStyle>
    <a:lvl1pPr algn="l" defTabSz="647700" rtl="0" eaLnBrk="0" fontAlgn="base" hangingPunct="0">
      <a:spcBef>
        <a:spcPct val="30000"/>
      </a:spcBef>
      <a:spcAft>
        <a:spcPct val="0"/>
      </a:spcAft>
      <a:defRPr sz="900" kern="1200">
        <a:solidFill>
          <a:schemeClr val="tx1"/>
        </a:solidFill>
        <a:latin typeface="+mn-lt"/>
        <a:ea typeface="+mn-ea"/>
        <a:cs typeface="+mn-cs"/>
      </a:defRPr>
    </a:lvl1pPr>
    <a:lvl2pPr marL="322263" algn="l" defTabSz="647700" rtl="0" eaLnBrk="0" fontAlgn="base" hangingPunct="0">
      <a:spcBef>
        <a:spcPct val="30000"/>
      </a:spcBef>
      <a:spcAft>
        <a:spcPct val="0"/>
      </a:spcAft>
      <a:defRPr sz="900" kern="1200">
        <a:solidFill>
          <a:schemeClr val="tx1"/>
        </a:solidFill>
        <a:latin typeface="+mn-lt"/>
        <a:ea typeface="+mn-ea"/>
        <a:cs typeface="+mn-cs"/>
      </a:defRPr>
    </a:lvl2pPr>
    <a:lvl3pPr marL="647700" algn="l" defTabSz="647700" rtl="0" eaLnBrk="0" fontAlgn="base" hangingPunct="0">
      <a:spcBef>
        <a:spcPct val="30000"/>
      </a:spcBef>
      <a:spcAft>
        <a:spcPct val="0"/>
      </a:spcAft>
      <a:defRPr sz="900" kern="1200">
        <a:solidFill>
          <a:schemeClr val="tx1"/>
        </a:solidFill>
        <a:latin typeface="+mn-lt"/>
        <a:ea typeface="+mn-ea"/>
        <a:cs typeface="+mn-cs"/>
      </a:defRPr>
    </a:lvl3pPr>
    <a:lvl4pPr marL="971550" algn="l" defTabSz="647700" rtl="0" eaLnBrk="0" fontAlgn="base" hangingPunct="0">
      <a:spcBef>
        <a:spcPct val="30000"/>
      </a:spcBef>
      <a:spcAft>
        <a:spcPct val="0"/>
      </a:spcAft>
      <a:defRPr sz="900" kern="1200">
        <a:solidFill>
          <a:schemeClr val="tx1"/>
        </a:solidFill>
        <a:latin typeface="+mn-lt"/>
        <a:ea typeface="+mn-ea"/>
        <a:cs typeface="+mn-cs"/>
      </a:defRPr>
    </a:lvl4pPr>
    <a:lvl5pPr marL="1296988" algn="l" defTabSz="647700" rtl="0" eaLnBrk="0" fontAlgn="base" hangingPunct="0">
      <a:spcBef>
        <a:spcPct val="30000"/>
      </a:spcBef>
      <a:spcAft>
        <a:spcPct val="0"/>
      </a:spcAft>
      <a:defRPr sz="900" kern="1200">
        <a:solidFill>
          <a:schemeClr val="tx1"/>
        </a:solidFill>
        <a:latin typeface="+mn-lt"/>
        <a:ea typeface="+mn-ea"/>
        <a:cs typeface="+mn-cs"/>
      </a:defRPr>
    </a:lvl5pPr>
    <a:lvl6pPr marL="1623573" algn="l" defTabSz="649429" rtl="0" eaLnBrk="1" latinLnBrk="0" hangingPunct="1">
      <a:defRPr sz="900" kern="1200">
        <a:solidFill>
          <a:schemeClr val="tx1"/>
        </a:solidFill>
        <a:latin typeface="+mn-lt"/>
        <a:ea typeface="+mn-ea"/>
        <a:cs typeface="+mn-cs"/>
      </a:defRPr>
    </a:lvl6pPr>
    <a:lvl7pPr marL="1948289" algn="l" defTabSz="649429" rtl="0" eaLnBrk="1" latinLnBrk="0" hangingPunct="1">
      <a:defRPr sz="900" kern="1200">
        <a:solidFill>
          <a:schemeClr val="tx1"/>
        </a:solidFill>
        <a:latin typeface="+mn-lt"/>
        <a:ea typeface="+mn-ea"/>
        <a:cs typeface="+mn-cs"/>
      </a:defRPr>
    </a:lvl7pPr>
    <a:lvl8pPr marL="2273003" algn="l" defTabSz="649429" rtl="0" eaLnBrk="1" latinLnBrk="0" hangingPunct="1">
      <a:defRPr sz="900" kern="1200">
        <a:solidFill>
          <a:schemeClr val="tx1"/>
        </a:solidFill>
        <a:latin typeface="+mn-lt"/>
        <a:ea typeface="+mn-ea"/>
        <a:cs typeface="+mn-cs"/>
      </a:defRPr>
    </a:lvl8pPr>
    <a:lvl9pPr marL="2597718" algn="l" defTabSz="649429" rtl="0" eaLnBrk="1" latinLnBrk="0" hangingPunct="1">
      <a:defRPr sz="9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932" userDrawn="1">
          <p15:clr>
            <a:srgbClr val="F26B43"/>
          </p15:clr>
        </p15:guide>
        <p15:guide id="2" pos="2212"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47700" rtl="0" eaLnBrk="0" fontAlgn="base" latinLnBrk="0" hangingPunct="0">
              <a:lnSpc>
                <a:spcPct val="100000"/>
              </a:lnSpc>
              <a:spcBef>
                <a:spcPct val="30000"/>
              </a:spcBef>
              <a:spcAft>
                <a:spcPct val="0"/>
              </a:spcAft>
              <a:buClrTx/>
              <a:buSzTx/>
              <a:buFontTx/>
              <a:buNone/>
              <a:tabLst/>
              <a:defRPr/>
            </a:pPr>
            <a:r>
              <a:rPr lang="fr-CA" sz="1800" dirty="0">
                <a:effectLst/>
                <a:latin typeface="Open Sans" panose="020B0606030504020204" pitchFamily="34" charset="0"/>
                <a:ea typeface="Calibri" panose="020F0502020204030204" pitchFamily="34" charset="0"/>
                <a:cs typeface="Times New Roman" panose="02020603050405020304" pitchFamily="18" charset="0"/>
              </a:rPr>
              <a:t>Nous avons appris avec vous tous les pronoms compléments, maintenant il est temps d’apprendre quelle place occupe chacun de ces pronoms.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1</a:t>
            </a:fld>
            <a:endParaRPr lang="en-CA" altLang="fr-FR"/>
          </a:p>
        </p:txBody>
      </p:sp>
    </p:spTree>
    <p:extLst>
      <p:ext uri="{BB962C8B-B14F-4D97-AF65-F5344CB8AC3E}">
        <p14:creationId xmlns:p14="http://schemas.microsoft.com/office/powerpoint/2010/main" val="3450160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Je propose de considérer cette chenille pour faciliter la compréhension de la position des pronoms dans la phrase.</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La tête de notre petite bête représente le verbe. Les parties de son corps comprennent différents pronoms compléments, c’est dans cet ordre qu’ils vont apparaître dans une phrase. Notez qu’il est impossible d’avoir plus de deux pronoms ensemble.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Tu me le donnes.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Je le lui demande.</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Il l’y envoie.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Il n’y en a plus.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2</a:t>
            </a:fld>
            <a:endParaRPr lang="en-CA" altLang="fr-FR"/>
          </a:p>
        </p:txBody>
      </p:sp>
    </p:spTree>
    <p:extLst>
      <p:ext uri="{BB962C8B-B14F-4D97-AF65-F5344CB8AC3E}">
        <p14:creationId xmlns:p14="http://schemas.microsoft.com/office/powerpoint/2010/main" val="1655902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Le pronom se place toujours devant le verbe.</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à la négation : Il ne lui parle plus.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à l’interrogation : M’en parleras-tu un jour ?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aux temps composés (devant le verbe auxiliaire « avoir » ou « être ») : Je lui ai dit la vérité. </a:t>
            </a:r>
            <a:r>
              <a:rPr lang="fr-CA" sz="18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a:t>
            </a:r>
            <a:r>
              <a:rPr lang="fr-CA" sz="1800" dirty="0">
                <a:effectLst/>
                <a:latin typeface="Open Sans" panose="020B0606030504020204" pitchFamily="34" charset="0"/>
                <a:ea typeface="Calibri" panose="020F0502020204030204" pitchFamily="34" charset="0"/>
                <a:cs typeface="Times New Roman" panose="02020603050405020304" pitchFamily="18" charset="0"/>
              </a:rPr>
              <a:t>  Il l’a vu.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Quand la phrase contient deux verbes nous devons mettre le pronom devant le verbe auquel il se rapporte (d’habitude devant l’infinitif): Je veux l’écrire. </a:t>
            </a:r>
            <a:r>
              <a:rPr lang="fr-CA" sz="18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a:t>
            </a:r>
            <a:r>
              <a:rPr lang="fr-CA"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fr-CA" sz="1800" dirty="0">
                <a:effectLst/>
                <a:latin typeface="Open Sans" panose="020B0606030504020204" pitchFamily="34" charset="0"/>
                <a:ea typeface="Calibri" panose="020F0502020204030204" pitchFamily="34" charset="0"/>
                <a:cs typeface="Times New Roman" panose="02020603050405020304" pitchFamily="18" charset="0"/>
              </a:rPr>
              <a:t>Je vais lui parler</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3</a:t>
            </a:fld>
            <a:endParaRPr lang="en-CA" altLang="fr-FR"/>
          </a:p>
        </p:txBody>
      </p:sp>
    </p:spTree>
    <p:extLst>
      <p:ext uri="{BB962C8B-B14F-4D97-AF65-F5344CB8AC3E}">
        <p14:creationId xmlns:p14="http://schemas.microsoft.com/office/powerpoint/2010/main" val="4677694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Notons qu’à l’impératif affirmatif nous mettons les pronoms après le verbe :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Aide-moi!</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Donne-le-moi!</a:t>
            </a:r>
          </a:p>
          <a:p>
            <a:pPr marL="0" marR="0">
              <a:lnSpc>
                <a:spcPct val="107000"/>
              </a:lnSpc>
              <a:spcBef>
                <a:spcPts val="0"/>
              </a:spcBef>
              <a:spcAft>
                <a:spcPts val="800"/>
              </a:spcAft>
            </a:pPr>
            <a:r>
              <a:rPr lang="fr-CA" sz="1800" dirty="0" err="1">
                <a:effectLst/>
                <a:latin typeface="Open Sans" panose="020B0606030504020204" pitchFamily="34" charset="0"/>
                <a:ea typeface="Calibri" panose="020F0502020204030204" pitchFamily="34" charset="0"/>
                <a:cs typeface="Times New Roman" panose="02020603050405020304" pitchFamily="18" charset="0"/>
              </a:rPr>
              <a:t>Parlez-m’en</a:t>
            </a:r>
            <a:r>
              <a:rPr lang="fr-CA" sz="1800" dirty="0">
                <a:effectLst/>
                <a:latin typeface="Open Sans" panose="020B060603050402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800"/>
              </a:spcAft>
            </a:pPr>
            <a:r>
              <a:rPr lang="fr-CA" sz="1800" dirty="0" err="1">
                <a:effectLst/>
                <a:latin typeface="Open Sans" panose="020B0606030504020204" pitchFamily="34" charset="0"/>
                <a:ea typeface="Calibri" panose="020F0502020204030204" pitchFamily="34" charset="0"/>
                <a:cs typeface="Times New Roman" panose="02020603050405020304" pitchFamily="18" charset="0"/>
              </a:rPr>
              <a:t>Habitue-t’y</a:t>
            </a:r>
            <a:r>
              <a:rPr lang="fr-CA" sz="1800" dirty="0">
                <a:effectLst/>
                <a:latin typeface="Open Sans" panose="020B0606030504020204" pitchFamily="34" charset="0"/>
                <a:ea typeface="Calibri" panose="020F0502020204030204" pitchFamily="34" charset="0"/>
                <a:cs typeface="Times New Roman" panose="02020603050405020304" pitchFamily="18" charset="0"/>
              </a:rPr>
              <a:t>!</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4</a:t>
            </a:fld>
            <a:endParaRPr lang="en-CA" altLang="fr-FR"/>
          </a:p>
        </p:txBody>
      </p:sp>
    </p:spTree>
    <p:extLst>
      <p:ext uri="{BB962C8B-B14F-4D97-AF65-F5344CB8AC3E}">
        <p14:creationId xmlns:p14="http://schemas.microsoft.com/office/powerpoint/2010/main" val="27058568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Alors qu’à l’impératif négatif nous revenons à la règle générale : nous mettons les pronoms devant le verbe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Ne m’aide pas !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Ne me le donne pas !</a:t>
            </a:r>
          </a:p>
          <a:p>
            <a:pPr marL="0" marR="0">
              <a:lnSpc>
                <a:spcPct val="107000"/>
              </a:lnSpc>
              <a:spcBef>
                <a:spcPts val="0"/>
              </a:spcBef>
              <a:spcAft>
                <a:spcPts val="800"/>
              </a:spcAft>
            </a:pPr>
            <a:r>
              <a:rPr lang="fr-CA" sz="1800" dirty="0">
                <a:effectLst/>
                <a:latin typeface="Open Sans" panose="020B0606030504020204" pitchFamily="34" charset="0"/>
                <a:ea typeface="Calibri" panose="020F0502020204030204" pitchFamily="34" charset="0"/>
                <a:cs typeface="Times New Roman" panose="02020603050405020304" pitchFamily="18" charset="0"/>
              </a:rPr>
              <a:t>Ne m’en parlez pas ! </a:t>
            </a:r>
            <a:br>
              <a:rPr lang="fr-CA" sz="1800" dirty="0">
                <a:effectLst/>
                <a:latin typeface="Open Sans" panose="020B0606030504020204" pitchFamily="34" charset="0"/>
                <a:ea typeface="Calibri" panose="020F0502020204030204" pitchFamily="34" charset="0"/>
                <a:cs typeface="Times New Roman" panose="02020603050405020304" pitchFamily="18" charset="0"/>
              </a:rPr>
            </a:br>
            <a:endParaRPr lang="fr-CA" sz="1800" dirty="0">
              <a:effectLst/>
              <a:latin typeface="Open Sans" panose="020B0606030504020204" pitchFamily="34" charset="0"/>
              <a:ea typeface="Calibri" panose="020F0502020204030204" pitchFamily="34" charset="0"/>
              <a:cs typeface="Times New Roman" panose="02020603050405020304" pitchFamily="18" charset="0"/>
            </a:endParaRP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5</a:t>
            </a:fld>
            <a:endParaRPr lang="en-CA" altLang="fr-FR"/>
          </a:p>
        </p:txBody>
      </p:sp>
    </p:spTree>
    <p:extLst>
      <p:ext uri="{BB962C8B-B14F-4D97-AF65-F5344CB8AC3E}">
        <p14:creationId xmlns:p14="http://schemas.microsoft.com/office/powerpoint/2010/main" val="3189104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47700" rtl="0" eaLnBrk="0" fontAlgn="base" latinLnBrk="0" hangingPunct="0">
              <a:lnSpc>
                <a:spcPct val="100000"/>
              </a:lnSpc>
              <a:spcBef>
                <a:spcPct val="30000"/>
              </a:spcBef>
              <a:spcAft>
                <a:spcPct val="0"/>
              </a:spcAft>
              <a:buClrTx/>
              <a:buSzTx/>
              <a:buFontTx/>
              <a:buNone/>
              <a:tabLst/>
              <a:defRPr/>
            </a:pPr>
            <a:r>
              <a:rPr lang="fr-CA" sz="1800" dirty="0">
                <a:effectLst/>
                <a:latin typeface="Open Sans" panose="020B0606030504020204" pitchFamily="34" charset="0"/>
                <a:ea typeface="Calibri" panose="020F0502020204030204" pitchFamily="34" charset="0"/>
                <a:cs typeface="Times New Roman" panose="02020603050405020304" pitchFamily="18" charset="0"/>
              </a:rPr>
              <a:t>En résumé, nous mettons d’habitude les pronoms compléments devant le verbe, sauf l’impératif affirmatif où nous les mettons après le verbe. </a:t>
            </a:r>
          </a:p>
          <a:p>
            <a:endParaRPr lang="fr-CA" dirty="0"/>
          </a:p>
        </p:txBody>
      </p:sp>
      <p:sp>
        <p:nvSpPr>
          <p:cNvPr id="4" name="Header Placeholder 3"/>
          <p:cNvSpPr>
            <a:spLocks noGrp="1"/>
          </p:cNvSpPr>
          <p:nvPr>
            <p:ph type="hdr" sz="quarter"/>
          </p:nvPr>
        </p:nvSpPr>
        <p:spPr/>
        <p:txBody>
          <a:bodyPr/>
          <a:lstStyle/>
          <a:p>
            <a:pPr>
              <a:defRPr/>
            </a:pPr>
            <a:r>
              <a:rPr lang="en-CA"/>
              <a:t>Titre</a:t>
            </a:r>
          </a:p>
        </p:txBody>
      </p:sp>
      <p:sp>
        <p:nvSpPr>
          <p:cNvPr id="5" name="Footer Placeholder 4"/>
          <p:cNvSpPr>
            <a:spLocks noGrp="1"/>
          </p:cNvSpPr>
          <p:nvPr>
            <p:ph type="ftr" sz="quarter" idx="4"/>
          </p:nvPr>
        </p:nvSpPr>
        <p:spPr/>
        <p:txBody>
          <a:bodyPr/>
          <a:lstStyle/>
          <a:p>
            <a:pPr>
              <a:defRPr/>
            </a:pPr>
            <a:r>
              <a:rPr lang="en-CA"/>
              <a:t>FR 252</a:t>
            </a:r>
          </a:p>
        </p:txBody>
      </p:sp>
      <p:sp>
        <p:nvSpPr>
          <p:cNvPr id="6" name="Slide Number Placeholder 5"/>
          <p:cNvSpPr>
            <a:spLocks noGrp="1"/>
          </p:cNvSpPr>
          <p:nvPr>
            <p:ph type="sldNum" sz="quarter" idx="5"/>
          </p:nvPr>
        </p:nvSpPr>
        <p:spPr/>
        <p:txBody>
          <a:bodyPr/>
          <a:lstStyle/>
          <a:p>
            <a:fld id="{FAD5B01B-8261-413B-B4A6-6EF9DC32D8C9}" type="slidenum">
              <a:rPr lang="en-CA" altLang="fr-FR" smtClean="0"/>
              <a:pPr/>
              <a:t>6</a:t>
            </a:fld>
            <a:endParaRPr lang="en-CA" altLang="fr-FR"/>
          </a:p>
        </p:txBody>
      </p:sp>
    </p:spTree>
    <p:extLst>
      <p:ext uri="{BB962C8B-B14F-4D97-AF65-F5344CB8AC3E}">
        <p14:creationId xmlns:p14="http://schemas.microsoft.com/office/powerpoint/2010/main" val="426045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5" name="Slide Number Placeholder 9">
            <a:extLst>
              <a:ext uri="{FF2B5EF4-FFF2-40B4-BE49-F238E27FC236}">
                <a16:creationId xmlns:a16="http://schemas.microsoft.com/office/drawing/2014/main" id="{DE79CEFA-2D76-4688-AD2D-E2C450F326D9}"/>
              </a:ext>
            </a:extLst>
          </p:cNvPr>
          <p:cNvSpPr txBox="1">
            <a:spLocks/>
          </p:cNvSpPr>
          <p:nvPr userDrawn="1"/>
        </p:nvSpPr>
        <p:spPr bwMode="auto">
          <a:xfrm>
            <a:off x="2383" y="3175"/>
            <a:ext cx="12481560" cy="527050"/>
          </a:xfrm>
          <a:prstGeom prst="rect">
            <a:avLst/>
          </a:prstGeom>
          <a:solidFill>
            <a:schemeClr val="tx1"/>
          </a:solidFill>
          <a:ln>
            <a:solidFill>
              <a:schemeClr val="tx1"/>
            </a:solidFill>
          </a:ln>
        </p:spPr>
        <p:txBody>
          <a:bodyPr lIns="91430" tIns="45715" rIns="91430" bIns="45715" anchor="ctr"/>
          <a:lstStyle>
            <a:lvl1pPr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marL="114300" indent="0" algn="l" eaLnBrk="1" hangingPunct="1"/>
            <a:endParaRPr lang="en-CA" altLang="fr-FR" sz="1800" dirty="0">
              <a:solidFill>
                <a:srgbClr val="E7DED1"/>
              </a:solidFill>
              <a:latin typeface="Arial" panose="020B0604020202020204" pitchFamily="34" charset="0"/>
              <a:cs typeface="Arial" panose="020B0604020202020204" pitchFamily="34" charset="0"/>
            </a:endParaRPr>
          </a:p>
        </p:txBody>
      </p:sp>
      <p:cxnSp>
        <p:nvCxnSpPr>
          <p:cNvPr id="6" name="Straight Connector 7">
            <a:extLst>
              <a:ext uri="{FF2B5EF4-FFF2-40B4-BE49-F238E27FC236}">
                <a16:creationId xmlns:a16="http://schemas.microsoft.com/office/drawing/2014/main" id="{2DEFA06B-589B-4D17-ABB4-D5F4AEAF1907}"/>
              </a:ext>
            </a:extLst>
          </p:cNvPr>
          <p:cNvCxnSpPr>
            <a:cxnSpLocks noChangeShapeType="1"/>
          </p:cNvCxnSpPr>
          <p:nvPr userDrawn="1"/>
        </p:nvCxnSpPr>
        <p:spPr bwMode="auto">
          <a:xfrm>
            <a:off x="-2382" y="546100"/>
            <a:ext cx="12490704" cy="0"/>
          </a:xfrm>
          <a:prstGeom prst="line">
            <a:avLst/>
          </a:prstGeom>
          <a:noFill/>
          <a:ln w="25400" algn="ctr">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3" name="Text Placeholder 2"/>
          <p:cNvSpPr>
            <a:spLocks noGrp="1"/>
          </p:cNvSpPr>
          <p:nvPr>
            <p:ph type="body" idx="1"/>
          </p:nvPr>
        </p:nvSpPr>
        <p:spPr>
          <a:xfrm>
            <a:off x="1106214" y="3588563"/>
            <a:ext cx="10300303" cy="600144"/>
          </a:xfrm>
        </p:spPr>
        <p:txBody>
          <a:bodyPr anchor="b"/>
          <a:lstStyle>
            <a:lvl1pPr marL="0" indent="0" algn="ctr">
              <a:buNone/>
              <a:defRPr sz="3200">
                <a:solidFill>
                  <a:schemeClr val="tx2">
                    <a:lumMod val="60000"/>
                    <a:lumOff val="40000"/>
                  </a:schemeClr>
                </a:solidFill>
              </a:defRPr>
            </a:lvl1pPr>
            <a:lvl2pPr marL="324714" indent="0">
              <a:buNone/>
              <a:defRPr sz="1300"/>
            </a:lvl2pPr>
            <a:lvl3pPr marL="649429" indent="0">
              <a:buNone/>
              <a:defRPr sz="1100"/>
            </a:lvl3pPr>
            <a:lvl4pPr marL="974143" indent="0">
              <a:buNone/>
              <a:defRPr sz="1000"/>
            </a:lvl4pPr>
            <a:lvl5pPr marL="1298859" indent="0">
              <a:buNone/>
              <a:defRPr sz="1000"/>
            </a:lvl5pPr>
            <a:lvl6pPr marL="1623573" indent="0">
              <a:buNone/>
              <a:defRPr sz="1000"/>
            </a:lvl6pPr>
            <a:lvl7pPr marL="1948289" indent="0">
              <a:buNone/>
              <a:defRPr sz="1000"/>
            </a:lvl7pPr>
            <a:lvl8pPr marL="2273003" indent="0">
              <a:buNone/>
              <a:defRPr sz="1000"/>
            </a:lvl8pPr>
            <a:lvl9pPr marL="2597718" indent="0">
              <a:buNone/>
              <a:defRPr sz="1000"/>
            </a:lvl9pPr>
          </a:lstStyle>
          <a:p>
            <a:pPr lvl="0"/>
            <a:r>
              <a:rPr lang="fr-CA" noProof="0" dirty="0"/>
              <a:t>Click to </a:t>
            </a:r>
            <a:r>
              <a:rPr lang="fr-CA" noProof="0" dirty="0" err="1"/>
              <a:t>edit</a:t>
            </a:r>
            <a:r>
              <a:rPr lang="fr-CA" noProof="0" dirty="0"/>
              <a:t> Master </a:t>
            </a:r>
            <a:r>
              <a:rPr lang="fr-CA" noProof="0" dirty="0" err="1"/>
              <a:t>text</a:t>
            </a:r>
            <a:r>
              <a:rPr lang="fr-CA" noProof="0" dirty="0"/>
              <a:t> styles</a:t>
            </a:r>
          </a:p>
        </p:txBody>
      </p:sp>
      <p:sp>
        <p:nvSpPr>
          <p:cNvPr id="8" name="Title 7"/>
          <p:cNvSpPr>
            <a:spLocks noGrp="1"/>
          </p:cNvSpPr>
          <p:nvPr>
            <p:ph type="title"/>
          </p:nvPr>
        </p:nvSpPr>
        <p:spPr>
          <a:xfrm>
            <a:off x="1105346" y="1832791"/>
            <a:ext cx="10300303" cy="1755775"/>
          </a:xfrm>
        </p:spPr>
        <p:txBody>
          <a:bodyPr/>
          <a:lstStyle>
            <a:lvl1pPr algn="ctr">
              <a:defRPr sz="5400" b="1">
                <a:solidFill>
                  <a:schemeClr val="accent1">
                    <a:lumMod val="50000"/>
                  </a:schemeClr>
                </a:solidFill>
                <a:effectLst>
                  <a:outerShdw blurRad="50800" dist="38100" dir="2700000" algn="tl" rotWithShape="0">
                    <a:prstClr val="black">
                      <a:alpha val="40000"/>
                    </a:prstClr>
                  </a:outerShdw>
                </a:effectLst>
                <a:latin typeface="Open Sans" panose="020B0606030504020204" pitchFamily="34" charset="0"/>
                <a:ea typeface="Open Sans" panose="020B0606030504020204" pitchFamily="34" charset="0"/>
                <a:cs typeface="Open Sans" panose="020B0606030504020204" pitchFamily="34" charset="0"/>
              </a:defRPr>
            </a:lvl1pPr>
          </a:lstStyle>
          <a:p>
            <a:r>
              <a:rPr lang="fr-CA" noProof="0" dirty="0"/>
              <a:t>Click to </a:t>
            </a:r>
            <a:r>
              <a:rPr lang="fr-CA" noProof="0" dirty="0" err="1"/>
              <a:t>edit</a:t>
            </a:r>
            <a:r>
              <a:rPr lang="fr-CA" noProof="0" dirty="0"/>
              <a:t> Master </a:t>
            </a:r>
            <a:r>
              <a:rPr lang="fr-CA" noProof="0" dirty="0" err="1"/>
              <a:t>title</a:t>
            </a:r>
            <a:r>
              <a:rPr lang="fr-CA" noProof="0" dirty="0"/>
              <a:t> style</a:t>
            </a:r>
          </a:p>
        </p:txBody>
      </p:sp>
    </p:spTree>
    <p:extLst>
      <p:ext uri="{BB962C8B-B14F-4D97-AF65-F5344CB8AC3E}">
        <p14:creationId xmlns:p14="http://schemas.microsoft.com/office/powerpoint/2010/main" val="1245608222"/>
      </p:ext>
    </p:extLst>
  </p:cSld>
  <p:clrMapOvr>
    <a:masterClrMapping/>
  </p:clrMapOvr>
  <p:transition/>
  <p:extLst>
    <p:ext uri="{DCECCB84-F9BA-43D5-87BE-67443E8EF086}">
      <p15:sldGuideLst xmlns:p15="http://schemas.microsoft.com/office/powerpoint/2012/main">
        <p15:guide id="1" orient="horz" pos="2211" userDrawn="1">
          <p15:clr>
            <a:srgbClr val="FBAE40"/>
          </p15:clr>
        </p15:guide>
        <p15:guide id="2" pos="3931"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hidden="1">
            <a:extLst>
              <a:ext uri="{FF2B5EF4-FFF2-40B4-BE49-F238E27FC236}">
                <a16:creationId xmlns:a16="http://schemas.microsoft.com/office/drawing/2014/main" id="{C9884451-B965-44E7-8CA0-2D148555CABA}"/>
              </a:ext>
            </a:extLst>
          </p:cNvPr>
          <p:cNvSpPr>
            <a:spLocks noChangeArrowheads="1"/>
          </p:cNvSpPr>
          <p:nvPr userDrawn="1"/>
        </p:nvSpPr>
        <p:spPr bwMode="auto">
          <a:xfrm>
            <a:off x="734523" y="0"/>
            <a:ext cx="11747992" cy="5461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nchor="ctr"/>
          <a:lstStyle>
            <a:lvl1pPr marL="90488"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eaLnBrk="1" hangingPunct="1"/>
            <a:endParaRPr lang="en-CA" altLang="fr-FR" sz="2000" b="1">
              <a:solidFill>
                <a:schemeClr val="bg1"/>
              </a:solidFill>
              <a:latin typeface="Arial" panose="020B0604020202020204" pitchFamily="34" charset="0"/>
              <a:cs typeface="Arial" panose="020B0604020202020204" pitchFamily="34" charset="0"/>
            </a:endParaRPr>
          </a:p>
        </p:txBody>
      </p:sp>
      <p:sp>
        <p:nvSpPr>
          <p:cNvPr id="8" name="Slide Number Placeholder 9">
            <a:extLst>
              <a:ext uri="{FF2B5EF4-FFF2-40B4-BE49-F238E27FC236}">
                <a16:creationId xmlns:a16="http://schemas.microsoft.com/office/drawing/2014/main" id="{A4F16698-043D-4F64-ACD6-D3D2C341ED36}"/>
              </a:ext>
            </a:extLst>
          </p:cNvPr>
          <p:cNvSpPr txBox="1">
            <a:spLocks/>
          </p:cNvSpPr>
          <p:nvPr userDrawn="1"/>
        </p:nvSpPr>
        <p:spPr bwMode="auto">
          <a:xfrm>
            <a:off x="2" y="3175"/>
            <a:ext cx="12482511" cy="527050"/>
          </a:xfrm>
          <a:prstGeom prst="rect">
            <a:avLst/>
          </a:prstGeom>
          <a:solidFill>
            <a:schemeClr val="tx1"/>
          </a:solidFill>
          <a:ln>
            <a:solidFill>
              <a:schemeClr val="tx1"/>
            </a:solidFill>
          </a:ln>
        </p:spPr>
        <p:txBody>
          <a:bodyPr lIns="91430" tIns="45715" rIns="91430" bIns="45715" anchor="ctr"/>
          <a:lstStyle>
            <a:lvl1pPr eaLnBrk="0" hangingPunct="0">
              <a:defRPr sz="3000">
                <a:solidFill>
                  <a:srgbClr val="000000"/>
                </a:solidFill>
                <a:latin typeface="Gill Sans" charset="0"/>
                <a:cs typeface="ヒラギノ角ゴ ProN W3" charset="0"/>
                <a:sym typeface="Gill Sans" charset="0"/>
              </a:defRPr>
            </a:lvl1pPr>
            <a:lvl2pPr marL="742950" indent="-285750" eaLnBrk="0" hangingPunct="0">
              <a:defRPr sz="3000">
                <a:solidFill>
                  <a:srgbClr val="000000"/>
                </a:solidFill>
                <a:latin typeface="Gill Sans" charset="0"/>
                <a:cs typeface="ヒラギノ角ゴ ProN W3" charset="0"/>
                <a:sym typeface="Gill Sans" charset="0"/>
              </a:defRPr>
            </a:lvl2pPr>
            <a:lvl3pPr marL="1143000" indent="-228600" eaLnBrk="0" hangingPunct="0">
              <a:defRPr sz="3000">
                <a:solidFill>
                  <a:srgbClr val="000000"/>
                </a:solidFill>
                <a:latin typeface="Gill Sans" charset="0"/>
                <a:cs typeface="ヒラギノ角ゴ ProN W3" charset="0"/>
                <a:sym typeface="Gill Sans" charset="0"/>
              </a:defRPr>
            </a:lvl3pPr>
            <a:lvl4pPr marL="1600200" indent="-228600" eaLnBrk="0" hangingPunct="0">
              <a:defRPr sz="3000">
                <a:solidFill>
                  <a:srgbClr val="000000"/>
                </a:solidFill>
                <a:latin typeface="Gill Sans" charset="0"/>
                <a:cs typeface="ヒラギノ角ゴ ProN W3" charset="0"/>
                <a:sym typeface="Gill Sans" charset="0"/>
              </a:defRPr>
            </a:lvl4pPr>
            <a:lvl5pPr marL="2057400" indent="-228600" eaLnBrk="0" hangingPunct="0">
              <a:defRPr sz="3000">
                <a:solidFill>
                  <a:srgbClr val="000000"/>
                </a:solidFill>
                <a:latin typeface="Gill Sans" charset="0"/>
                <a:cs typeface="ヒラギノ角ゴ ProN W3" charset="0"/>
                <a:sym typeface="Gill Sans" charset="0"/>
              </a:defRPr>
            </a:lvl5pPr>
            <a:lvl6pPr marL="25146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6pPr>
            <a:lvl7pPr marL="29718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7pPr>
            <a:lvl8pPr marL="34290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8pPr>
            <a:lvl9pPr marL="3886200" indent="-228600" eaLnBrk="0" fontAlgn="base" hangingPunct="0">
              <a:spcBef>
                <a:spcPct val="0"/>
              </a:spcBef>
              <a:spcAft>
                <a:spcPct val="0"/>
              </a:spcAft>
              <a:defRPr sz="3000">
                <a:solidFill>
                  <a:srgbClr val="000000"/>
                </a:solidFill>
                <a:latin typeface="Gill Sans" charset="0"/>
                <a:cs typeface="ヒラギノ角ゴ ProN W3" charset="0"/>
                <a:sym typeface="Gill Sans" charset="0"/>
              </a:defRPr>
            </a:lvl9pPr>
          </a:lstStyle>
          <a:p>
            <a:pPr marL="114300" indent="0" algn="l" eaLnBrk="1" hangingPunct="1"/>
            <a:fld id="{9AF3920E-325C-49B2-ADF6-7433734FB2B9}" type="slidenum">
              <a:rPr lang="en-CA" altLang="fr-FR" sz="1800">
                <a:solidFill>
                  <a:srgbClr val="E7DED1"/>
                </a:solidFill>
                <a:latin typeface="Arial" panose="020B0604020202020204" pitchFamily="34" charset="0"/>
                <a:cs typeface="Arial" panose="020B0604020202020204" pitchFamily="34" charset="0"/>
              </a:rPr>
              <a:pPr marL="114300" indent="0" algn="l" eaLnBrk="1" hangingPunct="1"/>
              <a:t>‹#›</a:t>
            </a:fld>
            <a:endParaRPr lang="en-CA" altLang="fr-FR" sz="1800" dirty="0">
              <a:solidFill>
                <a:srgbClr val="E7DED1"/>
              </a:solidFill>
              <a:latin typeface="Arial" panose="020B0604020202020204" pitchFamily="34" charset="0"/>
              <a:cs typeface="Arial" panose="020B0604020202020204" pitchFamily="34" charset="0"/>
            </a:endParaRPr>
          </a:p>
        </p:txBody>
      </p:sp>
      <p:cxnSp>
        <p:nvCxnSpPr>
          <p:cNvPr id="9" name="Straight Connector 7">
            <a:extLst>
              <a:ext uri="{FF2B5EF4-FFF2-40B4-BE49-F238E27FC236}">
                <a16:creationId xmlns:a16="http://schemas.microsoft.com/office/drawing/2014/main" id="{17C2E182-9094-492E-8C8C-BDB4202A9A57}"/>
              </a:ext>
            </a:extLst>
          </p:cNvPr>
          <p:cNvCxnSpPr>
            <a:cxnSpLocks noChangeShapeType="1"/>
          </p:cNvCxnSpPr>
          <p:nvPr userDrawn="1"/>
        </p:nvCxnSpPr>
        <p:spPr bwMode="auto">
          <a:xfrm>
            <a:off x="-4763" y="546100"/>
            <a:ext cx="12490704" cy="0"/>
          </a:xfrm>
          <a:prstGeom prst="line">
            <a:avLst/>
          </a:prstGeom>
          <a:noFill/>
          <a:ln w="25400" algn="ctr">
            <a:solidFill>
              <a:schemeClr val="bg1">
                <a:lumMod val="65000"/>
              </a:schemeClr>
            </a:solidFill>
            <a:round/>
            <a:headEnd/>
            <a:tailEnd/>
          </a:ln>
          <a:extLst>
            <a:ext uri="{909E8E84-426E-40DD-AFC4-6F175D3DCCD1}">
              <a14:hiddenFill xmlns:a14="http://schemas.microsoft.com/office/drawing/2010/main">
                <a:noFill/>
              </a14:hiddenFill>
            </a:ext>
          </a:extLst>
        </p:spPr>
      </p:cxnSp>
      <p:sp>
        <p:nvSpPr>
          <p:cNvPr id="2" name="Title 1"/>
          <p:cNvSpPr>
            <a:spLocks noGrp="1"/>
          </p:cNvSpPr>
          <p:nvPr>
            <p:ph type="title" hasCustomPrompt="1"/>
          </p:nvPr>
        </p:nvSpPr>
        <p:spPr>
          <a:xfrm>
            <a:off x="558527" y="10002"/>
            <a:ext cx="11745827" cy="511175"/>
          </a:xfrm>
          <a:noFill/>
          <a:ln>
            <a:noFill/>
          </a:ln>
        </p:spPr>
        <p:txBody>
          <a:bodyPr/>
          <a:lstStyle>
            <a:lvl1pPr algn="l">
              <a:defRPr b="1">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fr-CA" noProof="0" dirty="0"/>
              <a:t>Click to </a:t>
            </a:r>
            <a:r>
              <a:rPr lang="fr-CA" noProof="0" dirty="0" err="1"/>
              <a:t>edit</a:t>
            </a:r>
            <a:r>
              <a:rPr lang="fr-CA" noProof="0" dirty="0"/>
              <a:t> Master </a:t>
            </a:r>
            <a:r>
              <a:rPr lang="fr-CA" noProof="0" dirty="0" err="1"/>
              <a:t>title</a:t>
            </a:r>
            <a:r>
              <a:rPr lang="fr-CA" noProof="0" dirty="0"/>
              <a:t> style1</a:t>
            </a:r>
          </a:p>
        </p:txBody>
      </p:sp>
    </p:spTree>
    <p:extLst>
      <p:ext uri="{BB962C8B-B14F-4D97-AF65-F5344CB8AC3E}">
        <p14:creationId xmlns:p14="http://schemas.microsoft.com/office/powerpoint/2010/main" val="9204901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extLst>
    <p:ext uri="{DCECCB84-F9BA-43D5-87BE-67443E8EF086}">
      <p15:sldGuideLst xmlns:p15="http://schemas.microsoft.com/office/powerpoint/2012/main">
        <p15:guide id="1" orient="horz" pos="2211" userDrawn="1">
          <p15:clr>
            <a:srgbClr val="FBAE40"/>
          </p15:clr>
        </p15:guide>
        <p15:guide id="2" pos="3931"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9060CFF8-BD1B-4549-9D1F-8B416F17A051}"/>
              </a:ext>
            </a:extLst>
          </p:cNvPr>
          <p:cNvSpPr>
            <a:spLocks noGrp="1" noChangeArrowheads="1"/>
          </p:cNvSpPr>
          <p:nvPr>
            <p:ph type="title"/>
          </p:nvPr>
        </p:nvSpPr>
        <p:spPr bwMode="auto">
          <a:xfrm>
            <a:off x="0" y="182566"/>
            <a:ext cx="12482513"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6079" tIns="36079" rIns="36079" bIns="36079" numCol="1" anchor="ctr" anchorCtr="0" compatLnSpc="1">
            <a:prstTxWarp prst="textNoShape">
              <a:avLst/>
            </a:prstTxWarp>
          </a:bodyPr>
          <a:lstStyle/>
          <a:p>
            <a:pPr lvl="0"/>
            <a:r>
              <a:rPr lang="en-US" altLang="fr-FR">
                <a:sym typeface="Gill Sans" charset="0"/>
              </a:rPr>
              <a:t>Click to edit Master title style</a:t>
            </a:r>
          </a:p>
        </p:txBody>
      </p:sp>
      <p:sp>
        <p:nvSpPr>
          <p:cNvPr id="1027" name="Rectangle 2">
            <a:extLst>
              <a:ext uri="{FF2B5EF4-FFF2-40B4-BE49-F238E27FC236}">
                <a16:creationId xmlns:a16="http://schemas.microsoft.com/office/drawing/2014/main" id="{44059F20-EB8F-4F40-9991-37A700CCACAC}"/>
              </a:ext>
            </a:extLst>
          </p:cNvPr>
          <p:cNvSpPr>
            <a:spLocks noGrp="1" noChangeArrowheads="1"/>
          </p:cNvSpPr>
          <p:nvPr>
            <p:ph type="body" idx="1"/>
          </p:nvPr>
        </p:nvSpPr>
        <p:spPr bwMode="auto">
          <a:xfrm>
            <a:off x="1219868" y="1992313"/>
            <a:ext cx="10042777"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36079" tIns="36079" rIns="36079" bIns="36079" numCol="1" anchor="ctr" anchorCtr="0" compatLnSpc="1">
            <a:prstTxWarp prst="textNoShape">
              <a:avLst/>
            </a:prstTxWarp>
          </a:bodyPr>
          <a:lstStyle/>
          <a:p>
            <a:pPr lvl="0"/>
            <a:r>
              <a:rPr lang="en-US" altLang="fr-FR">
                <a:sym typeface="Gill Sans" charset="0"/>
              </a:rPr>
              <a:t>Click to edit Master text styles</a:t>
            </a:r>
          </a:p>
          <a:p>
            <a:pPr lvl="1"/>
            <a:r>
              <a:rPr lang="en-US" altLang="fr-FR">
                <a:sym typeface="Gill Sans" charset="0"/>
              </a:rPr>
              <a:t>Second level</a:t>
            </a:r>
          </a:p>
          <a:p>
            <a:pPr lvl="2"/>
            <a:r>
              <a:rPr lang="en-US" altLang="fr-FR">
                <a:sym typeface="Gill Sans" charset="0"/>
              </a:rPr>
              <a:t>Third level</a:t>
            </a:r>
          </a:p>
          <a:p>
            <a:pPr lvl="3"/>
            <a:r>
              <a:rPr lang="en-US" altLang="fr-FR">
                <a:sym typeface="Gill Sans" charset="0"/>
              </a:rPr>
              <a:t>Fourth level</a:t>
            </a:r>
          </a:p>
          <a:p>
            <a:pPr lvl="4"/>
            <a:r>
              <a:rPr lang="en-US" altLang="fr-FR">
                <a:sym typeface="Gill Sans" charset="0"/>
              </a:rPr>
              <a:t>Fifth level</a:t>
            </a:r>
          </a:p>
        </p:txBody>
      </p:sp>
    </p:spTree>
  </p:cSld>
  <p:clrMap bg1="lt1" tx1="dk1" bg2="lt2" tx2="dk2" accent1="accent1" accent2="accent2" accent3="accent3" accent4="accent4" accent5="accent5" accent6="accent6" hlink="hlink" folHlink="folHlink"/>
  <p:sldLayoutIdLst>
    <p:sldLayoutId id="2147484173" r:id="rId1"/>
    <p:sldLayoutId id="2147484174" r:id="rId2"/>
  </p:sldLayoutIdLst>
  <p:transition/>
  <p:hf hdr="0" ftr="0" dt="0"/>
  <p:txStyles>
    <p:titleStyle>
      <a:lvl1pPr algn="l" rtl="0" eaLnBrk="0" fontAlgn="base" hangingPunct="0">
        <a:spcBef>
          <a:spcPct val="0"/>
        </a:spcBef>
        <a:spcAft>
          <a:spcPct val="0"/>
        </a:spcAft>
        <a:defRPr sz="2800" b="0" i="0" u="none">
          <a:solidFill>
            <a:schemeClr val="tx1"/>
          </a:solidFill>
          <a:latin typeface="Arial" pitchFamily="34" charset="0"/>
          <a:ea typeface="+mj-ea"/>
          <a:cs typeface="Arial" pitchFamily="34" charset="0"/>
          <a:sym typeface="Gill Sans" charset="0"/>
        </a:defRPr>
      </a:lvl1pPr>
      <a:lvl2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2pPr>
      <a:lvl3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3pPr>
      <a:lvl4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4pPr>
      <a:lvl5pPr algn="l" rtl="0" eaLnBrk="0" fontAlgn="base" hangingPunct="0">
        <a:spcBef>
          <a:spcPct val="0"/>
        </a:spcBef>
        <a:spcAft>
          <a:spcPct val="0"/>
        </a:spcAft>
        <a:defRPr sz="2800">
          <a:solidFill>
            <a:schemeClr val="tx1"/>
          </a:solidFill>
          <a:latin typeface="Arial" pitchFamily="34" charset="0"/>
          <a:ea typeface="ヒラギノ角ゴ ProN W3" charset="0"/>
          <a:cs typeface="Arial" pitchFamily="34" charset="0"/>
          <a:sym typeface="Gill Sans" charset="0"/>
        </a:defRPr>
      </a:lvl5pPr>
      <a:lvl6pPr marL="324714"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6pPr>
      <a:lvl7pPr marL="649429"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7pPr>
      <a:lvl8pPr marL="974143"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8pPr>
      <a:lvl9pPr marL="1298859" algn="ctr" rtl="0" fontAlgn="base">
        <a:spcBef>
          <a:spcPct val="0"/>
        </a:spcBef>
        <a:spcAft>
          <a:spcPct val="0"/>
        </a:spcAft>
        <a:defRPr sz="6000">
          <a:solidFill>
            <a:schemeClr val="tx1"/>
          </a:solidFill>
          <a:latin typeface="Gill Sans" charset="0"/>
          <a:ea typeface="ヒラギノ角ゴ ProN W3" charset="0"/>
          <a:cs typeface="ヒラギノ角ゴ ProN W3" charset="0"/>
          <a:sym typeface="Gill Sans" charset="0"/>
        </a:defRPr>
      </a:lvl9pPr>
    </p:titleStyle>
    <p:bodyStyle>
      <a:lvl1pPr marL="593725"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1pPr>
      <a:lvl2pPr marL="908050" indent="-403225" algn="l" rtl="0" eaLnBrk="0" fontAlgn="base" hangingPunct="0">
        <a:spcBef>
          <a:spcPts val="1700"/>
        </a:spcBef>
        <a:spcAft>
          <a:spcPct val="0"/>
        </a:spcAft>
        <a:buSzPct val="171000"/>
        <a:buFont typeface="Gill Sans" charset="0"/>
        <a:buChar char="•"/>
        <a:defRPr sz="2000" b="0" i="0" u="none">
          <a:solidFill>
            <a:schemeClr val="tx1"/>
          </a:solidFill>
          <a:latin typeface="+mn-lt"/>
          <a:ea typeface="+mn-ea"/>
          <a:cs typeface="+mn-cs"/>
          <a:sym typeface="Gill Sans" charset="0"/>
        </a:defRPr>
      </a:lvl2pPr>
      <a:lvl3pPr marL="1223963"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3pPr>
      <a:lvl4pPr marL="1539875"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4pPr>
      <a:lvl5pPr marL="1855788" indent="-403225" algn="l" rtl="0" eaLnBrk="0" fontAlgn="base" hangingPunct="0">
        <a:spcBef>
          <a:spcPts val="1700"/>
        </a:spcBef>
        <a:spcAft>
          <a:spcPct val="0"/>
        </a:spcAft>
        <a:buSzPct val="171000"/>
        <a:buFont typeface="Gill Sans" charset="0"/>
        <a:buChar char="•"/>
        <a:defRPr sz="2000">
          <a:solidFill>
            <a:schemeClr val="tx1"/>
          </a:solidFill>
          <a:latin typeface="+mn-lt"/>
          <a:ea typeface="+mn-ea"/>
          <a:cs typeface="+mn-cs"/>
          <a:sym typeface="Gill Sans" charset="0"/>
        </a:defRPr>
      </a:lvl5pPr>
      <a:lvl6pPr marL="2182805"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6pPr>
      <a:lvl7pPr marL="2507519"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7pPr>
      <a:lvl8pPr marL="2832234"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8pPr>
      <a:lvl9pPr marL="3156949" indent="-405893" algn="l" rtl="0" fontAlgn="base">
        <a:spcBef>
          <a:spcPts val="1704"/>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649429" rtl="0" eaLnBrk="1" latinLnBrk="0" hangingPunct="1">
        <a:defRPr sz="1300" kern="1200">
          <a:solidFill>
            <a:schemeClr val="tx1"/>
          </a:solidFill>
          <a:latin typeface="+mn-lt"/>
          <a:ea typeface="+mn-ea"/>
          <a:cs typeface="+mn-cs"/>
        </a:defRPr>
      </a:lvl1pPr>
      <a:lvl2pPr marL="324714" algn="l" defTabSz="649429" rtl="0" eaLnBrk="1" latinLnBrk="0" hangingPunct="1">
        <a:defRPr sz="1300" kern="1200">
          <a:solidFill>
            <a:schemeClr val="tx1"/>
          </a:solidFill>
          <a:latin typeface="+mn-lt"/>
          <a:ea typeface="+mn-ea"/>
          <a:cs typeface="+mn-cs"/>
        </a:defRPr>
      </a:lvl2pPr>
      <a:lvl3pPr marL="649429" algn="l" defTabSz="649429" rtl="0" eaLnBrk="1" latinLnBrk="0" hangingPunct="1">
        <a:defRPr sz="1300" kern="1200">
          <a:solidFill>
            <a:schemeClr val="tx1"/>
          </a:solidFill>
          <a:latin typeface="+mn-lt"/>
          <a:ea typeface="+mn-ea"/>
          <a:cs typeface="+mn-cs"/>
        </a:defRPr>
      </a:lvl3pPr>
      <a:lvl4pPr marL="974143" algn="l" defTabSz="649429" rtl="0" eaLnBrk="1" latinLnBrk="0" hangingPunct="1">
        <a:defRPr sz="1300" kern="1200">
          <a:solidFill>
            <a:schemeClr val="tx1"/>
          </a:solidFill>
          <a:latin typeface="+mn-lt"/>
          <a:ea typeface="+mn-ea"/>
          <a:cs typeface="+mn-cs"/>
        </a:defRPr>
      </a:lvl4pPr>
      <a:lvl5pPr marL="1298859" algn="l" defTabSz="649429" rtl="0" eaLnBrk="1" latinLnBrk="0" hangingPunct="1">
        <a:defRPr sz="1300" kern="1200">
          <a:solidFill>
            <a:schemeClr val="tx1"/>
          </a:solidFill>
          <a:latin typeface="+mn-lt"/>
          <a:ea typeface="+mn-ea"/>
          <a:cs typeface="+mn-cs"/>
        </a:defRPr>
      </a:lvl5pPr>
      <a:lvl6pPr marL="1623573" algn="l" defTabSz="649429" rtl="0" eaLnBrk="1" latinLnBrk="0" hangingPunct="1">
        <a:defRPr sz="1300" kern="1200">
          <a:solidFill>
            <a:schemeClr val="tx1"/>
          </a:solidFill>
          <a:latin typeface="+mn-lt"/>
          <a:ea typeface="+mn-ea"/>
          <a:cs typeface="+mn-cs"/>
        </a:defRPr>
      </a:lvl6pPr>
      <a:lvl7pPr marL="1948289" algn="l" defTabSz="649429" rtl="0" eaLnBrk="1" latinLnBrk="0" hangingPunct="1">
        <a:defRPr sz="1300" kern="1200">
          <a:solidFill>
            <a:schemeClr val="tx1"/>
          </a:solidFill>
          <a:latin typeface="+mn-lt"/>
          <a:ea typeface="+mn-ea"/>
          <a:cs typeface="+mn-cs"/>
        </a:defRPr>
      </a:lvl7pPr>
      <a:lvl8pPr marL="2273003" algn="l" defTabSz="649429" rtl="0" eaLnBrk="1" latinLnBrk="0" hangingPunct="1">
        <a:defRPr sz="1300" kern="1200">
          <a:solidFill>
            <a:schemeClr val="tx1"/>
          </a:solidFill>
          <a:latin typeface="+mn-lt"/>
          <a:ea typeface="+mn-ea"/>
          <a:cs typeface="+mn-cs"/>
        </a:defRPr>
      </a:lvl8pPr>
      <a:lvl9pPr marL="2597718" algn="l" defTabSz="649429" rtl="0" eaLnBrk="1" latinLnBrk="0" hangingPunct="1">
        <a:defRPr sz="13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211" userDrawn="1">
          <p15:clr>
            <a:srgbClr val="F26B43"/>
          </p15:clr>
        </p15:guide>
        <p15:guide id="2" pos="3931"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E7454D3-1E15-A1DC-4185-495AEC5E15C6}"/>
              </a:ext>
            </a:extLst>
          </p:cNvPr>
          <p:cNvSpPr>
            <a:spLocks noGrp="1"/>
          </p:cNvSpPr>
          <p:nvPr>
            <p:ph type="title"/>
          </p:nvPr>
        </p:nvSpPr>
        <p:spPr>
          <a:xfrm>
            <a:off x="1105346" y="2525512"/>
            <a:ext cx="10300303" cy="1755775"/>
          </a:xfrm>
        </p:spPr>
        <p:txBody>
          <a:bodyPr/>
          <a:lstStyle/>
          <a:p>
            <a:r>
              <a:rPr lang="fr-CA" dirty="0"/>
              <a:t>La place des pronoms compléments</a:t>
            </a:r>
          </a:p>
        </p:txBody>
      </p:sp>
    </p:spTree>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43996-651D-4E60-972C-6F9FC358452C}"/>
              </a:ext>
            </a:extLst>
          </p:cNvPr>
          <p:cNvSpPr>
            <a:spLocks noGrp="1"/>
          </p:cNvSpPr>
          <p:nvPr>
            <p:ph type="title"/>
          </p:nvPr>
        </p:nvSpPr>
        <p:spPr/>
        <p:txBody>
          <a:bodyPr/>
          <a:lstStyle/>
          <a:p>
            <a:r>
              <a:rPr lang="fr-FR" altLang="fr-FR" sz="2800" dirty="0"/>
              <a:t>Deux pronoms compléments</a:t>
            </a:r>
            <a:endParaRPr lang="fr-CA" dirty="0"/>
          </a:p>
        </p:txBody>
      </p:sp>
      <p:grpSp>
        <p:nvGrpSpPr>
          <p:cNvPr id="3" name="Group 1">
            <a:extLst>
              <a:ext uri="{FF2B5EF4-FFF2-40B4-BE49-F238E27FC236}">
                <a16:creationId xmlns:a16="http://schemas.microsoft.com/office/drawing/2014/main" id="{3A33B6EF-FAE9-E3F7-FEC7-56A65A3688BF}"/>
              </a:ext>
            </a:extLst>
          </p:cNvPr>
          <p:cNvGrpSpPr>
            <a:grpSpLocks noChangeAspect="1"/>
          </p:cNvGrpSpPr>
          <p:nvPr/>
        </p:nvGrpSpPr>
        <p:grpSpPr bwMode="auto">
          <a:xfrm>
            <a:off x="1142999" y="951700"/>
            <a:ext cx="8599488" cy="4333875"/>
            <a:chOff x="2250" y="1792"/>
            <a:chExt cx="8633" cy="4474"/>
          </a:xfrm>
        </p:grpSpPr>
        <p:sp>
          <p:nvSpPr>
            <p:cNvPr id="5" name="AutoShape 25">
              <a:extLst>
                <a:ext uri="{FF2B5EF4-FFF2-40B4-BE49-F238E27FC236}">
                  <a16:creationId xmlns:a16="http://schemas.microsoft.com/office/drawing/2014/main" id="{814B6366-FCBD-E73D-91DA-6EFD64889761}"/>
                </a:ext>
              </a:extLst>
            </p:cNvPr>
            <p:cNvSpPr>
              <a:spLocks noChangeAspect="1" noChangeArrowheads="1" noTextEdit="1"/>
            </p:cNvSpPr>
            <p:nvPr/>
          </p:nvSpPr>
          <p:spPr bwMode="auto">
            <a:xfrm>
              <a:off x="2250" y="1792"/>
              <a:ext cx="8633" cy="4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CA"/>
            </a:p>
          </p:txBody>
        </p:sp>
        <p:sp>
          <p:nvSpPr>
            <p:cNvPr id="7" name="Oval 23">
              <a:extLst>
                <a:ext uri="{FF2B5EF4-FFF2-40B4-BE49-F238E27FC236}">
                  <a16:creationId xmlns:a16="http://schemas.microsoft.com/office/drawing/2014/main" id="{2B03E6AD-C26E-7100-AC2B-720D1FB19046}"/>
                </a:ext>
              </a:extLst>
            </p:cNvPr>
            <p:cNvSpPr>
              <a:spLocks noChangeArrowheads="1"/>
            </p:cNvSpPr>
            <p:nvPr/>
          </p:nvSpPr>
          <p:spPr bwMode="auto">
            <a:xfrm rot="2631752">
              <a:off x="2850" y="5958"/>
              <a:ext cx="450" cy="154"/>
            </a:xfrm>
            <a:prstGeom prst="ellipse">
              <a:avLst/>
            </a:prstGeom>
            <a:solidFill>
              <a:srgbClr val="246E49"/>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10" name="Oval 22">
              <a:extLst>
                <a:ext uri="{FF2B5EF4-FFF2-40B4-BE49-F238E27FC236}">
                  <a16:creationId xmlns:a16="http://schemas.microsoft.com/office/drawing/2014/main" id="{24CBD5BA-146C-388E-78EB-13E623EB9506}"/>
                </a:ext>
              </a:extLst>
            </p:cNvPr>
            <p:cNvSpPr>
              <a:spLocks noChangeArrowheads="1"/>
            </p:cNvSpPr>
            <p:nvPr/>
          </p:nvSpPr>
          <p:spPr bwMode="auto">
            <a:xfrm rot="2158841">
              <a:off x="4950" y="5803"/>
              <a:ext cx="450" cy="155"/>
            </a:xfrm>
            <a:prstGeom prst="ellipse">
              <a:avLst/>
            </a:prstGeom>
            <a:solidFill>
              <a:srgbClr val="246E49"/>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11" name="Oval 21">
              <a:extLst>
                <a:ext uri="{FF2B5EF4-FFF2-40B4-BE49-F238E27FC236}">
                  <a16:creationId xmlns:a16="http://schemas.microsoft.com/office/drawing/2014/main" id="{90A4A35C-FEB7-4670-0D22-397032D28226}"/>
                </a:ext>
              </a:extLst>
            </p:cNvPr>
            <p:cNvSpPr>
              <a:spLocks noChangeArrowheads="1"/>
            </p:cNvSpPr>
            <p:nvPr/>
          </p:nvSpPr>
          <p:spPr bwMode="auto">
            <a:xfrm rot="878842">
              <a:off x="7050" y="5341"/>
              <a:ext cx="450" cy="153"/>
            </a:xfrm>
            <a:prstGeom prst="ellipse">
              <a:avLst/>
            </a:prstGeom>
            <a:solidFill>
              <a:srgbClr val="246E49"/>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12" name="Oval 20">
              <a:extLst>
                <a:ext uri="{FF2B5EF4-FFF2-40B4-BE49-F238E27FC236}">
                  <a16:creationId xmlns:a16="http://schemas.microsoft.com/office/drawing/2014/main" id="{9333EE8E-EF7B-22F9-DB0B-6FE499CD2620}"/>
                </a:ext>
              </a:extLst>
            </p:cNvPr>
            <p:cNvSpPr>
              <a:spLocks noChangeArrowheads="1"/>
            </p:cNvSpPr>
            <p:nvPr/>
          </p:nvSpPr>
          <p:spPr bwMode="auto">
            <a:xfrm>
              <a:off x="9900" y="4569"/>
              <a:ext cx="450" cy="154"/>
            </a:xfrm>
            <a:prstGeom prst="ellipse">
              <a:avLst/>
            </a:prstGeom>
            <a:solidFill>
              <a:srgbClr val="246E49"/>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13" name="Oval 19">
              <a:extLst>
                <a:ext uri="{FF2B5EF4-FFF2-40B4-BE49-F238E27FC236}">
                  <a16:creationId xmlns:a16="http://schemas.microsoft.com/office/drawing/2014/main" id="{77E14880-AB06-9578-CA40-A64729BAC394}"/>
                </a:ext>
              </a:extLst>
            </p:cNvPr>
            <p:cNvSpPr>
              <a:spLocks noChangeArrowheads="1"/>
            </p:cNvSpPr>
            <p:nvPr/>
          </p:nvSpPr>
          <p:spPr bwMode="auto">
            <a:xfrm rot="-255505">
              <a:off x="2400" y="3489"/>
              <a:ext cx="2394" cy="2623"/>
            </a:xfrm>
            <a:prstGeom prst="ellipse">
              <a:avLst/>
            </a:prstGeom>
            <a:solidFill>
              <a:srgbClr val="008000"/>
            </a:solidFill>
            <a:ln w="50800">
              <a:solidFill>
                <a:srgbClr val="0033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fr-FR" altLang="fr-FR" sz="3200" b="1" dirty="0">
                  <a:solidFill>
                    <a:srgbClr val="FFFFFF"/>
                  </a:solidFill>
                  <a:ea typeface="DFPPOP1-W9"/>
                  <a:cs typeface="DFPPOP1-W9"/>
                </a:rPr>
                <a:t>me</a:t>
              </a:r>
              <a:br>
                <a:rPr lang="fr-FR" altLang="fr-FR" sz="3200" b="1" dirty="0">
                  <a:solidFill>
                    <a:srgbClr val="FFFFFF"/>
                  </a:solidFill>
                  <a:ea typeface="DFPPOP1-W9"/>
                  <a:cs typeface="DFPPOP1-W9"/>
                </a:rPr>
              </a:br>
              <a:r>
                <a:rPr lang="fr-FR" altLang="fr-FR" sz="3200" b="1" dirty="0">
                  <a:solidFill>
                    <a:srgbClr val="FFFFFF"/>
                  </a:solidFill>
                  <a:ea typeface="DFPPOP1-W9"/>
                  <a:cs typeface="DFPPOP1-W9"/>
                </a:rPr>
                <a:t>te</a:t>
              </a:r>
              <a:br>
                <a:rPr lang="fr-FR" altLang="fr-FR" sz="3200" b="1" dirty="0">
                  <a:solidFill>
                    <a:srgbClr val="FFFFFF"/>
                  </a:solidFill>
                  <a:ea typeface="DFPPOP1-W9"/>
                  <a:cs typeface="DFPPOP1-W9"/>
                </a:rPr>
              </a:br>
              <a:r>
                <a:rPr lang="fr-FR" altLang="fr-FR" sz="3200" b="1" dirty="0">
                  <a:solidFill>
                    <a:srgbClr val="FFFFFF"/>
                  </a:solidFill>
                  <a:ea typeface="DFPPOP1-W9"/>
                  <a:cs typeface="DFPPOP1-W9"/>
                </a:rPr>
                <a:t>nous</a:t>
              </a:r>
              <a:br>
                <a:rPr lang="fr-FR" altLang="fr-FR" sz="3200" b="1" dirty="0">
                  <a:solidFill>
                    <a:srgbClr val="FFFFFF"/>
                  </a:solidFill>
                  <a:ea typeface="DFPPOP1-W9"/>
                  <a:cs typeface="DFPPOP1-W9"/>
                </a:rPr>
              </a:br>
              <a:r>
                <a:rPr lang="fr-FR" altLang="fr-FR" sz="3200" b="1" dirty="0">
                  <a:solidFill>
                    <a:srgbClr val="FFFFFF"/>
                  </a:solidFill>
                  <a:ea typeface="DFPPOP1-W9"/>
                  <a:cs typeface="DFPPOP1-W9"/>
                </a:rPr>
                <a:t>vous</a:t>
              </a:r>
              <a:endParaRPr lang="fr-FR" altLang="fr-FR" sz="2800" dirty="0"/>
            </a:p>
          </p:txBody>
        </p:sp>
        <p:sp>
          <p:nvSpPr>
            <p:cNvPr id="14" name="Oval 18">
              <a:extLst>
                <a:ext uri="{FF2B5EF4-FFF2-40B4-BE49-F238E27FC236}">
                  <a16:creationId xmlns:a16="http://schemas.microsoft.com/office/drawing/2014/main" id="{AD85EBC5-FDFC-75CA-825C-462491403AEA}"/>
                </a:ext>
              </a:extLst>
            </p:cNvPr>
            <p:cNvSpPr>
              <a:spLocks noChangeArrowheads="1"/>
            </p:cNvSpPr>
            <p:nvPr/>
          </p:nvSpPr>
          <p:spPr bwMode="auto">
            <a:xfrm>
              <a:off x="6150" y="3026"/>
              <a:ext cx="2400" cy="2313"/>
            </a:xfrm>
            <a:prstGeom prst="ellipse">
              <a:avLst/>
            </a:prstGeom>
            <a:solidFill>
              <a:srgbClr val="008000"/>
            </a:solidFill>
            <a:ln w="50800">
              <a:solidFill>
                <a:srgbClr val="0033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fr-FR" altLang="fr-FR" sz="3600" b="1">
                  <a:solidFill>
                    <a:srgbClr val="FFFFFF"/>
                  </a:solidFill>
                  <a:ea typeface="DFPPOP1-W9"/>
                  <a:cs typeface="DFPPOP1-W9"/>
                </a:rPr>
                <a:t>lui</a:t>
              </a:r>
              <a:br>
                <a:rPr lang="fr-FR" altLang="fr-FR" sz="3600" b="1">
                  <a:solidFill>
                    <a:srgbClr val="FFFFFF"/>
                  </a:solidFill>
                  <a:ea typeface="DFPPOP1-W9"/>
                  <a:cs typeface="DFPPOP1-W9"/>
                </a:rPr>
              </a:br>
              <a:r>
                <a:rPr lang="fr-FR" altLang="fr-FR" sz="3600" b="1">
                  <a:solidFill>
                    <a:srgbClr val="FFFFFF"/>
                  </a:solidFill>
                  <a:ea typeface="DFPPOP1-W9"/>
                  <a:cs typeface="DFPPOP1-W9"/>
                </a:rPr>
                <a:t>leur</a:t>
              </a:r>
              <a:endParaRPr lang="fr-FR" altLang="fr-FR" sz="3200"/>
            </a:p>
          </p:txBody>
        </p:sp>
        <p:sp>
          <p:nvSpPr>
            <p:cNvPr id="15" name="Oval 17">
              <a:extLst>
                <a:ext uri="{FF2B5EF4-FFF2-40B4-BE49-F238E27FC236}">
                  <a16:creationId xmlns:a16="http://schemas.microsoft.com/office/drawing/2014/main" id="{CF17E9DF-2D11-A05D-F5E2-BF89E5ECC438}"/>
                </a:ext>
              </a:extLst>
            </p:cNvPr>
            <p:cNvSpPr>
              <a:spLocks noChangeArrowheads="1"/>
            </p:cNvSpPr>
            <p:nvPr/>
          </p:nvSpPr>
          <p:spPr bwMode="auto">
            <a:xfrm>
              <a:off x="4350" y="3335"/>
              <a:ext cx="2250" cy="2468"/>
            </a:xfrm>
            <a:prstGeom prst="ellipse">
              <a:avLst/>
            </a:prstGeom>
            <a:solidFill>
              <a:srgbClr val="339966"/>
            </a:solidFill>
            <a:ln w="38100">
              <a:solidFill>
                <a:srgbClr val="0033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fr-FR" altLang="fr-FR" sz="3200" b="1">
                  <a:solidFill>
                    <a:srgbClr val="FFFFFF"/>
                  </a:solidFill>
                  <a:ea typeface="DFPPOP1-W9"/>
                  <a:cs typeface="DFPPOP1-W9"/>
                </a:rPr>
                <a:t>le</a:t>
              </a:r>
              <a:br>
                <a:rPr lang="fr-FR" altLang="fr-FR" sz="3200" b="1">
                  <a:solidFill>
                    <a:srgbClr val="FFFFFF"/>
                  </a:solidFill>
                  <a:ea typeface="DFPPOP1-W9"/>
                  <a:cs typeface="DFPPOP1-W9"/>
                </a:rPr>
              </a:br>
              <a:r>
                <a:rPr lang="fr-FR" altLang="fr-FR" sz="3200" b="1">
                  <a:solidFill>
                    <a:srgbClr val="FFFFFF"/>
                  </a:solidFill>
                  <a:ea typeface="DFPPOP1-W9"/>
                  <a:cs typeface="DFPPOP1-W9"/>
                </a:rPr>
                <a:t>la</a:t>
              </a:r>
              <a:br>
                <a:rPr lang="fr-FR" altLang="fr-FR" sz="3200" b="1">
                  <a:solidFill>
                    <a:srgbClr val="FFFFFF"/>
                  </a:solidFill>
                  <a:ea typeface="DFPPOP1-W9"/>
                  <a:cs typeface="DFPPOP1-W9"/>
                </a:rPr>
              </a:br>
              <a:r>
                <a:rPr lang="fr-FR" altLang="fr-FR" sz="3200" b="1">
                  <a:solidFill>
                    <a:srgbClr val="FFFFFF"/>
                  </a:solidFill>
                  <a:ea typeface="DFPPOP1-W9"/>
                  <a:cs typeface="DFPPOP1-W9"/>
                </a:rPr>
                <a:t>les</a:t>
              </a:r>
              <a:endParaRPr lang="fr-FR" altLang="fr-FR" sz="2800"/>
            </a:p>
          </p:txBody>
        </p:sp>
        <p:sp>
          <p:nvSpPr>
            <p:cNvPr id="16" name="Oval 16">
              <a:extLst>
                <a:ext uri="{FF2B5EF4-FFF2-40B4-BE49-F238E27FC236}">
                  <a16:creationId xmlns:a16="http://schemas.microsoft.com/office/drawing/2014/main" id="{8198CE11-9CBC-19A8-3361-A3CBA05C21F8}"/>
                </a:ext>
              </a:extLst>
            </p:cNvPr>
            <p:cNvSpPr>
              <a:spLocks noChangeArrowheads="1"/>
            </p:cNvSpPr>
            <p:nvPr/>
          </p:nvSpPr>
          <p:spPr bwMode="auto">
            <a:xfrm>
              <a:off x="8100" y="2563"/>
              <a:ext cx="2250" cy="2469"/>
            </a:xfrm>
            <a:prstGeom prst="ellipse">
              <a:avLst/>
            </a:prstGeom>
            <a:solidFill>
              <a:srgbClr val="339966"/>
            </a:solidFill>
            <a:ln w="38100">
              <a:solidFill>
                <a:srgbClr val="0033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fr-FR" altLang="fr-FR" sz="2200" dirty="0">
                  <a:solidFill>
                    <a:srgbClr val="FFFFFF"/>
                  </a:solidFill>
                  <a:ea typeface="DFPPOP1-W9"/>
                  <a:cs typeface="DFPPOP1-W9"/>
                </a:rPr>
                <a:t>   </a:t>
              </a:r>
              <a:endParaRPr lang="fr-FR" altLang="fr-FR" sz="900" dirty="0"/>
            </a:p>
            <a:p>
              <a:r>
                <a:rPr lang="fr-FR" altLang="fr-FR" sz="4000" dirty="0">
                  <a:solidFill>
                    <a:srgbClr val="FFFFFF"/>
                  </a:solidFill>
                  <a:ea typeface="DFPPOP1-W9"/>
                  <a:cs typeface="DFPPOP1-W9"/>
                </a:rPr>
                <a:t>  </a:t>
              </a:r>
              <a:r>
                <a:rPr lang="fr-FR" altLang="fr-FR" sz="4000" b="1" dirty="0">
                  <a:solidFill>
                    <a:srgbClr val="FFFFFF"/>
                  </a:solidFill>
                  <a:ea typeface="DFPPOP1-W9"/>
                  <a:cs typeface="DFPPOP1-W9"/>
                </a:rPr>
                <a:t>y</a:t>
              </a:r>
              <a:r>
                <a:rPr lang="fr-FR" altLang="fr-FR" sz="4000" dirty="0">
                  <a:solidFill>
                    <a:srgbClr val="FFFFFF"/>
                  </a:solidFill>
                  <a:ea typeface="DFPPOP1-W9"/>
                  <a:cs typeface="DFPPOP1-W9"/>
                </a:rPr>
                <a:t> </a:t>
              </a:r>
              <a:r>
                <a:rPr lang="fr-FR" altLang="fr-FR" sz="4000" b="1" dirty="0">
                  <a:solidFill>
                    <a:srgbClr val="FFFFFF"/>
                  </a:solidFill>
                  <a:ea typeface="DFPPOP1-W9"/>
                  <a:cs typeface="DFPPOP1-W9"/>
                </a:rPr>
                <a:t>en</a:t>
              </a:r>
              <a:br>
                <a:rPr lang="fr-FR" altLang="fr-FR" sz="4000" b="1" dirty="0">
                  <a:solidFill>
                    <a:srgbClr val="FFFFFF"/>
                  </a:solidFill>
                  <a:ea typeface="DFPPOP1-W9"/>
                  <a:cs typeface="DFPPOP1-W9"/>
                </a:rPr>
              </a:br>
              <a:r>
                <a:rPr lang="fr-FR" altLang="fr-FR" sz="2200" b="1" dirty="0">
                  <a:solidFill>
                    <a:srgbClr val="FFFFFF"/>
                  </a:solidFill>
                  <a:ea typeface="DFPPOP1-W9"/>
                  <a:cs typeface="DFPPOP1-W9"/>
                </a:rPr>
                <a:t>    </a:t>
              </a:r>
              <a:endParaRPr lang="fr-FR" altLang="fr-FR" dirty="0"/>
            </a:p>
          </p:txBody>
        </p:sp>
        <p:sp>
          <p:nvSpPr>
            <p:cNvPr id="17" name="Oval 15">
              <a:extLst>
                <a:ext uri="{FF2B5EF4-FFF2-40B4-BE49-F238E27FC236}">
                  <a16:creationId xmlns:a16="http://schemas.microsoft.com/office/drawing/2014/main" id="{C98CC674-6D1F-9D10-F0F7-AC5C98AB1BEA}"/>
                </a:ext>
              </a:extLst>
            </p:cNvPr>
            <p:cNvSpPr>
              <a:spLocks noChangeArrowheads="1"/>
            </p:cNvSpPr>
            <p:nvPr/>
          </p:nvSpPr>
          <p:spPr bwMode="auto">
            <a:xfrm>
              <a:off x="9450" y="2101"/>
              <a:ext cx="1350" cy="1388"/>
            </a:xfrm>
            <a:prstGeom prst="ellipse">
              <a:avLst/>
            </a:prstGeom>
            <a:solidFill>
              <a:srgbClr val="008000"/>
            </a:solidFill>
            <a:ln w="38100">
              <a:solidFill>
                <a:srgbClr val="0033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18" name="Oval 14">
              <a:extLst>
                <a:ext uri="{FF2B5EF4-FFF2-40B4-BE49-F238E27FC236}">
                  <a16:creationId xmlns:a16="http://schemas.microsoft.com/office/drawing/2014/main" id="{6B638827-E707-C668-2E60-8424DADEF114}"/>
                </a:ext>
              </a:extLst>
            </p:cNvPr>
            <p:cNvSpPr>
              <a:spLocks noChangeArrowheads="1"/>
            </p:cNvSpPr>
            <p:nvPr/>
          </p:nvSpPr>
          <p:spPr bwMode="auto">
            <a:xfrm>
              <a:off x="9750" y="2563"/>
              <a:ext cx="300" cy="309"/>
            </a:xfrm>
            <a:prstGeom prst="ellipse">
              <a:avLst/>
            </a:prstGeom>
            <a:solidFill>
              <a:srgbClr val="FFFFFF"/>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19" name="Oval 13">
              <a:extLst>
                <a:ext uri="{FF2B5EF4-FFF2-40B4-BE49-F238E27FC236}">
                  <a16:creationId xmlns:a16="http://schemas.microsoft.com/office/drawing/2014/main" id="{5A394341-B011-0D36-2ED0-AF14D9BCAA0E}"/>
                </a:ext>
              </a:extLst>
            </p:cNvPr>
            <p:cNvSpPr>
              <a:spLocks noChangeArrowheads="1"/>
            </p:cNvSpPr>
            <p:nvPr/>
          </p:nvSpPr>
          <p:spPr bwMode="auto">
            <a:xfrm>
              <a:off x="10200" y="2563"/>
              <a:ext cx="300" cy="309"/>
            </a:xfrm>
            <a:prstGeom prst="ellipse">
              <a:avLst/>
            </a:prstGeom>
            <a:solidFill>
              <a:srgbClr val="FFFFFF"/>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20" name="Oval 12">
              <a:extLst>
                <a:ext uri="{FF2B5EF4-FFF2-40B4-BE49-F238E27FC236}">
                  <a16:creationId xmlns:a16="http://schemas.microsoft.com/office/drawing/2014/main" id="{1322CB12-441F-7EAF-B7BC-A904771681FA}"/>
                </a:ext>
              </a:extLst>
            </p:cNvPr>
            <p:cNvSpPr>
              <a:spLocks noChangeArrowheads="1"/>
            </p:cNvSpPr>
            <p:nvPr/>
          </p:nvSpPr>
          <p:spPr bwMode="auto">
            <a:xfrm>
              <a:off x="9895" y="2680"/>
              <a:ext cx="149" cy="154"/>
            </a:xfrm>
            <a:prstGeom prst="ellipse">
              <a:avLst/>
            </a:prstGeom>
            <a:solidFill>
              <a:srgbClr val="000000"/>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21" name="Oval 11">
              <a:extLst>
                <a:ext uri="{FF2B5EF4-FFF2-40B4-BE49-F238E27FC236}">
                  <a16:creationId xmlns:a16="http://schemas.microsoft.com/office/drawing/2014/main" id="{0A98E76A-E6AF-6581-EE7D-9D39699BB896}"/>
                </a:ext>
              </a:extLst>
            </p:cNvPr>
            <p:cNvSpPr>
              <a:spLocks noChangeArrowheads="1"/>
            </p:cNvSpPr>
            <p:nvPr/>
          </p:nvSpPr>
          <p:spPr bwMode="auto">
            <a:xfrm>
              <a:off x="10350" y="2680"/>
              <a:ext cx="149" cy="154"/>
            </a:xfrm>
            <a:prstGeom prst="ellipse">
              <a:avLst/>
            </a:prstGeom>
            <a:solidFill>
              <a:srgbClr val="000000"/>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22" name="Freeform 10">
              <a:extLst>
                <a:ext uri="{FF2B5EF4-FFF2-40B4-BE49-F238E27FC236}">
                  <a16:creationId xmlns:a16="http://schemas.microsoft.com/office/drawing/2014/main" id="{6ED28674-2FD7-6E5E-80DF-7E3171AB0D5D}"/>
                </a:ext>
              </a:extLst>
            </p:cNvPr>
            <p:cNvSpPr>
              <a:spLocks/>
            </p:cNvSpPr>
            <p:nvPr/>
          </p:nvSpPr>
          <p:spPr bwMode="auto">
            <a:xfrm>
              <a:off x="9717" y="1927"/>
              <a:ext cx="390" cy="348"/>
            </a:xfrm>
            <a:custGeom>
              <a:avLst/>
              <a:gdLst>
                <a:gd name="T0" fmla="*/ 0 w 468"/>
                <a:gd name="T1" fmla="*/ 0 h 407"/>
                <a:gd name="T2" fmla="*/ 325 w 468"/>
                <a:gd name="T3" fmla="*/ 298 h 407"/>
                <a:gd name="T4" fmla="*/ 0 60000 65536"/>
                <a:gd name="T5" fmla="*/ 0 60000 65536"/>
                <a:gd name="T6" fmla="*/ 0 w 468"/>
                <a:gd name="T7" fmla="*/ 0 h 407"/>
                <a:gd name="T8" fmla="*/ 468 w 468"/>
                <a:gd name="T9" fmla="*/ 407 h 407"/>
              </a:gdLst>
              <a:ahLst/>
              <a:cxnLst>
                <a:cxn ang="T4">
                  <a:pos x="T0" y="T1"/>
                </a:cxn>
                <a:cxn ang="T5">
                  <a:pos x="T2" y="T3"/>
                </a:cxn>
              </a:cxnLst>
              <a:rect l="T6" t="T7" r="T8" b="T9"/>
              <a:pathLst>
                <a:path w="468" h="407">
                  <a:moveTo>
                    <a:pt x="0" y="0"/>
                  </a:moveTo>
                  <a:lnTo>
                    <a:pt x="468" y="407"/>
                  </a:lnTo>
                </a:path>
              </a:pathLst>
            </a:custGeom>
            <a:solidFill>
              <a:srgbClr val="339966"/>
            </a:solidFill>
            <a:ln w="38100">
              <a:solidFill>
                <a:srgbClr val="339966"/>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23" name="Freeform 9">
              <a:extLst>
                <a:ext uri="{FF2B5EF4-FFF2-40B4-BE49-F238E27FC236}">
                  <a16:creationId xmlns:a16="http://schemas.microsoft.com/office/drawing/2014/main" id="{FFD6183C-D7AF-5AB7-2B90-DC44408CFE90}"/>
                </a:ext>
              </a:extLst>
            </p:cNvPr>
            <p:cNvSpPr>
              <a:spLocks/>
            </p:cNvSpPr>
            <p:nvPr/>
          </p:nvSpPr>
          <p:spPr bwMode="auto">
            <a:xfrm>
              <a:off x="10086" y="1856"/>
              <a:ext cx="193" cy="373"/>
            </a:xfrm>
            <a:custGeom>
              <a:avLst/>
              <a:gdLst>
                <a:gd name="T0" fmla="*/ 161 w 232"/>
                <a:gd name="T1" fmla="*/ 0 h 435"/>
                <a:gd name="T2" fmla="*/ 0 w 232"/>
                <a:gd name="T3" fmla="*/ 320 h 435"/>
                <a:gd name="T4" fmla="*/ 0 60000 65536"/>
                <a:gd name="T5" fmla="*/ 0 60000 65536"/>
                <a:gd name="T6" fmla="*/ 0 w 232"/>
                <a:gd name="T7" fmla="*/ 0 h 435"/>
                <a:gd name="T8" fmla="*/ 232 w 232"/>
                <a:gd name="T9" fmla="*/ 435 h 435"/>
              </a:gdLst>
              <a:ahLst/>
              <a:cxnLst>
                <a:cxn ang="T4">
                  <a:pos x="T0" y="T1"/>
                </a:cxn>
                <a:cxn ang="T5">
                  <a:pos x="T2" y="T3"/>
                </a:cxn>
              </a:cxnLst>
              <a:rect l="T6" t="T7" r="T8" b="T9"/>
              <a:pathLst>
                <a:path w="232" h="435">
                  <a:moveTo>
                    <a:pt x="232" y="0"/>
                  </a:moveTo>
                  <a:lnTo>
                    <a:pt x="0" y="435"/>
                  </a:lnTo>
                </a:path>
              </a:pathLst>
            </a:custGeom>
            <a:solidFill>
              <a:srgbClr val="339966"/>
            </a:solidFill>
            <a:ln w="38100">
              <a:solidFill>
                <a:srgbClr val="339966"/>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24" name="Oval 8">
              <a:extLst>
                <a:ext uri="{FF2B5EF4-FFF2-40B4-BE49-F238E27FC236}">
                  <a16:creationId xmlns:a16="http://schemas.microsoft.com/office/drawing/2014/main" id="{19010BCE-F159-ACE4-4FBB-69D1AF8E093B}"/>
                </a:ext>
              </a:extLst>
            </p:cNvPr>
            <p:cNvSpPr>
              <a:spLocks noChangeArrowheads="1"/>
            </p:cNvSpPr>
            <p:nvPr/>
          </p:nvSpPr>
          <p:spPr bwMode="auto">
            <a:xfrm flipV="1">
              <a:off x="9600" y="1792"/>
              <a:ext cx="150" cy="155"/>
            </a:xfrm>
            <a:prstGeom prst="ellipse">
              <a:avLst/>
            </a:prstGeom>
            <a:solidFill>
              <a:srgbClr val="339966"/>
            </a:solidFill>
            <a:ln w="9525">
              <a:solidFill>
                <a:srgbClr val="339966"/>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25" name="Oval 7">
              <a:extLst>
                <a:ext uri="{FF2B5EF4-FFF2-40B4-BE49-F238E27FC236}">
                  <a16:creationId xmlns:a16="http://schemas.microsoft.com/office/drawing/2014/main" id="{FD7C79E7-0CE3-97D3-918E-7EA3761BB095}"/>
                </a:ext>
              </a:extLst>
            </p:cNvPr>
            <p:cNvSpPr>
              <a:spLocks noChangeArrowheads="1"/>
            </p:cNvSpPr>
            <p:nvPr/>
          </p:nvSpPr>
          <p:spPr bwMode="auto">
            <a:xfrm flipV="1">
              <a:off x="10200" y="1792"/>
              <a:ext cx="150" cy="155"/>
            </a:xfrm>
            <a:prstGeom prst="ellipse">
              <a:avLst/>
            </a:prstGeom>
            <a:solidFill>
              <a:srgbClr val="339966"/>
            </a:solidFill>
            <a:ln w="9525">
              <a:solidFill>
                <a:srgbClr val="339966"/>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26" name="Oval 6">
              <a:extLst>
                <a:ext uri="{FF2B5EF4-FFF2-40B4-BE49-F238E27FC236}">
                  <a16:creationId xmlns:a16="http://schemas.microsoft.com/office/drawing/2014/main" id="{5B86F313-10A7-3D60-F1F2-CF84E29E5659}"/>
                </a:ext>
              </a:extLst>
            </p:cNvPr>
            <p:cNvSpPr>
              <a:spLocks noChangeArrowheads="1"/>
            </p:cNvSpPr>
            <p:nvPr/>
          </p:nvSpPr>
          <p:spPr bwMode="auto">
            <a:xfrm>
              <a:off x="4350" y="5803"/>
              <a:ext cx="450" cy="155"/>
            </a:xfrm>
            <a:prstGeom prst="ellipse">
              <a:avLst/>
            </a:prstGeom>
            <a:solidFill>
              <a:srgbClr val="246E49"/>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27" name="Oval 5">
              <a:extLst>
                <a:ext uri="{FF2B5EF4-FFF2-40B4-BE49-F238E27FC236}">
                  <a16:creationId xmlns:a16="http://schemas.microsoft.com/office/drawing/2014/main" id="{7DF439F6-9AC9-2335-E169-3704420149F1}"/>
                </a:ext>
              </a:extLst>
            </p:cNvPr>
            <p:cNvSpPr>
              <a:spLocks noChangeArrowheads="1"/>
            </p:cNvSpPr>
            <p:nvPr/>
          </p:nvSpPr>
          <p:spPr bwMode="auto">
            <a:xfrm>
              <a:off x="5850" y="5649"/>
              <a:ext cx="450" cy="154"/>
            </a:xfrm>
            <a:prstGeom prst="ellipse">
              <a:avLst/>
            </a:prstGeom>
            <a:solidFill>
              <a:srgbClr val="246E49"/>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28" name="Oval 4">
              <a:extLst>
                <a:ext uri="{FF2B5EF4-FFF2-40B4-BE49-F238E27FC236}">
                  <a16:creationId xmlns:a16="http://schemas.microsoft.com/office/drawing/2014/main" id="{AF80B59A-403B-565D-4E5F-ABE7F8D5094C}"/>
                </a:ext>
              </a:extLst>
            </p:cNvPr>
            <p:cNvSpPr>
              <a:spLocks noChangeArrowheads="1"/>
            </p:cNvSpPr>
            <p:nvPr/>
          </p:nvSpPr>
          <p:spPr bwMode="auto">
            <a:xfrm>
              <a:off x="8100" y="5032"/>
              <a:ext cx="450" cy="154"/>
            </a:xfrm>
            <a:prstGeom prst="ellipse">
              <a:avLst/>
            </a:prstGeom>
            <a:solidFill>
              <a:srgbClr val="246E49"/>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29" name="Oval 3">
              <a:extLst>
                <a:ext uri="{FF2B5EF4-FFF2-40B4-BE49-F238E27FC236}">
                  <a16:creationId xmlns:a16="http://schemas.microsoft.com/office/drawing/2014/main" id="{C43A7D9B-DBC6-B830-90C0-4E44B7B3A21E}"/>
                </a:ext>
              </a:extLst>
            </p:cNvPr>
            <p:cNvSpPr>
              <a:spLocks noChangeArrowheads="1"/>
            </p:cNvSpPr>
            <p:nvPr/>
          </p:nvSpPr>
          <p:spPr bwMode="auto">
            <a:xfrm rot="556215">
              <a:off x="9000" y="5032"/>
              <a:ext cx="450" cy="155"/>
            </a:xfrm>
            <a:prstGeom prst="ellipse">
              <a:avLst/>
            </a:prstGeom>
            <a:solidFill>
              <a:srgbClr val="246E49"/>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30" name="WordArt 2">
              <a:extLst>
                <a:ext uri="{FF2B5EF4-FFF2-40B4-BE49-F238E27FC236}">
                  <a16:creationId xmlns:a16="http://schemas.microsoft.com/office/drawing/2014/main" id="{EC3F7385-A003-CD01-5D16-90CD2DD4EFDE}"/>
                </a:ext>
              </a:extLst>
            </p:cNvPr>
            <p:cNvSpPr>
              <a:spLocks noChangeArrowheads="1" noChangeShapeType="1" noTextEdit="1"/>
            </p:cNvSpPr>
            <p:nvPr/>
          </p:nvSpPr>
          <p:spPr bwMode="auto">
            <a:xfrm>
              <a:off x="9750" y="3026"/>
              <a:ext cx="738" cy="308"/>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CanDown">
                <a:avLst>
                  <a:gd name="adj" fmla="val 33333"/>
                </a:avLst>
              </a:prstTxWarp>
            </a:bodyPr>
            <a:lstStyle/>
            <a:p>
              <a:pPr algn="ctr"/>
              <a:r>
                <a:rPr lang="fr-CA" sz="1200" b="1" kern="10">
                  <a:solidFill>
                    <a:srgbClr val="FFFFFF"/>
                  </a:solidFill>
                  <a:latin typeface="Times New Roman" panose="02020603050405020304" pitchFamily="18" charset="0"/>
                  <a:cs typeface="Times New Roman" panose="02020603050405020304" pitchFamily="18" charset="0"/>
                </a:rPr>
                <a:t>verbe</a:t>
              </a:r>
            </a:p>
          </p:txBody>
        </p:sp>
      </p:grpSp>
      <p:sp>
        <p:nvSpPr>
          <p:cNvPr id="31" name="Rectangle 30">
            <a:extLst>
              <a:ext uri="{FF2B5EF4-FFF2-40B4-BE49-F238E27FC236}">
                <a16:creationId xmlns:a16="http://schemas.microsoft.com/office/drawing/2014/main" id="{115C83E5-67AB-B402-1758-FAA439153ED1}"/>
              </a:ext>
            </a:extLst>
          </p:cNvPr>
          <p:cNvSpPr>
            <a:spLocks noChangeArrowheads="1"/>
          </p:cNvSpPr>
          <p:nvPr/>
        </p:nvSpPr>
        <p:spPr bwMode="auto">
          <a:xfrm>
            <a:off x="8494255" y="4546184"/>
            <a:ext cx="4357112"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1778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buFont typeface="Arial" panose="020B0604020202020204" pitchFamily="34" charset="0"/>
              <a:buChar char="•"/>
            </a:pPr>
            <a:r>
              <a:rPr lang="fr-FR" altLang="fr-FR" sz="2800" dirty="0"/>
              <a:t>Tu </a:t>
            </a:r>
            <a:r>
              <a:rPr lang="fr-FR" altLang="fr-FR" sz="2800" b="1" dirty="0"/>
              <a:t>me le </a:t>
            </a:r>
            <a:r>
              <a:rPr lang="fr-FR" altLang="fr-FR" sz="2800" dirty="0"/>
              <a:t>donnes. </a:t>
            </a:r>
            <a:endParaRPr lang="en-US" altLang="fr-FR" sz="2800" dirty="0"/>
          </a:p>
          <a:p>
            <a:pPr eaLnBrk="1" hangingPunct="1">
              <a:buFont typeface="Arial" panose="020B0604020202020204" pitchFamily="34" charset="0"/>
              <a:buChar char="•"/>
            </a:pPr>
            <a:r>
              <a:rPr lang="fr-FR" altLang="fr-FR" sz="2800" dirty="0"/>
              <a:t>Je </a:t>
            </a:r>
            <a:r>
              <a:rPr lang="fr-FR" altLang="fr-FR" sz="2800" b="1" dirty="0"/>
              <a:t>le lui</a:t>
            </a:r>
            <a:r>
              <a:rPr lang="fr-FR" altLang="fr-FR" sz="2800" dirty="0"/>
              <a:t> demande.</a:t>
            </a:r>
            <a:endParaRPr lang="en-US" altLang="fr-FR" sz="2800" dirty="0"/>
          </a:p>
          <a:p>
            <a:pPr eaLnBrk="1" hangingPunct="1">
              <a:buFont typeface="Arial" panose="020B0604020202020204" pitchFamily="34" charset="0"/>
              <a:buChar char="•"/>
            </a:pPr>
            <a:r>
              <a:rPr lang="fr-FR" altLang="fr-FR" sz="2800" dirty="0"/>
              <a:t>Il </a:t>
            </a:r>
            <a:r>
              <a:rPr lang="fr-FR" altLang="fr-FR" sz="2800" b="1" dirty="0"/>
              <a:t>l’y</a:t>
            </a:r>
            <a:r>
              <a:rPr lang="fr-FR" altLang="fr-FR" sz="2800" dirty="0"/>
              <a:t> envoie.</a:t>
            </a:r>
            <a:endParaRPr lang="en-US" altLang="fr-FR" sz="2800" dirty="0"/>
          </a:p>
          <a:p>
            <a:pPr eaLnBrk="1" hangingPunct="1">
              <a:buFont typeface="Arial" panose="020B0604020202020204" pitchFamily="34" charset="0"/>
              <a:buChar char="•"/>
            </a:pPr>
            <a:r>
              <a:rPr lang="fr-FR" altLang="fr-FR" sz="2800" dirty="0"/>
              <a:t>Il n’</a:t>
            </a:r>
            <a:r>
              <a:rPr lang="fr-FR" altLang="fr-FR" sz="2800" b="1" dirty="0"/>
              <a:t>y en</a:t>
            </a:r>
            <a:r>
              <a:rPr lang="fr-FR" altLang="fr-FR" sz="2800" dirty="0"/>
              <a:t> a plus. </a:t>
            </a:r>
            <a:endParaRPr lang="en-US" altLang="fr-FR" sz="2800" dirty="0"/>
          </a:p>
        </p:txBody>
      </p:sp>
      <p:sp>
        <p:nvSpPr>
          <p:cNvPr id="32" name="Rectangle 31">
            <a:extLst>
              <a:ext uri="{FF2B5EF4-FFF2-40B4-BE49-F238E27FC236}">
                <a16:creationId xmlns:a16="http://schemas.microsoft.com/office/drawing/2014/main" id="{B92034E6-E8A9-8BF2-0C72-8EE1D28D8232}"/>
              </a:ext>
            </a:extLst>
          </p:cNvPr>
          <p:cNvSpPr/>
          <p:nvPr/>
        </p:nvSpPr>
        <p:spPr>
          <a:xfrm rot="21255795">
            <a:off x="2099944" y="3027197"/>
            <a:ext cx="677863" cy="542925"/>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33" name="Rectangle 32">
            <a:extLst>
              <a:ext uri="{FF2B5EF4-FFF2-40B4-BE49-F238E27FC236}">
                <a16:creationId xmlns:a16="http://schemas.microsoft.com/office/drawing/2014/main" id="{2D6835C0-C670-895E-FB58-F2B368B31230}"/>
              </a:ext>
            </a:extLst>
          </p:cNvPr>
          <p:cNvSpPr/>
          <p:nvPr/>
        </p:nvSpPr>
        <p:spPr>
          <a:xfrm>
            <a:off x="4027487" y="2813837"/>
            <a:ext cx="676275" cy="542925"/>
          </a:xfrm>
          <a:prstGeom prst="rect">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34" name="Rectangle 33">
            <a:extLst>
              <a:ext uri="{FF2B5EF4-FFF2-40B4-BE49-F238E27FC236}">
                <a16:creationId xmlns:a16="http://schemas.microsoft.com/office/drawing/2014/main" id="{392AEF4D-71BB-123D-27AE-18D8C0275237}"/>
              </a:ext>
            </a:extLst>
          </p:cNvPr>
          <p:cNvSpPr/>
          <p:nvPr/>
        </p:nvSpPr>
        <p:spPr>
          <a:xfrm>
            <a:off x="5894387" y="2537612"/>
            <a:ext cx="677862" cy="541338"/>
          </a:xfrm>
          <a:prstGeom prst="rect">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35" name="Rectangle 34">
            <a:extLst>
              <a:ext uri="{FF2B5EF4-FFF2-40B4-BE49-F238E27FC236}">
                <a16:creationId xmlns:a16="http://schemas.microsoft.com/office/drawing/2014/main" id="{4BA1A4D3-13DC-C887-0329-0BDB91F3FB99}"/>
              </a:ext>
            </a:extLst>
          </p:cNvPr>
          <p:cNvSpPr/>
          <p:nvPr/>
        </p:nvSpPr>
        <p:spPr>
          <a:xfrm>
            <a:off x="7508865" y="2555867"/>
            <a:ext cx="539496" cy="541338"/>
          </a:xfrm>
          <a:prstGeom prst="rect">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
        <p:nvSpPr>
          <p:cNvPr id="36" name="Rectangle 35">
            <a:extLst>
              <a:ext uri="{FF2B5EF4-FFF2-40B4-BE49-F238E27FC236}">
                <a16:creationId xmlns:a16="http://schemas.microsoft.com/office/drawing/2014/main" id="{CFC663F3-48B2-EB82-AD71-285F6D31CA65}"/>
              </a:ext>
            </a:extLst>
          </p:cNvPr>
          <p:cNvSpPr/>
          <p:nvPr/>
        </p:nvSpPr>
        <p:spPr>
          <a:xfrm>
            <a:off x="7594599" y="2520149"/>
            <a:ext cx="1095375" cy="542925"/>
          </a:xfrm>
          <a:prstGeom prst="rect">
            <a:avLst/>
          </a:prstGeom>
          <a:noFill/>
          <a:ln w="317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A"/>
          </a:p>
        </p:txBody>
      </p:sp>
    </p:spTree>
    <p:custDataLst>
      <p:tags r:id="rId1"/>
    </p:custDataLst>
    <p:extLst>
      <p:ext uri="{BB962C8B-B14F-4D97-AF65-F5344CB8AC3E}">
        <p14:creationId xmlns:p14="http://schemas.microsoft.com/office/powerpoint/2010/main" val="80774671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3" presetClass="entr" presetSubtype="16" fill="hold" nodeType="click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p:cTn id="11" dur="500" fill="hold"/>
                                        <p:tgtEl>
                                          <p:spTgt spid="32"/>
                                        </p:tgtEl>
                                        <p:attrNameLst>
                                          <p:attrName>ppt_w</p:attrName>
                                        </p:attrNameLst>
                                      </p:cBhvr>
                                      <p:tavLst>
                                        <p:tav tm="0">
                                          <p:val>
                                            <p:fltVal val="0"/>
                                          </p:val>
                                        </p:tav>
                                        <p:tav tm="100000">
                                          <p:val>
                                            <p:strVal val="#ppt_w"/>
                                          </p:val>
                                        </p:tav>
                                      </p:tavLst>
                                    </p:anim>
                                    <p:anim calcmode="lin" valueType="num">
                                      <p:cBhvr>
                                        <p:cTn id="12" dur="500" fill="hold"/>
                                        <p:tgtEl>
                                          <p:spTgt spid="32"/>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3"/>
                                        </p:tgtEl>
                                        <p:attrNameLst>
                                          <p:attrName>style.visibility</p:attrName>
                                        </p:attrNameLst>
                                      </p:cBhvr>
                                      <p:to>
                                        <p:strVal val="visible"/>
                                      </p:to>
                                    </p:set>
                                    <p:anim calcmode="lin" valueType="num">
                                      <p:cBhvr>
                                        <p:cTn id="15" dur="500" fill="hold"/>
                                        <p:tgtEl>
                                          <p:spTgt spid="33"/>
                                        </p:tgtEl>
                                        <p:attrNameLst>
                                          <p:attrName>ppt_w</p:attrName>
                                        </p:attrNameLst>
                                      </p:cBhvr>
                                      <p:tavLst>
                                        <p:tav tm="0">
                                          <p:val>
                                            <p:fltVal val="0"/>
                                          </p:val>
                                        </p:tav>
                                        <p:tav tm="100000">
                                          <p:val>
                                            <p:strVal val="#ppt_w"/>
                                          </p:val>
                                        </p:tav>
                                      </p:tavLst>
                                    </p:anim>
                                    <p:anim calcmode="lin" valueType="num">
                                      <p:cBhvr>
                                        <p:cTn id="16" dur="500" fill="hold"/>
                                        <p:tgtEl>
                                          <p:spTgt spid="33"/>
                                        </p:tgtEl>
                                        <p:attrNameLst>
                                          <p:attrName>ppt_h</p:attrName>
                                        </p:attrNameLst>
                                      </p:cBhvr>
                                      <p:tavLst>
                                        <p:tav tm="0">
                                          <p:val>
                                            <p:fltVal val="0"/>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nodeType="clickEffect">
                                  <p:stCondLst>
                                    <p:cond delay="0"/>
                                  </p:stCondLst>
                                  <p:childTnLst>
                                    <p:set>
                                      <p:cBhvr>
                                        <p:cTn id="20" dur="1" fill="hold">
                                          <p:stCondLst>
                                            <p:cond delay="0"/>
                                          </p:stCondLst>
                                        </p:cTn>
                                        <p:tgtEl>
                                          <p:spTgt spid="32"/>
                                        </p:tgtEl>
                                        <p:attrNameLst>
                                          <p:attrName>style.visibility</p:attrName>
                                        </p:attrNameLst>
                                      </p:cBhvr>
                                      <p:to>
                                        <p:strVal val="hidden"/>
                                      </p:to>
                                    </p:set>
                                  </p:childTnLst>
                                </p:cTn>
                              </p:par>
                              <p:par>
                                <p:cTn id="21" presetID="1" presetClass="exit" presetSubtype="0" fill="hold" nodeType="withEffect">
                                  <p:stCondLst>
                                    <p:cond delay="0"/>
                                  </p:stCondLst>
                                  <p:childTnLst>
                                    <p:set>
                                      <p:cBhvr>
                                        <p:cTn id="22" dur="1" fill="hold">
                                          <p:stCondLst>
                                            <p:cond delay="0"/>
                                          </p:stCondLst>
                                        </p:cTn>
                                        <p:tgtEl>
                                          <p:spTgt spid="33"/>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1">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33"/>
                                        </p:tgtEl>
                                        <p:attrNameLst>
                                          <p:attrName>style.visibility</p:attrName>
                                        </p:attrNameLst>
                                      </p:cBhvr>
                                      <p:to>
                                        <p:strVal val="visible"/>
                                      </p:to>
                                    </p:set>
                                    <p:anim calcmode="lin" valueType="num">
                                      <p:cBhvr>
                                        <p:cTn id="31" dur="500" fill="hold"/>
                                        <p:tgtEl>
                                          <p:spTgt spid="33"/>
                                        </p:tgtEl>
                                        <p:attrNameLst>
                                          <p:attrName>ppt_w</p:attrName>
                                        </p:attrNameLst>
                                      </p:cBhvr>
                                      <p:tavLst>
                                        <p:tav tm="0">
                                          <p:val>
                                            <p:fltVal val="0"/>
                                          </p:val>
                                        </p:tav>
                                        <p:tav tm="100000">
                                          <p:val>
                                            <p:strVal val="#ppt_w"/>
                                          </p:val>
                                        </p:tav>
                                      </p:tavLst>
                                    </p:anim>
                                    <p:anim calcmode="lin" valueType="num">
                                      <p:cBhvr>
                                        <p:cTn id="32" dur="500" fill="hold"/>
                                        <p:tgtEl>
                                          <p:spTgt spid="33"/>
                                        </p:tgtEl>
                                        <p:attrNameLst>
                                          <p:attrName>ppt_h</p:attrName>
                                        </p:attrNameLst>
                                      </p:cBhvr>
                                      <p:tavLst>
                                        <p:tav tm="0">
                                          <p:val>
                                            <p:fltVal val="0"/>
                                          </p:val>
                                        </p:tav>
                                        <p:tav tm="100000">
                                          <p:val>
                                            <p:strVal val="#ppt_h"/>
                                          </p:val>
                                        </p:tav>
                                      </p:tavLst>
                                    </p:anim>
                                  </p:childTnLst>
                                </p:cTn>
                              </p:par>
                              <p:par>
                                <p:cTn id="33" presetID="23" presetClass="entr" presetSubtype="16" fill="hold" nodeType="withEffect">
                                  <p:stCondLst>
                                    <p:cond delay="0"/>
                                  </p:stCondLst>
                                  <p:childTnLst>
                                    <p:set>
                                      <p:cBhvr>
                                        <p:cTn id="34" dur="1" fill="hold">
                                          <p:stCondLst>
                                            <p:cond delay="0"/>
                                          </p:stCondLst>
                                        </p:cTn>
                                        <p:tgtEl>
                                          <p:spTgt spid="34"/>
                                        </p:tgtEl>
                                        <p:attrNameLst>
                                          <p:attrName>style.visibility</p:attrName>
                                        </p:attrNameLst>
                                      </p:cBhvr>
                                      <p:to>
                                        <p:strVal val="visible"/>
                                      </p:to>
                                    </p:set>
                                    <p:anim calcmode="lin" valueType="num">
                                      <p:cBhvr>
                                        <p:cTn id="35" dur="500" fill="hold"/>
                                        <p:tgtEl>
                                          <p:spTgt spid="34"/>
                                        </p:tgtEl>
                                        <p:attrNameLst>
                                          <p:attrName>ppt_w</p:attrName>
                                        </p:attrNameLst>
                                      </p:cBhvr>
                                      <p:tavLst>
                                        <p:tav tm="0">
                                          <p:val>
                                            <p:fltVal val="0"/>
                                          </p:val>
                                        </p:tav>
                                        <p:tav tm="100000">
                                          <p:val>
                                            <p:strVal val="#ppt_w"/>
                                          </p:val>
                                        </p:tav>
                                      </p:tavLst>
                                    </p:anim>
                                    <p:anim calcmode="lin" valueType="num">
                                      <p:cBhvr>
                                        <p:cTn id="36" dur="500" fill="hold"/>
                                        <p:tgtEl>
                                          <p:spTgt spid="34"/>
                                        </p:tgtEl>
                                        <p:attrNameLst>
                                          <p:attrName>ppt_h</p:attrName>
                                        </p:attrNameLst>
                                      </p:cBhvr>
                                      <p:tavLst>
                                        <p:tav tm="0">
                                          <p:val>
                                            <p:fltVal val="0"/>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nodeType="clickEffect">
                                  <p:stCondLst>
                                    <p:cond delay="0"/>
                                  </p:stCondLst>
                                  <p:childTnLst>
                                    <p:set>
                                      <p:cBhvr>
                                        <p:cTn id="40" dur="1" fill="hold">
                                          <p:stCondLst>
                                            <p:cond delay="0"/>
                                          </p:stCondLst>
                                        </p:cTn>
                                        <p:tgtEl>
                                          <p:spTgt spid="33"/>
                                        </p:tgtEl>
                                        <p:attrNameLst>
                                          <p:attrName>style.visibility</p:attrName>
                                        </p:attrNameLst>
                                      </p:cBhvr>
                                      <p:to>
                                        <p:strVal val="hidden"/>
                                      </p:to>
                                    </p:set>
                                  </p:childTnLst>
                                </p:cTn>
                              </p:par>
                              <p:par>
                                <p:cTn id="41" presetID="1" presetClass="exit" presetSubtype="0" fill="hold" nodeType="withEffect">
                                  <p:stCondLst>
                                    <p:cond delay="0"/>
                                  </p:stCondLst>
                                  <p:childTnLst>
                                    <p:set>
                                      <p:cBhvr>
                                        <p:cTn id="42" dur="1" fill="hold">
                                          <p:stCondLst>
                                            <p:cond delay="0"/>
                                          </p:stCondLst>
                                        </p:cTn>
                                        <p:tgtEl>
                                          <p:spTgt spid="34"/>
                                        </p:tgtEl>
                                        <p:attrNameLst>
                                          <p:attrName>style.visibility</p:attrName>
                                        </p:attrNameLst>
                                      </p:cBhvr>
                                      <p:to>
                                        <p:strVal val="hidden"/>
                                      </p:to>
                                    </p:set>
                                  </p:childTnLst>
                                </p:cTn>
                              </p:par>
                              <p:par>
                                <p:cTn id="43" presetID="23" presetClass="entr" presetSubtype="16" fill="hold" nodeType="withEffect">
                                  <p:stCondLst>
                                    <p:cond delay="0"/>
                                  </p:stCondLst>
                                  <p:childTnLst>
                                    <p:set>
                                      <p:cBhvr>
                                        <p:cTn id="44" dur="1" fill="hold">
                                          <p:stCondLst>
                                            <p:cond delay="0"/>
                                          </p:stCondLst>
                                        </p:cTn>
                                        <p:tgtEl>
                                          <p:spTgt spid="35"/>
                                        </p:tgtEl>
                                        <p:attrNameLst>
                                          <p:attrName>style.visibility</p:attrName>
                                        </p:attrNameLst>
                                      </p:cBhvr>
                                      <p:to>
                                        <p:strVal val="visible"/>
                                      </p:to>
                                    </p:set>
                                    <p:anim calcmode="lin" valueType="num">
                                      <p:cBhvr>
                                        <p:cTn id="45" dur="500" fill="hold"/>
                                        <p:tgtEl>
                                          <p:spTgt spid="35"/>
                                        </p:tgtEl>
                                        <p:attrNameLst>
                                          <p:attrName>ppt_w</p:attrName>
                                        </p:attrNameLst>
                                      </p:cBhvr>
                                      <p:tavLst>
                                        <p:tav tm="0">
                                          <p:val>
                                            <p:fltVal val="0"/>
                                          </p:val>
                                        </p:tav>
                                        <p:tav tm="100000">
                                          <p:val>
                                            <p:strVal val="#ppt_w"/>
                                          </p:val>
                                        </p:tav>
                                      </p:tavLst>
                                    </p:anim>
                                    <p:anim calcmode="lin" valueType="num">
                                      <p:cBhvr>
                                        <p:cTn id="46" dur="500" fill="hold"/>
                                        <p:tgtEl>
                                          <p:spTgt spid="35"/>
                                        </p:tgtEl>
                                        <p:attrNameLst>
                                          <p:attrName>ppt_h</p:attrName>
                                        </p:attrNameLst>
                                      </p:cBhvr>
                                      <p:tavLst>
                                        <p:tav tm="0">
                                          <p:val>
                                            <p:fltVal val="0"/>
                                          </p:val>
                                        </p:tav>
                                        <p:tav tm="100000">
                                          <p:val>
                                            <p:strVal val="#ppt_h"/>
                                          </p:val>
                                        </p:tav>
                                      </p:tavLst>
                                    </p:anim>
                                  </p:childTnLst>
                                </p:cTn>
                              </p:par>
                              <p:par>
                                <p:cTn id="47" presetID="1" presetClass="exit" presetSubtype="0" fill="hold" nodeType="withEffect">
                                  <p:stCondLst>
                                    <p:cond delay="0"/>
                                  </p:stCondLst>
                                  <p:childTnLst>
                                    <p:set>
                                      <p:cBhvr>
                                        <p:cTn id="48" dur="1" fill="hold">
                                          <p:stCondLst>
                                            <p:cond delay="0"/>
                                          </p:stCondLst>
                                        </p:cTn>
                                        <p:tgtEl>
                                          <p:spTgt spid="35"/>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nodeType="clickEffect">
                                  <p:stCondLst>
                                    <p:cond delay="0"/>
                                  </p:stCondLst>
                                  <p:childTnLst>
                                    <p:set>
                                      <p:cBhvr>
                                        <p:cTn id="52" dur="1" fill="hold">
                                          <p:stCondLst>
                                            <p:cond delay="0"/>
                                          </p:stCondLst>
                                        </p:cTn>
                                        <p:tgtEl>
                                          <p:spTgt spid="35"/>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1">
                                            <p:txEl>
                                              <p:pRg st="2" end="2"/>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23" presetClass="entr" presetSubtype="16" fill="hold" nodeType="clickEffect">
                                  <p:stCondLst>
                                    <p:cond delay="0"/>
                                  </p:stCondLst>
                                  <p:childTnLst>
                                    <p:set>
                                      <p:cBhvr>
                                        <p:cTn id="60" dur="1" fill="hold">
                                          <p:stCondLst>
                                            <p:cond delay="0"/>
                                          </p:stCondLst>
                                        </p:cTn>
                                        <p:tgtEl>
                                          <p:spTgt spid="33"/>
                                        </p:tgtEl>
                                        <p:attrNameLst>
                                          <p:attrName>style.visibility</p:attrName>
                                        </p:attrNameLst>
                                      </p:cBhvr>
                                      <p:to>
                                        <p:strVal val="visible"/>
                                      </p:to>
                                    </p:set>
                                    <p:anim calcmode="lin" valueType="num">
                                      <p:cBhvr>
                                        <p:cTn id="61" dur="500" fill="hold"/>
                                        <p:tgtEl>
                                          <p:spTgt spid="33"/>
                                        </p:tgtEl>
                                        <p:attrNameLst>
                                          <p:attrName>ppt_w</p:attrName>
                                        </p:attrNameLst>
                                      </p:cBhvr>
                                      <p:tavLst>
                                        <p:tav tm="0">
                                          <p:val>
                                            <p:fltVal val="0"/>
                                          </p:val>
                                        </p:tav>
                                        <p:tav tm="100000">
                                          <p:val>
                                            <p:strVal val="#ppt_w"/>
                                          </p:val>
                                        </p:tav>
                                      </p:tavLst>
                                    </p:anim>
                                    <p:anim calcmode="lin" valueType="num">
                                      <p:cBhvr>
                                        <p:cTn id="62" dur="500" fill="hold"/>
                                        <p:tgtEl>
                                          <p:spTgt spid="33"/>
                                        </p:tgtEl>
                                        <p:attrNameLst>
                                          <p:attrName>ppt_h</p:attrName>
                                        </p:attrNameLst>
                                      </p:cBhvr>
                                      <p:tavLst>
                                        <p:tav tm="0">
                                          <p:val>
                                            <p:fltVal val="0"/>
                                          </p:val>
                                        </p:tav>
                                        <p:tav tm="100000">
                                          <p:val>
                                            <p:strVal val="#ppt_h"/>
                                          </p:val>
                                        </p:tav>
                                      </p:tavLst>
                                    </p:anim>
                                  </p:childTnLst>
                                </p:cTn>
                              </p:par>
                              <p:par>
                                <p:cTn id="63" presetID="23" presetClass="entr" presetSubtype="16" fill="hold" nodeType="withEffect">
                                  <p:stCondLst>
                                    <p:cond delay="0"/>
                                  </p:stCondLst>
                                  <p:childTnLst>
                                    <p:set>
                                      <p:cBhvr>
                                        <p:cTn id="64" dur="1" fill="hold">
                                          <p:stCondLst>
                                            <p:cond delay="0"/>
                                          </p:stCondLst>
                                        </p:cTn>
                                        <p:tgtEl>
                                          <p:spTgt spid="35"/>
                                        </p:tgtEl>
                                        <p:attrNameLst>
                                          <p:attrName>style.visibility</p:attrName>
                                        </p:attrNameLst>
                                      </p:cBhvr>
                                      <p:to>
                                        <p:strVal val="visible"/>
                                      </p:to>
                                    </p:set>
                                    <p:anim calcmode="lin" valueType="num">
                                      <p:cBhvr>
                                        <p:cTn id="65" dur="500" fill="hold"/>
                                        <p:tgtEl>
                                          <p:spTgt spid="35"/>
                                        </p:tgtEl>
                                        <p:attrNameLst>
                                          <p:attrName>ppt_w</p:attrName>
                                        </p:attrNameLst>
                                      </p:cBhvr>
                                      <p:tavLst>
                                        <p:tav tm="0">
                                          <p:val>
                                            <p:fltVal val="0"/>
                                          </p:val>
                                        </p:tav>
                                        <p:tav tm="100000">
                                          <p:val>
                                            <p:strVal val="#ppt_w"/>
                                          </p:val>
                                        </p:tav>
                                      </p:tavLst>
                                    </p:anim>
                                    <p:anim calcmode="lin" valueType="num">
                                      <p:cBhvr>
                                        <p:cTn id="66" dur="500" fill="hold"/>
                                        <p:tgtEl>
                                          <p:spTgt spid="35"/>
                                        </p:tgtEl>
                                        <p:attrNameLst>
                                          <p:attrName>ppt_h</p:attrName>
                                        </p:attrNameLst>
                                      </p:cBhvr>
                                      <p:tavLst>
                                        <p:tav tm="0">
                                          <p:val>
                                            <p:fltVal val="0"/>
                                          </p:val>
                                        </p:tav>
                                        <p:tav tm="100000">
                                          <p:val>
                                            <p:strVal val="#ppt_h"/>
                                          </p:val>
                                        </p:tav>
                                      </p:tavLst>
                                    </p:anim>
                                  </p:childTnLst>
                                </p:cTn>
                              </p:par>
                            </p:childTnLst>
                          </p:cTn>
                        </p:par>
                      </p:childTnLst>
                    </p:cTn>
                  </p:par>
                  <p:par>
                    <p:cTn id="67" fill="hold">
                      <p:stCondLst>
                        <p:cond delay="indefinite"/>
                      </p:stCondLst>
                      <p:childTnLst>
                        <p:par>
                          <p:cTn id="68" fill="hold">
                            <p:stCondLst>
                              <p:cond delay="0"/>
                            </p:stCondLst>
                            <p:childTnLst>
                              <p:par>
                                <p:cTn id="69" presetID="1" presetClass="exit" presetSubtype="0" fill="hold" nodeType="clickEffect">
                                  <p:stCondLst>
                                    <p:cond delay="0"/>
                                  </p:stCondLst>
                                  <p:childTnLst>
                                    <p:set>
                                      <p:cBhvr>
                                        <p:cTn id="70" dur="1" fill="hold">
                                          <p:stCondLst>
                                            <p:cond delay="0"/>
                                          </p:stCondLst>
                                        </p:cTn>
                                        <p:tgtEl>
                                          <p:spTgt spid="33"/>
                                        </p:tgtEl>
                                        <p:attrNameLst>
                                          <p:attrName>style.visibility</p:attrName>
                                        </p:attrNameLst>
                                      </p:cBhvr>
                                      <p:to>
                                        <p:strVal val="hidden"/>
                                      </p:to>
                                    </p:set>
                                  </p:childTnLst>
                                </p:cTn>
                              </p:par>
                              <p:par>
                                <p:cTn id="71" presetID="1" presetClass="exit" presetSubtype="0" fill="hold" nodeType="withEffect">
                                  <p:stCondLst>
                                    <p:cond delay="0"/>
                                  </p:stCondLst>
                                  <p:childTnLst>
                                    <p:set>
                                      <p:cBhvr>
                                        <p:cTn id="72" dur="1" fill="hold">
                                          <p:stCondLst>
                                            <p:cond delay="0"/>
                                          </p:stCondLst>
                                        </p:cTn>
                                        <p:tgtEl>
                                          <p:spTgt spid="35"/>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31">
                                            <p:txEl>
                                              <p:pRg st="3" end="3"/>
                                            </p:txEl>
                                          </p:spTgt>
                                        </p:tgtEl>
                                        <p:attrNameLst>
                                          <p:attrName>style.visibility</p:attrName>
                                        </p:attrNameLst>
                                      </p:cBhvr>
                                      <p:to>
                                        <p:strVal val="visible"/>
                                      </p:to>
                                    </p:set>
                                  </p:childTnLst>
                                </p:cTn>
                              </p:par>
                              <p:par>
                                <p:cTn id="77" presetID="23" presetClass="entr" presetSubtype="16" fill="hold" nodeType="withEffect">
                                  <p:stCondLst>
                                    <p:cond delay="0"/>
                                  </p:stCondLst>
                                  <p:childTnLst>
                                    <p:set>
                                      <p:cBhvr>
                                        <p:cTn id="78" dur="1" fill="hold">
                                          <p:stCondLst>
                                            <p:cond delay="0"/>
                                          </p:stCondLst>
                                        </p:cTn>
                                        <p:tgtEl>
                                          <p:spTgt spid="36"/>
                                        </p:tgtEl>
                                        <p:attrNameLst>
                                          <p:attrName>style.visibility</p:attrName>
                                        </p:attrNameLst>
                                      </p:cBhvr>
                                      <p:to>
                                        <p:strVal val="visible"/>
                                      </p:to>
                                    </p:set>
                                    <p:anim calcmode="lin" valueType="num">
                                      <p:cBhvr>
                                        <p:cTn id="79" dur="500" fill="hold"/>
                                        <p:tgtEl>
                                          <p:spTgt spid="36"/>
                                        </p:tgtEl>
                                        <p:attrNameLst>
                                          <p:attrName>ppt_w</p:attrName>
                                        </p:attrNameLst>
                                      </p:cBhvr>
                                      <p:tavLst>
                                        <p:tav tm="0">
                                          <p:val>
                                            <p:fltVal val="0"/>
                                          </p:val>
                                        </p:tav>
                                        <p:tav tm="100000">
                                          <p:val>
                                            <p:strVal val="#ppt_w"/>
                                          </p:val>
                                        </p:tav>
                                      </p:tavLst>
                                    </p:anim>
                                    <p:anim calcmode="lin" valueType="num">
                                      <p:cBhvr>
                                        <p:cTn id="80" dur="500" fill="hold"/>
                                        <p:tgtEl>
                                          <p:spTgt spid="36"/>
                                        </p:tgtEl>
                                        <p:attrNameLst>
                                          <p:attrName>ppt_h</p:attrName>
                                        </p:attrNameLst>
                                      </p:cBhvr>
                                      <p:tavLst>
                                        <p:tav tm="0">
                                          <p:val>
                                            <p:fltVal val="0"/>
                                          </p:val>
                                        </p:tav>
                                        <p:tav tm="100000">
                                          <p:val>
                                            <p:strVal val="#ppt_h"/>
                                          </p:val>
                                        </p:tav>
                                      </p:tavLst>
                                    </p:anim>
                                  </p:childTnLst>
                                </p:cTn>
                              </p:par>
                              <p:par>
                                <p:cTn id="81" presetID="1" presetClass="exit" presetSubtype="0" fill="hold" nodeType="withEffect">
                                  <p:stCondLst>
                                    <p:cond delay="0"/>
                                  </p:stCondLst>
                                  <p:childTnLst>
                                    <p:set>
                                      <p:cBhvr>
                                        <p:cTn id="82" dur="1" fill="hold">
                                          <p:stCondLst>
                                            <p:cond delay="0"/>
                                          </p:stCondLst>
                                        </p:cTn>
                                        <p:tgtEl>
                                          <p:spTgt spid="36"/>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nodeType="clickEffect">
                                  <p:stCondLst>
                                    <p:cond delay="0"/>
                                  </p:stCondLst>
                                  <p:childTnLst>
                                    <p:set>
                                      <p:cBhvr>
                                        <p:cTn id="86" dur="1" fill="hold">
                                          <p:stCondLst>
                                            <p:cond delay="0"/>
                                          </p:stCondLst>
                                        </p:cTn>
                                        <p:tgtEl>
                                          <p:spTgt spid="36"/>
                                        </p:tgtEl>
                                        <p:attrNameLst>
                                          <p:attrName>style.visibility</p:attrName>
                                        </p:attrNameLst>
                                      </p:cBhvr>
                                      <p:to>
                                        <p:strVal val="hidden"/>
                                      </p:to>
                                    </p:set>
                                  </p:childTnLst>
                                </p:cTn>
                              </p:par>
                              <p:par>
                                <p:cTn id="87" presetID="23" presetClass="entr" presetSubtype="16" fill="hold" nodeType="withEffect">
                                  <p:stCondLst>
                                    <p:cond delay="0"/>
                                  </p:stCondLst>
                                  <p:childTnLst>
                                    <p:set>
                                      <p:cBhvr>
                                        <p:cTn id="88" dur="1" fill="hold">
                                          <p:stCondLst>
                                            <p:cond delay="0"/>
                                          </p:stCondLst>
                                        </p:cTn>
                                        <p:tgtEl>
                                          <p:spTgt spid="36"/>
                                        </p:tgtEl>
                                        <p:attrNameLst>
                                          <p:attrName>style.visibility</p:attrName>
                                        </p:attrNameLst>
                                      </p:cBhvr>
                                      <p:to>
                                        <p:strVal val="visible"/>
                                      </p:to>
                                    </p:set>
                                    <p:anim calcmode="lin" valueType="num">
                                      <p:cBhvr>
                                        <p:cTn id="89" dur="500" fill="hold"/>
                                        <p:tgtEl>
                                          <p:spTgt spid="36"/>
                                        </p:tgtEl>
                                        <p:attrNameLst>
                                          <p:attrName>ppt_w</p:attrName>
                                        </p:attrNameLst>
                                      </p:cBhvr>
                                      <p:tavLst>
                                        <p:tav tm="0">
                                          <p:val>
                                            <p:fltVal val="0"/>
                                          </p:val>
                                        </p:tav>
                                        <p:tav tm="100000">
                                          <p:val>
                                            <p:strVal val="#ppt_w"/>
                                          </p:val>
                                        </p:tav>
                                      </p:tavLst>
                                    </p:anim>
                                    <p:anim calcmode="lin" valueType="num">
                                      <p:cBhvr>
                                        <p:cTn id="90" dur="500" fill="hold"/>
                                        <p:tgtEl>
                                          <p:spTgt spid="36"/>
                                        </p:tgtEl>
                                        <p:attrNameLst>
                                          <p:attrName>ppt_h</p:attrName>
                                        </p:attrNameLst>
                                      </p:cBhvr>
                                      <p:tavLst>
                                        <p:tav tm="0">
                                          <p:val>
                                            <p:fltVal val="0"/>
                                          </p:val>
                                        </p:tav>
                                        <p:tav tm="100000">
                                          <p:val>
                                            <p:strVal val="#ppt_h"/>
                                          </p:val>
                                        </p:tav>
                                      </p:tavLst>
                                    </p:anim>
                                  </p:childTnLst>
                                </p:cTn>
                              </p:par>
                              <p:par>
                                <p:cTn id="91" presetID="1" presetClass="exit" presetSubtype="0" fill="hold" nodeType="withEffect">
                                  <p:stCondLst>
                                    <p:cond delay="0"/>
                                  </p:stCondLst>
                                  <p:childTnLst>
                                    <p:set>
                                      <p:cBhvr>
                                        <p:cTn id="92" dur="1" fill="hold">
                                          <p:stCondLst>
                                            <p:cond delay="0"/>
                                          </p:stCondLst>
                                        </p:cTn>
                                        <p:tgtEl>
                                          <p:spTgt spid="36"/>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23" presetClass="entr" presetSubtype="16" fill="hold" nodeType="clickEffect">
                                  <p:stCondLst>
                                    <p:cond delay="0"/>
                                  </p:stCondLst>
                                  <p:childTnLst>
                                    <p:set>
                                      <p:cBhvr>
                                        <p:cTn id="96" dur="1" fill="hold">
                                          <p:stCondLst>
                                            <p:cond delay="0"/>
                                          </p:stCondLst>
                                        </p:cTn>
                                        <p:tgtEl>
                                          <p:spTgt spid="36"/>
                                        </p:tgtEl>
                                        <p:attrNameLst>
                                          <p:attrName>style.visibility</p:attrName>
                                        </p:attrNameLst>
                                      </p:cBhvr>
                                      <p:to>
                                        <p:strVal val="visible"/>
                                      </p:to>
                                    </p:set>
                                    <p:anim calcmode="lin" valueType="num">
                                      <p:cBhvr>
                                        <p:cTn id="97" dur="500" fill="hold"/>
                                        <p:tgtEl>
                                          <p:spTgt spid="36"/>
                                        </p:tgtEl>
                                        <p:attrNameLst>
                                          <p:attrName>ppt_w</p:attrName>
                                        </p:attrNameLst>
                                      </p:cBhvr>
                                      <p:tavLst>
                                        <p:tav tm="0">
                                          <p:val>
                                            <p:fltVal val="0"/>
                                          </p:val>
                                        </p:tav>
                                        <p:tav tm="100000">
                                          <p:val>
                                            <p:strVal val="#ppt_w"/>
                                          </p:val>
                                        </p:tav>
                                      </p:tavLst>
                                    </p:anim>
                                    <p:anim calcmode="lin" valueType="num">
                                      <p:cBhvr>
                                        <p:cTn id="98" dur="500" fill="hold"/>
                                        <p:tgtEl>
                                          <p:spTgt spid="36"/>
                                        </p:tgtEl>
                                        <p:attrNameLst>
                                          <p:attrName>ppt_h</p:attrName>
                                        </p:attrNameLst>
                                      </p:cBhvr>
                                      <p:tavLst>
                                        <p:tav tm="0">
                                          <p:val>
                                            <p:fltVal val="0"/>
                                          </p:val>
                                        </p:tav>
                                        <p:tav tm="100000">
                                          <p:val>
                                            <p:strVal val="#ppt_h"/>
                                          </p:val>
                                        </p:tav>
                                      </p:tavLst>
                                    </p:anim>
                                  </p:childTnLst>
                                </p:cTn>
                              </p:par>
                            </p:childTnLst>
                          </p:cTn>
                        </p:par>
                      </p:childTnLst>
                    </p:cTn>
                  </p:par>
                  <p:par>
                    <p:cTn id="99" fill="hold">
                      <p:stCondLst>
                        <p:cond delay="indefinite"/>
                      </p:stCondLst>
                      <p:childTnLst>
                        <p:par>
                          <p:cTn id="100" fill="hold">
                            <p:stCondLst>
                              <p:cond delay="0"/>
                            </p:stCondLst>
                            <p:childTnLst>
                              <p:par>
                                <p:cTn id="101" presetID="1" presetClass="exit" presetSubtype="0" fill="hold" nodeType="clickEffect">
                                  <p:stCondLst>
                                    <p:cond delay="0"/>
                                  </p:stCondLst>
                                  <p:childTnLst>
                                    <p:set>
                                      <p:cBhvr>
                                        <p:cTn id="102" dur="1" fill="hold">
                                          <p:stCondLst>
                                            <p:cond delay="0"/>
                                          </p:stCondLst>
                                        </p:cTn>
                                        <p:tgtEl>
                                          <p:spTgt spid="3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2" grpId="1" animBg="1"/>
      <p:bldP spid="33" grpId="0" animBg="1"/>
      <p:bldP spid="33" grpId="1" animBg="1"/>
      <p:bldP spid="33" grpId="2" animBg="1"/>
      <p:bldP spid="33" grpId="3" animBg="1"/>
      <p:bldP spid="33" grpId="4" animBg="1"/>
      <p:bldP spid="33" grpId="5" animBg="1"/>
      <p:bldP spid="34" grpId="0" animBg="1"/>
      <p:bldP spid="34" grpId="1" animBg="1"/>
      <p:bldP spid="35" grpId="0" animBg="1"/>
      <p:bldP spid="35" grpId="1" animBg="1"/>
      <p:bldP spid="35" grpId="2" animBg="1"/>
      <p:bldP spid="35" grpId="3" animBg="1"/>
      <p:bldP spid="35" grpId="4" animBg="1"/>
      <p:bldP spid="36" grpId="0" animBg="1"/>
      <p:bldP spid="36" grpId="1" animBg="1"/>
      <p:bldP spid="36" grpId="2" animBg="1"/>
      <p:bldP spid="36" grpId="3" animBg="1"/>
      <p:bldP spid="36" grpId="4" animBg="1"/>
      <p:bldP spid="36" grpId="5" animBg="1"/>
      <p:bldP spid="36" grpId="6"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459EA-0BCE-4332-BDD7-168340E1BE8B}"/>
              </a:ext>
            </a:extLst>
          </p:cNvPr>
          <p:cNvSpPr>
            <a:spLocks noGrp="1"/>
          </p:cNvSpPr>
          <p:nvPr>
            <p:ph type="title"/>
          </p:nvPr>
        </p:nvSpPr>
        <p:spPr/>
        <p:txBody>
          <a:bodyPr/>
          <a:lstStyle/>
          <a:p>
            <a:r>
              <a:rPr lang="fr-CA" dirty="0"/>
              <a:t>Place dans la phrase</a:t>
            </a:r>
          </a:p>
        </p:txBody>
      </p:sp>
      <p:sp>
        <p:nvSpPr>
          <p:cNvPr id="8" name="Content Placeholder 5">
            <a:extLst>
              <a:ext uri="{FF2B5EF4-FFF2-40B4-BE49-F238E27FC236}">
                <a16:creationId xmlns:a16="http://schemas.microsoft.com/office/drawing/2014/main" id="{C35965B0-EB1F-E30F-2FFA-E63F4D508E2B}"/>
              </a:ext>
            </a:extLst>
          </p:cNvPr>
          <p:cNvSpPr txBox="1">
            <a:spLocks/>
          </p:cNvSpPr>
          <p:nvPr/>
        </p:nvSpPr>
        <p:spPr bwMode="auto">
          <a:xfrm>
            <a:off x="1142998" y="997030"/>
            <a:ext cx="9042401" cy="417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63500" marR="0" lvl="0" indent="0" algn="l" defTabSz="914400" rtl="0" eaLnBrk="1" fontAlgn="base" latinLnBrk="0" hangingPunct="1">
              <a:lnSpc>
                <a:spcPct val="100000"/>
              </a:lnSpc>
              <a:spcBef>
                <a:spcPct val="20000"/>
              </a:spcBef>
              <a:spcAft>
                <a:spcPct val="0"/>
              </a:spcAft>
              <a:buClrTx/>
              <a:buSzTx/>
              <a:buFontTx/>
              <a:buNone/>
              <a:tabLst/>
              <a:defRPr/>
            </a:pPr>
            <a:r>
              <a:rPr kumimoji="0" lang="fr-FR" sz="3600" b="1" i="0" u="none" strike="noStrike" kern="0" cap="none" spc="0" normalizeH="0" baseline="0" noProof="0" dirty="0">
                <a:ln>
                  <a:noFill/>
                </a:ln>
                <a:solidFill>
                  <a:srgbClr val="000000"/>
                </a:solidFill>
                <a:effectLst/>
                <a:uLnTx/>
                <a:uFillTx/>
                <a:latin typeface="Arial"/>
                <a:ea typeface="+mn-ea"/>
                <a:cs typeface="+mn-cs"/>
              </a:rPr>
              <a:t>Toujours devant le verbe </a:t>
            </a:r>
            <a:r>
              <a:rPr kumimoji="0" lang="fr-FR" b="0" i="0" u="none" strike="noStrike" kern="0" cap="none" spc="0" normalizeH="0" baseline="0" noProof="0" dirty="0">
                <a:ln>
                  <a:noFill/>
                </a:ln>
                <a:solidFill>
                  <a:srgbClr val="000000"/>
                </a:solidFill>
                <a:effectLst/>
                <a:uLnTx/>
                <a:uFillTx/>
                <a:latin typeface="Arial"/>
                <a:ea typeface="+mn-ea"/>
                <a:cs typeface="+mn-cs"/>
              </a:rPr>
              <a:t> </a:t>
            </a:r>
          </a:p>
          <a:p>
            <a:pPr marL="63500" marR="0" lvl="0" indent="393700" algn="l" defTabSz="914400" rtl="0" eaLnBrk="1" fontAlgn="base" latinLnBrk="0" hangingPunct="1">
              <a:lnSpc>
                <a:spcPct val="100000"/>
              </a:lnSpc>
              <a:spcBef>
                <a:spcPct val="20000"/>
              </a:spcBef>
              <a:spcAft>
                <a:spcPct val="0"/>
              </a:spcAft>
              <a:buClrTx/>
              <a:buSzTx/>
              <a:buFontTx/>
              <a:buChar char="•"/>
              <a:tabLst/>
              <a:defRPr/>
            </a:pPr>
            <a:r>
              <a:rPr kumimoji="0" lang="fr-FR" sz="2800" b="1" i="0" u="none" strike="noStrike" kern="0" cap="none" spc="0" normalizeH="0" baseline="0" noProof="0" dirty="0">
                <a:ln>
                  <a:noFill/>
                </a:ln>
                <a:solidFill>
                  <a:srgbClr val="0B435B"/>
                </a:solidFill>
                <a:effectLst/>
                <a:uLnTx/>
                <a:uFillTx/>
                <a:latin typeface="Arial"/>
                <a:ea typeface="+mn-ea"/>
                <a:cs typeface="+mn-cs"/>
              </a:rPr>
              <a:t>à la négation </a:t>
            </a:r>
            <a:endParaRPr kumimoji="0" lang="fr-FR" sz="2800" i="0" u="none" strike="noStrike" kern="0" cap="none" spc="0" normalizeH="0" baseline="0" noProof="0" dirty="0">
              <a:ln>
                <a:noFill/>
              </a:ln>
              <a:solidFill>
                <a:srgbClr val="0B435B"/>
              </a:solidFill>
              <a:effectLst/>
              <a:uLnTx/>
              <a:uFillTx/>
              <a:latin typeface="Arial"/>
              <a:ea typeface="+mn-ea"/>
              <a:cs typeface="+mn-cs"/>
            </a:endParaRPr>
          </a:p>
          <a:p>
            <a:pPr marL="63500" marR="0" lvl="0" indent="393700" algn="l" defTabSz="914400" rtl="0" eaLnBrk="1" fontAlgn="base" latinLnBrk="0" hangingPunct="1">
              <a:lnSpc>
                <a:spcPct val="100000"/>
              </a:lnSpc>
              <a:spcBef>
                <a:spcPct val="20000"/>
              </a:spcBef>
              <a:spcAft>
                <a:spcPct val="0"/>
              </a:spcAft>
              <a:buClrTx/>
              <a:buSzTx/>
              <a:buFontTx/>
              <a:buNone/>
              <a:tabLst/>
              <a:defRPr/>
            </a:pPr>
            <a:r>
              <a:rPr kumimoji="0" lang="fr-FR" sz="2400" b="0" i="0" u="none" strike="noStrike" kern="0" cap="none" spc="0" normalizeH="0" baseline="0" noProof="0" dirty="0">
                <a:ln>
                  <a:noFill/>
                </a:ln>
                <a:solidFill>
                  <a:srgbClr val="000000"/>
                </a:solidFill>
                <a:effectLst/>
                <a:uLnTx/>
                <a:uFillTx/>
                <a:latin typeface="Arial"/>
                <a:ea typeface="+mn-ea"/>
                <a:cs typeface="+mn-cs"/>
              </a:rPr>
              <a:t>Il ne </a:t>
            </a:r>
            <a:r>
              <a:rPr kumimoji="0" lang="fr-FR" sz="2400" b="1" i="0" u="none" strike="noStrike" kern="0" cap="none" spc="0" normalizeH="0" baseline="0" noProof="0" dirty="0">
                <a:ln>
                  <a:noFill/>
                </a:ln>
                <a:solidFill>
                  <a:srgbClr val="000000"/>
                </a:solidFill>
                <a:effectLst/>
                <a:uLnTx/>
                <a:uFillTx/>
                <a:latin typeface="Arial"/>
                <a:ea typeface="+mn-ea"/>
                <a:cs typeface="+mn-cs"/>
              </a:rPr>
              <a:t>lui</a:t>
            </a:r>
            <a:r>
              <a:rPr kumimoji="0" lang="fr-FR" sz="2400" b="0" i="0" u="none" strike="noStrike" kern="0" cap="none" spc="0" normalizeH="0" baseline="0" noProof="0" dirty="0">
                <a:ln>
                  <a:noFill/>
                </a:ln>
                <a:solidFill>
                  <a:srgbClr val="000000"/>
                </a:solidFill>
                <a:effectLst/>
                <a:uLnTx/>
                <a:uFillTx/>
                <a:latin typeface="Arial"/>
                <a:ea typeface="+mn-ea"/>
                <a:cs typeface="+mn-cs"/>
              </a:rPr>
              <a:t> </a:t>
            </a:r>
            <a:r>
              <a:rPr kumimoji="0" lang="fr-FR" sz="2400" b="0" i="0" u="sng" strike="noStrike" kern="0" cap="none" spc="0" normalizeH="0" baseline="0" noProof="0" dirty="0">
                <a:ln>
                  <a:noFill/>
                </a:ln>
                <a:solidFill>
                  <a:srgbClr val="000000"/>
                </a:solidFill>
                <a:effectLst/>
                <a:uLnTx/>
                <a:uFillTx/>
                <a:latin typeface="Arial"/>
                <a:ea typeface="+mn-ea"/>
                <a:cs typeface="+mn-cs"/>
              </a:rPr>
              <a:t>parle</a:t>
            </a:r>
            <a:r>
              <a:rPr kumimoji="0" lang="fr-FR" sz="2400" b="0" i="0" u="none" strike="noStrike" kern="0" cap="none" spc="0" normalizeH="0" baseline="0" noProof="0" dirty="0">
                <a:ln>
                  <a:noFill/>
                </a:ln>
                <a:solidFill>
                  <a:srgbClr val="000000"/>
                </a:solidFill>
                <a:effectLst/>
                <a:uLnTx/>
                <a:uFillTx/>
                <a:latin typeface="Arial"/>
                <a:ea typeface="+mn-ea"/>
                <a:cs typeface="+mn-cs"/>
              </a:rPr>
              <a:t> plus. </a:t>
            </a:r>
            <a:endParaRPr kumimoji="0" lang="en-US" sz="2400" b="0" i="0" u="none" strike="noStrike" kern="0" cap="none" spc="0" normalizeH="0" baseline="0" noProof="0" dirty="0">
              <a:ln>
                <a:noFill/>
              </a:ln>
              <a:solidFill>
                <a:srgbClr val="000000"/>
              </a:solidFill>
              <a:effectLst/>
              <a:uLnTx/>
              <a:uFillTx/>
              <a:latin typeface="Arial"/>
              <a:ea typeface="+mn-ea"/>
              <a:cs typeface="+mn-cs"/>
            </a:endParaRPr>
          </a:p>
          <a:p>
            <a:pPr marL="63500" marR="0" lvl="0" indent="393700" algn="l" defTabSz="914400" rtl="0" eaLnBrk="1" fontAlgn="base" latinLnBrk="0" hangingPunct="1">
              <a:lnSpc>
                <a:spcPct val="100000"/>
              </a:lnSpc>
              <a:spcBef>
                <a:spcPct val="20000"/>
              </a:spcBef>
              <a:spcAft>
                <a:spcPct val="0"/>
              </a:spcAft>
              <a:buClrTx/>
              <a:buSzTx/>
              <a:buFontTx/>
              <a:buChar char="•"/>
              <a:tabLst/>
              <a:defRPr/>
            </a:pPr>
            <a:r>
              <a:rPr kumimoji="0" lang="fr-FR" sz="2800" b="1" i="0" u="none" strike="noStrike" kern="0" cap="none" spc="0" normalizeH="0" baseline="0" noProof="0" dirty="0">
                <a:ln>
                  <a:noFill/>
                </a:ln>
                <a:solidFill>
                  <a:srgbClr val="0B435B"/>
                </a:solidFill>
                <a:effectLst/>
                <a:uLnTx/>
                <a:uFillTx/>
                <a:latin typeface="Arial"/>
                <a:ea typeface="+mn-ea"/>
                <a:cs typeface="+mn-cs"/>
              </a:rPr>
              <a:t>à l’interrogation </a:t>
            </a:r>
            <a:endParaRPr kumimoji="0" lang="fr-FR" sz="2800" i="0" u="none" strike="noStrike" kern="0" cap="none" spc="0" normalizeH="0" baseline="0" noProof="0" dirty="0">
              <a:ln>
                <a:noFill/>
              </a:ln>
              <a:solidFill>
                <a:srgbClr val="0B435B"/>
              </a:solidFill>
              <a:effectLst/>
              <a:uLnTx/>
              <a:uFillTx/>
              <a:latin typeface="Arial"/>
              <a:ea typeface="+mn-ea"/>
              <a:cs typeface="+mn-cs"/>
            </a:endParaRPr>
          </a:p>
          <a:p>
            <a:pPr marL="63500" marR="0" lvl="0" indent="393700" algn="l" defTabSz="914400" rtl="0" eaLnBrk="1" fontAlgn="base" latinLnBrk="0" hangingPunct="1">
              <a:lnSpc>
                <a:spcPct val="100000"/>
              </a:lnSpc>
              <a:spcBef>
                <a:spcPct val="20000"/>
              </a:spcBef>
              <a:spcAft>
                <a:spcPct val="0"/>
              </a:spcAft>
              <a:buClrTx/>
              <a:buSzTx/>
              <a:buFontTx/>
              <a:buNone/>
              <a:tabLst/>
              <a:defRPr/>
            </a:pPr>
            <a:r>
              <a:rPr kumimoji="0" lang="fr-FR" sz="2400" b="1" i="0" u="none" strike="noStrike" kern="0" cap="none" spc="0" normalizeH="0" baseline="0" noProof="0" dirty="0">
                <a:ln>
                  <a:noFill/>
                </a:ln>
                <a:solidFill>
                  <a:srgbClr val="000000"/>
                </a:solidFill>
                <a:effectLst/>
                <a:uLnTx/>
                <a:uFillTx/>
                <a:latin typeface="Arial"/>
                <a:ea typeface="+mn-ea"/>
                <a:cs typeface="+mn-cs"/>
              </a:rPr>
              <a:t>M’en</a:t>
            </a:r>
            <a:r>
              <a:rPr kumimoji="0" lang="fr-FR" sz="2400" b="0" i="0" u="none" strike="noStrike" kern="0" cap="none" spc="0" normalizeH="0" baseline="0" noProof="0" dirty="0">
                <a:ln>
                  <a:noFill/>
                </a:ln>
                <a:solidFill>
                  <a:srgbClr val="000000"/>
                </a:solidFill>
                <a:effectLst/>
                <a:uLnTx/>
                <a:uFillTx/>
                <a:latin typeface="Arial"/>
                <a:ea typeface="+mn-ea"/>
                <a:cs typeface="+mn-cs"/>
              </a:rPr>
              <a:t> </a:t>
            </a:r>
            <a:r>
              <a:rPr kumimoji="0" lang="fr-FR" sz="2400" b="0" i="0" u="sng" strike="noStrike" kern="0" cap="none" spc="0" normalizeH="0" baseline="0" noProof="0" dirty="0">
                <a:ln>
                  <a:noFill/>
                </a:ln>
                <a:solidFill>
                  <a:srgbClr val="000000"/>
                </a:solidFill>
                <a:effectLst/>
                <a:uLnTx/>
                <a:uFillTx/>
                <a:latin typeface="Arial"/>
                <a:ea typeface="+mn-ea"/>
                <a:cs typeface="+mn-cs"/>
              </a:rPr>
              <a:t>parleras</a:t>
            </a:r>
            <a:r>
              <a:rPr kumimoji="0" lang="fr-FR" sz="2400" b="0" i="0" u="none" strike="noStrike" kern="0" cap="none" spc="0" normalizeH="0" baseline="0" noProof="0" dirty="0">
                <a:ln>
                  <a:noFill/>
                </a:ln>
                <a:solidFill>
                  <a:srgbClr val="000000"/>
                </a:solidFill>
                <a:effectLst/>
                <a:uLnTx/>
                <a:uFillTx/>
                <a:latin typeface="Arial"/>
                <a:ea typeface="+mn-ea"/>
                <a:cs typeface="+mn-cs"/>
              </a:rPr>
              <a:t>-tu un jour ? </a:t>
            </a:r>
          </a:p>
          <a:p>
            <a:pPr marL="63500" indent="393700" eaLnBrk="1" hangingPunct="1">
              <a:defRPr/>
            </a:pPr>
            <a:r>
              <a:rPr lang="fr-FR" sz="2800" b="1" kern="0" dirty="0">
                <a:solidFill>
                  <a:srgbClr val="0B435B"/>
                </a:solidFill>
                <a:latin typeface="Arial"/>
              </a:rPr>
              <a:t>aux temps composés </a:t>
            </a:r>
            <a:r>
              <a:rPr lang="fr-FR" sz="2800" kern="0" dirty="0">
                <a:solidFill>
                  <a:srgbClr val="0B435B"/>
                </a:solidFill>
                <a:latin typeface="Arial"/>
              </a:rPr>
              <a:t>(</a:t>
            </a:r>
            <a:r>
              <a:rPr lang="fr-FR" sz="2800" b="1" kern="0" dirty="0">
                <a:solidFill>
                  <a:srgbClr val="0B435B"/>
                </a:solidFill>
                <a:latin typeface="Arial"/>
              </a:rPr>
              <a:t>devant</a:t>
            </a:r>
            <a:r>
              <a:rPr lang="fr-FR" sz="2800" kern="0" dirty="0">
                <a:solidFill>
                  <a:srgbClr val="0B435B"/>
                </a:solidFill>
                <a:latin typeface="Arial"/>
              </a:rPr>
              <a:t> </a:t>
            </a:r>
            <a:r>
              <a:rPr lang="fr-FR" sz="2800" b="1" kern="0" dirty="0">
                <a:solidFill>
                  <a:srgbClr val="0B435B"/>
                </a:solidFill>
                <a:latin typeface="Arial"/>
              </a:rPr>
              <a:t>avoir</a:t>
            </a:r>
            <a:r>
              <a:rPr lang="fr-FR" sz="2800" kern="0" dirty="0">
                <a:solidFill>
                  <a:srgbClr val="0B435B"/>
                </a:solidFill>
                <a:latin typeface="Arial"/>
              </a:rPr>
              <a:t> ou </a:t>
            </a:r>
            <a:r>
              <a:rPr lang="fr-FR" sz="2800" b="1" kern="0" dirty="0">
                <a:solidFill>
                  <a:srgbClr val="0B435B"/>
                </a:solidFill>
                <a:latin typeface="Arial"/>
              </a:rPr>
              <a:t>être</a:t>
            </a:r>
            <a:r>
              <a:rPr lang="fr-FR" sz="2800" kern="0" dirty="0">
                <a:solidFill>
                  <a:srgbClr val="0B435B"/>
                </a:solidFill>
                <a:latin typeface="Arial"/>
              </a:rPr>
              <a:t>)</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fr-FR" sz="2800" b="0" i="0" u="none" strike="noStrike" kern="0" cap="none" spc="0" normalizeH="0" baseline="0" noProof="0" dirty="0">
                <a:ln>
                  <a:noFill/>
                </a:ln>
                <a:solidFill>
                  <a:srgbClr val="000000"/>
                </a:solidFill>
                <a:effectLst/>
                <a:uLnTx/>
                <a:uFillTx/>
                <a:latin typeface="Arial"/>
                <a:ea typeface="+mn-ea"/>
                <a:cs typeface="+mn-cs"/>
              </a:rPr>
              <a:t>	</a:t>
            </a:r>
            <a:r>
              <a:rPr kumimoji="0" lang="fr-FR" sz="2400" b="0" i="0" u="none" strike="noStrike" kern="0" cap="none" spc="0" normalizeH="0" baseline="0" noProof="0" dirty="0">
                <a:ln>
                  <a:noFill/>
                </a:ln>
                <a:solidFill>
                  <a:srgbClr val="000000"/>
                </a:solidFill>
                <a:effectLst/>
                <a:uLnTx/>
                <a:uFillTx/>
                <a:latin typeface="Arial"/>
                <a:ea typeface="+mn-ea"/>
                <a:cs typeface="+mn-cs"/>
              </a:rPr>
              <a:t>Je </a:t>
            </a:r>
            <a:r>
              <a:rPr kumimoji="0" lang="fr-FR" sz="2400" b="1" i="0" u="none" strike="noStrike" kern="0" cap="none" spc="0" normalizeH="0" baseline="0" noProof="0" dirty="0">
                <a:ln>
                  <a:noFill/>
                </a:ln>
                <a:solidFill>
                  <a:srgbClr val="000000"/>
                </a:solidFill>
                <a:effectLst/>
                <a:uLnTx/>
                <a:uFillTx/>
                <a:latin typeface="Arial"/>
                <a:ea typeface="+mn-ea"/>
                <a:cs typeface="+mn-cs"/>
              </a:rPr>
              <a:t>lui</a:t>
            </a:r>
            <a:r>
              <a:rPr kumimoji="0" lang="fr-FR" sz="2400" b="0" i="0" u="none" strike="noStrike" kern="0" cap="none" spc="0" normalizeH="0" baseline="0" noProof="0" dirty="0">
                <a:ln>
                  <a:noFill/>
                </a:ln>
                <a:solidFill>
                  <a:srgbClr val="000000"/>
                </a:solidFill>
                <a:effectLst/>
                <a:uLnTx/>
                <a:uFillTx/>
                <a:latin typeface="Arial"/>
                <a:ea typeface="+mn-ea"/>
                <a:cs typeface="+mn-cs"/>
              </a:rPr>
              <a:t> </a:t>
            </a:r>
            <a:r>
              <a:rPr kumimoji="0" lang="fr-FR" sz="2400" b="0" i="0" u="sng" strike="noStrike" kern="0" cap="none" spc="0" normalizeH="0" baseline="0" noProof="0" dirty="0">
                <a:ln>
                  <a:noFill/>
                </a:ln>
                <a:solidFill>
                  <a:srgbClr val="000000"/>
                </a:solidFill>
                <a:effectLst/>
                <a:uLnTx/>
                <a:uFillTx/>
                <a:latin typeface="Arial"/>
                <a:ea typeface="+mn-ea"/>
                <a:cs typeface="+mn-cs"/>
              </a:rPr>
              <a:t>ai dit</a:t>
            </a:r>
            <a:r>
              <a:rPr kumimoji="0" lang="fr-FR" sz="2400" b="0" i="0" u="none" strike="noStrike" kern="0" cap="none" spc="0" normalizeH="0" baseline="0" noProof="0" dirty="0">
                <a:ln>
                  <a:noFill/>
                </a:ln>
                <a:solidFill>
                  <a:srgbClr val="000000"/>
                </a:solidFill>
                <a:effectLst/>
                <a:uLnTx/>
                <a:uFillTx/>
                <a:latin typeface="Arial"/>
                <a:ea typeface="+mn-ea"/>
                <a:cs typeface="+mn-cs"/>
              </a:rPr>
              <a:t> la vérité.  </a:t>
            </a:r>
            <a:endParaRPr kumimoji="0" lang="en-US" sz="2400" b="0" i="0" u="none" strike="noStrike" kern="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fr-FR" sz="2400" b="0" i="0" u="none" strike="noStrike" kern="0" cap="none" spc="0" normalizeH="0" baseline="0" noProof="0" dirty="0">
                <a:ln>
                  <a:noFill/>
                </a:ln>
                <a:solidFill>
                  <a:srgbClr val="000000"/>
                </a:solidFill>
                <a:effectLst/>
                <a:uLnTx/>
                <a:uFillTx/>
                <a:latin typeface="Arial"/>
                <a:ea typeface="+mn-ea"/>
                <a:cs typeface="+mn-cs"/>
              </a:rPr>
              <a:t>	Il </a:t>
            </a:r>
            <a:r>
              <a:rPr kumimoji="0" lang="fr-FR" sz="2400" b="1" i="0" u="none" strike="noStrike" kern="0" cap="none" spc="0" normalizeH="0" baseline="0" noProof="0" dirty="0">
                <a:ln>
                  <a:noFill/>
                </a:ln>
                <a:solidFill>
                  <a:srgbClr val="000000"/>
                </a:solidFill>
                <a:effectLst/>
                <a:uLnTx/>
                <a:uFillTx/>
                <a:latin typeface="Arial"/>
                <a:ea typeface="+mn-ea"/>
                <a:cs typeface="+mn-cs"/>
              </a:rPr>
              <a:t>l’</a:t>
            </a:r>
            <a:r>
              <a:rPr kumimoji="0" lang="fr-FR" sz="2400" b="0" i="0" u="sng" strike="noStrike" kern="0" cap="none" spc="0" normalizeH="0" baseline="0" noProof="0" dirty="0">
                <a:ln>
                  <a:noFill/>
                </a:ln>
                <a:solidFill>
                  <a:srgbClr val="000000"/>
                </a:solidFill>
                <a:effectLst/>
                <a:uLnTx/>
                <a:uFillTx/>
                <a:latin typeface="Arial"/>
                <a:ea typeface="+mn-ea"/>
                <a:cs typeface="+mn-cs"/>
              </a:rPr>
              <a:t>a vu</a:t>
            </a:r>
            <a:r>
              <a:rPr kumimoji="0" lang="fr-FR" sz="2400" b="0" i="0" u="none" strike="noStrike" kern="0" cap="none" spc="0" normalizeH="0" baseline="0" noProof="0" dirty="0">
                <a:ln>
                  <a:noFill/>
                </a:ln>
                <a:solidFill>
                  <a:srgbClr val="000000"/>
                </a:solidFill>
                <a:effectLst/>
                <a:uLnTx/>
                <a:uFillTx/>
                <a:latin typeface="Arial"/>
                <a:ea typeface="+mn-ea"/>
                <a:cs typeface="+mn-cs"/>
              </a:rPr>
              <a:t>. </a:t>
            </a:r>
          </a:p>
          <a:p>
            <a:pPr marL="63500" indent="393700" eaLnBrk="1" hangingPunct="1">
              <a:defRPr/>
            </a:pPr>
            <a:r>
              <a:rPr lang="fr-FR" sz="2800" b="1" kern="0" dirty="0">
                <a:solidFill>
                  <a:srgbClr val="0B435B"/>
                </a:solidFill>
                <a:latin typeface="Arial"/>
              </a:rPr>
              <a:t>deux verbes </a:t>
            </a:r>
            <a:r>
              <a:rPr lang="fr-FR" sz="2800" kern="0" dirty="0">
                <a:solidFill>
                  <a:srgbClr val="0B435B"/>
                </a:solidFill>
                <a:latin typeface="Arial"/>
              </a:rPr>
              <a:t>(</a:t>
            </a:r>
            <a:r>
              <a:rPr lang="fr-FR" sz="2800" b="1" kern="0" dirty="0">
                <a:solidFill>
                  <a:srgbClr val="0B435B"/>
                </a:solidFill>
                <a:latin typeface="Arial"/>
              </a:rPr>
              <a:t>devant l’infinitif</a:t>
            </a:r>
            <a:r>
              <a:rPr lang="fr-FR" sz="2800" kern="0" dirty="0">
                <a:solidFill>
                  <a:srgbClr val="0B435B"/>
                </a:solidFill>
                <a:latin typeface="Arial"/>
              </a:rPr>
              <a:t>)</a:t>
            </a:r>
            <a:endParaRPr lang="en-US" sz="2800" kern="0" dirty="0">
              <a:solidFill>
                <a:srgbClr val="0B435B"/>
              </a:solidFill>
              <a:latin typeface="Arial"/>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fr-FR" sz="2400" b="0" i="0" u="none" strike="noStrike" kern="0" cap="none" spc="0" normalizeH="0" baseline="0" noProof="0" dirty="0">
                <a:ln>
                  <a:noFill/>
                </a:ln>
                <a:solidFill>
                  <a:srgbClr val="000000"/>
                </a:solidFill>
                <a:effectLst/>
                <a:uLnTx/>
                <a:uFillTx/>
                <a:latin typeface="Arial"/>
                <a:ea typeface="+mn-ea"/>
                <a:cs typeface="+mn-cs"/>
              </a:rPr>
              <a:t>	Je veux </a:t>
            </a:r>
            <a:r>
              <a:rPr kumimoji="0" lang="fr-FR" sz="2400" b="1" i="0" u="none" strike="noStrike" kern="0" cap="none" spc="0" normalizeH="0" baseline="0" noProof="0" dirty="0">
                <a:ln>
                  <a:noFill/>
                </a:ln>
                <a:solidFill>
                  <a:srgbClr val="000000"/>
                </a:solidFill>
                <a:effectLst/>
                <a:uLnTx/>
                <a:uFillTx/>
                <a:latin typeface="Arial"/>
                <a:ea typeface="+mn-ea"/>
                <a:cs typeface="+mn-cs"/>
              </a:rPr>
              <a:t>l’</a:t>
            </a:r>
            <a:r>
              <a:rPr kumimoji="0" lang="fr-FR" sz="2400" b="0" i="0" u="sng" strike="noStrike" kern="0" cap="none" spc="0" normalizeH="0" baseline="0" noProof="0" dirty="0">
                <a:ln>
                  <a:noFill/>
                </a:ln>
                <a:solidFill>
                  <a:srgbClr val="000000"/>
                </a:solidFill>
                <a:effectLst/>
                <a:uLnTx/>
                <a:uFillTx/>
                <a:latin typeface="Arial"/>
                <a:ea typeface="+mn-ea"/>
                <a:cs typeface="+mn-cs"/>
              </a:rPr>
              <a:t>écrire</a:t>
            </a:r>
            <a:r>
              <a:rPr kumimoji="0" lang="fr-FR" sz="2400" b="0" i="0" u="none" strike="noStrike" kern="0" cap="none" spc="0" normalizeH="0" baseline="0" noProof="0" dirty="0">
                <a:ln>
                  <a:noFill/>
                </a:ln>
                <a:solidFill>
                  <a:srgbClr val="000000"/>
                </a:solidFill>
                <a:effectLst/>
                <a:uLnTx/>
                <a:uFillTx/>
                <a:latin typeface="Arial"/>
                <a:ea typeface="+mn-ea"/>
                <a:cs typeface="+mn-cs"/>
              </a:rPr>
              <a:t>. </a:t>
            </a:r>
            <a:endParaRPr kumimoji="0" lang="en-US" sz="2400" b="0" i="0" u="none" strike="noStrike" kern="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fr-FR" sz="2400" b="0" i="0" u="none" strike="noStrike" kern="0" cap="none" spc="0" normalizeH="0" baseline="0" noProof="0" dirty="0">
                <a:ln>
                  <a:noFill/>
                </a:ln>
                <a:solidFill>
                  <a:srgbClr val="000000"/>
                </a:solidFill>
                <a:effectLst/>
                <a:uLnTx/>
                <a:uFillTx/>
                <a:latin typeface="Arial"/>
                <a:ea typeface="+mn-ea"/>
                <a:cs typeface="+mn-cs"/>
              </a:rPr>
              <a:t>	Je vais </a:t>
            </a:r>
            <a:r>
              <a:rPr kumimoji="0" lang="fr-FR" sz="2400" b="1" i="0" u="none" strike="noStrike" kern="0" cap="none" spc="0" normalizeH="0" baseline="0" noProof="0" dirty="0">
                <a:ln>
                  <a:noFill/>
                </a:ln>
                <a:solidFill>
                  <a:srgbClr val="000000"/>
                </a:solidFill>
                <a:effectLst/>
                <a:uLnTx/>
                <a:uFillTx/>
                <a:latin typeface="Arial"/>
                <a:ea typeface="+mn-ea"/>
                <a:cs typeface="+mn-cs"/>
              </a:rPr>
              <a:t>lui</a:t>
            </a:r>
            <a:r>
              <a:rPr kumimoji="0" lang="fr-FR" sz="2400" b="0" i="0" u="none" strike="noStrike" kern="0" cap="none" spc="0" normalizeH="0" baseline="0" noProof="0" dirty="0">
                <a:ln>
                  <a:noFill/>
                </a:ln>
                <a:solidFill>
                  <a:srgbClr val="000000"/>
                </a:solidFill>
                <a:effectLst/>
                <a:uLnTx/>
                <a:uFillTx/>
                <a:latin typeface="Arial"/>
                <a:ea typeface="+mn-ea"/>
                <a:cs typeface="+mn-cs"/>
              </a:rPr>
              <a:t> </a:t>
            </a:r>
            <a:r>
              <a:rPr kumimoji="0" lang="fr-FR" sz="2400" b="0" i="0" u="sng" strike="noStrike" kern="0" cap="none" spc="0" normalizeH="0" baseline="0" noProof="0" dirty="0">
                <a:ln>
                  <a:noFill/>
                </a:ln>
                <a:solidFill>
                  <a:srgbClr val="000000"/>
                </a:solidFill>
                <a:effectLst/>
                <a:uLnTx/>
                <a:uFillTx/>
                <a:latin typeface="Arial"/>
                <a:ea typeface="+mn-ea"/>
                <a:cs typeface="+mn-cs"/>
              </a:rPr>
              <a:t>parler</a:t>
            </a:r>
            <a:r>
              <a:rPr kumimoji="0" lang="fr-FR" sz="2400" b="0" i="0" strike="noStrike" kern="0" cap="none" spc="0" normalizeH="0" baseline="0" noProof="0" dirty="0">
                <a:ln>
                  <a:noFill/>
                </a:ln>
                <a:solidFill>
                  <a:srgbClr val="000000"/>
                </a:solidFill>
                <a:effectLst/>
                <a:uLnTx/>
                <a:uFillTx/>
                <a:latin typeface="Arial"/>
                <a:ea typeface="+mn-ea"/>
                <a:cs typeface="+mn-cs"/>
              </a:rPr>
              <a:t>.</a:t>
            </a:r>
            <a:endParaRPr kumimoji="0" lang="en-US" sz="3200" b="0" i="0" u="none" strike="noStrike" kern="0" cap="none" spc="0" normalizeH="0" baseline="0" noProof="0" dirty="0">
              <a:ln>
                <a:noFill/>
              </a:ln>
              <a:solidFill>
                <a:srgbClr val="000000"/>
              </a:solidFill>
              <a:effectLst/>
              <a:uLnTx/>
              <a:uFillTx/>
              <a:latin typeface="Arial"/>
              <a:ea typeface="+mn-ea"/>
              <a:cs typeface="+mn-cs"/>
            </a:endParaRPr>
          </a:p>
          <a:p>
            <a:pPr marL="63500" marR="0" lvl="0" indent="393700" algn="l" defTabSz="914400" rtl="0" eaLnBrk="1" fontAlgn="base" latinLnBrk="0" hangingPunct="1">
              <a:lnSpc>
                <a:spcPct val="100000"/>
              </a:lnSpc>
              <a:spcBef>
                <a:spcPct val="20000"/>
              </a:spcBef>
              <a:spcAft>
                <a:spcPct val="0"/>
              </a:spcAft>
              <a:buClrTx/>
              <a:buSzTx/>
              <a:buFontTx/>
              <a:buChar char="•"/>
              <a:tabLst/>
              <a:defRPr/>
            </a:pPr>
            <a:endParaRPr kumimoji="0" lang="fr-FR" sz="3200" b="0" i="0" u="none" strike="noStrike" kern="0" cap="none" spc="0" normalizeH="0" baseline="0" noProof="0" dirty="0">
              <a:ln>
                <a:noFill/>
              </a:ln>
              <a:solidFill>
                <a:srgbClr val="000000"/>
              </a:solidFill>
              <a:effectLst/>
              <a:uLnTx/>
              <a:uFillTx/>
              <a:latin typeface="Arial"/>
              <a:ea typeface="+mn-ea"/>
              <a:cs typeface="+mn-cs"/>
            </a:endParaRPr>
          </a:p>
        </p:txBody>
      </p:sp>
      <p:grpSp>
        <p:nvGrpSpPr>
          <p:cNvPr id="9" name="Group 32">
            <a:extLst>
              <a:ext uri="{FF2B5EF4-FFF2-40B4-BE49-F238E27FC236}">
                <a16:creationId xmlns:a16="http://schemas.microsoft.com/office/drawing/2014/main" id="{F11023C0-21B1-6868-57D7-2393ADE4564F}"/>
              </a:ext>
            </a:extLst>
          </p:cNvPr>
          <p:cNvGrpSpPr>
            <a:grpSpLocks/>
          </p:cNvGrpSpPr>
          <p:nvPr/>
        </p:nvGrpSpPr>
        <p:grpSpPr bwMode="auto">
          <a:xfrm rot="1348872">
            <a:off x="10472058" y="707618"/>
            <a:ext cx="1501392" cy="1797728"/>
            <a:chOff x="7502879" y="1471299"/>
            <a:chExt cx="1344841" cy="1647770"/>
          </a:xfrm>
        </p:grpSpPr>
        <p:sp>
          <p:nvSpPr>
            <p:cNvPr id="10" name="Oval 15">
              <a:extLst>
                <a:ext uri="{FF2B5EF4-FFF2-40B4-BE49-F238E27FC236}">
                  <a16:creationId xmlns:a16="http://schemas.microsoft.com/office/drawing/2014/main" id="{641A5586-9815-E0AF-2C54-AA7DE88CDB6C}"/>
                </a:ext>
              </a:extLst>
            </p:cNvPr>
            <p:cNvSpPr>
              <a:spLocks noChangeArrowheads="1"/>
            </p:cNvSpPr>
            <p:nvPr/>
          </p:nvSpPr>
          <p:spPr bwMode="auto">
            <a:xfrm>
              <a:off x="7502879" y="1774747"/>
              <a:ext cx="1344841" cy="1344322"/>
            </a:xfrm>
            <a:prstGeom prst="ellipse">
              <a:avLst/>
            </a:prstGeom>
            <a:solidFill>
              <a:srgbClr val="008000"/>
            </a:solidFill>
            <a:ln w="38100">
              <a:solidFill>
                <a:srgbClr val="0033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11" name="Oval 14">
              <a:extLst>
                <a:ext uri="{FF2B5EF4-FFF2-40B4-BE49-F238E27FC236}">
                  <a16:creationId xmlns:a16="http://schemas.microsoft.com/office/drawing/2014/main" id="{F226B347-2375-2F73-E844-C2601B107198}"/>
                </a:ext>
              </a:extLst>
            </p:cNvPr>
            <p:cNvSpPr>
              <a:spLocks noChangeArrowheads="1"/>
            </p:cNvSpPr>
            <p:nvPr/>
          </p:nvSpPr>
          <p:spPr bwMode="auto">
            <a:xfrm>
              <a:off x="7801732" y="2222209"/>
              <a:ext cx="298854" cy="299276"/>
            </a:xfrm>
            <a:prstGeom prst="ellipse">
              <a:avLst/>
            </a:prstGeom>
            <a:solidFill>
              <a:srgbClr val="FFFFFF"/>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12" name="Oval 36">
              <a:extLst>
                <a:ext uri="{FF2B5EF4-FFF2-40B4-BE49-F238E27FC236}">
                  <a16:creationId xmlns:a16="http://schemas.microsoft.com/office/drawing/2014/main" id="{BEAA5DAC-F77F-3A07-0B70-AF24CFE9C78A}"/>
                </a:ext>
              </a:extLst>
            </p:cNvPr>
            <p:cNvSpPr>
              <a:spLocks noChangeArrowheads="1"/>
            </p:cNvSpPr>
            <p:nvPr/>
          </p:nvSpPr>
          <p:spPr bwMode="auto">
            <a:xfrm>
              <a:off x="8250013" y="2222209"/>
              <a:ext cx="298854" cy="299276"/>
            </a:xfrm>
            <a:prstGeom prst="ellipse">
              <a:avLst/>
            </a:prstGeom>
            <a:solidFill>
              <a:srgbClr val="FFFFFF"/>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13" name="Oval 12">
              <a:extLst>
                <a:ext uri="{FF2B5EF4-FFF2-40B4-BE49-F238E27FC236}">
                  <a16:creationId xmlns:a16="http://schemas.microsoft.com/office/drawing/2014/main" id="{FB005AED-49E2-F17E-0CE1-27F58D0C9EE1}"/>
                </a:ext>
              </a:extLst>
            </p:cNvPr>
            <p:cNvSpPr>
              <a:spLocks noChangeArrowheads="1"/>
            </p:cNvSpPr>
            <p:nvPr/>
          </p:nvSpPr>
          <p:spPr bwMode="auto">
            <a:xfrm>
              <a:off x="7813422" y="2336375"/>
              <a:ext cx="148432" cy="149154"/>
            </a:xfrm>
            <a:prstGeom prst="ellipse">
              <a:avLst/>
            </a:prstGeom>
            <a:solidFill>
              <a:srgbClr val="000000"/>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14" name="Oval 11">
              <a:extLst>
                <a:ext uri="{FF2B5EF4-FFF2-40B4-BE49-F238E27FC236}">
                  <a16:creationId xmlns:a16="http://schemas.microsoft.com/office/drawing/2014/main" id="{271A35AA-58D1-7CF5-7C8F-F175CE2C0C6F}"/>
                </a:ext>
              </a:extLst>
            </p:cNvPr>
            <p:cNvSpPr>
              <a:spLocks noChangeArrowheads="1"/>
            </p:cNvSpPr>
            <p:nvPr/>
          </p:nvSpPr>
          <p:spPr bwMode="auto">
            <a:xfrm>
              <a:off x="8258295" y="2331878"/>
              <a:ext cx="148432" cy="149154"/>
            </a:xfrm>
            <a:prstGeom prst="ellipse">
              <a:avLst/>
            </a:prstGeom>
            <a:solidFill>
              <a:srgbClr val="000000"/>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15" name="Freeform 10">
              <a:extLst>
                <a:ext uri="{FF2B5EF4-FFF2-40B4-BE49-F238E27FC236}">
                  <a16:creationId xmlns:a16="http://schemas.microsoft.com/office/drawing/2014/main" id="{5185D459-F86D-0AB9-0AE5-7A6F56720CA5}"/>
                </a:ext>
              </a:extLst>
            </p:cNvPr>
            <p:cNvSpPr>
              <a:spLocks/>
            </p:cNvSpPr>
            <p:nvPr/>
          </p:nvSpPr>
          <p:spPr bwMode="auto">
            <a:xfrm>
              <a:off x="7768043" y="1604206"/>
              <a:ext cx="388510" cy="337049"/>
            </a:xfrm>
            <a:custGeom>
              <a:avLst/>
              <a:gdLst>
                <a:gd name="T0" fmla="*/ 0 w 468"/>
                <a:gd name="T1" fmla="*/ 0 h 407"/>
                <a:gd name="T2" fmla="*/ 322521430 w 468"/>
                <a:gd name="T3" fmla="*/ 279120483 h 407"/>
                <a:gd name="T4" fmla="*/ 0 60000 65536"/>
                <a:gd name="T5" fmla="*/ 0 60000 65536"/>
                <a:gd name="T6" fmla="*/ 0 w 468"/>
                <a:gd name="T7" fmla="*/ 0 h 407"/>
                <a:gd name="T8" fmla="*/ 468 w 468"/>
                <a:gd name="T9" fmla="*/ 407 h 407"/>
              </a:gdLst>
              <a:ahLst/>
              <a:cxnLst>
                <a:cxn ang="T4">
                  <a:pos x="T0" y="T1"/>
                </a:cxn>
                <a:cxn ang="T5">
                  <a:pos x="T2" y="T3"/>
                </a:cxn>
              </a:cxnLst>
              <a:rect l="T6" t="T7" r="T8" b="T9"/>
              <a:pathLst>
                <a:path w="468" h="407">
                  <a:moveTo>
                    <a:pt x="0" y="0"/>
                  </a:moveTo>
                  <a:lnTo>
                    <a:pt x="468" y="407"/>
                  </a:lnTo>
                </a:path>
              </a:pathLst>
            </a:custGeom>
            <a:solidFill>
              <a:srgbClr val="339966"/>
            </a:solidFill>
            <a:ln w="38100">
              <a:solidFill>
                <a:srgbClr val="339966"/>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16" name="Freeform 9">
              <a:extLst>
                <a:ext uri="{FF2B5EF4-FFF2-40B4-BE49-F238E27FC236}">
                  <a16:creationId xmlns:a16="http://schemas.microsoft.com/office/drawing/2014/main" id="{BA7A6541-6C71-1E2D-F335-5D4599BD1717}"/>
                </a:ext>
              </a:extLst>
            </p:cNvPr>
            <p:cNvSpPr>
              <a:spLocks/>
            </p:cNvSpPr>
            <p:nvPr/>
          </p:nvSpPr>
          <p:spPr bwMode="auto">
            <a:xfrm>
              <a:off x="8141133" y="1571970"/>
              <a:ext cx="192262" cy="361262"/>
            </a:xfrm>
            <a:custGeom>
              <a:avLst/>
              <a:gdLst>
                <a:gd name="T0" fmla="*/ 159330513 w 232"/>
                <a:gd name="T1" fmla="*/ 0 h 435"/>
                <a:gd name="T2" fmla="*/ 0 w 232"/>
                <a:gd name="T3" fmla="*/ 300023543 h 435"/>
                <a:gd name="T4" fmla="*/ 0 60000 65536"/>
                <a:gd name="T5" fmla="*/ 0 60000 65536"/>
                <a:gd name="T6" fmla="*/ 0 w 232"/>
                <a:gd name="T7" fmla="*/ 0 h 435"/>
                <a:gd name="T8" fmla="*/ 232 w 232"/>
                <a:gd name="T9" fmla="*/ 435 h 435"/>
              </a:gdLst>
              <a:ahLst/>
              <a:cxnLst>
                <a:cxn ang="T4">
                  <a:pos x="T0" y="T1"/>
                </a:cxn>
                <a:cxn ang="T5">
                  <a:pos x="T2" y="T3"/>
                </a:cxn>
              </a:cxnLst>
              <a:rect l="T6" t="T7" r="T8" b="T9"/>
              <a:pathLst>
                <a:path w="232" h="435">
                  <a:moveTo>
                    <a:pt x="232" y="0"/>
                  </a:moveTo>
                  <a:lnTo>
                    <a:pt x="0" y="435"/>
                  </a:lnTo>
                </a:path>
              </a:pathLst>
            </a:custGeom>
            <a:solidFill>
              <a:srgbClr val="339966"/>
            </a:solidFill>
            <a:ln w="38100">
              <a:solidFill>
                <a:srgbClr val="339966"/>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17" name="Oval 8">
              <a:extLst>
                <a:ext uri="{FF2B5EF4-FFF2-40B4-BE49-F238E27FC236}">
                  <a16:creationId xmlns:a16="http://schemas.microsoft.com/office/drawing/2014/main" id="{D461B366-F9B2-6852-C8B8-D7D84EEBF8C1}"/>
                </a:ext>
              </a:extLst>
            </p:cNvPr>
            <p:cNvSpPr>
              <a:spLocks noChangeArrowheads="1"/>
            </p:cNvSpPr>
            <p:nvPr/>
          </p:nvSpPr>
          <p:spPr bwMode="auto">
            <a:xfrm flipV="1">
              <a:off x="7652306" y="1475471"/>
              <a:ext cx="149427" cy="150122"/>
            </a:xfrm>
            <a:prstGeom prst="ellipse">
              <a:avLst/>
            </a:prstGeom>
            <a:solidFill>
              <a:srgbClr val="339966"/>
            </a:solidFill>
            <a:ln w="9525">
              <a:solidFill>
                <a:srgbClr val="339966"/>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18" name="Oval 7">
              <a:extLst>
                <a:ext uri="{FF2B5EF4-FFF2-40B4-BE49-F238E27FC236}">
                  <a16:creationId xmlns:a16="http://schemas.microsoft.com/office/drawing/2014/main" id="{54ED1BAF-BA1F-BC1D-E6E7-A1FBD0E0AD6A}"/>
                </a:ext>
              </a:extLst>
            </p:cNvPr>
            <p:cNvSpPr>
              <a:spLocks noChangeArrowheads="1"/>
            </p:cNvSpPr>
            <p:nvPr/>
          </p:nvSpPr>
          <p:spPr bwMode="auto">
            <a:xfrm flipV="1">
              <a:off x="8259867" y="1471299"/>
              <a:ext cx="149427" cy="150122"/>
            </a:xfrm>
            <a:prstGeom prst="ellipse">
              <a:avLst/>
            </a:prstGeom>
            <a:solidFill>
              <a:srgbClr val="339966"/>
            </a:solidFill>
            <a:ln w="9525">
              <a:solidFill>
                <a:srgbClr val="339966"/>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19" name="WordArt 2">
              <a:extLst>
                <a:ext uri="{FF2B5EF4-FFF2-40B4-BE49-F238E27FC236}">
                  <a16:creationId xmlns:a16="http://schemas.microsoft.com/office/drawing/2014/main" id="{7EB646E4-9AE4-2E6E-D9B2-0C60D340B1CC}"/>
                </a:ext>
              </a:extLst>
            </p:cNvPr>
            <p:cNvSpPr>
              <a:spLocks noChangeArrowheads="1" noChangeShapeType="1" noTextEdit="1"/>
            </p:cNvSpPr>
            <p:nvPr/>
          </p:nvSpPr>
          <p:spPr bwMode="auto">
            <a:xfrm>
              <a:off x="7801732" y="2670639"/>
              <a:ext cx="735180" cy="298308"/>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CanDown">
                <a:avLst>
                  <a:gd name="adj" fmla="val 33333"/>
                </a:avLst>
              </a:prstTxWarp>
            </a:bodyPr>
            <a:lstStyle/>
            <a:p>
              <a:pPr algn="ctr"/>
              <a:r>
                <a:rPr lang="fr-CA" sz="1200" b="1" kern="10" dirty="0">
                  <a:solidFill>
                    <a:srgbClr val="FFFFFF"/>
                  </a:solidFill>
                  <a:latin typeface="Times New Roman" panose="02020603050405020304" pitchFamily="18" charset="0"/>
                  <a:cs typeface="Times New Roman" panose="02020603050405020304" pitchFamily="18" charset="0"/>
                </a:rPr>
                <a:t>verbe</a:t>
              </a:r>
            </a:p>
          </p:txBody>
        </p:sp>
      </p:grpSp>
    </p:spTree>
    <p:custDataLst>
      <p:tags r:id="rId1"/>
    </p:custDataLst>
    <p:extLst>
      <p:ext uri="{BB962C8B-B14F-4D97-AF65-F5344CB8AC3E}">
        <p14:creationId xmlns:p14="http://schemas.microsoft.com/office/powerpoint/2010/main" val="93483678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8">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426A0-9DB7-548B-DFDC-E558A7287910}"/>
              </a:ext>
            </a:extLst>
          </p:cNvPr>
          <p:cNvSpPr>
            <a:spLocks noGrp="1"/>
          </p:cNvSpPr>
          <p:nvPr>
            <p:ph type="title"/>
          </p:nvPr>
        </p:nvSpPr>
        <p:spPr/>
        <p:txBody>
          <a:bodyPr/>
          <a:lstStyle/>
          <a:p>
            <a:r>
              <a:rPr lang="fr-FR" altLang="fr-FR" sz="2800" dirty="0"/>
              <a:t>Place à l’impératif affirmatif </a:t>
            </a:r>
            <a:endParaRPr lang="fr-CA" dirty="0"/>
          </a:p>
        </p:txBody>
      </p:sp>
      <p:graphicFrame>
        <p:nvGraphicFramePr>
          <p:cNvPr id="17" name="Table 16">
            <a:extLst>
              <a:ext uri="{FF2B5EF4-FFF2-40B4-BE49-F238E27FC236}">
                <a16:creationId xmlns:a16="http://schemas.microsoft.com/office/drawing/2014/main" id="{A5933E45-A988-FAF6-259C-428DD84397E1}"/>
              </a:ext>
            </a:extLst>
          </p:cNvPr>
          <p:cNvGraphicFramePr>
            <a:graphicFrameLocks noGrp="1"/>
          </p:cNvGraphicFramePr>
          <p:nvPr>
            <p:extLst>
              <p:ext uri="{D42A27DB-BD31-4B8C-83A1-F6EECF244321}">
                <p14:modId xmlns:p14="http://schemas.microsoft.com/office/powerpoint/2010/main" val="962429643"/>
              </p:ext>
            </p:extLst>
          </p:nvPr>
        </p:nvGraphicFramePr>
        <p:xfrm>
          <a:off x="1015352" y="1602483"/>
          <a:ext cx="4086874" cy="4389441"/>
        </p:xfrm>
        <a:graphic>
          <a:graphicData uri="http://schemas.openxmlformats.org/drawingml/2006/table">
            <a:tbl>
              <a:tblPr/>
              <a:tblGrid>
                <a:gridCol w="1588148">
                  <a:extLst>
                    <a:ext uri="{9D8B030D-6E8A-4147-A177-3AD203B41FA5}">
                      <a16:colId xmlns:a16="http://schemas.microsoft.com/office/drawing/2014/main" val="20000"/>
                    </a:ext>
                  </a:extLst>
                </a:gridCol>
                <a:gridCol w="907698">
                  <a:extLst>
                    <a:ext uri="{9D8B030D-6E8A-4147-A177-3AD203B41FA5}">
                      <a16:colId xmlns:a16="http://schemas.microsoft.com/office/drawing/2014/main" val="20001"/>
                    </a:ext>
                  </a:extLst>
                </a:gridCol>
                <a:gridCol w="172500">
                  <a:extLst>
                    <a:ext uri="{9D8B030D-6E8A-4147-A177-3AD203B41FA5}">
                      <a16:colId xmlns:a16="http://schemas.microsoft.com/office/drawing/2014/main" val="20002"/>
                    </a:ext>
                  </a:extLst>
                </a:gridCol>
                <a:gridCol w="1418528">
                  <a:extLst>
                    <a:ext uri="{9D8B030D-6E8A-4147-A177-3AD203B41FA5}">
                      <a16:colId xmlns:a16="http://schemas.microsoft.com/office/drawing/2014/main" val="20003"/>
                    </a:ext>
                  </a:extLst>
                </a:gridCol>
              </a:tblGrid>
              <a:tr h="731573">
                <a:tc rowSpan="3">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lgn="ctr">
                        <a:spcBef>
                          <a:spcPts val="0"/>
                        </a:spcBef>
                        <a:spcAft>
                          <a:spcPts val="0"/>
                        </a:spcAft>
                      </a:pPr>
                      <a:r>
                        <a:rPr lang="fr-FR" sz="1600" dirty="0">
                          <a:latin typeface="Open Sans" panose="020B0606030504020204" pitchFamily="34" charset="0"/>
                          <a:ea typeface="Open Sans" panose="020B0606030504020204" pitchFamily="34" charset="0"/>
                          <a:cs typeface="Open Sans" panose="020B0606030504020204" pitchFamily="34" charset="0"/>
                        </a:rPr>
                        <a:t> </a:t>
                      </a:r>
                      <a:r>
                        <a:rPr lang="fr-FR" sz="2400" b="1" dirty="0">
                          <a:latin typeface="Open Sans" panose="020B0606030504020204" pitchFamily="34" charset="0"/>
                          <a:ea typeface="Open Sans" panose="020B0606030504020204" pitchFamily="34" charset="0"/>
                          <a:cs typeface="Open Sans" panose="020B0606030504020204" pitchFamily="34" charset="0"/>
                        </a:rPr>
                        <a:t>VERBE</a:t>
                      </a:r>
                      <a:r>
                        <a:rPr lang="fr-FR" sz="2000" b="1" dirty="0">
                          <a:latin typeface="Open Sans" panose="020B0606030504020204" pitchFamily="34" charset="0"/>
                          <a:ea typeface="Open Sans" panose="020B0606030504020204" pitchFamily="34" charset="0"/>
                          <a:cs typeface="Open Sans" panose="020B0606030504020204" pitchFamily="34" charset="0"/>
                        </a:rPr>
                        <a:t> </a:t>
                      </a:r>
                      <a:r>
                        <a:rPr lang="fr-FR" sz="1600" dirty="0">
                          <a:latin typeface="Open Sans" panose="020B0606030504020204" pitchFamily="34" charset="0"/>
                          <a:ea typeface="Open Sans" panose="020B0606030504020204" pitchFamily="34" charset="0"/>
                          <a:cs typeface="Open Sans" panose="020B0606030504020204" pitchFamily="34" charset="0"/>
                        </a:rPr>
                        <a:t> </a:t>
                      </a:r>
                      <a:r>
                        <a:rPr lang="fr-FR" sz="1600" b="1" dirty="0">
                          <a:latin typeface="Open Sans" panose="020B0606030504020204" pitchFamily="34" charset="0"/>
                          <a:ea typeface="Open Sans" panose="020B0606030504020204" pitchFamily="34" charset="0"/>
                          <a:cs typeface="Open Sans" panose="020B0606030504020204" pitchFamily="34" charset="0"/>
                        </a:rPr>
                        <a:t>+</a:t>
                      </a:r>
                      <a:endParaRPr lang="en-US" sz="1200" dirty="0">
                        <a:latin typeface="Open Sans" panose="020B0606030504020204" pitchFamily="34" charset="0"/>
                        <a:ea typeface="Open Sans" panose="020B0606030504020204" pitchFamily="34" charset="0"/>
                        <a:cs typeface="Open Sans" panose="020B0606030504020204" pitchFamily="34" charset="0"/>
                      </a:endParaRPr>
                    </a:p>
                  </a:txBody>
                  <a:tcPr marL="68578" marR="68578"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DD6F9"/>
                    </a:solidFill>
                  </a:tcPr>
                </a:tc>
                <a:tc>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203835" marR="0" algn="l">
                        <a:spcBef>
                          <a:spcPts val="0"/>
                        </a:spcBef>
                        <a:spcAft>
                          <a:spcPts val="0"/>
                        </a:spcAft>
                      </a:pPr>
                      <a:r>
                        <a:rPr lang="fr-FR" sz="2400" dirty="0">
                          <a:latin typeface="Open Sans" panose="020B0606030504020204" pitchFamily="34" charset="0"/>
                          <a:ea typeface="Open Sans" panose="020B0606030504020204" pitchFamily="34" charset="0"/>
                          <a:cs typeface="Open Sans" panose="020B0606030504020204" pitchFamily="34" charset="0"/>
                        </a:rPr>
                        <a:t>-la</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marL="68578" marR="68578" marT="0" marB="0" anchor="ctr">
                    <a:lnL>
                      <a:noFill/>
                    </a:lnL>
                    <a:lnR>
                      <a:noFill/>
                    </a:lnR>
                    <a:lnT w="1270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solidFill>
                      <a:srgbClr val="BDD6F9"/>
                    </a:solidFill>
                  </a:tcPr>
                </a:tc>
                <a:tc rowSpan="3">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lgn="ctr">
                        <a:spcBef>
                          <a:spcPts val="0"/>
                        </a:spcBef>
                        <a:spcAft>
                          <a:spcPts val="0"/>
                        </a:spcAft>
                      </a:pP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marL="68578" marR="6857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DD6F9"/>
                    </a:solidFill>
                  </a:tcPr>
                </a:tc>
                <a:tc>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142240" marR="0" algn="l">
                        <a:spcBef>
                          <a:spcPts val="0"/>
                        </a:spcBef>
                        <a:spcAft>
                          <a:spcPts val="0"/>
                        </a:spcAft>
                      </a:pPr>
                      <a:r>
                        <a:rPr lang="fr-FR" sz="2400" dirty="0">
                          <a:latin typeface="Open Sans" panose="020B0606030504020204" pitchFamily="34" charset="0"/>
                          <a:ea typeface="Open Sans" panose="020B0606030504020204" pitchFamily="34" charset="0"/>
                          <a:cs typeface="Open Sans" panose="020B0606030504020204" pitchFamily="34" charset="0"/>
                        </a:rPr>
                        <a:t>-moi</a:t>
                      </a:r>
                      <a:endParaRPr lang="en-US" sz="1800" dirty="0">
                        <a:latin typeface="Open Sans" panose="020B0606030504020204" pitchFamily="34" charset="0"/>
                        <a:ea typeface="Open Sans" panose="020B0606030504020204" pitchFamily="34" charset="0"/>
                        <a:cs typeface="Open Sans" panose="020B0606030504020204" pitchFamily="34" charset="0"/>
                      </a:endParaRPr>
                    </a:p>
                    <a:p>
                      <a:pPr marL="142240" marR="0" algn="l">
                        <a:spcBef>
                          <a:spcPts val="0"/>
                        </a:spcBef>
                        <a:spcAft>
                          <a:spcPts val="0"/>
                        </a:spcAft>
                      </a:pPr>
                      <a:r>
                        <a:rPr lang="fr-FR" sz="2400" dirty="0">
                          <a:latin typeface="Open Sans" panose="020B0606030504020204" pitchFamily="34" charset="0"/>
                          <a:ea typeface="Open Sans" panose="020B0606030504020204" pitchFamily="34" charset="0"/>
                          <a:cs typeface="Open Sans" panose="020B0606030504020204" pitchFamily="34" charset="0"/>
                        </a:rPr>
                        <a:t>-toi</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marL="68578" marR="68578"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solidFill>
                      <a:srgbClr val="BDD6F9"/>
                    </a:solidFill>
                  </a:tcPr>
                </a:tc>
                <a:extLst>
                  <a:ext uri="{0D108BD9-81ED-4DB2-BD59-A6C34878D82A}">
                    <a16:rowId xmlns:a16="http://schemas.microsoft.com/office/drawing/2014/main" val="10000"/>
                  </a:ext>
                </a:extLst>
              </a:tr>
              <a:tr h="731573">
                <a:tc vMerge="1">
                  <a:txBody>
                    <a:bodyPr/>
                    <a:lstStyle/>
                    <a:p>
                      <a:endParaRPr lang="fr-CA"/>
                    </a:p>
                  </a:txBody>
                  <a:tcPr/>
                </a:tc>
                <a:tc>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203835" marR="0" algn="l">
                        <a:spcBef>
                          <a:spcPts val="0"/>
                        </a:spcBef>
                        <a:spcAft>
                          <a:spcPts val="0"/>
                        </a:spcAft>
                      </a:pPr>
                      <a:r>
                        <a:rPr lang="fr-FR" sz="2400" dirty="0">
                          <a:latin typeface="Open Sans" panose="020B0606030504020204" pitchFamily="34" charset="0"/>
                          <a:ea typeface="Open Sans" panose="020B0606030504020204" pitchFamily="34" charset="0"/>
                          <a:cs typeface="Open Sans" panose="020B0606030504020204" pitchFamily="34" charset="0"/>
                        </a:rPr>
                        <a:t>-le</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marL="68578" marR="68578" marT="0" marB="0" anchor="ctr">
                    <a:lnL>
                      <a:noFill/>
                    </a:lnL>
                    <a:lnR>
                      <a:noFill/>
                    </a:lnR>
                    <a:lnT>
                      <a:noFill/>
                    </a:lnT>
                    <a:lnB>
                      <a:noFill/>
                    </a:lnB>
                    <a:lnTlToBr w="12700" cmpd="sng">
                      <a:noFill/>
                      <a:prstDash val="solid"/>
                    </a:lnTlToBr>
                    <a:lnBlToTr w="12700" cmpd="sng">
                      <a:noFill/>
                      <a:prstDash val="solid"/>
                    </a:lnBlToTr>
                    <a:solidFill>
                      <a:srgbClr val="BDD6F9"/>
                    </a:solidFill>
                  </a:tcPr>
                </a:tc>
                <a:tc vMerge="1">
                  <a:txBody>
                    <a:bodyPr/>
                    <a:lstStyle/>
                    <a:p>
                      <a:endParaRPr lang="fr-CA"/>
                    </a:p>
                  </a:txBody>
                  <a:tcPr/>
                </a:tc>
                <a:tc>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142240" marR="0" algn="l">
                        <a:spcBef>
                          <a:spcPts val="0"/>
                        </a:spcBef>
                        <a:spcAft>
                          <a:spcPts val="0"/>
                        </a:spcAft>
                      </a:pPr>
                      <a:r>
                        <a:rPr lang="fr-FR" sz="2400" dirty="0">
                          <a:latin typeface="Open Sans" panose="020B0606030504020204" pitchFamily="34" charset="0"/>
                          <a:ea typeface="Open Sans" panose="020B0606030504020204" pitchFamily="34" charset="0"/>
                          <a:cs typeface="Open Sans" panose="020B0606030504020204" pitchFamily="34" charset="0"/>
                        </a:rPr>
                        <a:t>-lui</a:t>
                      </a:r>
                      <a:endParaRPr lang="en-US" sz="1800" dirty="0">
                        <a:latin typeface="Open Sans" panose="020B0606030504020204" pitchFamily="34" charset="0"/>
                        <a:ea typeface="Open Sans" panose="020B0606030504020204" pitchFamily="34" charset="0"/>
                        <a:cs typeface="Open Sans" panose="020B0606030504020204" pitchFamily="34" charset="0"/>
                      </a:endParaRPr>
                    </a:p>
                    <a:p>
                      <a:pPr marL="142240" marR="0" algn="l">
                        <a:spcBef>
                          <a:spcPts val="0"/>
                        </a:spcBef>
                        <a:spcAft>
                          <a:spcPts val="0"/>
                        </a:spcAft>
                      </a:pPr>
                      <a:r>
                        <a:rPr lang="fr-FR" sz="2400" dirty="0">
                          <a:latin typeface="Open Sans" panose="020B0606030504020204" pitchFamily="34" charset="0"/>
                          <a:ea typeface="Open Sans" panose="020B0606030504020204" pitchFamily="34" charset="0"/>
                          <a:cs typeface="Open Sans" panose="020B0606030504020204" pitchFamily="34" charset="0"/>
                        </a:rPr>
                        <a:t>-leur</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marL="68578" marR="68578" marT="0" marB="0" anchor="ctr">
                    <a:lnL>
                      <a:noFill/>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BDD6F9"/>
                    </a:solidFill>
                  </a:tcPr>
                </a:tc>
                <a:extLst>
                  <a:ext uri="{0D108BD9-81ED-4DB2-BD59-A6C34878D82A}">
                    <a16:rowId xmlns:a16="http://schemas.microsoft.com/office/drawing/2014/main" val="10001"/>
                  </a:ext>
                </a:extLst>
              </a:tr>
              <a:tr h="731573">
                <a:tc vMerge="1">
                  <a:txBody>
                    <a:bodyPr/>
                    <a:lstStyle/>
                    <a:p>
                      <a:endParaRPr lang="fr-CA"/>
                    </a:p>
                  </a:txBody>
                  <a:tcPr/>
                </a:tc>
                <a:tc>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203835" marR="0" algn="l">
                        <a:spcBef>
                          <a:spcPts val="0"/>
                        </a:spcBef>
                        <a:spcAft>
                          <a:spcPts val="0"/>
                        </a:spcAft>
                      </a:pPr>
                      <a:r>
                        <a:rPr lang="fr-FR" sz="2400" dirty="0">
                          <a:latin typeface="Open Sans" panose="020B0606030504020204" pitchFamily="34" charset="0"/>
                          <a:ea typeface="Open Sans" panose="020B0606030504020204" pitchFamily="34" charset="0"/>
                          <a:cs typeface="Open Sans" panose="020B0606030504020204" pitchFamily="34" charset="0"/>
                        </a:rPr>
                        <a:t>-les</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marL="68578" marR="68578" marT="0" marB="0" anchor="ctr">
                    <a:lnL>
                      <a:noFill/>
                    </a:lnL>
                    <a:lnR>
                      <a:noFill/>
                    </a:lnR>
                    <a:lnT>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DD6F9"/>
                    </a:solidFill>
                  </a:tcPr>
                </a:tc>
                <a:tc vMerge="1">
                  <a:txBody>
                    <a:bodyPr/>
                    <a:lstStyle/>
                    <a:p>
                      <a:endParaRPr lang="fr-CA"/>
                    </a:p>
                  </a:txBody>
                  <a:tcPr/>
                </a:tc>
                <a:tc>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142240" marR="0" algn="l">
                        <a:spcBef>
                          <a:spcPts val="0"/>
                        </a:spcBef>
                        <a:spcAft>
                          <a:spcPts val="0"/>
                        </a:spcAft>
                      </a:pPr>
                      <a:r>
                        <a:rPr lang="fr-FR" sz="2400" dirty="0">
                          <a:latin typeface="Open Sans" panose="020B0606030504020204" pitchFamily="34" charset="0"/>
                          <a:ea typeface="Open Sans" panose="020B0606030504020204" pitchFamily="34" charset="0"/>
                          <a:cs typeface="Open Sans" panose="020B0606030504020204" pitchFamily="34" charset="0"/>
                        </a:rPr>
                        <a:t>-nous</a:t>
                      </a:r>
                      <a:endParaRPr lang="en-US" sz="1800" dirty="0">
                        <a:latin typeface="Open Sans" panose="020B0606030504020204" pitchFamily="34" charset="0"/>
                        <a:ea typeface="Open Sans" panose="020B0606030504020204" pitchFamily="34" charset="0"/>
                        <a:cs typeface="Open Sans" panose="020B0606030504020204" pitchFamily="34" charset="0"/>
                      </a:endParaRPr>
                    </a:p>
                    <a:p>
                      <a:pPr marL="142240" marR="0" algn="l">
                        <a:spcBef>
                          <a:spcPts val="0"/>
                        </a:spcBef>
                        <a:spcAft>
                          <a:spcPts val="0"/>
                        </a:spcAft>
                      </a:pPr>
                      <a:r>
                        <a:rPr lang="fr-FR" sz="2400" dirty="0">
                          <a:latin typeface="Open Sans" panose="020B0606030504020204" pitchFamily="34" charset="0"/>
                          <a:ea typeface="Open Sans" panose="020B0606030504020204" pitchFamily="34" charset="0"/>
                          <a:cs typeface="Open Sans" panose="020B0606030504020204" pitchFamily="34" charset="0"/>
                        </a:rPr>
                        <a:t>-vous</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marL="68578" marR="68578"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DD6F9"/>
                    </a:solidFill>
                  </a:tcPr>
                </a:tc>
                <a:extLst>
                  <a:ext uri="{0D108BD9-81ED-4DB2-BD59-A6C34878D82A}">
                    <a16:rowId xmlns:a16="http://schemas.microsoft.com/office/drawing/2014/main" val="10002"/>
                  </a:ext>
                </a:extLst>
              </a:tr>
              <a:tr h="365787">
                <a:tc rowSpan="6">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0" marR="0" algn="ctr">
                        <a:spcBef>
                          <a:spcPts val="0"/>
                        </a:spcBef>
                        <a:spcAft>
                          <a:spcPts val="0"/>
                        </a:spcAft>
                      </a:pPr>
                      <a:r>
                        <a:rPr lang="fr-FR" sz="2400" b="1" dirty="0">
                          <a:latin typeface="Open Sans" panose="020B0606030504020204" pitchFamily="34" charset="0"/>
                          <a:ea typeface="Open Sans" panose="020B0606030504020204" pitchFamily="34" charset="0"/>
                          <a:cs typeface="Open Sans" panose="020B0606030504020204" pitchFamily="34" charset="0"/>
                        </a:rPr>
                        <a:t>VERBE</a:t>
                      </a:r>
                      <a:r>
                        <a:rPr lang="fr-FR" sz="2000" dirty="0">
                          <a:latin typeface="Open Sans" panose="020B0606030504020204" pitchFamily="34" charset="0"/>
                          <a:ea typeface="Open Sans" panose="020B0606030504020204" pitchFamily="34" charset="0"/>
                          <a:cs typeface="Open Sans" panose="020B0606030504020204" pitchFamily="34" charset="0"/>
                        </a:rPr>
                        <a:t> </a:t>
                      </a:r>
                      <a:r>
                        <a:rPr lang="fr-FR" sz="2000" b="1" dirty="0">
                          <a:latin typeface="Open Sans" panose="020B0606030504020204" pitchFamily="34" charset="0"/>
                          <a:ea typeface="Open Sans" panose="020B0606030504020204" pitchFamily="34" charset="0"/>
                          <a:cs typeface="Open Sans" panose="020B0606030504020204" pitchFamily="34" charset="0"/>
                        </a:rPr>
                        <a:t> +</a:t>
                      </a:r>
                      <a:endParaRPr lang="en-US" sz="1600" dirty="0">
                        <a:latin typeface="Open Sans" panose="020B0606030504020204" pitchFamily="34" charset="0"/>
                        <a:ea typeface="Open Sans" panose="020B0606030504020204" pitchFamily="34" charset="0"/>
                        <a:cs typeface="Open Sans" panose="020B0606030504020204" pitchFamily="34" charset="0"/>
                      </a:endParaRPr>
                    </a:p>
                  </a:txBody>
                  <a:tcPr marL="68578" marR="68578"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DD6F9"/>
                    </a:solidFill>
                  </a:tcPr>
                </a:tc>
                <a:tc gridSpan="3">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546735" marR="0" algn="l">
                        <a:spcBef>
                          <a:spcPts val="0"/>
                        </a:spcBef>
                        <a:spcAft>
                          <a:spcPts val="0"/>
                        </a:spcAft>
                      </a:pPr>
                      <a:r>
                        <a:rPr lang="fr-FR" sz="2400" dirty="0">
                          <a:latin typeface="Open Sans" panose="020B0606030504020204" pitchFamily="34" charset="0"/>
                          <a:ea typeface="Open Sans" panose="020B0606030504020204" pitchFamily="34" charset="0"/>
                          <a:cs typeface="Open Sans" panose="020B0606030504020204" pitchFamily="34" charset="0"/>
                        </a:rPr>
                        <a:t>-m’en/y</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marL="68578" marR="68578"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w="12700" cmpd="sng">
                      <a:noFill/>
                      <a:prstDash val="solid"/>
                    </a:lnTlToBr>
                    <a:lnBlToTr w="12700" cmpd="sng">
                      <a:noFill/>
                      <a:prstDash val="solid"/>
                    </a:lnBlToTr>
                    <a:solidFill>
                      <a:srgbClr val="BDD6F9"/>
                    </a:solidFill>
                  </a:tcPr>
                </a:tc>
                <a:tc hMerge="1">
                  <a:txBody>
                    <a:bodyPr/>
                    <a:lstStyle/>
                    <a:p>
                      <a:endParaRPr lang="fr-CA"/>
                    </a:p>
                  </a:txBody>
                  <a:tcPr/>
                </a:tc>
                <a:tc hMerge="1">
                  <a:txBody>
                    <a:bodyPr/>
                    <a:lstStyle/>
                    <a:p>
                      <a:endParaRPr lang="fr-CA"/>
                    </a:p>
                  </a:txBody>
                  <a:tcPr/>
                </a:tc>
                <a:extLst>
                  <a:ext uri="{0D108BD9-81ED-4DB2-BD59-A6C34878D82A}">
                    <a16:rowId xmlns:a16="http://schemas.microsoft.com/office/drawing/2014/main" val="10003"/>
                  </a:ext>
                </a:extLst>
              </a:tr>
              <a:tr h="365787">
                <a:tc vMerge="1">
                  <a:txBody>
                    <a:bodyPr/>
                    <a:lstStyle/>
                    <a:p>
                      <a:endParaRPr lang="fr-CA"/>
                    </a:p>
                  </a:txBody>
                  <a:tcPr/>
                </a:tc>
                <a:tc gridSpan="3">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546735" marR="0" algn="l">
                        <a:spcBef>
                          <a:spcPts val="0"/>
                        </a:spcBef>
                        <a:spcAft>
                          <a:spcPts val="0"/>
                        </a:spcAft>
                      </a:pPr>
                      <a:r>
                        <a:rPr lang="fr-FR" sz="2400" dirty="0">
                          <a:latin typeface="Open Sans" panose="020B0606030504020204" pitchFamily="34" charset="0"/>
                          <a:ea typeface="Open Sans" panose="020B0606030504020204" pitchFamily="34" charset="0"/>
                          <a:cs typeface="Open Sans" panose="020B0606030504020204" pitchFamily="34" charset="0"/>
                        </a:rPr>
                        <a:t>-t’en/y</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marL="68578" marR="68578" marT="0" marB="0" anchor="ctr">
                    <a:lnL>
                      <a:noFill/>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BDD6F9"/>
                    </a:solidFill>
                  </a:tcPr>
                </a:tc>
                <a:tc hMerge="1">
                  <a:txBody>
                    <a:bodyPr/>
                    <a:lstStyle/>
                    <a:p>
                      <a:endParaRPr lang="fr-CA"/>
                    </a:p>
                  </a:txBody>
                  <a:tcPr/>
                </a:tc>
                <a:tc hMerge="1">
                  <a:txBody>
                    <a:bodyPr/>
                    <a:lstStyle/>
                    <a:p>
                      <a:endParaRPr lang="fr-CA"/>
                    </a:p>
                  </a:txBody>
                  <a:tcPr/>
                </a:tc>
                <a:extLst>
                  <a:ext uri="{0D108BD9-81ED-4DB2-BD59-A6C34878D82A}">
                    <a16:rowId xmlns:a16="http://schemas.microsoft.com/office/drawing/2014/main" val="10004"/>
                  </a:ext>
                </a:extLst>
              </a:tr>
              <a:tr h="365787">
                <a:tc vMerge="1">
                  <a:txBody>
                    <a:bodyPr/>
                    <a:lstStyle/>
                    <a:p>
                      <a:endParaRPr lang="fr-CA"/>
                    </a:p>
                  </a:txBody>
                  <a:tcPr/>
                </a:tc>
                <a:tc gridSpan="3">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546735" marR="0" algn="l">
                        <a:spcBef>
                          <a:spcPts val="0"/>
                        </a:spcBef>
                        <a:spcAft>
                          <a:spcPts val="0"/>
                        </a:spcAft>
                      </a:pPr>
                      <a:r>
                        <a:rPr lang="fr-FR" sz="2400" dirty="0">
                          <a:latin typeface="Open Sans" panose="020B0606030504020204" pitchFamily="34" charset="0"/>
                          <a:ea typeface="Open Sans" panose="020B0606030504020204" pitchFamily="34" charset="0"/>
                          <a:cs typeface="Open Sans" panose="020B0606030504020204" pitchFamily="34" charset="0"/>
                        </a:rPr>
                        <a:t>-lui-en/y</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marL="68578" marR="68578" marT="0" marB="0" anchor="ctr">
                    <a:lnL>
                      <a:noFill/>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BDD6F9"/>
                    </a:solidFill>
                  </a:tcPr>
                </a:tc>
                <a:tc hMerge="1">
                  <a:txBody>
                    <a:bodyPr/>
                    <a:lstStyle/>
                    <a:p>
                      <a:endParaRPr lang="fr-CA"/>
                    </a:p>
                  </a:txBody>
                  <a:tcPr/>
                </a:tc>
                <a:tc hMerge="1">
                  <a:txBody>
                    <a:bodyPr/>
                    <a:lstStyle/>
                    <a:p>
                      <a:endParaRPr lang="fr-CA"/>
                    </a:p>
                  </a:txBody>
                  <a:tcPr/>
                </a:tc>
                <a:extLst>
                  <a:ext uri="{0D108BD9-81ED-4DB2-BD59-A6C34878D82A}">
                    <a16:rowId xmlns:a16="http://schemas.microsoft.com/office/drawing/2014/main" val="10005"/>
                  </a:ext>
                </a:extLst>
              </a:tr>
              <a:tr h="365787">
                <a:tc vMerge="1">
                  <a:txBody>
                    <a:bodyPr/>
                    <a:lstStyle/>
                    <a:p>
                      <a:endParaRPr lang="fr-CA"/>
                    </a:p>
                  </a:txBody>
                  <a:tcPr/>
                </a:tc>
                <a:tc gridSpan="3">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546735" marR="0" algn="l">
                        <a:spcBef>
                          <a:spcPts val="0"/>
                        </a:spcBef>
                        <a:spcAft>
                          <a:spcPts val="0"/>
                        </a:spcAft>
                      </a:pPr>
                      <a:r>
                        <a:rPr lang="fr-FR" sz="2400" dirty="0">
                          <a:latin typeface="Open Sans" panose="020B0606030504020204" pitchFamily="34" charset="0"/>
                          <a:ea typeface="Open Sans" panose="020B0606030504020204" pitchFamily="34" charset="0"/>
                          <a:cs typeface="Open Sans" panose="020B0606030504020204" pitchFamily="34" charset="0"/>
                        </a:rPr>
                        <a:t>-leur-en/y</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marL="68578" marR="68578" marT="0" marB="0" anchor="ctr">
                    <a:lnL>
                      <a:noFill/>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BDD6F9"/>
                    </a:solidFill>
                  </a:tcPr>
                </a:tc>
                <a:tc hMerge="1">
                  <a:txBody>
                    <a:bodyPr/>
                    <a:lstStyle/>
                    <a:p>
                      <a:endParaRPr lang="fr-CA"/>
                    </a:p>
                  </a:txBody>
                  <a:tcPr/>
                </a:tc>
                <a:tc hMerge="1">
                  <a:txBody>
                    <a:bodyPr/>
                    <a:lstStyle/>
                    <a:p>
                      <a:endParaRPr lang="fr-CA"/>
                    </a:p>
                  </a:txBody>
                  <a:tcPr/>
                </a:tc>
                <a:extLst>
                  <a:ext uri="{0D108BD9-81ED-4DB2-BD59-A6C34878D82A}">
                    <a16:rowId xmlns:a16="http://schemas.microsoft.com/office/drawing/2014/main" val="10006"/>
                  </a:ext>
                </a:extLst>
              </a:tr>
              <a:tr h="365787">
                <a:tc vMerge="1">
                  <a:txBody>
                    <a:bodyPr/>
                    <a:lstStyle/>
                    <a:p>
                      <a:endParaRPr lang="fr-CA"/>
                    </a:p>
                  </a:txBody>
                  <a:tcPr/>
                </a:tc>
                <a:tc gridSpan="3">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546735" marR="0" algn="l">
                        <a:spcBef>
                          <a:spcPts val="0"/>
                        </a:spcBef>
                        <a:spcAft>
                          <a:spcPts val="0"/>
                        </a:spcAft>
                      </a:pPr>
                      <a:r>
                        <a:rPr lang="fr-FR" sz="2400" dirty="0">
                          <a:latin typeface="Open Sans" panose="020B0606030504020204" pitchFamily="34" charset="0"/>
                          <a:ea typeface="Open Sans" panose="020B0606030504020204" pitchFamily="34" charset="0"/>
                          <a:cs typeface="Open Sans" panose="020B0606030504020204" pitchFamily="34" charset="0"/>
                        </a:rPr>
                        <a:t>-nous-en/y</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marL="68578" marR="68578" marT="0" marB="0" anchor="ctr">
                    <a:lnL>
                      <a:noFill/>
                    </a:lnL>
                    <a:lnR w="12700" cap="flat" cmpd="sng" algn="ctr">
                      <a:solidFill>
                        <a:srgbClr val="000000"/>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BDD6F9"/>
                    </a:solidFill>
                  </a:tcPr>
                </a:tc>
                <a:tc hMerge="1">
                  <a:txBody>
                    <a:bodyPr/>
                    <a:lstStyle/>
                    <a:p>
                      <a:endParaRPr lang="fr-CA"/>
                    </a:p>
                  </a:txBody>
                  <a:tcPr/>
                </a:tc>
                <a:tc hMerge="1">
                  <a:txBody>
                    <a:bodyPr/>
                    <a:lstStyle/>
                    <a:p>
                      <a:endParaRPr lang="fr-CA"/>
                    </a:p>
                  </a:txBody>
                  <a:tcPr/>
                </a:tc>
                <a:extLst>
                  <a:ext uri="{0D108BD9-81ED-4DB2-BD59-A6C34878D82A}">
                    <a16:rowId xmlns:a16="http://schemas.microsoft.com/office/drawing/2014/main" val="10007"/>
                  </a:ext>
                </a:extLst>
              </a:tr>
              <a:tr h="365787">
                <a:tc vMerge="1">
                  <a:txBody>
                    <a:bodyPr/>
                    <a:lstStyle/>
                    <a:p>
                      <a:endParaRPr lang="fr-CA"/>
                    </a:p>
                  </a:txBody>
                  <a:tcPr/>
                </a:tc>
                <a:tc gridSpan="3">
                  <a:txBody>
                    <a:bodyPr/>
                    <a:lstStyle>
                      <a:lvl1pPr marL="0" algn="l" defTabSz="649429" rtl="0" eaLnBrk="1" latinLnBrk="0" hangingPunct="1">
                        <a:defRPr sz="1300" kern="1200">
                          <a:solidFill>
                            <a:schemeClr val="tx1"/>
                          </a:solidFill>
                          <a:latin typeface="Arial"/>
                        </a:defRPr>
                      </a:lvl1pPr>
                      <a:lvl2pPr marL="324714" algn="l" defTabSz="649429" rtl="0" eaLnBrk="1" latinLnBrk="0" hangingPunct="1">
                        <a:defRPr sz="1300" kern="1200">
                          <a:solidFill>
                            <a:schemeClr val="tx1"/>
                          </a:solidFill>
                          <a:latin typeface="Arial"/>
                        </a:defRPr>
                      </a:lvl2pPr>
                      <a:lvl3pPr marL="649429" algn="l" defTabSz="649429" rtl="0" eaLnBrk="1" latinLnBrk="0" hangingPunct="1">
                        <a:defRPr sz="1300" kern="1200">
                          <a:solidFill>
                            <a:schemeClr val="tx1"/>
                          </a:solidFill>
                          <a:latin typeface="Arial"/>
                        </a:defRPr>
                      </a:lvl3pPr>
                      <a:lvl4pPr marL="974143" algn="l" defTabSz="649429" rtl="0" eaLnBrk="1" latinLnBrk="0" hangingPunct="1">
                        <a:defRPr sz="1300" kern="1200">
                          <a:solidFill>
                            <a:schemeClr val="tx1"/>
                          </a:solidFill>
                          <a:latin typeface="Arial"/>
                        </a:defRPr>
                      </a:lvl4pPr>
                      <a:lvl5pPr marL="1298859" algn="l" defTabSz="649429" rtl="0" eaLnBrk="1" latinLnBrk="0" hangingPunct="1">
                        <a:defRPr sz="1300" kern="1200">
                          <a:solidFill>
                            <a:schemeClr val="tx1"/>
                          </a:solidFill>
                          <a:latin typeface="Arial"/>
                        </a:defRPr>
                      </a:lvl5pPr>
                      <a:lvl6pPr marL="1623573" algn="l" defTabSz="649429" rtl="0" eaLnBrk="1" latinLnBrk="0" hangingPunct="1">
                        <a:defRPr sz="1300" kern="1200">
                          <a:solidFill>
                            <a:schemeClr val="tx1"/>
                          </a:solidFill>
                          <a:latin typeface="Arial"/>
                        </a:defRPr>
                      </a:lvl6pPr>
                      <a:lvl7pPr marL="1948289" algn="l" defTabSz="649429" rtl="0" eaLnBrk="1" latinLnBrk="0" hangingPunct="1">
                        <a:defRPr sz="1300" kern="1200">
                          <a:solidFill>
                            <a:schemeClr val="tx1"/>
                          </a:solidFill>
                          <a:latin typeface="Arial"/>
                        </a:defRPr>
                      </a:lvl7pPr>
                      <a:lvl8pPr marL="2273003" algn="l" defTabSz="649429" rtl="0" eaLnBrk="1" latinLnBrk="0" hangingPunct="1">
                        <a:defRPr sz="1300" kern="1200">
                          <a:solidFill>
                            <a:schemeClr val="tx1"/>
                          </a:solidFill>
                          <a:latin typeface="Arial"/>
                        </a:defRPr>
                      </a:lvl8pPr>
                      <a:lvl9pPr marL="2597718" algn="l" defTabSz="649429" rtl="0" eaLnBrk="1" latinLnBrk="0" hangingPunct="1">
                        <a:defRPr sz="1300" kern="1200">
                          <a:solidFill>
                            <a:schemeClr val="tx1"/>
                          </a:solidFill>
                          <a:latin typeface="Arial"/>
                        </a:defRPr>
                      </a:lvl9pPr>
                    </a:lstStyle>
                    <a:p>
                      <a:pPr marL="546735" marR="0" algn="l">
                        <a:spcBef>
                          <a:spcPts val="0"/>
                        </a:spcBef>
                        <a:spcAft>
                          <a:spcPts val="0"/>
                        </a:spcAft>
                      </a:pPr>
                      <a:r>
                        <a:rPr lang="fr-FR" sz="2400" dirty="0">
                          <a:latin typeface="Open Sans" panose="020B0606030504020204" pitchFamily="34" charset="0"/>
                          <a:ea typeface="Open Sans" panose="020B0606030504020204" pitchFamily="34" charset="0"/>
                          <a:cs typeface="Open Sans" panose="020B0606030504020204" pitchFamily="34" charset="0"/>
                        </a:rPr>
                        <a:t>-vous-en/y</a:t>
                      </a:r>
                      <a:endParaRPr lang="en-US" sz="1800" dirty="0">
                        <a:latin typeface="Open Sans" panose="020B0606030504020204" pitchFamily="34" charset="0"/>
                        <a:ea typeface="Open Sans" panose="020B0606030504020204" pitchFamily="34" charset="0"/>
                        <a:cs typeface="Open Sans" panose="020B0606030504020204" pitchFamily="34" charset="0"/>
                      </a:endParaRPr>
                    </a:p>
                  </a:txBody>
                  <a:tcPr marL="68578" marR="68578"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BDD6F9"/>
                    </a:solidFill>
                  </a:tcPr>
                </a:tc>
                <a:tc hMerge="1">
                  <a:txBody>
                    <a:bodyPr/>
                    <a:lstStyle/>
                    <a:p>
                      <a:endParaRPr lang="fr-CA"/>
                    </a:p>
                  </a:txBody>
                  <a:tcPr/>
                </a:tc>
                <a:tc hMerge="1">
                  <a:txBody>
                    <a:bodyPr/>
                    <a:lstStyle/>
                    <a:p>
                      <a:endParaRPr lang="fr-CA"/>
                    </a:p>
                  </a:txBody>
                  <a:tcPr/>
                </a:tc>
                <a:extLst>
                  <a:ext uri="{0D108BD9-81ED-4DB2-BD59-A6C34878D82A}">
                    <a16:rowId xmlns:a16="http://schemas.microsoft.com/office/drawing/2014/main" val="10008"/>
                  </a:ext>
                </a:extLst>
              </a:tr>
            </a:tbl>
          </a:graphicData>
        </a:graphic>
      </p:graphicFrame>
      <p:sp>
        <p:nvSpPr>
          <p:cNvPr id="18" name="Content Placeholder 5">
            <a:extLst>
              <a:ext uri="{FF2B5EF4-FFF2-40B4-BE49-F238E27FC236}">
                <a16:creationId xmlns:a16="http://schemas.microsoft.com/office/drawing/2014/main" id="{BA9B56FE-84ED-B8B7-16EA-4A162E3E84AB}"/>
              </a:ext>
            </a:extLst>
          </p:cNvPr>
          <p:cNvSpPr txBox="1">
            <a:spLocks/>
          </p:cNvSpPr>
          <p:nvPr/>
        </p:nvSpPr>
        <p:spPr bwMode="auto">
          <a:xfrm>
            <a:off x="5750521" y="1602483"/>
            <a:ext cx="4114800" cy="417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63500" marR="0" lvl="0" indent="0" algn="l" defTabSz="914400" rtl="0" eaLnBrk="1" fontAlgn="base" latinLnBrk="0" hangingPunct="1">
              <a:lnSpc>
                <a:spcPct val="100000"/>
              </a:lnSpc>
              <a:spcBef>
                <a:spcPct val="20000"/>
              </a:spcBef>
              <a:spcAft>
                <a:spcPct val="0"/>
              </a:spcAft>
              <a:buClrTx/>
              <a:buSzTx/>
              <a:buFontTx/>
              <a:buNone/>
              <a:tabLst/>
              <a:defRPr/>
            </a:pPr>
            <a:r>
              <a:rPr kumimoji="0" lang="fr-FR" sz="2800" b="0" i="0" u="none" strike="noStrike" kern="0" cap="none" spc="0" normalizeH="0" baseline="0" noProof="0" dirty="0">
                <a:ln>
                  <a:noFill/>
                </a:ln>
                <a:solidFill>
                  <a:srgbClr val="000000"/>
                </a:solidFill>
                <a:effectLst/>
                <a:uLnTx/>
                <a:uFillTx/>
                <a:latin typeface="Arial"/>
                <a:ea typeface="+mn-ea"/>
                <a:cs typeface="+mn-cs"/>
              </a:rPr>
              <a:t>à l’impératif affirmatif </a:t>
            </a:r>
            <a:r>
              <a:rPr kumimoji="0" lang="fr-FR" sz="2800" b="1" i="0" u="none" strike="noStrike" kern="0" cap="none" spc="0" normalizeH="0" baseline="0" noProof="0" dirty="0">
                <a:ln>
                  <a:noFill/>
                </a:ln>
                <a:solidFill>
                  <a:srgbClr val="C00000"/>
                </a:solidFill>
                <a:effectLst/>
                <a:uLnTx/>
                <a:uFillTx/>
                <a:latin typeface="Arial"/>
                <a:ea typeface="+mn-ea"/>
                <a:cs typeface="+mn-cs"/>
              </a:rPr>
              <a:t>après</a:t>
            </a:r>
            <a:r>
              <a:rPr kumimoji="0" lang="fr-FR" sz="2800" b="0" i="0" u="none" strike="noStrike" kern="0" cap="none" spc="0" normalizeH="0" baseline="0" noProof="0" dirty="0">
                <a:ln>
                  <a:noFill/>
                </a:ln>
                <a:solidFill>
                  <a:srgbClr val="000000"/>
                </a:solidFill>
                <a:effectLst/>
                <a:uLnTx/>
                <a:uFillTx/>
                <a:latin typeface="Arial"/>
                <a:ea typeface="+mn-ea"/>
                <a:cs typeface="+mn-cs"/>
              </a:rPr>
              <a:t> le verbe:</a:t>
            </a:r>
          </a:p>
          <a:p>
            <a:pPr marL="63500" marR="0" lvl="0" indent="0" algn="l" defTabSz="914400" rtl="0" eaLnBrk="1" fontAlgn="base" latinLnBrk="0" hangingPunct="1">
              <a:lnSpc>
                <a:spcPct val="100000"/>
              </a:lnSpc>
              <a:spcBef>
                <a:spcPct val="20000"/>
              </a:spcBef>
              <a:spcAft>
                <a:spcPct val="0"/>
              </a:spcAft>
              <a:buClrTx/>
              <a:buSzTx/>
              <a:buFontTx/>
              <a:buNone/>
              <a:tabLst/>
              <a:defRPr/>
            </a:pPr>
            <a:endParaRPr kumimoji="0" lang="fr-FR" sz="1400" b="0" i="0" u="none" strike="noStrike" kern="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fr-FR" sz="2800" b="0" i="0" u="none" strike="noStrike" kern="0" cap="none" spc="0" normalizeH="0" baseline="0" noProof="0" dirty="0">
                <a:ln>
                  <a:noFill/>
                </a:ln>
                <a:solidFill>
                  <a:srgbClr val="000000"/>
                </a:solidFill>
                <a:effectLst/>
                <a:uLnTx/>
                <a:uFillTx/>
                <a:latin typeface="Arial"/>
                <a:ea typeface="+mn-ea"/>
                <a:cs typeface="+mn-cs"/>
              </a:rPr>
              <a:t>Aide-</a:t>
            </a:r>
            <a:r>
              <a:rPr kumimoji="0" lang="fr-FR" sz="2800" b="1" i="0" u="none" strike="noStrike" kern="0" cap="none" spc="0" normalizeH="0" baseline="0" noProof="0" dirty="0">
                <a:ln>
                  <a:noFill/>
                </a:ln>
                <a:solidFill>
                  <a:srgbClr val="000000"/>
                </a:solidFill>
                <a:effectLst/>
                <a:uLnTx/>
                <a:uFillTx/>
                <a:latin typeface="Arial"/>
                <a:ea typeface="+mn-ea"/>
                <a:cs typeface="+mn-cs"/>
              </a:rPr>
              <a:t>moi</a:t>
            </a:r>
            <a:r>
              <a:rPr kumimoji="0" lang="fr-FR" sz="2800" b="0" i="0" u="none" strike="noStrike" kern="0" cap="none" spc="0" normalizeH="0" baseline="0" noProof="0" dirty="0">
                <a:ln>
                  <a:noFill/>
                </a:ln>
                <a:solidFill>
                  <a:srgbClr val="000000"/>
                </a:solidFill>
                <a:effectLst/>
                <a:uLnTx/>
                <a:uFillTx/>
                <a:latin typeface="Arial"/>
                <a:ea typeface="+mn-ea"/>
                <a:cs typeface="+mn-cs"/>
              </a:rPr>
              <a:t>!</a:t>
            </a:r>
            <a:endParaRPr kumimoji="0" lang="en-US" sz="2800" b="0" i="0" u="none" strike="noStrike" kern="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fr-FR" sz="2800" b="0" i="0" u="none" strike="noStrike" kern="0" cap="none" spc="0" normalizeH="0" baseline="0" noProof="0" dirty="0">
                <a:ln>
                  <a:noFill/>
                </a:ln>
                <a:solidFill>
                  <a:srgbClr val="000000"/>
                </a:solidFill>
                <a:effectLst/>
                <a:uLnTx/>
                <a:uFillTx/>
                <a:latin typeface="Arial"/>
                <a:ea typeface="+mn-ea"/>
                <a:cs typeface="+mn-cs"/>
              </a:rPr>
              <a:t>Donne-</a:t>
            </a:r>
            <a:r>
              <a:rPr kumimoji="0" lang="fr-FR" sz="2800" b="1" i="0" u="none" strike="noStrike" kern="0" cap="none" spc="0" normalizeH="0" baseline="0" noProof="0" dirty="0">
                <a:ln>
                  <a:noFill/>
                </a:ln>
                <a:solidFill>
                  <a:srgbClr val="000000"/>
                </a:solidFill>
                <a:effectLst/>
                <a:uLnTx/>
                <a:uFillTx/>
                <a:latin typeface="Arial"/>
                <a:ea typeface="+mn-ea"/>
                <a:cs typeface="+mn-cs"/>
              </a:rPr>
              <a:t>le-moi</a:t>
            </a:r>
            <a:r>
              <a:rPr kumimoji="0" lang="fr-FR" sz="2800" b="0" i="0" u="none" strike="noStrike" kern="0" cap="none" spc="0" normalizeH="0" baseline="0" noProof="0" dirty="0">
                <a:ln>
                  <a:noFill/>
                </a:ln>
                <a:solidFill>
                  <a:srgbClr val="000000"/>
                </a:solidFill>
                <a:effectLst/>
                <a:uLnTx/>
                <a:uFillTx/>
                <a:latin typeface="Arial"/>
                <a:ea typeface="+mn-ea"/>
                <a:cs typeface="+mn-cs"/>
              </a:rPr>
              <a:t>!</a:t>
            </a:r>
            <a:endParaRPr kumimoji="0" lang="en-US" sz="2800" b="0" i="0" u="none" strike="noStrike" kern="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fr-FR" sz="2800" b="0" i="0" u="none" strike="noStrike" kern="0" cap="none" spc="0" normalizeH="0" baseline="0" noProof="0" dirty="0" err="1">
                <a:ln>
                  <a:noFill/>
                </a:ln>
                <a:solidFill>
                  <a:srgbClr val="000000"/>
                </a:solidFill>
                <a:effectLst/>
                <a:uLnTx/>
                <a:uFillTx/>
                <a:latin typeface="Arial"/>
                <a:ea typeface="+mn-ea"/>
                <a:cs typeface="+mn-cs"/>
              </a:rPr>
              <a:t>Parlez-</a:t>
            </a:r>
            <a:r>
              <a:rPr kumimoji="0" lang="fr-FR" sz="2800" b="1" i="0" u="none" strike="noStrike" kern="0" cap="none" spc="0" normalizeH="0" baseline="0" noProof="0" dirty="0" err="1">
                <a:ln>
                  <a:noFill/>
                </a:ln>
                <a:solidFill>
                  <a:srgbClr val="000000"/>
                </a:solidFill>
                <a:effectLst/>
                <a:uLnTx/>
                <a:uFillTx/>
                <a:latin typeface="Arial"/>
                <a:ea typeface="+mn-ea"/>
                <a:cs typeface="+mn-cs"/>
              </a:rPr>
              <a:t>m’en</a:t>
            </a:r>
            <a:r>
              <a:rPr kumimoji="0" lang="fr-FR" sz="2800" b="0" i="0" u="none" strike="noStrike" kern="0" cap="none" spc="0" normalizeH="0" baseline="0" noProof="0" dirty="0">
                <a:ln>
                  <a:noFill/>
                </a:ln>
                <a:solidFill>
                  <a:srgbClr val="000000"/>
                </a:solidFill>
                <a:effectLst/>
                <a:uLnTx/>
                <a:uFillTx/>
                <a:latin typeface="Arial"/>
                <a:ea typeface="+mn-ea"/>
                <a:cs typeface="+mn-cs"/>
              </a:rPr>
              <a:t> ! </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fr-FR" sz="2800" b="0" i="0" u="none" strike="noStrike" kern="0" cap="none" spc="0" normalizeH="0" baseline="0" noProof="0" dirty="0" err="1">
                <a:ln>
                  <a:noFill/>
                </a:ln>
                <a:solidFill>
                  <a:srgbClr val="000000"/>
                </a:solidFill>
                <a:effectLst/>
                <a:uLnTx/>
                <a:uFillTx/>
                <a:latin typeface="Arial"/>
                <a:ea typeface="+mn-ea"/>
                <a:cs typeface="+mn-cs"/>
              </a:rPr>
              <a:t>Habitue-</a:t>
            </a:r>
            <a:r>
              <a:rPr kumimoji="0" lang="fr-FR" sz="2800" b="1" i="0" u="none" strike="noStrike" kern="0" cap="none" spc="0" normalizeH="0" baseline="0" noProof="0" dirty="0" err="1">
                <a:ln>
                  <a:noFill/>
                </a:ln>
                <a:solidFill>
                  <a:srgbClr val="000000"/>
                </a:solidFill>
                <a:effectLst/>
                <a:uLnTx/>
                <a:uFillTx/>
                <a:latin typeface="Arial"/>
                <a:ea typeface="+mn-ea"/>
                <a:cs typeface="+mn-cs"/>
              </a:rPr>
              <a:t>t’y</a:t>
            </a:r>
            <a:r>
              <a:rPr kumimoji="0" lang="fr-FR" sz="2800" b="0" i="0" u="none" strike="noStrike" kern="0" cap="none" spc="0" normalizeH="0" baseline="0" noProof="0" dirty="0">
                <a:ln>
                  <a:noFill/>
                </a:ln>
                <a:solidFill>
                  <a:srgbClr val="000000"/>
                </a:solidFill>
                <a:effectLst/>
                <a:uLnTx/>
                <a:uFillTx/>
                <a:latin typeface="Arial"/>
                <a:ea typeface="+mn-ea"/>
                <a:cs typeface="+mn-cs"/>
              </a:rPr>
              <a:t> !</a:t>
            </a:r>
            <a:endParaRPr kumimoji="0" lang="en-US" sz="2800" b="0" i="0" u="none" strike="noStrike" kern="0" cap="none" spc="0" normalizeH="0" baseline="0" noProof="0" dirty="0">
              <a:ln>
                <a:noFill/>
              </a:ln>
              <a:solidFill>
                <a:srgbClr val="000000"/>
              </a:solidFill>
              <a:effectLst/>
              <a:uLnTx/>
              <a:uFillTx/>
              <a:latin typeface="Arial"/>
              <a:ea typeface="+mn-ea"/>
              <a:cs typeface="+mn-cs"/>
            </a:endParaRPr>
          </a:p>
          <a:p>
            <a:pPr marL="63500" marR="0" lvl="0" indent="0" algn="l" defTabSz="914400" rtl="0" eaLnBrk="1" fontAlgn="base" latinLnBrk="0" hangingPunct="1">
              <a:lnSpc>
                <a:spcPct val="100000"/>
              </a:lnSpc>
              <a:spcBef>
                <a:spcPct val="20000"/>
              </a:spcBef>
              <a:spcAft>
                <a:spcPct val="0"/>
              </a:spcAft>
              <a:buClrTx/>
              <a:buSzTx/>
              <a:buFontTx/>
              <a:buNone/>
              <a:tabLst/>
              <a:defRPr/>
            </a:pPr>
            <a:r>
              <a:rPr kumimoji="0" lang="fr-FR" sz="2800" b="0" i="0" u="none" strike="noStrike" kern="0" cap="none" spc="0" normalizeH="0" baseline="0" noProof="0" dirty="0">
                <a:ln>
                  <a:noFill/>
                </a:ln>
                <a:solidFill>
                  <a:srgbClr val="000000"/>
                </a:solidFill>
                <a:effectLst/>
                <a:uLnTx/>
                <a:uFillTx/>
                <a:latin typeface="Arial"/>
                <a:ea typeface="+mn-ea"/>
                <a:cs typeface="+mn-cs"/>
              </a:rPr>
              <a:t> </a:t>
            </a:r>
            <a:endParaRPr kumimoji="0" lang="fr-FR" sz="3200" b="0" i="0" u="none" strike="noStrike" kern="0" cap="none" spc="0" normalizeH="0" baseline="0" noProof="0" dirty="0">
              <a:ln>
                <a:noFill/>
              </a:ln>
              <a:solidFill>
                <a:srgbClr val="000000"/>
              </a:solidFill>
              <a:effectLst/>
              <a:uLnTx/>
              <a:uFillTx/>
              <a:latin typeface="Arial"/>
              <a:ea typeface="+mn-ea"/>
              <a:cs typeface="+mn-cs"/>
            </a:endParaRPr>
          </a:p>
        </p:txBody>
      </p:sp>
      <p:sp>
        <p:nvSpPr>
          <p:cNvPr id="19" name="Right Arrow 10">
            <a:extLst>
              <a:ext uri="{FF2B5EF4-FFF2-40B4-BE49-F238E27FC236}">
                <a16:creationId xmlns:a16="http://schemas.microsoft.com/office/drawing/2014/main" id="{110F7E83-92C9-61EE-3979-7096C5C17962}"/>
              </a:ext>
            </a:extLst>
          </p:cNvPr>
          <p:cNvSpPr/>
          <p:nvPr/>
        </p:nvSpPr>
        <p:spPr>
          <a:xfrm>
            <a:off x="9255721" y="1764408"/>
            <a:ext cx="381000" cy="228600"/>
          </a:xfrm>
          <a:prstGeom prst="rightArrow">
            <a:avLst/>
          </a:prstGeom>
          <a:gradFill rotWithShape="1">
            <a:gsLst>
              <a:gs pos="0">
                <a:srgbClr val="99CCFF">
                  <a:shade val="51000"/>
                  <a:satMod val="130000"/>
                </a:srgbClr>
              </a:gs>
              <a:gs pos="80000">
                <a:srgbClr val="99CCFF">
                  <a:shade val="93000"/>
                  <a:satMod val="130000"/>
                </a:srgbClr>
              </a:gs>
              <a:gs pos="100000">
                <a:srgbClr val="99CCFF">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a:ln>
                <a:noFill/>
              </a:ln>
              <a:solidFill>
                <a:srgbClr val="FFFFFF"/>
              </a:solidFill>
              <a:effectLst/>
              <a:uLnTx/>
              <a:uFillTx/>
              <a:latin typeface="Arial"/>
              <a:ea typeface="+mn-ea"/>
              <a:cs typeface="+mn-cs"/>
            </a:endParaRPr>
          </a:p>
        </p:txBody>
      </p:sp>
      <p:grpSp>
        <p:nvGrpSpPr>
          <p:cNvPr id="31" name="Group 32">
            <a:extLst>
              <a:ext uri="{FF2B5EF4-FFF2-40B4-BE49-F238E27FC236}">
                <a16:creationId xmlns:a16="http://schemas.microsoft.com/office/drawing/2014/main" id="{65CD225A-15CC-5CC0-4C07-674B9A3CCF08}"/>
              </a:ext>
            </a:extLst>
          </p:cNvPr>
          <p:cNvGrpSpPr>
            <a:grpSpLocks/>
          </p:cNvGrpSpPr>
          <p:nvPr/>
        </p:nvGrpSpPr>
        <p:grpSpPr bwMode="auto">
          <a:xfrm rot="639249">
            <a:off x="162127" y="643817"/>
            <a:ext cx="1501392" cy="1797728"/>
            <a:chOff x="7502879" y="1471299"/>
            <a:chExt cx="1344841" cy="1647770"/>
          </a:xfrm>
        </p:grpSpPr>
        <p:sp>
          <p:nvSpPr>
            <p:cNvPr id="32" name="Oval 15">
              <a:extLst>
                <a:ext uri="{FF2B5EF4-FFF2-40B4-BE49-F238E27FC236}">
                  <a16:creationId xmlns:a16="http://schemas.microsoft.com/office/drawing/2014/main" id="{2995C6B4-4544-99C9-E127-2D0CE6FC6ED8}"/>
                </a:ext>
              </a:extLst>
            </p:cNvPr>
            <p:cNvSpPr>
              <a:spLocks noChangeArrowheads="1"/>
            </p:cNvSpPr>
            <p:nvPr/>
          </p:nvSpPr>
          <p:spPr bwMode="auto">
            <a:xfrm>
              <a:off x="7502879" y="1774747"/>
              <a:ext cx="1344841" cy="1344322"/>
            </a:xfrm>
            <a:prstGeom prst="ellipse">
              <a:avLst/>
            </a:prstGeom>
            <a:solidFill>
              <a:srgbClr val="008000"/>
            </a:solidFill>
            <a:ln w="38100">
              <a:solidFill>
                <a:srgbClr val="0033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33" name="Oval 14">
              <a:extLst>
                <a:ext uri="{FF2B5EF4-FFF2-40B4-BE49-F238E27FC236}">
                  <a16:creationId xmlns:a16="http://schemas.microsoft.com/office/drawing/2014/main" id="{5FD0AF52-E53B-0843-5AB9-75D43AB7FB02}"/>
                </a:ext>
              </a:extLst>
            </p:cNvPr>
            <p:cNvSpPr>
              <a:spLocks noChangeArrowheads="1"/>
            </p:cNvSpPr>
            <p:nvPr/>
          </p:nvSpPr>
          <p:spPr bwMode="auto">
            <a:xfrm>
              <a:off x="7801732" y="2222209"/>
              <a:ext cx="298854" cy="299276"/>
            </a:xfrm>
            <a:prstGeom prst="ellipse">
              <a:avLst/>
            </a:prstGeom>
            <a:solidFill>
              <a:srgbClr val="FFFFFF"/>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34" name="Oval 36">
              <a:extLst>
                <a:ext uri="{FF2B5EF4-FFF2-40B4-BE49-F238E27FC236}">
                  <a16:creationId xmlns:a16="http://schemas.microsoft.com/office/drawing/2014/main" id="{61D168E5-06EE-5002-4C72-004CBA2F3E00}"/>
                </a:ext>
              </a:extLst>
            </p:cNvPr>
            <p:cNvSpPr>
              <a:spLocks noChangeArrowheads="1"/>
            </p:cNvSpPr>
            <p:nvPr/>
          </p:nvSpPr>
          <p:spPr bwMode="auto">
            <a:xfrm>
              <a:off x="8250013" y="2222209"/>
              <a:ext cx="298854" cy="299276"/>
            </a:xfrm>
            <a:prstGeom prst="ellipse">
              <a:avLst/>
            </a:prstGeom>
            <a:solidFill>
              <a:srgbClr val="FFFFFF"/>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35" name="Oval 34">
              <a:extLst>
                <a:ext uri="{FF2B5EF4-FFF2-40B4-BE49-F238E27FC236}">
                  <a16:creationId xmlns:a16="http://schemas.microsoft.com/office/drawing/2014/main" id="{36128F7C-77D9-0FCD-C667-0AACC5851850}"/>
                </a:ext>
              </a:extLst>
            </p:cNvPr>
            <p:cNvSpPr>
              <a:spLocks noChangeArrowheads="1"/>
            </p:cNvSpPr>
            <p:nvPr/>
          </p:nvSpPr>
          <p:spPr bwMode="auto">
            <a:xfrm>
              <a:off x="7943474" y="2339553"/>
              <a:ext cx="148432" cy="149154"/>
            </a:xfrm>
            <a:prstGeom prst="ellipse">
              <a:avLst/>
            </a:prstGeom>
            <a:solidFill>
              <a:srgbClr val="000000"/>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36" name="Oval 11">
              <a:extLst>
                <a:ext uri="{FF2B5EF4-FFF2-40B4-BE49-F238E27FC236}">
                  <a16:creationId xmlns:a16="http://schemas.microsoft.com/office/drawing/2014/main" id="{82C8688C-BAB6-B6CA-BEA5-94746BD81BC7}"/>
                </a:ext>
              </a:extLst>
            </p:cNvPr>
            <p:cNvSpPr>
              <a:spLocks noChangeArrowheads="1"/>
            </p:cNvSpPr>
            <p:nvPr/>
          </p:nvSpPr>
          <p:spPr bwMode="auto">
            <a:xfrm>
              <a:off x="8387593" y="2340141"/>
              <a:ext cx="148432" cy="149154"/>
            </a:xfrm>
            <a:prstGeom prst="ellipse">
              <a:avLst/>
            </a:prstGeom>
            <a:solidFill>
              <a:srgbClr val="000000"/>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37" name="Freeform 10">
              <a:extLst>
                <a:ext uri="{FF2B5EF4-FFF2-40B4-BE49-F238E27FC236}">
                  <a16:creationId xmlns:a16="http://schemas.microsoft.com/office/drawing/2014/main" id="{EC2FD4EE-ED35-06AD-0091-79484BC3AC6B}"/>
                </a:ext>
              </a:extLst>
            </p:cNvPr>
            <p:cNvSpPr>
              <a:spLocks/>
            </p:cNvSpPr>
            <p:nvPr/>
          </p:nvSpPr>
          <p:spPr bwMode="auto">
            <a:xfrm>
              <a:off x="7768043" y="1604206"/>
              <a:ext cx="388510" cy="337049"/>
            </a:xfrm>
            <a:custGeom>
              <a:avLst/>
              <a:gdLst>
                <a:gd name="T0" fmla="*/ 0 w 468"/>
                <a:gd name="T1" fmla="*/ 0 h 407"/>
                <a:gd name="T2" fmla="*/ 322521430 w 468"/>
                <a:gd name="T3" fmla="*/ 279120483 h 407"/>
                <a:gd name="T4" fmla="*/ 0 60000 65536"/>
                <a:gd name="T5" fmla="*/ 0 60000 65536"/>
                <a:gd name="T6" fmla="*/ 0 w 468"/>
                <a:gd name="T7" fmla="*/ 0 h 407"/>
                <a:gd name="T8" fmla="*/ 468 w 468"/>
                <a:gd name="T9" fmla="*/ 407 h 407"/>
              </a:gdLst>
              <a:ahLst/>
              <a:cxnLst>
                <a:cxn ang="T4">
                  <a:pos x="T0" y="T1"/>
                </a:cxn>
                <a:cxn ang="T5">
                  <a:pos x="T2" y="T3"/>
                </a:cxn>
              </a:cxnLst>
              <a:rect l="T6" t="T7" r="T8" b="T9"/>
              <a:pathLst>
                <a:path w="468" h="407">
                  <a:moveTo>
                    <a:pt x="0" y="0"/>
                  </a:moveTo>
                  <a:lnTo>
                    <a:pt x="468" y="407"/>
                  </a:lnTo>
                </a:path>
              </a:pathLst>
            </a:custGeom>
            <a:solidFill>
              <a:srgbClr val="339966"/>
            </a:solidFill>
            <a:ln w="38100">
              <a:solidFill>
                <a:srgbClr val="339966"/>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38" name="Freeform 9">
              <a:extLst>
                <a:ext uri="{FF2B5EF4-FFF2-40B4-BE49-F238E27FC236}">
                  <a16:creationId xmlns:a16="http://schemas.microsoft.com/office/drawing/2014/main" id="{457C86B2-8BD2-8B17-719A-EB68AF71A670}"/>
                </a:ext>
              </a:extLst>
            </p:cNvPr>
            <p:cNvSpPr>
              <a:spLocks/>
            </p:cNvSpPr>
            <p:nvPr/>
          </p:nvSpPr>
          <p:spPr bwMode="auto">
            <a:xfrm>
              <a:off x="8141133" y="1571970"/>
              <a:ext cx="192262" cy="361262"/>
            </a:xfrm>
            <a:custGeom>
              <a:avLst/>
              <a:gdLst>
                <a:gd name="T0" fmla="*/ 159330513 w 232"/>
                <a:gd name="T1" fmla="*/ 0 h 435"/>
                <a:gd name="T2" fmla="*/ 0 w 232"/>
                <a:gd name="T3" fmla="*/ 300023543 h 435"/>
                <a:gd name="T4" fmla="*/ 0 60000 65536"/>
                <a:gd name="T5" fmla="*/ 0 60000 65536"/>
                <a:gd name="T6" fmla="*/ 0 w 232"/>
                <a:gd name="T7" fmla="*/ 0 h 435"/>
                <a:gd name="T8" fmla="*/ 232 w 232"/>
                <a:gd name="T9" fmla="*/ 435 h 435"/>
              </a:gdLst>
              <a:ahLst/>
              <a:cxnLst>
                <a:cxn ang="T4">
                  <a:pos x="T0" y="T1"/>
                </a:cxn>
                <a:cxn ang="T5">
                  <a:pos x="T2" y="T3"/>
                </a:cxn>
              </a:cxnLst>
              <a:rect l="T6" t="T7" r="T8" b="T9"/>
              <a:pathLst>
                <a:path w="232" h="435">
                  <a:moveTo>
                    <a:pt x="232" y="0"/>
                  </a:moveTo>
                  <a:lnTo>
                    <a:pt x="0" y="435"/>
                  </a:lnTo>
                </a:path>
              </a:pathLst>
            </a:custGeom>
            <a:solidFill>
              <a:srgbClr val="339966"/>
            </a:solidFill>
            <a:ln w="38100">
              <a:solidFill>
                <a:srgbClr val="339966"/>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39" name="Oval 8">
              <a:extLst>
                <a:ext uri="{FF2B5EF4-FFF2-40B4-BE49-F238E27FC236}">
                  <a16:creationId xmlns:a16="http://schemas.microsoft.com/office/drawing/2014/main" id="{816F40D0-E518-7B48-42CB-D1E640CC8352}"/>
                </a:ext>
              </a:extLst>
            </p:cNvPr>
            <p:cNvSpPr>
              <a:spLocks noChangeArrowheads="1"/>
            </p:cNvSpPr>
            <p:nvPr/>
          </p:nvSpPr>
          <p:spPr bwMode="auto">
            <a:xfrm flipV="1">
              <a:off x="7652306" y="1475471"/>
              <a:ext cx="149427" cy="150122"/>
            </a:xfrm>
            <a:prstGeom prst="ellipse">
              <a:avLst/>
            </a:prstGeom>
            <a:solidFill>
              <a:srgbClr val="339966"/>
            </a:solidFill>
            <a:ln w="9525">
              <a:solidFill>
                <a:srgbClr val="339966"/>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40" name="Oval 7">
              <a:extLst>
                <a:ext uri="{FF2B5EF4-FFF2-40B4-BE49-F238E27FC236}">
                  <a16:creationId xmlns:a16="http://schemas.microsoft.com/office/drawing/2014/main" id="{87BEFF1D-75AE-2812-F897-640CB741C839}"/>
                </a:ext>
              </a:extLst>
            </p:cNvPr>
            <p:cNvSpPr>
              <a:spLocks noChangeArrowheads="1"/>
            </p:cNvSpPr>
            <p:nvPr/>
          </p:nvSpPr>
          <p:spPr bwMode="auto">
            <a:xfrm flipV="1">
              <a:off x="8259867" y="1471299"/>
              <a:ext cx="149427" cy="150122"/>
            </a:xfrm>
            <a:prstGeom prst="ellipse">
              <a:avLst/>
            </a:prstGeom>
            <a:solidFill>
              <a:srgbClr val="339966"/>
            </a:solidFill>
            <a:ln w="9525">
              <a:solidFill>
                <a:srgbClr val="339966"/>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41" name="WordArt 2">
              <a:extLst>
                <a:ext uri="{FF2B5EF4-FFF2-40B4-BE49-F238E27FC236}">
                  <a16:creationId xmlns:a16="http://schemas.microsoft.com/office/drawing/2014/main" id="{2B39482F-5FAA-6D50-2218-D450E29F5DEB}"/>
                </a:ext>
              </a:extLst>
            </p:cNvPr>
            <p:cNvSpPr>
              <a:spLocks noChangeArrowheads="1" noChangeShapeType="1" noTextEdit="1"/>
            </p:cNvSpPr>
            <p:nvPr/>
          </p:nvSpPr>
          <p:spPr bwMode="auto">
            <a:xfrm>
              <a:off x="7801732" y="2670639"/>
              <a:ext cx="735180" cy="298308"/>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CanDown">
                <a:avLst>
                  <a:gd name="adj" fmla="val 33333"/>
                </a:avLst>
              </a:prstTxWarp>
            </a:bodyPr>
            <a:lstStyle/>
            <a:p>
              <a:pPr algn="ctr"/>
              <a:r>
                <a:rPr lang="fr-CA" sz="1200" b="1" kern="10" dirty="0">
                  <a:solidFill>
                    <a:srgbClr val="FFFFFF"/>
                  </a:solidFill>
                  <a:latin typeface="Times New Roman" panose="02020603050405020304" pitchFamily="18" charset="0"/>
                  <a:cs typeface="Times New Roman" panose="02020603050405020304" pitchFamily="18" charset="0"/>
                </a:rPr>
                <a:t>verbe</a:t>
              </a:r>
            </a:p>
          </p:txBody>
        </p:sp>
      </p:grpSp>
    </p:spTree>
    <p:custDataLst>
      <p:tags r:id="rId1"/>
    </p:custDataLst>
    <p:extLst>
      <p:ext uri="{BB962C8B-B14F-4D97-AF65-F5344CB8AC3E}">
        <p14:creationId xmlns:p14="http://schemas.microsoft.com/office/powerpoint/2010/main" val="209113026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8">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8">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8">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91628-64F9-6172-1560-71722D70C900}"/>
              </a:ext>
            </a:extLst>
          </p:cNvPr>
          <p:cNvSpPr>
            <a:spLocks noGrp="1"/>
          </p:cNvSpPr>
          <p:nvPr>
            <p:ph type="title"/>
          </p:nvPr>
        </p:nvSpPr>
        <p:spPr/>
        <p:txBody>
          <a:bodyPr/>
          <a:lstStyle/>
          <a:p>
            <a:r>
              <a:rPr lang="fr-FR" altLang="fr-FR" sz="2800" dirty="0"/>
              <a:t>Place à l’impératif négatif</a:t>
            </a:r>
            <a:endParaRPr lang="fr-CA" dirty="0"/>
          </a:p>
        </p:txBody>
      </p:sp>
      <p:sp>
        <p:nvSpPr>
          <p:cNvPr id="29" name="Content Placeholder 5">
            <a:extLst>
              <a:ext uri="{FF2B5EF4-FFF2-40B4-BE49-F238E27FC236}">
                <a16:creationId xmlns:a16="http://schemas.microsoft.com/office/drawing/2014/main" id="{EDDC9E85-B47C-CB7D-94C3-F836F4173824}"/>
              </a:ext>
            </a:extLst>
          </p:cNvPr>
          <p:cNvSpPr txBox="1">
            <a:spLocks/>
          </p:cNvSpPr>
          <p:nvPr/>
        </p:nvSpPr>
        <p:spPr bwMode="auto">
          <a:xfrm>
            <a:off x="6098433" y="1861030"/>
            <a:ext cx="5237999" cy="417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63500" marR="0" lvl="0" indent="0" algn="l" defTabSz="914400" rtl="0" eaLnBrk="1" fontAlgn="base" latinLnBrk="0" hangingPunct="1">
              <a:lnSpc>
                <a:spcPct val="100000"/>
              </a:lnSpc>
              <a:spcBef>
                <a:spcPct val="20000"/>
              </a:spcBef>
              <a:spcAft>
                <a:spcPct val="0"/>
              </a:spcAft>
              <a:buClrTx/>
              <a:buSzTx/>
              <a:buFontTx/>
              <a:buNone/>
              <a:tabLst/>
              <a:defRPr/>
            </a:pPr>
            <a:r>
              <a:rPr kumimoji="0" lang="fr-FR" sz="3600" b="0" i="0" u="none" strike="noStrike" kern="0" cap="none" spc="0" normalizeH="0" baseline="0" noProof="0" dirty="0">
                <a:ln>
                  <a:noFill/>
                </a:ln>
                <a:solidFill>
                  <a:srgbClr val="000000"/>
                </a:solidFill>
                <a:effectLst/>
                <a:uLnTx/>
                <a:uFillTx/>
                <a:latin typeface="Arial"/>
                <a:ea typeface="+mn-ea"/>
                <a:cs typeface="+mn-cs"/>
              </a:rPr>
              <a:t>à l’impératif négatif  </a:t>
            </a:r>
            <a:r>
              <a:rPr kumimoji="0" lang="fr-FR" sz="3600" b="1" i="0" u="none" strike="noStrike" kern="0" cap="none" spc="0" normalizeH="0" baseline="0" noProof="0" dirty="0">
                <a:ln>
                  <a:noFill/>
                </a:ln>
                <a:solidFill>
                  <a:srgbClr val="C00000"/>
                </a:solidFill>
                <a:effectLst/>
                <a:uLnTx/>
                <a:uFillTx/>
                <a:latin typeface="Arial"/>
                <a:ea typeface="+mn-ea"/>
                <a:cs typeface="+mn-cs"/>
              </a:rPr>
              <a:t>devant</a:t>
            </a:r>
            <a:r>
              <a:rPr kumimoji="0" lang="fr-FR" sz="3600" b="0" i="0" u="none" strike="noStrike" kern="0" cap="none" spc="0" normalizeH="0" baseline="0" noProof="0" dirty="0">
                <a:ln>
                  <a:noFill/>
                </a:ln>
                <a:solidFill>
                  <a:srgbClr val="000000"/>
                </a:solidFill>
                <a:effectLst/>
                <a:uLnTx/>
                <a:uFillTx/>
                <a:latin typeface="Arial"/>
                <a:ea typeface="+mn-ea"/>
                <a:cs typeface="+mn-cs"/>
              </a:rPr>
              <a:t> le verbe :</a:t>
            </a:r>
          </a:p>
          <a:p>
            <a:pPr marL="63500" marR="0" lvl="0" indent="0" algn="l" defTabSz="914400" rtl="0" eaLnBrk="1" fontAlgn="base" latinLnBrk="0" hangingPunct="1">
              <a:lnSpc>
                <a:spcPct val="100000"/>
              </a:lnSpc>
              <a:spcBef>
                <a:spcPct val="20000"/>
              </a:spcBef>
              <a:spcAft>
                <a:spcPct val="0"/>
              </a:spcAft>
              <a:buClrTx/>
              <a:buSzTx/>
              <a:buFontTx/>
              <a:buNone/>
              <a:tabLst/>
              <a:defRPr/>
            </a:pPr>
            <a:endParaRPr kumimoji="0" lang="fr-FR" sz="1800" b="0" i="0" u="none" strike="noStrike" kern="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fr-FR" sz="3600" b="0" i="0" u="none" strike="noStrike" kern="0" cap="none" spc="0" normalizeH="0" baseline="0" noProof="0" dirty="0">
                <a:ln>
                  <a:noFill/>
                </a:ln>
                <a:solidFill>
                  <a:srgbClr val="000000"/>
                </a:solidFill>
                <a:effectLst/>
                <a:uLnTx/>
                <a:uFillTx/>
                <a:latin typeface="Arial"/>
                <a:ea typeface="+mn-ea"/>
                <a:cs typeface="+mn-cs"/>
              </a:rPr>
              <a:t>Ne </a:t>
            </a:r>
            <a:r>
              <a:rPr kumimoji="0" lang="fr-FR" sz="3600" b="1" i="0" u="none" strike="noStrike" kern="0" cap="none" spc="0" normalizeH="0" baseline="0" noProof="0" dirty="0">
                <a:ln>
                  <a:noFill/>
                </a:ln>
                <a:solidFill>
                  <a:srgbClr val="000000"/>
                </a:solidFill>
                <a:effectLst/>
                <a:uLnTx/>
                <a:uFillTx/>
                <a:latin typeface="Arial"/>
                <a:ea typeface="+mn-ea"/>
                <a:cs typeface="+mn-cs"/>
              </a:rPr>
              <a:t>m’</a:t>
            </a:r>
            <a:r>
              <a:rPr kumimoji="0" lang="fr-FR" sz="3600" b="0" i="0" u="none" strike="noStrike" kern="0" cap="none" spc="0" normalizeH="0" baseline="0" noProof="0" dirty="0">
                <a:ln>
                  <a:noFill/>
                </a:ln>
                <a:solidFill>
                  <a:srgbClr val="000000"/>
                </a:solidFill>
                <a:effectLst/>
                <a:uLnTx/>
                <a:uFillTx/>
                <a:latin typeface="Arial"/>
                <a:ea typeface="+mn-ea"/>
                <a:cs typeface="+mn-cs"/>
              </a:rPr>
              <a:t>aide pas ! </a:t>
            </a:r>
            <a:endParaRPr kumimoji="0" lang="en-US" sz="3600" b="0" i="0" u="none" strike="noStrike" kern="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fr-FR" sz="3600" b="0" i="0" u="none" strike="noStrike" kern="0" cap="none" spc="0" normalizeH="0" baseline="0" noProof="0" dirty="0">
                <a:ln>
                  <a:noFill/>
                </a:ln>
                <a:solidFill>
                  <a:srgbClr val="000000"/>
                </a:solidFill>
                <a:effectLst/>
                <a:uLnTx/>
                <a:uFillTx/>
                <a:latin typeface="Arial"/>
                <a:ea typeface="+mn-ea"/>
                <a:cs typeface="+mn-cs"/>
              </a:rPr>
              <a:t>Ne </a:t>
            </a:r>
            <a:r>
              <a:rPr kumimoji="0" lang="fr-FR" sz="3600" b="1" i="0" u="none" strike="noStrike" kern="0" cap="none" spc="0" normalizeH="0" baseline="0" noProof="0" dirty="0">
                <a:ln>
                  <a:noFill/>
                </a:ln>
                <a:solidFill>
                  <a:srgbClr val="000000"/>
                </a:solidFill>
                <a:effectLst/>
                <a:uLnTx/>
                <a:uFillTx/>
                <a:latin typeface="Arial"/>
                <a:ea typeface="+mn-ea"/>
                <a:cs typeface="+mn-cs"/>
              </a:rPr>
              <a:t>me le </a:t>
            </a:r>
            <a:r>
              <a:rPr kumimoji="0" lang="fr-FR" sz="3600" b="0" i="0" u="none" strike="noStrike" kern="0" cap="none" spc="0" normalizeH="0" baseline="0" noProof="0" dirty="0">
                <a:ln>
                  <a:noFill/>
                </a:ln>
                <a:solidFill>
                  <a:srgbClr val="000000"/>
                </a:solidFill>
                <a:effectLst/>
                <a:uLnTx/>
                <a:uFillTx/>
                <a:latin typeface="Arial"/>
                <a:ea typeface="+mn-ea"/>
                <a:cs typeface="+mn-cs"/>
              </a:rPr>
              <a:t>donne pas !</a:t>
            </a:r>
            <a:endParaRPr kumimoji="0" lang="en-US" sz="3600" b="0" i="0" u="none" strike="noStrike" kern="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fr-FR" sz="3600" b="0" i="0" u="none" strike="noStrike" kern="0" cap="none" spc="0" normalizeH="0" baseline="0" noProof="0" dirty="0">
                <a:ln>
                  <a:noFill/>
                </a:ln>
                <a:solidFill>
                  <a:srgbClr val="000000"/>
                </a:solidFill>
                <a:effectLst/>
                <a:uLnTx/>
                <a:uFillTx/>
                <a:latin typeface="Arial"/>
                <a:ea typeface="+mn-ea"/>
                <a:cs typeface="+mn-cs"/>
              </a:rPr>
              <a:t>Ne </a:t>
            </a:r>
            <a:r>
              <a:rPr kumimoji="0" lang="fr-FR" sz="3600" b="1" i="0" u="none" strike="noStrike" kern="0" cap="none" spc="0" normalizeH="0" baseline="0" noProof="0" dirty="0">
                <a:ln>
                  <a:noFill/>
                </a:ln>
                <a:solidFill>
                  <a:srgbClr val="000000"/>
                </a:solidFill>
                <a:effectLst/>
                <a:uLnTx/>
                <a:uFillTx/>
                <a:latin typeface="Arial"/>
                <a:ea typeface="+mn-ea"/>
                <a:cs typeface="+mn-cs"/>
              </a:rPr>
              <a:t>m’en</a:t>
            </a:r>
            <a:r>
              <a:rPr kumimoji="0" lang="fr-FR" sz="3600" b="0" i="0" u="none" strike="noStrike" kern="0" cap="none" spc="0" normalizeH="0" baseline="0" noProof="0" dirty="0">
                <a:ln>
                  <a:noFill/>
                </a:ln>
                <a:solidFill>
                  <a:srgbClr val="000000"/>
                </a:solidFill>
                <a:effectLst/>
                <a:uLnTx/>
                <a:uFillTx/>
                <a:latin typeface="Arial"/>
                <a:ea typeface="+mn-ea"/>
                <a:cs typeface="+mn-cs"/>
              </a:rPr>
              <a:t> parlez pas ! </a:t>
            </a:r>
            <a:br>
              <a:rPr kumimoji="0" lang="fr-FR" sz="3600" b="0" i="0" u="none" strike="noStrike" kern="0" cap="none" spc="0" normalizeH="0" baseline="0" noProof="0" dirty="0">
                <a:ln>
                  <a:noFill/>
                </a:ln>
                <a:solidFill>
                  <a:srgbClr val="000000"/>
                </a:solidFill>
                <a:effectLst/>
                <a:uLnTx/>
                <a:uFillTx/>
                <a:latin typeface="Arial"/>
                <a:ea typeface="+mn-ea"/>
                <a:cs typeface="+mn-cs"/>
              </a:rPr>
            </a:br>
            <a:r>
              <a:rPr kumimoji="0" lang="fr-FR" sz="3600" b="0" i="0" u="none" strike="noStrike" kern="0" cap="none" spc="0" normalizeH="0" baseline="0" noProof="0" dirty="0">
                <a:ln>
                  <a:noFill/>
                </a:ln>
                <a:solidFill>
                  <a:srgbClr val="000000"/>
                </a:solidFill>
                <a:effectLst/>
                <a:uLnTx/>
                <a:uFillTx/>
                <a:latin typeface="Arial"/>
                <a:ea typeface="+mn-ea"/>
                <a:cs typeface="+mn-cs"/>
              </a:rPr>
              <a:t>  </a:t>
            </a:r>
            <a:endParaRPr kumimoji="0" lang="fr-FR" sz="4000" b="0" i="0" u="none" strike="noStrike" kern="0" cap="none" spc="0" normalizeH="0" baseline="0" noProof="0" dirty="0">
              <a:ln>
                <a:noFill/>
              </a:ln>
              <a:solidFill>
                <a:srgbClr val="000000"/>
              </a:solidFill>
              <a:effectLst/>
              <a:uLnTx/>
              <a:uFillTx/>
              <a:latin typeface="Arial"/>
              <a:ea typeface="+mn-ea"/>
              <a:cs typeface="+mn-cs"/>
            </a:endParaRPr>
          </a:p>
        </p:txBody>
      </p:sp>
      <p:sp>
        <p:nvSpPr>
          <p:cNvPr id="30" name="Right Arrow 10">
            <a:extLst>
              <a:ext uri="{FF2B5EF4-FFF2-40B4-BE49-F238E27FC236}">
                <a16:creationId xmlns:a16="http://schemas.microsoft.com/office/drawing/2014/main" id="{BD23C5F4-7D94-9CBA-B6D4-1514CFDCF29C}"/>
              </a:ext>
            </a:extLst>
          </p:cNvPr>
          <p:cNvSpPr/>
          <p:nvPr/>
        </p:nvSpPr>
        <p:spPr>
          <a:xfrm>
            <a:off x="10344901" y="2079649"/>
            <a:ext cx="381000" cy="228600"/>
          </a:xfrm>
          <a:prstGeom prst="rightArrow">
            <a:avLst/>
          </a:prstGeom>
          <a:gradFill rotWithShape="1">
            <a:gsLst>
              <a:gs pos="0">
                <a:srgbClr val="99CCFF">
                  <a:shade val="51000"/>
                  <a:satMod val="130000"/>
                </a:srgbClr>
              </a:gs>
              <a:gs pos="80000">
                <a:srgbClr val="99CCFF">
                  <a:shade val="93000"/>
                  <a:satMod val="130000"/>
                </a:srgbClr>
              </a:gs>
              <a:gs pos="100000">
                <a:srgbClr val="99CCFF">
                  <a:shade val="94000"/>
                  <a:satMod val="135000"/>
                </a:srgb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a:ln>
                <a:noFill/>
              </a:ln>
              <a:solidFill>
                <a:srgbClr val="FFFFFF"/>
              </a:solidFill>
              <a:effectLst/>
              <a:uLnTx/>
              <a:uFillTx/>
              <a:latin typeface="Arial"/>
              <a:ea typeface="+mn-ea"/>
              <a:cs typeface="+mn-cs"/>
            </a:endParaRPr>
          </a:p>
        </p:txBody>
      </p:sp>
      <p:grpSp>
        <p:nvGrpSpPr>
          <p:cNvPr id="31" name="Group 1">
            <a:extLst>
              <a:ext uri="{FF2B5EF4-FFF2-40B4-BE49-F238E27FC236}">
                <a16:creationId xmlns:a16="http://schemas.microsoft.com/office/drawing/2014/main" id="{121F4011-58DD-6FFD-A2A9-486548C60CF5}"/>
              </a:ext>
            </a:extLst>
          </p:cNvPr>
          <p:cNvGrpSpPr>
            <a:grpSpLocks noChangeAspect="1"/>
          </p:cNvGrpSpPr>
          <p:nvPr/>
        </p:nvGrpSpPr>
        <p:grpSpPr bwMode="auto">
          <a:xfrm rot="20749554">
            <a:off x="145054" y="2223818"/>
            <a:ext cx="5196451" cy="2618146"/>
            <a:chOff x="2250" y="1792"/>
            <a:chExt cx="8633" cy="4474"/>
          </a:xfrm>
        </p:grpSpPr>
        <p:sp>
          <p:nvSpPr>
            <p:cNvPr id="32" name="AutoShape 25">
              <a:extLst>
                <a:ext uri="{FF2B5EF4-FFF2-40B4-BE49-F238E27FC236}">
                  <a16:creationId xmlns:a16="http://schemas.microsoft.com/office/drawing/2014/main" id="{1E36AD73-DB68-FE54-D388-6EEE8E64DF20}"/>
                </a:ext>
              </a:extLst>
            </p:cNvPr>
            <p:cNvSpPr>
              <a:spLocks noChangeAspect="1" noChangeArrowheads="1" noTextEdit="1"/>
            </p:cNvSpPr>
            <p:nvPr/>
          </p:nvSpPr>
          <p:spPr bwMode="auto">
            <a:xfrm>
              <a:off x="2250" y="1792"/>
              <a:ext cx="8633" cy="4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CA" sz="1800" b="0" i="0" u="none" strike="noStrike" kern="0" cap="none" spc="0" normalizeH="0" baseline="0" noProof="0">
                <a:ln>
                  <a:noFill/>
                </a:ln>
                <a:solidFill>
                  <a:sysClr val="windowText" lastClr="000000"/>
                </a:solidFill>
                <a:effectLst/>
                <a:uLnTx/>
                <a:uFillTx/>
                <a:latin typeface="Arial" panose="020B0604020202020204" pitchFamily="34" charset="0"/>
                <a:cs typeface="+mn-cs"/>
              </a:endParaRPr>
            </a:p>
          </p:txBody>
        </p:sp>
        <p:sp>
          <p:nvSpPr>
            <p:cNvPr id="33" name="Oval 23">
              <a:extLst>
                <a:ext uri="{FF2B5EF4-FFF2-40B4-BE49-F238E27FC236}">
                  <a16:creationId xmlns:a16="http://schemas.microsoft.com/office/drawing/2014/main" id="{FC0F286D-8C4E-BEA2-DC2C-B9B8E95CE813}"/>
                </a:ext>
              </a:extLst>
            </p:cNvPr>
            <p:cNvSpPr>
              <a:spLocks noChangeArrowheads="1"/>
            </p:cNvSpPr>
            <p:nvPr/>
          </p:nvSpPr>
          <p:spPr bwMode="auto">
            <a:xfrm rot="2631752">
              <a:off x="2850" y="5958"/>
              <a:ext cx="450" cy="154"/>
            </a:xfrm>
            <a:prstGeom prst="ellipse">
              <a:avLst/>
            </a:prstGeom>
            <a:solidFill>
              <a:srgbClr val="246E49"/>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CA" altLang="fr-FR" sz="1800" b="0" i="0" u="none" strike="noStrike" kern="0" cap="none" spc="0" normalizeH="0" baseline="0" noProof="0">
                <a:ln>
                  <a:noFill/>
                </a:ln>
                <a:solidFill>
                  <a:srgbClr val="000000"/>
                </a:solidFill>
                <a:effectLst/>
                <a:uLnTx/>
                <a:uFillTx/>
                <a:latin typeface="Arial" panose="020B0604020202020204" pitchFamily="34" charset="0"/>
                <a:cs typeface="+mn-cs"/>
              </a:endParaRPr>
            </a:p>
          </p:txBody>
        </p:sp>
        <p:sp>
          <p:nvSpPr>
            <p:cNvPr id="34" name="Oval 22">
              <a:extLst>
                <a:ext uri="{FF2B5EF4-FFF2-40B4-BE49-F238E27FC236}">
                  <a16:creationId xmlns:a16="http://schemas.microsoft.com/office/drawing/2014/main" id="{6521CAFC-46F7-9791-5D6E-82ACD29BB34C}"/>
                </a:ext>
              </a:extLst>
            </p:cNvPr>
            <p:cNvSpPr>
              <a:spLocks noChangeArrowheads="1"/>
            </p:cNvSpPr>
            <p:nvPr/>
          </p:nvSpPr>
          <p:spPr bwMode="auto">
            <a:xfrm rot="2158841">
              <a:off x="4950" y="5803"/>
              <a:ext cx="450" cy="155"/>
            </a:xfrm>
            <a:prstGeom prst="ellipse">
              <a:avLst/>
            </a:prstGeom>
            <a:solidFill>
              <a:srgbClr val="246E49"/>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CA" altLang="fr-FR" sz="1800" b="0" i="0" u="none" strike="noStrike" kern="0" cap="none" spc="0" normalizeH="0" baseline="0" noProof="0">
                <a:ln>
                  <a:noFill/>
                </a:ln>
                <a:solidFill>
                  <a:srgbClr val="000000"/>
                </a:solidFill>
                <a:effectLst/>
                <a:uLnTx/>
                <a:uFillTx/>
                <a:latin typeface="Arial" panose="020B0604020202020204" pitchFamily="34" charset="0"/>
                <a:cs typeface="+mn-cs"/>
              </a:endParaRPr>
            </a:p>
          </p:txBody>
        </p:sp>
        <p:sp>
          <p:nvSpPr>
            <p:cNvPr id="35" name="Oval 21">
              <a:extLst>
                <a:ext uri="{FF2B5EF4-FFF2-40B4-BE49-F238E27FC236}">
                  <a16:creationId xmlns:a16="http://schemas.microsoft.com/office/drawing/2014/main" id="{266E669D-69DB-5B20-C990-7C210E7003D0}"/>
                </a:ext>
              </a:extLst>
            </p:cNvPr>
            <p:cNvSpPr>
              <a:spLocks noChangeArrowheads="1"/>
            </p:cNvSpPr>
            <p:nvPr/>
          </p:nvSpPr>
          <p:spPr bwMode="auto">
            <a:xfrm rot="878842">
              <a:off x="7050" y="5341"/>
              <a:ext cx="450" cy="153"/>
            </a:xfrm>
            <a:prstGeom prst="ellipse">
              <a:avLst/>
            </a:prstGeom>
            <a:solidFill>
              <a:srgbClr val="246E49"/>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CA" altLang="fr-FR" sz="1800" b="0" i="0" u="none" strike="noStrike" kern="0" cap="none" spc="0" normalizeH="0" baseline="0" noProof="0">
                <a:ln>
                  <a:noFill/>
                </a:ln>
                <a:solidFill>
                  <a:srgbClr val="000000"/>
                </a:solidFill>
                <a:effectLst/>
                <a:uLnTx/>
                <a:uFillTx/>
                <a:latin typeface="Arial" panose="020B0604020202020204" pitchFamily="34" charset="0"/>
                <a:cs typeface="+mn-cs"/>
              </a:endParaRPr>
            </a:p>
          </p:txBody>
        </p:sp>
        <p:sp>
          <p:nvSpPr>
            <p:cNvPr id="36" name="Oval 20">
              <a:extLst>
                <a:ext uri="{FF2B5EF4-FFF2-40B4-BE49-F238E27FC236}">
                  <a16:creationId xmlns:a16="http://schemas.microsoft.com/office/drawing/2014/main" id="{7FA10269-5324-D54D-0DF5-CAB070C51428}"/>
                </a:ext>
              </a:extLst>
            </p:cNvPr>
            <p:cNvSpPr>
              <a:spLocks noChangeArrowheads="1"/>
            </p:cNvSpPr>
            <p:nvPr/>
          </p:nvSpPr>
          <p:spPr bwMode="auto">
            <a:xfrm>
              <a:off x="9900" y="4569"/>
              <a:ext cx="450" cy="154"/>
            </a:xfrm>
            <a:prstGeom prst="ellipse">
              <a:avLst/>
            </a:prstGeom>
            <a:solidFill>
              <a:srgbClr val="246E49"/>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CA" altLang="fr-FR" sz="1800" b="0" i="0" u="none" strike="noStrike" kern="0" cap="none" spc="0" normalizeH="0" baseline="0" noProof="0">
                <a:ln>
                  <a:noFill/>
                </a:ln>
                <a:solidFill>
                  <a:srgbClr val="000000"/>
                </a:solidFill>
                <a:effectLst/>
                <a:uLnTx/>
                <a:uFillTx/>
                <a:latin typeface="Arial" panose="020B0604020202020204" pitchFamily="34" charset="0"/>
                <a:cs typeface="+mn-cs"/>
              </a:endParaRPr>
            </a:p>
          </p:txBody>
        </p:sp>
        <p:sp>
          <p:nvSpPr>
            <p:cNvPr id="37" name="Oval 19">
              <a:extLst>
                <a:ext uri="{FF2B5EF4-FFF2-40B4-BE49-F238E27FC236}">
                  <a16:creationId xmlns:a16="http://schemas.microsoft.com/office/drawing/2014/main" id="{9319CC05-1EC1-A1E6-C3E2-97738E92F62D}"/>
                </a:ext>
              </a:extLst>
            </p:cNvPr>
            <p:cNvSpPr>
              <a:spLocks noChangeArrowheads="1"/>
            </p:cNvSpPr>
            <p:nvPr/>
          </p:nvSpPr>
          <p:spPr bwMode="auto">
            <a:xfrm rot="-255505">
              <a:off x="2400" y="3489"/>
              <a:ext cx="2394" cy="2623"/>
            </a:xfrm>
            <a:prstGeom prst="ellipse">
              <a:avLst/>
            </a:prstGeom>
            <a:solidFill>
              <a:srgbClr val="008000"/>
            </a:solidFill>
            <a:ln w="50800">
              <a:solidFill>
                <a:srgbClr val="0033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altLang="fr-FR" sz="1600" b="1" i="0" u="none" strike="noStrike" kern="0" cap="none" spc="0" normalizeH="0" baseline="0" noProof="0">
                  <a:ln>
                    <a:noFill/>
                  </a:ln>
                  <a:solidFill>
                    <a:srgbClr val="FFFFFF"/>
                  </a:solidFill>
                  <a:effectLst/>
                  <a:uLnTx/>
                  <a:uFillTx/>
                  <a:latin typeface="Arial" panose="020B0604020202020204" pitchFamily="34" charset="0"/>
                  <a:ea typeface="DFPPOP1-W9"/>
                  <a:cs typeface="DFPPOP1-W9"/>
                </a:rPr>
                <a:t>me</a:t>
              </a:r>
              <a:br>
                <a:rPr kumimoji="0" lang="fr-FR" altLang="fr-FR" sz="1600" b="1" i="0" u="none" strike="noStrike" kern="0" cap="none" spc="0" normalizeH="0" baseline="0" noProof="0">
                  <a:ln>
                    <a:noFill/>
                  </a:ln>
                  <a:solidFill>
                    <a:srgbClr val="FFFFFF"/>
                  </a:solidFill>
                  <a:effectLst/>
                  <a:uLnTx/>
                  <a:uFillTx/>
                  <a:latin typeface="Arial" panose="020B0604020202020204" pitchFamily="34" charset="0"/>
                  <a:ea typeface="DFPPOP1-W9"/>
                  <a:cs typeface="DFPPOP1-W9"/>
                </a:rPr>
              </a:br>
              <a:r>
                <a:rPr kumimoji="0" lang="fr-FR" altLang="fr-FR" sz="1600" b="1" i="0" u="none" strike="noStrike" kern="0" cap="none" spc="0" normalizeH="0" baseline="0" noProof="0">
                  <a:ln>
                    <a:noFill/>
                  </a:ln>
                  <a:solidFill>
                    <a:srgbClr val="FFFFFF"/>
                  </a:solidFill>
                  <a:effectLst/>
                  <a:uLnTx/>
                  <a:uFillTx/>
                  <a:latin typeface="Arial" panose="020B0604020202020204" pitchFamily="34" charset="0"/>
                  <a:ea typeface="DFPPOP1-W9"/>
                  <a:cs typeface="DFPPOP1-W9"/>
                </a:rPr>
                <a:t>te</a:t>
              </a:r>
              <a:br>
                <a:rPr kumimoji="0" lang="fr-FR" altLang="fr-FR" sz="1600" b="1" i="0" u="none" strike="noStrike" kern="0" cap="none" spc="0" normalizeH="0" baseline="0" noProof="0">
                  <a:ln>
                    <a:noFill/>
                  </a:ln>
                  <a:solidFill>
                    <a:srgbClr val="FFFFFF"/>
                  </a:solidFill>
                  <a:effectLst/>
                  <a:uLnTx/>
                  <a:uFillTx/>
                  <a:latin typeface="Arial" panose="020B0604020202020204" pitchFamily="34" charset="0"/>
                  <a:ea typeface="DFPPOP1-W9"/>
                  <a:cs typeface="DFPPOP1-W9"/>
                </a:rPr>
              </a:br>
              <a:r>
                <a:rPr kumimoji="0" lang="fr-FR" altLang="fr-FR" sz="1600" b="1" i="0" u="none" strike="noStrike" kern="0" cap="none" spc="0" normalizeH="0" baseline="0" noProof="0">
                  <a:ln>
                    <a:noFill/>
                  </a:ln>
                  <a:solidFill>
                    <a:srgbClr val="FFFFFF"/>
                  </a:solidFill>
                  <a:effectLst/>
                  <a:uLnTx/>
                  <a:uFillTx/>
                  <a:latin typeface="Arial" panose="020B0604020202020204" pitchFamily="34" charset="0"/>
                  <a:ea typeface="DFPPOP1-W9"/>
                  <a:cs typeface="DFPPOP1-W9"/>
                </a:rPr>
                <a:t>nous</a:t>
              </a:r>
              <a:br>
                <a:rPr kumimoji="0" lang="fr-FR" altLang="fr-FR" sz="1600" b="1" i="0" u="none" strike="noStrike" kern="0" cap="none" spc="0" normalizeH="0" baseline="0" noProof="0">
                  <a:ln>
                    <a:noFill/>
                  </a:ln>
                  <a:solidFill>
                    <a:srgbClr val="FFFFFF"/>
                  </a:solidFill>
                  <a:effectLst/>
                  <a:uLnTx/>
                  <a:uFillTx/>
                  <a:latin typeface="Arial" panose="020B0604020202020204" pitchFamily="34" charset="0"/>
                  <a:ea typeface="DFPPOP1-W9"/>
                  <a:cs typeface="DFPPOP1-W9"/>
                </a:rPr>
              </a:br>
              <a:r>
                <a:rPr kumimoji="0" lang="fr-FR" altLang="fr-FR" sz="1600" b="1" i="0" u="none" strike="noStrike" kern="0" cap="none" spc="0" normalizeH="0" baseline="0" noProof="0">
                  <a:ln>
                    <a:noFill/>
                  </a:ln>
                  <a:solidFill>
                    <a:srgbClr val="FFFFFF"/>
                  </a:solidFill>
                  <a:effectLst/>
                  <a:uLnTx/>
                  <a:uFillTx/>
                  <a:latin typeface="Arial" panose="020B0604020202020204" pitchFamily="34" charset="0"/>
                  <a:ea typeface="DFPPOP1-W9"/>
                  <a:cs typeface="DFPPOP1-W9"/>
                </a:rPr>
                <a:t>vous</a:t>
              </a:r>
              <a:endParaRPr kumimoji="0" lang="fr-FR" altLang="fr-FR" sz="1400" b="0" i="0" u="none" strike="noStrike" kern="0" cap="none" spc="0" normalizeH="0" baseline="0" noProof="0">
                <a:ln>
                  <a:noFill/>
                </a:ln>
                <a:solidFill>
                  <a:srgbClr val="000000"/>
                </a:solidFill>
                <a:effectLst/>
                <a:uLnTx/>
                <a:uFillTx/>
                <a:latin typeface="Arial" panose="020B0604020202020204" pitchFamily="34" charset="0"/>
                <a:cs typeface="+mn-cs"/>
              </a:endParaRPr>
            </a:p>
          </p:txBody>
        </p:sp>
        <p:sp>
          <p:nvSpPr>
            <p:cNvPr id="38" name="Oval 18">
              <a:extLst>
                <a:ext uri="{FF2B5EF4-FFF2-40B4-BE49-F238E27FC236}">
                  <a16:creationId xmlns:a16="http://schemas.microsoft.com/office/drawing/2014/main" id="{0BD6735F-C11D-AF67-5DDF-E0832383FEC2}"/>
                </a:ext>
              </a:extLst>
            </p:cNvPr>
            <p:cNvSpPr>
              <a:spLocks noChangeArrowheads="1"/>
            </p:cNvSpPr>
            <p:nvPr/>
          </p:nvSpPr>
          <p:spPr bwMode="auto">
            <a:xfrm>
              <a:off x="6150" y="3026"/>
              <a:ext cx="2400" cy="2313"/>
            </a:xfrm>
            <a:prstGeom prst="ellipse">
              <a:avLst/>
            </a:prstGeom>
            <a:solidFill>
              <a:srgbClr val="008000"/>
            </a:solidFill>
            <a:ln w="50800">
              <a:solidFill>
                <a:srgbClr val="0033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altLang="fr-FR" sz="2400" b="1" i="0" u="none" strike="noStrike" kern="0" cap="none" spc="0" normalizeH="0" baseline="0" noProof="0">
                  <a:ln>
                    <a:noFill/>
                  </a:ln>
                  <a:solidFill>
                    <a:srgbClr val="FFFFFF"/>
                  </a:solidFill>
                  <a:effectLst/>
                  <a:uLnTx/>
                  <a:uFillTx/>
                  <a:latin typeface="Arial" panose="020B0604020202020204" pitchFamily="34" charset="0"/>
                  <a:ea typeface="DFPPOP1-W9"/>
                  <a:cs typeface="DFPPOP1-W9"/>
                </a:rPr>
                <a:t>lui</a:t>
              </a:r>
              <a:br>
                <a:rPr kumimoji="0" lang="fr-FR" altLang="fr-FR" sz="2400" b="1" i="0" u="none" strike="noStrike" kern="0" cap="none" spc="0" normalizeH="0" baseline="0" noProof="0">
                  <a:ln>
                    <a:noFill/>
                  </a:ln>
                  <a:solidFill>
                    <a:srgbClr val="FFFFFF"/>
                  </a:solidFill>
                  <a:effectLst/>
                  <a:uLnTx/>
                  <a:uFillTx/>
                  <a:latin typeface="Arial" panose="020B0604020202020204" pitchFamily="34" charset="0"/>
                  <a:ea typeface="DFPPOP1-W9"/>
                  <a:cs typeface="DFPPOP1-W9"/>
                </a:rPr>
              </a:br>
              <a:r>
                <a:rPr kumimoji="0" lang="fr-FR" altLang="fr-FR" sz="2400" b="1" i="0" u="none" strike="noStrike" kern="0" cap="none" spc="0" normalizeH="0" baseline="0" noProof="0">
                  <a:ln>
                    <a:noFill/>
                  </a:ln>
                  <a:solidFill>
                    <a:srgbClr val="FFFFFF"/>
                  </a:solidFill>
                  <a:effectLst/>
                  <a:uLnTx/>
                  <a:uFillTx/>
                  <a:latin typeface="Arial" panose="020B0604020202020204" pitchFamily="34" charset="0"/>
                  <a:ea typeface="DFPPOP1-W9"/>
                  <a:cs typeface="DFPPOP1-W9"/>
                </a:rPr>
                <a:t>leur</a:t>
              </a:r>
              <a:endParaRPr kumimoji="0" lang="fr-FR" altLang="fr-FR" sz="2000" b="0" i="0" u="none" strike="noStrike" kern="0" cap="none" spc="0" normalizeH="0" baseline="0" noProof="0">
                <a:ln>
                  <a:noFill/>
                </a:ln>
                <a:solidFill>
                  <a:srgbClr val="000000"/>
                </a:solidFill>
                <a:effectLst/>
                <a:uLnTx/>
                <a:uFillTx/>
                <a:latin typeface="Arial" panose="020B0604020202020204" pitchFamily="34" charset="0"/>
                <a:cs typeface="+mn-cs"/>
              </a:endParaRPr>
            </a:p>
          </p:txBody>
        </p:sp>
        <p:sp>
          <p:nvSpPr>
            <p:cNvPr id="39" name="Oval 17">
              <a:extLst>
                <a:ext uri="{FF2B5EF4-FFF2-40B4-BE49-F238E27FC236}">
                  <a16:creationId xmlns:a16="http://schemas.microsoft.com/office/drawing/2014/main" id="{BDDE5101-1787-AF7A-16DC-A6828456F58A}"/>
                </a:ext>
              </a:extLst>
            </p:cNvPr>
            <p:cNvSpPr>
              <a:spLocks noChangeArrowheads="1"/>
            </p:cNvSpPr>
            <p:nvPr/>
          </p:nvSpPr>
          <p:spPr bwMode="auto">
            <a:xfrm>
              <a:off x="4350" y="3335"/>
              <a:ext cx="2250" cy="2468"/>
            </a:xfrm>
            <a:prstGeom prst="ellipse">
              <a:avLst/>
            </a:prstGeom>
            <a:solidFill>
              <a:srgbClr val="339966"/>
            </a:solidFill>
            <a:ln w="38100">
              <a:solidFill>
                <a:srgbClr val="0033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altLang="fr-FR" sz="1800" b="1" i="0" u="none" strike="noStrike" kern="0" cap="none" spc="0" normalizeH="0" baseline="0" noProof="0">
                  <a:ln>
                    <a:noFill/>
                  </a:ln>
                  <a:solidFill>
                    <a:srgbClr val="FFFFFF"/>
                  </a:solidFill>
                  <a:effectLst/>
                  <a:uLnTx/>
                  <a:uFillTx/>
                  <a:latin typeface="Arial" panose="020B0604020202020204" pitchFamily="34" charset="0"/>
                  <a:ea typeface="DFPPOP1-W9"/>
                  <a:cs typeface="DFPPOP1-W9"/>
                </a:rPr>
                <a:t>le</a:t>
              </a:r>
              <a:br>
                <a:rPr kumimoji="0" lang="fr-FR" altLang="fr-FR" sz="1800" b="1" i="0" u="none" strike="noStrike" kern="0" cap="none" spc="0" normalizeH="0" baseline="0" noProof="0">
                  <a:ln>
                    <a:noFill/>
                  </a:ln>
                  <a:solidFill>
                    <a:srgbClr val="FFFFFF"/>
                  </a:solidFill>
                  <a:effectLst/>
                  <a:uLnTx/>
                  <a:uFillTx/>
                  <a:latin typeface="Arial" panose="020B0604020202020204" pitchFamily="34" charset="0"/>
                  <a:ea typeface="DFPPOP1-W9"/>
                  <a:cs typeface="DFPPOP1-W9"/>
                </a:rPr>
              </a:br>
              <a:r>
                <a:rPr kumimoji="0" lang="fr-FR" altLang="fr-FR" sz="1800" b="1" i="0" u="none" strike="noStrike" kern="0" cap="none" spc="0" normalizeH="0" baseline="0" noProof="0">
                  <a:ln>
                    <a:noFill/>
                  </a:ln>
                  <a:solidFill>
                    <a:srgbClr val="FFFFFF"/>
                  </a:solidFill>
                  <a:effectLst/>
                  <a:uLnTx/>
                  <a:uFillTx/>
                  <a:latin typeface="Arial" panose="020B0604020202020204" pitchFamily="34" charset="0"/>
                  <a:ea typeface="DFPPOP1-W9"/>
                  <a:cs typeface="DFPPOP1-W9"/>
                </a:rPr>
                <a:t>la</a:t>
              </a:r>
              <a:br>
                <a:rPr kumimoji="0" lang="fr-FR" altLang="fr-FR" sz="1800" b="1" i="0" u="none" strike="noStrike" kern="0" cap="none" spc="0" normalizeH="0" baseline="0" noProof="0">
                  <a:ln>
                    <a:noFill/>
                  </a:ln>
                  <a:solidFill>
                    <a:srgbClr val="FFFFFF"/>
                  </a:solidFill>
                  <a:effectLst/>
                  <a:uLnTx/>
                  <a:uFillTx/>
                  <a:latin typeface="Arial" panose="020B0604020202020204" pitchFamily="34" charset="0"/>
                  <a:ea typeface="DFPPOP1-W9"/>
                  <a:cs typeface="DFPPOP1-W9"/>
                </a:rPr>
              </a:br>
              <a:r>
                <a:rPr kumimoji="0" lang="fr-FR" altLang="fr-FR" sz="1800" b="1" i="0" u="none" strike="noStrike" kern="0" cap="none" spc="0" normalizeH="0" baseline="0" noProof="0">
                  <a:ln>
                    <a:noFill/>
                  </a:ln>
                  <a:solidFill>
                    <a:srgbClr val="FFFFFF"/>
                  </a:solidFill>
                  <a:effectLst/>
                  <a:uLnTx/>
                  <a:uFillTx/>
                  <a:latin typeface="Arial" panose="020B0604020202020204" pitchFamily="34" charset="0"/>
                  <a:ea typeface="DFPPOP1-W9"/>
                  <a:cs typeface="DFPPOP1-W9"/>
                </a:rPr>
                <a:t>les</a:t>
              </a:r>
              <a:endParaRPr kumimoji="0" lang="fr-FR" altLang="fr-FR" sz="1600" b="0" i="0" u="none" strike="noStrike" kern="0" cap="none" spc="0" normalizeH="0" baseline="0" noProof="0">
                <a:ln>
                  <a:noFill/>
                </a:ln>
                <a:solidFill>
                  <a:srgbClr val="000000"/>
                </a:solidFill>
                <a:effectLst/>
                <a:uLnTx/>
                <a:uFillTx/>
                <a:latin typeface="Arial" panose="020B0604020202020204" pitchFamily="34" charset="0"/>
                <a:cs typeface="+mn-cs"/>
              </a:endParaRPr>
            </a:p>
          </p:txBody>
        </p:sp>
        <p:sp>
          <p:nvSpPr>
            <p:cNvPr id="40" name="Oval 16">
              <a:extLst>
                <a:ext uri="{FF2B5EF4-FFF2-40B4-BE49-F238E27FC236}">
                  <a16:creationId xmlns:a16="http://schemas.microsoft.com/office/drawing/2014/main" id="{D778B6C4-2C8B-4CB4-4167-112CF674D635}"/>
                </a:ext>
              </a:extLst>
            </p:cNvPr>
            <p:cNvSpPr>
              <a:spLocks noChangeArrowheads="1"/>
            </p:cNvSpPr>
            <p:nvPr/>
          </p:nvSpPr>
          <p:spPr bwMode="auto">
            <a:xfrm>
              <a:off x="8100" y="2563"/>
              <a:ext cx="2250" cy="2469"/>
            </a:xfrm>
            <a:prstGeom prst="ellipse">
              <a:avLst/>
            </a:prstGeom>
            <a:solidFill>
              <a:srgbClr val="339966"/>
            </a:solidFill>
            <a:ln w="38100">
              <a:solidFill>
                <a:srgbClr val="0033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FR" altLang="fr-FR" sz="1200" b="0" i="0" u="none" strike="noStrike" kern="0" cap="none" spc="0" normalizeH="0" baseline="0" noProof="0">
                <a:ln>
                  <a:noFill/>
                </a:ln>
                <a:solidFill>
                  <a:srgbClr val="FFFFFF"/>
                </a:solidFill>
                <a:effectLst/>
                <a:uLnTx/>
                <a:uFillTx/>
                <a:latin typeface="Arial" panose="020B0604020202020204" pitchFamily="34" charset="0"/>
                <a:ea typeface="DFPPOP1-W9"/>
                <a:cs typeface="DFPPOP1-W9"/>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fr-FR" altLang="fr-FR" sz="2400" b="1" i="0" u="none" strike="noStrike" kern="0" cap="none" spc="0" normalizeH="0" baseline="0" noProof="0">
                  <a:ln>
                    <a:noFill/>
                  </a:ln>
                  <a:solidFill>
                    <a:srgbClr val="FFFFFF"/>
                  </a:solidFill>
                  <a:effectLst/>
                  <a:uLnTx/>
                  <a:uFillTx/>
                  <a:latin typeface="Arial" panose="020B0604020202020204" pitchFamily="34" charset="0"/>
                  <a:ea typeface="DFPPOP1-W9"/>
                  <a:cs typeface="DFPPOP1-W9"/>
                </a:rPr>
                <a:t>y en</a:t>
              </a:r>
              <a:br>
                <a:rPr kumimoji="0" lang="fr-FR" altLang="fr-FR" sz="2400" b="1" i="0" u="none" strike="noStrike" kern="0" cap="none" spc="0" normalizeH="0" baseline="0" noProof="0">
                  <a:ln>
                    <a:noFill/>
                  </a:ln>
                  <a:solidFill>
                    <a:srgbClr val="FFFFFF"/>
                  </a:solidFill>
                  <a:effectLst/>
                  <a:uLnTx/>
                  <a:uFillTx/>
                  <a:latin typeface="Arial" panose="020B0604020202020204" pitchFamily="34" charset="0"/>
                  <a:ea typeface="DFPPOP1-W9"/>
                  <a:cs typeface="DFPPOP1-W9"/>
                </a:rPr>
              </a:br>
              <a:r>
                <a:rPr kumimoji="0" lang="fr-FR" altLang="fr-FR" sz="1000" b="1" i="0" u="none" strike="noStrike" kern="0" cap="none" spc="0" normalizeH="0" baseline="0" noProof="0">
                  <a:ln>
                    <a:noFill/>
                  </a:ln>
                  <a:solidFill>
                    <a:srgbClr val="FFFFFF"/>
                  </a:solidFill>
                  <a:effectLst/>
                  <a:uLnTx/>
                  <a:uFillTx/>
                  <a:latin typeface="Arial" panose="020B0604020202020204" pitchFamily="34" charset="0"/>
                  <a:ea typeface="DFPPOP1-W9"/>
                  <a:cs typeface="DFPPOP1-W9"/>
                </a:rPr>
                <a:t>    </a:t>
              </a:r>
              <a:endParaRPr kumimoji="0" lang="fr-FR" altLang="fr-FR" sz="1800" b="0" i="0" u="none" strike="noStrike" kern="0" cap="none" spc="0" normalizeH="0" baseline="0" noProof="0">
                <a:ln>
                  <a:noFill/>
                </a:ln>
                <a:solidFill>
                  <a:srgbClr val="000000"/>
                </a:solidFill>
                <a:effectLst/>
                <a:uLnTx/>
                <a:uFillTx/>
                <a:latin typeface="Arial" panose="020B0604020202020204" pitchFamily="34" charset="0"/>
                <a:cs typeface="+mn-cs"/>
              </a:endParaRPr>
            </a:p>
          </p:txBody>
        </p:sp>
        <p:sp>
          <p:nvSpPr>
            <p:cNvPr id="41" name="Oval 15" hidden="1">
              <a:extLst>
                <a:ext uri="{FF2B5EF4-FFF2-40B4-BE49-F238E27FC236}">
                  <a16:creationId xmlns:a16="http://schemas.microsoft.com/office/drawing/2014/main" id="{E5C635F8-DA9E-9FFC-AA3C-788A27603FBB}"/>
                </a:ext>
              </a:extLst>
            </p:cNvPr>
            <p:cNvSpPr>
              <a:spLocks noChangeArrowheads="1"/>
            </p:cNvSpPr>
            <p:nvPr/>
          </p:nvSpPr>
          <p:spPr bwMode="auto">
            <a:xfrm>
              <a:off x="9450" y="2101"/>
              <a:ext cx="1350" cy="1388"/>
            </a:xfrm>
            <a:prstGeom prst="ellipse">
              <a:avLst/>
            </a:prstGeom>
            <a:solidFill>
              <a:srgbClr val="008000"/>
            </a:solidFill>
            <a:ln w="38100">
              <a:solidFill>
                <a:srgbClr val="0033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CA" altLang="fr-FR" sz="1800" b="0" i="0" u="none" strike="noStrike" kern="0" cap="none" spc="0" normalizeH="0" baseline="0" noProof="0">
                <a:ln>
                  <a:noFill/>
                </a:ln>
                <a:solidFill>
                  <a:srgbClr val="000000"/>
                </a:solidFill>
                <a:effectLst/>
                <a:uLnTx/>
                <a:uFillTx/>
                <a:latin typeface="Arial" panose="020B0604020202020204" pitchFamily="34" charset="0"/>
                <a:cs typeface="+mn-cs"/>
              </a:endParaRPr>
            </a:p>
          </p:txBody>
        </p:sp>
        <p:sp>
          <p:nvSpPr>
            <p:cNvPr id="42" name="Oval 14" hidden="1">
              <a:extLst>
                <a:ext uri="{FF2B5EF4-FFF2-40B4-BE49-F238E27FC236}">
                  <a16:creationId xmlns:a16="http://schemas.microsoft.com/office/drawing/2014/main" id="{A91C333D-41FB-81EC-5106-4B0DD276A994}"/>
                </a:ext>
              </a:extLst>
            </p:cNvPr>
            <p:cNvSpPr>
              <a:spLocks noChangeArrowheads="1"/>
            </p:cNvSpPr>
            <p:nvPr/>
          </p:nvSpPr>
          <p:spPr bwMode="auto">
            <a:xfrm>
              <a:off x="9750" y="2563"/>
              <a:ext cx="300" cy="309"/>
            </a:xfrm>
            <a:prstGeom prst="ellipse">
              <a:avLst/>
            </a:prstGeom>
            <a:solidFill>
              <a:srgbClr val="FFFFFF"/>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CA" altLang="fr-FR" sz="1800" b="0" i="0" u="none" strike="noStrike" kern="0" cap="none" spc="0" normalizeH="0" baseline="0" noProof="0">
                <a:ln>
                  <a:noFill/>
                </a:ln>
                <a:solidFill>
                  <a:srgbClr val="000000"/>
                </a:solidFill>
                <a:effectLst/>
                <a:uLnTx/>
                <a:uFillTx/>
                <a:latin typeface="Arial" panose="020B0604020202020204" pitchFamily="34" charset="0"/>
                <a:cs typeface="+mn-cs"/>
              </a:endParaRPr>
            </a:p>
          </p:txBody>
        </p:sp>
        <p:sp>
          <p:nvSpPr>
            <p:cNvPr id="43" name="Oval 13" hidden="1">
              <a:extLst>
                <a:ext uri="{FF2B5EF4-FFF2-40B4-BE49-F238E27FC236}">
                  <a16:creationId xmlns:a16="http://schemas.microsoft.com/office/drawing/2014/main" id="{F2423296-9B6E-F621-7FD5-8F281A5E210E}"/>
                </a:ext>
              </a:extLst>
            </p:cNvPr>
            <p:cNvSpPr>
              <a:spLocks noChangeArrowheads="1"/>
            </p:cNvSpPr>
            <p:nvPr/>
          </p:nvSpPr>
          <p:spPr bwMode="auto">
            <a:xfrm>
              <a:off x="10200" y="2563"/>
              <a:ext cx="300" cy="309"/>
            </a:xfrm>
            <a:prstGeom prst="ellipse">
              <a:avLst/>
            </a:prstGeom>
            <a:solidFill>
              <a:srgbClr val="FFFFFF"/>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CA" altLang="fr-FR" sz="1800" b="0" i="0" u="none" strike="noStrike" kern="0" cap="none" spc="0" normalizeH="0" baseline="0" noProof="0">
                <a:ln>
                  <a:noFill/>
                </a:ln>
                <a:solidFill>
                  <a:srgbClr val="000000"/>
                </a:solidFill>
                <a:effectLst/>
                <a:uLnTx/>
                <a:uFillTx/>
                <a:latin typeface="Arial" panose="020B0604020202020204" pitchFamily="34" charset="0"/>
                <a:cs typeface="+mn-cs"/>
              </a:endParaRPr>
            </a:p>
          </p:txBody>
        </p:sp>
        <p:sp>
          <p:nvSpPr>
            <p:cNvPr id="44" name="Oval 12" hidden="1">
              <a:extLst>
                <a:ext uri="{FF2B5EF4-FFF2-40B4-BE49-F238E27FC236}">
                  <a16:creationId xmlns:a16="http://schemas.microsoft.com/office/drawing/2014/main" id="{970219AD-E43D-ACEE-7125-693C7DB84BA0}"/>
                </a:ext>
              </a:extLst>
            </p:cNvPr>
            <p:cNvSpPr>
              <a:spLocks noChangeArrowheads="1"/>
            </p:cNvSpPr>
            <p:nvPr/>
          </p:nvSpPr>
          <p:spPr bwMode="auto">
            <a:xfrm>
              <a:off x="9900" y="2718"/>
              <a:ext cx="149" cy="154"/>
            </a:xfrm>
            <a:prstGeom prst="ellipse">
              <a:avLst/>
            </a:prstGeom>
            <a:solidFill>
              <a:srgbClr val="000000"/>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CA" altLang="fr-FR" sz="1800" b="0" i="0" u="none" strike="noStrike" kern="0" cap="none" spc="0" normalizeH="0" baseline="0" noProof="0">
                <a:ln>
                  <a:noFill/>
                </a:ln>
                <a:solidFill>
                  <a:srgbClr val="000000"/>
                </a:solidFill>
                <a:effectLst/>
                <a:uLnTx/>
                <a:uFillTx/>
                <a:latin typeface="Arial" panose="020B0604020202020204" pitchFamily="34" charset="0"/>
                <a:cs typeface="+mn-cs"/>
              </a:endParaRPr>
            </a:p>
          </p:txBody>
        </p:sp>
        <p:sp>
          <p:nvSpPr>
            <p:cNvPr id="45" name="Oval 11" hidden="1">
              <a:extLst>
                <a:ext uri="{FF2B5EF4-FFF2-40B4-BE49-F238E27FC236}">
                  <a16:creationId xmlns:a16="http://schemas.microsoft.com/office/drawing/2014/main" id="{77C847D9-C9A4-CA30-D06C-2DC658483C6E}"/>
                </a:ext>
              </a:extLst>
            </p:cNvPr>
            <p:cNvSpPr>
              <a:spLocks noChangeArrowheads="1"/>
            </p:cNvSpPr>
            <p:nvPr/>
          </p:nvSpPr>
          <p:spPr bwMode="auto">
            <a:xfrm>
              <a:off x="10350" y="2718"/>
              <a:ext cx="149" cy="154"/>
            </a:xfrm>
            <a:prstGeom prst="ellipse">
              <a:avLst/>
            </a:prstGeom>
            <a:solidFill>
              <a:srgbClr val="000000"/>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CA" altLang="fr-FR" sz="1800" b="0" i="0" u="none" strike="noStrike" kern="0" cap="none" spc="0" normalizeH="0" baseline="0" noProof="0">
                <a:ln>
                  <a:noFill/>
                </a:ln>
                <a:solidFill>
                  <a:srgbClr val="000000"/>
                </a:solidFill>
                <a:effectLst/>
                <a:uLnTx/>
                <a:uFillTx/>
                <a:latin typeface="Arial" panose="020B0604020202020204" pitchFamily="34" charset="0"/>
                <a:cs typeface="+mn-cs"/>
              </a:endParaRPr>
            </a:p>
          </p:txBody>
        </p:sp>
        <p:sp>
          <p:nvSpPr>
            <p:cNvPr id="46" name="Freeform 10" hidden="1">
              <a:extLst>
                <a:ext uri="{FF2B5EF4-FFF2-40B4-BE49-F238E27FC236}">
                  <a16:creationId xmlns:a16="http://schemas.microsoft.com/office/drawing/2014/main" id="{FB24BE20-9611-7271-BE7C-833222D4B88D}"/>
                </a:ext>
              </a:extLst>
            </p:cNvPr>
            <p:cNvSpPr>
              <a:spLocks/>
            </p:cNvSpPr>
            <p:nvPr/>
          </p:nvSpPr>
          <p:spPr bwMode="auto">
            <a:xfrm>
              <a:off x="9717" y="1927"/>
              <a:ext cx="390" cy="348"/>
            </a:xfrm>
            <a:custGeom>
              <a:avLst/>
              <a:gdLst>
                <a:gd name="T0" fmla="*/ 0 w 468"/>
                <a:gd name="T1" fmla="*/ 0 h 407"/>
                <a:gd name="T2" fmla="*/ 325 w 468"/>
                <a:gd name="T3" fmla="*/ 298 h 407"/>
                <a:gd name="T4" fmla="*/ 0 60000 65536"/>
                <a:gd name="T5" fmla="*/ 0 60000 65536"/>
                <a:gd name="T6" fmla="*/ 0 w 468"/>
                <a:gd name="T7" fmla="*/ 0 h 407"/>
                <a:gd name="T8" fmla="*/ 468 w 468"/>
                <a:gd name="T9" fmla="*/ 407 h 407"/>
              </a:gdLst>
              <a:ahLst/>
              <a:cxnLst>
                <a:cxn ang="T4">
                  <a:pos x="T0" y="T1"/>
                </a:cxn>
                <a:cxn ang="T5">
                  <a:pos x="T2" y="T3"/>
                </a:cxn>
              </a:cxnLst>
              <a:rect l="T6" t="T7" r="T8" b="T9"/>
              <a:pathLst>
                <a:path w="468" h="407">
                  <a:moveTo>
                    <a:pt x="0" y="0"/>
                  </a:moveTo>
                  <a:lnTo>
                    <a:pt x="468" y="407"/>
                  </a:lnTo>
                </a:path>
              </a:pathLst>
            </a:custGeom>
            <a:solidFill>
              <a:srgbClr val="339966"/>
            </a:solidFill>
            <a:ln w="38100">
              <a:solidFill>
                <a:srgbClr val="339966"/>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CA" altLang="fr-FR" sz="1800" b="0" i="0" u="none" strike="noStrike" kern="0" cap="none" spc="0" normalizeH="0" baseline="0" noProof="0">
                <a:ln>
                  <a:noFill/>
                </a:ln>
                <a:solidFill>
                  <a:srgbClr val="000000"/>
                </a:solidFill>
                <a:effectLst/>
                <a:uLnTx/>
                <a:uFillTx/>
                <a:latin typeface="Arial" panose="020B0604020202020204" pitchFamily="34" charset="0"/>
                <a:cs typeface="+mn-cs"/>
              </a:endParaRPr>
            </a:p>
          </p:txBody>
        </p:sp>
        <p:sp>
          <p:nvSpPr>
            <p:cNvPr id="47" name="Freeform 9" hidden="1">
              <a:extLst>
                <a:ext uri="{FF2B5EF4-FFF2-40B4-BE49-F238E27FC236}">
                  <a16:creationId xmlns:a16="http://schemas.microsoft.com/office/drawing/2014/main" id="{F240CE1D-C8E2-48CE-843C-5CA1A19D49C6}"/>
                </a:ext>
              </a:extLst>
            </p:cNvPr>
            <p:cNvSpPr>
              <a:spLocks/>
            </p:cNvSpPr>
            <p:nvPr/>
          </p:nvSpPr>
          <p:spPr bwMode="auto">
            <a:xfrm>
              <a:off x="10086" y="1856"/>
              <a:ext cx="193" cy="373"/>
            </a:xfrm>
            <a:custGeom>
              <a:avLst/>
              <a:gdLst>
                <a:gd name="T0" fmla="*/ 161 w 232"/>
                <a:gd name="T1" fmla="*/ 0 h 435"/>
                <a:gd name="T2" fmla="*/ 0 w 232"/>
                <a:gd name="T3" fmla="*/ 320 h 435"/>
                <a:gd name="T4" fmla="*/ 0 60000 65536"/>
                <a:gd name="T5" fmla="*/ 0 60000 65536"/>
                <a:gd name="T6" fmla="*/ 0 w 232"/>
                <a:gd name="T7" fmla="*/ 0 h 435"/>
                <a:gd name="T8" fmla="*/ 232 w 232"/>
                <a:gd name="T9" fmla="*/ 435 h 435"/>
              </a:gdLst>
              <a:ahLst/>
              <a:cxnLst>
                <a:cxn ang="T4">
                  <a:pos x="T0" y="T1"/>
                </a:cxn>
                <a:cxn ang="T5">
                  <a:pos x="T2" y="T3"/>
                </a:cxn>
              </a:cxnLst>
              <a:rect l="T6" t="T7" r="T8" b="T9"/>
              <a:pathLst>
                <a:path w="232" h="435">
                  <a:moveTo>
                    <a:pt x="232" y="0"/>
                  </a:moveTo>
                  <a:lnTo>
                    <a:pt x="0" y="435"/>
                  </a:lnTo>
                </a:path>
              </a:pathLst>
            </a:custGeom>
            <a:solidFill>
              <a:srgbClr val="339966"/>
            </a:solidFill>
            <a:ln w="38100">
              <a:solidFill>
                <a:srgbClr val="339966"/>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CA" altLang="fr-FR" sz="1800" b="0" i="0" u="none" strike="noStrike" kern="0" cap="none" spc="0" normalizeH="0" baseline="0" noProof="0">
                <a:ln>
                  <a:noFill/>
                </a:ln>
                <a:solidFill>
                  <a:srgbClr val="000000"/>
                </a:solidFill>
                <a:effectLst/>
                <a:uLnTx/>
                <a:uFillTx/>
                <a:latin typeface="Arial" panose="020B0604020202020204" pitchFamily="34" charset="0"/>
                <a:cs typeface="+mn-cs"/>
              </a:endParaRPr>
            </a:p>
          </p:txBody>
        </p:sp>
        <p:sp>
          <p:nvSpPr>
            <p:cNvPr id="48" name="Oval 8" hidden="1">
              <a:extLst>
                <a:ext uri="{FF2B5EF4-FFF2-40B4-BE49-F238E27FC236}">
                  <a16:creationId xmlns:a16="http://schemas.microsoft.com/office/drawing/2014/main" id="{5663A2D4-75FC-44EF-7980-33FBC1BC209F}"/>
                </a:ext>
              </a:extLst>
            </p:cNvPr>
            <p:cNvSpPr>
              <a:spLocks noChangeArrowheads="1"/>
            </p:cNvSpPr>
            <p:nvPr/>
          </p:nvSpPr>
          <p:spPr bwMode="auto">
            <a:xfrm flipV="1">
              <a:off x="9600" y="1792"/>
              <a:ext cx="150" cy="155"/>
            </a:xfrm>
            <a:prstGeom prst="ellipse">
              <a:avLst/>
            </a:prstGeom>
            <a:solidFill>
              <a:srgbClr val="339966"/>
            </a:solidFill>
            <a:ln w="9525">
              <a:solidFill>
                <a:srgbClr val="339966"/>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CA" altLang="fr-FR" sz="1800" b="0" i="0" u="none" strike="noStrike" kern="0" cap="none" spc="0" normalizeH="0" baseline="0" noProof="0">
                <a:ln>
                  <a:noFill/>
                </a:ln>
                <a:solidFill>
                  <a:srgbClr val="000000"/>
                </a:solidFill>
                <a:effectLst/>
                <a:uLnTx/>
                <a:uFillTx/>
                <a:latin typeface="Arial" panose="020B0604020202020204" pitchFamily="34" charset="0"/>
                <a:cs typeface="+mn-cs"/>
              </a:endParaRPr>
            </a:p>
          </p:txBody>
        </p:sp>
        <p:sp>
          <p:nvSpPr>
            <p:cNvPr id="49" name="Oval 7" hidden="1">
              <a:extLst>
                <a:ext uri="{FF2B5EF4-FFF2-40B4-BE49-F238E27FC236}">
                  <a16:creationId xmlns:a16="http://schemas.microsoft.com/office/drawing/2014/main" id="{CFF4A3E7-04BE-4335-AD77-37D5BC4027B2}"/>
                </a:ext>
              </a:extLst>
            </p:cNvPr>
            <p:cNvSpPr>
              <a:spLocks noChangeArrowheads="1"/>
            </p:cNvSpPr>
            <p:nvPr/>
          </p:nvSpPr>
          <p:spPr bwMode="auto">
            <a:xfrm flipV="1">
              <a:off x="10200" y="1792"/>
              <a:ext cx="150" cy="155"/>
            </a:xfrm>
            <a:prstGeom prst="ellipse">
              <a:avLst/>
            </a:prstGeom>
            <a:solidFill>
              <a:srgbClr val="339966"/>
            </a:solidFill>
            <a:ln w="9525">
              <a:solidFill>
                <a:srgbClr val="339966"/>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CA" altLang="fr-FR" sz="1800" b="0" i="0" u="none" strike="noStrike" kern="0" cap="none" spc="0" normalizeH="0" baseline="0" noProof="0">
                <a:ln>
                  <a:noFill/>
                </a:ln>
                <a:solidFill>
                  <a:srgbClr val="000000"/>
                </a:solidFill>
                <a:effectLst/>
                <a:uLnTx/>
                <a:uFillTx/>
                <a:latin typeface="Arial" panose="020B0604020202020204" pitchFamily="34" charset="0"/>
                <a:cs typeface="+mn-cs"/>
              </a:endParaRPr>
            </a:p>
          </p:txBody>
        </p:sp>
        <p:sp>
          <p:nvSpPr>
            <p:cNvPr id="50" name="Oval 6">
              <a:extLst>
                <a:ext uri="{FF2B5EF4-FFF2-40B4-BE49-F238E27FC236}">
                  <a16:creationId xmlns:a16="http://schemas.microsoft.com/office/drawing/2014/main" id="{638ADC62-2834-649A-7A1B-9227F7D1667B}"/>
                </a:ext>
              </a:extLst>
            </p:cNvPr>
            <p:cNvSpPr>
              <a:spLocks noChangeArrowheads="1"/>
            </p:cNvSpPr>
            <p:nvPr/>
          </p:nvSpPr>
          <p:spPr bwMode="auto">
            <a:xfrm>
              <a:off x="4350" y="5803"/>
              <a:ext cx="450" cy="155"/>
            </a:xfrm>
            <a:prstGeom prst="ellipse">
              <a:avLst/>
            </a:prstGeom>
            <a:solidFill>
              <a:srgbClr val="246E49"/>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CA" altLang="fr-FR" sz="1800" b="0" i="0" u="none" strike="noStrike" kern="0" cap="none" spc="0" normalizeH="0" baseline="0" noProof="0">
                <a:ln>
                  <a:noFill/>
                </a:ln>
                <a:solidFill>
                  <a:srgbClr val="000000"/>
                </a:solidFill>
                <a:effectLst/>
                <a:uLnTx/>
                <a:uFillTx/>
                <a:latin typeface="Arial" panose="020B0604020202020204" pitchFamily="34" charset="0"/>
                <a:cs typeface="+mn-cs"/>
              </a:endParaRPr>
            </a:p>
          </p:txBody>
        </p:sp>
        <p:sp>
          <p:nvSpPr>
            <p:cNvPr id="51" name="Oval 5">
              <a:extLst>
                <a:ext uri="{FF2B5EF4-FFF2-40B4-BE49-F238E27FC236}">
                  <a16:creationId xmlns:a16="http://schemas.microsoft.com/office/drawing/2014/main" id="{B0F509CA-1FE1-385C-8456-8932BEC80C9F}"/>
                </a:ext>
              </a:extLst>
            </p:cNvPr>
            <p:cNvSpPr>
              <a:spLocks noChangeArrowheads="1"/>
            </p:cNvSpPr>
            <p:nvPr/>
          </p:nvSpPr>
          <p:spPr bwMode="auto">
            <a:xfrm>
              <a:off x="5850" y="5649"/>
              <a:ext cx="450" cy="154"/>
            </a:xfrm>
            <a:prstGeom prst="ellipse">
              <a:avLst/>
            </a:prstGeom>
            <a:solidFill>
              <a:srgbClr val="246E49"/>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CA" altLang="fr-FR" sz="1800" b="0" i="0" u="none" strike="noStrike" kern="0" cap="none" spc="0" normalizeH="0" baseline="0" noProof="0">
                <a:ln>
                  <a:noFill/>
                </a:ln>
                <a:solidFill>
                  <a:srgbClr val="000000"/>
                </a:solidFill>
                <a:effectLst/>
                <a:uLnTx/>
                <a:uFillTx/>
                <a:latin typeface="Arial" panose="020B0604020202020204" pitchFamily="34" charset="0"/>
                <a:cs typeface="+mn-cs"/>
              </a:endParaRPr>
            </a:p>
          </p:txBody>
        </p:sp>
        <p:sp>
          <p:nvSpPr>
            <p:cNvPr id="52" name="Oval 4">
              <a:extLst>
                <a:ext uri="{FF2B5EF4-FFF2-40B4-BE49-F238E27FC236}">
                  <a16:creationId xmlns:a16="http://schemas.microsoft.com/office/drawing/2014/main" id="{F95C53C9-D486-CFC5-934D-DAA1D1CECB54}"/>
                </a:ext>
              </a:extLst>
            </p:cNvPr>
            <p:cNvSpPr>
              <a:spLocks noChangeArrowheads="1"/>
            </p:cNvSpPr>
            <p:nvPr/>
          </p:nvSpPr>
          <p:spPr bwMode="auto">
            <a:xfrm>
              <a:off x="8100" y="5032"/>
              <a:ext cx="450" cy="154"/>
            </a:xfrm>
            <a:prstGeom prst="ellipse">
              <a:avLst/>
            </a:prstGeom>
            <a:solidFill>
              <a:srgbClr val="246E49"/>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CA" altLang="fr-FR" sz="1800" b="0" i="0" u="none" strike="noStrike" kern="0" cap="none" spc="0" normalizeH="0" baseline="0" noProof="0">
                <a:ln>
                  <a:noFill/>
                </a:ln>
                <a:solidFill>
                  <a:srgbClr val="000000"/>
                </a:solidFill>
                <a:effectLst/>
                <a:uLnTx/>
                <a:uFillTx/>
                <a:latin typeface="Arial" panose="020B0604020202020204" pitchFamily="34" charset="0"/>
                <a:cs typeface="+mn-cs"/>
              </a:endParaRPr>
            </a:p>
          </p:txBody>
        </p:sp>
        <p:sp>
          <p:nvSpPr>
            <p:cNvPr id="53" name="Oval 3">
              <a:extLst>
                <a:ext uri="{FF2B5EF4-FFF2-40B4-BE49-F238E27FC236}">
                  <a16:creationId xmlns:a16="http://schemas.microsoft.com/office/drawing/2014/main" id="{1F93B07F-C9CC-A577-D40C-0348C5DC1C46}"/>
                </a:ext>
              </a:extLst>
            </p:cNvPr>
            <p:cNvSpPr>
              <a:spLocks noChangeArrowheads="1"/>
            </p:cNvSpPr>
            <p:nvPr/>
          </p:nvSpPr>
          <p:spPr bwMode="auto">
            <a:xfrm rot="556215">
              <a:off x="9000" y="5032"/>
              <a:ext cx="450" cy="155"/>
            </a:xfrm>
            <a:prstGeom prst="ellipse">
              <a:avLst/>
            </a:prstGeom>
            <a:solidFill>
              <a:srgbClr val="246E49"/>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fr-CA" altLang="fr-FR" sz="1800" b="0" i="0" u="none" strike="noStrike" kern="0" cap="none" spc="0" normalizeH="0" baseline="0" noProof="0">
                <a:ln>
                  <a:noFill/>
                </a:ln>
                <a:solidFill>
                  <a:srgbClr val="000000"/>
                </a:solidFill>
                <a:effectLst/>
                <a:uLnTx/>
                <a:uFillTx/>
                <a:latin typeface="Arial" panose="020B0604020202020204" pitchFamily="34" charset="0"/>
                <a:cs typeface="+mn-cs"/>
              </a:endParaRPr>
            </a:p>
          </p:txBody>
        </p:sp>
        <p:sp>
          <p:nvSpPr>
            <p:cNvPr id="54" name="WordArt 2" hidden="1">
              <a:extLst>
                <a:ext uri="{FF2B5EF4-FFF2-40B4-BE49-F238E27FC236}">
                  <a16:creationId xmlns:a16="http://schemas.microsoft.com/office/drawing/2014/main" id="{178E77E6-B63A-516F-B393-236D74A7A957}"/>
                </a:ext>
              </a:extLst>
            </p:cNvPr>
            <p:cNvSpPr>
              <a:spLocks noChangeArrowheads="1" noChangeShapeType="1" noTextEdit="1"/>
            </p:cNvSpPr>
            <p:nvPr/>
          </p:nvSpPr>
          <p:spPr bwMode="auto">
            <a:xfrm>
              <a:off x="9750" y="3026"/>
              <a:ext cx="738" cy="308"/>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CanDown">
                <a:avLst>
                  <a:gd name="adj" fmla="val 33333"/>
                </a:avLst>
              </a:prstTxWarp>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CA" sz="1200" b="1" i="0" u="none" strike="noStrike" kern="10" cap="none" spc="0" normalizeH="0" baseline="0" noProof="0" dirty="0">
                  <a:ln>
                    <a:noFill/>
                  </a:ln>
                  <a:solidFill>
                    <a:srgbClr val="FFFFFF"/>
                  </a:solidFill>
                  <a:effectLst/>
                  <a:uLnTx/>
                  <a:uFillTx/>
                  <a:latin typeface="Times New Roman" panose="02020603050405020304" pitchFamily="18" charset="0"/>
                  <a:cs typeface="Times New Roman" panose="02020603050405020304" pitchFamily="18" charset="0"/>
                </a:rPr>
                <a:t>verbe</a:t>
              </a:r>
            </a:p>
          </p:txBody>
        </p:sp>
      </p:grpSp>
      <p:sp>
        <p:nvSpPr>
          <p:cNvPr id="56" name="TextBox 55">
            <a:extLst>
              <a:ext uri="{FF2B5EF4-FFF2-40B4-BE49-F238E27FC236}">
                <a16:creationId xmlns:a16="http://schemas.microsoft.com/office/drawing/2014/main" id="{59AF8E53-951E-CB91-A10E-E4D224FC541A}"/>
              </a:ext>
            </a:extLst>
          </p:cNvPr>
          <p:cNvSpPr txBox="1"/>
          <p:nvPr/>
        </p:nvSpPr>
        <p:spPr>
          <a:xfrm rot="5400000">
            <a:off x="9761019" y="3461887"/>
            <a:ext cx="3736780" cy="646331"/>
          </a:xfrm>
          <a:prstGeom prst="rect">
            <a:avLst/>
          </a:prstGeom>
          <a:noFill/>
        </p:spPr>
        <p:txBody>
          <a:bodyPr wrap="square">
            <a:spAutoFit/>
          </a:bodyPr>
          <a:lstStyle/>
          <a:p>
            <a:pPr algn="ctr"/>
            <a:r>
              <a:rPr kumimoji="0" lang="fr-FR" sz="3600" b="0" i="0" u="none" strike="noStrike" kern="0" cap="none" spc="0" normalizeH="0" baseline="0" noProof="0" dirty="0">
                <a:ln>
                  <a:noFill/>
                </a:ln>
                <a:solidFill>
                  <a:srgbClr val="0B435B"/>
                </a:solidFill>
                <a:effectLst/>
                <a:uLnTx/>
                <a:uFillTx/>
                <a:latin typeface="Arial"/>
                <a:ea typeface="+mn-ea"/>
                <a:cs typeface="+mn-cs"/>
              </a:rPr>
              <a:t>règle générale</a:t>
            </a:r>
            <a:endParaRPr lang="fr-CA" sz="3200" dirty="0">
              <a:solidFill>
                <a:srgbClr val="0B435B"/>
              </a:solidFill>
            </a:endParaRPr>
          </a:p>
        </p:txBody>
      </p:sp>
      <p:grpSp>
        <p:nvGrpSpPr>
          <p:cNvPr id="58" name="Group 32">
            <a:extLst>
              <a:ext uri="{FF2B5EF4-FFF2-40B4-BE49-F238E27FC236}">
                <a16:creationId xmlns:a16="http://schemas.microsoft.com/office/drawing/2014/main" id="{B2B4C84D-79D1-4865-FA2E-CFA29F6CF813}"/>
              </a:ext>
            </a:extLst>
          </p:cNvPr>
          <p:cNvGrpSpPr>
            <a:grpSpLocks/>
          </p:cNvGrpSpPr>
          <p:nvPr/>
        </p:nvGrpSpPr>
        <p:grpSpPr bwMode="auto">
          <a:xfrm rot="639249">
            <a:off x="4152999" y="1416139"/>
            <a:ext cx="1018328" cy="1208968"/>
            <a:chOff x="7502879" y="1471299"/>
            <a:chExt cx="1344841" cy="1647770"/>
          </a:xfrm>
        </p:grpSpPr>
        <p:sp>
          <p:nvSpPr>
            <p:cNvPr id="59" name="Oval 15">
              <a:extLst>
                <a:ext uri="{FF2B5EF4-FFF2-40B4-BE49-F238E27FC236}">
                  <a16:creationId xmlns:a16="http://schemas.microsoft.com/office/drawing/2014/main" id="{65A72812-AD00-F07C-D6FD-5E09C3E2EAC9}"/>
                </a:ext>
              </a:extLst>
            </p:cNvPr>
            <p:cNvSpPr>
              <a:spLocks noChangeArrowheads="1"/>
            </p:cNvSpPr>
            <p:nvPr/>
          </p:nvSpPr>
          <p:spPr bwMode="auto">
            <a:xfrm>
              <a:off x="7502879" y="1774747"/>
              <a:ext cx="1344841" cy="1344322"/>
            </a:xfrm>
            <a:prstGeom prst="ellipse">
              <a:avLst/>
            </a:prstGeom>
            <a:solidFill>
              <a:srgbClr val="008000"/>
            </a:solidFill>
            <a:ln w="38100">
              <a:solidFill>
                <a:srgbClr val="0033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60" name="Oval 14">
              <a:extLst>
                <a:ext uri="{FF2B5EF4-FFF2-40B4-BE49-F238E27FC236}">
                  <a16:creationId xmlns:a16="http://schemas.microsoft.com/office/drawing/2014/main" id="{C4252E9A-36E6-6BE0-3710-36C0BC96FA31}"/>
                </a:ext>
              </a:extLst>
            </p:cNvPr>
            <p:cNvSpPr>
              <a:spLocks noChangeArrowheads="1"/>
            </p:cNvSpPr>
            <p:nvPr/>
          </p:nvSpPr>
          <p:spPr bwMode="auto">
            <a:xfrm>
              <a:off x="7801732" y="2222209"/>
              <a:ext cx="298854" cy="299276"/>
            </a:xfrm>
            <a:prstGeom prst="ellipse">
              <a:avLst/>
            </a:prstGeom>
            <a:solidFill>
              <a:srgbClr val="FFFFFF"/>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61" name="Oval 36">
              <a:extLst>
                <a:ext uri="{FF2B5EF4-FFF2-40B4-BE49-F238E27FC236}">
                  <a16:creationId xmlns:a16="http://schemas.microsoft.com/office/drawing/2014/main" id="{1D13B4D3-0382-A6A7-3EBC-82C3CF6922F1}"/>
                </a:ext>
              </a:extLst>
            </p:cNvPr>
            <p:cNvSpPr>
              <a:spLocks noChangeArrowheads="1"/>
            </p:cNvSpPr>
            <p:nvPr/>
          </p:nvSpPr>
          <p:spPr bwMode="auto">
            <a:xfrm>
              <a:off x="8250013" y="2222209"/>
              <a:ext cx="298854" cy="299276"/>
            </a:xfrm>
            <a:prstGeom prst="ellipse">
              <a:avLst/>
            </a:prstGeom>
            <a:solidFill>
              <a:srgbClr val="FFFFFF"/>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62" name="Oval 61">
              <a:extLst>
                <a:ext uri="{FF2B5EF4-FFF2-40B4-BE49-F238E27FC236}">
                  <a16:creationId xmlns:a16="http://schemas.microsoft.com/office/drawing/2014/main" id="{11F0EBB0-225E-795D-CCF2-600E5B077CDD}"/>
                </a:ext>
              </a:extLst>
            </p:cNvPr>
            <p:cNvSpPr>
              <a:spLocks noChangeArrowheads="1"/>
            </p:cNvSpPr>
            <p:nvPr/>
          </p:nvSpPr>
          <p:spPr bwMode="auto">
            <a:xfrm>
              <a:off x="7943474" y="2339553"/>
              <a:ext cx="148432" cy="149154"/>
            </a:xfrm>
            <a:prstGeom prst="ellipse">
              <a:avLst/>
            </a:prstGeom>
            <a:solidFill>
              <a:srgbClr val="000000"/>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63" name="Oval 11">
              <a:extLst>
                <a:ext uri="{FF2B5EF4-FFF2-40B4-BE49-F238E27FC236}">
                  <a16:creationId xmlns:a16="http://schemas.microsoft.com/office/drawing/2014/main" id="{32B27659-09EA-87A7-C4FB-E17F3677A736}"/>
                </a:ext>
              </a:extLst>
            </p:cNvPr>
            <p:cNvSpPr>
              <a:spLocks noChangeArrowheads="1"/>
            </p:cNvSpPr>
            <p:nvPr/>
          </p:nvSpPr>
          <p:spPr bwMode="auto">
            <a:xfrm>
              <a:off x="8387593" y="2340141"/>
              <a:ext cx="148432" cy="149154"/>
            </a:xfrm>
            <a:prstGeom prst="ellipse">
              <a:avLst/>
            </a:prstGeom>
            <a:solidFill>
              <a:srgbClr val="000000"/>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64" name="Freeform 10">
              <a:extLst>
                <a:ext uri="{FF2B5EF4-FFF2-40B4-BE49-F238E27FC236}">
                  <a16:creationId xmlns:a16="http://schemas.microsoft.com/office/drawing/2014/main" id="{3AEC35DB-7EED-1121-86D0-FF4F1BC8F171}"/>
                </a:ext>
              </a:extLst>
            </p:cNvPr>
            <p:cNvSpPr>
              <a:spLocks/>
            </p:cNvSpPr>
            <p:nvPr/>
          </p:nvSpPr>
          <p:spPr bwMode="auto">
            <a:xfrm>
              <a:off x="7768043" y="1604206"/>
              <a:ext cx="388510" cy="337049"/>
            </a:xfrm>
            <a:custGeom>
              <a:avLst/>
              <a:gdLst>
                <a:gd name="T0" fmla="*/ 0 w 468"/>
                <a:gd name="T1" fmla="*/ 0 h 407"/>
                <a:gd name="T2" fmla="*/ 322521430 w 468"/>
                <a:gd name="T3" fmla="*/ 279120483 h 407"/>
                <a:gd name="T4" fmla="*/ 0 60000 65536"/>
                <a:gd name="T5" fmla="*/ 0 60000 65536"/>
                <a:gd name="T6" fmla="*/ 0 w 468"/>
                <a:gd name="T7" fmla="*/ 0 h 407"/>
                <a:gd name="T8" fmla="*/ 468 w 468"/>
                <a:gd name="T9" fmla="*/ 407 h 407"/>
              </a:gdLst>
              <a:ahLst/>
              <a:cxnLst>
                <a:cxn ang="T4">
                  <a:pos x="T0" y="T1"/>
                </a:cxn>
                <a:cxn ang="T5">
                  <a:pos x="T2" y="T3"/>
                </a:cxn>
              </a:cxnLst>
              <a:rect l="T6" t="T7" r="T8" b="T9"/>
              <a:pathLst>
                <a:path w="468" h="407">
                  <a:moveTo>
                    <a:pt x="0" y="0"/>
                  </a:moveTo>
                  <a:lnTo>
                    <a:pt x="468" y="407"/>
                  </a:lnTo>
                </a:path>
              </a:pathLst>
            </a:custGeom>
            <a:solidFill>
              <a:srgbClr val="339966"/>
            </a:solidFill>
            <a:ln w="38100">
              <a:solidFill>
                <a:srgbClr val="339966"/>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65" name="Freeform 9">
              <a:extLst>
                <a:ext uri="{FF2B5EF4-FFF2-40B4-BE49-F238E27FC236}">
                  <a16:creationId xmlns:a16="http://schemas.microsoft.com/office/drawing/2014/main" id="{6BB4C5D3-2878-29E6-B5B6-7D12564B8604}"/>
                </a:ext>
              </a:extLst>
            </p:cNvPr>
            <p:cNvSpPr>
              <a:spLocks/>
            </p:cNvSpPr>
            <p:nvPr/>
          </p:nvSpPr>
          <p:spPr bwMode="auto">
            <a:xfrm>
              <a:off x="8137461" y="1569381"/>
              <a:ext cx="192262" cy="361262"/>
            </a:xfrm>
            <a:custGeom>
              <a:avLst/>
              <a:gdLst>
                <a:gd name="T0" fmla="*/ 159330513 w 232"/>
                <a:gd name="T1" fmla="*/ 0 h 435"/>
                <a:gd name="T2" fmla="*/ 0 w 232"/>
                <a:gd name="T3" fmla="*/ 300023543 h 435"/>
                <a:gd name="T4" fmla="*/ 0 60000 65536"/>
                <a:gd name="T5" fmla="*/ 0 60000 65536"/>
                <a:gd name="T6" fmla="*/ 0 w 232"/>
                <a:gd name="T7" fmla="*/ 0 h 435"/>
                <a:gd name="T8" fmla="*/ 232 w 232"/>
                <a:gd name="T9" fmla="*/ 435 h 435"/>
              </a:gdLst>
              <a:ahLst/>
              <a:cxnLst>
                <a:cxn ang="T4">
                  <a:pos x="T0" y="T1"/>
                </a:cxn>
                <a:cxn ang="T5">
                  <a:pos x="T2" y="T3"/>
                </a:cxn>
              </a:cxnLst>
              <a:rect l="T6" t="T7" r="T8" b="T9"/>
              <a:pathLst>
                <a:path w="232" h="435">
                  <a:moveTo>
                    <a:pt x="232" y="0"/>
                  </a:moveTo>
                  <a:lnTo>
                    <a:pt x="0" y="435"/>
                  </a:lnTo>
                </a:path>
              </a:pathLst>
            </a:custGeom>
            <a:solidFill>
              <a:srgbClr val="339966"/>
            </a:solidFill>
            <a:ln w="38100">
              <a:solidFill>
                <a:srgbClr val="339966"/>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66" name="Oval 8">
              <a:extLst>
                <a:ext uri="{FF2B5EF4-FFF2-40B4-BE49-F238E27FC236}">
                  <a16:creationId xmlns:a16="http://schemas.microsoft.com/office/drawing/2014/main" id="{41820C84-D4C1-C5D3-3C0F-EDDDB7CB3BF2}"/>
                </a:ext>
              </a:extLst>
            </p:cNvPr>
            <p:cNvSpPr>
              <a:spLocks noChangeArrowheads="1"/>
            </p:cNvSpPr>
            <p:nvPr/>
          </p:nvSpPr>
          <p:spPr bwMode="auto">
            <a:xfrm flipV="1">
              <a:off x="7652306" y="1475471"/>
              <a:ext cx="149427" cy="150122"/>
            </a:xfrm>
            <a:prstGeom prst="ellipse">
              <a:avLst/>
            </a:prstGeom>
            <a:solidFill>
              <a:srgbClr val="339966"/>
            </a:solidFill>
            <a:ln w="9525">
              <a:solidFill>
                <a:srgbClr val="339966"/>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67" name="Oval 7">
              <a:extLst>
                <a:ext uri="{FF2B5EF4-FFF2-40B4-BE49-F238E27FC236}">
                  <a16:creationId xmlns:a16="http://schemas.microsoft.com/office/drawing/2014/main" id="{0B1F5A68-7FD8-1E46-C685-008AE1CB0635}"/>
                </a:ext>
              </a:extLst>
            </p:cNvPr>
            <p:cNvSpPr>
              <a:spLocks noChangeArrowheads="1"/>
            </p:cNvSpPr>
            <p:nvPr/>
          </p:nvSpPr>
          <p:spPr bwMode="auto">
            <a:xfrm flipV="1">
              <a:off x="8259867" y="1471299"/>
              <a:ext cx="149427" cy="150122"/>
            </a:xfrm>
            <a:prstGeom prst="ellipse">
              <a:avLst/>
            </a:prstGeom>
            <a:solidFill>
              <a:srgbClr val="339966"/>
            </a:solidFill>
            <a:ln w="9525">
              <a:solidFill>
                <a:srgbClr val="339966"/>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68" name="WordArt 2">
              <a:extLst>
                <a:ext uri="{FF2B5EF4-FFF2-40B4-BE49-F238E27FC236}">
                  <a16:creationId xmlns:a16="http://schemas.microsoft.com/office/drawing/2014/main" id="{89FCF802-D80A-47C1-A070-8791665B45E7}"/>
                </a:ext>
              </a:extLst>
            </p:cNvPr>
            <p:cNvSpPr>
              <a:spLocks noChangeArrowheads="1" noChangeShapeType="1" noTextEdit="1"/>
            </p:cNvSpPr>
            <p:nvPr/>
          </p:nvSpPr>
          <p:spPr bwMode="auto">
            <a:xfrm>
              <a:off x="7801732" y="2670639"/>
              <a:ext cx="735180" cy="298308"/>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CanDown">
                <a:avLst>
                  <a:gd name="adj" fmla="val 33333"/>
                </a:avLst>
              </a:prstTxWarp>
            </a:bodyPr>
            <a:lstStyle/>
            <a:p>
              <a:pPr algn="ctr"/>
              <a:r>
                <a:rPr lang="fr-CA" sz="1200" b="1" kern="10" dirty="0">
                  <a:solidFill>
                    <a:srgbClr val="FFFFFF"/>
                  </a:solidFill>
                  <a:latin typeface="Times New Roman" panose="02020603050405020304" pitchFamily="18" charset="0"/>
                  <a:cs typeface="Times New Roman" panose="02020603050405020304" pitchFamily="18" charset="0"/>
                </a:rPr>
                <a:t>verbe</a:t>
              </a:r>
            </a:p>
          </p:txBody>
        </p:sp>
      </p:grpSp>
    </p:spTree>
    <p:custDataLst>
      <p:tags r:id="rId1"/>
    </p:custDataLst>
    <p:extLst>
      <p:ext uri="{BB962C8B-B14F-4D97-AF65-F5344CB8AC3E}">
        <p14:creationId xmlns:p14="http://schemas.microsoft.com/office/powerpoint/2010/main" val="321773280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9">
                                            <p:txEl>
                                              <p:pRg st="0" end="0"/>
                                            </p:txEl>
                                          </p:spTgt>
                                        </p:tgtEl>
                                        <p:attrNameLst>
                                          <p:attrName>style.visibility</p:attrName>
                                        </p:attrNameLst>
                                      </p:cBhvr>
                                      <p:to>
                                        <p:strVal val="visible"/>
                                      </p:to>
                                    </p:set>
                                    <p:animEffect transition="in" filter="fade">
                                      <p:cBhvr>
                                        <p:cTn id="7" dur="500"/>
                                        <p:tgtEl>
                                          <p:spTgt spid="29">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0"/>
                                        </p:tgtEl>
                                        <p:attrNameLst>
                                          <p:attrName>style.visibility</p:attrName>
                                        </p:attrNameLst>
                                      </p:cBhvr>
                                      <p:to>
                                        <p:strVal val="visible"/>
                                      </p:to>
                                    </p:set>
                                    <p:animEffect transition="in" filter="box(in)">
                                      <p:cBhvr>
                                        <p:cTn id="10" dur="500"/>
                                        <p:tgtEl>
                                          <p:spTgt spid="30"/>
                                        </p:tgtEl>
                                      </p:cBhvr>
                                    </p:animEffect>
                                  </p:childTnLst>
                                </p:cTn>
                              </p:par>
                            </p:childTnLst>
                          </p:cTn>
                        </p:par>
                        <p:par>
                          <p:cTn id="11" fill="hold">
                            <p:stCondLst>
                              <p:cond delay="500"/>
                            </p:stCondLst>
                            <p:childTnLst>
                              <p:par>
                                <p:cTn id="12" presetID="2" presetClass="entr" presetSubtype="2" fill="hold" grpId="0" nodeType="afterEffect">
                                  <p:stCondLst>
                                    <p:cond delay="0"/>
                                  </p:stCondLst>
                                  <p:childTnLst>
                                    <p:set>
                                      <p:cBhvr>
                                        <p:cTn id="13" dur="1" fill="hold">
                                          <p:stCondLst>
                                            <p:cond delay="0"/>
                                          </p:stCondLst>
                                        </p:cTn>
                                        <p:tgtEl>
                                          <p:spTgt spid="56"/>
                                        </p:tgtEl>
                                        <p:attrNameLst>
                                          <p:attrName>style.visibility</p:attrName>
                                        </p:attrNameLst>
                                      </p:cBhvr>
                                      <p:to>
                                        <p:strVal val="visible"/>
                                      </p:to>
                                    </p:set>
                                    <p:anim calcmode="lin" valueType="num">
                                      <p:cBhvr additive="base">
                                        <p:cTn id="14" dur="500" fill="hold"/>
                                        <p:tgtEl>
                                          <p:spTgt spid="56"/>
                                        </p:tgtEl>
                                        <p:attrNameLst>
                                          <p:attrName>ppt_x</p:attrName>
                                        </p:attrNameLst>
                                      </p:cBhvr>
                                      <p:tavLst>
                                        <p:tav tm="0">
                                          <p:val>
                                            <p:strVal val="1+#ppt_w/2"/>
                                          </p:val>
                                        </p:tav>
                                        <p:tav tm="100000">
                                          <p:val>
                                            <p:strVal val="#ppt_x"/>
                                          </p:val>
                                        </p:tav>
                                      </p:tavLst>
                                    </p:anim>
                                    <p:anim calcmode="lin" valueType="num">
                                      <p:cBhvr additive="base">
                                        <p:cTn id="15" dur="500" fill="hold"/>
                                        <p:tgtEl>
                                          <p:spTgt spid="56"/>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29">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29">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2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E843B-BBC5-7187-9B64-29A64C1CD593}"/>
              </a:ext>
            </a:extLst>
          </p:cNvPr>
          <p:cNvSpPr>
            <a:spLocks noGrp="1"/>
          </p:cNvSpPr>
          <p:nvPr>
            <p:ph type="title"/>
          </p:nvPr>
        </p:nvSpPr>
        <p:spPr/>
        <p:txBody>
          <a:bodyPr/>
          <a:lstStyle/>
          <a:p>
            <a:r>
              <a:rPr lang="fr-FR" altLang="fr-FR" sz="2800" dirty="0"/>
              <a:t>En résumé</a:t>
            </a:r>
            <a:endParaRPr lang="fr-CA" dirty="0"/>
          </a:p>
        </p:txBody>
      </p:sp>
      <p:sp>
        <p:nvSpPr>
          <p:cNvPr id="4" name="Content Placeholder 57">
            <a:extLst>
              <a:ext uri="{FF2B5EF4-FFF2-40B4-BE49-F238E27FC236}">
                <a16:creationId xmlns:a16="http://schemas.microsoft.com/office/drawing/2014/main" id="{0A31769D-0CD2-4DDE-6CA4-8E96C35FE536}"/>
              </a:ext>
            </a:extLst>
          </p:cNvPr>
          <p:cNvSpPr txBox="1">
            <a:spLocks/>
          </p:cNvSpPr>
          <p:nvPr/>
        </p:nvSpPr>
        <p:spPr bwMode="auto">
          <a:xfrm>
            <a:off x="1926508" y="1839791"/>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0" lang="fr-FR" altLang="fr-FR" sz="4400" b="0" i="0" u="none" strike="noStrike" kern="0" cap="none" spc="0" normalizeH="0" baseline="0" noProof="0" dirty="0">
                <a:ln>
                  <a:noFill/>
                </a:ln>
                <a:solidFill>
                  <a:srgbClr val="0B435B"/>
                </a:solidFill>
                <a:effectLst/>
                <a:uLnTx/>
                <a:uFillTx/>
                <a:latin typeface="Arial"/>
                <a:ea typeface="+mn-ea"/>
                <a:cs typeface="+mn-cs"/>
              </a:rPr>
              <a:t>Les pronoms compléments </a:t>
            </a:r>
            <a:r>
              <a:rPr kumimoji="0" lang="fr-FR" altLang="fr-FR" sz="5400" b="1" i="0" u="none" strike="noStrike" kern="0" cap="none" spc="0" normalizeH="0" baseline="0" noProof="0" dirty="0">
                <a:ln>
                  <a:noFill/>
                </a:ln>
                <a:solidFill>
                  <a:srgbClr val="0B435B"/>
                </a:solidFill>
                <a:effectLst/>
                <a:uLnTx/>
                <a:uFillTx/>
                <a:latin typeface="Arial"/>
                <a:ea typeface="+mn-ea"/>
                <a:cs typeface="+mn-cs"/>
              </a:rPr>
              <a:t>devant</a:t>
            </a:r>
            <a:r>
              <a:rPr kumimoji="0" lang="fr-FR" altLang="fr-FR" sz="4400" b="0" i="0" u="none" strike="noStrike" kern="0" cap="none" spc="0" normalizeH="0" baseline="0" noProof="0" dirty="0">
                <a:ln>
                  <a:noFill/>
                </a:ln>
                <a:solidFill>
                  <a:srgbClr val="0B435B"/>
                </a:solidFill>
                <a:effectLst/>
                <a:uLnTx/>
                <a:uFillTx/>
                <a:latin typeface="Arial"/>
                <a:ea typeface="+mn-ea"/>
                <a:cs typeface="+mn-cs"/>
              </a:rPr>
              <a:t> le verbe</a:t>
            </a: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fr-FR" altLang="fr-FR" sz="3600" b="0" i="0" u="none" strike="noStrike" kern="0" cap="none" spc="0" normalizeH="0" baseline="0" noProof="0" dirty="0">
              <a:ln>
                <a:noFill/>
              </a:ln>
              <a:solidFill>
                <a:srgbClr val="627B9A"/>
              </a:solidFill>
              <a:effectLst/>
              <a:uLnTx/>
              <a:uFillTx/>
              <a:latin typeface="Arial"/>
              <a:ea typeface="+mn-ea"/>
              <a:cs typeface="+mn-cs"/>
            </a:endParaRPr>
          </a:p>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0" lang="fr-FR" altLang="fr-FR" sz="3600" b="0" i="0" u="none" strike="noStrike" kern="0" cap="none" spc="0" normalizeH="0" baseline="0" noProof="0" dirty="0">
                <a:ln>
                  <a:noFill/>
                </a:ln>
                <a:solidFill>
                  <a:srgbClr val="C00000"/>
                </a:solidFill>
                <a:effectLst/>
                <a:uLnTx/>
                <a:uFillTx/>
                <a:latin typeface="Arial"/>
                <a:ea typeface="+mn-ea"/>
                <a:cs typeface="+mn-cs"/>
              </a:rPr>
              <a:t>Sauf!</a:t>
            </a:r>
            <a:r>
              <a:rPr kumimoji="0" lang="fr-FR" altLang="fr-FR" sz="3600" b="0" i="0" u="none" strike="noStrike" kern="0" cap="none" spc="0" normalizeH="0" baseline="0" noProof="0" dirty="0">
                <a:ln>
                  <a:noFill/>
                </a:ln>
                <a:solidFill>
                  <a:srgbClr val="627B9A"/>
                </a:solidFill>
                <a:effectLst/>
                <a:uLnTx/>
                <a:uFillTx/>
                <a:latin typeface="Arial"/>
                <a:ea typeface="+mn-ea"/>
                <a:cs typeface="+mn-cs"/>
              </a:rPr>
              <a:t> </a:t>
            </a:r>
            <a:r>
              <a:rPr kumimoji="0" lang="fr-FR" altLang="fr-FR" sz="3600" b="0" i="0" u="none" strike="noStrike" kern="0" cap="none" spc="0" normalizeH="0" baseline="0" noProof="0" dirty="0">
                <a:ln>
                  <a:noFill/>
                </a:ln>
                <a:solidFill>
                  <a:srgbClr val="0B435B"/>
                </a:solidFill>
                <a:effectLst/>
                <a:uLnTx/>
                <a:uFillTx/>
                <a:latin typeface="Arial"/>
                <a:ea typeface="+mn-ea"/>
                <a:cs typeface="+mn-cs"/>
              </a:rPr>
              <a:t>L’impératif </a:t>
            </a:r>
            <a:r>
              <a:rPr kumimoji="0" lang="fr-FR" altLang="fr-FR" sz="3600" b="1" i="0" u="none" strike="noStrike" kern="0" cap="none" spc="0" normalizeH="0" baseline="0" noProof="0" dirty="0">
                <a:ln>
                  <a:noFill/>
                </a:ln>
                <a:solidFill>
                  <a:srgbClr val="0B435B"/>
                </a:solidFill>
                <a:effectLst/>
                <a:uLnTx/>
                <a:uFillTx/>
                <a:latin typeface="Arial"/>
                <a:ea typeface="+mn-ea"/>
                <a:cs typeface="+mn-cs"/>
              </a:rPr>
              <a:t>affirmatif</a:t>
            </a:r>
            <a:r>
              <a:rPr kumimoji="0" lang="fr-FR" altLang="fr-FR" sz="3600" b="0" i="0" u="none" strike="noStrike" kern="0" cap="none" spc="0" normalizeH="0" baseline="0" noProof="0" dirty="0">
                <a:ln>
                  <a:noFill/>
                </a:ln>
                <a:solidFill>
                  <a:srgbClr val="0B435B"/>
                </a:solidFill>
                <a:effectLst/>
                <a:uLnTx/>
                <a:uFillTx/>
                <a:latin typeface="Arial"/>
                <a:ea typeface="+mn-ea"/>
                <a:cs typeface="+mn-cs"/>
              </a:rPr>
              <a:t> </a:t>
            </a:r>
            <a:br>
              <a:rPr kumimoji="0" lang="fr-FR" altLang="fr-FR" sz="3600" b="0" i="0" u="none" strike="noStrike" kern="0" cap="none" spc="0" normalizeH="0" baseline="0" noProof="0" dirty="0">
                <a:ln>
                  <a:noFill/>
                </a:ln>
                <a:solidFill>
                  <a:srgbClr val="0B435B"/>
                </a:solidFill>
                <a:effectLst/>
                <a:uLnTx/>
                <a:uFillTx/>
                <a:latin typeface="Arial"/>
                <a:ea typeface="+mn-ea"/>
                <a:cs typeface="+mn-cs"/>
              </a:rPr>
            </a:br>
            <a:r>
              <a:rPr kumimoji="0" lang="fr-FR" altLang="fr-FR" sz="4400" b="1" i="0" u="none" strike="noStrike" kern="0" cap="none" spc="0" normalizeH="0" baseline="0" noProof="0" dirty="0">
                <a:ln>
                  <a:noFill/>
                </a:ln>
                <a:solidFill>
                  <a:srgbClr val="0B435B"/>
                </a:solidFill>
                <a:effectLst/>
                <a:uLnTx/>
                <a:uFillTx/>
                <a:latin typeface="Arial"/>
                <a:ea typeface="+mn-ea"/>
                <a:cs typeface="+mn-cs"/>
              </a:rPr>
              <a:t>après</a:t>
            </a:r>
            <a:r>
              <a:rPr kumimoji="0" lang="fr-FR" altLang="fr-FR" sz="3600" b="0" i="0" u="none" strike="noStrike" kern="0" cap="none" spc="0" normalizeH="0" baseline="0" noProof="0" dirty="0">
                <a:ln>
                  <a:noFill/>
                </a:ln>
                <a:solidFill>
                  <a:srgbClr val="0B435B"/>
                </a:solidFill>
                <a:effectLst/>
                <a:uLnTx/>
                <a:uFillTx/>
                <a:latin typeface="Arial"/>
                <a:ea typeface="+mn-ea"/>
                <a:cs typeface="+mn-cs"/>
              </a:rPr>
              <a:t> </a:t>
            </a:r>
            <a:r>
              <a:rPr kumimoji="0" lang="fr-FR" altLang="fr-FR" sz="3600" b="0" i="0" u="none" strike="noStrike" kern="0" cap="none" spc="0" normalizeH="0" baseline="0" noProof="0">
                <a:ln>
                  <a:noFill/>
                </a:ln>
                <a:solidFill>
                  <a:srgbClr val="0B435B"/>
                </a:solidFill>
                <a:effectLst/>
                <a:uLnTx/>
                <a:uFillTx/>
                <a:latin typeface="Arial"/>
                <a:ea typeface="+mn-ea"/>
                <a:cs typeface="+mn-cs"/>
              </a:rPr>
              <a:t>le verbe </a:t>
            </a:r>
            <a:endParaRPr kumimoji="0" lang="en-US" altLang="fr-FR" sz="3600" b="0" i="0" u="none" strike="noStrike" kern="0" cap="none" spc="0" normalizeH="0" baseline="0" noProof="0" dirty="0">
              <a:ln>
                <a:noFill/>
              </a:ln>
              <a:solidFill>
                <a:srgbClr val="0B435B"/>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fr-CA" altLang="fr-FR" sz="3600" b="0" i="0" u="none" strike="noStrike" kern="0" cap="none" spc="0" normalizeH="0" baseline="0" noProof="0" dirty="0">
              <a:ln>
                <a:noFill/>
              </a:ln>
              <a:solidFill>
                <a:srgbClr val="000000"/>
              </a:solidFill>
              <a:effectLst/>
              <a:uLnTx/>
              <a:uFillTx/>
              <a:latin typeface="Arial"/>
              <a:ea typeface="+mn-ea"/>
              <a:cs typeface="+mn-cs"/>
            </a:endParaRPr>
          </a:p>
        </p:txBody>
      </p:sp>
      <p:grpSp>
        <p:nvGrpSpPr>
          <p:cNvPr id="5" name="Group 32">
            <a:extLst>
              <a:ext uri="{FF2B5EF4-FFF2-40B4-BE49-F238E27FC236}">
                <a16:creationId xmlns:a16="http://schemas.microsoft.com/office/drawing/2014/main" id="{D35917C9-C593-5988-10C0-D89349478508}"/>
              </a:ext>
            </a:extLst>
          </p:cNvPr>
          <p:cNvGrpSpPr>
            <a:grpSpLocks/>
          </p:cNvGrpSpPr>
          <p:nvPr/>
        </p:nvGrpSpPr>
        <p:grpSpPr bwMode="auto">
          <a:xfrm rot="1348872">
            <a:off x="10472058" y="707618"/>
            <a:ext cx="1501392" cy="1797728"/>
            <a:chOff x="7502879" y="1471299"/>
            <a:chExt cx="1344841" cy="1647770"/>
          </a:xfrm>
        </p:grpSpPr>
        <p:sp>
          <p:nvSpPr>
            <p:cNvPr id="6" name="Oval 15">
              <a:extLst>
                <a:ext uri="{FF2B5EF4-FFF2-40B4-BE49-F238E27FC236}">
                  <a16:creationId xmlns:a16="http://schemas.microsoft.com/office/drawing/2014/main" id="{1F9DFFAE-EE13-4282-5C98-1CF7CC39ABB7}"/>
                </a:ext>
              </a:extLst>
            </p:cNvPr>
            <p:cNvSpPr>
              <a:spLocks noChangeArrowheads="1"/>
            </p:cNvSpPr>
            <p:nvPr/>
          </p:nvSpPr>
          <p:spPr bwMode="auto">
            <a:xfrm>
              <a:off x="7502879" y="1774747"/>
              <a:ext cx="1344841" cy="1344322"/>
            </a:xfrm>
            <a:prstGeom prst="ellipse">
              <a:avLst/>
            </a:prstGeom>
            <a:solidFill>
              <a:srgbClr val="008000"/>
            </a:solidFill>
            <a:ln w="38100">
              <a:solidFill>
                <a:srgbClr val="0033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7" name="Oval 14">
              <a:extLst>
                <a:ext uri="{FF2B5EF4-FFF2-40B4-BE49-F238E27FC236}">
                  <a16:creationId xmlns:a16="http://schemas.microsoft.com/office/drawing/2014/main" id="{AADBF9BC-9A4E-BE92-2C0F-BA0DBAD988A8}"/>
                </a:ext>
              </a:extLst>
            </p:cNvPr>
            <p:cNvSpPr>
              <a:spLocks noChangeArrowheads="1"/>
            </p:cNvSpPr>
            <p:nvPr/>
          </p:nvSpPr>
          <p:spPr bwMode="auto">
            <a:xfrm>
              <a:off x="7801732" y="2222209"/>
              <a:ext cx="298854" cy="299276"/>
            </a:xfrm>
            <a:prstGeom prst="ellipse">
              <a:avLst/>
            </a:prstGeom>
            <a:solidFill>
              <a:srgbClr val="FFFFFF"/>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8" name="Oval 36">
              <a:extLst>
                <a:ext uri="{FF2B5EF4-FFF2-40B4-BE49-F238E27FC236}">
                  <a16:creationId xmlns:a16="http://schemas.microsoft.com/office/drawing/2014/main" id="{4209E732-6122-5698-9A99-8BC365C71FD0}"/>
                </a:ext>
              </a:extLst>
            </p:cNvPr>
            <p:cNvSpPr>
              <a:spLocks noChangeArrowheads="1"/>
            </p:cNvSpPr>
            <p:nvPr/>
          </p:nvSpPr>
          <p:spPr bwMode="auto">
            <a:xfrm>
              <a:off x="8250013" y="2222209"/>
              <a:ext cx="298854" cy="299276"/>
            </a:xfrm>
            <a:prstGeom prst="ellipse">
              <a:avLst/>
            </a:prstGeom>
            <a:solidFill>
              <a:srgbClr val="FFFFFF"/>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9" name="Oval 8">
              <a:extLst>
                <a:ext uri="{FF2B5EF4-FFF2-40B4-BE49-F238E27FC236}">
                  <a16:creationId xmlns:a16="http://schemas.microsoft.com/office/drawing/2014/main" id="{373EA2B0-6D5D-4BFB-3719-B7B8A6473DD5}"/>
                </a:ext>
              </a:extLst>
            </p:cNvPr>
            <p:cNvSpPr>
              <a:spLocks noChangeArrowheads="1"/>
            </p:cNvSpPr>
            <p:nvPr/>
          </p:nvSpPr>
          <p:spPr bwMode="auto">
            <a:xfrm>
              <a:off x="7813422" y="2336375"/>
              <a:ext cx="148432" cy="149154"/>
            </a:xfrm>
            <a:prstGeom prst="ellipse">
              <a:avLst/>
            </a:prstGeom>
            <a:solidFill>
              <a:srgbClr val="000000"/>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10" name="Oval 11">
              <a:extLst>
                <a:ext uri="{FF2B5EF4-FFF2-40B4-BE49-F238E27FC236}">
                  <a16:creationId xmlns:a16="http://schemas.microsoft.com/office/drawing/2014/main" id="{231C1274-85D5-29E0-23F6-4CD67CF1A9C3}"/>
                </a:ext>
              </a:extLst>
            </p:cNvPr>
            <p:cNvSpPr>
              <a:spLocks noChangeArrowheads="1"/>
            </p:cNvSpPr>
            <p:nvPr/>
          </p:nvSpPr>
          <p:spPr bwMode="auto">
            <a:xfrm>
              <a:off x="8258295" y="2331878"/>
              <a:ext cx="148432" cy="149154"/>
            </a:xfrm>
            <a:prstGeom prst="ellipse">
              <a:avLst/>
            </a:prstGeom>
            <a:solidFill>
              <a:srgbClr val="000000"/>
            </a:solidFill>
            <a:ln w="9525">
              <a:solidFill>
                <a:srgbClr val="000000"/>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11" name="Freeform 10">
              <a:extLst>
                <a:ext uri="{FF2B5EF4-FFF2-40B4-BE49-F238E27FC236}">
                  <a16:creationId xmlns:a16="http://schemas.microsoft.com/office/drawing/2014/main" id="{DAFCC693-3CEA-93FD-29F6-9962B9DDF49E}"/>
                </a:ext>
              </a:extLst>
            </p:cNvPr>
            <p:cNvSpPr>
              <a:spLocks/>
            </p:cNvSpPr>
            <p:nvPr/>
          </p:nvSpPr>
          <p:spPr bwMode="auto">
            <a:xfrm>
              <a:off x="7768043" y="1604206"/>
              <a:ext cx="388510" cy="337049"/>
            </a:xfrm>
            <a:custGeom>
              <a:avLst/>
              <a:gdLst>
                <a:gd name="T0" fmla="*/ 0 w 468"/>
                <a:gd name="T1" fmla="*/ 0 h 407"/>
                <a:gd name="T2" fmla="*/ 322521430 w 468"/>
                <a:gd name="T3" fmla="*/ 279120483 h 407"/>
                <a:gd name="T4" fmla="*/ 0 60000 65536"/>
                <a:gd name="T5" fmla="*/ 0 60000 65536"/>
                <a:gd name="T6" fmla="*/ 0 w 468"/>
                <a:gd name="T7" fmla="*/ 0 h 407"/>
                <a:gd name="T8" fmla="*/ 468 w 468"/>
                <a:gd name="T9" fmla="*/ 407 h 407"/>
              </a:gdLst>
              <a:ahLst/>
              <a:cxnLst>
                <a:cxn ang="T4">
                  <a:pos x="T0" y="T1"/>
                </a:cxn>
                <a:cxn ang="T5">
                  <a:pos x="T2" y="T3"/>
                </a:cxn>
              </a:cxnLst>
              <a:rect l="T6" t="T7" r="T8" b="T9"/>
              <a:pathLst>
                <a:path w="468" h="407">
                  <a:moveTo>
                    <a:pt x="0" y="0"/>
                  </a:moveTo>
                  <a:lnTo>
                    <a:pt x="468" y="407"/>
                  </a:lnTo>
                </a:path>
              </a:pathLst>
            </a:custGeom>
            <a:solidFill>
              <a:srgbClr val="339966"/>
            </a:solidFill>
            <a:ln w="38100">
              <a:solidFill>
                <a:srgbClr val="339966"/>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12" name="Freeform 9">
              <a:extLst>
                <a:ext uri="{FF2B5EF4-FFF2-40B4-BE49-F238E27FC236}">
                  <a16:creationId xmlns:a16="http://schemas.microsoft.com/office/drawing/2014/main" id="{7E30F6ED-E5D0-D736-BA6E-ED79601D5AA5}"/>
                </a:ext>
              </a:extLst>
            </p:cNvPr>
            <p:cNvSpPr>
              <a:spLocks/>
            </p:cNvSpPr>
            <p:nvPr/>
          </p:nvSpPr>
          <p:spPr bwMode="auto">
            <a:xfrm>
              <a:off x="8141133" y="1571970"/>
              <a:ext cx="192262" cy="361262"/>
            </a:xfrm>
            <a:custGeom>
              <a:avLst/>
              <a:gdLst>
                <a:gd name="T0" fmla="*/ 159330513 w 232"/>
                <a:gd name="T1" fmla="*/ 0 h 435"/>
                <a:gd name="T2" fmla="*/ 0 w 232"/>
                <a:gd name="T3" fmla="*/ 300023543 h 435"/>
                <a:gd name="T4" fmla="*/ 0 60000 65536"/>
                <a:gd name="T5" fmla="*/ 0 60000 65536"/>
                <a:gd name="T6" fmla="*/ 0 w 232"/>
                <a:gd name="T7" fmla="*/ 0 h 435"/>
                <a:gd name="T8" fmla="*/ 232 w 232"/>
                <a:gd name="T9" fmla="*/ 435 h 435"/>
              </a:gdLst>
              <a:ahLst/>
              <a:cxnLst>
                <a:cxn ang="T4">
                  <a:pos x="T0" y="T1"/>
                </a:cxn>
                <a:cxn ang="T5">
                  <a:pos x="T2" y="T3"/>
                </a:cxn>
              </a:cxnLst>
              <a:rect l="T6" t="T7" r="T8" b="T9"/>
              <a:pathLst>
                <a:path w="232" h="435">
                  <a:moveTo>
                    <a:pt x="232" y="0"/>
                  </a:moveTo>
                  <a:lnTo>
                    <a:pt x="0" y="435"/>
                  </a:lnTo>
                </a:path>
              </a:pathLst>
            </a:custGeom>
            <a:solidFill>
              <a:srgbClr val="339966"/>
            </a:solidFill>
            <a:ln w="38100">
              <a:solidFill>
                <a:srgbClr val="339966"/>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13" name="Oval 8">
              <a:extLst>
                <a:ext uri="{FF2B5EF4-FFF2-40B4-BE49-F238E27FC236}">
                  <a16:creationId xmlns:a16="http://schemas.microsoft.com/office/drawing/2014/main" id="{695E99F3-FDE3-1FBB-E687-15D38FDA4C61}"/>
                </a:ext>
              </a:extLst>
            </p:cNvPr>
            <p:cNvSpPr>
              <a:spLocks noChangeArrowheads="1"/>
            </p:cNvSpPr>
            <p:nvPr/>
          </p:nvSpPr>
          <p:spPr bwMode="auto">
            <a:xfrm flipV="1">
              <a:off x="7652306" y="1475471"/>
              <a:ext cx="149427" cy="150122"/>
            </a:xfrm>
            <a:prstGeom prst="ellipse">
              <a:avLst/>
            </a:prstGeom>
            <a:solidFill>
              <a:srgbClr val="339966"/>
            </a:solidFill>
            <a:ln w="9525">
              <a:solidFill>
                <a:srgbClr val="339966"/>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14" name="Oval 7">
              <a:extLst>
                <a:ext uri="{FF2B5EF4-FFF2-40B4-BE49-F238E27FC236}">
                  <a16:creationId xmlns:a16="http://schemas.microsoft.com/office/drawing/2014/main" id="{AE90357B-D84C-11FE-F770-FDB11567680E}"/>
                </a:ext>
              </a:extLst>
            </p:cNvPr>
            <p:cNvSpPr>
              <a:spLocks noChangeArrowheads="1"/>
            </p:cNvSpPr>
            <p:nvPr/>
          </p:nvSpPr>
          <p:spPr bwMode="auto">
            <a:xfrm flipV="1">
              <a:off x="8259867" y="1471299"/>
              <a:ext cx="149427" cy="150122"/>
            </a:xfrm>
            <a:prstGeom prst="ellipse">
              <a:avLst/>
            </a:prstGeom>
            <a:solidFill>
              <a:srgbClr val="339966"/>
            </a:solidFill>
            <a:ln w="9525">
              <a:solidFill>
                <a:srgbClr val="339966"/>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CA" altLang="fr-FR"/>
            </a:p>
          </p:txBody>
        </p:sp>
        <p:sp>
          <p:nvSpPr>
            <p:cNvPr id="15" name="WordArt 2">
              <a:extLst>
                <a:ext uri="{FF2B5EF4-FFF2-40B4-BE49-F238E27FC236}">
                  <a16:creationId xmlns:a16="http://schemas.microsoft.com/office/drawing/2014/main" id="{BCF76C4A-8209-8AE2-899B-C21799809BD4}"/>
                </a:ext>
              </a:extLst>
            </p:cNvPr>
            <p:cNvSpPr>
              <a:spLocks noChangeArrowheads="1" noChangeShapeType="1" noTextEdit="1"/>
            </p:cNvSpPr>
            <p:nvPr/>
          </p:nvSpPr>
          <p:spPr bwMode="auto">
            <a:xfrm>
              <a:off x="7801732" y="2670639"/>
              <a:ext cx="735180" cy="298308"/>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CanDown">
                <a:avLst>
                  <a:gd name="adj" fmla="val 33333"/>
                </a:avLst>
              </a:prstTxWarp>
            </a:bodyPr>
            <a:lstStyle/>
            <a:p>
              <a:pPr algn="ctr"/>
              <a:r>
                <a:rPr lang="fr-CA" sz="1200" b="1" kern="10" dirty="0">
                  <a:solidFill>
                    <a:srgbClr val="FFFFFF"/>
                  </a:solidFill>
                  <a:latin typeface="Times New Roman" panose="02020603050405020304" pitchFamily="18" charset="0"/>
                  <a:cs typeface="Times New Roman" panose="02020603050405020304" pitchFamily="18" charset="0"/>
                </a:rPr>
                <a:t>verbe</a:t>
              </a:r>
            </a:p>
          </p:txBody>
        </p:sp>
      </p:grpSp>
    </p:spTree>
    <p:custDataLst>
      <p:tags r:id="rId1"/>
    </p:custDataLst>
    <p:extLst>
      <p:ext uri="{BB962C8B-B14F-4D97-AF65-F5344CB8AC3E}">
        <p14:creationId xmlns:p14="http://schemas.microsoft.com/office/powerpoint/2010/main" val="200215670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p:cTn id="13"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4">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85"/>
  <p:tag name="MMPROD_THEME_BG_IMAGE" val=""/>
  <p:tag name="MMPROD_DATA" val="&lt;object type=&quot;10002&quot; unique_id=&quot;901&quot;&gt;&lt;property id=&quot;10007&quot; value=&quot;Next&quot;/&gt;&lt;property id=&quot;10008&quot; value=&quot;Back&quot;/&gt;&lt;property id=&quot;10009&quot; value=&quot;Soumettre&quot;/&gt;&lt;property id=&quot;10012&quot; value=&quot;0&quot;/&gt;&lt;property id=&quot;10022&quot; value=&quot;Essayez encore une fois&quot;/&gt;&lt;property id=&quot;10068&quot; value=&quot;Correct - Cliquez pour continuer&quot;/&gt;&lt;property id=&quot;10069&quot; value=&quot;Incorrect - Cliquez pour continuer&quot;/&gt;&lt;property id=&quot;10124&quot; value=&quot;Click to continue&quot;/&gt;&lt;property id=&quot;10125&quot; value=&quot;Click to submit answer&quot;/&gt;&lt;property id=&quot;10126&quot; value=&quot;Click to go back&quot;/&gt;&lt;property id=&quot;10127&quot; value=&quot;Annuler&quot;/&gt;&lt;property id=&quot;10128&quot; value=&quot;Click to clear&quot;/&gt;&lt;property id=&quot;10133&quot; value=&quot;0&quot;/&gt;&lt;property id=&quot;10134&quot; value=&quot;0&quot;/&gt;&lt;property id=&quot;10135&quot; value=&quot;,&quot;/&gt;&lt;property id=&quot;10136&quot; value=&quot;2&quot;/&gt;&lt;property id=&quot;10156&quot; value=&quot;1&quot;/&gt;&lt;property id=&quot;10157&quot; value=&quot;1&quot;/&gt;&lt;property id=&quot;10158&quot; value=&quot;1&quot;/&gt;&lt;property id=&quot;10177&quot; value=&quot;0&quot;/&gt;&lt;property id=&quot;10183&quot; value=&quot;Vous devez répondre aux questions avant de continuer&quot;/&gt;&lt;property id=&quot;10185&quot; value=&quot;1&quot;/&gt;&lt;property id=&quot;10188&quot; value=&quot;The time to answer this question has expired.&quot;/&gt;&lt;property id=&quot;10189&quot; value=&quot;1&quot;/&gt;&lt;property id=&quot;10194&quot; value=&quot;0&quot;/&gt;&lt;property id=&quot;10195&quot; value=&quot;1&quot;/&gt;&lt;property id=&quot;10196&quot; value=&quot;0&quot;/&gt;&lt;property id=&quot;10198&quot; value=&quot;100&quot;/&gt;&lt;property id=&quot;10200&quot; value=&quot;1&quot;/&gt;&lt;object type=&quot;10054&quot; unique_id=&quot;10002&quot;&gt;&lt;property id=&quot;10139&quot; value=&quot;1.0&quot;/&gt;&lt;property id=&quot;10141&quot; value=&quot;80&quot;/&gt;&lt;property id=&quot;10143&quot; value=&quot;0&quot;/&gt;&lt;property id=&quot;10144&quot; value=&quot;0&quot;/&gt;&lt;property id=&quot;10145&quot; value=&quot;0&quot;/&gt;&lt;property id=&quot;10146&quot; value=&quot;1&quot;/&gt;&lt;property id=&quot;10147&quot; value=&quot;0&quot;/&gt;&lt;property id=&quot;10148&quot; value=&quot;0&quot;/&gt;&lt;property id=&quot;10149&quot; value=&quot;0&quot;/&gt;&lt;property id=&quot;10150&quot; value=&quot;0&quot;/&gt;&lt;/object&gt;&lt;object type=&quot;10042&quot; unique_id=&quot;903&quot;&gt;&lt;object type=&quot;10003&quot; unique_id=&quot;10004&quot;&gt;&lt;property id=&quot;10002&quot; value=&quot;Quiz&quot;/&gt;&lt;property id=&quot;10003&quot; value=&quot;0&quot;/&gt;&lt;property id=&quot;10004&quot; value=&quot;0&quot;/&gt;&lt;property id=&quot;10005&quot; value=&quot;0&quot;/&gt;&lt;property id=&quot;10006&quot; value=&quot;0&quot;/&gt;&lt;property id=&quot;10010&quot; value=&quot;1&quot;/&gt;&lt;property id=&quot;10014&quot; value=&quot;-1&quot;/&gt;&lt;property id=&quot;10015&quot; value=&quot;1&quot;/&gt;&lt;property id=&quot;10016&quot; value=&quot;1&quot;/&gt;&lt;property id=&quot;10017&quot; value=&quot;1&quot;/&gt;&lt;property id=&quot;10018&quot; value=&quot;0&quot;/&gt;&lt;property id=&quot;10029&quot; value=&quot;2&quot;/&gt;&lt;property id=&quot;10072&quot; value=&quot;Quiz10004&quot;/&gt;&lt;property id=&quot;10123&quot; value=&quot;1&quot;/&gt;&lt;property id=&quot;10129&quot; value=&quot;0&quot;/&gt;&lt;property id=&quot;10130&quot; value=&quot;80&quot;/&gt;&lt;property id=&quot;10160&quot; value=&quot;1&quot;/&gt;&lt;property id=&quot;10161&quot; value=&quot;1&quot;/&gt;&lt;property id=&quot;10162&quot; value=&quot;1&quot;/&gt;&lt;property id=&quot;10163&quot; value=&quot;0&quot;/&gt;&lt;property id=&quot;10164&quot; value=&quot;0&quot;/&gt;&lt;property id=&quot;10165&quot; value=&quot;Réussi&quot;/&gt;&lt;property id=&quot;10166&quot; value=&quot;Échoué&quot;/&gt;&lt;property id=&quot;10167&quot; value=&quot;FFFFFFFF&quot;/&gt;&lt;property id=&quot;10169&quot; value=&quot;Question %d of %d&quot;/&gt;&lt;property id=&quot;10170&quot; value=&quot;Send E-mail&quot;/&gt;&lt;property id=&quot;10171&quot; value=&quot;Vous avez répondu correctement!&quot;/&gt;&lt;property id=&quot;10172&quot; value=&quot;Vous n'avez pas répondu à la question&quot;/&gt;&lt;property id=&quot;10173&quot; value=&quot;Votre réponse&quot;/&gt;&lt;property id=&quot;10174&quot; value=&quot;La réponse correcte est:&quot;/&gt;&lt;object type=&quot;10050&quot; unique_id=&quot;10006&quot;&gt;&lt;property id=&quot;10020&quot; value=&quot;2&quot;/&gt;&lt;property id=&quot;10191&quot; value=&quot;-1&quot;/&gt;&lt;/object&gt;&lt;object type=&quot;10051&quot; unique_id=&quot;10007&quot;&gt;&lt;property id=&quot;10020&quot; value=&quot;2&quot;/&gt;&lt;property id=&quot;10191&quot; value=&quot;-1&quot;/&gt;&lt;/object&gt;&lt;property id=&quot;10208&quot; value=&quot;0&quot;/&gt;&lt;property id=&quot;10222&quot; value=&quot;0&quot;/&gt;&lt;property id=&quot;10223&quot; value=&quot;1&quot;/&gt;&lt;property id=&quot;10224&quot; value=&quot;1&quot;/&gt;&lt;property id=&quot;10225&quot; value=&quot;Instruction Slide Title&quot;/&gt;&lt;property id=&quot;10226&quot; value=&quot;Write instructions for quiz takers here...&quot;/&gt;&lt;property id=&quot;10228&quot; value=&quot;100&quot;/&gt;&lt;/object&gt;&lt;/object&gt;&lt;property id=&quot;10212&quot; value=&quot;1&quot;/&gt;&lt;property id=&quot;10213&quot; value=&quot;1&quot;/&gt;&lt;property id=&quot;10214&quot; value=&quot;0&quot;/&gt;&lt;property id=&quot;10215&quot; value=&quot;0&quot;/&gt;&lt;property id=&quot;10216&quot; value=&quot;0&quot;/&gt;&lt;property id=&quot;10217&quot; value=&quot;1&quot;/&gt;&lt;property id=&quot;10218&quot; value=&quot;0&quot;/&gt;&lt;property id=&quot;10219&quot; value=&quot;0&quot;/&gt;&lt;property id=&quot;10227&quot; value=&quot;1&quot;/&gt;&lt;property id=&quot;10229&quot; value=&quot;0&quot;/&gt;&lt;property id=&quot;10235&quot; value=&quot;0&quot;/&gt;&lt;property id=&quot;10236&quot; value=&quot;0&quot;/&gt;&lt;property id=&quot;10237&quot; value=&quot;0&quot;/&gt;&lt;property id=&quot;10238&quot; value=&quot;-1&quot;/&gt;&lt;property id=&quot;10239&quot; value=&quot;-1&quot;/&gt;&lt;property id=&quot;10240&quot; value=&quot;-1&quot;/&gt;&lt;property id=&quot;10241&quot; value=&quot;-1&quot;/&gt;&lt;property id=&quot;10242&quot; value=&quot;-1&quot;/&gt;&lt;property id=&quot;10243&quot; value=&quot;-1&quot;/&gt;&lt;property id=&quot;10244&quot; value=&quot;1&quot;/&gt;&lt;property id=&quot;10245&quot; value=&quot;0&quot;/&gt;&lt;/object&gt;&#10;"/>
  <p:tag name="MMPROD_TAG_VCONFIG" val="PD94bWwgdmVyc2lvbj0iMS4wIj8+DQo8Y29uZmlndXJhdGlvbj4NCgk8Y29sb3JzPg0KCQk8dWljb2xvciBuYW1lPSJwcmltYXJ5IiB2YWx1ZT0iMHhBQUM4RDkiLz4NCgkJPHVpY29sb3IgbmFtZT0iZ2xvdyIgdmFsdWU9IjB4MzVEMzM0Ii8+DQoJCTx1aWNvbG9yIG5hbWU9InRleHQiIHZhbHVlPSIweEZGRkZGRiIvPg0KCQk8dWljb2xvciBuYW1lPSJsaWdodCIgdmFsdWU9IjB4NEU1RDYwIi8+DQoJCTx1aWNvbG9yIG5hbWU9InNoYWRvdyIgdmFsdWU9IjB4MDAwMDAwIi8+DQoJCTx1aWNvbG9yIG5hbWU9ImJhY2tncm91bmQiIHZhbHVlPSIweDUwODZBMyIvPg0KCTwvY29sb3JzPg0KCTxsYXlvdXQ+DQoJCTx1aXNob3cgbmFtZT0icHJlc2VudGF0aW9udGl0bGUiIHZhbHVlPSJ0cnVlIi8+DQoJCTx1aXNob3cgbmFtZT0icHJlc2VudGVycGhvdG8iIHZhbHVlPSJmYWxzZSIvPg0KCQk8dWlzaG93IG5hbWU9InByZXNlbnRlcm5hbWUiIHZhbHVlPSJmYWxzZSIvPg0KCQk8dWlzaG93IG5hbWU9InByZXNlbnRlcnRpdGxlIiB2YWx1ZT0iZmFsc2UiLz4NCgkJPHVpc2hvdyBuYW1lPSJwcmVzZW50ZXJlbWFpbCIgdmFsdWU9ImZhbHNlIi8+DQoJCTx1aXNob3cgbmFtZT0icHJlc2VudGVyYmlvIiB2YWx1ZT0iZmFsc2UiLz4NCgkJPHVpc2hvdyBuYW1lPSJjb21wYW55bG9nbyIgdmFsdWU9ImZhbHNlIi8+DQoJCTx1aXNob3cgbmFtZT0ic2lkZWJhciIgdmFsdWU9InRydWUiLz4NCgkJPHVpc2hvdyBuYW1lPSJvdXRsaW5lIiB2YWx1ZT0idHJ1ZSIvPg0KCQk8dWlzaG93IG5hbWU9InRodW1ibmFpbCIgdmFsdWU9ImZhbHNlIi8+DQoJCTx1aXNob3cgbmFtZT0ibm90ZXMiIHZhbHVlPSJmYWxzZSIvPg0KCQk8dWlzaG93IG5hbWU9InNlYXJjaCIgdmFsdWU9InRydW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DQoJCTx1aXJlcGxhY2UgbmFtZT0iaW5pdGlhbHRhYiIgdmFsdWU9InNlYXJjaCIvPg0KCQk8dWlzaG93IG5hbWU9InF1aXoiIHZhbHVlPSJ0cnVlIi8+DQoJCTx1aXNob3cgbmFtZT0iY2N0ZXh0aGlnaGxpZ2h0aW5nIiB2YWx1ZT0idHJ1ZSIvPg0KCTwvbGF5b3V0Pg0KCTxsYW5ndWFnZSBpZD0iZW4iPg0KCQk8dWl0ZXh0IG5hbWU9IkFET0JFX1BSRVNFTlRFUiIgdmFsdWU9Ik15IG5hbWUgZ29pZXMgaGVyZSIv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TdG9wcGVkIi8+DQoJCTx1aXRleHQgbmFtZT0iU0NSVUJCQVJTVEFUVVNfUExBWUlORyIgdmFsdWU9IlBsYXlpbmciLz4NCgkJPHVpdGV4dCBuYW1lPSJTQ1JVQkJBUlNUQVRVU19OT0FVRElPIiB2YWx1ZT0iTm8gQXVkaW8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IHVpdGV4dCAtLT4NCgkJPCEtLSBzdWJzdGl0dXRpb246ICVuID09IHNsaWRlIG51bWJlciAtLT4NCgkJPHVpdGV4dCBuYW1lPSJVTk5BTUVEU0xJREVUSVRMRSIgdmFsdWU9IkZvbGllICVuIi8+DQoJCTwhLS0gc3Vic3RpdHV0aW9uOiAlbiA9PSBzbGlkZSBudW1iZXIgLS0+DQoJCTwhLS0gc3Vic3RpdHV0aW9uOiAldCA9PSB0b3RhbCBzbGlkZSBjb3VudCAtLT4NCgkJPHVpdGV4dCBuYW1lPSJTQ1JVQkJBUlNUQVRVU19TTElERUlORk8iIHZhbHVlPSJGb2xpZSAlbiAvICV0IHwgIi8+DQoJCTx1aXRleHQgbmFtZT0iU0NSVUJCQVJTVEFUVVNfU1RPUFBFRCIgdmFsdWU9IkJlZW5kZXQiLz4NCgkJPHVpdGV4dCBuYW1lPSJTQ1JVQkJBUlNUQVRVU19QTEFZSU5HIiB2YWx1ZT0iV2llZGVyZ2FiZSIvPg0KCQk8dWl0ZXh0IG5hbWU9IlNDUlVCQkFSU1RBVFVTX05PQVVESU8iIHZhbHVlPSJLZWluIEF1ZGlvIi8+DQoJCTx1aXRleHQgbmFtZT0iU0NSVUJCQVJTVEFUVVNfTE9BRElORyIgdmFsdWU9IkxhZGVuIi8+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DQoJCTwhLS0gc3Vic3RpdHV0aW9uOiAlcyA9PSBzZWNvbmRzIHJlbWFpbmluZyAtLT4NCgkJPHVpdGV4dCBuYW1lPSJFTEFQU0VEIiB2YWx1ZT0iUmVzdGRhdWVyOiAlbSBNaW51dGVuICVzIFNla3VuZGVuIi8+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DQoJCTx1aXRleHQgbmFtZT0iRElWSURFUkJUTl9USVRMRSIgdmFsdWU9InwiLz4NCgkJPHVpdGV4dCBuYW1lPSJDT05UQUNUQlROX1RJVExFIiB2YWx1ZT0iS29udGFrdCIvPg0KCQk8dWl0ZXh0IG5hbWU9IlRBQl9PVVRMSU5FIiB2YWx1ZT0iU3RydWt0dXIiLz4NCgkJPHVpdGV4dCBuYW1lPSJUQUJfVEhVTUIiIHZhbHVlPSJNaW5pYXR1ciIvPg0KCQk8dWl0ZXh0IG5hbWU9IlRBQl9OT1RFUyIgdmFsdWU9Ik5vdGl6ZW4iLz4NCgkJPHVpdGV4dCBuYW1lPSJUQUJfU0VBUkNIIiB2YWx1ZT0iU3VjaGVuIi8+DQoJCTx1aXRleHQgbmFtZT0iU0xJREVfSEVBRElORyIgdmFsdWU9IkZvbGllbnRpdGVsIi8+DQoJCTx1aXRleHQgbmFtZT0iRFVSQVRJT05fSEVBRElORyIgdmFsdWU9IkRhdWVyIi8+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DQoJCTx1aXRleHQgbmFtZT0iU0xJREVfTk9URVMiIHZhbHVlPSJGb2xpZW5ub3RpemV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DQoJCTx1aXRleHQgbmFtZT0iTVVURSIgdmFsdWU9IlRvbiBhdXMiLz4NCgkJPHVpdGV4dCBuYW1lPSJET0NXUkFQX1RJVExFIiB2YWx1ZT0iUHJlc2VudGVyLUFuaGFuZyIvPg0KCQk8dWl0ZXh0IG5hbWU9IkRPQ1dSQVBfTVNHIiB2YWx1ZT0iQXVmIG1laW5lbSBBcmJlaXRzcGxhdHogc3BlaWNoZXJuIi8+DQoJCTx1aXRleHQgbmFtZT0iRE9DV1JBUF9QUk9NUFQiIHZhbHVlPSJadW0gSGVydW50ZXJsYWRlbiBrbGlja2VuIi8+DQoJPC9sYW5ndWFnZT4NCgk8bGFuZ3VhZ2UgaWQ9ImZy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zogJXAiLz4NCgkJPHVpdGV4dCBuYW1lPSJCSU9CVE5fVElUTEUiIHZhbHVlPSJCaW8gOiIvPg0KCQk8dWl0ZXh0IG5hbWU9IkRJVklERVJCVE5fVElUTEUiIHZhbHVlPSJ8Ii8+DQoJCTx1aXRleHQgbmFtZT0iQ09OVEFDVEJUTl9USVRMRSIgdmFsdWU9IkNvbnRhY3QiLz4NCgkJPHVpdGV4dCBuYW1lPSJUQUJfT1VUTElORSIgdmFsdWU9IlBsYW4iLz4NCgkJPHVpdGV4dCBuYW1lPSJUQUJfVEhVTUIiIHZhbHVlPSIgTWluaWF0dXJlIi8+DQoJCTx1aXRleHQgbmFtZT0iVEFCX05PVEVTIiB2YWx1ZT0iTm90ZXMiLz4NCgkJPHVpdGV4dCBuYW1lPSJUQUJfU0VBUkNIIiB2YWx1ZT0iIENoZXJjaGVy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5vdGVzIGRlcyBkaWFwb3NpdGl2ZXM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DQoJCTx1aXRleHQgbmFtZT0iRE9DV1JBUF9QUk9NUFQiIHZhbHVlPSJDbGlxdWVyIHBvdXIgdMOpbMOpY2hhcmdlciIvPg0KCTwvbGFuZ3VhZ2U+DQoJPGxhbmd1YWdlIGlkPSJqYS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w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imi+OBm+OCiyIvPg0KCQk8dWl0ZXh0IG5hbWU9Ik1VVEUiIHZhbHVlPSLjg5/jg6Xjg7zjg4giLz4NCgkJPHVpdGV4dCBuYW1lPSJET0NXUkFQX1RJVExFIiB2YWx1ZT0iUHJlc2VudGVyIOa3u+S7mOODleOCoeOCpOODqyIvPg0KCQk8dWl0ZXh0IG5hbWU9IkRPQ1dSQVBfTVNHIiB2YWx1ZT0i44Oe44Kk44Kz44Oz44OU44Ol44O844K/44Gr5L+d5a2YIi8+DQoJCTx1aXRleHQgbmFtZT0iRE9DV1JBUF9QUk9NUFQiIHZhbHVlPSLjgq/jg6rjg4Pjgq/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S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DQoJCTx1aXRleHQgbmFtZT0iVEhVTUJfSEVBRElORyIgdmFsdWU9IuyKrOudvOydtOuTnCIvPg0KCQk8dWl0ZXh0IG5hbWU9IlRIVU1CX0lORk8iIHZhbHVlPSLsoJzrqqkv7J6s7IOd7Iuc6rCEIi8+DQoJCTx1aXRleHQgbmFtZT0iQVRUQUNITkFNRV9IRUFESU5HIiB2YWx1ZT0i7YyM7J28IOydtOumhCIvPg0KCQk8dWl0ZXh0IG5hbWU9IkFUVEFDSFNJWkVfSEVBRElORyIgdmFsdWU9Iu2BrOq4sCIvPg0KCQk8dWl0ZXh0IG5hbWU9IlNMSURFX05PVEVTIiB2YWx1ZT0i7Iqs65287J2065OcIOuFuO2KuC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ssLjsl6zsnpDsl5Dqsowg7IS466GcIOunieuMgCDrs7TsnbTquLAiLz4NCgkJPHVpdGV4dCBuYW1lPSJNVVRFIiB2YWx1ZT0i7J2M7IaM6rGwIi8+DQoJCTx1aXRleHQgbmFtZT0iRE9DV1JBUF9USVRMRSIgdmFsdWU9IlByZXNlbnRlciDtjIzsnbwg7LKo67aAIi8+DQoJCTx1aXRleHQgbmFtZT0iRE9DV1JBUF9NU0ciIHZhbHVlPSLrgrQg7Lu07ZOo7YSw7JeQIOyggOyepSIvPg0KCQk8dWl0ZXh0IG5hbWU9IkRPQ1dSQVBfUFJPTVBUIiB2YWx1ZT0i7YG066at7ZWY7JesIOuLpOyatOuhnOuTnCIvPg0KCTwvbGFuZ3VhZ2U+DQo8L2NvbmZpZ3VyYXRpb24+DQog"/>
  <p:tag name="MMPROD_UIDATA" val="&lt;database version=&quot;10.0&quot;&gt;&lt;object type=&quot;1&quot; unique_id=&quot;10001&quot;&gt;&lt;property id=&quot;20139&quot; value=&quot;%n. %s&quot;/&gt;&lt;property id=&quot;20141&quot; value=&quot;Le genre des noms (concept title)&quot;/&gt;&lt;property id=&quot;20144&quot; value=&quot;1&quot;/&gt;&lt;property id=&quot;20146&quot; value=&quot;0&quot;/&gt;&lt;property id=&quot;20147&quot; value=&quot;0&quot;/&gt;&lt;property id=&quot;20148&quot; value=&quot;5&quot;/&gt;&lt;property id=&quot;20180&quot; value=&quot;0&quot;/&gt;&lt;property id=&quot;20181&quot; value=&quot;0&quot;/&gt;&lt;property id=&quot;20193&quot; value=&quot;-1&quot;/&gt;&lt;property id=&quot;20224&quot; value=&quot;\\artsfile.uwaterloo.ca\ktsedryk\My Documents\My Adobe Presentations\template&quot;/&gt;&lt;property id=&quot;20250&quot; value=&quot;0&quot;/&gt;&lt;property id=&quot;20251&quot; value=&quot;0&quot;/&gt;&lt;property id=&quot;20259&quot; value=&quot;0&quot;/&gt;&lt;object type=&quot;8&quot; unique_id=&quot;10777&quot;&gt;&lt;/object&gt;&lt;object type=&quot;2&quot; unique_id=&quot;10778&quot;&gt;&lt;object type=&quot;3&quot; unique_id=&quot;16090&quot;&gt;&lt;property id=&quot;20148&quot; value=&quot;5&quot;/&gt;&lt;property id=&quot;20300&quot; value=&quot;Slide 1&quot;/&gt;&lt;property id=&quot;20303&quot; value=&quot;-1&quot;/&gt;&lt;property id=&quot;20307&quot; value=&quot;347&quot;/&gt;&lt;property id=&quot;20309&quot; value=&quot;-1&quot;/&gt;&lt;/object&gt;&lt;object type=&quot;3&quot; unique_id=&quot;21677&quot;&gt;&lt;property id=&quot;20148&quot; value=&quot;5&quot;/&gt;&lt;property id=&quot;20300&quot; value=&quot;Slide 2&quot;/&gt;&lt;property id=&quot;20307&quot; value=&quot;348&quot;/&gt;&lt;/object&gt;&lt;object type=&quot;3&quot; unique_id=&quot;21694&quot;&gt;&lt;property id=&quot;20148&quot; value=&quot;5&quot;/&gt;&lt;property id=&quot;20300&quot; value=&quot;Slide 3&quot;/&gt;&lt;property id=&quot;20307&quot; value=&quot;349&quot;/&gt;&lt;/object&gt;&lt;/object&gt;&lt;object type=&quot;4&quot; unique_id=&quot;13066&quo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TIMING" val="|27.5|1.9|3.3|0.6|0.7|2|0.8|1.4|0.7|1.5|0.6|0.9|1"/>
</p:tagLst>
</file>

<file path=ppt/tags/tag3.xml><?xml version="1.0" encoding="utf-8"?>
<p:tagLst xmlns:a="http://schemas.openxmlformats.org/drawingml/2006/main" xmlns:r="http://schemas.openxmlformats.org/officeDocument/2006/relationships" xmlns:p="http://schemas.openxmlformats.org/presentationml/2006/main">
  <p:tag name="TIMING" val="|0.9|2.2|4.1|4.6|11.3"/>
</p:tagLst>
</file>

<file path=ppt/tags/tag4.xml><?xml version="1.0" encoding="utf-8"?>
<p:tagLst xmlns:a="http://schemas.openxmlformats.org/drawingml/2006/main" xmlns:r="http://schemas.openxmlformats.org/officeDocument/2006/relationships" xmlns:p="http://schemas.openxmlformats.org/presentationml/2006/main">
  <p:tag name="TIMING" val="|1.5|2.7|1.5|1.9|1.4|1.5"/>
</p:tagLst>
</file>

<file path=ppt/tags/tag5.xml><?xml version="1.0" encoding="utf-8"?>
<p:tagLst xmlns:a="http://schemas.openxmlformats.org/drawingml/2006/main" xmlns:r="http://schemas.openxmlformats.org/officeDocument/2006/relationships" xmlns:p="http://schemas.openxmlformats.org/presentationml/2006/main">
  <p:tag name="TIMING" val="|1.8|2.3|5.2|2"/>
</p:tagLst>
</file>

<file path=ppt/tags/tag6.xml><?xml version="1.0" encoding="utf-8"?>
<p:tagLst xmlns:a="http://schemas.openxmlformats.org/drawingml/2006/main" xmlns:r="http://schemas.openxmlformats.org/officeDocument/2006/relationships" xmlns:p="http://schemas.openxmlformats.org/presentationml/2006/main">
  <p:tag name="TIMING" val="|0.7|3.4"/>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itle &amp; Bullet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itle &amp; Bullets">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triangle" w="med" len="med"/>
        </a:ln>
      </a:spPr>
      <a:bodyPr anchor="ctr"/>
      <a:lstStyle>
        <a:defPPr algn="ctr">
          <a:defRPr/>
        </a:defPPr>
      </a:lstStyle>
      <a:style>
        <a:lnRef idx="2">
          <a:schemeClr val="accent4"/>
        </a:lnRef>
        <a:fillRef idx="1">
          <a:schemeClr val="lt1"/>
        </a:fillRef>
        <a:effectRef idx="0">
          <a:schemeClr val="accent4"/>
        </a:effectRef>
        <a:fontRef idx="minor">
          <a:schemeClr val="dk1"/>
        </a:fontRef>
      </a:style>
    </a:spDef>
    <a:lnDef>
      <a:spPr bwMode="auto">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2279</TotalTime>
  <Pages>0</Pages>
  <Words>546</Words>
  <Characters>0</Characters>
  <Application>Microsoft Office PowerPoint</Application>
  <PresentationFormat>Custom</PresentationFormat>
  <Lines>0</Lines>
  <Paragraphs>112</Paragraphs>
  <Slides>6</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DFPPOP1-W9</vt:lpstr>
      <vt:lpstr>Gill Sans</vt:lpstr>
      <vt:lpstr>Open Sans</vt:lpstr>
      <vt:lpstr>Times New Roman</vt:lpstr>
      <vt:lpstr>Title &amp; Bullets</vt:lpstr>
      <vt:lpstr>La place des pronoms compléments</vt:lpstr>
      <vt:lpstr>Deux pronoms compléments</vt:lpstr>
      <vt:lpstr>Place dans la phrase</vt:lpstr>
      <vt:lpstr>Place à l’impératif affirmatif </vt:lpstr>
      <vt:lpstr>Place à l’impératif négatif</vt:lpstr>
      <vt:lpstr>En résumé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place des pronoms compléments</dc:title>
  <dc:subject>Pronoms personnels</dc:subject>
  <dc:creator>Tsedryk, Kanstantsin</dc:creator>
  <cp:keywords>FR251</cp:keywords>
  <cp:lastModifiedBy>KT</cp:lastModifiedBy>
  <cp:revision>489</cp:revision>
  <dcterms:modified xsi:type="dcterms:W3CDTF">2024-01-12T16:15:31Z</dcterms:modified>
</cp:coreProperties>
</file>