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ppt/tags/tag4.xml" ContentType="application/vnd.openxmlformats-officedocument.presentationml.tags+xml"/>
  <Override PartName="/ppt/notesSlides/notesSlide4.xml" ContentType="application/vnd.openxmlformats-officedocument.presentationml.notesSlide+xml"/>
  <Override PartName="/ppt/tags/tag5.xml" ContentType="application/vnd.openxmlformats-officedocument.presentationml.tags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7"/>
  </p:notesMasterIdLst>
  <p:handoutMasterIdLst>
    <p:handoutMasterId r:id="rId8"/>
  </p:handoutMasterIdLst>
  <p:sldIdLst>
    <p:sldId id="347" r:id="rId2"/>
    <p:sldId id="348" r:id="rId3"/>
    <p:sldId id="349" r:id="rId4"/>
    <p:sldId id="350" r:id="rId5"/>
    <p:sldId id="351" r:id="rId6"/>
  </p:sldIdLst>
  <p:sldSz cx="12482513" cy="7021513"/>
  <p:notesSz cx="7023100" cy="9309100"/>
  <p:custDataLst>
    <p:tags r:id="rId9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000" kern="1200">
        <a:solidFill>
          <a:srgbClr val="000000"/>
        </a:solidFill>
        <a:latin typeface="Gill Sans" charset="0"/>
        <a:ea typeface="+mn-ea"/>
        <a:cs typeface="ヒラギノ角ゴ ProN W3" charset="0"/>
        <a:sym typeface="Gill Sans" charset="0"/>
      </a:defRPr>
    </a:lvl1pPr>
    <a:lvl2pPr marL="322263" indent="131763" algn="l" rtl="0" fontAlgn="base">
      <a:spcBef>
        <a:spcPct val="0"/>
      </a:spcBef>
      <a:spcAft>
        <a:spcPct val="0"/>
      </a:spcAft>
      <a:defRPr sz="3000" kern="1200">
        <a:solidFill>
          <a:srgbClr val="000000"/>
        </a:solidFill>
        <a:latin typeface="Gill Sans" charset="0"/>
        <a:ea typeface="+mn-ea"/>
        <a:cs typeface="ヒラギノ角ゴ ProN W3" charset="0"/>
        <a:sym typeface="Gill Sans" charset="0"/>
      </a:defRPr>
    </a:lvl2pPr>
    <a:lvl3pPr marL="647700" indent="263525" algn="l" rtl="0" fontAlgn="base">
      <a:spcBef>
        <a:spcPct val="0"/>
      </a:spcBef>
      <a:spcAft>
        <a:spcPct val="0"/>
      </a:spcAft>
      <a:defRPr sz="3000" kern="1200">
        <a:solidFill>
          <a:srgbClr val="000000"/>
        </a:solidFill>
        <a:latin typeface="Gill Sans" charset="0"/>
        <a:ea typeface="+mn-ea"/>
        <a:cs typeface="ヒラギノ角ゴ ProN W3" charset="0"/>
        <a:sym typeface="Gill Sans" charset="0"/>
      </a:defRPr>
    </a:lvl3pPr>
    <a:lvl4pPr marL="971550" indent="396875" algn="l" rtl="0" fontAlgn="base">
      <a:spcBef>
        <a:spcPct val="0"/>
      </a:spcBef>
      <a:spcAft>
        <a:spcPct val="0"/>
      </a:spcAft>
      <a:defRPr sz="3000" kern="1200">
        <a:solidFill>
          <a:srgbClr val="000000"/>
        </a:solidFill>
        <a:latin typeface="Gill Sans" charset="0"/>
        <a:ea typeface="+mn-ea"/>
        <a:cs typeface="ヒラギノ角ゴ ProN W3" charset="0"/>
        <a:sym typeface="Gill Sans" charset="0"/>
      </a:defRPr>
    </a:lvl4pPr>
    <a:lvl5pPr marL="1296988" indent="528638" algn="l" rtl="0" fontAlgn="base">
      <a:spcBef>
        <a:spcPct val="0"/>
      </a:spcBef>
      <a:spcAft>
        <a:spcPct val="0"/>
      </a:spcAft>
      <a:defRPr sz="3000" kern="1200">
        <a:solidFill>
          <a:srgbClr val="000000"/>
        </a:solidFill>
        <a:latin typeface="Gill Sans" charset="0"/>
        <a:ea typeface="+mn-ea"/>
        <a:cs typeface="ヒラギノ角ゴ ProN W3" charset="0"/>
        <a:sym typeface="Gill Sans" charset="0"/>
      </a:defRPr>
    </a:lvl5pPr>
    <a:lvl6pPr marL="2286000" algn="l" defTabSz="914400" rtl="0" eaLnBrk="1" latinLnBrk="0" hangingPunct="1">
      <a:defRPr sz="3000" kern="1200">
        <a:solidFill>
          <a:srgbClr val="000000"/>
        </a:solidFill>
        <a:latin typeface="Gill Sans" charset="0"/>
        <a:ea typeface="+mn-ea"/>
        <a:cs typeface="ヒラギノ角ゴ ProN W3" charset="0"/>
        <a:sym typeface="Gill Sans" charset="0"/>
      </a:defRPr>
    </a:lvl6pPr>
    <a:lvl7pPr marL="2743200" algn="l" defTabSz="914400" rtl="0" eaLnBrk="1" latinLnBrk="0" hangingPunct="1">
      <a:defRPr sz="3000" kern="1200">
        <a:solidFill>
          <a:srgbClr val="000000"/>
        </a:solidFill>
        <a:latin typeface="Gill Sans" charset="0"/>
        <a:ea typeface="+mn-ea"/>
        <a:cs typeface="ヒラギノ角ゴ ProN W3" charset="0"/>
        <a:sym typeface="Gill Sans" charset="0"/>
      </a:defRPr>
    </a:lvl7pPr>
    <a:lvl8pPr marL="3200400" algn="l" defTabSz="914400" rtl="0" eaLnBrk="1" latinLnBrk="0" hangingPunct="1">
      <a:defRPr sz="3000" kern="1200">
        <a:solidFill>
          <a:srgbClr val="000000"/>
        </a:solidFill>
        <a:latin typeface="Gill Sans" charset="0"/>
        <a:ea typeface="+mn-ea"/>
        <a:cs typeface="ヒラギノ角ゴ ProN W3" charset="0"/>
        <a:sym typeface="Gill Sans" charset="0"/>
      </a:defRPr>
    </a:lvl8pPr>
    <a:lvl9pPr marL="3657600" algn="l" defTabSz="914400" rtl="0" eaLnBrk="1" latinLnBrk="0" hangingPunct="1">
      <a:defRPr sz="3000" kern="1200">
        <a:solidFill>
          <a:srgbClr val="000000"/>
        </a:solidFill>
        <a:latin typeface="Gill Sans" charset="0"/>
        <a:ea typeface="+mn-ea"/>
        <a:cs typeface="ヒラギノ角ゴ ProN W3" charset="0"/>
        <a:sym typeface="Gill Sans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3748" userDrawn="1">
          <p15:clr>
            <a:srgbClr val="A4A3A4"/>
          </p15:clr>
        </p15:guide>
        <p15:guide id="2" orient="horz" pos="3940" userDrawn="1">
          <p15:clr>
            <a:srgbClr val="A4A3A4"/>
          </p15:clr>
        </p15:guide>
        <p15:guide id="3" pos="788" userDrawn="1">
          <p15:clr>
            <a:srgbClr val="A4A3A4"/>
          </p15:clr>
        </p15:guide>
        <p15:guide id="4" pos="3044" userDrawn="1">
          <p15:clr>
            <a:srgbClr val="A4A3A4"/>
          </p15:clr>
        </p15:guide>
        <p15:guide id="5" pos="707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2">
          <p15:clr>
            <a:srgbClr val="A4A3A4"/>
          </p15:clr>
        </p15:guide>
        <p15:guide id="2" pos="221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06588"/>
    <a:srgbClr val="6F2A0B"/>
    <a:srgbClr val="3E5E28"/>
    <a:srgbClr val="679192"/>
    <a:srgbClr val="D8E5ED"/>
    <a:srgbClr val="ADC8D7"/>
    <a:srgbClr val="BBD7C8"/>
    <a:srgbClr val="66FF66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085" autoAdjust="0"/>
    <p:restoredTop sz="54796" autoAdjust="0"/>
  </p:normalViewPr>
  <p:slideViewPr>
    <p:cSldViewPr snapToGrid="0" snapToObjects="1" showGuides="1">
      <p:cViewPr varScale="1">
        <p:scale>
          <a:sx n="56" d="100"/>
          <a:sy n="56" d="100"/>
        </p:scale>
        <p:origin x="1446" y="72"/>
      </p:cViewPr>
      <p:guideLst>
        <p:guide orient="horz" pos="3748"/>
        <p:guide orient="horz" pos="3940"/>
        <p:guide pos="788"/>
        <p:guide pos="3044"/>
        <p:guide pos="707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 showGuides="1">
      <p:cViewPr varScale="1">
        <p:scale>
          <a:sx n="81" d="100"/>
          <a:sy n="81" d="100"/>
        </p:scale>
        <p:origin x="3858" y="90"/>
      </p:cViewPr>
      <p:guideLst>
        <p:guide orient="horz" pos="2932"/>
        <p:guide pos="221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eader Placeholder 2">
            <a:extLst>
              <a:ext uri="{FF2B5EF4-FFF2-40B4-BE49-F238E27FC236}">
                <a16:creationId xmlns:a16="http://schemas.microsoft.com/office/drawing/2014/main" id="{A4FAA37D-BD83-F4EC-6A41-6B63072334B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fr-CA" dirty="0"/>
              <a:t>Les pronoms sujets</a:t>
            </a:r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dt="0"/>
  <p:extLst>
    <p:ext uri="{56416CCD-93CA-4268-BC5B-53C4BB910035}">
      <p15:sldGuideLst xmlns:p15="http://schemas.microsoft.com/office/powerpoint/2012/main">
        <p15:guide id="1" orient="horz" pos="2932" userDrawn="1">
          <p15:clr>
            <a:srgbClr val="F26B43"/>
          </p15:clr>
        </p15:guide>
        <p15:guide id="2" pos="2212" userDrawn="1">
          <p15:clr>
            <a:srgbClr val="F26B43"/>
          </p15:clr>
        </p15:guide>
      </p15:sldGuideLst>
    </p:ext>
  </p:extLst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99D0DC45-13C5-4377-98AD-0C9A4D2CE5F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5138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</a:lstStyle>
          <a:p>
            <a:pPr>
              <a:defRPr/>
            </a:pPr>
            <a:r>
              <a:rPr lang="en-CA"/>
              <a:t>Titre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08CEA86-2AAE-4FFA-A61F-05447F48C3C8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978275" y="0"/>
            <a:ext cx="3043238" cy="465138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</a:lstStyle>
          <a:p>
            <a:pPr>
              <a:defRPr/>
            </a:pPr>
            <a:fld id="{8EF22E2F-AFEB-411F-85FE-98A3797FCE98}" type="datetimeFigureOut">
              <a:rPr lang="en-US"/>
              <a:pPr>
                <a:defRPr/>
              </a:pPr>
              <a:t>12-Jan-24</a:t>
            </a:fld>
            <a:endParaRPr lang="en-CA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1C52AA63-6471-41F4-A435-687AF3E8B988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698500"/>
            <a:ext cx="62039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pPr lvl="0"/>
            <a:endParaRPr lang="en-CA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8D06B235-3C54-4590-97C8-BC161EBC497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701675" y="4421188"/>
            <a:ext cx="5619750" cy="4189412"/>
          </a:xfrm>
          <a:prstGeom prst="rect">
            <a:avLst/>
          </a:prstGeom>
        </p:spPr>
        <p:txBody>
          <a:bodyPr vert="horz" lIns="93324" tIns="46662" rIns="93324" bIns="46662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CA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2E179EC-9E4D-4692-BA24-3BB98A6D9325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43238" cy="465138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</a:lstStyle>
          <a:p>
            <a:pPr>
              <a:defRPr/>
            </a:pPr>
            <a:r>
              <a:rPr lang="en-CA"/>
              <a:t>FR 252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64F6E43-1F00-477A-AA0E-2167945B1DB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978275" y="8842375"/>
            <a:ext cx="3043238" cy="465138"/>
          </a:xfrm>
          <a:prstGeom prst="rect">
            <a:avLst/>
          </a:prstGeom>
        </p:spPr>
        <p:txBody>
          <a:bodyPr vert="horz" wrap="square" lIns="93324" tIns="46662" rIns="93324" bIns="46662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AD5B01B-8261-413B-B4A6-6EF9DC32D8C9}" type="slidenum">
              <a:rPr lang="en-CA" altLang="fr-FR"/>
              <a:pPr/>
              <a:t>‹#›</a:t>
            </a:fld>
            <a:endParaRPr lang="en-CA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dt="0"/>
  <p:notesStyle>
    <a:lvl1pPr algn="l" defTabSz="647700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22263" algn="l" defTabSz="647700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47700" algn="l" defTabSz="647700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971550" algn="l" defTabSz="647700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296988" algn="l" defTabSz="647700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623573" algn="l" defTabSz="649429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1948289" algn="l" defTabSz="649429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273003" algn="l" defTabSz="649429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597718" algn="l" defTabSz="649429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  <p:extLst>
    <p:ext uri="{620B2872-D7B9-4A21-9093-7833F8D536E1}">
      <p15:sldGuideLst xmlns:p15="http://schemas.microsoft.com/office/powerpoint/2012/main">
        <p15:guide id="1" orient="horz" pos="2932" userDrawn="1">
          <p15:clr>
            <a:srgbClr val="F26B43"/>
          </p15:clr>
        </p15:guide>
        <p15:guide id="2" pos="2212" userDrawn="1">
          <p15:clr>
            <a:srgbClr val="F26B43"/>
          </p15:clr>
        </p15:guide>
      </p15:sldGuideLst>
    </p:ext>
  </p:extLst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6477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Dans cette présentation, nous allons étudier les pronoms sujets qui font partie du groupe des pronoms personnels atones. </a:t>
            </a:r>
          </a:p>
          <a:p>
            <a:endParaRPr lang="fr-CA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CA"/>
              <a:t>Titre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CA"/>
              <a:t>FR 252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AD5B01B-8261-413B-B4A6-6EF9DC32D8C9}" type="slidenum">
              <a:rPr lang="en-CA" altLang="fr-FR" smtClean="0"/>
              <a:pPr/>
              <a:t>1</a:t>
            </a:fld>
            <a:endParaRPr lang="en-CA" altLang="fr-FR"/>
          </a:p>
        </p:txBody>
      </p:sp>
    </p:spTree>
    <p:extLst>
      <p:ext uri="{BB962C8B-B14F-4D97-AF65-F5344CB8AC3E}">
        <p14:creationId xmlns:p14="http://schemas.microsoft.com/office/powerpoint/2010/main" val="42191452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62500" lnSpcReduction="20000"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Alors, les pronoms sujets comprennent : je, tu, il, elle, on, nous, vous, ils et elles.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Notons que les pronoms il et ils-au pluriel remplacent un nom masculin, elle et elles (avec –s) un nom féminin ;</a:t>
            </a:r>
            <a:b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 le groupe sujet comprend plusieurs personnes de genres différents, il faut employer « ils » : </a:t>
            </a:r>
            <a:b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CA" sz="1800" b="1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Marie, Lisa et Bertrand</a:t>
            </a: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sont venus. </a:t>
            </a:r>
            <a:r>
              <a:rPr lang="fr-CA" sz="1800" b="1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Ils </a:t>
            </a: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avaient l’air fatigué. 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 pronom ON est un pronom indéfini </a:t>
            </a:r>
            <a:b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CA" sz="1800" i="1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</a:t>
            </a: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peut designer « quelqu’un »</a:t>
            </a:r>
            <a:r>
              <a:rPr lang="fr-CA" sz="1800" i="1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ou en général « les gens</a:t>
            </a:r>
            <a:r>
              <a:rPr lang="fr-CA" sz="1800" i="1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</a:t>
            </a:r>
            <a:r>
              <a:rPr lang="fr-CA" sz="1800" i="1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b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et dans la langue parlée le pronom « on » est souvent employé à la place de « nous »</a:t>
            </a:r>
            <a:b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 exemple, </a:t>
            </a:r>
            <a:b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 a frappé à la porte. – « on » désigne « quelqu’un »</a:t>
            </a:r>
            <a:b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Comme on est faible quand on a tort. – dans cette phrase, « on » remplace  « les gens »; </a:t>
            </a:r>
          </a:p>
          <a:p>
            <a:pPr marL="45720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et finalement,</a:t>
            </a:r>
            <a:b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Luc et moi, on part en vacances. – « on » renvoie à « nous » (faites attention, n’utilisez jamais « on » au lieu de « nous » dans le langage écrit)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Remarquez aussi que le pronom « vous » n’est pas toujours au pluriel, il est singulier quand il correspond à la forme polie ;</a:t>
            </a:r>
          </a:p>
          <a:p>
            <a:endParaRPr lang="fr-CA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CA"/>
              <a:t>Titre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CA"/>
              <a:t>FR 252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AD5B01B-8261-413B-B4A6-6EF9DC32D8C9}" type="slidenum">
              <a:rPr lang="en-CA" altLang="fr-FR" smtClean="0"/>
              <a:pPr/>
              <a:t>2</a:t>
            </a:fld>
            <a:endParaRPr lang="en-CA" altLang="fr-FR"/>
          </a:p>
        </p:txBody>
      </p:sp>
    </p:spTree>
    <p:extLst>
      <p:ext uri="{BB962C8B-B14F-4D97-AF65-F5344CB8AC3E}">
        <p14:creationId xmlns:p14="http://schemas.microsoft.com/office/powerpoint/2010/main" val="3054335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Il faut dire aussi quelques mots sur la place des pronoms sujets dans la phrase. Alors, le pronom sujet se place généralement devant le verbe.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Nous allons au cinéma. 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J’apprends le français. </a:t>
            </a:r>
          </a:p>
          <a:p>
            <a:endParaRPr lang="fr-CA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CA"/>
              <a:t>Titre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CA"/>
              <a:t>FR 252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AD5B01B-8261-413B-B4A6-6EF9DC32D8C9}" type="slidenum">
              <a:rPr lang="en-CA" altLang="fr-FR" smtClean="0"/>
              <a:pPr/>
              <a:t>3</a:t>
            </a:fld>
            <a:endParaRPr lang="en-CA" altLang="fr-FR"/>
          </a:p>
        </p:txBody>
      </p:sp>
    </p:spTree>
    <p:extLst>
      <p:ext uri="{BB962C8B-B14F-4D97-AF65-F5344CB8AC3E}">
        <p14:creationId xmlns:p14="http://schemas.microsoft.com/office/powerpoint/2010/main" val="23585224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6477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Mais, parfois il faut mettre le pronom sujet après le verbe. Dans ce cas, il s’agit de l’inversion:</a:t>
            </a:r>
          </a:p>
          <a:p>
            <a:endParaRPr lang="fr-CA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CA"/>
              <a:t>Titre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CA"/>
              <a:t>FR 252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AD5B01B-8261-413B-B4A6-6EF9DC32D8C9}" type="slidenum">
              <a:rPr lang="en-CA" altLang="fr-FR" smtClean="0"/>
              <a:pPr/>
              <a:t>4</a:t>
            </a:fld>
            <a:endParaRPr lang="en-CA" altLang="fr-FR"/>
          </a:p>
        </p:txBody>
      </p:sp>
    </p:spTree>
    <p:extLst>
      <p:ext uri="{BB962C8B-B14F-4D97-AF65-F5344CB8AC3E}">
        <p14:creationId xmlns:p14="http://schemas.microsoft.com/office/powerpoint/2010/main" val="10104026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Alors, nous mettons le pronom sujet après le verbe 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Times New Roman" panose="02020603050405020304" pitchFamily="18" charset="0"/>
              <a:buChar char="-"/>
              <a:tabLst>
                <a:tab pos="457200" algn="l"/>
              </a:tabLst>
            </a:pPr>
            <a:r>
              <a:rPr lang="fr-CA" sz="1800" dirty="0"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dans une interrogation (il s’agit des questions) :</a:t>
            </a:r>
            <a:br>
              <a:rPr lang="fr-CA" sz="1800" dirty="0"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r-CA" sz="1800" dirty="0"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Parlez-vous français? 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Times New Roman" panose="02020603050405020304" pitchFamily="18" charset="0"/>
              <a:buChar char="-"/>
              <a:tabLst>
                <a:tab pos="457200" algn="l"/>
              </a:tabLst>
            </a:pPr>
            <a:r>
              <a:rPr lang="fr-CA" sz="1800" dirty="0"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après une citation ou entre deux citations :</a:t>
            </a:r>
          </a:p>
          <a:p>
            <a:pPr marL="45720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« J’apprends le français » dit-il. </a:t>
            </a:r>
          </a:p>
          <a:p>
            <a:pPr marL="45720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Notons qu’il n’y a pas d’inversion quand le verbe vient devant la citation :</a:t>
            </a:r>
          </a:p>
          <a:p>
            <a:pPr marL="45720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 exemple, Il dit : « J’apprends le français » 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Times New Roman" panose="02020603050405020304" pitchFamily="18" charset="0"/>
              <a:buChar char="-"/>
              <a:tabLst>
                <a:tab pos="457200" algn="l"/>
              </a:tabLst>
            </a:pPr>
            <a:r>
              <a:rPr lang="fr-CA" sz="1800" dirty="0"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finalement, après les adverbes suivants </a:t>
            </a:r>
            <a:r>
              <a:rPr lang="fr-CA" sz="1800" b="1" dirty="0"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peut-être</a:t>
            </a:r>
            <a:r>
              <a:rPr lang="fr-CA" sz="1800" dirty="0"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fr-CA" sz="1800" b="1" dirty="0"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à peine… que</a:t>
            </a:r>
            <a:r>
              <a:rPr lang="fr-CA" sz="1800" dirty="0"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fr-CA" sz="1800" b="1" dirty="0"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aussi </a:t>
            </a:r>
            <a:r>
              <a:rPr lang="fr-CA" sz="1800" dirty="0"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(=</a:t>
            </a:r>
            <a:r>
              <a:rPr lang="fr-CA" sz="1800" i="1" dirty="0" err="1"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therefore</a:t>
            </a:r>
            <a:r>
              <a:rPr lang="fr-CA" sz="1800" dirty="0"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fr-CA" sz="1800" b="1" dirty="0"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sans doute</a:t>
            </a:r>
            <a:r>
              <a:rPr lang="fr-CA" sz="1800" dirty="0"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fr-CA" sz="1800" b="1" dirty="0"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encore </a:t>
            </a:r>
            <a:r>
              <a:rPr lang="fr-CA" sz="1800" dirty="0"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placés au début de la phrase :</a:t>
            </a:r>
          </a:p>
          <a:p>
            <a:pPr marL="45720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À peine étaient-ils arrivés qu’ils sont repartis. </a:t>
            </a:r>
          </a:p>
          <a:p>
            <a:pPr marL="45720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Peut-être viendra-t-il. </a:t>
            </a:r>
          </a:p>
          <a:p>
            <a:endParaRPr lang="fr-CA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CA"/>
              <a:t>Titre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CA"/>
              <a:t>FR 252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AD5B01B-8261-413B-B4A6-6EF9DC32D8C9}" type="slidenum">
              <a:rPr lang="en-CA" altLang="fr-FR" smtClean="0"/>
              <a:pPr/>
              <a:t>5</a:t>
            </a:fld>
            <a:endParaRPr lang="en-CA" altLang="fr-FR"/>
          </a:p>
        </p:txBody>
      </p:sp>
    </p:spTree>
    <p:extLst>
      <p:ext uri="{BB962C8B-B14F-4D97-AF65-F5344CB8AC3E}">
        <p14:creationId xmlns:p14="http://schemas.microsoft.com/office/powerpoint/2010/main" val="12559116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9">
            <a:extLst>
              <a:ext uri="{FF2B5EF4-FFF2-40B4-BE49-F238E27FC236}">
                <a16:creationId xmlns:a16="http://schemas.microsoft.com/office/drawing/2014/main" id="{DE79CEFA-2D76-4688-AD2D-E2C450F326D9}"/>
              </a:ext>
            </a:extLst>
          </p:cNvPr>
          <p:cNvSpPr txBox="1">
            <a:spLocks/>
          </p:cNvSpPr>
          <p:nvPr userDrawn="1"/>
        </p:nvSpPr>
        <p:spPr bwMode="auto">
          <a:xfrm>
            <a:off x="2383" y="3175"/>
            <a:ext cx="12481560" cy="52705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lIns="91430" tIns="45715" rIns="91430" bIns="45715" anchor="ctr"/>
          <a:lstStyle>
            <a:lvl1pPr eaLnBrk="0" hangingPunct="0"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1pPr>
            <a:lvl2pPr marL="742950" indent="-285750" eaLnBrk="0" hangingPunct="0"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2pPr>
            <a:lvl3pPr marL="1143000" indent="-228600" eaLnBrk="0" hangingPunct="0"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3pPr>
            <a:lvl4pPr marL="1600200" indent="-228600" eaLnBrk="0" hangingPunct="0"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4pPr>
            <a:lvl5pPr marL="2057400" indent="-228600" eaLnBrk="0" hangingPunct="0"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9pPr>
          </a:lstStyle>
          <a:p>
            <a:pPr marL="114300" indent="0" algn="l" eaLnBrk="1" hangingPunct="1"/>
            <a:endParaRPr lang="en-CA" altLang="fr-FR" sz="1800" dirty="0">
              <a:solidFill>
                <a:srgbClr val="E7DED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" name="Straight Connector 7">
            <a:extLst>
              <a:ext uri="{FF2B5EF4-FFF2-40B4-BE49-F238E27FC236}">
                <a16:creationId xmlns:a16="http://schemas.microsoft.com/office/drawing/2014/main" id="{2DEFA06B-589B-4D17-ABB4-D5F4AEAF1907}"/>
              </a:ext>
            </a:extLst>
          </p:cNvPr>
          <p:cNvCxnSpPr>
            <a:cxnSpLocks noChangeShapeType="1"/>
          </p:cNvCxnSpPr>
          <p:nvPr userDrawn="1"/>
        </p:nvCxnSpPr>
        <p:spPr bwMode="auto">
          <a:xfrm>
            <a:off x="-2382" y="546100"/>
            <a:ext cx="12490704" cy="0"/>
          </a:xfrm>
          <a:prstGeom prst="line">
            <a:avLst/>
          </a:prstGeom>
          <a:noFill/>
          <a:ln w="25400" algn="ctr">
            <a:solidFill>
              <a:schemeClr val="bg1">
                <a:lumMod val="65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6214" y="3588563"/>
            <a:ext cx="10300303" cy="600144"/>
          </a:xfrm>
        </p:spPr>
        <p:txBody>
          <a:bodyPr anchor="b"/>
          <a:lstStyle>
            <a:lvl1pPr marL="0" indent="0" algn="ctr">
              <a:buNone/>
              <a:defRPr sz="32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324714" indent="0">
              <a:buNone/>
              <a:defRPr sz="1300"/>
            </a:lvl2pPr>
            <a:lvl3pPr marL="649429" indent="0">
              <a:buNone/>
              <a:defRPr sz="1100"/>
            </a:lvl3pPr>
            <a:lvl4pPr marL="974143" indent="0">
              <a:buNone/>
              <a:defRPr sz="1000"/>
            </a:lvl4pPr>
            <a:lvl5pPr marL="1298859" indent="0">
              <a:buNone/>
              <a:defRPr sz="1000"/>
            </a:lvl5pPr>
            <a:lvl6pPr marL="1623573" indent="0">
              <a:buNone/>
              <a:defRPr sz="1000"/>
            </a:lvl6pPr>
            <a:lvl7pPr marL="1948289" indent="0">
              <a:buNone/>
              <a:defRPr sz="1000"/>
            </a:lvl7pPr>
            <a:lvl8pPr marL="2273003" indent="0">
              <a:buNone/>
              <a:defRPr sz="1000"/>
            </a:lvl8pPr>
            <a:lvl9pPr marL="2597718" indent="0">
              <a:buNone/>
              <a:defRPr sz="1000"/>
            </a:lvl9pPr>
          </a:lstStyle>
          <a:p>
            <a:pPr lvl="0"/>
            <a:r>
              <a:rPr lang="fr-CA" noProof="0" dirty="0"/>
              <a:t>Click to </a:t>
            </a:r>
            <a:r>
              <a:rPr lang="fr-CA" noProof="0" dirty="0" err="1"/>
              <a:t>edit</a:t>
            </a:r>
            <a:r>
              <a:rPr lang="fr-CA" noProof="0" dirty="0"/>
              <a:t> Master </a:t>
            </a:r>
            <a:r>
              <a:rPr lang="fr-CA" noProof="0" dirty="0" err="1"/>
              <a:t>text</a:t>
            </a:r>
            <a:r>
              <a:rPr lang="fr-CA" noProof="0" dirty="0"/>
              <a:t> styles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105346" y="1832791"/>
            <a:ext cx="10300303" cy="1755775"/>
          </a:xfrm>
        </p:spPr>
        <p:txBody>
          <a:bodyPr/>
          <a:lstStyle>
            <a:lvl1pPr algn="ctr">
              <a:defRPr sz="5400" b="1">
                <a:solidFill>
                  <a:schemeClr val="accent1">
                    <a:lumMod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fr-CA" noProof="0" dirty="0"/>
              <a:t>Click to </a:t>
            </a:r>
            <a:r>
              <a:rPr lang="fr-CA" noProof="0" dirty="0" err="1"/>
              <a:t>edit</a:t>
            </a:r>
            <a:r>
              <a:rPr lang="fr-CA" noProof="0" dirty="0"/>
              <a:t> Master </a:t>
            </a:r>
            <a:r>
              <a:rPr lang="fr-CA" noProof="0" dirty="0" err="1"/>
              <a:t>title</a:t>
            </a:r>
            <a:r>
              <a:rPr lang="fr-CA" noProof="0" dirty="0"/>
              <a:t> style</a:t>
            </a:r>
          </a:p>
        </p:txBody>
      </p:sp>
    </p:spTree>
    <p:extLst>
      <p:ext uri="{BB962C8B-B14F-4D97-AF65-F5344CB8AC3E}">
        <p14:creationId xmlns:p14="http://schemas.microsoft.com/office/powerpoint/2010/main" val="1245608222"/>
      </p:ext>
    </p:extLst>
  </p:cSld>
  <p:clrMapOvr>
    <a:masterClrMapping/>
  </p:clrMapOvr>
  <p:transition/>
  <p:extLst>
    <p:ext uri="{DCECCB84-F9BA-43D5-87BE-67443E8EF086}">
      <p15:sldGuideLst xmlns:p15="http://schemas.microsoft.com/office/powerpoint/2012/main">
        <p15:guide id="1" orient="horz" pos="2211" userDrawn="1">
          <p15:clr>
            <a:srgbClr val="FBAE40"/>
          </p15:clr>
        </p15:guide>
        <p15:guide id="2" pos="3931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 hidden="1">
            <a:extLst>
              <a:ext uri="{FF2B5EF4-FFF2-40B4-BE49-F238E27FC236}">
                <a16:creationId xmlns:a16="http://schemas.microsoft.com/office/drawing/2014/main" id="{C9884451-B965-44E7-8CA0-2D148555CABA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734523" y="0"/>
            <a:ext cx="11747992" cy="54610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5" rIns="91430" bIns="45715" anchor="ctr"/>
          <a:lstStyle>
            <a:lvl1pPr marL="90488" eaLnBrk="0" hangingPunct="0"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1pPr>
            <a:lvl2pPr marL="742950" indent="-285750" eaLnBrk="0" hangingPunct="0"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2pPr>
            <a:lvl3pPr marL="1143000" indent="-228600" eaLnBrk="0" hangingPunct="0"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3pPr>
            <a:lvl4pPr marL="1600200" indent="-228600" eaLnBrk="0" hangingPunct="0"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4pPr>
            <a:lvl5pPr marL="2057400" indent="-228600" eaLnBrk="0" hangingPunct="0"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9pPr>
          </a:lstStyle>
          <a:p>
            <a:pPr eaLnBrk="1" hangingPunct="1"/>
            <a:endParaRPr lang="en-CA" altLang="fr-FR" sz="2000" b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Slide Number Placeholder 9">
            <a:extLst>
              <a:ext uri="{FF2B5EF4-FFF2-40B4-BE49-F238E27FC236}">
                <a16:creationId xmlns:a16="http://schemas.microsoft.com/office/drawing/2014/main" id="{A4F16698-043D-4F64-ACD6-D3D2C341ED36}"/>
              </a:ext>
            </a:extLst>
          </p:cNvPr>
          <p:cNvSpPr txBox="1">
            <a:spLocks/>
          </p:cNvSpPr>
          <p:nvPr userDrawn="1"/>
        </p:nvSpPr>
        <p:spPr bwMode="auto">
          <a:xfrm>
            <a:off x="2" y="3175"/>
            <a:ext cx="12482511" cy="52705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lIns="91430" tIns="45715" rIns="91430" bIns="45715" anchor="ctr"/>
          <a:lstStyle>
            <a:lvl1pPr eaLnBrk="0" hangingPunct="0"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1pPr>
            <a:lvl2pPr marL="742950" indent="-285750" eaLnBrk="0" hangingPunct="0"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2pPr>
            <a:lvl3pPr marL="1143000" indent="-228600" eaLnBrk="0" hangingPunct="0"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3pPr>
            <a:lvl4pPr marL="1600200" indent="-228600" eaLnBrk="0" hangingPunct="0"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4pPr>
            <a:lvl5pPr marL="2057400" indent="-228600" eaLnBrk="0" hangingPunct="0"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9pPr>
          </a:lstStyle>
          <a:p>
            <a:pPr marL="114300" indent="0" algn="l" eaLnBrk="1" hangingPunct="1"/>
            <a:fld id="{9AF3920E-325C-49B2-ADF6-7433734FB2B9}" type="slidenum">
              <a:rPr lang="en-CA" altLang="fr-FR" sz="1800">
                <a:solidFill>
                  <a:srgbClr val="E7DED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marL="114300" indent="0" algn="l" eaLnBrk="1" hangingPunct="1"/>
              <a:t>‹#›</a:t>
            </a:fld>
            <a:endParaRPr lang="en-CA" altLang="fr-FR" sz="1800" dirty="0">
              <a:solidFill>
                <a:srgbClr val="E7DED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9" name="Straight Connector 7">
            <a:extLst>
              <a:ext uri="{FF2B5EF4-FFF2-40B4-BE49-F238E27FC236}">
                <a16:creationId xmlns:a16="http://schemas.microsoft.com/office/drawing/2014/main" id="{17C2E182-9094-492E-8C8C-BDB4202A9A57}"/>
              </a:ext>
            </a:extLst>
          </p:cNvPr>
          <p:cNvCxnSpPr>
            <a:cxnSpLocks noChangeShapeType="1"/>
          </p:cNvCxnSpPr>
          <p:nvPr userDrawn="1"/>
        </p:nvCxnSpPr>
        <p:spPr bwMode="auto">
          <a:xfrm>
            <a:off x="-4763" y="546100"/>
            <a:ext cx="12490704" cy="0"/>
          </a:xfrm>
          <a:prstGeom prst="line">
            <a:avLst/>
          </a:prstGeom>
          <a:noFill/>
          <a:ln w="25400" algn="ctr">
            <a:solidFill>
              <a:schemeClr val="bg1">
                <a:lumMod val="65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58527" y="10002"/>
            <a:ext cx="11745827" cy="511175"/>
          </a:xfrm>
          <a:noFill/>
          <a:ln>
            <a:noFill/>
          </a:ln>
        </p:spPr>
        <p:txBody>
          <a:bodyPr/>
          <a:lstStyle>
            <a:lvl1pPr algn="l">
              <a:defRPr b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fr-CA" noProof="0" dirty="0"/>
              <a:t>Click to </a:t>
            </a:r>
            <a:r>
              <a:rPr lang="fr-CA" noProof="0" dirty="0" err="1"/>
              <a:t>edit</a:t>
            </a:r>
            <a:r>
              <a:rPr lang="fr-CA" noProof="0" dirty="0"/>
              <a:t> Master </a:t>
            </a:r>
            <a:r>
              <a:rPr lang="fr-CA" noProof="0" dirty="0" err="1"/>
              <a:t>title</a:t>
            </a:r>
            <a:r>
              <a:rPr lang="fr-CA" noProof="0" dirty="0"/>
              <a:t> style1</a:t>
            </a:r>
          </a:p>
        </p:txBody>
      </p:sp>
    </p:spTree>
    <p:extLst>
      <p:ext uri="{BB962C8B-B14F-4D97-AF65-F5344CB8AC3E}">
        <p14:creationId xmlns:p14="http://schemas.microsoft.com/office/powerpoint/2010/main" val="92049012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211" userDrawn="1">
          <p15:clr>
            <a:srgbClr val="FBAE40"/>
          </p15:clr>
        </p15:guide>
        <p15:guide id="2" pos="3931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>
            <a:extLst>
              <a:ext uri="{FF2B5EF4-FFF2-40B4-BE49-F238E27FC236}">
                <a16:creationId xmlns:a16="http://schemas.microsoft.com/office/drawing/2014/main" id="{9060CFF8-BD1B-4549-9D1F-8B416F17A05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0" y="182566"/>
            <a:ext cx="12482513" cy="175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6079" tIns="36079" rIns="36079" bIns="3607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r-FR">
                <a:sym typeface="Gill Sans" charset="0"/>
              </a:rPr>
              <a:t>Click to edit Master title style</a:t>
            </a:r>
          </a:p>
        </p:txBody>
      </p:sp>
      <p:sp>
        <p:nvSpPr>
          <p:cNvPr id="1027" name="Rectangle 2">
            <a:extLst>
              <a:ext uri="{FF2B5EF4-FFF2-40B4-BE49-F238E27FC236}">
                <a16:creationId xmlns:a16="http://schemas.microsoft.com/office/drawing/2014/main" id="{44059F20-EB8F-4F40-9991-37A700CCACA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868" y="1992313"/>
            <a:ext cx="10042777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6079" tIns="36079" rIns="36079" bIns="3607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r-FR">
                <a:sym typeface="Gill Sans" charset="0"/>
              </a:rPr>
              <a:t>Click to edit Master text styles</a:t>
            </a:r>
          </a:p>
          <a:p>
            <a:pPr lvl="1"/>
            <a:r>
              <a:rPr lang="en-US" altLang="fr-FR">
                <a:sym typeface="Gill Sans" charset="0"/>
              </a:rPr>
              <a:t>Second level</a:t>
            </a:r>
          </a:p>
          <a:p>
            <a:pPr lvl="2"/>
            <a:r>
              <a:rPr lang="en-US" altLang="fr-FR">
                <a:sym typeface="Gill Sans" charset="0"/>
              </a:rPr>
              <a:t>Third level</a:t>
            </a:r>
          </a:p>
          <a:p>
            <a:pPr lvl="3"/>
            <a:r>
              <a:rPr lang="en-US" altLang="fr-FR">
                <a:sym typeface="Gill Sans" charset="0"/>
              </a:rPr>
              <a:t>Fourth level</a:t>
            </a:r>
          </a:p>
          <a:p>
            <a:pPr lvl="4"/>
            <a:r>
              <a:rPr lang="en-US" altLang="fr-FR">
                <a:sym typeface="Gill Sans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73" r:id="rId1"/>
    <p:sldLayoutId id="2147484174" r:id="rId2"/>
  </p:sldLayoutIdLst>
  <p:transition/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0" i="0" u="none">
          <a:solidFill>
            <a:schemeClr val="tx1"/>
          </a:solidFill>
          <a:latin typeface="Arial" pitchFamily="34" charset="0"/>
          <a:ea typeface="+mj-ea"/>
          <a:cs typeface="Arial" pitchFamily="34" charset="0"/>
          <a:sym typeface="Gill Sans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pitchFamily="34" charset="0"/>
          <a:ea typeface="ヒラギノ角ゴ ProN W3" charset="0"/>
          <a:cs typeface="Arial" pitchFamily="34" charset="0"/>
          <a:sym typeface="Gill Sans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pitchFamily="34" charset="0"/>
          <a:ea typeface="ヒラギノ角ゴ ProN W3" charset="0"/>
          <a:cs typeface="Arial" pitchFamily="34" charset="0"/>
          <a:sym typeface="Gill Sans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pitchFamily="34" charset="0"/>
          <a:ea typeface="ヒラギノ角ゴ ProN W3" charset="0"/>
          <a:cs typeface="Arial" pitchFamily="34" charset="0"/>
          <a:sym typeface="Gill Sans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pitchFamily="34" charset="0"/>
          <a:ea typeface="ヒラギノ角ゴ ProN W3" charset="0"/>
          <a:cs typeface="Arial" pitchFamily="34" charset="0"/>
          <a:sym typeface="Gill Sans" charset="0"/>
        </a:defRPr>
      </a:lvl5pPr>
      <a:lvl6pPr marL="324714" algn="ctr" rtl="0" fontAlgn="base">
        <a:spcBef>
          <a:spcPct val="0"/>
        </a:spcBef>
        <a:spcAft>
          <a:spcPct val="0"/>
        </a:spcAft>
        <a:defRPr sz="6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649429" algn="ctr" rtl="0" fontAlgn="base">
        <a:spcBef>
          <a:spcPct val="0"/>
        </a:spcBef>
        <a:spcAft>
          <a:spcPct val="0"/>
        </a:spcAft>
        <a:defRPr sz="6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974143" algn="ctr" rtl="0" fontAlgn="base">
        <a:spcBef>
          <a:spcPct val="0"/>
        </a:spcBef>
        <a:spcAft>
          <a:spcPct val="0"/>
        </a:spcAft>
        <a:defRPr sz="6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298859" algn="ctr" rtl="0" fontAlgn="base">
        <a:spcBef>
          <a:spcPct val="0"/>
        </a:spcBef>
        <a:spcAft>
          <a:spcPct val="0"/>
        </a:spcAft>
        <a:defRPr sz="6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marL="593725" indent="-403225" algn="l" rtl="0" eaLnBrk="0" fontAlgn="base" hangingPunct="0">
        <a:spcBef>
          <a:spcPts val="1700"/>
        </a:spcBef>
        <a:spcAft>
          <a:spcPct val="0"/>
        </a:spcAft>
        <a:buSzPct val="171000"/>
        <a:buFont typeface="Gill Sans" charset="0"/>
        <a:buChar char="•"/>
        <a:defRPr sz="20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908050" indent="-403225" algn="l" rtl="0" eaLnBrk="0" fontAlgn="base" hangingPunct="0">
        <a:spcBef>
          <a:spcPts val="1700"/>
        </a:spcBef>
        <a:spcAft>
          <a:spcPct val="0"/>
        </a:spcAft>
        <a:buSzPct val="171000"/>
        <a:buFont typeface="Gill Sans" charset="0"/>
        <a:buChar char="•"/>
        <a:defRPr sz="2000" b="0" i="0" u="none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marL="1223963" indent="-403225" algn="l" rtl="0" eaLnBrk="0" fontAlgn="base" hangingPunct="0">
        <a:spcBef>
          <a:spcPts val="1700"/>
        </a:spcBef>
        <a:spcAft>
          <a:spcPct val="0"/>
        </a:spcAft>
        <a:buSzPct val="171000"/>
        <a:buFont typeface="Gill Sans" charset="0"/>
        <a:buChar char="•"/>
        <a:defRPr sz="20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marL="1539875" indent="-403225" algn="l" rtl="0" eaLnBrk="0" fontAlgn="base" hangingPunct="0">
        <a:spcBef>
          <a:spcPts val="1700"/>
        </a:spcBef>
        <a:spcAft>
          <a:spcPct val="0"/>
        </a:spcAft>
        <a:buSzPct val="171000"/>
        <a:buFont typeface="Gill Sans" charset="0"/>
        <a:buChar char="•"/>
        <a:defRPr sz="20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marL="1855788" indent="-403225" algn="l" rtl="0" eaLnBrk="0" fontAlgn="base" hangingPunct="0">
        <a:spcBef>
          <a:spcPts val="1700"/>
        </a:spcBef>
        <a:spcAft>
          <a:spcPct val="0"/>
        </a:spcAft>
        <a:buSzPct val="171000"/>
        <a:buFont typeface="Gill Sans" charset="0"/>
        <a:buChar char="•"/>
        <a:defRPr sz="20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2182805" indent="-405893" algn="l" rtl="0" fontAlgn="base">
        <a:spcBef>
          <a:spcPts val="1704"/>
        </a:spcBef>
        <a:spcAft>
          <a:spcPct val="0"/>
        </a:spcAft>
        <a:buSzPct val="171000"/>
        <a:buFont typeface="Gill Sans" charset="0"/>
        <a:buChar char="•"/>
        <a:defRPr sz="30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2507519" indent="-405893" algn="l" rtl="0" fontAlgn="base">
        <a:spcBef>
          <a:spcPts val="1704"/>
        </a:spcBef>
        <a:spcAft>
          <a:spcPct val="0"/>
        </a:spcAft>
        <a:buSzPct val="171000"/>
        <a:buFont typeface="Gill Sans" charset="0"/>
        <a:buChar char="•"/>
        <a:defRPr sz="30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2832234" indent="-405893" algn="l" rtl="0" fontAlgn="base">
        <a:spcBef>
          <a:spcPts val="1704"/>
        </a:spcBef>
        <a:spcAft>
          <a:spcPct val="0"/>
        </a:spcAft>
        <a:buSzPct val="171000"/>
        <a:buFont typeface="Gill Sans" charset="0"/>
        <a:buChar char="•"/>
        <a:defRPr sz="30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3156949" indent="-405893" algn="l" rtl="0" fontAlgn="base">
        <a:spcBef>
          <a:spcPts val="1704"/>
        </a:spcBef>
        <a:spcAft>
          <a:spcPct val="0"/>
        </a:spcAft>
        <a:buSzPct val="171000"/>
        <a:buFont typeface="Gill Sans" charset="0"/>
        <a:buChar char="•"/>
        <a:defRPr sz="30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en-US"/>
      </a:defPPr>
      <a:lvl1pPr marL="0" algn="l" defTabSz="649429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1pPr>
      <a:lvl2pPr marL="324714" algn="l" defTabSz="649429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649429" algn="l" defTabSz="649429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3pPr>
      <a:lvl4pPr marL="974143" algn="l" defTabSz="649429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859" algn="l" defTabSz="649429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623573" algn="l" defTabSz="649429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948289" algn="l" defTabSz="649429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2273003" algn="l" defTabSz="649429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2597718" algn="l" defTabSz="649429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211" userDrawn="1">
          <p15:clr>
            <a:srgbClr val="F26B43"/>
          </p15:clr>
        </p15:guide>
        <p15:guide id="2" pos="3931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1E7454D3-1E15-A1DC-4185-495AEC5E15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5346" y="2525512"/>
            <a:ext cx="10300303" cy="1755775"/>
          </a:xfrm>
        </p:spPr>
        <p:txBody>
          <a:bodyPr/>
          <a:lstStyle/>
          <a:p>
            <a:r>
              <a:rPr lang="fr-CA" dirty="0"/>
              <a:t>Les pronoms sujets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143996-651D-4E60-972C-6F9FC35845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Introduction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349D6A1-AD45-3980-43AC-6D4E1B8D57B2}"/>
              </a:ext>
            </a:extLst>
          </p:cNvPr>
          <p:cNvSpPr/>
          <p:nvPr/>
        </p:nvSpPr>
        <p:spPr>
          <a:xfrm>
            <a:off x="660400" y="1093788"/>
            <a:ext cx="2633663" cy="4443412"/>
          </a:xfrm>
          <a:prstGeom prst="rect">
            <a:avLst/>
          </a:prstGeom>
          <a:solidFill>
            <a:srgbClr val="9999FF">
              <a:alpha val="49804"/>
            </a:srgbClr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CA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1" name="Content Placeholder 5">
            <a:extLst>
              <a:ext uri="{FF2B5EF4-FFF2-40B4-BE49-F238E27FC236}">
                <a16:creationId xmlns:a16="http://schemas.microsoft.com/office/drawing/2014/main" id="{DD0AFFF5-4CAC-23B7-6C1B-C912CA241E23}"/>
              </a:ext>
            </a:extLst>
          </p:cNvPr>
          <p:cNvSpPr txBox="1">
            <a:spLocks/>
          </p:cNvSpPr>
          <p:nvPr/>
        </p:nvSpPr>
        <p:spPr bwMode="auto">
          <a:xfrm>
            <a:off x="3479800" y="1093788"/>
            <a:ext cx="8342313" cy="4595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fr-FR" altLang="fr-FR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il(s) </a:t>
            </a:r>
            <a:r>
              <a:rPr kumimoji="0" lang="fr-FR" altLang="fr-FR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= un nom masculin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	elle(s) </a:t>
            </a:r>
            <a:r>
              <a:rPr kumimoji="0" lang="fr-FR" altLang="fr-FR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= un nom féminin </a:t>
            </a:r>
            <a:br>
              <a:rPr kumimoji="0" lang="fr-FR" altLang="fr-FR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</a:br>
            <a:endParaRPr kumimoji="0" lang="fr-FR" altLang="fr-FR" sz="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fr-FR" altLang="fr-FR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féminin + masculin = ils</a:t>
            </a:r>
            <a:br>
              <a:rPr kumimoji="0" lang="fr-FR" altLang="fr-FR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</a:br>
            <a:r>
              <a:rPr kumimoji="0" lang="fr-FR" altLang="fr-FR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Ex.: </a:t>
            </a:r>
            <a:r>
              <a:rPr kumimoji="0" lang="fr-FR" altLang="fr-FR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Marie, Lisa et Bertrand</a:t>
            </a:r>
            <a:r>
              <a:rPr kumimoji="0" lang="fr-FR" altLang="fr-FR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sont venus. </a:t>
            </a:r>
            <a:br>
              <a:rPr kumimoji="0" lang="fr-FR" altLang="fr-FR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</a:br>
            <a:r>
              <a:rPr kumimoji="0" lang="fr-FR" altLang="fr-FR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	</a:t>
            </a:r>
            <a:r>
              <a:rPr kumimoji="0" lang="fr-FR" altLang="fr-FR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Ils </a:t>
            </a:r>
            <a:r>
              <a:rPr kumimoji="0" lang="fr-FR" altLang="fr-FR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avaient l’air fatigué. </a:t>
            </a:r>
            <a:br>
              <a:rPr kumimoji="0" lang="fr-FR" altLang="fr-FR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</a:br>
            <a:endParaRPr kumimoji="0" lang="fr-FR" altLang="fr-FR" sz="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fr-FR" altLang="fr-FR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on </a:t>
            </a:r>
            <a:r>
              <a:rPr kumimoji="0" lang="fr-FR" altLang="fr-FR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= </a:t>
            </a:r>
            <a:r>
              <a:rPr kumimoji="0" lang="fr-FR" altLang="fr-FR" sz="28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quelqu’un, les gens, </a:t>
            </a:r>
            <a:r>
              <a:rPr kumimoji="0" lang="fr-CA" altLang="fr-FR" sz="28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nous </a:t>
            </a:r>
            <a:r>
              <a:rPr kumimoji="0" lang="fr-CA" altLang="fr-FR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(parlé)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CA" altLang="fr-FR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Ex.: </a:t>
            </a:r>
            <a:r>
              <a:rPr kumimoji="0" lang="fr-FR" altLang="fr-FR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On a frappé à la porte. (= quelqu’un)</a:t>
            </a:r>
            <a:br>
              <a:rPr kumimoji="0" lang="fr-FR" altLang="fr-FR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</a:br>
            <a:r>
              <a:rPr kumimoji="0" lang="fr-FR" altLang="fr-FR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 Comme on est faible quand on a tort. (= les gens)</a:t>
            </a:r>
            <a:br>
              <a:rPr kumimoji="0" lang="fr-FR" altLang="fr-FR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</a:br>
            <a:r>
              <a:rPr kumimoji="0" lang="fr-FR" altLang="fr-FR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 Luc et moi, on part en vacances. (=nous)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altLang="fr-FR" sz="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fr-FR" altLang="fr-FR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vous</a:t>
            </a:r>
            <a:r>
              <a:rPr kumimoji="0" lang="fr-FR" altLang="fr-FR" sz="2800" b="1" i="0" u="none" strike="noStrike" kern="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fr-FR" altLang="fr-FR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= pluriel</a:t>
            </a:r>
            <a:br>
              <a:rPr kumimoji="0" lang="fr-FR" altLang="fr-FR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</a:br>
            <a:r>
              <a:rPr kumimoji="0" lang="fr-FR" altLang="fr-FR" sz="2800" b="0" i="0" u="none" strike="noStrike" kern="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        </a:t>
            </a:r>
            <a:r>
              <a:rPr kumimoji="0" lang="fr-FR" altLang="fr-FR" sz="1200" b="0" i="0" u="none" strike="noStrike" kern="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fr-FR" altLang="fr-FR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= singulier (forme polie)</a:t>
            </a:r>
          </a:p>
        </p:txBody>
      </p:sp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C11ACE8A-1591-2289-25D0-96F8B10A241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1406005"/>
              </p:ext>
            </p:extLst>
          </p:nvPr>
        </p:nvGraphicFramePr>
        <p:xfrm>
          <a:off x="660400" y="1093788"/>
          <a:ext cx="2633663" cy="4443412"/>
        </p:xfrm>
        <a:graphic>
          <a:graphicData uri="http://schemas.openxmlformats.org/drawingml/2006/table">
            <a:tbl>
              <a:tblPr/>
              <a:tblGrid>
                <a:gridCol w="26336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22755">
                <a:tc>
                  <a:txBody>
                    <a:bodyPr/>
                    <a:lstStyle>
                      <a:lvl1pPr marL="0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324714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64942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97414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29885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162357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194828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227300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2597718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3200" dirty="0">
                          <a:latin typeface="Arial"/>
                          <a:ea typeface="Times New Roman"/>
                          <a:cs typeface="Times New Roman"/>
                        </a:rPr>
                        <a:t>sujets</a:t>
                      </a:r>
                      <a:endParaRPr lang="en-US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20657">
                <a:tc>
                  <a:txBody>
                    <a:bodyPr/>
                    <a:lstStyle>
                      <a:lvl1pPr marL="0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324714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64942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97414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29885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162357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194828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227300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2597718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4000" dirty="0">
                          <a:latin typeface="Arial"/>
                          <a:ea typeface="Times New Roman"/>
                          <a:cs typeface="Times New Roman"/>
                        </a:rPr>
                        <a:t>je</a:t>
                      </a:r>
                      <a:endParaRPr lang="en-US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4000" dirty="0">
                          <a:latin typeface="Arial"/>
                          <a:ea typeface="Times New Roman"/>
                          <a:cs typeface="Times New Roman"/>
                        </a:rPr>
                        <a:t>tu</a:t>
                      </a:r>
                      <a:endParaRPr lang="en-US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4000" dirty="0">
                          <a:latin typeface="Arial"/>
                          <a:ea typeface="Times New Roman"/>
                          <a:cs typeface="Times New Roman"/>
                        </a:rPr>
                        <a:t>il, elle, on</a:t>
                      </a:r>
                      <a:endParaRPr lang="en-US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4000" dirty="0">
                          <a:latin typeface="Arial"/>
                          <a:ea typeface="Times New Roman"/>
                          <a:cs typeface="Times New Roman"/>
                        </a:rPr>
                        <a:t>nous</a:t>
                      </a:r>
                      <a:endParaRPr lang="en-US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4000" dirty="0">
                          <a:latin typeface="Arial"/>
                          <a:ea typeface="Times New Roman"/>
                          <a:cs typeface="Times New Roman"/>
                        </a:rPr>
                        <a:t>vous</a:t>
                      </a:r>
                      <a:endParaRPr lang="en-US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4000" dirty="0">
                          <a:latin typeface="Arial"/>
                          <a:ea typeface="Times New Roman"/>
                          <a:cs typeface="Times New Roman"/>
                        </a:rPr>
                        <a:t>ils, elles </a:t>
                      </a:r>
                      <a:endParaRPr lang="en-US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807746716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0459EA-0BCE-4332-BDD7-168340E1BE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fr-FR" sz="2800" dirty="0"/>
              <a:t>Place (devant le verbe)</a:t>
            </a:r>
            <a:endParaRPr lang="fr-CA" dirty="0"/>
          </a:p>
        </p:txBody>
      </p:sp>
      <p:sp>
        <p:nvSpPr>
          <p:cNvPr id="13" name="Rectangle 11">
            <a:extLst>
              <a:ext uri="{FF2B5EF4-FFF2-40B4-BE49-F238E27FC236}">
                <a16:creationId xmlns:a16="http://schemas.microsoft.com/office/drawing/2014/main" id="{5F443BB3-4C94-C5BA-45E2-54E623DB6B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11600" y="2728323"/>
            <a:ext cx="4171950" cy="144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8800" b="1" i="0" u="none" strike="noStrike" kern="0" cap="none" spc="0" normalizeH="0" baseline="0" noProof="0" dirty="0">
                <a:ln>
                  <a:noFill/>
                </a:ln>
                <a:solidFill>
                  <a:srgbClr val="106588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+ verbe</a:t>
            </a:r>
            <a:endParaRPr kumimoji="0" lang="fr-CA" altLang="fr-FR" sz="8800" b="0" i="0" u="none" strike="noStrike" kern="0" cap="none" spc="0" normalizeH="0" baseline="0" noProof="0" dirty="0">
              <a:ln>
                <a:noFill/>
              </a:ln>
              <a:solidFill>
                <a:srgbClr val="106588"/>
              </a:solidFill>
              <a:effectLst/>
              <a:uLnTx/>
              <a:uFillTx/>
              <a:latin typeface="Arial" panose="020B0604020202020204" pitchFamily="34" charset="0"/>
              <a:cs typeface="+mn-cs"/>
            </a:endParaRPr>
          </a:p>
        </p:txBody>
      </p:sp>
      <p:sp>
        <p:nvSpPr>
          <p:cNvPr id="14" name="Rectangle 12">
            <a:extLst>
              <a:ext uri="{FF2B5EF4-FFF2-40B4-BE49-F238E27FC236}">
                <a16:creationId xmlns:a16="http://schemas.microsoft.com/office/drawing/2014/main" id="{85B3F6AD-06DA-5F00-A465-E666BA906A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46601" y="5022671"/>
            <a:ext cx="5149850" cy="1200329"/>
          </a:xfrm>
          <a:prstGeom prst="rect">
            <a:avLst/>
          </a:prstGeom>
          <a:solidFill>
            <a:srgbClr val="BDD6F9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749300" marR="0" lvl="0" indent="-29210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Ex.:</a:t>
            </a:r>
          </a:p>
          <a:p>
            <a:pPr marL="749300" marR="0" lvl="0" indent="16510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Nous</a:t>
            </a:r>
            <a:r>
              <a:rPr kumimoji="0" lang="fr-FR" altLang="fr-FR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 allons au cinéma.</a:t>
            </a:r>
          </a:p>
          <a:p>
            <a:pPr marL="749300" marR="0" lvl="0" indent="16510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J’</a:t>
            </a:r>
            <a:r>
              <a:rPr kumimoji="0" lang="fr-FR" altLang="fr-FR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apprends le français.</a:t>
            </a:r>
            <a:r>
              <a:rPr kumimoji="0" lang="fr-FR" altLang="fr-FR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 </a:t>
            </a:r>
            <a:endParaRPr kumimoji="0" lang="en-US" altLang="fr-FR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4D1FB4D-77FD-A4E4-30A1-AF2D2D59E19A}"/>
              </a:ext>
            </a:extLst>
          </p:cNvPr>
          <p:cNvSpPr/>
          <p:nvPr/>
        </p:nvSpPr>
        <p:spPr>
          <a:xfrm>
            <a:off x="660400" y="1093788"/>
            <a:ext cx="2633663" cy="4443412"/>
          </a:xfrm>
          <a:prstGeom prst="rect">
            <a:avLst/>
          </a:prstGeom>
          <a:solidFill>
            <a:srgbClr val="9999FF">
              <a:alpha val="49804"/>
            </a:srgbClr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CA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5E628AE1-0733-0E4E-1091-A7087D00662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4143372"/>
              </p:ext>
            </p:extLst>
          </p:nvPr>
        </p:nvGraphicFramePr>
        <p:xfrm>
          <a:off x="660400" y="1093788"/>
          <a:ext cx="2633663" cy="4443412"/>
        </p:xfrm>
        <a:graphic>
          <a:graphicData uri="http://schemas.openxmlformats.org/drawingml/2006/table">
            <a:tbl>
              <a:tblPr/>
              <a:tblGrid>
                <a:gridCol w="26336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22755">
                <a:tc>
                  <a:txBody>
                    <a:bodyPr/>
                    <a:lstStyle>
                      <a:lvl1pPr marL="0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324714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64942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97414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29885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162357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194828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227300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2597718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3200" dirty="0">
                          <a:latin typeface="Arial"/>
                          <a:ea typeface="Times New Roman"/>
                          <a:cs typeface="Times New Roman"/>
                        </a:rPr>
                        <a:t>sujets</a:t>
                      </a:r>
                      <a:endParaRPr lang="en-US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20657">
                <a:tc>
                  <a:txBody>
                    <a:bodyPr/>
                    <a:lstStyle>
                      <a:lvl1pPr marL="0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324714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64942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97414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29885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162357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194828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227300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2597718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4000" dirty="0">
                          <a:latin typeface="Arial"/>
                          <a:ea typeface="Times New Roman"/>
                          <a:cs typeface="Times New Roman"/>
                        </a:rPr>
                        <a:t>je</a:t>
                      </a:r>
                      <a:endParaRPr lang="en-US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4000" dirty="0">
                          <a:latin typeface="Arial"/>
                          <a:ea typeface="Times New Roman"/>
                          <a:cs typeface="Times New Roman"/>
                        </a:rPr>
                        <a:t>tu</a:t>
                      </a:r>
                      <a:endParaRPr lang="en-US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4000" dirty="0">
                          <a:latin typeface="Arial"/>
                          <a:ea typeface="Times New Roman"/>
                          <a:cs typeface="Times New Roman"/>
                        </a:rPr>
                        <a:t>il, elle, on</a:t>
                      </a:r>
                      <a:endParaRPr lang="en-US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4000" dirty="0">
                          <a:latin typeface="Arial"/>
                          <a:ea typeface="Times New Roman"/>
                          <a:cs typeface="Times New Roman"/>
                        </a:rPr>
                        <a:t>nous</a:t>
                      </a:r>
                      <a:endParaRPr lang="en-US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4000" dirty="0">
                          <a:latin typeface="Arial"/>
                          <a:ea typeface="Times New Roman"/>
                          <a:cs typeface="Times New Roman"/>
                        </a:rPr>
                        <a:t>vous</a:t>
                      </a:r>
                      <a:endParaRPr lang="en-US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4000" dirty="0">
                          <a:latin typeface="Arial"/>
                          <a:ea typeface="Times New Roman"/>
                          <a:cs typeface="Times New Roman"/>
                        </a:rPr>
                        <a:t>ils, elles </a:t>
                      </a:r>
                      <a:endParaRPr lang="en-US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934836785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3" grpId="1"/>
      <p:bldP spid="14" grpId="0" animBg="1"/>
      <p:bldP spid="1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60D6FD-0EB8-6AAA-6F85-83A27E33F9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fr-FR" sz="2800" dirty="0"/>
              <a:t>Place (après le verbe)</a:t>
            </a:r>
            <a:endParaRPr lang="fr-CA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D944BE4-707D-A51E-2C06-9DDAF746924D}"/>
              </a:ext>
            </a:extLst>
          </p:cNvPr>
          <p:cNvSpPr/>
          <p:nvPr/>
        </p:nvSpPr>
        <p:spPr>
          <a:xfrm>
            <a:off x="9194800" y="1093788"/>
            <a:ext cx="2633663" cy="4443412"/>
          </a:xfrm>
          <a:prstGeom prst="rect">
            <a:avLst/>
          </a:prstGeom>
          <a:solidFill>
            <a:srgbClr val="9999FF">
              <a:alpha val="49804"/>
            </a:srgbClr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CA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A89CFC81-F15B-DDBD-D698-A1777B40A07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3208001"/>
              </p:ext>
            </p:extLst>
          </p:nvPr>
        </p:nvGraphicFramePr>
        <p:xfrm>
          <a:off x="9194800" y="1093788"/>
          <a:ext cx="2633663" cy="4443412"/>
        </p:xfrm>
        <a:graphic>
          <a:graphicData uri="http://schemas.openxmlformats.org/drawingml/2006/table">
            <a:tbl>
              <a:tblPr/>
              <a:tblGrid>
                <a:gridCol w="26336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22755">
                <a:tc>
                  <a:txBody>
                    <a:bodyPr/>
                    <a:lstStyle>
                      <a:lvl1pPr marL="0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324714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64942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97414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29885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162357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194828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227300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2597718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3200" dirty="0">
                          <a:latin typeface="Arial"/>
                          <a:ea typeface="Times New Roman"/>
                          <a:cs typeface="Times New Roman"/>
                        </a:rPr>
                        <a:t>sujets</a:t>
                      </a:r>
                      <a:endParaRPr lang="en-US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20657">
                <a:tc>
                  <a:txBody>
                    <a:bodyPr/>
                    <a:lstStyle>
                      <a:lvl1pPr marL="0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324714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64942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97414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29885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162357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194828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227300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2597718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4000" dirty="0">
                          <a:latin typeface="Arial"/>
                          <a:ea typeface="Times New Roman"/>
                          <a:cs typeface="Times New Roman"/>
                        </a:rPr>
                        <a:t>je</a:t>
                      </a:r>
                      <a:endParaRPr lang="en-US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4000" dirty="0">
                          <a:latin typeface="Arial"/>
                          <a:ea typeface="Times New Roman"/>
                          <a:cs typeface="Times New Roman"/>
                        </a:rPr>
                        <a:t>tu</a:t>
                      </a:r>
                      <a:endParaRPr lang="en-US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4000" dirty="0">
                          <a:latin typeface="Arial"/>
                          <a:ea typeface="Times New Roman"/>
                          <a:cs typeface="Times New Roman"/>
                        </a:rPr>
                        <a:t>il, elle, on</a:t>
                      </a:r>
                      <a:endParaRPr lang="en-US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4000" dirty="0">
                          <a:latin typeface="Arial"/>
                          <a:ea typeface="Times New Roman"/>
                          <a:cs typeface="Times New Roman"/>
                        </a:rPr>
                        <a:t>nous</a:t>
                      </a:r>
                      <a:endParaRPr lang="en-US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4000" dirty="0">
                          <a:latin typeface="Arial"/>
                          <a:ea typeface="Times New Roman"/>
                          <a:cs typeface="Times New Roman"/>
                        </a:rPr>
                        <a:t>vous</a:t>
                      </a:r>
                      <a:endParaRPr lang="en-US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4000" dirty="0">
                          <a:latin typeface="Arial"/>
                          <a:ea typeface="Times New Roman"/>
                          <a:cs typeface="Times New Roman"/>
                        </a:rPr>
                        <a:t>ils, elles </a:t>
                      </a:r>
                      <a:endParaRPr lang="en-US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Rectangle 11">
            <a:extLst>
              <a:ext uri="{FF2B5EF4-FFF2-40B4-BE49-F238E27FC236}">
                <a16:creationId xmlns:a16="http://schemas.microsoft.com/office/drawing/2014/main" id="{7C82A046-F9A9-A165-CC8F-D4FE2AC204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22600" y="2588498"/>
            <a:ext cx="4530407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9600" b="1" i="0" u="none" strike="noStrike" kern="0" cap="none" spc="0" normalizeH="0" baseline="0" noProof="0" dirty="0">
                <a:ln>
                  <a:noFill/>
                </a:ln>
                <a:solidFill>
                  <a:srgbClr val="106588"/>
                </a:solidFill>
                <a:effectLst/>
                <a:uLnTx/>
                <a:uFillTx/>
                <a:cs typeface="+mn-cs"/>
              </a:rPr>
              <a:t>verbe</a:t>
            </a:r>
            <a:r>
              <a:rPr lang="fr-FR" altLang="fr-FR" sz="9600" b="1" kern="0" dirty="0">
                <a:solidFill>
                  <a:srgbClr val="106588"/>
                </a:solidFill>
              </a:rPr>
              <a:t> +</a:t>
            </a:r>
            <a:endParaRPr kumimoji="0" lang="fr-CA" altLang="fr-FR" sz="9600" b="0" i="0" u="none" strike="noStrike" kern="0" cap="none" spc="0" normalizeH="0" baseline="0" noProof="0" dirty="0">
              <a:ln>
                <a:noFill/>
              </a:ln>
              <a:solidFill>
                <a:srgbClr val="106588"/>
              </a:solidFill>
              <a:effectLst/>
              <a:uLnTx/>
              <a:uFillTx/>
              <a:cs typeface="+mn-cs"/>
            </a:endParaRPr>
          </a:p>
        </p:txBody>
      </p:sp>
      <p:sp>
        <p:nvSpPr>
          <p:cNvPr id="8" name="Rectangle 10">
            <a:extLst>
              <a:ext uri="{FF2B5EF4-FFF2-40B4-BE49-F238E27FC236}">
                <a16:creationId xmlns:a16="http://schemas.microsoft.com/office/drawing/2014/main" id="{5ED9C13D-443D-04B5-AA9E-1B1BFD3E9C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52912" y="4864100"/>
            <a:ext cx="2581156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4000" b="0" i="0" u="none" strike="noStrike" kern="0" cap="none" spc="0" normalizeH="0" baseline="0" noProof="0" dirty="0">
                <a:ln>
                  <a:noFill/>
                </a:ln>
                <a:solidFill>
                  <a:srgbClr val="627B9A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(inversion)</a:t>
            </a:r>
            <a:endParaRPr kumimoji="0" lang="fr-CA" altLang="fr-FR" sz="4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+mn-cs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62152394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/>
      <p:bldP spid="8" grpId="0"/>
      <p:bldP spid="8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D31C3B-0DC3-4447-501D-79D5DE8CB2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fr-FR" sz="2800" dirty="0"/>
              <a:t>Place (après le verbe)</a:t>
            </a:r>
            <a:endParaRPr lang="fr-CA" dirty="0"/>
          </a:p>
        </p:txBody>
      </p:sp>
      <p:sp>
        <p:nvSpPr>
          <p:cNvPr id="4" name="Content Placeholder 5">
            <a:extLst>
              <a:ext uri="{FF2B5EF4-FFF2-40B4-BE49-F238E27FC236}">
                <a16:creationId xmlns:a16="http://schemas.microsoft.com/office/drawing/2014/main" id="{C148FF13-5321-1E2F-58C0-C403587C3418}"/>
              </a:ext>
            </a:extLst>
          </p:cNvPr>
          <p:cNvSpPr txBox="1">
            <a:spLocks/>
          </p:cNvSpPr>
          <p:nvPr/>
        </p:nvSpPr>
        <p:spPr bwMode="auto">
          <a:xfrm>
            <a:off x="1028699" y="947738"/>
            <a:ext cx="8641991" cy="4595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marR="0" lvl="1" indent="63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kumimoji="0" lang="fr-FR" b="0" i="0" u="none" strike="noStrike" kern="0" cap="none" spc="0" normalizeH="0" baseline="0" noProof="0" dirty="0">
                <a:ln>
                  <a:noFill/>
                </a:ln>
                <a:solidFill>
                  <a:srgbClr val="106588"/>
                </a:solidFill>
                <a:effectLst/>
                <a:uLnTx/>
                <a:uFillTx/>
                <a:latin typeface="Arial"/>
              </a:rPr>
              <a:t>dans une interrogation</a:t>
            </a:r>
          </a:p>
          <a:p>
            <a:pPr marL="0" marR="0" lvl="1" indent="63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b="0" i="1" u="none" strike="noStrike" kern="0" cap="none" spc="0" normalizeH="0" baseline="0" noProof="0" dirty="0">
                <a:ln>
                  <a:noFill/>
                </a:ln>
                <a:solidFill>
                  <a:srgbClr val="627B9A"/>
                </a:solidFill>
                <a:effectLst/>
                <a:uLnTx/>
                <a:uFillTx/>
                <a:latin typeface="Arial"/>
              </a:rPr>
              <a:t>   </a:t>
            </a:r>
            <a:r>
              <a:rPr kumimoji="0" lang="fr-FR" sz="24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Parlez-vous français? </a:t>
            </a:r>
            <a:br>
              <a:rPr kumimoji="0" lang="fr-FR" sz="24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</a:br>
            <a:endParaRPr kumimoji="0" lang="fr-FR" sz="1800" b="0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</a:endParaRPr>
          </a:p>
          <a:p>
            <a:pPr marL="292100" marR="0" lvl="1" indent="-2921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kumimoji="0" lang="fr-FR" b="0" i="0" u="none" strike="noStrike" kern="0" cap="none" spc="0" normalizeH="0" baseline="0" noProof="0" dirty="0">
                <a:ln>
                  <a:noFill/>
                </a:ln>
                <a:solidFill>
                  <a:srgbClr val="106588"/>
                </a:solidFill>
                <a:effectLst/>
                <a:uLnTx/>
                <a:uFillTx/>
                <a:latin typeface="Arial"/>
              </a:rPr>
              <a:t>après une citation ou entre deux citations </a:t>
            </a:r>
            <a:br>
              <a:rPr kumimoji="0" lang="fr-FR" b="0" i="0" u="none" strike="noStrike" kern="0" cap="none" spc="0" normalizeH="0" baseline="0" noProof="0" dirty="0">
                <a:ln>
                  <a:noFill/>
                </a:ln>
                <a:solidFill>
                  <a:srgbClr val="106588"/>
                </a:solidFill>
                <a:effectLst/>
                <a:uLnTx/>
                <a:uFillTx/>
                <a:latin typeface="Arial"/>
              </a:rPr>
            </a:br>
            <a:r>
              <a:rPr kumimoji="0" lang="fr-FR" b="0" i="0" u="none" strike="noStrike" kern="0" cap="none" spc="0" normalizeH="0" baseline="0" noProof="0" dirty="0">
                <a:ln>
                  <a:noFill/>
                </a:ln>
                <a:solidFill>
                  <a:srgbClr val="106588"/>
                </a:solidFill>
                <a:effectLst/>
                <a:uLnTx/>
                <a:uFillTx/>
                <a:latin typeface="Arial"/>
              </a:rPr>
              <a:t>(discours directs)</a:t>
            </a:r>
            <a:endParaRPr kumimoji="0" lang="en-US" b="0" i="0" u="none" strike="noStrike" kern="0" cap="none" spc="0" normalizeH="0" baseline="0" noProof="0" dirty="0">
              <a:ln>
                <a:noFill/>
              </a:ln>
              <a:solidFill>
                <a:srgbClr val="106588"/>
              </a:solidFill>
              <a:effectLst/>
              <a:uLnTx/>
              <a:uFillTx/>
              <a:latin typeface="Arial"/>
            </a:endParaRPr>
          </a:p>
          <a:p>
            <a:pPr marL="0" marR="0" lvl="1" indent="63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  « J’apprends le français » dit-il. 	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</a:endParaRPr>
          </a:p>
          <a:p>
            <a:pPr marL="0" marR="0" lvl="1" indent="63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  </a:t>
            </a:r>
            <a:r>
              <a:rPr kumimoji="0" lang="fr-FR" sz="2400" b="0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/>
              </a:rPr>
              <a:t>Mais:</a:t>
            </a:r>
            <a:r>
              <a:rPr kumimoji="0" lang="fr-FR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 Il dit : « J’apprends le français » </a:t>
            </a:r>
            <a:br>
              <a:rPr kumimoji="0" lang="fr-FR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</a:b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</a:endParaRPr>
          </a:p>
          <a:p>
            <a:pPr marL="228600" marR="0" lvl="1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kumimoji="0" lang="fr-FR" b="0" i="0" u="none" strike="noStrike" kern="0" cap="none" spc="0" normalizeH="0" baseline="0" noProof="0" dirty="0">
                <a:ln>
                  <a:noFill/>
                </a:ln>
                <a:solidFill>
                  <a:srgbClr val="106588"/>
                </a:solidFill>
                <a:effectLst/>
                <a:uLnTx/>
                <a:uFillTx/>
                <a:latin typeface="Arial"/>
              </a:rPr>
              <a:t>après </a:t>
            </a:r>
            <a:r>
              <a:rPr kumimoji="0" lang="fr-FR" b="1" i="0" u="none" strike="noStrike" kern="0" cap="none" spc="0" normalizeH="0" baseline="0" noProof="0" dirty="0">
                <a:ln>
                  <a:noFill/>
                </a:ln>
                <a:solidFill>
                  <a:srgbClr val="106588"/>
                </a:solidFill>
                <a:effectLst/>
                <a:uLnTx/>
                <a:uFillTx/>
                <a:latin typeface="Arial"/>
              </a:rPr>
              <a:t>peut-être</a:t>
            </a:r>
            <a:r>
              <a:rPr kumimoji="0" lang="fr-FR" b="0" i="0" u="none" strike="noStrike" kern="0" cap="none" spc="0" normalizeH="0" baseline="0" noProof="0" dirty="0">
                <a:ln>
                  <a:noFill/>
                </a:ln>
                <a:solidFill>
                  <a:srgbClr val="106588"/>
                </a:solidFill>
                <a:effectLst/>
                <a:uLnTx/>
                <a:uFillTx/>
                <a:latin typeface="Arial"/>
              </a:rPr>
              <a:t>, </a:t>
            </a:r>
            <a:r>
              <a:rPr kumimoji="0" lang="fr-FR" b="1" i="0" u="none" strike="noStrike" kern="0" cap="none" spc="0" normalizeH="0" baseline="0" noProof="0" dirty="0">
                <a:ln>
                  <a:noFill/>
                </a:ln>
                <a:solidFill>
                  <a:srgbClr val="106588"/>
                </a:solidFill>
                <a:effectLst/>
                <a:uLnTx/>
                <a:uFillTx/>
                <a:latin typeface="Arial"/>
              </a:rPr>
              <a:t>à peine… que</a:t>
            </a:r>
            <a:r>
              <a:rPr kumimoji="0" lang="fr-FR" b="0" i="0" u="none" strike="noStrike" kern="0" cap="none" spc="0" normalizeH="0" baseline="0" noProof="0" dirty="0">
                <a:ln>
                  <a:noFill/>
                </a:ln>
                <a:solidFill>
                  <a:srgbClr val="106588"/>
                </a:solidFill>
                <a:effectLst/>
                <a:uLnTx/>
                <a:uFillTx/>
                <a:latin typeface="Arial"/>
              </a:rPr>
              <a:t>, </a:t>
            </a:r>
            <a:r>
              <a:rPr kumimoji="0" lang="fr-FR" b="1" i="0" u="none" strike="noStrike" kern="0" cap="none" spc="0" normalizeH="0" baseline="0" noProof="0" dirty="0">
                <a:ln>
                  <a:noFill/>
                </a:ln>
                <a:solidFill>
                  <a:srgbClr val="106588"/>
                </a:solidFill>
                <a:effectLst/>
                <a:uLnTx/>
                <a:uFillTx/>
                <a:latin typeface="Arial"/>
              </a:rPr>
              <a:t>aussi </a:t>
            </a:r>
            <a:r>
              <a:rPr kumimoji="0" lang="fr-FR" b="0" i="0" u="none" strike="noStrike" kern="0" cap="none" spc="0" normalizeH="0" baseline="0" noProof="0" dirty="0">
                <a:ln>
                  <a:noFill/>
                </a:ln>
                <a:solidFill>
                  <a:srgbClr val="106588"/>
                </a:solidFill>
                <a:effectLst/>
                <a:uLnTx/>
                <a:uFillTx/>
                <a:latin typeface="Arial"/>
              </a:rPr>
              <a:t>(=</a:t>
            </a:r>
            <a:r>
              <a:rPr kumimoji="0" lang="en-US" b="0" i="1" u="none" strike="noStrike" kern="0" cap="none" spc="0" normalizeH="0" baseline="0" dirty="0">
                <a:ln>
                  <a:noFill/>
                </a:ln>
                <a:solidFill>
                  <a:srgbClr val="106588"/>
                </a:solidFill>
                <a:effectLst/>
                <a:uLnTx/>
                <a:uFillTx/>
                <a:latin typeface="Arial"/>
              </a:rPr>
              <a:t>therefore</a:t>
            </a:r>
            <a:r>
              <a:rPr kumimoji="0" lang="fr-FR" b="0" i="0" u="none" strike="noStrike" kern="0" cap="none" spc="0" normalizeH="0" baseline="0" noProof="0" dirty="0">
                <a:ln>
                  <a:noFill/>
                </a:ln>
                <a:solidFill>
                  <a:srgbClr val="106588"/>
                </a:solidFill>
                <a:effectLst/>
                <a:uLnTx/>
                <a:uFillTx/>
                <a:latin typeface="Arial"/>
              </a:rPr>
              <a:t>), </a:t>
            </a:r>
            <a:r>
              <a:rPr kumimoji="0" lang="fr-FR" b="1" i="0" u="none" strike="noStrike" kern="0" cap="none" spc="0" normalizeH="0" baseline="0" noProof="0" dirty="0">
                <a:ln>
                  <a:noFill/>
                </a:ln>
                <a:solidFill>
                  <a:srgbClr val="106588"/>
                </a:solidFill>
                <a:effectLst/>
                <a:uLnTx/>
                <a:uFillTx/>
                <a:latin typeface="Arial"/>
              </a:rPr>
              <a:t>sans doute</a:t>
            </a:r>
            <a:r>
              <a:rPr kumimoji="0" lang="fr-FR" b="0" i="0" u="none" strike="noStrike" kern="0" cap="none" spc="0" normalizeH="0" baseline="0" noProof="0" dirty="0">
                <a:ln>
                  <a:noFill/>
                </a:ln>
                <a:solidFill>
                  <a:srgbClr val="106588"/>
                </a:solidFill>
                <a:effectLst/>
                <a:uLnTx/>
                <a:uFillTx/>
                <a:latin typeface="Arial"/>
              </a:rPr>
              <a:t>, </a:t>
            </a:r>
            <a:r>
              <a:rPr kumimoji="0" lang="fr-FR" b="1" i="0" u="none" strike="noStrike" kern="0" cap="none" spc="0" normalizeH="0" baseline="0" noProof="0" dirty="0">
                <a:ln>
                  <a:noFill/>
                </a:ln>
                <a:solidFill>
                  <a:srgbClr val="106588"/>
                </a:solidFill>
                <a:effectLst/>
                <a:uLnTx/>
                <a:uFillTx/>
                <a:latin typeface="Arial"/>
              </a:rPr>
              <a:t>encore </a:t>
            </a:r>
            <a:r>
              <a:rPr kumimoji="0" lang="fr-FR" b="0" i="0" u="none" strike="noStrike" kern="0" cap="none" spc="0" normalizeH="0" baseline="0" noProof="0" dirty="0">
                <a:ln>
                  <a:noFill/>
                </a:ln>
                <a:solidFill>
                  <a:srgbClr val="106588"/>
                </a:solidFill>
                <a:effectLst/>
                <a:uLnTx/>
                <a:uFillTx/>
                <a:latin typeface="Arial"/>
              </a:rPr>
              <a:t>placés au début de la phrase</a:t>
            </a:r>
          </a:p>
          <a:p>
            <a:pPr marL="0" marR="0" lvl="1" indent="63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  À peine étaient-ils arrivés qu’ils sont repartis. 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</a:endParaRPr>
          </a:p>
          <a:p>
            <a:pPr marL="0" marR="0" lvl="0" indent="63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  Peut-être viendra-t-il. 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</a:endParaRPr>
          </a:p>
          <a:p>
            <a:pPr marL="0" marR="0" lvl="1" indent="63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2400" b="0" i="0" u="none" strike="noStrike" kern="0" cap="none" spc="0" normalizeH="0" baseline="0" noProof="0" dirty="0">
              <a:ln>
                <a:noFill/>
              </a:ln>
              <a:solidFill>
                <a:srgbClr val="627B9A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0242DE2-3EB1-6F30-D7F4-C602D70D39D2}"/>
              </a:ext>
            </a:extLst>
          </p:cNvPr>
          <p:cNvSpPr/>
          <p:nvPr/>
        </p:nvSpPr>
        <p:spPr>
          <a:xfrm>
            <a:off x="9670691" y="1493838"/>
            <a:ext cx="2633663" cy="4443412"/>
          </a:xfrm>
          <a:prstGeom prst="rect">
            <a:avLst/>
          </a:prstGeom>
          <a:solidFill>
            <a:srgbClr val="9999FF">
              <a:alpha val="49804"/>
            </a:srgbClr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CA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35927636-84DA-6FAD-1FE7-B4C461FE403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9413898"/>
              </p:ext>
            </p:extLst>
          </p:nvPr>
        </p:nvGraphicFramePr>
        <p:xfrm>
          <a:off x="9670691" y="1493838"/>
          <a:ext cx="2633663" cy="4443412"/>
        </p:xfrm>
        <a:graphic>
          <a:graphicData uri="http://schemas.openxmlformats.org/drawingml/2006/table">
            <a:tbl>
              <a:tblPr/>
              <a:tblGrid>
                <a:gridCol w="26336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22755">
                <a:tc>
                  <a:txBody>
                    <a:bodyPr/>
                    <a:lstStyle>
                      <a:lvl1pPr marL="0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324714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64942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97414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29885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162357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194828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227300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2597718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3200" dirty="0">
                          <a:latin typeface="Arial"/>
                          <a:ea typeface="Times New Roman"/>
                          <a:cs typeface="Times New Roman"/>
                        </a:rPr>
                        <a:t>sujets</a:t>
                      </a:r>
                      <a:endParaRPr lang="en-US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20657">
                <a:tc>
                  <a:txBody>
                    <a:bodyPr/>
                    <a:lstStyle>
                      <a:lvl1pPr marL="0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324714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64942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97414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29885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162357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194828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227300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2597718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4000" dirty="0">
                          <a:latin typeface="Arial"/>
                          <a:ea typeface="Times New Roman"/>
                          <a:cs typeface="Times New Roman"/>
                        </a:rPr>
                        <a:t>je</a:t>
                      </a:r>
                      <a:endParaRPr lang="en-US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4000" dirty="0">
                          <a:latin typeface="Arial"/>
                          <a:ea typeface="Times New Roman"/>
                          <a:cs typeface="Times New Roman"/>
                        </a:rPr>
                        <a:t>tu</a:t>
                      </a:r>
                      <a:endParaRPr lang="en-US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4000" dirty="0">
                          <a:latin typeface="Arial"/>
                          <a:ea typeface="Times New Roman"/>
                          <a:cs typeface="Times New Roman"/>
                        </a:rPr>
                        <a:t>il, elle, on</a:t>
                      </a:r>
                      <a:endParaRPr lang="en-US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4000" dirty="0">
                          <a:latin typeface="Arial"/>
                          <a:ea typeface="Times New Roman"/>
                          <a:cs typeface="Times New Roman"/>
                        </a:rPr>
                        <a:t>nous</a:t>
                      </a:r>
                      <a:endParaRPr lang="en-US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4000" dirty="0">
                          <a:latin typeface="Arial"/>
                          <a:ea typeface="Times New Roman"/>
                          <a:cs typeface="Times New Roman"/>
                        </a:rPr>
                        <a:t>vous</a:t>
                      </a:r>
                      <a:endParaRPr lang="en-US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4000" dirty="0">
                          <a:latin typeface="Arial"/>
                          <a:ea typeface="Times New Roman"/>
                          <a:cs typeface="Times New Roman"/>
                        </a:rPr>
                        <a:t>ils, elles </a:t>
                      </a:r>
                      <a:endParaRPr lang="en-US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1833432992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85"/>
  <p:tag name="MMPROD_THEME_BG_IMAGE" val=""/>
  <p:tag name="MMPROD_DATA" val="&lt;object type=&quot;10002&quot; unique_id=&quot;901&quot;&gt;&lt;property id=&quot;10007&quot; value=&quot;Next&quot;/&gt;&lt;property id=&quot;10008&quot; value=&quot;Back&quot;/&gt;&lt;property id=&quot;10009&quot; value=&quot;Soumettre&quot;/&gt;&lt;property id=&quot;10012&quot; value=&quot;0&quot;/&gt;&lt;property id=&quot;10022&quot; value=&quot;Essayez encore une fois&quot;/&gt;&lt;property id=&quot;10068&quot; value=&quot;Correct - Cliquez pour continuer&quot;/&gt;&lt;property id=&quot;10069&quot; value=&quot;Incorrect - Cliquez pour continuer&quot;/&gt;&lt;property id=&quot;10124&quot; value=&quot;Click to continue&quot;/&gt;&lt;property id=&quot;10125&quot; value=&quot;Click to submit answer&quot;/&gt;&lt;property id=&quot;10126&quot; value=&quot;Click to go back&quot;/&gt;&lt;property id=&quot;10127&quot; value=&quot;Annuler&quot;/&gt;&lt;property id=&quot;10128&quot; value=&quot;Click to clear&quot;/&gt;&lt;property id=&quot;10133&quot; value=&quot;0&quot;/&gt;&lt;property id=&quot;10134&quot; value=&quot;0&quot;/&gt;&lt;property id=&quot;10135&quot; value=&quot;,&quot;/&gt;&lt;property id=&quot;10136&quot; value=&quot;2&quot;/&gt;&lt;property id=&quot;10156&quot; value=&quot;1&quot;/&gt;&lt;property id=&quot;10157&quot; value=&quot;1&quot;/&gt;&lt;property id=&quot;10158&quot; value=&quot;1&quot;/&gt;&lt;property id=&quot;10177&quot; value=&quot;0&quot;/&gt;&lt;property id=&quot;10183&quot; value=&quot;Vous devez répondre aux questions avant de continuer&quot;/&gt;&lt;property id=&quot;10185&quot; value=&quot;1&quot;/&gt;&lt;property id=&quot;10188&quot; value=&quot;The time to answer this question has expired.&quot;/&gt;&lt;property id=&quot;10189&quot; value=&quot;1&quot;/&gt;&lt;property id=&quot;10194&quot; value=&quot;0&quot;/&gt;&lt;property id=&quot;10195&quot; value=&quot;1&quot;/&gt;&lt;property id=&quot;10196&quot; value=&quot;0&quot;/&gt;&lt;property id=&quot;10198&quot; value=&quot;100&quot;/&gt;&lt;property id=&quot;10200&quot; value=&quot;1&quot;/&gt;&lt;object type=&quot;10054&quot; unique_id=&quot;10002&quot;&gt;&lt;property id=&quot;10139&quot; value=&quot;1.0&quot;/&gt;&lt;property id=&quot;10141&quot; value=&quot;80&quot;/&gt;&lt;property id=&quot;10143&quot; value=&quot;0&quot;/&gt;&lt;property id=&quot;10144&quot; value=&quot;0&quot;/&gt;&lt;property id=&quot;10145&quot; value=&quot;0&quot;/&gt;&lt;property id=&quot;10146&quot; value=&quot;1&quot;/&gt;&lt;property id=&quot;10147&quot; value=&quot;0&quot;/&gt;&lt;property id=&quot;10148&quot; value=&quot;0&quot;/&gt;&lt;property id=&quot;10149&quot; value=&quot;0&quot;/&gt;&lt;property id=&quot;10150&quot; value=&quot;0&quot;/&gt;&lt;/object&gt;&lt;object type=&quot;10042&quot; unique_id=&quot;903&quot;&gt;&lt;object type=&quot;10003&quot; unique_id=&quot;10004&quot;&gt;&lt;property id=&quot;10002&quot; value=&quot;Quiz&quot;/&gt;&lt;property id=&quot;10003&quot; value=&quot;0&quot;/&gt;&lt;property id=&quot;10004&quot; value=&quot;0&quot;/&gt;&lt;property id=&quot;10005&quot; value=&quot;0&quot;/&gt;&lt;property id=&quot;10006&quot; value=&quot;0&quot;/&gt;&lt;property id=&quot;10010&quot; value=&quot;1&quot;/&gt;&lt;property id=&quot;10014&quot; value=&quot;-1&quot;/&gt;&lt;property id=&quot;10015&quot; value=&quot;1&quot;/&gt;&lt;property id=&quot;10016&quot; value=&quot;1&quot;/&gt;&lt;property id=&quot;10017&quot; value=&quot;1&quot;/&gt;&lt;property id=&quot;10018&quot; value=&quot;0&quot;/&gt;&lt;property id=&quot;10029&quot; value=&quot;2&quot;/&gt;&lt;property id=&quot;10072&quot; value=&quot;Quiz10004&quot;/&gt;&lt;property id=&quot;10123&quot; value=&quot;1&quot;/&gt;&lt;property id=&quot;10129&quot; value=&quot;0&quot;/&gt;&lt;property id=&quot;10130&quot; value=&quot;80&quot;/&gt;&lt;property id=&quot;10160&quot; value=&quot;1&quot;/&gt;&lt;property id=&quot;10161&quot; value=&quot;1&quot;/&gt;&lt;property id=&quot;10162&quot; value=&quot;1&quot;/&gt;&lt;property id=&quot;10163&quot; value=&quot;0&quot;/&gt;&lt;property id=&quot;10164&quot; value=&quot;0&quot;/&gt;&lt;property id=&quot;10165&quot; value=&quot;Réussi&quot;/&gt;&lt;property id=&quot;10166&quot; value=&quot;Échoué&quot;/&gt;&lt;property id=&quot;10167&quot; value=&quot;FFFFFFFF&quot;/&gt;&lt;property id=&quot;10169&quot; value=&quot;Question %d of %d&quot;/&gt;&lt;property id=&quot;10170&quot; value=&quot;Send E-mail&quot;/&gt;&lt;property id=&quot;10171&quot; value=&quot;Vous avez répondu correctement!&quot;/&gt;&lt;property id=&quot;10172&quot; value=&quot;Vous n'avez pas répondu à la question&quot;/&gt;&lt;property id=&quot;10173&quot; value=&quot;Votre réponse&quot;/&gt;&lt;property id=&quot;10174&quot; value=&quot;La réponse correcte est:&quot;/&gt;&lt;object type=&quot;10050&quot; unique_id=&quot;10006&quot;&gt;&lt;property id=&quot;10020&quot; value=&quot;2&quot;/&gt;&lt;property id=&quot;10191&quot; value=&quot;-1&quot;/&gt;&lt;/object&gt;&lt;object type=&quot;10051&quot; unique_id=&quot;10007&quot;&gt;&lt;property id=&quot;10020&quot; value=&quot;2&quot;/&gt;&lt;property id=&quot;10191&quot; value=&quot;-1&quot;/&gt;&lt;/object&gt;&lt;property id=&quot;10208&quot; value=&quot;0&quot;/&gt;&lt;property id=&quot;10222&quot; value=&quot;0&quot;/&gt;&lt;property id=&quot;10223&quot; value=&quot;1&quot;/&gt;&lt;property id=&quot;10224&quot; value=&quot;1&quot;/&gt;&lt;property id=&quot;10225&quot; value=&quot;Instruction Slide Title&quot;/&gt;&lt;property id=&quot;10226&quot; value=&quot;Write instructions for quiz takers here...&quot;/&gt;&lt;property id=&quot;10228&quot; value=&quot;100&quot;/&gt;&lt;/object&gt;&lt;/object&gt;&lt;property id=&quot;10212&quot; value=&quot;1&quot;/&gt;&lt;property id=&quot;10213&quot; value=&quot;1&quot;/&gt;&lt;property id=&quot;10214&quot; value=&quot;0&quot;/&gt;&lt;property id=&quot;10215&quot; value=&quot;0&quot;/&gt;&lt;property id=&quot;10216&quot; value=&quot;0&quot;/&gt;&lt;property id=&quot;10217&quot; value=&quot;1&quot;/&gt;&lt;property id=&quot;10218&quot; value=&quot;0&quot;/&gt;&lt;property id=&quot;10219&quot; value=&quot;0&quot;/&gt;&lt;property id=&quot;10227&quot; value=&quot;1&quot;/&gt;&lt;property id=&quot;10229&quot; value=&quot;0&quot;/&gt;&lt;property id=&quot;10235&quot; value=&quot;0&quot;/&gt;&lt;property id=&quot;10236&quot; value=&quot;0&quot;/&gt;&lt;property id=&quot;10237&quot; value=&quot;0&quot;/&gt;&lt;property id=&quot;10238&quot; value=&quot;-1&quot;/&gt;&lt;property id=&quot;10239&quot; value=&quot;-1&quot;/&gt;&lt;property id=&quot;10240&quot; value=&quot;-1&quot;/&gt;&lt;property id=&quot;10241&quot; value=&quot;-1&quot;/&gt;&lt;property id=&quot;10242&quot; value=&quot;-1&quot;/&gt;&lt;property id=&quot;10243&quot; value=&quot;-1&quot;/&gt;&lt;property id=&quot;10244&quot; value=&quot;1&quot;/&gt;&lt;property id=&quot;10245&quot; value=&quot;0&quot;/&gt;&lt;/object&gt;&#10;"/>
  <p:tag name="MMPROD_TAG_VCONFIG" val="PD94bWwgdmVyc2lvbj0iMS4wIj8+DQo8Y29uZmlndXJhdGlvbj4NCgk8Y29sb3JzPg0KCQk8dWljb2xvciBuYW1lPSJwcmltYXJ5IiB2YWx1ZT0iMHhBQUM4RDkiLz4NCgkJPHVpY29sb3IgbmFtZT0iZ2xvdyIgdmFsdWU9IjB4MzVEMzM0Ii8+DQoJCTx1aWNvbG9yIG5hbWU9InRleHQiIHZhbHVlPSIweEZGRkZGRiIvPg0KCQk8dWljb2xvciBuYW1lPSJsaWdodCIgdmFsdWU9IjB4NEU1RDYwIi8+DQoJCTx1aWNvbG9yIG5hbWU9InNoYWRvdyIgdmFsdWU9IjB4MDAwMDAwIi8+DQoJCTx1aWNvbG9yIG5hbWU9ImJhY2tncm91bmQiIHZhbHVlPSIweDUwODZBMyIvPg0KCTwvY29sb3JzPg0KCTxsYXlvdXQ+DQoJCTx1aXNob3cgbmFtZT0icHJlc2VudGF0aW9udGl0bGUiIHZhbHVlPSJ0cnVlIi8+DQoJCTx1aXNob3cgbmFtZT0icHJlc2VudGVycGhvdG8iIHZhbHVlPSJmYWxzZSIvPg0KCQk8dWlzaG93IG5hbWU9InByZXNlbnRlcm5hbWUiIHZhbHVlPSJmYWxzZSIvPg0KCQk8dWlzaG93IG5hbWU9InByZXNlbnRlcnRpdGxlIiB2YWx1ZT0iZmFsc2UiLz4NCgkJPHVpc2hvdyBuYW1lPSJwcmVzZW50ZXJlbWFpbCIgdmFsdWU9ImZhbHNlIi8+DQoJCTx1aXNob3cgbmFtZT0icHJlc2VudGVyYmlvIiB2YWx1ZT0iZmFsc2UiLz4NCgkJPHVpc2hvdyBuYW1lPSJjb21wYW55bG9nbyIgdmFsdWU9ImZhbHNlIi8+DQoJCTx1aXNob3cgbmFtZT0ic2lkZWJhciIgdmFsdWU9InRydWUiLz4NCgkJPHVpc2hvdyBuYW1lPSJvdXRsaW5lIiB2YWx1ZT0idHJ1ZSIvPg0KCQk8dWlzaG93IG5hbWU9InRodW1ibmFpbCIgdmFsdWU9ImZhbHNlIi8+DQoJCTx1aXNob3cgbmFtZT0ibm90ZXMiIHZhbHVlPSJmYWxzZSIvPg0KCQk8dWlzaG93IG5hbWU9InNlYXJjaCIgdmFsdWU9InRydWUiLz4NCgkJPHVpc2hvdyBuYW1lPSJhdHRhY2htZW50cyIgdmFsdWU9InRydWUiLz4NCgkJPHVpc2hvdyBuYW1lPSJ1dGlscyIgdmFsdWU9InRydWUiLz4NCgkJPHVpc2hvdyBuYW1lPSJ2b2x1bWUiIHZhbHVlPSJ0cnVlIi8+DQoJCTx1aXNob3cgbmFtZT0icGxheWJhciIgdmFsdWU9InRydWUiLz4NCgkJPHVpc2hvdyBuYW1lPSJ0YWxraW5naGVhZCIgdmFsdWU9InRydWUiLz4NCgkJPHVpc2hvdyBuYW1lPSJzaWRlYmFyb25yaWdodCIgdmFsdWU9InRydWUiLz4NCgkJPHVpc2hvdyBuYW1lPSJ2aWV3Y2hhbmdlIiB2YWx1ZT0idHJ1ZSIvPg0KCQk8dWlzaG93IG5hbWU9ImFsd2F5c1NjcnVuY2giIHZhbHVlPSJmYWxzZSIvPg0KCQk8dWlzaG93IG5hbWU9ImluaXRpYWxkaXNwbGF5bW9kZWlzbm9ybWFsIiB2YWx1ZT0idHJ1ZSIvPg0KCQk8dWlyZXBsYWNlIG5hbWU9ImxvZ28iIHZhbHVlPSIiLz4NCgkJPHVpcmVwbGFjZSBuYW1lPSJiZ2ltYWdlIiB2YWx1ZT0iIi8+DQoJCTx1aXJlcGxhY2UgbmFtZT0iaW5pdGlhbHRhYiIgdmFsdWU9InNlYXJjaCIvPg0KCQk8dWlzaG93IG5hbWU9InF1aXoiIHZhbHVlPSJ0cnVlIi8+DQoJCTx1aXNob3cgbmFtZT0iY2N0ZXh0aGlnaGxpZ2h0aW5nIiB2YWx1ZT0idHJ1ZSIvPg0KCTwvbGF5b3V0Pg0KCTxsYW5ndWFnZSBpZD0iZW4iPg0KCQk8dWl0ZXh0IG5hbWU9IkFET0JFX1BSRVNFTlRFUiIgdmFsdWU9Ik15IG5hbWUgZ29pZXMgaGVyZSIv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+DQoJCTx1aWZvbnQgbmFtZT0iRk9OVF9QUkVTRU5UQVRJT05OQU1FIiB2YWx1ZT0iVmVyZGFuYSwxNCxmYWxzZSxmYWxzZSx0cnVlIi8+DQoJCTx1aWZvbnQgbmFtZT0iRk9OVF9QUkVTRU5URVJOQU1FIiB2YWx1ZT0iVmVyZGFuYSwxMCx0cnVlLGZhbHNlLHRydWUiLz4NCgkJPHVpZm9udCBuYW1lPSJGT05UX1BSRVNFTlRFUlRJVExFIiB2YWx1ZT0iVmVyZGFuYSwxMCxmYWxzZSxmYWxzZSx0cnVlIi8+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+DQoJCTx1aWZvbnQgbmFtZT0iRk9OVF9USFVNQiIgdmFsdWU9IlZlcmRhbmEsOSxmYWxzZSxmYWxzZSx0cnVlIi8+DQoJCTx1aWZvbnQgbmFtZT0iRk9OVF9CSU9XSU4iIHZhbHVlPSJWZXJkYW5hLDExLGZhbHNlLGZhbHNlLGZhbHNlIi8+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SB1aXRleHQgLS0+DQoJCTwhLS0gc3Vic3RpdHV0aW9uOiAlbiA9PSBzbGlkZSBudW1iZXIgLS0+DQoJCTx1aXRleHQgbmFtZT0iVU5OQU1FRFNMSURFVElUTEUiIHZhbHVlPSJTbGlkZSAlbiIvPg0KCQk8IS0tIHN1YnN0aXR1dGlvbjogJW4gPT0gc2xpZGUgbnVtYmVyIC0tPg0KCQk8IS0tIHN1YnN0aXR1dGlvbjogJXQgPT0gdG90YWwgc2xpZGUgY291bnQgLS0+DQoJCTx1aXRleHQgbmFtZT0iU0NSVUJCQVJTVEFUVVNfU0xJREVJTkZPIiB2YWx1ZT0iU2xpZGUgJW4gLyAldCB8ICIvPg0KCQk8dWl0ZXh0IG5hbWU9IlNDUlVCQkFSU1RBVFVTX1NUT1BQRUQiIHZhbHVlPSJTdG9wcGVkIi8+DQoJCTx1aXRleHQgbmFtZT0iU0NSVUJCQVJTVEFUVVNfUExBWUlORyIgdmFsdWU9IlBsYXlpbmciLz4NCgkJPHVpdGV4dCBuYW1lPSJTQ1JVQkJBUlNUQVRVU19OT0FVRElPIiB2YWx1ZT0iTm8gQXVkaW8iLz4NCgkJPHVpdGV4dCBuYW1lPSJTQ1JVQkJBUlNUQVRVU19MT0FESU5HIiB2YWx1ZT0iTG9hZGluZyIvPg0KCQk8dWl0ZXh0IG5hbWU9IlNDUlVCQkFSU1RBVFVTX0JVRkZFUklORyIgdmFsdWU9IkJ1ZmZlcmluZyIvPg0KCQk8dWl0ZXh0IG5hbWU9IlNDUlVCQkFSU1RBVFVTX1FVRVNUSU9OIiB2YWx1ZT0iQW5zd2VyIFF1ZXN0aW9uIi8+DQoJCTx1aXRleHQgbmFtZT0iU0NSVUJCQVJTVEFUVVNfUkVWSUVXUVVJWiIgdmFsdWU9IlJldmlld2luZyBRdWl6Ii8+DQoJCTwhLS0gc3Vic3RpdHV0aW9uOiAlbSA9PSBtaW51dGVzIHJlbWFpbmluZyAtLT4NCgkJPCEtLSBzdWJzdGl0dXRpb246ICVzID09IHNlY29uZHMgcmVtYWluaW5nIC0tPg0KCQk8dWl0ZXh0IG5hbWU9IkVMQVBTRUQiIHZhbHVlPSIlbSBNaW51dGVzICVzIFNlY29uZHMgUmVtYWluaW5nIi8+DQoJCTx1aXRleHQgbmFtZT0iTk9URk9VTkQiIHZhbHVlPSJOb3RoaW5nIEZvdW5kIi8+DQoJCTx1aXRleHQgbmFtZT0iQVRUQUNITUVOVFMiIHZhbHVlPSJBdHRhY2htZW50cyIvPg0KCQk8IS0tIHN1YnN0aXR1dGlvbjogJXAgPT0gY3VycmVudCBzcGVha2VyJ3MgdGl0bGUgLS0+DQoJCTx1aXRleHQgbmFtZT0iQklPV0lOX1RJVExFIiB2YWx1ZT0iQmlvOiAlcCIvPg0KCQk8dWl0ZXh0IG5hbWU9IkJJT0JUTl9USVRMRSIgdmFsdWU9IkJpbyIvPg0KCQk8dWl0ZXh0IG5hbWU9IkRJVklERVJCVE5fVElUTEUiIHZhbHVlPSJ8Ii8+DQoJCTx1aXRleHQgbmFtZT0iQ09OVEFDVEJUTl9USVRMRSIgdmFsdWU9IkNvbnRhY3QiLz4NCgkJPHVpdGV4dCBuYW1lPSJUQUJfT1VUTElORSIgdmFsdWU9Ik91dGxpbmUiLz4NCgkJPHVpdGV4dCBuYW1lPSJUQUJfVEhVTUIiIHZhbHVlPSJUaHVtYiIvPg0KCQk8dWl0ZXh0IG5hbWU9IlRBQl9OT1RFUyIgdmFsdWU9Ik5vdGVzIi8+DQoJCTx1aXRleHQgbmFtZT0iVEFCX1NFQVJDSCIgdmFsdWU9IlNlYXJjaCIvPg0KCQk8dWl0ZXh0IG5hbWU9IlNMSURFX0hFQURJTkciIHZhbHVlPSJTbGlkZSBUaXRsZSIvPg0KCQk8dWl0ZXh0IG5hbWU9IkRVUkFUSU9OX0hFQURJTkciIHZhbHVlPSJEdXJhdGlvbiIvPg0KCQk8dWl0ZXh0IG5hbWU9IlNFQVJDSF9IRUFESU5HIiB2YWx1ZT0iU2VhcmNoIGZvciB0ZXh0OiIvPg0KCQk8dWl0ZXh0IG5hbWU9IlRIVU1CX0hFQURJTkciIHZhbHVlPSJTbGlkZSIvPg0KCQk8dWl0ZXh0IG5hbWU9IlRIVU1CX0lORk8iIHZhbHVlPSJTbGlkZSBUaXRsZS9EdXJhdGlvbiIvPg0KCQk8dWl0ZXh0IG5hbWU9IkFUVEFDSE5BTUVfSEVBRElORyIgdmFsdWU9IkZpbGUgTmFtZSIvPg0KCQk8dWl0ZXh0IG5hbWU9IkFUVEFDSFNJWkVfSEVBRElORyIgdmFsdWU9IlNpemUiLz4NCgkJPHVpdGV4dCBuYW1lPSJTTElERV9OT1RFUyIgdmFsdWU9IlNsaWRlIE5vdGVzIi8+DQoJCTwhLS0gc3Vic3RpdHV0aW9uOiAlcCA9PSBwcmVzZW50YXRpb24gdGl0bGUgLS0+DQoJCTwhLS0gc3Vic3RpdHV0aW9uOiAlcyA9PSBzbGlkZSB0aXRsZSAtLT4NCgkJPCEtLSBzdWJzdGl0dXRpb246ICVuID09IHNsaWRlIG51bWJlciAtLT4NCgkJPHVpdGV4dCBuYW1lPSJCT09LTUFSSyIgdmFsdWU9IkFkb2JlIFByZXNlbnRlciAtICVwIi8+DQoJCTwhLS0gc3Vic3RpdHV0aW9uOiAlcCA9PSBwcmVzZW50YXRpb24gdGl0bGUgLS0+DQoJCTwhLS0gc3Vic3RpdHV0aW9uOiAlcyA9PSBzbGlkZSB0aXRsZSAtLT4NCgkJPCEtLSBzdWJzdGl0dXRpb246ICVuID09IHNsaWRlIG51bWJlciAtLT4NCgkJPHVpdGV4dCBuYW1lPSJCT09LTUFSS1NMSURFIiB2YWx1ZT0iQWRvYmUgUHJlc2VudGVyIC0gJXAgJXMiLz4NCgkJPHVpdGV4dCBuYW1lPSJTSE9XU0lERUJBUiIgdmFsdWU9IlNob3cgc2lkZWJhciB0byBwYXJ0aWNpcGFudHMiLz4NCgkJPHVpdGV4dCBuYW1lPSJNVVRFIiB2YWx1ZT0iTXV0ZSIvPg0KCQk8dWl0ZXh0IG5hbWU9IkRPQ1dSQVBfVElUTEUiIHZhbHVlPSJQcmVzZW50ZXIgRmlsZSBBdHRhY2htZW50Ii8+DQoJCTx1aXRleHQgbmFtZT0iRE9DV1JBUF9NU0ciIHZhbHVlPSJTYXZlIHRvIE15IENvbXB1dGVyIi8+DQoJCTx1aXRleHQgbmFtZT0iRE9DV1JBUF9QUk9NUFQiIHZhbHVlPSJDbGljayB0byBEb3dubG9hZCIvPg0KCTwvbGFuZ3VhZ2U+DQoJPGxhbmd1YWdlIGlkPSJkZSI+DQoJCTwhLS0gZm9ybWF0IGZvciB1aWZvbnQgdmFsdWUgaXMgImZvbnQsc2l6ZSxpc2JvbGQsaXNpdGFsaWMsaXNzaGFkb3dlZCIgLS0+DQoJCTx1aWZvbnQgbmFtZT0iRk9OVF9RVUlaWklORyIgdmFsdWU9IlZlcmRhbmEsOSxmYWxzZSxmYWxzZSxmYWxzZSIvPg0KCQk8dWlmb250IG5hbWU9IkZPTlRfU0NSVUJTVEFUVVMiIHZhbHVlPSJWZXJkYW5hLDksdHJ1ZSxmYWxzZSx0cnVlIi8+DQoJCTx1aWZvbnQgbmFtZT0iRk9OVF9TQ1JVQlRJTUUiIHZhbHVlPSJWZXJkYW5hLDksZmFsc2UsZmFsc2UsdHJ1ZSIvPg0KCQk8dWlmb250IG5hbWU9IkZPTlRfRUxBUFNFRFRJTUUiIHZhbHVlPSJWZXJkYW5hLDksdHJ1ZSxmYWxzZSx0cnVlIi8+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+DQoJCTx1aWZvbnQgbmFtZT0iRk9OVF9PVVRMSU5FIiB2YWx1ZT0iVmVyZGFuYSwxMSxmYWxzZSxmYWxzZSx0cnVlIi8+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+DQoJCTx1aWZvbnQgbmFtZT0iRk9OVF9XSU5USVRMRSIgdmFsdWU9IlZlcmRhbmEsOSxmYWxzZSxmYWxzZSx0cnVlIi8+DQoJCTx1aWZvbnQgbmFtZT0iRk9OVF9BVFRBQ0hNRU5UUyIgdmFsdWU9IlZlcmRhbmEsMTEsZmFsc2UsZmFsc2UsdHJ1ZSIvPg0KCQk8IS0tIHVpdGV4dCAtLT4NCgkJPCEtLSBzdWJzdGl0dXRpb246ICVuID09IHNsaWRlIG51bWJlciAtLT4NCgkJPHVpdGV4dCBuYW1lPSJVTk5BTUVEU0xJREVUSVRMRSIgdmFsdWU9IkZvbGllICVuIi8+DQoJCTwhLS0gc3Vic3RpdHV0aW9uOiAlbiA9PSBzbGlkZSBudW1iZXIgLS0+DQoJCTwhLS0gc3Vic3RpdHV0aW9uOiAldCA9PSB0b3RhbCBzbGlkZSBjb3VudCAtLT4NCgkJPHVpdGV4dCBuYW1lPSJTQ1JVQkJBUlNUQVRVU19TTElERUlORk8iIHZhbHVlPSJGb2xpZSAlbiAvICV0IHwgIi8+DQoJCTx1aXRleHQgbmFtZT0iU0NSVUJCQVJTVEFUVVNfU1RPUFBFRCIgdmFsdWU9IkJlZW5kZXQiLz4NCgkJPHVpdGV4dCBuYW1lPSJTQ1JVQkJBUlNUQVRVU19QTEFZSU5HIiB2YWx1ZT0iV2llZGVyZ2FiZSIvPg0KCQk8dWl0ZXh0IG5hbWU9IlNDUlVCQkFSU1RBVFVTX05PQVVESU8iIHZhbHVlPSJLZWluIEF1ZGlvIi8+DQoJCTx1aXRleHQgbmFtZT0iU0NSVUJCQVJTVEFUVVNfTE9BRElORyIgdmFsdWU9IkxhZGVuIi8+DQoJCTx1aXRleHQgbmFtZT0iU0NSVUJCQVJTVEFUVVNfQlVGRkVSSU5HIiB2YWx1ZT0iUHVmZmVybiIvPg0KCQk8dWl0ZXh0IG5hbWU9IlNDUlVCQkFSU1RBVFVTX1FVRVNUSU9OIiB2YWx1ZT0iRnJhZ2UgYmVhbnR3b3J0ZW4iLz4NCgkJPHVpdGV4dCBuYW1lPSJTQ1JVQkJBUlNUQVRVU19SRVZJRVdRVUlaIiB2YWx1ZT0iTm9jaG1hbHMgZHVyY2hzZWhlbiIvPg0KCQk8IS0tIHN1YnN0aXR1dGlvbjogJW0gPT0gbWludXRlcyByZW1haW5pbmcgLS0+DQoJCTwhLS0gc3Vic3RpdHV0aW9uOiAlcyA9PSBzZWNvbmRzIHJlbWFpbmluZyAtLT4NCgkJPHVpdGV4dCBuYW1lPSJFTEFQU0VEIiB2YWx1ZT0iUmVzdGRhdWVyOiAlbSBNaW51dGVuICVzIFNla3VuZGVuIi8+DQoJCTx1aXRleHQgbmFtZT0iTk9URk9VTkQiIHZhbHVlPSJOaWNodHMgZ2VmdW5kZW4iLz4NCgkJPHVpdGV4dCBuYW1lPSJBVFRBQ0hNRU5UUyIgdmFsdWU9IkFubGFnZW4iLz4NCgkJPCEtLSBzdWJzdGl0dXRpb246ICVwID09IGN1cnJlbnQgc3BlYWtlcidzIHRpdGxlIC0tPg0KCQk8dWl0ZXh0IG5hbWU9IkJJT1dJTl9USVRMRSIgdmFsdWU9IlNwcmVjaGVyOiAlcCIvPg0KCQk8dWl0ZXh0IG5hbWU9IkJJT0JUTl9USVRMRSIgdmFsdWU9IlNwcmVjaGVyIi8+DQoJCTx1aXRleHQgbmFtZT0iRElWSURFUkJUTl9USVRMRSIgdmFsdWU9InwiLz4NCgkJPHVpdGV4dCBuYW1lPSJDT05UQUNUQlROX1RJVExFIiB2YWx1ZT0iS29udGFrdCIvPg0KCQk8dWl0ZXh0IG5hbWU9IlRBQl9PVVRMSU5FIiB2YWx1ZT0iU3RydWt0dXIiLz4NCgkJPHVpdGV4dCBuYW1lPSJUQUJfVEhVTUIiIHZhbHVlPSJNaW5pYXR1ciIvPg0KCQk8dWl0ZXh0IG5hbWU9IlRBQl9OT1RFUyIgdmFsdWU9Ik5vdGl6ZW4iLz4NCgkJPHVpdGV4dCBuYW1lPSJUQUJfU0VBUkNIIiB2YWx1ZT0iU3VjaGVuIi8+DQoJCTx1aXRleHQgbmFtZT0iU0xJREVfSEVBRElORyIgdmFsdWU9IkZvbGllbnRpdGVsIi8+DQoJCTx1aXRleHQgbmFtZT0iRFVSQVRJT05fSEVBRElORyIgdmFsdWU9IkRhdWVyIi8+DQoJCTx1aXRleHQgbmFtZT0iU0VBUkNIX0hFQURJTkciIHZhbHVlPSJUZXh0IHN1Y2hlbjoiLz4NCgkJPHVpdGV4dCBuYW1lPSJUSFVNQl9IRUFESU5HIiB2YWx1ZT0iRm9saWUiLz4NCgkJPHVpdGV4dCBuYW1lPSJUSFVNQl9JTkZPIiB2YWx1ZT0iRm9saWVudGl0ZWwvRGF1ZXIiLz4NCgkJPHVpdGV4dCBuYW1lPSJBVFRBQ0hOQU1FX0hFQURJTkciIHZhbHVlPSJEYXRlaW5hbWUiLz4NCgkJPHVpdGV4dCBuYW1lPSJBVFRBQ0hTSVpFX0hFQURJTkciIHZhbHVlPSJHcsO2w59lIi8+DQoJCTx1aXRleHQgbmFtZT0iU0xJREVfTk9URVMiIHZhbHVlPSJGb2xpZW5ub3RpemVuIi8+DQoJCTwhLS0gc3Vic3RpdHV0aW9uOiAlcCA9PSBwcmVzZW50YXRpb24gdGl0bGUgLS0+DQoJCTwhLS0gc3Vic3RpdHV0aW9uOiAlcyA9PSBzbGlkZSB0aXRsZSAtLT4NCgkJPCEtLSBzdWJzdGl0dXRpb246ICVuID09IHNsaWRlIG51bWJlciAtLT4NCgkJPHVpdGV4dCBuYW1lPSJCT09LTUFSSyIgdmFsdWU9IkFkb2JlIFByZXNlbnRlciAtICVwIi8+DQoJCTwhLS0gc3Vic3RpdHV0aW9uOiAlcCA9PSBwcmVzZW50YXRpb24gdGl0bGUgLS0+DQoJCTwhLS0gc3Vic3RpdHV0aW9uOiAlcyA9PSBzbGlkZSB0aXRsZSAtLT4NCgkJPCEtLSBzdWJzdGl0dXRpb246ICVuID09IHNsaWRlIG51bWJlciAtLT4NCgkJPHVpdGV4dCBuYW1lPSJCT09LTUFSS1NMSURFIiB2YWx1ZT0iQWRvYmUgUHJlc2VudGVyIC0gJXAgJXMiLz4NCgkJPHVpdGV4dCBuYW1lPSJTSE9XU0lERUJBUiIgdmFsdWU9IkRlbiBUZWlsbmVobWVybiBkaWUgU2VpdGVubGVpc3RlIGFuemVpZ2VuIi8+DQoJCTx1aXRleHQgbmFtZT0iTVVURSIgdmFsdWU9IlRvbiBhdXMiLz4NCgkJPHVpdGV4dCBuYW1lPSJET0NXUkFQX1RJVExFIiB2YWx1ZT0iUHJlc2VudGVyLUFuaGFuZyIvPg0KCQk8dWl0ZXh0IG5hbWU9IkRPQ1dSQVBfTVNHIiB2YWx1ZT0iQXVmIG1laW5lbSBBcmJlaXRzcGxhdHogc3BlaWNoZXJuIi8+DQoJCTx1aXRleHQgbmFtZT0iRE9DV1JBUF9QUk9NUFQiIHZhbHVlPSJadW0gSGVydW50ZXJsYWRlbiBrbGlja2VuIi8+DQoJPC9sYW5ndWFnZT4NCgk8bGFuZ3VhZ2UgaWQ9ImZyIj4NCgkJPCEtLSBmb3JtYXQgZm9yIHVpZm9udCB2YWx1ZSBpcyAiZm9udCxzaXplLGlzYm9sZCxpc2l0YWxpYyxpc3NoYWRvd2VkIiAtLT4NCgkJPHVpZm9udCBuYW1lPSJGT05UX1FVSVpaSU5HIiB2YWx1ZT0iVmVyZGFuYSw5LGZhbHNlLGZhbHNlLGZhbHNlIi8+DQoJCTx1aWZvbnQgbmFtZT0iRk9OVF9TQ1JVQlNUQVRVUyIgdmFsdWU9IlZlcmRhbmEsOSx0cnVlLGZhbHNlLHRydWUiLz4NCgkJPHVpZm9udCBuYW1lPSJGT05UX1NDUlVCVElNRSIgdmFsdWU9IlZlcmRhbmEsOSxmYWxzZSxmYWxzZSx0cnVlIi8+DQoJCTx1aWZvbnQgbmFtZT0iRk9OVF9FTEFQU0VEVElNRSIgdmFsdWU9IlZlcmRhbmEsOSx0cnVlLGZhbHNlLHRydWUiLz4NCgkJPHVpZm9udCBuYW1lPSJGT05UX1VUSUxTTUVOVSIgdmFsdWU9IlZlcmRhbmEsOSx0cnVlLGZhbHNlLGZhbHNlIi8+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+DQoJCTx1aWZvbnQgbmFtZT0iRk9OVF9QUkVTRU5URVJUSVRMRSIgdmFsdWU9IlZlcmRhbmEsMTAsZmFsc2UsZmFsc2UsdHJ1ZSIvPg0KCQk8dWlmb250IG5hbWU9IkZPTlRfQklPQlROIiB2YWx1ZT0iVmVyZGFuYSwxMCxmYWxzZSxmYWxzZSx0cnVlIi8+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+DQoJCTwhLS0gdWl0ZXh0IC0tPg0KCQk8IS0tIHN1YnN0aXR1dGlvbjogJW4gPT0gc2xpZGUgbnVtYmVyIC0tPg0KCQk8dWl0ZXh0IG5hbWU9IlVOTkFNRURTTElERVRJVExFIiB2YWx1ZT0iRGlhcG9zaXRpdmUgJW4iLz4NCgkJPCEtLSBzdWJzdGl0dXRpb246ICVuID09IHNsaWRlIG51bWJlciAtLT4NCgkJPCEtLSBzdWJzdGl0dXRpb246ICV0ID09IHRvdGFsIHNsaWRlIGNvdW50IC0tPg0KCQk8dWl0ZXh0IG5hbWU9IlNDUlVCQkFSU1RBVFVTX1NMSURFSU5GTyIgdmFsdWU9IkRpYXBvc2l0aXZlICVuIC8gJXQgfCAiLz4NCgkJPHVpdGV4dCBuYW1lPSJTQ1JVQkJBUlNUQVRVU19TVE9QUEVEIiB2YWx1ZT0iQXJyw6p0w6llIi8+DQoJCTx1aXRleHQgbmFtZT0iU0NSVUJCQVJTVEFUVVNfUExBWUlORyIgdmFsdWU9IkxlY3R1cmUiLz4NCgkJPHVpdGV4dCBuYW1lPSJTQ1JVQkJBUlNUQVRVU19OT0FVRElPIiB2YWx1ZT0iUGFzIGRlIHNvbiIvPg0KCQk8dWl0ZXh0IG5hbWU9IlNDUlVCQkFSU1RBVFVTX0xPQURJTkciIHZhbHVlPSJDaGFyZ2VtZW50IGVuIGNvdXJzIi8+DQoJCTx1aXRleHQgbmFtZT0iU0NSVUJCQVJTVEFUVVNfQlVGRkVSSU5HIiB2YWx1ZT0iTWlzZSBlbiBtw6ltb2lyZSIvPg0KCQk8dWl0ZXh0IG5hbWU9IlNDUlVCQkFSU1RBVFVTX1FVRVNUSU9OIiB2YWx1ZT0iUsOpcG9uZHJlIMOgIGxhIHF1ZXN0aW9uIi8+DQoJCTx1aXRleHQgbmFtZT0iU0NSVUJCQVJTVEFUVVNfUkVWSUVXUVVJWiIgdmFsdWU9IlLDqXZpc2lvbiBkdSBxdWVzdGlvbm5haXJlIi8+DQoJCTwhLS0gc3Vic3RpdHV0aW9uOiAlbSA9PSBtaW51dGVzIHJlbWFpbmluZyAtLT4NCgkJPCEtLSBzdWJzdGl0dXRpb246ICVzID09IHNlY29uZHMgcmVtYWluaW5nIC0tPg0KCQk8dWl0ZXh0IG5hbWU9IkVMQVBTRUQiIHZhbHVlPSIlbSBtaW51dGVzICVzIHNlY29uZGVzIHJlc3RhbnRlcyIvPg0KCQk8dWl0ZXh0IG5hbWU9Ik5PVEZPVU5EIiB2YWx1ZT0iUmllbiB0cm91dsOpIi8+DQoJCTx1aXRleHQgbmFtZT0iQVRUQUNITUVOVFMiIHZhbHVlPSJQacOoY2VzIGpvaW50ZXMiLz4NCgkJPCEtLSBzdWJzdGl0dXRpb246ICVwID09IGN1cnJlbnQgc3BlYWtlcidzIHRpdGxlIC0tPg0KCQk8dWl0ZXh0IG5hbWU9IkJJT1dJTl9USVRMRSIgdmFsdWU9IkJpbzogJXAiLz4NCgkJPHVpdGV4dCBuYW1lPSJCSU9CVE5fVElUTEUiIHZhbHVlPSJCaW8gOiIvPg0KCQk8dWl0ZXh0IG5hbWU9IkRJVklERVJCVE5fVElUTEUiIHZhbHVlPSJ8Ii8+DQoJCTx1aXRleHQgbmFtZT0iQ09OVEFDVEJUTl9USVRMRSIgdmFsdWU9IkNvbnRhY3QiLz4NCgkJPHVpdGV4dCBuYW1lPSJUQUJfT1VUTElORSIgdmFsdWU9IlBsYW4iLz4NCgkJPHVpdGV4dCBuYW1lPSJUQUJfVEhVTUIiIHZhbHVlPSIgTWluaWF0dXJlIi8+DQoJCTx1aXRleHQgbmFtZT0iVEFCX05PVEVTIiB2YWx1ZT0iTm90ZXMiLz4NCgkJPHVpdGV4dCBuYW1lPSJUQUJfU0VBUkNIIiB2YWx1ZT0iIENoZXJjaGVyIi8+DQoJCTx1aXRleHQgbmFtZT0iU0xJREVfSEVBRElORyIgdmFsdWU9IlRpdHJlIGRlIGxhIGRpYXBvc2l0aXZlIi8+DQoJCTx1aXRleHQgbmFtZT0iRFVSQVRJT05fSEVBRElORyIgdmFsdWU9IkR1csOpZSIvPg0KCQk8dWl0ZXh0IG5hbWU9IlNFQVJDSF9IRUFESU5HIiB2YWx1ZT0iUmVjaGVyY2hlIGRlIHRleHRlIDoiLz4NCgkJPHVpdGV4dCBuYW1lPSJUSFVNQl9IRUFESU5HIiB2YWx1ZT0iRGlhcG9zaXRpdmUiLz4NCgkJPHVpdGV4dCBuYW1lPSJUSFVNQl9JTkZPIiB2YWx1ZT0iVGl0cmUvZHVyw6llIi8+DQoJCTx1aXRleHQgbmFtZT0iQVRUQUNITkFNRV9IRUFESU5HIiB2YWx1ZT0iTm9tIGRlIGZpY2hpZXIiLz4NCgkJPHVpdGV4dCBuYW1lPSJBVFRBQ0hTSVpFX0hFQURJTkciIHZhbHVlPSJUYWlsbGUiLz4NCgkJPHVpdGV4dCBuYW1lPSJTTElERV9OT1RFUyIgdmFsdWU9Ik5vdGVzIGRlcyBkaWFwb3NpdGl2ZXM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TW9udHJlciBsJ2VuY2FkcsOpIGF1eCBwYXJ0aWNpcGFudHMiLz4NCgkJPHVpdGV4dCBuYW1lPSJNVVRFIiB2YWx1ZT0iTXVldCIvPg0KCQk8dWl0ZXh0IG5hbWU9IkRPQ1dSQVBfVElUTEUiIHZhbHVlPSJQacOoY2Ugam9pbnRlIFByZXNlbnRlciIvPg0KCQk8dWl0ZXh0IG5hbWU9IkRPQ1dSQVBfTVNHIiB2YWx1ZT0iRW5yZWdpc3RyZXIgc3VyIG1vbiBvcmRpbmF0ZXVyIi8+DQoJCTx1aXRleHQgbmFtZT0iRE9DV1JBUF9QUk9NUFQiIHZhbHVlPSJDbGlxdWVyIHBvdXIgdMOpbMOpY2hhcmdlciIvPg0KCTwvbGFuZ3VhZ2U+DQoJPGxhbmd1YWdlIGlkPSJqYSI+DQoJCTwhLS0gZm9ybWF0IGZvciB1aWZvbnQgdmFsdWUgaXMgImZvbnQsc2l6ZSxpc2JvbGQsaXNpdGFsaWMsaXNzaGFkb3dlZCIgLS0+DQoJCTx1aWZvbnQgbmFtZT0iRk9OVF9RVUlaWklORyIgdmFsdWU9IlZlcmRhbmEsOSxmYWxzZSxmYWxzZSxmYWxzZSIvPg0KCQk8dWlmb250IG5hbWU9IkZPTlRfU0NSVUJTVEFUVVMiIHZhbHVlPSJWZXJkYW5hLDExLGZhbHNlLGZhbHNlLHRydWUiLz4NCgkJPHVpZm9udCBuYW1lPSJGT05UX1NDUlVCVElNRSIgdmFsdWU9IlZlcmRhbmEsOSxmYWxzZSxmYWxzZSx0cnVlIi8+DQoJCTx1aWZvbnQgbmFtZT0iRk9OVF9FTEFQU0VEVElNRSIgdmFsdWU9IlZlcmRhbmEsMTEsdHJ1ZSxmYWxzZSxmYWxzZSIvPg0KCQk8dWlmb250IG5hbWU9IkZPTlRfVVRJTFNNRU5VIiB2YWx1ZT0iVmVyZGFuYSw5LHRydWUsZmFsc2UsZmFsc2UiLz4NCgkJPHVpZm9udCBuYW1lPSJGT05UX1RBQlMiIHZhbHVlPSJWZXJkYW5hLDEwLGZhbHNlLGZhbHNlLGZhbHNlIi8+DQoJCTx1aWZvbnQgbmFtZT0iRk9OVF9QUkVTRU5UQVRJT05OQU1FIiB2YWx1ZT0iVmVyZGFuYSwxNSxmYWxzZSxmYWxzZSx0cnVlIi8+DQoJCTx1aWZvbnQgbmFtZT0iRk9OVF9QUkVTRU5URVJOQU1FIiB2YWx1ZT0iVmVyZGFuYSwxNSx0cnVlLGZhbHNlLHRydWUiLz4NCgkJPHVpZm9udCBuYW1lPSJGT05UX1BSRVNFTlRFUlRJVExFIiB2YWx1ZT0iVmVyZGFuYSwxMSxmYWxzZSxmYWxzZSx0cnVlIi8+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+DQoJCTx1aWZvbnQgbmFtZT0iRk9OVF9USFVNQiIgdmFsdWU9IlZlcmRhbmEsMTEsZmFsc2UsZmFsc2UsdHJ1ZSIvPg0KCQk8dWlmb250IG5hbWU9IkZPTlRfQklPV0lOIiB2YWx1ZT0iVmVyZGFuYSwxMSxmYWxzZSxmYWxzZSxmYWxzZSIvPg0KCQk8dWlmb250IG5hbWU9IkZPTlRfTElTVEhFQURJTkciIHZhbHVlPSJWZXJkYW5hLDExLGZhbHNlLGZhbHNlLGZhbHNlIi8+DQoJCTx1aWZvbnQgbmFtZT0iRk9OVF9XSU5USVRMRSIgdmFsdWU9IlZlcmRhbmEsMTEsZmFsc2UsZmFsc2UsdHJ1ZSIvPg0KCQk8dWlmb250IG5hbWU9IkZPTlRfQVRUQUNITUVOVFMiIHZhbHVlPSJWZXJkYW5hLDExLGZhbHNlLGZhbHNlLHRydWUiLz4NCgkJPCEtLSB1aXRleHQgLS0+DQoJCTwhLS0gc3Vic3RpdHV0aW9uOiAlbiA9PSBzbGlkZSBudW1iZXIgLS0+DQoJCTx1aXRleHQgbmFtZT0iVU5OQU1FRFNMSURFVElUTEUiIHZhbHVlPSLjgrnjg6njgqTjg4kgOiAlbiIvPg0KCQk8IS0tIHN1YnN0aXR1dGlvbjogJW4gPT0gc2xpZGUgbnVtYmVyIC0tPg0KCQk8IS0tIHN1YnN0aXR1dGlvbjogJXQgPT0gdG90YWwgc2xpZGUgY291bnQgLS0+DQoJCTx1aXRleHQgbmFtZT0iU0NSVUJCQVJTVEFUVVNfU0xJREVJTkZPIiB2YWx1ZT0i44K544Op44Kk44OJIDogJW4gLyAldCB8ICIvPg0KCQk8dWl0ZXh0IG5hbWU9IlNDUlVCQkFSU1RBVFVTX1NUT1BQRUQiIHZhbHVlPSLlgZzmraIiLz4NCgkJPHVpdGV4dCBuYW1lPSJTQ1JVQkJBUlNUQVRVU19QTEFZSU5HIiB2YWx1ZT0i5YaN55Sf5LitIi8+DQoJCTx1aXRleHQgbmFtZT0iU0NSVUJCQVJTVEFUVVNfTk9BVURJTyIgdmFsdWU9Iumfs+WjsOOBquOBlyIvPg0KCQk8dWl0ZXh0IG5hbWU9IlNDUlVCQkFSU1RBVFVTX0xPQURJTkciIHZhbHVlPSLjg63jg7zjg4nkuK0iLz4NCgkJPHVpdGV4dCBuYW1lPSJTQ1JVQkJBUlNUQVRVU19CVUZGRVJJTkciIHZhbHVlPSLjg5Djg4Pjg5XjgqHkuK0iLz4NCgkJPHVpdGV4dCBuYW1lPSJTQ1JVQkJBUlNUQVRVU19RVUVTVElPTiIgdmFsdWU9IuizquWVj+OBq+etlOOBiOOBpuS4i+OBleOBhCIvPg0KCQk8dWl0ZXh0IG5hbWU9IlNDUlVCQkFSU1RBVFVTX1JFVklFV1FVSVoiIHZhbHVlPSLjgq/jgqTjgrrjgpLjg6zjg5Pjg6Xjg7zjgZfjgabjgYTjgb7jgZkiLz4NCgkJPCEtLSBzdWJzdGl0dXRpb246ICVtID09IG1pbnV0ZXMgcmVtYWluaW5nIC0tPg0KCQk8IS0tIHN1YnN0aXR1dGlvbjogJXMgPT0gc2Vjb25kcyByZW1haW5pbmcgLS0+DQoJCTx1aXRleHQgbmFtZT0iRUxBUFNFRCIgdmFsdWU9Iuaui+OCiiA6ICVtIOWIhiAlcyDnp5IiLz4NCgkJPHVpdGV4dCBuYW1lPSJOT1RGT1VORCIgdmFsdWU9IuS9leOCguimi+OBpOOBi+OCiuOBvuOBm+OCkyIvPg0KCQk8dWl0ZXh0IG5hbWU9IkFUVEFDSE1FTlRTIiB2YWx1ZT0i5re75LuYIi8+DQoJCTwhLS0gc3Vic3RpdHV0aW9uOiAlcCA9PSBjdXJyZW50IHNwZWFrZXIncyB0aXRsZSAtLT4NCgkJPHVpdGV4dCBuYW1lPSJCSU9XSU5fVElUTEUiIHZhbHVlPSLntYzmrbQgOiAlcCIvPg0KCQk8dWl0ZXh0IG5hbWU9IkJJT0JUTl9USVRMRSIgdmFsdWU9Iue1jOattCIvPg0KCQk8dWl0ZXh0IG5hbWU9IkRJVklERVJCVE5fVElUTEUiIHZhbHVlPSJ8Ii8+DQoJCTx1aXRleHQgbmFtZT0iQ09OVEFDVEJUTl9USVRMRSIgdmFsdWU9IuOBiuWVj+OBhOWQiOOCj+OBmyIvPg0KCQk8dWl0ZXh0IG5hbWU9IlRBQl9PVVRMSU5FIiB2YWx1ZT0i44Ki44Km44OI44Op44Kk44OzIi8+DQoJCTx1aXRleHQgbmFtZT0iVEFCX1RIVU1CIiB2YWx1ZT0i44K144Og44ON44O844OrIi8+DQoJCTx1aXRleHQgbmFtZT0iVEFCX05PVEVTIiB2YWx1ZT0i44OO44O844OIIi8+DQoJCTx1aXRleHQgbmFtZT0iVEFCX1NFQVJDSCIgdmFsdWU9IuaknOe0oiIvPg0KCQk8dWl0ZXh0IG5hbWU9IlNMSURFX0hFQURJTkciIHZhbHVlPSLjgrnjg6njgqTjg4njgr/jgqTjg4jjg6siLz4NCgkJPHVpdGV4dCBuYW1lPSJEVVJBVElPTl9IRUFESU5HIiB2YWx1ZT0i6ZW344GVIi8+DQoJCTx1aXRleHQgbmFtZT0iU0VBUkNIX0hFQURJTkciIHZhbHVlPSLmpJzntKLjgZnjgovjg4bjgq3jgrnjg4ggOiAiLz4NCgkJPHVpdGV4dCBuYW1lPSJUSFVNQl9IRUFESU5HIiB2YWx1ZT0i44K544Op44Kk44OJIi8+DQoJCTx1aXRleHQgbmFtZT0iVEhVTUJfSU5GTyIgdmFsdWU9IuOCueODqeOCpOODieOCv+OCpOODiOODqyAvIOmVt+OBlSIvPg0KCQk8dWl0ZXh0IG5hbWU9IkFUVEFDSE5BTUVfSEVBRElORyIgdmFsdWU9IuODleOCoeOCpOODq+WQjSIvPg0KCQk8dWl0ZXh0IG5hbWU9IkFUVEFDSFNJWkVfSEVBRElORyIgdmFsdWU9IuOCteOCpOOCuiIvPg0KCQk8dWl0ZXh0IG5hbWU9IlNMSURFX05PVEVTIiB2YWx1ZT0i44K544Op44Kk44OJ44OO44O844OIIi8+DQoJCTwhLS0gc3Vic3RpdHV0aW9uOiAlcCA9PSBwcmVzZW50YXRpb24gdGl0bGUgLS0+DQoJCTwhLS0gc3Vic3RpdHV0aW9uOiAlcyA9PSBzbGlkZSB0aXRsZSAtLT4NCgkJPCEtLSBzdWJzdGl0dXRpb246ICVuID09IHNsaWRlIG51bWJlciAtLT4NCgkJPHVpdGV4dCBuYW1lPSJCT09LTUFSSyIgdmFsdWU9IkFkb2JlIFByZXNlbnRlciAtICVwIi8+DQoJCTwhLS0gc3Vic3RpdHV0aW9uOiAlcCA9PSBwcmVzZW50YXRpb24gdGl0bGUgLS0+DQoJCTwhLS0gc3Vic3RpdHV0aW9uOiAlcyA9PSBzbGlkZSB0aXRsZSAtLT4NCgkJPCEtLSBzdWJzdGl0dXRpb246ICVuID09IHNsaWRlIG51bWJlciAtLT4NCgkJPHVpdGV4dCBuYW1lPSJCT09LTUFSS1NMSURFIiB2YWx1ZT0iQWRvYmUgUHJlc2VudGVyIC0gJXAgJXMiLz4NCgkJPHVpdGV4dCBuYW1lPSJTSE9XU0lERUJBUiIgdmFsdWU9IuOCteOCpOODieODkOODvOOCkuWPguWKoOiAheOBq+imi+OBm+OCiyIvPg0KCQk8dWl0ZXh0IG5hbWU9Ik1VVEUiIHZhbHVlPSLjg5/jg6Xjg7zjg4giLz4NCgkJPHVpdGV4dCBuYW1lPSJET0NXUkFQX1RJVExFIiB2YWx1ZT0iUHJlc2VudGVyIOa3u+S7mOODleOCoeOCpOODqyIvPg0KCQk8dWl0ZXh0IG5hbWU9IkRPQ1dSQVBfTVNHIiB2YWx1ZT0i44Oe44Kk44Kz44Oz44OU44Ol44O844K/44Gr5L+d5a2YIi8+DQoJCTx1aXRleHQgbmFtZT0iRE9DV1JBUF9QUk9NUFQiIHZhbHVlPSLjgq/jg6rjg4Pjgq/jgZfjgabjg4Djgqbjg7Pjg63jg7zjg4kiLz4NCgk8L2xhbmd1YWdlPg0KCTxsYW5ndWFnZSBpZD0ia28iPg0KCQk8IS0tIGZvcm1hdCBmb3IgdWlmb250IHZhbHVlIGlzICJmb250LHNpemUsaXNib2xkLGlzaXRhbGljLGlzc2hhZG93ZWQiIC0tPg0KCQk8dWlmb250IG5hbWU9IkZPTlRfUVVJWlpJTkciIHZhbHVlPSJWZXJkYW5hLDksZmFsc2UsZmFsc2UsZmFsc2UiLz4NCgkJPHVpZm9udCBuYW1lPSJGT05UX1NDUlVCU1RBVFVTIiB2YWx1ZT0iVmVyZGFuYSwxMSxmYWxzZSxmYWxzZSx0cnVlIi8+DQoJCTx1aWZvbnQgbmFtZT0iRk9OVF9TQ1JVQlRJTUUiIHZhbHVlPSJWZXJkYW5hLDksZmFsc2UsZmFsc2UsdHJ1ZSIvPg0KCQk8dWlmb250IG5hbWU9IkZPTlRfRUxBUFNFRFRJTUUiIHZhbHVlPSJWZXJkYW5hLDExLHRydWUsZmFsc2UsZmFsc2UiLz4NCgkJPHVpZm9udCBuYW1lPSJGT05UX1VUSUxTTUVOVSIgdmFsdWU9IlZlcmRhbmEsOSx0cnVlLGZhbHNlLGZhbHNlIi8+DQoJCTx1aWZvbnQgbmFtZT0iRk9OVF9UQUJTIiB2YWx1ZT0iVmVyZGFuYSwxMSxmYWxzZSxmYWxzZSxmYWxzZSIvPg0KCQk8dWlmb250IG5hbWU9IkZPTlRfUFJFU0VOVEFUSU9OTkFNRSIgdmFsdWU9IlZlcmRhbmEsMTUsZmFsc2UsZmFsc2UsdHJ1ZSIvPg0KCQk8dWlmb250IG5hbWU9IkZPTlRfUFJFU0VOVEVSTkFNRSIgdmFsdWU9IlZlcmRhbmEsMTUsdHJ1ZSxmYWxzZSx0cnVlIi8+DQoJCTx1aWZvbnQgbmFtZT0iRk9OVF9QUkVTRU5URVJUSVRMRSIgdmFsdWU9IlZlcmRhbmEsMTEsZmFsc2UsZmFsc2UsdHJ1ZSIvPg0KCQk8dWlmb250IG5hbWU9IkZPTlRfQklPQlROIiB2YWx1ZT0iVmVyZGFuYSwxMSxmYWxzZSxmYWxzZSx0cnVlIi8+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ExLGZhbHNlLGZhbHNlLHRydWUiLz4NCgkJPHVpZm9udCBuYW1lPSJGT05UX0JJT1dJTiIgdmFsdWU9IlZlcmRhbmEsMTEsZmFsc2UsZmFsc2UsZmFsc2UiLz4NCgkJPHVpZm9udCBuYW1lPSJGT05UX0xJU1RIRUFESU5HIiB2YWx1ZT0iVmVyZGFuYSwxMSxmYWxzZSxmYWxzZSxmYWxzZSIvPg0KCQk8dWlmb250IG5hbWU9IkZPTlRfV0lOVElUTEUiIHZhbHVlPSJWZXJkYW5hLDExLGZhbHNlLGZhbHNlLHRydWUiLz4NCgkJPHVpZm9udCBuYW1lPSJGT05UX0FUVEFDSE1FTlRTIiB2YWx1ZT0iVmVyZGFuYSwxMSxmYWxzZSxmYWxzZSx0cnVlIi8+DQoJCTwhLS0gdWl0ZXh0IC0tPg0KCQk8IS0tIHN1YnN0aXR1dGlvbjogJW4gPT0gc2xpZGUgbnVtYmVyIC0tPg0KCQk8dWl0ZXh0IG5hbWU9IlVOTkFNRURTTElERVRJVExFIiB2YWx1ZT0i7Iqs65287J2065OcICVuIi8+DQoJCTwhLS0gc3Vic3RpdHV0aW9uOiAlbiA9PSBzbGlkZSBudW1iZXIgLS0+DQoJCTwhLS0gc3Vic3RpdHV0aW9uOiAldCA9PSB0b3RhbCBzbGlkZSBjb3VudCAtLT4NCgkJPHVpdGV4dCBuYW1lPSJTQ1JVQkJBUlNUQVRVU19TTElERUlORk8iIHZhbHVlPSLsiqzrnbzsnbTrk5wgJW4gLyAldCB8ICIvPg0KCQk8dWl0ZXh0IG5hbWU9IlNDUlVCQkFSU1RBVFVTX1NUT1BQRUQiIHZhbHVlPSLspJHsp4DrkKgiLz4NCgkJPHVpdGV4dCBuYW1lPSJTQ1JVQkJBUlNUQVRVU19QTEFZSU5HIiB2YWx1ZT0i7J6s7IOdIi8+DQoJCTx1aXRleHQgbmFtZT0iU0NSVUJCQVJTVEFUVVNfTk9BVURJTyIgdmFsdWU9IuyYpOuUlOyYpCDsl4bsnYwiLz4NCgkJPHVpdGV4dCBuYW1lPSJTQ1JVQkJBUlNUQVRVU19MT0FESU5HIiB2YWx1ZT0i66Gc65SpIi8+DQoJCTx1aXRleHQgbmFtZT0iU0NSVUJCQVJTVEFUVVNfQlVGRkVSSU5HIiB2YWx1ZT0i67KE7Y2866eBIi8+DQoJCTx1aXRleHQgbmFtZT0iU0NSVUJCQVJTVEFUVVNfUVVFU1RJT04iIHZhbHVlPSLsp4jrrLjsl5Ag64u17ZWY6riwIi8+DQoJCTx1aXRleHQgbmFtZT0iU0NSVUJCQVJTVEFUVVNfUkVWSUVXUVVJWiIgdmFsdWU9IuyniOusuCDri6Tsi5zrs7TquLAiLz4NCgkJPCEtLSBzdWJzdGl0dXRpb246ICVtID09IG1pbnV0ZXMgcmVtYWluaW5nIC0tPg0KCQk8IS0tIHN1YnN0aXR1dGlvbjogJXMgPT0gc2Vjb25kcyByZW1haW5pbmcgLS0+DQoJCTx1aXRleHQgbmFtZT0iRUxBUFNFRCIgdmFsdWU9IiVt67aEICVz7LSIIOuCqOydjCIvPg0KCQk8dWl0ZXh0IG5hbWU9Ik5PVEZPVU5EIiB2YWx1ZT0i7JeG7J2MIi8+DQoJCTx1aXRleHQgbmFtZT0iQVRUQUNITUVOVFMiIHZhbHVlPSLssqjrtoAg7YyM7J28Ii8+DQoJCTwhLS0gc3Vic3RpdHV0aW9uOiAlcCA9PSBjdXJyZW50IHNwZWFrZXIncyB0aXRsZSAtLT4NCgkJPHVpdGV4dCBuYW1lPSJCSU9XSU5fVElUTEUiIHZhbHVlPSLqsr3roKUg7IaM6rCcOiAlcCIvPg0KCQk8dWl0ZXh0IG5hbWU9IkJJT0JUTl9USVRMRSIgdmFsdWU9IuqyveugpSDshozqsJwiLz4NCgkJPHVpdGV4dCBuYW1lPSJESVZJREVSQlROX1RJVExFIiB2YWx1ZT0ifCIvPg0KCQk8dWl0ZXh0IG5hbWU9IkNPTlRBQ1RCVE5fVElUTEUiIHZhbHVlPSLsl7Drnb3sspgiLz4NCgkJPHVpdGV4dCBuYW1lPSJUQUJfT1VUTElORSIgdmFsdWU9IuqwnOyalCIvPg0KCQk8dWl0ZXh0IG5hbWU9IlRBQl9USFVNQiIgdmFsdWU9Iuy2leyGjO2MkCIvPg0KCQk8dWl0ZXh0IG5hbWU9IlRBQl9OT1RFUyIgdmFsdWU9IuuFuO2KuCIvPg0KCQk8dWl0ZXh0IG5hbWU9IlRBQl9TRUFSQ0giIHZhbHVlPSLqsoDsg4kiLz4NCgkJPHVpdGV4dCBuYW1lPSJTTElERV9IRUFESU5HIiB2YWx1ZT0i7Iqs65287J2065OcIOygnOuqqSIvPg0KCQk8dWl0ZXh0IG5hbWU9IkRVUkFUSU9OX0hFQURJTkciIHZhbHVlPSLsnqzsg53si5zqsIQiLz4NCgkJPHVpdGV4dCBuYW1lPSJTRUFSQ0hfSEVBRElORyIgdmFsdWU9Iu2FjeyKpO2KuCDqsoDsg4k6Ii8+DQoJCTx1aXRleHQgbmFtZT0iVEhVTUJfSEVBRElORyIgdmFsdWU9IuyKrOudvOydtOuTnCIvPg0KCQk8dWl0ZXh0IG5hbWU9IlRIVU1CX0lORk8iIHZhbHVlPSLsoJzrqqkv7J6s7IOd7Iuc6rCEIi8+DQoJCTx1aXRleHQgbmFtZT0iQVRUQUNITkFNRV9IRUFESU5HIiB2YWx1ZT0i7YyM7J28IOydtOumhCIvPg0KCQk8dWl0ZXh0IG5hbWU9IkFUVEFDSFNJWkVfSEVBRElORyIgdmFsdWU9Iu2BrOq4sCIvPg0KCQk8dWl0ZXh0IG5hbWU9IlNMSURFX05PVEVTIiB2YWx1ZT0i7Iqs65287J2065OcIOuFuO2KuCIvPg0KCQk8IS0tIHN1YnN0aXR1dGlvbjogJXAgPT0gcHJlc2VudGF0aW9uIHRpdGxlIC0tPg0KCQk8IS0tIHN1YnN0aXR1dGlvbjogJXMgPT0gc2xpZGUgdGl0bGUgLS0+DQoJCTwhLS0gc3Vic3RpdHV0aW9uOiAlbiA9PSBzbGlkZSBudW1iZXIgLS0+DQoJCTx1aXRleHQgbmFtZT0iQk9PS01BUksiIHZhbHVlPSJBZG9iZSBQcmVzZW50ZXIgLSAlcCIvPg0KCQk8IS0tIHN1YnN0aXR1dGlvbjogJXAgPT0gcHJlc2VudGF0aW9uIHRpdGxlIC0tPg0KCQk8IS0tIHN1YnN0aXR1dGlvbjogJXMgPT0gc2xpZGUgdGl0bGUgLS0+DQoJCTwhLS0gc3Vic3RpdHV0aW9uOiAlbiA9PSBzbGlkZSBudW1iZXIgLS0+DQoJCTx1aXRleHQgbmFtZT0iQk9PS01BUktTTElERSIgdmFsdWU9IkFkb2JlIFByZXNlbnRlciAtICVwICVzIi8+DQoJCTx1aXRleHQgbmFtZT0iU0hPV1NJREVCQVIiIHZhbHVlPSLssLjsl6zsnpDsl5Dqsowg7IS466GcIOunieuMgCDrs7TsnbTquLAiLz4NCgkJPHVpdGV4dCBuYW1lPSJNVVRFIiB2YWx1ZT0i7J2M7IaM6rGwIi8+DQoJCTx1aXRleHQgbmFtZT0iRE9DV1JBUF9USVRMRSIgdmFsdWU9IlByZXNlbnRlciDtjIzsnbwg7LKo67aAIi8+DQoJCTx1aXRleHQgbmFtZT0iRE9DV1JBUF9NU0ciIHZhbHVlPSLrgrQg7Lu07ZOo7YSw7JeQIOyggOyepSIvPg0KCQk8dWl0ZXh0IG5hbWU9IkRPQ1dSQVBfUFJPTVBUIiB2YWx1ZT0i7YG066at7ZWY7JesIOuLpOyatOuhnOuTnCIvPg0KCTwvbGFuZ3VhZ2U+DQo8L2NvbmZpZ3VyYXRpb24+DQog"/>
  <p:tag name="MMPROD_UIDATA" val="&lt;database version=&quot;10.0&quot;&gt;&lt;object type=&quot;1&quot; unique_id=&quot;10001&quot;&gt;&lt;property id=&quot;20139&quot; value=&quot;%n. %s&quot;/&gt;&lt;property id=&quot;20141&quot; value=&quot;Le genre des noms (concept title)&quot;/&gt;&lt;property id=&quot;20144&quot; value=&quot;1&quot;/&gt;&lt;property id=&quot;20146&quot; value=&quot;0&quot;/&gt;&lt;property id=&quot;20147&quot; value=&quot;0&quot;/&gt;&lt;property id=&quot;20148&quot; value=&quot;5&quot;/&gt;&lt;property id=&quot;20180&quot; value=&quot;0&quot;/&gt;&lt;property id=&quot;20181&quot; value=&quot;0&quot;/&gt;&lt;property id=&quot;20193&quot; value=&quot;-1&quot;/&gt;&lt;property id=&quot;20224&quot; value=&quot;\\artsfile.uwaterloo.ca\ktsedryk\My Documents\My Adobe Presentations\template&quot;/&gt;&lt;property id=&quot;20250&quot; value=&quot;0&quot;/&gt;&lt;property id=&quot;20251&quot; value=&quot;0&quot;/&gt;&lt;property id=&quot;20259&quot; value=&quot;0&quot;/&gt;&lt;object type=&quot;8&quot; unique_id=&quot;10777&quot;&gt;&lt;/object&gt;&lt;object type=&quot;2&quot; unique_id=&quot;10778&quot;&gt;&lt;object type=&quot;3&quot; unique_id=&quot;16090&quot;&gt;&lt;property id=&quot;20148&quot; value=&quot;5&quot;/&gt;&lt;property id=&quot;20300&quot; value=&quot;Slide 1&quot;/&gt;&lt;property id=&quot;20303&quot; value=&quot;-1&quot;/&gt;&lt;property id=&quot;20307&quot; value=&quot;347&quot;/&gt;&lt;property id=&quot;20309&quot; value=&quot;-1&quot;/&gt;&lt;/object&gt;&lt;object type=&quot;3&quot; unique_id=&quot;21677&quot;&gt;&lt;property id=&quot;20148&quot; value=&quot;5&quot;/&gt;&lt;property id=&quot;20300&quot; value=&quot;Slide 2&quot;/&gt;&lt;property id=&quot;20307&quot; value=&quot;348&quot;/&gt;&lt;/object&gt;&lt;object type=&quot;3&quot; unique_id=&quot;21694&quot;&gt;&lt;property id=&quot;20148&quot; value=&quot;5&quot;/&gt;&lt;property id=&quot;20300&quot; value=&quot;Slide 3&quot;/&gt;&lt;property id=&quot;20307&quot; value=&quot;349&quot;/&gt;&lt;/object&gt;&lt;/object&gt;&lt;object type=&quot;4&quot; unique_id=&quot;13066&quot;&gt;&lt;/object&gt;&lt;/object&gt;&lt;/database&gt;"/>
  <p:tag name="SECTOMILLISECCONVERTED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4.3|12.8|13.8|16.2|27.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8|4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3|8.2|11.5|7.6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itle &amp; Bullet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itle &amp; Bullets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triangle" w="med" len="med"/>
        </a:ln>
      </a:spPr>
      <a:bodyPr anchor="ctr"/>
      <a:lstStyle>
        <a:defPPr algn="ctr">
          <a:defRPr/>
        </a:defPPr>
      </a:lstStyle>
      <a:style>
        <a:lnRef idx="2">
          <a:schemeClr val="accent4"/>
        </a:lnRef>
        <a:fillRef idx="1">
          <a:schemeClr val="lt1"/>
        </a:fillRef>
        <a:effectRef idx="0">
          <a:schemeClr val="accent4"/>
        </a:effectRef>
        <a:fontRef idx="minor">
          <a:schemeClr val="dk1"/>
        </a:fontRef>
      </a:style>
    </a:spDef>
    <a:lnDef>
      <a:spPr bwMode="auto"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</a:objectDefaults>
  <a:extraClrSchemeLst>
    <a:extraClrScheme>
      <a:clrScheme name="Title &amp; Bullet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2331</TotalTime>
  <Pages>0</Pages>
  <Words>710</Words>
  <Characters>0</Characters>
  <Application>Microsoft Office PowerPoint</Application>
  <PresentationFormat>Custom</PresentationFormat>
  <Lines>0</Lines>
  <Paragraphs>88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3" baseType="lpstr">
      <vt:lpstr>Arial</vt:lpstr>
      <vt:lpstr>Calibri</vt:lpstr>
      <vt:lpstr>Gill Sans</vt:lpstr>
      <vt:lpstr>Open Sans</vt:lpstr>
      <vt:lpstr>Symbol</vt:lpstr>
      <vt:lpstr>Times New Roman</vt:lpstr>
      <vt:lpstr>Wingdings</vt:lpstr>
      <vt:lpstr>Title &amp; Bullets</vt:lpstr>
      <vt:lpstr>Les pronoms sujets</vt:lpstr>
      <vt:lpstr>Introduction</vt:lpstr>
      <vt:lpstr>Place (devant le verbe)</vt:lpstr>
      <vt:lpstr>Place (après le verbe)</vt:lpstr>
      <vt:lpstr>Place (après le verbe)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pronoms sujets</dc:title>
  <dc:subject>Pronoms personnels</dc:subject>
  <dc:creator>Tsedryk, Kanstantsin</dc:creator>
  <cp:keywords>FR251</cp:keywords>
  <cp:lastModifiedBy>KT</cp:lastModifiedBy>
  <cp:revision>491</cp:revision>
  <dcterms:modified xsi:type="dcterms:W3CDTF">2024-01-12T16:15:01Z</dcterms:modified>
</cp:coreProperties>
</file>