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notesSlides/notesSlide6.xml" ContentType="application/vnd.openxmlformats-officedocument.presentationml.notesSlide+xml"/>
  <Override PartName="/ppt/tags/tag7.xml" ContentType="application/vnd.openxmlformats-officedocument.presentationml.tags+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9"/>
  </p:notesMasterIdLst>
  <p:handoutMasterIdLst>
    <p:handoutMasterId r:id="rId10"/>
  </p:handoutMasterIdLst>
  <p:sldIdLst>
    <p:sldId id="347" r:id="rId2"/>
    <p:sldId id="348" r:id="rId3"/>
    <p:sldId id="349" r:id="rId4"/>
    <p:sldId id="350" r:id="rId5"/>
    <p:sldId id="351" r:id="rId6"/>
    <p:sldId id="352" r:id="rId7"/>
    <p:sldId id="353" r:id="rId8"/>
  </p:sldIdLst>
  <p:sldSz cx="12482513" cy="7021513"/>
  <p:notesSz cx="7023100" cy="9309100"/>
  <p:custDataLst>
    <p:tags r:id="rId11"/>
  </p:custDataLst>
  <p:defaultTextStyle>
    <a:defPPr>
      <a:defRPr lang="en-US"/>
    </a:defPPr>
    <a:lvl1pPr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1pPr>
    <a:lvl2pPr marL="322263" indent="131763"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2pPr>
    <a:lvl3pPr marL="647700" indent="263525"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3pPr>
    <a:lvl4pPr marL="971550" indent="396875"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4pPr>
    <a:lvl5pPr marL="1296988" indent="528638"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5pPr>
    <a:lvl6pPr marL="2286000" algn="l" defTabSz="914400" rtl="0" eaLnBrk="1" latinLnBrk="0" hangingPunct="1">
      <a:defRPr sz="3000" kern="1200">
        <a:solidFill>
          <a:srgbClr val="000000"/>
        </a:solidFill>
        <a:latin typeface="Gill Sans" charset="0"/>
        <a:ea typeface="+mn-ea"/>
        <a:cs typeface="ヒラギノ角ゴ ProN W3" charset="0"/>
        <a:sym typeface="Gill Sans" charset="0"/>
      </a:defRPr>
    </a:lvl6pPr>
    <a:lvl7pPr marL="2743200" algn="l" defTabSz="914400" rtl="0" eaLnBrk="1" latinLnBrk="0" hangingPunct="1">
      <a:defRPr sz="3000" kern="1200">
        <a:solidFill>
          <a:srgbClr val="000000"/>
        </a:solidFill>
        <a:latin typeface="Gill Sans" charset="0"/>
        <a:ea typeface="+mn-ea"/>
        <a:cs typeface="ヒラギノ角ゴ ProN W3" charset="0"/>
        <a:sym typeface="Gill Sans" charset="0"/>
      </a:defRPr>
    </a:lvl7pPr>
    <a:lvl8pPr marL="3200400" algn="l" defTabSz="914400" rtl="0" eaLnBrk="1" latinLnBrk="0" hangingPunct="1">
      <a:defRPr sz="3000" kern="1200">
        <a:solidFill>
          <a:srgbClr val="000000"/>
        </a:solidFill>
        <a:latin typeface="Gill Sans" charset="0"/>
        <a:ea typeface="+mn-ea"/>
        <a:cs typeface="ヒラギノ角ゴ ProN W3" charset="0"/>
        <a:sym typeface="Gill Sans" charset="0"/>
      </a:defRPr>
    </a:lvl8pPr>
    <a:lvl9pPr marL="3657600" algn="l" defTabSz="914400" rtl="0" eaLnBrk="1" latinLnBrk="0" hangingPunct="1">
      <a:defRPr sz="3000" kern="1200">
        <a:solidFill>
          <a:srgbClr val="000000"/>
        </a:solidFill>
        <a:latin typeface="Gill Sans" charset="0"/>
        <a:ea typeface="+mn-ea"/>
        <a:cs typeface="ヒラギノ角ゴ ProN W3" charset="0"/>
        <a:sym typeface="Gill Sans" charset="0"/>
      </a:defRPr>
    </a:lvl9pPr>
  </p:defaultTextStyle>
  <p:extLst>
    <p:ext uri="{EFAFB233-063F-42B5-8137-9DF3F51BA10A}">
      <p15:sldGuideLst xmlns:p15="http://schemas.microsoft.com/office/powerpoint/2012/main">
        <p15:guide id="1" orient="horz" pos="486" userDrawn="1">
          <p15:clr>
            <a:srgbClr val="A4A3A4"/>
          </p15:clr>
        </p15:guide>
        <p15:guide id="2" orient="horz" pos="3940" userDrawn="1">
          <p15:clr>
            <a:srgbClr val="A4A3A4"/>
          </p15:clr>
        </p15:guide>
        <p15:guide id="3" pos="788" userDrawn="1">
          <p15:clr>
            <a:srgbClr val="A4A3A4"/>
          </p15:clr>
        </p15:guide>
        <p15:guide id="4" pos="3943" userDrawn="1">
          <p15:clr>
            <a:srgbClr val="A4A3A4"/>
          </p15:clr>
        </p15:guide>
        <p15:guide id="5" pos="7078" userDrawn="1">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6588"/>
    <a:srgbClr val="6F2A0B"/>
    <a:srgbClr val="3E5E28"/>
    <a:srgbClr val="679192"/>
    <a:srgbClr val="D8E5ED"/>
    <a:srgbClr val="ADC8D7"/>
    <a:srgbClr val="BBD7C8"/>
    <a:srgbClr val="66FF66"/>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085" autoAdjust="0"/>
    <p:restoredTop sz="75779" autoAdjust="0"/>
  </p:normalViewPr>
  <p:slideViewPr>
    <p:cSldViewPr snapToGrid="0" snapToObjects="1" showGuides="1">
      <p:cViewPr varScale="1">
        <p:scale>
          <a:sx n="79" d="100"/>
          <a:sy n="79" d="100"/>
        </p:scale>
        <p:origin x="546" y="90"/>
      </p:cViewPr>
      <p:guideLst>
        <p:guide orient="horz" pos="486"/>
        <p:guide orient="horz" pos="3940"/>
        <p:guide pos="788"/>
        <p:guide pos="3943"/>
        <p:guide pos="7078"/>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showGuides="1">
      <p:cViewPr varScale="1">
        <p:scale>
          <a:sx n="81" d="100"/>
          <a:sy n="81" d="100"/>
        </p:scale>
        <p:origin x="3858" y="90"/>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Header Placeholder 2">
            <a:extLst>
              <a:ext uri="{FF2B5EF4-FFF2-40B4-BE49-F238E27FC236}">
                <a16:creationId xmlns:a16="http://schemas.microsoft.com/office/drawing/2014/main" id="{A4FAA37D-BD83-F4EC-6A41-6B63072334BB}"/>
              </a:ext>
            </a:extLst>
          </p:cNvPr>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r>
              <a:rPr lang="fr-CA" dirty="0"/>
              <a:t>Les pronoms personnels</a:t>
            </a: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dt="0"/>
  <p:extLst>
    <p:ext uri="{56416CCD-93CA-4268-BC5B-53C4BB910035}">
      <p15:sldGuideLst xmlns:p15="http://schemas.microsoft.com/office/powerpoint/2012/main">
        <p15:guide id="1" orient="horz" pos="2932" userDrawn="1">
          <p15:clr>
            <a:srgbClr val="F26B43"/>
          </p15:clr>
        </p15:guide>
        <p15:guide id="2" pos="2212"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9D0DC45-13C5-4377-98AD-0C9A4D2CE5FF}"/>
              </a:ext>
            </a:extLst>
          </p:cNvPr>
          <p:cNvSpPr>
            <a:spLocks noGrp="1"/>
          </p:cNvSpPr>
          <p:nvPr>
            <p:ph type="hdr" sz="quarter"/>
          </p:nvPr>
        </p:nvSpPr>
        <p:spPr>
          <a:xfrm>
            <a:off x="0" y="0"/>
            <a:ext cx="3043238" cy="465138"/>
          </a:xfrm>
          <a:prstGeom prst="rect">
            <a:avLst/>
          </a:prstGeom>
        </p:spPr>
        <p:txBody>
          <a:bodyPr vert="horz" lIns="93324" tIns="46662" rIns="93324" bIns="46662" rtlCol="0"/>
          <a:lstStyle>
            <a:lvl1pPr algn="l">
              <a:defRPr sz="1200">
                <a:latin typeface="Gill Sans" charset="0"/>
                <a:ea typeface="ヒラギノ角ゴ ProN W3" charset="0"/>
                <a:cs typeface="ヒラギノ角ゴ ProN W3" charset="0"/>
                <a:sym typeface="Gill Sans" charset="0"/>
              </a:defRPr>
            </a:lvl1pPr>
          </a:lstStyle>
          <a:p>
            <a:pPr>
              <a:defRPr/>
            </a:pPr>
            <a:r>
              <a:rPr lang="en-CA"/>
              <a:t>Titre</a:t>
            </a:r>
          </a:p>
        </p:txBody>
      </p:sp>
      <p:sp>
        <p:nvSpPr>
          <p:cNvPr id="3" name="Date Placeholder 2">
            <a:extLst>
              <a:ext uri="{FF2B5EF4-FFF2-40B4-BE49-F238E27FC236}">
                <a16:creationId xmlns:a16="http://schemas.microsoft.com/office/drawing/2014/main" id="{D08CEA86-2AAE-4FFA-A61F-05447F48C3C8}"/>
              </a:ext>
            </a:extLst>
          </p:cNvPr>
          <p:cNvSpPr>
            <a:spLocks noGrp="1"/>
          </p:cNvSpPr>
          <p:nvPr>
            <p:ph type="dt" idx="1"/>
          </p:nvPr>
        </p:nvSpPr>
        <p:spPr>
          <a:xfrm>
            <a:off x="3978275" y="0"/>
            <a:ext cx="3043238" cy="465138"/>
          </a:xfrm>
          <a:prstGeom prst="rect">
            <a:avLst/>
          </a:prstGeom>
        </p:spPr>
        <p:txBody>
          <a:bodyPr vert="horz" lIns="93324" tIns="46662" rIns="93324" bIns="46662" rtlCol="0"/>
          <a:lstStyle>
            <a:lvl1pPr algn="r">
              <a:defRPr sz="1200">
                <a:latin typeface="Gill Sans" charset="0"/>
                <a:ea typeface="ヒラギノ角ゴ ProN W3" charset="0"/>
                <a:cs typeface="ヒラギノ角ゴ ProN W3" charset="0"/>
                <a:sym typeface="Gill Sans" charset="0"/>
              </a:defRPr>
            </a:lvl1pPr>
          </a:lstStyle>
          <a:p>
            <a:pPr>
              <a:defRPr/>
            </a:pPr>
            <a:fld id="{8EF22E2F-AFEB-411F-85FE-98A3797FCE98}" type="datetimeFigureOut">
              <a:rPr lang="en-US"/>
              <a:pPr>
                <a:defRPr/>
              </a:pPr>
              <a:t>12-Jan-24</a:t>
            </a:fld>
            <a:endParaRPr lang="en-CA"/>
          </a:p>
        </p:txBody>
      </p:sp>
      <p:sp>
        <p:nvSpPr>
          <p:cNvPr id="4" name="Slide Image Placeholder 3">
            <a:extLst>
              <a:ext uri="{FF2B5EF4-FFF2-40B4-BE49-F238E27FC236}">
                <a16:creationId xmlns:a16="http://schemas.microsoft.com/office/drawing/2014/main" id="{1C52AA63-6471-41F4-A435-687AF3E8B988}"/>
              </a:ext>
            </a:extLst>
          </p:cNvPr>
          <p:cNvSpPr>
            <a:spLocks noGrp="1" noRot="1" noChangeAspect="1"/>
          </p:cNvSpPr>
          <p:nvPr>
            <p:ph type="sldImg" idx="2"/>
          </p:nvPr>
        </p:nvSpPr>
        <p:spPr>
          <a:xfrm>
            <a:off x="409575" y="698500"/>
            <a:ext cx="6203950" cy="3490913"/>
          </a:xfrm>
          <a:prstGeom prst="rect">
            <a:avLst/>
          </a:prstGeom>
          <a:noFill/>
          <a:ln w="12700">
            <a:solidFill>
              <a:prstClr val="black"/>
            </a:solidFill>
          </a:ln>
        </p:spPr>
        <p:txBody>
          <a:bodyPr vert="horz" lIns="93324" tIns="46662" rIns="93324" bIns="46662" rtlCol="0" anchor="ctr"/>
          <a:lstStyle/>
          <a:p>
            <a:pPr lvl="0"/>
            <a:endParaRPr lang="en-CA" noProof="0"/>
          </a:p>
        </p:txBody>
      </p:sp>
      <p:sp>
        <p:nvSpPr>
          <p:cNvPr id="5" name="Notes Placeholder 4">
            <a:extLst>
              <a:ext uri="{FF2B5EF4-FFF2-40B4-BE49-F238E27FC236}">
                <a16:creationId xmlns:a16="http://schemas.microsoft.com/office/drawing/2014/main" id="{8D06B235-3C54-4590-97C8-BC161EBC4973}"/>
              </a:ext>
            </a:extLst>
          </p:cNvPr>
          <p:cNvSpPr>
            <a:spLocks noGrp="1"/>
          </p:cNvSpPr>
          <p:nvPr>
            <p:ph type="body" sz="quarter" idx="3"/>
          </p:nvPr>
        </p:nvSpPr>
        <p:spPr>
          <a:xfrm>
            <a:off x="701675" y="4421188"/>
            <a:ext cx="5619750" cy="4189412"/>
          </a:xfrm>
          <a:prstGeom prst="rect">
            <a:avLst/>
          </a:prstGeom>
        </p:spPr>
        <p:txBody>
          <a:bodyPr vert="horz" lIns="93324" tIns="46662" rIns="93324" bIns="46662"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a:extLst>
              <a:ext uri="{FF2B5EF4-FFF2-40B4-BE49-F238E27FC236}">
                <a16:creationId xmlns:a16="http://schemas.microsoft.com/office/drawing/2014/main" id="{12E179EC-9E4D-4692-BA24-3BB98A6D9325}"/>
              </a:ext>
            </a:extLst>
          </p:cNvPr>
          <p:cNvSpPr>
            <a:spLocks noGrp="1"/>
          </p:cNvSpPr>
          <p:nvPr>
            <p:ph type="ftr" sz="quarter" idx="4"/>
          </p:nvPr>
        </p:nvSpPr>
        <p:spPr>
          <a:xfrm>
            <a:off x="0" y="8842375"/>
            <a:ext cx="3043238" cy="465138"/>
          </a:xfrm>
          <a:prstGeom prst="rect">
            <a:avLst/>
          </a:prstGeom>
        </p:spPr>
        <p:txBody>
          <a:bodyPr vert="horz" lIns="93324" tIns="46662" rIns="93324" bIns="46662" rtlCol="0" anchor="b"/>
          <a:lstStyle>
            <a:lvl1pPr algn="l">
              <a:defRPr sz="1200">
                <a:latin typeface="Gill Sans" charset="0"/>
                <a:ea typeface="ヒラギノ角ゴ ProN W3" charset="0"/>
                <a:cs typeface="ヒラギノ角ゴ ProN W3" charset="0"/>
                <a:sym typeface="Gill Sans" charset="0"/>
              </a:defRPr>
            </a:lvl1pPr>
          </a:lstStyle>
          <a:p>
            <a:pPr>
              <a:defRPr/>
            </a:pPr>
            <a:r>
              <a:rPr lang="en-CA"/>
              <a:t>FR 252</a:t>
            </a:r>
          </a:p>
        </p:txBody>
      </p:sp>
      <p:sp>
        <p:nvSpPr>
          <p:cNvPr id="7" name="Slide Number Placeholder 6">
            <a:extLst>
              <a:ext uri="{FF2B5EF4-FFF2-40B4-BE49-F238E27FC236}">
                <a16:creationId xmlns:a16="http://schemas.microsoft.com/office/drawing/2014/main" id="{464F6E43-1F00-477A-AA0E-2167945B1DB6}"/>
              </a:ext>
            </a:extLst>
          </p:cNvPr>
          <p:cNvSpPr>
            <a:spLocks noGrp="1"/>
          </p:cNvSpPr>
          <p:nvPr>
            <p:ph type="sldNum" sz="quarter" idx="5"/>
          </p:nvPr>
        </p:nvSpPr>
        <p:spPr>
          <a:xfrm>
            <a:off x="3978275" y="8842375"/>
            <a:ext cx="3043238" cy="465138"/>
          </a:xfrm>
          <a:prstGeom prst="rect">
            <a:avLst/>
          </a:prstGeom>
        </p:spPr>
        <p:txBody>
          <a:bodyPr vert="horz" wrap="square" lIns="93324" tIns="46662" rIns="93324" bIns="46662" numCol="1" anchor="b" anchorCtr="0" compatLnSpc="1">
            <a:prstTxWarp prst="textNoShape">
              <a:avLst/>
            </a:prstTxWarp>
          </a:bodyPr>
          <a:lstStyle>
            <a:lvl1pPr algn="r">
              <a:defRPr sz="1200"/>
            </a:lvl1pPr>
          </a:lstStyle>
          <a:p>
            <a:fld id="{FAD5B01B-8261-413B-B4A6-6EF9DC32D8C9}" type="slidenum">
              <a:rPr lang="en-CA" altLang="fr-FR"/>
              <a:pPr/>
              <a:t>‹#›</a:t>
            </a:fld>
            <a:endParaRPr lang="en-CA" altLang="fr-FR"/>
          </a:p>
        </p:txBody>
      </p:sp>
    </p:spTree>
  </p:cSld>
  <p:clrMap bg1="lt1" tx1="dk1" bg2="lt2" tx2="dk2" accent1="accent1" accent2="accent2" accent3="accent3" accent4="accent4" accent5="accent5" accent6="accent6" hlink="hlink" folHlink="folHlink"/>
  <p:hf dt="0"/>
  <p:notesStyle>
    <a:lvl1pPr algn="l" defTabSz="647700" rtl="0" eaLnBrk="0" fontAlgn="base" hangingPunct="0">
      <a:spcBef>
        <a:spcPct val="30000"/>
      </a:spcBef>
      <a:spcAft>
        <a:spcPct val="0"/>
      </a:spcAft>
      <a:defRPr sz="900" kern="1200">
        <a:solidFill>
          <a:schemeClr val="tx1"/>
        </a:solidFill>
        <a:latin typeface="+mn-lt"/>
        <a:ea typeface="+mn-ea"/>
        <a:cs typeface="+mn-cs"/>
      </a:defRPr>
    </a:lvl1pPr>
    <a:lvl2pPr marL="322263" algn="l" defTabSz="647700" rtl="0" eaLnBrk="0" fontAlgn="base" hangingPunct="0">
      <a:spcBef>
        <a:spcPct val="30000"/>
      </a:spcBef>
      <a:spcAft>
        <a:spcPct val="0"/>
      </a:spcAft>
      <a:defRPr sz="900" kern="1200">
        <a:solidFill>
          <a:schemeClr val="tx1"/>
        </a:solidFill>
        <a:latin typeface="+mn-lt"/>
        <a:ea typeface="+mn-ea"/>
        <a:cs typeface="+mn-cs"/>
      </a:defRPr>
    </a:lvl2pPr>
    <a:lvl3pPr marL="647700" algn="l" defTabSz="647700" rtl="0" eaLnBrk="0" fontAlgn="base" hangingPunct="0">
      <a:spcBef>
        <a:spcPct val="30000"/>
      </a:spcBef>
      <a:spcAft>
        <a:spcPct val="0"/>
      </a:spcAft>
      <a:defRPr sz="900" kern="1200">
        <a:solidFill>
          <a:schemeClr val="tx1"/>
        </a:solidFill>
        <a:latin typeface="+mn-lt"/>
        <a:ea typeface="+mn-ea"/>
        <a:cs typeface="+mn-cs"/>
      </a:defRPr>
    </a:lvl3pPr>
    <a:lvl4pPr marL="971550" algn="l" defTabSz="647700" rtl="0" eaLnBrk="0" fontAlgn="base" hangingPunct="0">
      <a:spcBef>
        <a:spcPct val="30000"/>
      </a:spcBef>
      <a:spcAft>
        <a:spcPct val="0"/>
      </a:spcAft>
      <a:defRPr sz="900" kern="1200">
        <a:solidFill>
          <a:schemeClr val="tx1"/>
        </a:solidFill>
        <a:latin typeface="+mn-lt"/>
        <a:ea typeface="+mn-ea"/>
        <a:cs typeface="+mn-cs"/>
      </a:defRPr>
    </a:lvl4pPr>
    <a:lvl5pPr marL="1296988" algn="l" defTabSz="647700" rtl="0" eaLnBrk="0" fontAlgn="base" hangingPunct="0">
      <a:spcBef>
        <a:spcPct val="30000"/>
      </a:spcBef>
      <a:spcAft>
        <a:spcPct val="0"/>
      </a:spcAft>
      <a:defRPr sz="900" kern="1200">
        <a:solidFill>
          <a:schemeClr val="tx1"/>
        </a:solidFill>
        <a:latin typeface="+mn-lt"/>
        <a:ea typeface="+mn-ea"/>
        <a:cs typeface="+mn-cs"/>
      </a:defRPr>
    </a:lvl5pPr>
    <a:lvl6pPr marL="1623573" algn="l" defTabSz="649429" rtl="0" eaLnBrk="1" latinLnBrk="0" hangingPunct="1">
      <a:defRPr sz="900" kern="1200">
        <a:solidFill>
          <a:schemeClr val="tx1"/>
        </a:solidFill>
        <a:latin typeface="+mn-lt"/>
        <a:ea typeface="+mn-ea"/>
        <a:cs typeface="+mn-cs"/>
      </a:defRPr>
    </a:lvl6pPr>
    <a:lvl7pPr marL="1948289" algn="l" defTabSz="649429" rtl="0" eaLnBrk="1" latinLnBrk="0" hangingPunct="1">
      <a:defRPr sz="900" kern="1200">
        <a:solidFill>
          <a:schemeClr val="tx1"/>
        </a:solidFill>
        <a:latin typeface="+mn-lt"/>
        <a:ea typeface="+mn-ea"/>
        <a:cs typeface="+mn-cs"/>
      </a:defRPr>
    </a:lvl7pPr>
    <a:lvl8pPr marL="2273003" algn="l" defTabSz="649429" rtl="0" eaLnBrk="1" latinLnBrk="0" hangingPunct="1">
      <a:defRPr sz="900" kern="1200">
        <a:solidFill>
          <a:schemeClr val="tx1"/>
        </a:solidFill>
        <a:latin typeface="+mn-lt"/>
        <a:ea typeface="+mn-ea"/>
        <a:cs typeface="+mn-cs"/>
      </a:defRPr>
    </a:lvl8pPr>
    <a:lvl9pPr marL="2597718" algn="l" defTabSz="649429" rtl="0" eaLnBrk="1" latinLnBrk="0" hangingPunct="1">
      <a:defRPr sz="9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932" userDrawn="1">
          <p15:clr>
            <a:srgbClr val="F26B43"/>
          </p15:clr>
        </p15:guide>
        <p15:guide id="2" pos="2212"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647700" rtl="0" eaLnBrk="0" fontAlgn="base" latinLnBrk="0" hangingPunct="0">
              <a:lnSpc>
                <a:spcPct val="100000"/>
              </a:lnSpc>
              <a:spcBef>
                <a:spcPct val="30000"/>
              </a:spcBef>
              <a:spcAft>
                <a:spcPct val="0"/>
              </a:spcAft>
              <a:buClrTx/>
              <a:buSzTx/>
              <a:buFontTx/>
              <a:buNone/>
              <a:tabLst/>
              <a:defRPr/>
            </a:pPr>
            <a:r>
              <a:rPr lang="fr-CA" sz="1800" dirty="0">
                <a:effectLst/>
                <a:latin typeface="Open Sans" panose="020B0606030504020204" pitchFamily="34" charset="0"/>
                <a:ea typeface="Calibri" panose="020F0502020204030204" pitchFamily="34" charset="0"/>
                <a:cs typeface="Times New Roman" panose="02020603050405020304" pitchFamily="18" charset="0"/>
              </a:rPr>
              <a:t>Aujourd’hui nous abordons le sujet des pronoms personnels en français. Nous allons apprendre avec vous à distinguer différents types de pronoms personnels et leurs caractéristiques d’emploi. </a:t>
            </a: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252</a:t>
            </a:r>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1</a:t>
            </a:fld>
            <a:endParaRPr lang="en-CA" altLang="fr-FR"/>
          </a:p>
        </p:txBody>
      </p:sp>
    </p:spTree>
    <p:extLst>
      <p:ext uri="{BB962C8B-B14F-4D97-AF65-F5344CB8AC3E}">
        <p14:creationId xmlns:p14="http://schemas.microsoft.com/office/powerpoint/2010/main" val="331196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Pour commencer, considérons une phrase suivante : </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Il la lui envoie par la poste. </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Est-ce que nous pouvons comprendre de quoi il s’agit dans cette phrase ? Non.</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Le contexte nous manque.</a:t>
            </a: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252</a:t>
            </a:r>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2</a:t>
            </a:fld>
            <a:endParaRPr lang="en-CA" altLang="fr-FR"/>
          </a:p>
        </p:txBody>
      </p:sp>
    </p:spTree>
    <p:extLst>
      <p:ext uri="{BB962C8B-B14F-4D97-AF65-F5344CB8AC3E}">
        <p14:creationId xmlns:p14="http://schemas.microsoft.com/office/powerpoint/2010/main" val="39979729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Mais si je dis : « Jean écrit une lettre à Marie. » - Il la lui envoie par la poste. </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Maintenant c’est beaucoup plus clair, </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Jean » est remplacé par « il »</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une lettre » est représentée par « la »</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et finalement, « à Marie » signifie « lui »</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il, la, lui »  sont des pronoms</a:t>
            </a: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252</a:t>
            </a:r>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3</a:t>
            </a:fld>
            <a:endParaRPr lang="en-CA" altLang="fr-FR"/>
          </a:p>
        </p:txBody>
      </p:sp>
    </p:spTree>
    <p:extLst>
      <p:ext uri="{BB962C8B-B14F-4D97-AF65-F5344CB8AC3E}">
        <p14:creationId xmlns:p14="http://schemas.microsoft.com/office/powerpoint/2010/main" val="30339547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Ainsi, nous pouvons donner une définition d’un pronom. Un pronom est un mot qui remplace un nom déjà employé dans le contexte.</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On emploie les pronoms pour éviter la répétition. Lorsqu’un nom a été déjà employé, on ne le répète pas chaque fois qu’on veut désigner le même être, le même objet, etc., mais on remplace ce mot par un pronom. </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En fait, un pronom peut aussi remplacer un autre pronom, un adjectif ou toute une phrase. </a:t>
            </a: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252</a:t>
            </a:r>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4</a:t>
            </a:fld>
            <a:endParaRPr lang="en-CA" altLang="fr-FR"/>
          </a:p>
        </p:txBody>
      </p:sp>
    </p:spTree>
    <p:extLst>
      <p:ext uri="{BB962C8B-B14F-4D97-AF65-F5344CB8AC3E}">
        <p14:creationId xmlns:p14="http://schemas.microsoft.com/office/powerpoint/2010/main" val="3475901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25000" lnSpcReduction="20000"/>
          </a:bodyPr>
          <a:lstStyle/>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On distingue 6 catégories de pronoms : </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Les pronoms personnels </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Connais-</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tu</a:t>
            </a:r>
            <a:r>
              <a:rPr lang="fr-CA" sz="1800" dirty="0">
                <a:effectLst/>
                <a:latin typeface="Open Sans" panose="020B0606030504020204" pitchFamily="34" charset="0"/>
                <a:ea typeface="Calibri" panose="020F0502020204030204" pitchFamily="34" charset="0"/>
                <a:cs typeface="Times New Roman" panose="02020603050405020304" pitchFamily="18" charset="0"/>
              </a:rPr>
              <a:t> Armand? – Oui,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je le</a:t>
            </a:r>
            <a:r>
              <a:rPr lang="fr-CA" sz="1800" dirty="0">
                <a:effectLst/>
                <a:latin typeface="Open Sans" panose="020B0606030504020204" pitchFamily="34" charset="0"/>
                <a:ea typeface="Calibri" panose="020F0502020204030204" pitchFamily="34" charset="0"/>
                <a:cs typeface="Times New Roman" panose="02020603050405020304" pitchFamily="18" charset="0"/>
              </a:rPr>
              <a:t> connais.</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tu, le et je » sont des pronoms personnels</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Les pronoms possessifs</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La voiture de mon voisin est rouge,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la mienne</a:t>
            </a:r>
            <a:r>
              <a:rPr lang="fr-CA" sz="1800" dirty="0">
                <a:effectLst/>
                <a:latin typeface="Open Sans" panose="020B0606030504020204" pitchFamily="34" charset="0"/>
                <a:ea typeface="Calibri" panose="020F0502020204030204" pitchFamily="34" charset="0"/>
                <a:cs typeface="Times New Roman" panose="02020603050405020304" pitchFamily="18" charset="0"/>
              </a:rPr>
              <a:t> est noire. </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Donc, « la mienne » est un exemple d’un pronom possessif.</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Les pronoms interrogatifs</a:t>
            </a:r>
          </a:p>
          <a:p>
            <a:pPr marL="0" marR="0">
              <a:lnSpc>
                <a:spcPct val="107000"/>
              </a:lnSpc>
              <a:spcBef>
                <a:spcPts val="0"/>
              </a:spcBef>
              <a:spcAft>
                <a:spcPts val="800"/>
              </a:spcAft>
            </a:pPr>
            <a:r>
              <a:rPr lang="fr-CA" sz="1800" b="1" dirty="0">
                <a:effectLst/>
                <a:latin typeface="Open Sans" panose="020B0606030504020204" pitchFamily="34" charset="0"/>
                <a:ea typeface="Calibri" panose="020F0502020204030204" pitchFamily="34" charset="0"/>
                <a:cs typeface="Times New Roman" panose="02020603050405020304" pitchFamily="18" charset="0"/>
              </a:rPr>
              <a:t>Qui </a:t>
            </a:r>
            <a:r>
              <a:rPr lang="fr-CA" sz="1800" dirty="0">
                <a:effectLst/>
                <a:latin typeface="Open Sans" panose="020B0606030504020204" pitchFamily="34" charset="0"/>
                <a:ea typeface="Calibri" panose="020F0502020204030204" pitchFamily="34" charset="0"/>
                <a:cs typeface="Times New Roman" panose="02020603050405020304" pitchFamily="18" charset="0"/>
              </a:rPr>
              <a:t>est là? </a:t>
            </a:r>
            <a:r>
              <a:rPr lang="fr-CA" sz="1800" dirty="0">
                <a:effectLst/>
                <a:latin typeface="Arial" panose="020B0604020202020204" pitchFamily="34" charset="0"/>
                <a:ea typeface="Calibri" panose="020F0502020204030204" pitchFamily="34" charset="0"/>
                <a:cs typeface="Times New Roman" panose="02020603050405020304" pitchFamily="18" charset="0"/>
              </a:rPr>
              <a:t>→</a:t>
            </a: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r>
              <a:rPr lang="fr-CA" sz="1800" dirty="0">
                <a:effectLst/>
                <a:latin typeface="Open Sans" panose="020B0606030504020204" pitchFamily="34" charset="0"/>
                <a:ea typeface="Calibri" panose="020F0502020204030204" pitchFamily="34" charset="0"/>
                <a:cs typeface="Open Sans" panose="020B0606030504020204" pitchFamily="34" charset="0"/>
              </a:rPr>
              <a:t>« </a:t>
            </a:r>
            <a:r>
              <a:rPr lang="fr-CA" sz="1800" dirty="0">
                <a:effectLst/>
                <a:latin typeface="Open Sans" panose="020B0606030504020204" pitchFamily="34" charset="0"/>
                <a:ea typeface="Calibri" panose="020F0502020204030204" pitchFamily="34" charset="0"/>
                <a:cs typeface="Times New Roman" panose="02020603050405020304" pitchFamily="18" charset="0"/>
              </a:rPr>
              <a:t>qui</a:t>
            </a:r>
            <a:r>
              <a:rPr lang="fr-CA" sz="1800" dirty="0">
                <a:effectLst/>
                <a:latin typeface="Open Sans" panose="020B0606030504020204" pitchFamily="34" charset="0"/>
                <a:ea typeface="Calibri" panose="020F0502020204030204" pitchFamily="34" charset="0"/>
                <a:cs typeface="Open Sans" panose="020B0606030504020204" pitchFamily="34" charset="0"/>
              </a:rPr>
              <a:t> »</a:t>
            </a:r>
            <a:r>
              <a:rPr lang="fr-CA" sz="1800" dirty="0">
                <a:effectLst/>
                <a:latin typeface="Open Sans" panose="020B0606030504020204" pitchFamily="34" charset="0"/>
                <a:ea typeface="Calibri" panose="020F0502020204030204" pitchFamily="34" charset="0"/>
                <a:cs typeface="Times New Roman" panose="02020603050405020304" pitchFamily="18" charset="0"/>
              </a:rPr>
              <a:t> est un pronom interrogatif</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Les pronoms démonstratifs </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Je n’aime pas trop cette chemise.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Celle-ci</a:t>
            </a:r>
            <a:r>
              <a:rPr lang="fr-CA" sz="1800" dirty="0">
                <a:effectLst/>
                <a:latin typeface="Open Sans" panose="020B0606030504020204" pitchFamily="34" charset="0"/>
                <a:ea typeface="Calibri" panose="020F0502020204030204" pitchFamily="34" charset="0"/>
                <a:cs typeface="Times New Roman" panose="02020603050405020304" pitchFamily="18" charset="0"/>
              </a:rPr>
              <a:t> me plait davantage. </a:t>
            </a:r>
            <a:r>
              <a:rPr lang="fr-CA" sz="1800" dirty="0">
                <a:effectLst/>
                <a:latin typeface="Arial" panose="020B0604020202020204" pitchFamily="34" charset="0"/>
                <a:ea typeface="Calibri" panose="020F0502020204030204" pitchFamily="34" charset="0"/>
                <a:cs typeface="Times New Roman" panose="02020603050405020304" pitchFamily="18" charset="0"/>
              </a:rPr>
              <a:t>→</a:t>
            </a: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r>
              <a:rPr lang="fr-CA" sz="1800" dirty="0">
                <a:effectLst/>
                <a:latin typeface="Open Sans" panose="020B0606030504020204" pitchFamily="34" charset="0"/>
                <a:ea typeface="Calibri" panose="020F0502020204030204" pitchFamily="34" charset="0"/>
                <a:cs typeface="Open Sans" panose="020B0606030504020204" pitchFamily="34" charset="0"/>
              </a:rPr>
              <a:t>« </a:t>
            </a:r>
            <a:r>
              <a:rPr lang="fr-CA" sz="1800" dirty="0">
                <a:effectLst/>
                <a:latin typeface="Open Sans" panose="020B0606030504020204" pitchFamily="34" charset="0"/>
                <a:ea typeface="Calibri" panose="020F0502020204030204" pitchFamily="34" charset="0"/>
                <a:cs typeface="Times New Roman" panose="02020603050405020304" pitchFamily="18" charset="0"/>
              </a:rPr>
              <a:t>celle</a:t>
            </a:r>
            <a:r>
              <a:rPr lang="fr-CA" sz="1800" dirty="0">
                <a:effectLst/>
                <a:latin typeface="Open Sans" panose="020B0606030504020204" pitchFamily="34" charset="0"/>
                <a:ea typeface="Calibri" panose="020F0502020204030204" pitchFamily="34" charset="0"/>
                <a:cs typeface="Open Sans" panose="020B0606030504020204" pitchFamily="34" charset="0"/>
              </a:rPr>
              <a:t>»</a:t>
            </a:r>
            <a:r>
              <a:rPr lang="fr-CA" sz="1800" dirty="0">
                <a:effectLst/>
                <a:latin typeface="Open Sans" panose="020B0606030504020204" pitchFamily="34" charset="0"/>
                <a:ea typeface="Calibri" panose="020F0502020204030204" pitchFamily="34" charset="0"/>
                <a:cs typeface="Times New Roman" panose="02020603050405020304" pitchFamily="18" charset="0"/>
              </a:rPr>
              <a:t> est un pronom d</a:t>
            </a:r>
            <a:r>
              <a:rPr lang="fr-CA" sz="1800" dirty="0">
                <a:effectLst/>
                <a:latin typeface="Open Sans" panose="020B0606030504020204" pitchFamily="34" charset="0"/>
                <a:ea typeface="Calibri" panose="020F0502020204030204" pitchFamily="34" charset="0"/>
                <a:cs typeface="Open Sans" panose="020B0606030504020204" pitchFamily="34" charset="0"/>
              </a:rPr>
              <a:t>é</a:t>
            </a:r>
            <a:r>
              <a:rPr lang="fr-CA" sz="1800" dirty="0">
                <a:effectLst/>
                <a:latin typeface="Open Sans" panose="020B0606030504020204" pitchFamily="34" charset="0"/>
                <a:ea typeface="Calibri" panose="020F0502020204030204" pitchFamily="34" charset="0"/>
                <a:cs typeface="Times New Roman" panose="02020603050405020304" pitchFamily="18" charset="0"/>
              </a:rPr>
              <a:t>monstratif</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Les pronoms relatifs</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C’est ce sujet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qui</a:t>
            </a:r>
            <a:r>
              <a:rPr lang="fr-CA" sz="1800" dirty="0">
                <a:effectLst/>
                <a:latin typeface="Open Sans" panose="020B0606030504020204" pitchFamily="34" charset="0"/>
                <a:ea typeface="Calibri" panose="020F0502020204030204" pitchFamily="34" charset="0"/>
                <a:cs typeface="Times New Roman" panose="02020603050405020304" pitchFamily="18" charset="0"/>
              </a:rPr>
              <a:t> nous intéresse.  </a:t>
            </a:r>
            <a:r>
              <a:rPr lang="fr-CA" sz="1800" dirty="0">
                <a:effectLst/>
                <a:latin typeface="Arial" panose="020B0604020202020204" pitchFamily="34" charset="0"/>
                <a:ea typeface="Calibri" panose="020F0502020204030204" pitchFamily="34" charset="0"/>
                <a:cs typeface="Times New Roman" panose="02020603050405020304" pitchFamily="18" charset="0"/>
              </a:rPr>
              <a:t>→</a:t>
            </a: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r>
              <a:rPr lang="fr-CA" sz="1800" dirty="0">
                <a:effectLst/>
                <a:latin typeface="Open Sans" panose="020B0606030504020204" pitchFamily="34" charset="0"/>
                <a:ea typeface="Calibri" panose="020F0502020204030204" pitchFamily="34" charset="0"/>
                <a:cs typeface="Open Sans" panose="020B0606030504020204" pitchFamily="34" charset="0"/>
              </a:rPr>
              <a:t>« </a:t>
            </a:r>
            <a:r>
              <a:rPr lang="fr-CA" sz="1800" dirty="0">
                <a:effectLst/>
                <a:latin typeface="Open Sans" panose="020B0606030504020204" pitchFamily="34" charset="0"/>
                <a:ea typeface="Calibri" panose="020F0502020204030204" pitchFamily="34" charset="0"/>
                <a:cs typeface="Times New Roman" panose="02020603050405020304" pitchFamily="18" charset="0"/>
              </a:rPr>
              <a:t>qui</a:t>
            </a:r>
            <a:r>
              <a:rPr lang="fr-CA" sz="1800" dirty="0">
                <a:effectLst/>
                <a:latin typeface="Open Sans" panose="020B0606030504020204" pitchFamily="34" charset="0"/>
                <a:ea typeface="Calibri" panose="020F0502020204030204" pitchFamily="34" charset="0"/>
                <a:cs typeface="Open Sans" panose="020B0606030504020204" pitchFamily="34" charset="0"/>
              </a:rPr>
              <a:t> »</a:t>
            </a:r>
            <a:r>
              <a:rPr lang="fr-CA" sz="1800" dirty="0">
                <a:effectLst/>
                <a:latin typeface="Open Sans" panose="020B0606030504020204" pitchFamily="34" charset="0"/>
                <a:ea typeface="Calibri" panose="020F0502020204030204" pitchFamily="34" charset="0"/>
                <a:cs typeface="Times New Roman" panose="02020603050405020304" pitchFamily="18" charset="0"/>
              </a:rPr>
              <a:t> est un pronom relatif</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et finalement les pronoms indéfinis</a:t>
            </a:r>
          </a:p>
          <a:p>
            <a:pPr marL="0" marR="0">
              <a:lnSpc>
                <a:spcPct val="107000"/>
              </a:lnSpc>
              <a:spcBef>
                <a:spcPts val="0"/>
              </a:spcBef>
              <a:spcAft>
                <a:spcPts val="800"/>
              </a:spcAft>
            </a:pPr>
            <a:r>
              <a:rPr lang="fr-CA" sz="1800" b="1" dirty="0">
                <a:effectLst/>
                <a:latin typeface="Open Sans" panose="020B0606030504020204" pitchFamily="34" charset="0"/>
                <a:ea typeface="Calibri" panose="020F0502020204030204" pitchFamily="34" charset="0"/>
                <a:cs typeface="Times New Roman" panose="02020603050405020304" pitchFamily="18" charset="0"/>
              </a:rPr>
              <a:t>Personne</a:t>
            </a:r>
            <a:r>
              <a:rPr lang="fr-CA" sz="1800" dirty="0">
                <a:effectLst/>
                <a:latin typeface="Open Sans" panose="020B0606030504020204" pitchFamily="34" charset="0"/>
                <a:ea typeface="Calibri" panose="020F0502020204030204" pitchFamily="34" charset="0"/>
                <a:cs typeface="Times New Roman" panose="02020603050405020304" pitchFamily="18" charset="0"/>
              </a:rPr>
              <a:t> n’est venu. </a:t>
            </a:r>
            <a:r>
              <a:rPr lang="fr-CA" sz="1800" dirty="0">
                <a:effectLst/>
                <a:latin typeface="Arial" panose="020B0604020202020204" pitchFamily="34" charset="0"/>
                <a:ea typeface="Calibri" panose="020F0502020204030204" pitchFamily="34" charset="0"/>
                <a:cs typeface="Times New Roman" panose="02020603050405020304" pitchFamily="18" charset="0"/>
              </a:rPr>
              <a:t>→</a:t>
            </a: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r>
              <a:rPr lang="fr-CA" sz="1800" dirty="0">
                <a:effectLst/>
                <a:latin typeface="Open Sans" panose="020B0606030504020204" pitchFamily="34" charset="0"/>
                <a:ea typeface="Calibri" panose="020F0502020204030204" pitchFamily="34" charset="0"/>
                <a:cs typeface="Open Sans" panose="020B0606030504020204" pitchFamily="34" charset="0"/>
              </a:rPr>
              <a:t>« </a:t>
            </a:r>
            <a:r>
              <a:rPr lang="fr-CA" sz="1800" dirty="0">
                <a:effectLst/>
                <a:latin typeface="Open Sans" panose="020B0606030504020204" pitchFamily="34" charset="0"/>
                <a:ea typeface="Calibri" panose="020F0502020204030204" pitchFamily="34" charset="0"/>
                <a:cs typeface="Times New Roman" panose="02020603050405020304" pitchFamily="18" charset="0"/>
              </a:rPr>
              <a:t>personne » est un exemple d’un pronom indéfini. </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Dans ce module nous allons étudier avec vous les pronoms personnels. </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252</a:t>
            </a:r>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5</a:t>
            </a:fld>
            <a:endParaRPr lang="en-CA" altLang="fr-FR"/>
          </a:p>
        </p:txBody>
      </p:sp>
    </p:spTree>
    <p:extLst>
      <p:ext uri="{BB962C8B-B14F-4D97-AF65-F5344CB8AC3E}">
        <p14:creationId xmlns:p14="http://schemas.microsoft.com/office/powerpoint/2010/main" val="19269182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Considérons ensemble le tableau complet des pronoms personnels :</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Nous distinguons deux grands groupes de pronoms personnels : les pronoms personnels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atones</a:t>
            </a:r>
            <a:r>
              <a:rPr lang="fr-CA" sz="1800" dirty="0">
                <a:effectLst/>
                <a:latin typeface="Open Sans" panose="020B0606030504020204" pitchFamily="34" charset="0"/>
                <a:ea typeface="Calibri" panose="020F0502020204030204" pitchFamily="34" charset="0"/>
                <a:cs typeface="Times New Roman" panose="02020603050405020304" pitchFamily="18" charset="0"/>
              </a:rPr>
              <a:t> et les pronoms personnels </a:t>
            </a:r>
            <a:r>
              <a:rPr lang="fr-CA" sz="1800" b="1" dirty="0">
                <a:effectLst/>
                <a:latin typeface="Open Sans" panose="020B0606030504020204" pitchFamily="34" charset="0"/>
                <a:ea typeface="Calibri" panose="020F0502020204030204" pitchFamily="34" charset="0"/>
                <a:cs typeface="Times New Roman" panose="02020603050405020304" pitchFamily="18" charset="0"/>
              </a:rPr>
              <a:t>toniques</a:t>
            </a:r>
            <a:r>
              <a:rPr lang="fr-CA" sz="1800" dirty="0">
                <a:effectLst/>
                <a:latin typeface="Open Sans" panose="020B0606030504020204" pitchFamily="34" charset="0"/>
                <a:ea typeface="Calibri" panose="020F0502020204030204" pitchFamily="34" charset="0"/>
                <a:cs typeface="Times New Roman" panose="02020603050405020304" pitchFamily="18" charset="0"/>
              </a:rPr>
              <a:t>.</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Les pronoms personnels atones (ou les pronoms conjoints) se trouvent toujours à côté du verbe. Nous ne pouvons pas les employer tout seuls, sans verbe et nous ne pouvons pas non plus les mettre en relief ou les accentuer. C’est pour cette raison qu’on les appelle atones (c’est-à-dire, sans accent, ou conjoints = ils sont toujours attachés au verbe.</a:t>
            </a:r>
            <a:br>
              <a:rPr lang="fr-CA" sz="1800" dirty="0">
                <a:effectLst/>
                <a:latin typeface="Open Sans" panose="020B0606030504020204" pitchFamily="34" charset="0"/>
                <a:ea typeface="Calibri" panose="020F0502020204030204" pitchFamily="34" charset="0"/>
                <a:cs typeface="Times New Roman" panose="02020603050405020304" pitchFamily="18" charset="0"/>
              </a:rPr>
            </a:br>
            <a:endParaRPr lang="fr-CA" sz="1800" dirty="0">
              <a:effectLst/>
              <a:latin typeface="Open Sans" panose="020B0606030504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Pour ce qui est des pronoms TONIQUES (ou les pronoms disjoints), nous pouvons sans problèmes les séparer du verbe, les accentuer ou les employer sans verbe. </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C’est la raison pour laquelle on les appelle « toniques » = ces pronoms portent toujours un accent, on les appelle aussi « disjoints », c’est-à-dire, le pronom est indépendant du verbe.</a:t>
            </a: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252</a:t>
            </a:r>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6</a:t>
            </a:fld>
            <a:endParaRPr lang="en-CA" altLang="fr-FR"/>
          </a:p>
        </p:txBody>
      </p:sp>
    </p:spTree>
    <p:extLst>
      <p:ext uri="{BB962C8B-B14F-4D97-AF65-F5344CB8AC3E}">
        <p14:creationId xmlns:p14="http://schemas.microsoft.com/office/powerpoint/2010/main" val="35069639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Nous remarquons que les pronoms atones comprennent les pronoms sujets, les pronoms compléments directs et les pronoms compléments indirects et aussi les pronoms réfléchis. Les pronoms réfléchis sont toujours employés avec les verbes pronominaux. </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Considérons maintenant chaque groupe de pronoms à part ainsi que leurs particularités d’emploi dans la phrase. </a:t>
            </a: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252</a:t>
            </a:r>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7</a:t>
            </a:fld>
            <a:endParaRPr lang="en-CA" altLang="fr-FR"/>
          </a:p>
        </p:txBody>
      </p:sp>
    </p:spTree>
    <p:extLst>
      <p:ext uri="{BB962C8B-B14F-4D97-AF65-F5344CB8AC3E}">
        <p14:creationId xmlns:p14="http://schemas.microsoft.com/office/powerpoint/2010/main" val="3821789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5" name="Slide Number Placeholder 9">
            <a:extLst>
              <a:ext uri="{FF2B5EF4-FFF2-40B4-BE49-F238E27FC236}">
                <a16:creationId xmlns:a16="http://schemas.microsoft.com/office/drawing/2014/main" id="{DE79CEFA-2D76-4688-AD2D-E2C450F326D9}"/>
              </a:ext>
            </a:extLst>
          </p:cNvPr>
          <p:cNvSpPr txBox="1">
            <a:spLocks/>
          </p:cNvSpPr>
          <p:nvPr userDrawn="1"/>
        </p:nvSpPr>
        <p:spPr bwMode="auto">
          <a:xfrm>
            <a:off x="2383" y="3175"/>
            <a:ext cx="12481560" cy="527050"/>
          </a:xfrm>
          <a:prstGeom prst="rect">
            <a:avLst/>
          </a:prstGeom>
          <a:solidFill>
            <a:schemeClr val="tx1"/>
          </a:solidFill>
          <a:ln>
            <a:solidFill>
              <a:schemeClr val="tx1"/>
            </a:solidFill>
          </a:ln>
        </p:spPr>
        <p:txBody>
          <a:bodyPr lIns="91430" tIns="45715" rIns="91430" bIns="45715" anchor="ctr"/>
          <a:lstStyle>
            <a:lvl1pPr eaLnBrk="0" hangingPunct="0">
              <a:defRPr sz="3000">
                <a:solidFill>
                  <a:srgbClr val="000000"/>
                </a:solidFill>
                <a:latin typeface="Gill Sans" charset="0"/>
                <a:cs typeface="ヒラギノ角ゴ ProN W3" charset="0"/>
                <a:sym typeface="Gill Sans" charset="0"/>
              </a:defRPr>
            </a:lvl1pPr>
            <a:lvl2pPr marL="742950" indent="-285750" eaLnBrk="0" hangingPunct="0">
              <a:defRPr sz="3000">
                <a:solidFill>
                  <a:srgbClr val="000000"/>
                </a:solidFill>
                <a:latin typeface="Gill Sans" charset="0"/>
                <a:cs typeface="ヒラギノ角ゴ ProN W3" charset="0"/>
                <a:sym typeface="Gill Sans" charset="0"/>
              </a:defRPr>
            </a:lvl2pPr>
            <a:lvl3pPr marL="1143000" indent="-228600" eaLnBrk="0" hangingPunct="0">
              <a:defRPr sz="3000">
                <a:solidFill>
                  <a:srgbClr val="000000"/>
                </a:solidFill>
                <a:latin typeface="Gill Sans" charset="0"/>
                <a:cs typeface="ヒラギノ角ゴ ProN W3" charset="0"/>
                <a:sym typeface="Gill Sans" charset="0"/>
              </a:defRPr>
            </a:lvl3pPr>
            <a:lvl4pPr marL="1600200" indent="-228600" eaLnBrk="0" hangingPunct="0">
              <a:defRPr sz="3000">
                <a:solidFill>
                  <a:srgbClr val="000000"/>
                </a:solidFill>
                <a:latin typeface="Gill Sans" charset="0"/>
                <a:cs typeface="ヒラギノ角ゴ ProN W3" charset="0"/>
                <a:sym typeface="Gill Sans" charset="0"/>
              </a:defRPr>
            </a:lvl4pPr>
            <a:lvl5pPr marL="2057400" indent="-228600" eaLnBrk="0" hangingPunct="0">
              <a:defRPr sz="3000">
                <a:solidFill>
                  <a:srgbClr val="000000"/>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9pPr>
          </a:lstStyle>
          <a:p>
            <a:pPr marL="114300" indent="0" algn="l" eaLnBrk="1" hangingPunct="1"/>
            <a:endParaRPr lang="en-CA" altLang="fr-FR" sz="1800" dirty="0">
              <a:solidFill>
                <a:srgbClr val="E7DED1"/>
              </a:solidFill>
              <a:latin typeface="Arial" panose="020B0604020202020204" pitchFamily="34" charset="0"/>
              <a:cs typeface="Arial" panose="020B0604020202020204" pitchFamily="34" charset="0"/>
            </a:endParaRPr>
          </a:p>
        </p:txBody>
      </p:sp>
      <p:cxnSp>
        <p:nvCxnSpPr>
          <p:cNvPr id="6" name="Straight Connector 7">
            <a:extLst>
              <a:ext uri="{FF2B5EF4-FFF2-40B4-BE49-F238E27FC236}">
                <a16:creationId xmlns:a16="http://schemas.microsoft.com/office/drawing/2014/main" id="{2DEFA06B-589B-4D17-ABB4-D5F4AEAF1907}"/>
              </a:ext>
            </a:extLst>
          </p:cNvPr>
          <p:cNvCxnSpPr>
            <a:cxnSpLocks noChangeShapeType="1"/>
          </p:cNvCxnSpPr>
          <p:nvPr userDrawn="1"/>
        </p:nvCxnSpPr>
        <p:spPr bwMode="auto">
          <a:xfrm>
            <a:off x="-2382" y="546100"/>
            <a:ext cx="12490704" cy="0"/>
          </a:xfrm>
          <a:prstGeom prst="line">
            <a:avLst/>
          </a:prstGeom>
          <a:noFill/>
          <a:ln w="25400" algn="ctr">
            <a:solidFill>
              <a:schemeClr val="bg1">
                <a:lumMod val="65000"/>
              </a:schemeClr>
            </a:solidFill>
            <a:round/>
            <a:headEnd/>
            <a:tailEnd/>
          </a:ln>
          <a:extLst>
            <a:ext uri="{909E8E84-426E-40DD-AFC4-6F175D3DCCD1}">
              <a14:hiddenFill xmlns:a14="http://schemas.microsoft.com/office/drawing/2010/main">
                <a:noFill/>
              </a14:hiddenFill>
            </a:ext>
          </a:extLst>
        </p:spPr>
      </p:cxnSp>
      <p:sp>
        <p:nvSpPr>
          <p:cNvPr id="3" name="Text Placeholder 2"/>
          <p:cNvSpPr>
            <a:spLocks noGrp="1"/>
          </p:cNvSpPr>
          <p:nvPr>
            <p:ph type="body" idx="1"/>
          </p:nvPr>
        </p:nvSpPr>
        <p:spPr>
          <a:xfrm>
            <a:off x="1106214" y="3588563"/>
            <a:ext cx="10300303" cy="600144"/>
          </a:xfrm>
        </p:spPr>
        <p:txBody>
          <a:bodyPr anchor="b"/>
          <a:lstStyle>
            <a:lvl1pPr marL="0" indent="0" algn="ctr">
              <a:buNone/>
              <a:defRPr sz="3200">
                <a:solidFill>
                  <a:schemeClr val="tx2">
                    <a:lumMod val="60000"/>
                    <a:lumOff val="40000"/>
                  </a:schemeClr>
                </a:solidFill>
              </a:defRPr>
            </a:lvl1pPr>
            <a:lvl2pPr marL="324714" indent="0">
              <a:buNone/>
              <a:defRPr sz="1300"/>
            </a:lvl2pPr>
            <a:lvl3pPr marL="649429" indent="0">
              <a:buNone/>
              <a:defRPr sz="1100"/>
            </a:lvl3pPr>
            <a:lvl4pPr marL="974143" indent="0">
              <a:buNone/>
              <a:defRPr sz="1000"/>
            </a:lvl4pPr>
            <a:lvl5pPr marL="1298859" indent="0">
              <a:buNone/>
              <a:defRPr sz="1000"/>
            </a:lvl5pPr>
            <a:lvl6pPr marL="1623573" indent="0">
              <a:buNone/>
              <a:defRPr sz="1000"/>
            </a:lvl6pPr>
            <a:lvl7pPr marL="1948289" indent="0">
              <a:buNone/>
              <a:defRPr sz="1000"/>
            </a:lvl7pPr>
            <a:lvl8pPr marL="2273003" indent="0">
              <a:buNone/>
              <a:defRPr sz="1000"/>
            </a:lvl8pPr>
            <a:lvl9pPr marL="2597718" indent="0">
              <a:buNone/>
              <a:defRPr sz="1000"/>
            </a:lvl9pPr>
          </a:lstStyle>
          <a:p>
            <a:pPr lvl="0"/>
            <a:r>
              <a:rPr lang="fr-CA" noProof="0" dirty="0"/>
              <a:t>Click to </a:t>
            </a:r>
            <a:r>
              <a:rPr lang="fr-CA" noProof="0" dirty="0" err="1"/>
              <a:t>edit</a:t>
            </a:r>
            <a:r>
              <a:rPr lang="fr-CA" noProof="0" dirty="0"/>
              <a:t> Master </a:t>
            </a:r>
            <a:r>
              <a:rPr lang="fr-CA" noProof="0" dirty="0" err="1"/>
              <a:t>text</a:t>
            </a:r>
            <a:r>
              <a:rPr lang="fr-CA" noProof="0" dirty="0"/>
              <a:t> styles</a:t>
            </a:r>
          </a:p>
        </p:txBody>
      </p:sp>
      <p:sp>
        <p:nvSpPr>
          <p:cNvPr id="8" name="Title 7"/>
          <p:cNvSpPr>
            <a:spLocks noGrp="1"/>
          </p:cNvSpPr>
          <p:nvPr>
            <p:ph type="title"/>
          </p:nvPr>
        </p:nvSpPr>
        <p:spPr>
          <a:xfrm>
            <a:off x="1105346" y="1832791"/>
            <a:ext cx="10300303" cy="1755775"/>
          </a:xfrm>
        </p:spPr>
        <p:txBody>
          <a:bodyPr/>
          <a:lstStyle>
            <a:lvl1pPr algn="ctr">
              <a:defRPr sz="5400" b="1">
                <a:solidFill>
                  <a:schemeClr val="accent1">
                    <a:lumMod val="50000"/>
                  </a:schemeClr>
                </a:solidFill>
                <a:effectLst>
                  <a:outerShdw blurRad="50800" dist="38100" dir="2700000" algn="tl" rotWithShape="0">
                    <a:prstClr val="black">
                      <a:alpha val="40000"/>
                    </a:prstClr>
                  </a:outerShdw>
                </a:effectLst>
                <a:latin typeface="Open Sans" panose="020B0606030504020204" pitchFamily="34" charset="0"/>
                <a:ea typeface="Open Sans" panose="020B0606030504020204" pitchFamily="34" charset="0"/>
                <a:cs typeface="Open Sans" panose="020B0606030504020204" pitchFamily="34" charset="0"/>
              </a:defRPr>
            </a:lvl1pPr>
          </a:lstStyle>
          <a:p>
            <a:r>
              <a:rPr lang="fr-CA" noProof="0" dirty="0"/>
              <a:t>Click to </a:t>
            </a:r>
            <a:r>
              <a:rPr lang="fr-CA" noProof="0" dirty="0" err="1"/>
              <a:t>edit</a:t>
            </a:r>
            <a:r>
              <a:rPr lang="fr-CA" noProof="0" dirty="0"/>
              <a:t> Master </a:t>
            </a:r>
            <a:r>
              <a:rPr lang="fr-CA" noProof="0" dirty="0" err="1"/>
              <a:t>title</a:t>
            </a:r>
            <a:r>
              <a:rPr lang="fr-CA" noProof="0" dirty="0"/>
              <a:t> style</a:t>
            </a:r>
          </a:p>
        </p:txBody>
      </p:sp>
    </p:spTree>
    <p:extLst>
      <p:ext uri="{BB962C8B-B14F-4D97-AF65-F5344CB8AC3E}">
        <p14:creationId xmlns:p14="http://schemas.microsoft.com/office/powerpoint/2010/main" val="1245608222"/>
      </p:ext>
    </p:extLst>
  </p:cSld>
  <p:clrMapOvr>
    <a:masterClrMapping/>
  </p:clrMapOvr>
  <p:transition/>
  <p:extLst>
    <p:ext uri="{DCECCB84-F9BA-43D5-87BE-67443E8EF086}">
      <p15:sldGuideLst xmlns:p15="http://schemas.microsoft.com/office/powerpoint/2012/main">
        <p15:guide id="1" orient="horz" pos="2211" userDrawn="1">
          <p15:clr>
            <a:srgbClr val="FBAE40"/>
          </p15:clr>
        </p15:guide>
        <p15:guide id="2" pos="3931"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hidden="1">
            <a:extLst>
              <a:ext uri="{FF2B5EF4-FFF2-40B4-BE49-F238E27FC236}">
                <a16:creationId xmlns:a16="http://schemas.microsoft.com/office/drawing/2014/main" id="{C9884451-B965-44E7-8CA0-2D148555CABA}"/>
              </a:ext>
            </a:extLst>
          </p:cNvPr>
          <p:cNvSpPr>
            <a:spLocks noChangeArrowheads="1"/>
          </p:cNvSpPr>
          <p:nvPr userDrawn="1"/>
        </p:nvSpPr>
        <p:spPr bwMode="auto">
          <a:xfrm>
            <a:off x="734523" y="0"/>
            <a:ext cx="11747992" cy="5461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ctr"/>
          <a:lstStyle>
            <a:lvl1pPr marL="90488" eaLnBrk="0" hangingPunct="0">
              <a:defRPr sz="3000">
                <a:solidFill>
                  <a:srgbClr val="000000"/>
                </a:solidFill>
                <a:latin typeface="Gill Sans" charset="0"/>
                <a:cs typeface="ヒラギノ角ゴ ProN W3" charset="0"/>
                <a:sym typeface="Gill Sans" charset="0"/>
              </a:defRPr>
            </a:lvl1pPr>
            <a:lvl2pPr marL="742950" indent="-285750" eaLnBrk="0" hangingPunct="0">
              <a:defRPr sz="3000">
                <a:solidFill>
                  <a:srgbClr val="000000"/>
                </a:solidFill>
                <a:latin typeface="Gill Sans" charset="0"/>
                <a:cs typeface="ヒラギノ角ゴ ProN W3" charset="0"/>
                <a:sym typeface="Gill Sans" charset="0"/>
              </a:defRPr>
            </a:lvl2pPr>
            <a:lvl3pPr marL="1143000" indent="-228600" eaLnBrk="0" hangingPunct="0">
              <a:defRPr sz="3000">
                <a:solidFill>
                  <a:srgbClr val="000000"/>
                </a:solidFill>
                <a:latin typeface="Gill Sans" charset="0"/>
                <a:cs typeface="ヒラギノ角ゴ ProN W3" charset="0"/>
                <a:sym typeface="Gill Sans" charset="0"/>
              </a:defRPr>
            </a:lvl3pPr>
            <a:lvl4pPr marL="1600200" indent="-228600" eaLnBrk="0" hangingPunct="0">
              <a:defRPr sz="3000">
                <a:solidFill>
                  <a:srgbClr val="000000"/>
                </a:solidFill>
                <a:latin typeface="Gill Sans" charset="0"/>
                <a:cs typeface="ヒラギノ角ゴ ProN W3" charset="0"/>
                <a:sym typeface="Gill Sans" charset="0"/>
              </a:defRPr>
            </a:lvl4pPr>
            <a:lvl5pPr marL="2057400" indent="-228600" eaLnBrk="0" hangingPunct="0">
              <a:defRPr sz="3000">
                <a:solidFill>
                  <a:srgbClr val="000000"/>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9pPr>
          </a:lstStyle>
          <a:p>
            <a:pPr eaLnBrk="1" hangingPunct="1"/>
            <a:endParaRPr lang="en-CA" altLang="fr-FR" sz="2000" b="1">
              <a:solidFill>
                <a:schemeClr val="bg1"/>
              </a:solidFill>
              <a:latin typeface="Arial" panose="020B0604020202020204" pitchFamily="34" charset="0"/>
              <a:cs typeface="Arial" panose="020B0604020202020204" pitchFamily="34" charset="0"/>
            </a:endParaRPr>
          </a:p>
        </p:txBody>
      </p:sp>
      <p:sp>
        <p:nvSpPr>
          <p:cNvPr id="8" name="Slide Number Placeholder 9">
            <a:extLst>
              <a:ext uri="{FF2B5EF4-FFF2-40B4-BE49-F238E27FC236}">
                <a16:creationId xmlns:a16="http://schemas.microsoft.com/office/drawing/2014/main" id="{A4F16698-043D-4F64-ACD6-D3D2C341ED36}"/>
              </a:ext>
            </a:extLst>
          </p:cNvPr>
          <p:cNvSpPr txBox="1">
            <a:spLocks/>
          </p:cNvSpPr>
          <p:nvPr userDrawn="1"/>
        </p:nvSpPr>
        <p:spPr bwMode="auto">
          <a:xfrm>
            <a:off x="2" y="3175"/>
            <a:ext cx="12482511" cy="527050"/>
          </a:xfrm>
          <a:prstGeom prst="rect">
            <a:avLst/>
          </a:prstGeom>
          <a:solidFill>
            <a:schemeClr val="tx1"/>
          </a:solidFill>
          <a:ln>
            <a:solidFill>
              <a:schemeClr val="tx1"/>
            </a:solidFill>
          </a:ln>
        </p:spPr>
        <p:txBody>
          <a:bodyPr lIns="91430" tIns="45715" rIns="91430" bIns="45715" anchor="ctr"/>
          <a:lstStyle>
            <a:lvl1pPr eaLnBrk="0" hangingPunct="0">
              <a:defRPr sz="3000">
                <a:solidFill>
                  <a:srgbClr val="000000"/>
                </a:solidFill>
                <a:latin typeface="Gill Sans" charset="0"/>
                <a:cs typeface="ヒラギノ角ゴ ProN W3" charset="0"/>
                <a:sym typeface="Gill Sans" charset="0"/>
              </a:defRPr>
            </a:lvl1pPr>
            <a:lvl2pPr marL="742950" indent="-285750" eaLnBrk="0" hangingPunct="0">
              <a:defRPr sz="3000">
                <a:solidFill>
                  <a:srgbClr val="000000"/>
                </a:solidFill>
                <a:latin typeface="Gill Sans" charset="0"/>
                <a:cs typeface="ヒラギノ角ゴ ProN W3" charset="0"/>
                <a:sym typeface="Gill Sans" charset="0"/>
              </a:defRPr>
            </a:lvl2pPr>
            <a:lvl3pPr marL="1143000" indent="-228600" eaLnBrk="0" hangingPunct="0">
              <a:defRPr sz="3000">
                <a:solidFill>
                  <a:srgbClr val="000000"/>
                </a:solidFill>
                <a:latin typeface="Gill Sans" charset="0"/>
                <a:cs typeface="ヒラギノ角ゴ ProN W3" charset="0"/>
                <a:sym typeface="Gill Sans" charset="0"/>
              </a:defRPr>
            </a:lvl3pPr>
            <a:lvl4pPr marL="1600200" indent="-228600" eaLnBrk="0" hangingPunct="0">
              <a:defRPr sz="3000">
                <a:solidFill>
                  <a:srgbClr val="000000"/>
                </a:solidFill>
                <a:latin typeface="Gill Sans" charset="0"/>
                <a:cs typeface="ヒラギノ角ゴ ProN W3" charset="0"/>
                <a:sym typeface="Gill Sans" charset="0"/>
              </a:defRPr>
            </a:lvl4pPr>
            <a:lvl5pPr marL="2057400" indent="-228600" eaLnBrk="0" hangingPunct="0">
              <a:defRPr sz="3000">
                <a:solidFill>
                  <a:srgbClr val="000000"/>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9pPr>
          </a:lstStyle>
          <a:p>
            <a:pPr marL="114300" indent="0" algn="l" eaLnBrk="1" hangingPunct="1"/>
            <a:fld id="{9AF3920E-325C-49B2-ADF6-7433734FB2B9}" type="slidenum">
              <a:rPr lang="en-CA" altLang="fr-FR" sz="1800">
                <a:solidFill>
                  <a:srgbClr val="E7DED1"/>
                </a:solidFill>
                <a:latin typeface="Arial" panose="020B0604020202020204" pitchFamily="34" charset="0"/>
                <a:cs typeface="Arial" panose="020B0604020202020204" pitchFamily="34" charset="0"/>
              </a:rPr>
              <a:pPr marL="114300" indent="0" algn="l" eaLnBrk="1" hangingPunct="1"/>
              <a:t>‹#›</a:t>
            </a:fld>
            <a:endParaRPr lang="en-CA" altLang="fr-FR" sz="1800" dirty="0">
              <a:solidFill>
                <a:srgbClr val="E7DED1"/>
              </a:solidFill>
              <a:latin typeface="Arial" panose="020B0604020202020204" pitchFamily="34" charset="0"/>
              <a:cs typeface="Arial" panose="020B0604020202020204" pitchFamily="34" charset="0"/>
            </a:endParaRPr>
          </a:p>
        </p:txBody>
      </p:sp>
      <p:cxnSp>
        <p:nvCxnSpPr>
          <p:cNvPr id="9" name="Straight Connector 7">
            <a:extLst>
              <a:ext uri="{FF2B5EF4-FFF2-40B4-BE49-F238E27FC236}">
                <a16:creationId xmlns:a16="http://schemas.microsoft.com/office/drawing/2014/main" id="{17C2E182-9094-492E-8C8C-BDB4202A9A57}"/>
              </a:ext>
            </a:extLst>
          </p:cNvPr>
          <p:cNvCxnSpPr>
            <a:cxnSpLocks noChangeShapeType="1"/>
          </p:cNvCxnSpPr>
          <p:nvPr userDrawn="1"/>
        </p:nvCxnSpPr>
        <p:spPr bwMode="auto">
          <a:xfrm>
            <a:off x="-4763" y="546100"/>
            <a:ext cx="12490704" cy="0"/>
          </a:xfrm>
          <a:prstGeom prst="line">
            <a:avLst/>
          </a:prstGeom>
          <a:noFill/>
          <a:ln w="25400" algn="ctr">
            <a:solidFill>
              <a:schemeClr val="bg1">
                <a:lumMod val="65000"/>
              </a:schemeClr>
            </a:solidFill>
            <a:round/>
            <a:headEnd/>
            <a:tailEnd/>
          </a:ln>
          <a:extLst>
            <a:ext uri="{909E8E84-426E-40DD-AFC4-6F175D3DCCD1}">
              <a14:hiddenFill xmlns:a14="http://schemas.microsoft.com/office/drawing/2010/main">
                <a:noFill/>
              </a14:hiddenFill>
            </a:ext>
          </a:extLst>
        </p:spPr>
      </p:cxnSp>
      <p:sp>
        <p:nvSpPr>
          <p:cNvPr id="2" name="Title 1"/>
          <p:cNvSpPr>
            <a:spLocks noGrp="1"/>
          </p:cNvSpPr>
          <p:nvPr>
            <p:ph type="title" hasCustomPrompt="1"/>
          </p:nvPr>
        </p:nvSpPr>
        <p:spPr>
          <a:xfrm>
            <a:off x="558527" y="10002"/>
            <a:ext cx="11745827" cy="511175"/>
          </a:xfrm>
          <a:noFill/>
          <a:ln>
            <a:noFill/>
          </a:ln>
        </p:spPr>
        <p:txBody>
          <a:bodyPr/>
          <a:lstStyle>
            <a:lvl1pPr algn="l">
              <a:defRPr b="1">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fr-CA" noProof="0" dirty="0"/>
              <a:t>Click to </a:t>
            </a:r>
            <a:r>
              <a:rPr lang="fr-CA" noProof="0" dirty="0" err="1"/>
              <a:t>edit</a:t>
            </a:r>
            <a:r>
              <a:rPr lang="fr-CA" noProof="0" dirty="0"/>
              <a:t> Master </a:t>
            </a:r>
            <a:r>
              <a:rPr lang="fr-CA" noProof="0" dirty="0" err="1"/>
              <a:t>title</a:t>
            </a:r>
            <a:r>
              <a:rPr lang="fr-CA" noProof="0" dirty="0"/>
              <a:t> style1</a:t>
            </a:r>
          </a:p>
        </p:txBody>
      </p:sp>
    </p:spTree>
    <p:extLst>
      <p:ext uri="{BB962C8B-B14F-4D97-AF65-F5344CB8AC3E}">
        <p14:creationId xmlns:p14="http://schemas.microsoft.com/office/powerpoint/2010/main" val="92049012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extLst>
    <p:ext uri="{DCECCB84-F9BA-43D5-87BE-67443E8EF086}">
      <p15:sldGuideLst xmlns:p15="http://schemas.microsoft.com/office/powerpoint/2012/main">
        <p15:guide id="1" orient="horz" pos="2211" userDrawn="1">
          <p15:clr>
            <a:srgbClr val="FBAE40"/>
          </p15:clr>
        </p15:guide>
        <p15:guide id="2" pos="3931"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9060CFF8-BD1B-4549-9D1F-8B416F17A051}"/>
              </a:ext>
            </a:extLst>
          </p:cNvPr>
          <p:cNvSpPr>
            <a:spLocks noGrp="1" noChangeArrowheads="1"/>
          </p:cNvSpPr>
          <p:nvPr>
            <p:ph type="title"/>
          </p:nvPr>
        </p:nvSpPr>
        <p:spPr bwMode="auto">
          <a:xfrm>
            <a:off x="0" y="182566"/>
            <a:ext cx="12482513" cy="175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36079" tIns="36079" rIns="36079" bIns="36079" numCol="1" anchor="ctr" anchorCtr="0" compatLnSpc="1">
            <a:prstTxWarp prst="textNoShape">
              <a:avLst/>
            </a:prstTxWarp>
          </a:bodyPr>
          <a:lstStyle/>
          <a:p>
            <a:pPr lvl="0"/>
            <a:r>
              <a:rPr lang="en-US" altLang="fr-FR">
                <a:sym typeface="Gill Sans" charset="0"/>
              </a:rPr>
              <a:t>Click to edit Master title style</a:t>
            </a:r>
          </a:p>
        </p:txBody>
      </p:sp>
      <p:sp>
        <p:nvSpPr>
          <p:cNvPr id="1027" name="Rectangle 2">
            <a:extLst>
              <a:ext uri="{FF2B5EF4-FFF2-40B4-BE49-F238E27FC236}">
                <a16:creationId xmlns:a16="http://schemas.microsoft.com/office/drawing/2014/main" id="{44059F20-EB8F-4F40-9991-37A700CCACAC}"/>
              </a:ext>
            </a:extLst>
          </p:cNvPr>
          <p:cNvSpPr>
            <a:spLocks noGrp="1" noChangeArrowheads="1"/>
          </p:cNvSpPr>
          <p:nvPr>
            <p:ph type="body" idx="1"/>
          </p:nvPr>
        </p:nvSpPr>
        <p:spPr bwMode="auto">
          <a:xfrm>
            <a:off x="1219868" y="1992313"/>
            <a:ext cx="10042777"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36079" tIns="36079" rIns="36079" bIns="36079" numCol="1" anchor="ctr" anchorCtr="0" compatLnSpc="1">
            <a:prstTxWarp prst="textNoShape">
              <a:avLst/>
            </a:prstTxWarp>
          </a:bodyPr>
          <a:lstStyle/>
          <a:p>
            <a:pPr lvl="0"/>
            <a:r>
              <a:rPr lang="en-US" altLang="fr-FR">
                <a:sym typeface="Gill Sans" charset="0"/>
              </a:rPr>
              <a:t>Click to edit Master text styles</a:t>
            </a:r>
          </a:p>
          <a:p>
            <a:pPr lvl="1"/>
            <a:r>
              <a:rPr lang="en-US" altLang="fr-FR">
                <a:sym typeface="Gill Sans" charset="0"/>
              </a:rPr>
              <a:t>Second level</a:t>
            </a:r>
          </a:p>
          <a:p>
            <a:pPr lvl="2"/>
            <a:r>
              <a:rPr lang="en-US" altLang="fr-FR">
                <a:sym typeface="Gill Sans" charset="0"/>
              </a:rPr>
              <a:t>Third level</a:t>
            </a:r>
          </a:p>
          <a:p>
            <a:pPr lvl="3"/>
            <a:r>
              <a:rPr lang="en-US" altLang="fr-FR">
                <a:sym typeface="Gill Sans" charset="0"/>
              </a:rPr>
              <a:t>Fourth level</a:t>
            </a:r>
          </a:p>
          <a:p>
            <a:pPr lvl="4"/>
            <a:r>
              <a:rPr lang="en-US" altLang="fr-FR">
                <a:sym typeface="Gill Sans" charset="0"/>
              </a:rPr>
              <a:t>Fifth level</a:t>
            </a:r>
          </a:p>
        </p:txBody>
      </p:sp>
    </p:spTree>
  </p:cSld>
  <p:clrMap bg1="lt1" tx1="dk1" bg2="lt2" tx2="dk2" accent1="accent1" accent2="accent2" accent3="accent3" accent4="accent4" accent5="accent5" accent6="accent6" hlink="hlink" folHlink="folHlink"/>
  <p:sldLayoutIdLst>
    <p:sldLayoutId id="2147484173" r:id="rId1"/>
    <p:sldLayoutId id="2147484174" r:id="rId2"/>
  </p:sldLayoutIdLst>
  <p:transition/>
  <p:hf hdr="0" ftr="0" dt="0"/>
  <p:txStyles>
    <p:titleStyle>
      <a:lvl1pPr algn="l" rtl="0" eaLnBrk="0" fontAlgn="base" hangingPunct="0">
        <a:spcBef>
          <a:spcPct val="0"/>
        </a:spcBef>
        <a:spcAft>
          <a:spcPct val="0"/>
        </a:spcAft>
        <a:defRPr sz="2800" b="0" i="0" u="none">
          <a:solidFill>
            <a:schemeClr val="tx1"/>
          </a:solidFill>
          <a:latin typeface="Arial" pitchFamily="34" charset="0"/>
          <a:ea typeface="+mj-ea"/>
          <a:cs typeface="Arial" pitchFamily="34" charset="0"/>
          <a:sym typeface="Gill Sans" charset="0"/>
        </a:defRPr>
      </a:lvl1pPr>
      <a:lvl2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2pPr>
      <a:lvl3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3pPr>
      <a:lvl4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4pPr>
      <a:lvl5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5pPr>
      <a:lvl6pPr marL="324714"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6pPr>
      <a:lvl7pPr marL="649429"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7pPr>
      <a:lvl8pPr marL="974143"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8pPr>
      <a:lvl9pPr marL="1298859"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9pPr>
    </p:titleStyle>
    <p:bodyStyle>
      <a:lvl1pPr marL="593725"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1pPr>
      <a:lvl2pPr marL="908050" indent="-403225" algn="l" rtl="0" eaLnBrk="0" fontAlgn="base" hangingPunct="0">
        <a:spcBef>
          <a:spcPts val="1700"/>
        </a:spcBef>
        <a:spcAft>
          <a:spcPct val="0"/>
        </a:spcAft>
        <a:buSzPct val="171000"/>
        <a:buFont typeface="Gill Sans" charset="0"/>
        <a:buChar char="•"/>
        <a:defRPr sz="2000" b="0" i="0" u="none">
          <a:solidFill>
            <a:schemeClr val="tx1"/>
          </a:solidFill>
          <a:latin typeface="+mn-lt"/>
          <a:ea typeface="+mn-ea"/>
          <a:cs typeface="+mn-cs"/>
          <a:sym typeface="Gill Sans" charset="0"/>
        </a:defRPr>
      </a:lvl2pPr>
      <a:lvl3pPr marL="1223963"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3pPr>
      <a:lvl4pPr marL="1539875"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4pPr>
      <a:lvl5pPr marL="1855788"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5pPr>
      <a:lvl6pPr marL="2182805"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6pPr>
      <a:lvl7pPr marL="2507519"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7pPr>
      <a:lvl8pPr marL="2832234"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8pPr>
      <a:lvl9pPr marL="3156949"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649429" rtl="0" eaLnBrk="1" latinLnBrk="0" hangingPunct="1">
        <a:defRPr sz="1300" kern="1200">
          <a:solidFill>
            <a:schemeClr val="tx1"/>
          </a:solidFill>
          <a:latin typeface="+mn-lt"/>
          <a:ea typeface="+mn-ea"/>
          <a:cs typeface="+mn-cs"/>
        </a:defRPr>
      </a:lvl1pPr>
      <a:lvl2pPr marL="324714" algn="l" defTabSz="649429" rtl="0" eaLnBrk="1" latinLnBrk="0" hangingPunct="1">
        <a:defRPr sz="1300" kern="1200">
          <a:solidFill>
            <a:schemeClr val="tx1"/>
          </a:solidFill>
          <a:latin typeface="+mn-lt"/>
          <a:ea typeface="+mn-ea"/>
          <a:cs typeface="+mn-cs"/>
        </a:defRPr>
      </a:lvl2pPr>
      <a:lvl3pPr marL="649429" algn="l" defTabSz="649429" rtl="0" eaLnBrk="1" latinLnBrk="0" hangingPunct="1">
        <a:defRPr sz="1300" kern="1200">
          <a:solidFill>
            <a:schemeClr val="tx1"/>
          </a:solidFill>
          <a:latin typeface="+mn-lt"/>
          <a:ea typeface="+mn-ea"/>
          <a:cs typeface="+mn-cs"/>
        </a:defRPr>
      </a:lvl3pPr>
      <a:lvl4pPr marL="974143" algn="l" defTabSz="649429" rtl="0" eaLnBrk="1" latinLnBrk="0" hangingPunct="1">
        <a:defRPr sz="1300" kern="1200">
          <a:solidFill>
            <a:schemeClr val="tx1"/>
          </a:solidFill>
          <a:latin typeface="+mn-lt"/>
          <a:ea typeface="+mn-ea"/>
          <a:cs typeface="+mn-cs"/>
        </a:defRPr>
      </a:lvl4pPr>
      <a:lvl5pPr marL="1298859" algn="l" defTabSz="649429" rtl="0" eaLnBrk="1" latinLnBrk="0" hangingPunct="1">
        <a:defRPr sz="1300" kern="1200">
          <a:solidFill>
            <a:schemeClr val="tx1"/>
          </a:solidFill>
          <a:latin typeface="+mn-lt"/>
          <a:ea typeface="+mn-ea"/>
          <a:cs typeface="+mn-cs"/>
        </a:defRPr>
      </a:lvl5pPr>
      <a:lvl6pPr marL="1623573" algn="l" defTabSz="649429" rtl="0" eaLnBrk="1" latinLnBrk="0" hangingPunct="1">
        <a:defRPr sz="1300" kern="1200">
          <a:solidFill>
            <a:schemeClr val="tx1"/>
          </a:solidFill>
          <a:latin typeface="+mn-lt"/>
          <a:ea typeface="+mn-ea"/>
          <a:cs typeface="+mn-cs"/>
        </a:defRPr>
      </a:lvl6pPr>
      <a:lvl7pPr marL="1948289" algn="l" defTabSz="649429" rtl="0" eaLnBrk="1" latinLnBrk="0" hangingPunct="1">
        <a:defRPr sz="1300" kern="1200">
          <a:solidFill>
            <a:schemeClr val="tx1"/>
          </a:solidFill>
          <a:latin typeface="+mn-lt"/>
          <a:ea typeface="+mn-ea"/>
          <a:cs typeface="+mn-cs"/>
        </a:defRPr>
      </a:lvl7pPr>
      <a:lvl8pPr marL="2273003" algn="l" defTabSz="649429" rtl="0" eaLnBrk="1" latinLnBrk="0" hangingPunct="1">
        <a:defRPr sz="1300" kern="1200">
          <a:solidFill>
            <a:schemeClr val="tx1"/>
          </a:solidFill>
          <a:latin typeface="+mn-lt"/>
          <a:ea typeface="+mn-ea"/>
          <a:cs typeface="+mn-cs"/>
        </a:defRPr>
      </a:lvl8pPr>
      <a:lvl9pPr marL="2597718" algn="l" defTabSz="649429" rtl="0" eaLnBrk="1" latinLnBrk="0" hangingPunct="1">
        <a:defRPr sz="13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211" userDrawn="1">
          <p15:clr>
            <a:srgbClr val="F26B43"/>
          </p15:clr>
        </p15:guide>
        <p15:guide id="2" pos="3931"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3.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EF7EF5D0-1EB5-3D9A-A1A0-71D75CE1EDC9}"/>
              </a:ext>
            </a:extLst>
          </p:cNvPr>
          <p:cNvSpPr>
            <a:spLocks noGrp="1"/>
          </p:cNvSpPr>
          <p:nvPr>
            <p:ph type="body" idx="1"/>
          </p:nvPr>
        </p:nvSpPr>
        <p:spPr>
          <a:xfrm>
            <a:off x="1106214" y="4281284"/>
            <a:ext cx="10300303" cy="600144"/>
          </a:xfrm>
        </p:spPr>
        <p:txBody>
          <a:bodyPr/>
          <a:lstStyle/>
          <a:p>
            <a:r>
              <a:rPr lang="fr-CA" dirty="0"/>
              <a:t>Introduction</a:t>
            </a:r>
          </a:p>
        </p:txBody>
      </p:sp>
      <p:sp>
        <p:nvSpPr>
          <p:cNvPr id="3" name="Title 2">
            <a:extLst>
              <a:ext uri="{FF2B5EF4-FFF2-40B4-BE49-F238E27FC236}">
                <a16:creationId xmlns:a16="http://schemas.microsoft.com/office/drawing/2014/main" id="{1E7454D3-1E15-A1DC-4185-495AEC5E15C6}"/>
              </a:ext>
            </a:extLst>
          </p:cNvPr>
          <p:cNvSpPr>
            <a:spLocks noGrp="1"/>
          </p:cNvSpPr>
          <p:nvPr>
            <p:ph type="title"/>
          </p:nvPr>
        </p:nvSpPr>
        <p:spPr>
          <a:xfrm>
            <a:off x="1105346" y="2525512"/>
            <a:ext cx="10300303" cy="1755775"/>
          </a:xfrm>
        </p:spPr>
        <p:txBody>
          <a:bodyPr/>
          <a:lstStyle/>
          <a:p>
            <a:r>
              <a:rPr lang="fr-CA" dirty="0"/>
              <a:t>Les pronoms personnels</a:t>
            </a:r>
          </a:p>
        </p:txBody>
      </p:sp>
    </p:spTree>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43996-651D-4E60-972C-6F9FC358452C}"/>
              </a:ext>
            </a:extLst>
          </p:cNvPr>
          <p:cNvSpPr>
            <a:spLocks noGrp="1"/>
          </p:cNvSpPr>
          <p:nvPr>
            <p:ph type="title"/>
          </p:nvPr>
        </p:nvSpPr>
        <p:spPr/>
        <p:txBody>
          <a:bodyPr/>
          <a:lstStyle/>
          <a:p>
            <a:r>
              <a:rPr lang="fr-CA" dirty="0"/>
              <a:t>Remarques préliminaires</a:t>
            </a:r>
          </a:p>
        </p:txBody>
      </p:sp>
      <p:sp>
        <p:nvSpPr>
          <p:cNvPr id="5" name="Rectangle 4">
            <a:extLst>
              <a:ext uri="{FF2B5EF4-FFF2-40B4-BE49-F238E27FC236}">
                <a16:creationId xmlns:a16="http://schemas.microsoft.com/office/drawing/2014/main" id="{C446D407-3F0A-09AF-6A67-E24E37A9B59E}"/>
              </a:ext>
            </a:extLst>
          </p:cNvPr>
          <p:cNvSpPr>
            <a:spLocks noChangeArrowheads="1"/>
          </p:cNvSpPr>
          <p:nvPr/>
        </p:nvSpPr>
        <p:spPr bwMode="auto">
          <a:xfrm>
            <a:off x="2916715" y="2248092"/>
            <a:ext cx="702945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fr-FR" altLang="fr-FR" sz="4400" dirty="0"/>
              <a:t>Il la lui envoie par la poste. </a:t>
            </a:r>
            <a:endParaRPr lang="en-US" altLang="fr-FR" sz="4400" dirty="0"/>
          </a:p>
        </p:txBody>
      </p:sp>
      <p:sp>
        <p:nvSpPr>
          <p:cNvPr id="7" name="Down Arrow 9">
            <a:extLst>
              <a:ext uri="{FF2B5EF4-FFF2-40B4-BE49-F238E27FC236}">
                <a16:creationId xmlns:a16="http://schemas.microsoft.com/office/drawing/2014/main" id="{D7419DD8-442E-8944-BECA-C70D523A8039}"/>
              </a:ext>
            </a:extLst>
          </p:cNvPr>
          <p:cNvSpPr/>
          <p:nvPr/>
        </p:nvSpPr>
        <p:spPr>
          <a:xfrm>
            <a:off x="3307240" y="1214469"/>
            <a:ext cx="762000" cy="1033791"/>
          </a:xfrm>
          <a:prstGeom prst="downArrow">
            <a:avLst/>
          </a:prstGeom>
          <a:solidFill>
            <a:srgbClr val="106588"/>
          </a:solidFill>
          <a:ln>
            <a:noFill/>
          </a:ln>
        </p:spPr>
        <p:style>
          <a:lnRef idx="0">
            <a:scrgbClr r="0" g="0" b="0"/>
          </a:lnRef>
          <a:fillRef idx="0">
            <a:scrgbClr r="0" g="0" b="0"/>
          </a:fillRef>
          <a:effectRef idx="0">
            <a:scrgbClr r="0" g="0" b="0"/>
          </a:effectRef>
          <a:fontRef idx="minor">
            <a:schemeClr val="lt1"/>
          </a:fontRef>
        </p:style>
        <p:txBody>
          <a:bodyPr anchor="ctr"/>
          <a:lstStyle/>
          <a:p>
            <a:pPr algn="ctr">
              <a:defRPr/>
            </a:pPr>
            <a:r>
              <a:rPr lang="fr-CA" sz="4400" dirty="0">
                <a:solidFill>
                  <a:schemeClr val="bg1"/>
                </a:solidFill>
              </a:rPr>
              <a:t>?</a:t>
            </a:r>
            <a:endParaRPr lang="fr-CA" sz="2400" dirty="0">
              <a:solidFill>
                <a:schemeClr val="bg1"/>
              </a:solidFill>
            </a:endParaRPr>
          </a:p>
        </p:txBody>
      </p:sp>
      <p:sp>
        <p:nvSpPr>
          <p:cNvPr id="10" name="Up Arrow 12">
            <a:extLst>
              <a:ext uri="{FF2B5EF4-FFF2-40B4-BE49-F238E27FC236}">
                <a16:creationId xmlns:a16="http://schemas.microsoft.com/office/drawing/2014/main" id="{758B6058-FC26-6AA1-D1EA-4F4072EB08B7}"/>
              </a:ext>
            </a:extLst>
          </p:cNvPr>
          <p:cNvSpPr/>
          <p:nvPr/>
        </p:nvSpPr>
        <p:spPr>
          <a:xfrm>
            <a:off x="3916840" y="3213292"/>
            <a:ext cx="762000" cy="1033791"/>
          </a:xfrm>
          <a:prstGeom prst="upArrow">
            <a:avLst/>
          </a:prstGeom>
          <a:solidFill>
            <a:srgbClr val="106588"/>
          </a:solidFill>
          <a:ln>
            <a:noFill/>
          </a:ln>
        </p:spPr>
        <p:style>
          <a:lnRef idx="0">
            <a:scrgbClr r="0" g="0" b="0"/>
          </a:lnRef>
          <a:fillRef idx="0">
            <a:scrgbClr r="0" g="0" b="0"/>
          </a:fillRef>
          <a:effectRef idx="0">
            <a:scrgbClr r="0" g="0" b="0"/>
          </a:effectRef>
          <a:fontRef idx="minor">
            <a:schemeClr val="lt1"/>
          </a:fontRef>
        </p:style>
        <p:txBody>
          <a:bodyPr anchor="ctr"/>
          <a:lstStyle/>
          <a:p>
            <a:pPr algn="ctr">
              <a:defRPr/>
            </a:pPr>
            <a:r>
              <a:rPr lang="fr-CA" sz="4400" dirty="0"/>
              <a:t>?</a:t>
            </a:r>
          </a:p>
        </p:txBody>
      </p:sp>
      <p:sp>
        <p:nvSpPr>
          <p:cNvPr id="11" name="Right Arrow 13">
            <a:extLst>
              <a:ext uri="{FF2B5EF4-FFF2-40B4-BE49-F238E27FC236}">
                <a16:creationId xmlns:a16="http://schemas.microsoft.com/office/drawing/2014/main" id="{2E6B3A0B-931F-D946-02CC-AB9407B37DBD}"/>
              </a:ext>
            </a:extLst>
          </p:cNvPr>
          <p:cNvSpPr/>
          <p:nvPr/>
        </p:nvSpPr>
        <p:spPr>
          <a:xfrm>
            <a:off x="1859440" y="2248260"/>
            <a:ext cx="914400" cy="769441"/>
          </a:xfrm>
          <a:prstGeom prst="rightArrow">
            <a:avLst/>
          </a:prstGeom>
          <a:solidFill>
            <a:srgbClr val="106588"/>
          </a:solidFill>
          <a:ln>
            <a:noFill/>
          </a:ln>
        </p:spPr>
        <p:style>
          <a:lnRef idx="0">
            <a:scrgbClr r="0" g="0" b="0"/>
          </a:lnRef>
          <a:fillRef idx="0">
            <a:scrgbClr r="0" g="0" b="0"/>
          </a:fillRef>
          <a:effectRef idx="0">
            <a:scrgbClr r="0" g="0" b="0"/>
          </a:effectRef>
          <a:fontRef idx="minor">
            <a:schemeClr val="lt1"/>
          </a:fontRef>
        </p:style>
        <p:txBody>
          <a:bodyPr anchor="ctr"/>
          <a:lstStyle/>
          <a:p>
            <a:pPr algn="ctr">
              <a:defRPr/>
            </a:pPr>
            <a:r>
              <a:rPr lang="fr-CA" sz="3200" b="1" dirty="0"/>
              <a:t>?</a:t>
            </a:r>
            <a:endParaRPr lang="fr-CA" b="1" dirty="0"/>
          </a:p>
        </p:txBody>
      </p:sp>
      <p:sp>
        <p:nvSpPr>
          <p:cNvPr id="12" name="Rectangle 11">
            <a:extLst>
              <a:ext uri="{FF2B5EF4-FFF2-40B4-BE49-F238E27FC236}">
                <a16:creationId xmlns:a16="http://schemas.microsoft.com/office/drawing/2014/main" id="{96701603-E74B-11DA-4FE5-04DDCBA11A32}"/>
              </a:ext>
            </a:extLst>
          </p:cNvPr>
          <p:cNvSpPr>
            <a:spLocks noChangeArrowheads="1"/>
          </p:cNvSpPr>
          <p:nvPr/>
        </p:nvSpPr>
        <p:spPr bwMode="auto">
          <a:xfrm>
            <a:off x="4042160" y="5203705"/>
            <a:ext cx="44259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fr-FR" altLang="fr-FR" sz="2800" dirty="0"/>
              <a:t>Le contexte nous manque.</a:t>
            </a:r>
            <a:endParaRPr lang="en-US" altLang="fr-FR" sz="2800" dirty="0"/>
          </a:p>
        </p:txBody>
      </p:sp>
      <p:pic>
        <p:nvPicPr>
          <p:cNvPr id="14" name="Picture 13" descr="Logo&#10;&#10;Description automatically generated with low confidence">
            <a:extLst>
              <a:ext uri="{FF2B5EF4-FFF2-40B4-BE49-F238E27FC236}">
                <a16:creationId xmlns:a16="http://schemas.microsoft.com/office/drawing/2014/main" id="{7F6674AC-B619-A0C3-67AF-AF6697D5216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75740" y="2989227"/>
            <a:ext cx="3236799" cy="3236799"/>
          </a:xfrm>
          <a:prstGeom prst="rect">
            <a:avLst/>
          </a:prstGeom>
        </p:spPr>
      </p:pic>
    </p:spTree>
    <p:custDataLst>
      <p:tags r:id="rId1"/>
    </p:custDataLst>
    <p:extLst>
      <p:ext uri="{BB962C8B-B14F-4D97-AF65-F5344CB8AC3E}">
        <p14:creationId xmlns:p14="http://schemas.microsoft.com/office/powerpoint/2010/main" val="80774671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fade">
                                      <p:cBhvr>
                                        <p:cTn id="11" dur="500"/>
                                        <p:tgtEl>
                                          <p:spTgt spid="14"/>
                                        </p:tgtEl>
                                      </p:cBhvr>
                                    </p:animEffect>
                                  </p:childTnLst>
                                </p:cTn>
                              </p:par>
                            </p:childTnLst>
                          </p:cTn>
                        </p:par>
                        <p:par>
                          <p:cTn id="12" fill="hold">
                            <p:stCondLst>
                              <p:cond delay="500"/>
                            </p:stCondLst>
                            <p:childTnLst>
                              <p:par>
                                <p:cTn id="13" presetID="22" presetClass="entr" presetSubtype="8" fill="hold"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left)">
                                      <p:cBhvr>
                                        <p:cTn id="15" dur="500"/>
                                        <p:tgtEl>
                                          <p:spTgt spid="11"/>
                                        </p:tgtEl>
                                      </p:cBhvr>
                                    </p:animEffect>
                                  </p:childTnLst>
                                </p:cTn>
                              </p:par>
                            </p:childTnLst>
                          </p:cTn>
                        </p:par>
                        <p:par>
                          <p:cTn id="16" fill="hold">
                            <p:stCondLst>
                              <p:cond delay="1000"/>
                            </p:stCondLst>
                            <p:childTnLst>
                              <p:par>
                                <p:cTn id="17" presetID="22" presetClass="entr" presetSubtype="1" fill="hold"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up)">
                                      <p:cBhvr>
                                        <p:cTn id="19" dur="500"/>
                                        <p:tgtEl>
                                          <p:spTgt spid="7"/>
                                        </p:tgtEl>
                                      </p:cBhvr>
                                    </p:animEffect>
                                  </p:childTnLst>
                                </p:cTn>
                              </p:par>
                            </p:childTnLst>
                          </p:cTn>
                        </p:par>
                        <p:par>
                          <p:cTn id="20" fill="hold">
                            <p:stCondLst>
                              <p:cond delay="1500"/>
                            </p:stCondLst>
                            <p:childTnLst>
                              <p:par>
                                <p:cTn id="21" presetID="22" presetClass="entr" presetSubtype="4" fill="hold"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down)">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additive="base">
                                        <p:cTn id="28" dur="500" fill="hold"/>
                                        <p:tgtEl>
                                          <p:spTgt spid="12"/>
                                        </p:tgtEl>
                                        <p:attrNameLst>
                                          <p:attrName>ppt_x</p:attrName>
                                        </p:attrNameLst>
                                      </p:cBhvr>
                                      <p:tavLst>
                                        <p:tav tm="0">
                                          <p:val>
                                            <p:strVal val="#ppt_x"/>
                                          </p:val>
                                        </p:tav>
                                        <p:tav tm="100000">
                                          <p:val>
                                            <p:strVal val="#ppt_x"/>
                                          </p:val>
                                        </p:tav>
                                      </p:tavLst>
                                    </p:anim>
                                    <p:anim calcmode="lin" valueType="num">
                                      <p:cBhvr additive="base">
                                        <p:cTn id="29"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459EA-0BCE-4332-BDD7-168340E1BE8B}"/>
              </a:ext>
            </a:extLst>
          </p:cNvPr>
          <p:cNvSpPr>
            <a:spLocks noGrp="1"/>
          </p:cNvSpPr>
          <p:nvPr>
            <p:ph type="title"/>
          </p:nvPr>
        </p:nvSpPr>
        <p:spPr/>
        <p:txBody>
          <a:bodyPr/>
          <a:lstStyle/>
          <a:p>
            <a:r>
              <a:rPr lang="fr-CA" dirty="0"/>
              <a:t>Remarques préliminaires</a:t>
            </a:r>
          </a:p>
        </p:txBody>
      </p:sp>
      <p:sp>
        <p:nvSpPr>
          <p:cNvPr id="7" name="Rectangle 6">
            <a:extLst>
              <a:ext uri="{FF2B5EF4-FFF2-40B4-BE49-F238E27FC236}">
                <a16:creationId xmlns:a16="http://schemas.microsoft.com/office/drawing/2014/main" id="{1BD27AFB-9242-A86C-1EC0-570572A6BBE8}"/>
              </a:ext>
            </a:extLst>
          </p:cNvPr>
          <p:cNvSpPr>
            <a:spLocks noChangeArrowheads="1"/>
          </p:cNvSpPr>
          <p:nvPr/>
        </p:nvSpPr>
        <p:spPr bwMode="auto">
          <a:xfrm>
            <a:off x="2425700" y="3725863"/>
            <a:ext cx="7970838"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fr-FR" altLang="fr-FR" sz="4400" dirty="0"/>
              <a:t>Il   la   lui   envoie par la poste. </a:t>
            </a:r>
            <a:endParaRPr lang="en-US" altLang="fr-FR" sz="4400" dirty="0"/>
          </a:p>
        </p:txBody>
      </p:sp>
      <p:sp>
        <p:nvSpPr>
          <p:cNvPr id="8" name="Rectangle 7">
            <a:extLst>
              <a:ext uri="{FF2B5EF4-FFF2-40B4-BE49-F238E27FC236}">
                <a16:creationId xmlns:a16="http://schemas.microsoft.com/office/drawing/2014/main" id="{F36AC6DC-1B7E-D244-7683-89A504E0E9D3}"/>
              </a:ext>
            </a:extLst>
          </p:cNvPr>
          <p:cNvSpPr>
            <a:spLocks noChangeArrowheads="1"/>
          </p:cNvSpPr>
          <p:nvPr/>
        </p:nvSpPr>
        <p:spPr bwMode="auto">
          <a:xfrm>
            <a:off x="2425700" y="1744663"/>
            <a:ext cx="6832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fr-FR" altLang="fr-FR" sz="4000" dirty="0"/>
              <a:t>Jean écrit une lettre à Marie. </a:t>
            </a:r>
            <a:endParaRPr lang="en-US" altLang="fr-FR" sz="4000" dirty="0"/>
          </a:p>
        </p:txBody>
      </p:sp>
      <p:cxnSp>
        <p:nvCxnSpPr>
          <p:cNvPr id="9" name="Straight Arrow Connector 8">
            <a:extLst>
              <a:ext uri="{FF2B5EF4-FFF2-40B4-BE49-F238E27FC236}">
                <a16:creationId xmlns:a16="http://schemas.microsoft.com/office/drawing/2014/main" id="{9EADC06A-3A65-4D5F-6395-270E379E41E1}"/>
              </a:ext>
            </a:extLst>
          </p:cNvPr>
          <p:cNvCxnSpPr/>
          <p:nvPr/>
        </p:nvCxnSpPr>
        <p:spPr>
          <a:xfrm rot="5400000">
            <a:off x="2170906" y="2851945"/>
            <a:ext cx="1366837" cy="381000"/>
          </a:xfrm>
          <a:prstGeom prst="straightConnector1">
            <a:avLst/>
          </a:prstGeom>
          <a:ln w="38100">
            <a:solidFill>
              <a:srgbClr val="106588"/>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0C6664CB-0A46-95E8-90D8-BFFDEDDBFAF6}"/>
              </a:ext>
            </a:extLst>
          </p:cNvPr>
          <p:cNvCxnSpPr/>
          <p:nvPr/>
        </p:nvCxnSpPr>
        <p:spPr>
          <a:xfrm flipV="1">
            <a:off x="3578225" y="2354263"/>
            <a:ext cx="2362200" cy="1524000"/>
          </a:xfrm>
          <a:prstGeom prst="straightConnector1">
            <a:avLst/>
          </a:prstGeom>
          <a:ln w="38100">
            <a:solidFill>
              <a:srgbClr val="106588"/>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F6829803-AA4C-6940-CB96-25A301FB8057}"/>
              </a:ext>
            </a:extLst>
          </p:cNvPr>
          <p:cNvCxnSpPr/>
          <p:nvPr/>
        </p:nvCxnSpPr>
        <p:spPr>
          <a:xfrm rot="10800000" flipV="1">
            <a:off x="4721225" y="2359026"/>
            <a:ext cx="3200400" cy="1519237"/>
          </a:xfrm>
          <a:prstGeom prst="straightConnector1">
            <a:avLst/>
          </a:prstGeom>
          <a:ln w="38100">
            <a:solidFill>
              <a:srgbClr val="106588"/>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E7F9756E-32D2-987C-93F2-9FFF3498AE89}"/>
              </a:ext>
            </a:extLst>
          </p:cNvPr>
          <p:cNvCxnSpPr/>
          <p:nvPr/>
        </p:nvCxnSpPr>
        <p:spPr>
          <a:xfrm>
            <a:off x="2492375" y="2354263"/>
            <a:ext cx="1112838" cy="1588"/>
          </a:xfrm>
          <a:prstGeom prst="line">
            <a:avLst/>
          </a:prstGeom>
          <a:ln>
            <a:solidFill>
              <a:srgbClr val="106588"/>
            </a:solidFill>
          </a:ln>
        </p:spPr>
        <p:style>
          <a:lnRef idx="3">
            <a:schemeClr val="accent1"/>
          </a:lnRef>
          <a:fillRef idx="0">
            <a:schemeClr val="accent1"/>
          </a:fillRef>
          <a:effectRef idx="2">
            <a:schemeClr val="accent1"/>
          </a:effectRef>
          <a:fontRef idx="minor">
            <a:schemeClr val="tx1"/>
          </a:fontRef>
        </p:style>
      </p:cxnSp>
      <p:cxnSp>
        <p:nvCxnSpPr>
          <p:cNvPr id="13" name="Straight Connector 12">
            <a:extLst>
              <a:ext uri="{FF2B5EF4-FFF2-40B4-BE49-F238E27FC236}">
                <a16:creationId xmlns:a16="http://schemas.microsoft.com/office/drawing/2014/main" id="{B235116D-AB61-F243-C180-C042355D6A45}"/>
              </a:ext>
            </a:extLst>
          </p:cNvPr>
          <p:cNvCxnSpPr/>
          <p:nvPr/>
        </p:nvCxnSpPr>
        <p:spPr>
          <a:xfrm>
            <a:off x="4836668" y="2354263"/>
            <a:ext cx="2143125" cy="1588"/>
          </a:xfrm>
          <a:prstGeom prst="line">
            <a:avLst/>
          </a:prstGeom>
          <a:ln>
            <a:solidFill>
              <a:srgbClr val="106588"/>
            </a:solidFill>
          </a:ln>
        </p:spPr>
        <p:style>
          <a:lnRef idx="3">
            <a:schemeClr val="accent1"/>
          </a:lnRef>
          <a:fillRef idx="0">
            <a:schemeClr val="accent1"/>
          </a:fillRef>
          <a:effectRef idx="2">
            <a:schemeClr val="accent1"/>
          </a:effectRef>
          <a:fontRef idx="minor">
            <a:schemeClr val="tx1"/>
          </a:fontRef>
        </p:style>
      </p:cxnSp>
      <p:cxnSp>
        <p:nvCxnSpPr>
          <p:cNvPr id="14" name="Straight Connector 13">
            <a:extLst>
              <a:ext uri="{FF2B5EF4-FFF2-40B4-BE49-F238E27FC236}">
                <a16:creationId xmlns:a16="http://schemas.microsoft.com/office/drawing/2014/main" id="{06890BDD-DE46-9742-DD78-9587BDD28896}"/>
              </a:ext>
            </a:extLst>
          </p:cNvPr>
          <p:cNvCxnSpPr/>
          <p:nvPr/>
        </p:nvCxnSpPr>
        <p:spPr>
          <a:xfrm>
            <a:off x="7159625" y="2354263"/>
            <a:ext cx="1600200" cy="4763"/>
          </a:xfrm>
          <a:prstGeom prst="line">
            <a:avLst/>
          </a:prstGeom>
          <a:ln>
            <a:solidFill>
              <a:srgbClr val="106588"/>
            </a:solidFill>
          </a:ln>
        </p:spPr>
        <p:style>
          <a:lnRef idx="3">
            <a:schemeClr val="accent1"/>
          </a:lnRef>
          <a:fillRef idx="0">
            <a:schemeClr val="accent1"/>
          </a:fillRef>
          <a:effectRef idx="2">
            <a:schemeClr val="accent1"/>
          </a:effectRef>
          <a:fontRef idx="minor">
            <a:schemeClr val="tx1"/>
          </a:fontRef>
        </p:style>
      </p:cxnSp>
      <p:cxnSp>
        <p:nvCxnSpPr>
          <p:cNvPr id="15" name="Straight Connector 14">
            <a:extLst>
              <a:ext uri="{FF2B5EF4-FFF2-40B4-BE49-F238E27FC236}">
                <a16:creationId xmlns:a16="http://schemas.microsoft.com/office/drawing/2014/main" id="{9D23B009-AF74-0207-A2FE-806024C77327}"/>
              </a:ext>
            </a:extLst>
          </p:cNvPr>
          <p:cNvCxnSpPr/>
          <p:nvPr/>
        </p:nvCxnSpPr>
        <p:spPr>
          <a:xfrm>
            <a:off x="2465388" y="4411663"/>
            <a:ext cx="390525" cy="1588"/>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CB6797EB-1CF8-3445-52EE-07F463C18083}"/>
              </a:ext>
            </a:extLst>
          </p:cNvPr>
          <p:cNvCxnSpPr/>
          <p:nvPr/>
        </p:nvCxnSpPr>
        <p:spPr>
          <a:xfrm>
            <a:off x="3289300" y="4413251"/>
            <a:ext cx="388938" cy="1587"/>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624F865E-7B55-21AD-5535-C20F9886E7C6}"/>
              </a:ext>
            </a:extLst>
          </p:cNvPr>
          <p:cNvCxnSpPr/>
          <p:nvPr/>
        </p:nvCxnSpPr>
        <p:spPr>
          <a:xfrm>
            <a:off x="4187825" y="4410076"/>
            <a:ext cx="533400" cy="1587"/>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23" name="Group 22">
            <a:extLst>
              <a:ext uri="{FF2B5EF4-FFF2-40B4-BE49-F238E27FC236}">
                <a16:creationId xmlns:a16="http://schemas.microsoft.com/office/drawing/2014/main" id="{D320876B-C4DE-27B8-B008-1A82D635AAB6}"/>
              </a:ext>
            </a:extLst>
          </p:cNvPr>
          <p:cNvGrpSpPr/>
          <p:nvPr/>
        </p:nvGrpSpPr>
        <p:grpSpPr>
          <a:xfrm>
            <a:off x="1468084" y="4606529"/>
            <a:ext cx="4391378" cy="1524000"/>
            <a:chOff x="1468084" y="4606529"/>
            <a:chExt cx="4391378" cy="1524000"/>
          </a:xfrm>
        </p:grpSpPr>
        <p:pic>
          <p:nvPicPr>
            <p:cNvPr id="22" name="Picture 21">
              <a:extLst>
                <a:ext uri="{FF2B5EF4-FFF2-40B4-BE49-F238E27FC236}">
                  <a16:creationId xmlns:a16="http://schemas.microsoft.com/office/drawing/2014/main" id="{0B39586A-F28B-82C7-2297-40C02F2CC2A7}"/>
                </a:ext>
                <a:ext uri="{C183D7F6-B498-43B3-948B-1728B52AA6E4}">
                  <adec:decorative xmlns:adec="http://schemas.microsoft.com/office/drawing/2017/decorative" val="1"/>
                </a:ext>
              </a:extLst>
            </p:cNvPr>
            <p:cNvPicPr>
              <a:picLocks noChangeAspect="1"/>
            </p:cNvPicPr>
            <p:nvPr/>
          </p:nvPicPr>
          <p:blipFill>
            <a:blip r:embed="rId4">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1468084" y="4606529"/>
              <a:ext cx="4391378" cy="1524000"/>
            </a:xfrm>
            <a:prstGeom prst="rect">
              <a:avLst/>
            </a:prstGeom>
          </p:spPr>
        </p:pic>
        <p:sp>
          <p:nvSpPr>
            <p:cNvPr id="18" name="Oval 17">
              <a:extLst>
                <a:ext uri="{FF2B5EF4-FFF2-40B4-BE49-F238E27FC236}">
                  <a16:creationId xmlns:a16="http://schemas.microsoft.com/office/drawing/2014/main" id="{7DE74119-4130-97BB-74B9-25B537827B16}"/>
                </a:ext>
              </a:extLst>
            </p:cNvPr>
            <p:cNvSpPr/>
            <p:nvPr/>
          </p:nvSpPr>
          <p:spPr>
            <a:xfrm>
              <a:off x="1952451" y="4792663"/>
              <a:ext cx="3451574" cy="1066800"/>
            </a:xfrm>
            <a:prstGeom prst="ellipse">
              <a:avLst/>
            </a:prstGeom>
            <a:noFill/>
            <a:ln/>
          </p:spPr>
          <p:style>
            <a:lnRef idx="0">
              <a:schemeClr val="accent1"/>
            </a:lnRef>
            <a:fillRef idx="3">
              <a:schemeClr val="accent1"/>
            </a:fillRef>
            <a:effectRef idx="3">
              <a:schemeClr val="accent1"/>
            </a:effectRef>
            <a:fontRef idx="minor">
              <a:schemeClr val="lt1"/>
            </a:fontRef>
          </p:style>
          <p:txBody>
            <a:bodyPr anchor="ctr"/>
            <a:lstStyle/>
            <a:p>
              <a:pPr algn="ctr">
                <a:defRPr/>
              </a:pPr>
              <a:r>
                <a:rPr lang="fr-CA" sz="4800" dirty="0">
                  <a:ln w="0"/>
                  <a:solidFill>
                    <a:schemeClr val="accent1"/>
                  </a:solidFill>
                  <a:effectLst>
                    <a:outerShdw blurRad="38100" dist="25400" dir="5400000" algn="ctr" rotWithShape="0">
                      <a:srgbClr val="6E747A">
                        <a:alpha val="43000"/>
                      </a:srgbClr>
                    </a:outerShdw>
                  </a:effectLst>
                </a:rPr>
                <a:t>pronoms</a:t>
              </a:r>
              <a:endParaRPr lang="fr-CA" sz="3600" dirty="0">
                <a:ln w="0"/>
                <a:solidFill>
                  <a:schemeClr val="accent1"/>
                </a:solidFill>
                <a:effectLst>
                  <a:outerShdw blurRad="38100" dist="25400" dir="5400000" algn="ctr" rotWithShape="0">
                    <a:srgbClr val="6E747A">
                      <a:alpha val="43000"/>
                    </a:srgbClr>
                  </a:outerShdw>
                </a:effectLst>
              </a:endParaRPr>
            </a:p>
          </p:txBody>
        </p:sp>
      </p:grpSp>
      <p:pic>
        <p:nvPicPr>
          <p:cNvPr id="20" name="Picture 19" descr="Icon&#10;&#10;Description automatically generated">
            <a:extLst>
              <a:ext uri="{FF2B5EF4-FFF2-40B4-BE49-F238E27FC236}">
                <a16:creationId xmlns:a16="http://schemas.microsoft.com/office/drawing/2014/main" id="{E9528B0E-E3C6-F1E8-8FCB-CE6BB43E455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733757" y="2175274"/>
            <a:ext cx="2748756" cy="2748756"/>
          </a:xfrm>
          <a:prstGeom prst="rect">
            <a:avLst/>
          </a:prstGeom>
        </p:spPr>
      </p:pic>
    </p:spTree>
    <p:custDataLst>
      <p:tags r:id="rId1"/>
    </p:custDataLst>
    <p:extLst>
      <p:ext uri="{BB962C8B-B14F-4D97-AF65-F5344CB8AC3E}">
        <p14:creationId xmlns:p14="http://schemas.microsoft.com/office/powerpoint/2010/main" val="93483678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fade">
                                      <p:cBhvr>
                                        <p:cTn id="15" dur="500"/>
                                        <p:tgtEl>
                                          <p:spTgt spid="20"/>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wipe(left)">
                                      <p:cBhvr>
                                        <p:cTn id="20" dur="500"/>
                                        <p:tgtEl>
                                          <p:spTgt spid="12"/>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up)">
                                      <p:cBhvr>
                                        <p:cTn id="25" dur="500"/>
                                        <p:tgtEl>
                                          <p:spTgt spid="9"/>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wipe(left)">
                                      <p:cBhvr>
                                        <p:cTn id="30" dur="500"/>
                                        <p:tgtEl>
                                          <p:spTgt spid="13"/>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1" fill="hold"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wipe(up)">
                                      <p:cBhvr>
                                        <p:cTn id="35" dur="500"/>
                                        <p:tgtEl>
                                          <p:spTgt spid="10"/>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wipe(left)">
                                      <p:cBhvr>
                                        <p:cTn id="40" dur="500"/>
                                        <p:tgtEl>
                                          <p:spTgt spid="14"/>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1" fill="hold" nodeType="clickEffect">
                                  <p:stCondLst>
                                    <p:cond delay="0"/>
                                  </p:stCondLst>
                                  <p:childTnLst>
                                    <p:set>
                                      <p:cBhvr>
                                        <p:cTn id="44" dur="1" fill="hold">
                                          <p:stCondLst>
                                            <p:cond delay="0"/>
                                          </p:stCondLst>
                                        </p:cTn>
                                        <p:tgtEl>
                                          <p:spTgt spid="11"/>
                                        </p:tgtEl>
                                        <p:attrNameLst>
                                          <p:attrName>style.visibility</p:attrName>
                                        </p:attrNameLst>
                                      </p:cBhvr>
                                      <p:to>
                                        <p:strVal val="visible"/>
                                      </p:to>
                                    </p:set>
                                    <p:animEffect transition="in" filter="wipe(up)">
                                      <p:cBhvr>
                                        <p:cTn id="45" dur="500"/>
                                        <p:tgtEl>
                                          <p:spTgt spid="11"/>
                                        </p:tgtEl>
                                      </p:cBhvr>
                                    </p:animEffec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nodeType="clickEffect">
                                  <p:stCondLst>
                                    <p:cond delay="0"/>
                                  </p:stCondLst>
                                  <p:childTnLst>
                                    <p:set>
                                      <p:cBhvr>
                                        <p:cTn id="49" dur="1" fill="hold">
                                          <p:stCondLst>
                                            <p:cond delay="0"/>
                                          </p:stCondLst>
                                        </p:cTn>
                                        <p:tgtEl>
                                          <p:spTgt spid="15"/>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nodeType="clickEffect">
                                  <p:stCondLst>
                                    <p:cond delay="0"/>
                                  </p:stCondLst>
                                  <p:childTnLst>
                                    <p:set>
                                      <p:cBhvr>
                                        <p:cTn id="53" dur="1" fill="hold">
                                          <p:stCondLst>
                                            <p:cond delay="0"/>
                                          </p:stCondLst>
                                        </p:cTn>
                                        <p:tgtEl>
                                          <p:spTgt spid="16"/>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nodeType="clickEffect">
                                  <p:stCondLst>
                                    <p:cond delay="0"/>
                                  </p:stCondLst>
                                  <p:childTnLst>
                                    <p:set>
                                      <p:cBhvr>
                                        <p:cTn id="57" dur="1" fill="hold">
                                          <p:stCondLst>
                                            <p:cond delay="0"/>
                                          </p:stCondLst>
                                        </p:cTn>
                                        <p:tgtEl>
                                          <p:spTgt spid="17"/>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6" presetClass="entr" presetSubtype="16" fill="hold" nodeType="clickEffect">
                                  <p:stCondLst>
                                    <p:cond delay="0"/>
                                  </p:stCondLst>
                                  <p:childTnLst>
                                    <p:set>
                                      <p:cBhvr>
                                        <p:cTn id="61" dur="1" fill="hold">
                                          <p:stCondLst>
                                            <p:cond delay="0"/>
                                          </p:stCondLst>
                                        </p:cTn>
                                        <p:tgtEl>
                                          <p:spTgt spid="23"/>
                                        </p:tgtEl>
                                        <p:attrNameLst>
                                          <p:attrName>style.visibility</p:attrName>
                                        </p:attrNameLst>
                                      </p:cBhvr>
                                      <p:to>
                                        <p:strVal val="visible"/>
                                      </p:to>
                                    </p:set>
                                    <p:animEffect transition="in" filter="circle(in)">
                                      <p:cBhvr>
                                        <p:cTn id="62" dur="2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DD6D2-C607-095B-4C26-BC7421A992C7}"/>
              </a:ext>
            </a:extLst>
          </p:cNvPr>
          <p:cNvSpPr>
            <a:spLocks noGrp="1"/>
          </p:cNvSpPr>
          <p:nvPr>
            <p:ph type="title"/>
          </p:nvPr>
        </p:nvSpPr>
        <p:spPr/>
        <p:txBody>
          <a:bodyPr/>
          <a:lstStyle/>
          <a:p>
            <a:r>
              <a:rPr lang="fr-CA" dirty="0"/>
              <a:t> Définition</a:t>
            </a:r>
          </a:p>
        </p:txBody>
      </p:sp>
      <p:sp>
        <p:nvSpPr>
          <p:cNvPr id="5" name="Rectangle 4">
            <a:extLst>
              <a:ext uri="{FF2B5EF4-FFF2-40B4-BE49-F238E27FC236}">
                <a16:creationId xmlns:a16="http://schemas.microsoft.com/office/drawing/2014/main" id="{C3E69277-1311-8546-E1BC-6481CE12DC1A}"/>
              </a:ext>
            </a:extLst>
          </p:cNvPr>
          <p:cNvSpPr>
            <a:spLocks noChangeArrowheads="1"/>
          </p:cNvSpPr>
          <p:nvPr/>
        </p:nvSpPr>
        <p:spPr bwMode="auto">
          <a:xfrm>
            <a:off x="1250951" y="1748373"/>
            <a:ext cx="9985374"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altLang="fr-FR" sz="4000" b="1" i="0" u="none" strike="noStrike" kern="0" cap="none" spc="0" normalizeH="0" baseline="0" noProof="0" dirty="0">
                <a:ln>
                  <a:noFill/>
                </a:ln>
                <a:solidFill>
                  <a:srgbClr val="000000"/>
                </a:solidFill>
                <a:effectLst/>
                <a:uLnTx/>
                <a:uFillTx/>
                <a:latin typeface="Open Sans" panose="020B0606030504020204" pitchFamily="34" charset="0"/>
                <a:ea typeface="Open Sans" panose="020B0606030504020204" pitchFamily="34" charset="0"/>
                <a:cs typeface="Open Sans" panose="020B0606030504020204" pitchFamily="34" charset="0"/>
              </a:rPr>
              <a:t>Pronom</a:t>
            </a:r>
            <a:r>
              <a:rPr kumimoji="0" lang="fr-FR" altLang="fr-FR" sz="4000" b="0" i="0" u="none" strike="noStrike" kern="0" cap="none" spc="0" normalizeH="0" baseline="0" noProof="0" dirty="0">
                <a:ln>
                  <a:noFill/>
                </a:ln>
                <a:solidFill>
                  <a:srgbClr val="000000"/>
                </a:solidFill>
                <a:effectLst/>
                <a:uLnTx/>
                <a:uFillTx/>
                <a:latin typeface="Open Sans" panose="020B0606030504020204" pitchFamily="34" charset="0"/>
                <a:ea typeface="Open Sans" panose="020B0606030504020204" pitchFamily="34" charset="0"/>
                <a:cs typeface="Open Sans" panose="020B0606030504020204" pitchFamily="34" charset="0"/>
              </a:rPr>
              <a:t> est un mot qui remplace </a:t>
            </a:r>
            <a:br>
              <a:rPr kumimoji="0" lang="fr-FR" altLang="fr-FR" sz="4000" b="0" i="0" u="none" strike="noStrike" kern="0" cap="none" spc="0" normalizeH="0" baseline="0" noProof="0" dirty="0">
                <a:ln>
                  <a:noFill/>
                </a:ln>
                <a:solidFill>
                  <a:srgbClr val="000000"/>
                </a:solidFill>
                <a:effectLst/>
                <a:uLnTx/>
                <a:uFillTx/>
                <a:latin typeface="Open Sans" panose="020B0606030504020204" pitchFamily="34" charset="0"/>
                <a:ea typeface="Open Sans" panose="020B0606030504020204" pitchFamily="34" charset="0"/>
                <a:cs typeface="Open Sans" panose="020B0606030504020204" pitchFamily="34" charset="0"/>
              </a:rPr>
            </a:br>
            <a:r>
              <a:rPr kumimoji="0" lang="fr-FR" altLang="fr-FR" sz="4000" b="0" i="0" u="none" strike="noStrike" kern="0" cap="none" spc="0" normalizeH="0" baseline="0" noProof="0" dirty="0">
                <a:ln>
                  <a:noFill/>
                </a:ln>
                <a:solidFill>
                  <a:srgbClr val="000000"/>
                </a:solidFill>
                <a:effectLst/>
                <a:uLnTx/>
                <a:uFillTx/>
                <a:latin typeface="Open Sans" panose="020B0606030504020204" pitchFamily="34" charset="0"/>
                <a:ea typeface="Open Sans" panose="020B0606030504020204" pitchFamily="34" charset="0"/>
                <a:cs typeface="Open Sans" panose="020B0606030504020204" pitchFamily="34" charset="0"/>
              </a:rPr>
              <a:t>un nom déjà employé dans le contexte.</a:t>
            </a:r>
            <a:endParaRPr kumimoji="0" lang="en-US" altLang="fr-FR" sz="4000" b="0" i="0" u="none" strike="noStrike" kern="0" cap="none" spc="0" normalizeH="0" baseline="0" noProof="0" dirty="0">
              <a:ln>
                <a:noFill/>
              </a:ln>
              <a:solidFill>
                <a:srgbClr val="000000"/>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
        <p:nvSpPr>
          <p:cNvPr id="6" name="Rectangle 5">
            <a:extLst>
              <a:ext uri="{FF2B5EF4-FFF2-40B4-BE49-F238E27FC236}">
                <a16:creationId xmlns:a16="http://schemas.microsoft.com/office/drawing/2014/main" id="{3E284B00-25A5-055D-2A24-DFEA095C8368}"/>
              </a:ext>
            </a:extLst>
          </p:cNvPr>
          <p:cNvSpPr>
            <a:spLocks noChangeArrowheads="1"/>
          </p:cNvSpPr>
          <p:nvPr/>
        </p:nvSpPr>
        <p:spPr bwMode="auto">
          <a:xfrm>
            <a:off x="2005013" y="3949701"/>
            <a:ext cx="8470900" cy="1415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7800" indent="-1778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177800" marR="0" lvl="0" indent="-177800" defTabSz="914400" eaLnBrk="1" fontAlgn="auto" latinLnBrk="0" hangingPunct="1">
              <a:lnSpc>
                <a:spcPct val="100000"/>
              </a:lnSpc>
              <a:spcBef>
                <a:spcPts val="0"/>
              </a:spcBef>
              <a:spcAft>
                <a:spcPts val="0"/>
              </a:spcAft>
              <a:buClr>
                <a:srgbClr val="106588"/>
              </a:buClr>
              <a:buSzTx/>
              <a:buFont typeface="Wingdings" panose="05000000000000000000" pitchFamily="2" charset="2"/>
              <a:buChar char="ü"/>
              <a:tabLst/>
              <a:defRPr/>
            </a:pPr>
            <a:r>
              <a:rPr kumimoji="0" lang="fr-FR" altLang="fr-FR" sz="2400" b="0" u="none" strike="noStrike" kern="0" cap="none" spc="0" normalizeH="0" baseline="0" noProof="0" dirty="0">
                <a:ln>
                  <a:noFill/>
                </a:ln>
                <a:solidFill>
                  <a:srgbClr val="106588"/>
                </a:solidFill>
                <a:effectLst/>
                <a:uLnTx/>
                <a:uFillTx/>
                <a:latin typeface="Open Sans" panose="020B0606030504020204" pitchFamily="34" charset="0"/>
                <a:ea typeface="Open Sans" panose="020B0606030504020204" pitchFamily="34" charset="0"/>
                <a:cs typeface="Open Sans" panose="020B0606030504020204" pitchFamily="34" charset="0"/>
              </a:rPr>
              <a:t>On emploie les pronoms pour éviter la répétition. </a:t>
            </a:r>
          </a:p>
          <a:p>
            <a:pPr marL="177800" marR="0" lvl="0" indent="-177800" defTabSz="914400" eaLnBrk="1" fontAlgn="auto" latinLnBrk="0" hangingPunct="1">
              <a:lnSpc>
                <a:spcPct val="100000"/>
              </a:lnSpc>
              <a:spcBef>
                <a:spcPts val="0"/>
              </a:spcBef>
              <a:spcAft>
                <a:spcPts val="0"/>
              </a:spcAft>
              <a:buClr>
                <a:srgbClr val="106588"/>
              </a:buClr>
              <a:buSzTx/>
              <a:buFont typeface="Wingdings" panose="05000000000000000000" pitchFamily="2" charset="2"/>
              <a:buChar char="ü"/>
              <a:tabLst/>
              <a:defRPr/>
            </a:pPr>
            <a:endParaRPr kumimoji="0" lang="fr-FR" altLang="fr-FR" sz="1400" b="0" u="none" strike="noStrike" kern="0" cap="none" spc="0" normalizeH="0" baseline="0" noProof="0" dirty="0">
              <a:ln>
                <a:noFill/>
              </a:ln>
              <a:solidFill>
                <a:srgbClr val="106588"/>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marL="177800" marR="0" lvl="0" indent="-177800" defTabSz="914400" eaLnBrk="1" fontAlgn="auto" latinLnBrk="0" hangingPunct="1">
              <a:lnSpc>
                <a:spcPct val="100000"/>
              </a:lnSpc>
              <a:spcBef>
                <a:spcPts val="0"/>
              </a:spcBef>
              <a:spcAft>
                <a:spcPts val="0"/>
              </a:spcAft>
              <a:buClr>
                <a:srgbClr val="106588"/>
              </a:buClr>
              <a:buSzTx/>
              <a:buFont typeface="Wingdings" panose="05000000000000000000" pitchFamily="2" charset="2"/>
              <a:buChar char="ü"/>
              <a:tabLst/>
              <a:defRPr/>
            </a:pPr>
            <a:r>
              <a:rPr kumimoji="0" lang="fr-FR" altLang="fr-FR" sz="2400" b="0" u="none" strike="noStrike" kern="0" cap="none" spc="0" normalizeH="0" baseline="0" noProof="0" dirty="0">
                <a:ln>
                  <a:noFill/>
                </a:ln>
                <a:solidFill>
                  <a:srgbClr val="106588"/>
                </a:solidFill>
                <a:effectLst/>
                <a:uLnTx/>
                <a:uFillTx/>
                <a:latin typeface="Open Sans" panose="020B0606030504020204" pitchFamily="34" charset="0"/>
                <a:ea typeface="Open Sans" panose="020B0606030504020204" pitchFamily="34" charset="0"/>
                <a:cs typeface="Open Sans" panose="020B0606030504020204" pitchFamily="34" charset="0"/>
              </a:rPr>
              <a:t>Un pronom peut aussi remplacer un autre pronom, un adjectif ou toute une phrase. </a:t>
            </a:r>
            <a:endParaRPr kumimoji="0" lang="en-US" altLang="fr-FR" sz="2400" b="0" u="none" strike="noStrike" kern="0" cap="none" spc="0" normalizeH="0" baseline="0" noProof="0" dirty="0">
              <a:ln>
                <a:noFill/>
              </a:ln>
              <a:solidFill>
                <a:srgbClr val="106588"/>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pic>
        <p:nvPicPr>
          <p:cNvPr id="13" name="Picture 12" descr="Icon&#10;&#10;Description automatically generated">
            <a:extLst>
              <a:ext uri="{FF2B5EF4-FFF2-40B4-BE49-F238E27FC236}">
                <a16:creationId xmlns:a16="http://schemas.microsoft.com/office/drawing/2014/main" id="{F5C7309D-6F95-642A-3994-6ADE8C14EA8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61947" y="4486674"/>
            <a:ext cx="2748756" cy="2748756"/>
          </a:xfrm>
          <a:prstGeom prst="rect">
            <a:avLst/>
          </a:prstGeom>
        </p:spPr>
      </p:pic>
    </p:spTree>
    <p:custDataLst>
      <p:tags r:id="rId1"/>
    </p:custDataLst>
    <p:extLst>
      <p:ext uri="{BB962C8B-B14F-4D97-AF65-F5344CB8AC3E}">
        <p14:creationId xmlns:p14="http://schemas.microsoft.com/office/powerpoint/2010/main" val="93616671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B6FCE-2F10-5BE4-5C94-9B8A5CD4DD34}"/>
              </a:ext>
            </a:extLst>
          </p:cNvPr>
          <p:cNvSpPr>
            <a:spLocks noGrp="1"/>
          </p:cNvSpPr>
          <p:nvPr>
            <p:ph type="title"/>
          </p:nvPr>
        </p:nvSpPr>
        <p:spPr/>
        <p:txBody>
          <a:bodyPr/>
          <a:lstStyle/>
          <a:p>
            <a:r>
              <a:rPr lang="fr-CA" dirty="0"/>
              <a:t> Catégories de pronoms </a:t>
            </a:r>
          </a:p>
        </p:txBody>
      </p:sp>
      <p:sp>
        <p:nvSpPr>
          <p:cNvPr id="6" name="Content Placeholder 5">
            <a:extLst>
              <a:ext uri="{FF2B5EF4-FFF2-40B4-BE49-F238E27FC236}">
                <a16:creationId xmlns:a16="http://schemas.microsoft.com/office/drawing/2014/main" id="{8C8F1C4C-946A-08EC-1591-1AAFCE8DAC93}"/>
              </a:ext>
            </a:extLst>
          </p:cNvPr>
          <p:cNvSpPr txBox="1">
            <a:spLocks/>
          </p:cNvSpPr>
          <p:nvPr/>
        </p:nvSpPr>
        <p:spPr bwMode="auto">
          <a:xfrm>
            <a:off x="1085850" y="1210072"/>
            <a:ext cx="4343400" cy="459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fr-FR" sz="3600" b="1" i="0" u="none" strike="noStrike" kern="0" cap="none" spc="0" normalizeH="0" baseline="0" noProof="0" dirty="0">
                <a:ln>
                  <a:noFill/>
                </a:ln>
                <a:solidFill>
                  <a:srgbClr val="106588"/>
                </a:solidFill>
                <a:effectLst/>
                <a:uLnTx/>
                <a:uFillTx/>
                <a:latin typeface="Arial"/>
                <a:ea typeface="+mn-ea"/>
                <a:cs typeface="+mn-cs"/>
              </a:rPr>
              <a:t>Personnels</a:t>
            </a:r>
            <a:r>
              <a:rPr kumimoji="0" lang="fr-FR" sz="3600" b="0" i="0" u="none" strike="noStrike" kern="0" cap="none" spc="0" normalizeH="0" baseline="0" noProof="0" dirty="0">
                <a:ln>
                  <a:noFill/>
                </a:ln>
                <a:solidFill>
                  <a:srgbClr val="000000"/>
                </a:solidFill>
                <a:effectLst/>
                <a:uLnTx/>
                <a:uFillTx/>
                <a:latin typeface="Arial"/>
                <a:ea typeface="+mn-ea"/>
                <a:cs typeface="+mn-cs"/>
              </a:rPr>
              <a:t> </a:t>
            </a:r>
            <a:endParaRPr kumimoji="0" lang="en-US" sz="3600" b="0" i="0" u="none" strike="noStrike" kern="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fr-FR" sz="3600" b="0" i="0" u="none" strike="noStrike" kern="0" cap="none" spc="0" normalizeH="0" baseline="0" noProof="0" dirty="0">
                <a:ln>
                  <a:noFill/>
                </a:ln>
                <a:solidFill>
                  <a:srgbClr val="000000"/>
                </a:solidFill>
                <a:effectLst/>
                <a:uLnTx/>
                <a:uFillTx/>
                <a:latin typeface="Arial"/>
                <a:ea typeface="+mn-ea"/>
                <a:cs typeface="+mn-cs"/>
              </a:rPr>
              <a:t>	</a:t>
            </a:r>
            <a:r>
              <a:rPr kumimoji="0" lang="fr-FR" sz="2400" b="0" i="0" u="none" strike="noStrike" kern="0" cap="none" spc="0" normalizeH="0" baseline="0" noProof="0" dirty="0">
                <a:ln>
                  <a:noFill/>
                </a:ln>
                <a:solidFill>
                  <a:srgbClr val="000000"/>
                </a:solidFill>
                <a:effectLst/>
                <a:uLnTx/>
                <a:uFillTx/>
                <a:latin typeface="Arial"/>
                <a:ea typeface="+mn-ea"/>
                <a:cs typeface="+mn-cs"/>
              </a:rPr>
              <a:t>– Connais-</a:t>
            </a:r>
            <a:r>
              <a:rPr kumimoji="0" lang="fr-FR" sz="2400" b="1" i="0" u="none" strike="noStrike" kern="0" cap="none" spc="0" normalizeH="0" baseline="0" noProof="0" dirty="0">
                <a:ln>
                  <a:noFill/>
                </a:ln>
                <a:solidFill>
                  <a:srgbClr val="000000"/>
                </a:solidFill>
                <a:effectLst/>
                <a:uLnTx/>
                <a:uFillTx/>
                <a:latin typeface="Arial"/>
                <a:ea typeface="+mn-ea"/>
                <a:cs typeface="+mn-cs"/>
              </a:rPr>
              <a:t>tu</a:t>
            </a:r>
            <a:r>
              <a:rPr kumimoji="0" lang="fr-FR" sz="2400" b="0" i="0" u="none" strike="noStrike" kern="0" cap="none" spc="0" normalizeH="0" baseline="0" noProof="0" dirty="0">
                <a:ln>
                  <a:noFill/>
                </a:ln>
                <a:solidFill>
                  <a:srgbClr val="000000"/>
                </a:solidFill>
                <a:effectLst/>
                <a:uLnTx/>
                <a:uFillTx/>
                <a:latin typeface="Arial"/>
                <a:ea typeface="+mn-ea"/>
                <a:cs typeface="+mn-cs"/>
              </a:rPr>
              <a:t> Armand? </a:t>
            </a:r>
            <a:br>
              <a:rPr kumimoji="0" lang="fr-FR" sz="2400" b="0" i="0" u="none" strike="noStrike" kern="0" cap="none" spc="0" normalizeH="0" baseline="0" noProof="0" dirty="0">
                <a:ln>
                  <a:noFill/>
                </a:ln>
                <a:solidFill>
                  <a:srgbClr val="000000"/>
                </a:solidFill>
                <a:effectLst/>
                <a:uLnTx/>
                <a:uFillTx/>
                <a:latin typeface="Arial"/>
                <a:ea typeface="+mn-ea"/>
                <a:cs typeface="+mn-cs"/>
              </a:rPr>
            </a:br>
            <a:r>
              <a:rPr kumimoji="0" lang="fr-FR" sz="2400" b="0" i="0" u="none" strike="noStrike" kern="0" cap="none" spc="0" normalizeH="0" baseline="0" noProof="0" dirty="0">
                <a:ln>
                  <a:noFill/>
                </a:ln>
                <a:solidFill>
                  <a:srgbClr val="000000"/>
                </a:solidFill>
                <a:effectLst/>
                <a:uLnTx/>
                <a:uFillTx/>
                <a:latin typeface="Arial"/>
                <a:ea typeface="+mn-ea"/>
                <a:cs typeface="+mn-cs"/>
              </a:rPr>
              <a:t>– Oui, </a:t>
            </a:r>
            <a:r>
              <a:rPr kumimoji="0" lang="fr-FR" sz="2400" b="1" i="0" u="none" strike="noStrike" kern="0" cap="none" spc="0" normalizeH="0" baseline="0" noProof="0" dirty="0">
                <a:ln>
                  <a:noFill/>
                </a:ln>
                <a:solidFill>
                  <a:srgbClr val="000000"/>
                </a:solidFill>
                <a:effectLst/>
                <a:uLnTx/>
                <a:uFillTx/>
                <a:latin typeface="Arial"/>
                <a:ea typeface="+mn-ea"/>
                <a:cs typeface="+mn-cs"/>
              </a:rPr>
              <a:t>je le</a:t>
            </a:r>
            <a:r>
              <a:rPr kumimoji="0" lang="fr-FR" sz="2400" b="0" i="0" u="none" strike="noStrike" kern="0" cap="none" spc="0" normalizeH="0" baseline="0" noProof="0" dirty="0">
                <a:ln>
                  <a:noFill/>
                </a:ln>
                <a:solidFill>
                  <a:srgbClr val="000000"/>
                </a:solidFill>
                <a:effectLst/>
                <a:uLnTx/>
                <a:uFillTx/>
                <a:latin typeface="Arial"/>
                <a:ea typeface="+mn-ea"/>
                <a:cs typeface="+mn-cs"/>
              </a:rPr>
              <a:t> connais</a:t>
            </a:r>
            <a:br>
              <a:rPr kumimoji="0" lang="fr-FR" sz="2400" b="0" i="0" u="none" strike="noStrike" kern="0" cap="none" spc="0" normalizeH="0" baseline="0" noProof="0" dirty="0">
                <a:ln>
                  <a:noFill/>
                </a:ln>
                <a:solidFill>
                  <a:srgbClr val="000000"/>
                </a:solidFill>
                <a:effectLst/>
                <a:uLnTx/>
                <a:uFillTx/>
                <a:latin typeface="Arial"/>
                <a:ea typeface="+mn-ea"/>
                <a:cs typeface="+mn-cs"/>
              </a:rPr>
            </a:br>
            <a:endParaRPr kumimoji="0" lang="fr-FR" sz="1050" b="0" i="0" u="none" strike="noStrike" kern="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lang="fr-FR" sz="3600" b="1" kern="0" dirty="0">
                <a:solidFill>
                  <a:srgbClr val="106588"/>
                </a:solidFill>
                <a:latin typeface="Arial"/>
              </a:rPr>
              <a:t>Possessifs</a:t>
            </a:r>
            <a:endParaRPr lang="en-US" sz="3600" b="1" kern="0" dirty="0">
              <a:solidFill>
                <a:srgbClr val="106588"/>
              </a:solidFill>
              <a:latin typeface="Arial"/>
            </a:endParaRPr>
          </a:p>
          <a:p>
            <a:pPr marL="342900" marR="0" lvl="0" indent="0" algn="l" defTabSz="914400" rtl="0" eaLnBrk="1" fontAlgn="base" latinLnBrk="0" hangingPunct="1">
              <a:lnSpc>
                <a:spcPct val="100000"/>
              </a:lnSpc>
              <a:spcBef>
                <a:spcPct val="20000"/>
              </a:spcBef>
              <a:spcAft>
                <a:spcPct val="0"/>
              </a:spcAft>
              <a:buClrTx/>
              <a:buSzTx/>
              <a:buFontTx/>
              <a:buNone/>
              <a:tabLst/>
              <a:defRPr/>
            </a:pPr>
            <a:r>
              <a:rPr kumimoji="0" lang="fr-FR" sz="2400" b="0" i="0" u="none" strike="noStrike" kern="0" cap="none" spc="0" normalizeH="0" baseline="0" noProof="0" dirty="0">
                <a:ln>
                  <a:noFill/>
                </a:ln>
                <a:solidFill>
                  <a:srgbClr val="000000"/>
                </a:solidFill>
                <a:effectLst/>
                <a:uLnTx/>
                <a:uFillTx/>
                <a:latin typeface="Arial"/>
                <a:ea typeface="+mn-ea"/>
                <a:cs typeface="+mn-cs"/>
              </a:rPr>
              <a:t>La voiture de mon voisin est rouge, </a:t>
            </a:r>
            <a:r>
              <a:rPr kumimoji="0" lang="fr-FR" sz="2400" b="1" i="0" u="none" strike="noStrike" kern="0" cap="none" spc="0" normalizeH="0" baseline="0" noProof="0" dirty="0">
                <a:ln>
                  <a:noFill/>
                </a:ln>
                <a:solidFill>
                  <a:srgbClr val="000000"/>
                </a:solidFill>
                <a:effectLst/>
                <a:uLnTx/>
                <a:uFillTx/>
                <a:latin typeface="Arial"/>
                <a:ea typeface="+mn-ea"/>
                <a:cs typeface="+mn-cs"/>
              </a:rPr>
              <a:t>la mienne</a:t>
            </a:r>
            <a:r>
              <a:rPr kumimoji="0" lang="fr-FR" sz="2400" b="0" i="0" u="none" strike="noStrike" kern="0" cap="none" spc="0" normalizeH="0" baseline="0" noProof="0" dirty="0">
                <a:ln>
                  <a:noFill/>
                </a:ln>
                <a:solidFill>
                  <a:srgbClr val="000000"/>
                </a:solidFill>
                <a:effectLst/>
                <a:uLnTx/>
                <a:uFillTx/>
                <a:latin typeface="Arial"/>
                <a:ea typeface="+mn-ea"/>
                <a:cs typeface="+mn-cs"/>
              </a:rPr>
              <a:t> est noire.</a:t>
            </a: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fr-FR" sz="1050" b="0" i="0" u="none" strike="noStrike" kern="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lang="fr-FR" sz="3600" b="1" kern="0" dirty="0">
                <a:solidFill>
                  <a:srgbClr val="106588"/>
                </a:solidFill>
                <a:latin typeface="Arial"/>
              </a:rPr>
              <a:t>Interrogatifs</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fr-FR" sz="3600" b="0" i="0" u="none" strike="noStrike" kern="0" cap="none" spc="0" normalizeH="0" baseline="0" noProof="0" dirty="0">
                <a:ln>
                  <a:noFill/>
                </a:ln>
                <a:solidFill>
                  <a:srgbClr val="627B9A"/>
                </a:solidFill>
                <a:effectLst/>
                <a:uLnTx/>
                <a:uFillTx/>
                <a:latin typeface="Arial"/>
                <a:ea typeface="+mn-ea"/>
                <a:cs typeface="+mn-cs"/>
              </a:rPr>
              <a:t>	</a:t>
            </a:r>
            <a:r>
              <a:rPr kumimoji="0" lang="fr-FR" sz="2400" b="1" i="0" u="none" strike="noStrike" kern="0" cap="none" spc="0" normalizeH="0" baseline="0" noProof="0" dirty="0">
                <a:ln>
                  <a:noFill/>
                </a:ln>
                <a:solidFill>
                  <a:srgbClr val="000000"/>
                </a:solidFill>
                <a:effectLst/>
                <a:uLnTx/>
                <a:uFillTx/>
                <a:latin typeface="Arial"/>
                <a:ea typeface="+mn-ea"/>
                <a:cs typeface="+mn-cs"/>
              </a:rPr>
              <a:t>Qui </a:t>
            </a:r>
            <a:r>
              <a:rPr kumimoji="0" lang="fr-FR" sz="2400" b="0" i="0" u="none" strike="noStrike" kern="0" cap="none" spc="0" normalizeH="0" baseline="0" noProof="0" dirty="0">
                <a:ln>
                  <a:noFill/>
                </a:ln>
                <a:solidFill>
                  <a:srgbClr val="000000"/>
                </a:solidFill>
                <a:effectLst/>
                <a:uLnTx/>
                <a:uFillTx/>
                <a:latin typeface="Arial"/>
                <a:ea typeface="+mn-ea"/>
                <a:cs typeface="+mn-cs"/>
              </a:rPr>
              <a:t>est là? </a:t>
            </a:r>
            <a:endParaRPr kumimoji="0" lang="en-US" sz="3600" b="0" i="0" u="none" strike="noStrike" kern="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en-US" sz="3600" b="0" i="0" u="none" strike="noStrike" kern="0" cap="none" spc="0" normalizeH="0" baseline="0" noProof="0" dirty="0">
              <a:ln>
                <a:noFill/>
              </a:ln>
              <a:solidFill>
                <a:srgbClr val="627B9A"/>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fr-CA" sz="3600" b="0" i="0" u="none" strike="noStrike" kern="0" cap="none" spc="0" normalizeH="0" baseline="0" noProof="0" dirty="0">
              <a:ln>
                <a:noFill/>
              </a:ln>
              <a:solidFill>
                <a:srgbClr val="000000"/>
              </a:solidFill>
              <a:effectLst/>
              <a:uLnTx/>
              <a:uFillTx/>
              <a:latin typeface="Arial"/>
              <a:ea typeface="+mn-ea"/>
              <a:cs typeface="+mn-cs"/>
            </a:endParaRPr>
          </a:p>
        </p:txBody>
      </p:sp>
      <p:sp>
        <p:nvSpPr>
          <p:cNvPr id="7" name="Content Placeholder 5">
            <a:extLst>
              <a:ext uri="{FF2B5EF4-FFF2-40B4-BE49-F238E27FC236}">
                <a16:creationId xmlns:a16="http://schemas.microsoft.com/office/drawing/2014/main" id="{466963C6-BD7E-0904-A87B-5EE49DA338F2}"/>
              </a:ext>
            </a:extLst>
          </p:cNvPr>
          <p:cNvSpPr txBox="1">
            <a:spLocks/>
          </p:cNvSpPr>
          <p:nvPr/>
        </p:nvSpPr>
        <p:spPr bwMode="auto">
          <a:xfrm>
            <a:off x="6623050" y="1210072"/>
            <a:ext cx="5505450" cy="4595812"/>
          </a:xfrm>
          <a:prstGeom prst="rect">
            <a:avLst/>
          </a:prstGeom>
          <a:noFill/>
          <a:ln w="9525">
            <a:noFill/>
            <a:miter lim="800000"/>
            <a:headEnd/>
            <a:tailEnd/>
          </a:ln>
        </p:spPr>
        <p:txBody>
          <a:bodyPr/>
          <a:lstStyle/>
          <a:p>
            <a:pPr marL="342900" indent="-342900">
              <a:spcBef>
                <a:spcPct val="20000"/>
              </a:spcBef>
              <a:buFontTx/>
              <a:buChar char="•"/>
              <a:defRPr/>
            </a:pPr>
            <a:r>
              <a:rPr lang="fr-FR" sz="3600" b="1" kern="0" dirty="0">
                <a:solidFill>
                  <a:srgbClr val="106588"/>
                </a:solidFill>
                <a:latin typeface="Arial"/>
                <a:cs typeface="+mn-cs"/>
              </a:rPr>
              <a:t>Démonstratifs</a:t>
            </a:r>
            <a:r>
              <a:rPr lang="fr-FR" sz="3600" dirty="0">
                <a:latin typeface="Arial" charset="0"/>
                <a:cs typeface="+mn-cs"/>
              </a:rPr>
              <a:t> </a:t>
            </a:r>
            <a:endParaRPr lang="en-US" sz="3600" dirty="0">
              <a:latin typeface="Arial" charset="0"/>
              <a:cs typeface="+mn-cs"/>
            </a:endParaRPr>
          </a:p>
          <a:p>
            <a:pPr marL="342900" indent="-342900">
              <a:spcBef>
                <a:spcPct val="20000"/>
              </a:spcBef>
              <a:defRPr/>
            </a:pPr>
            <a:r>
              <a:rPr lang="fr-FR" sz="3600" dirty="0">
                <a:latin typeface="Arial" charset="0"/>
                <a:cs typeface="+mn-cs"/>
              </a:rPr>
              <a:t>	</a:t>
            </a:r>
            <a:r>
              <a:rPr lang="fr-FR" sz="2400" dirty="0">
                <a:latin typeface="Arial" charset="0"/>
                <a:cs typeface="+mn-cs"/>
              </a:rPr>
              <a:t>Je n’aime pas trop cette chemise. </a:t>
            </a:r>
            <a:r>
              <a:rPr lang="fr-FR" sz="2400" b="1" dirty="0">
                <a:latin typeface="Arial" charset="0"/>
                <a:cs typeface="+mn-cs"/>
              </a:rPr>
              <a:t>Celle-ci</a:t>
            </a:r>
            <a:r>
              <a:rPr lang="fr-FR" sz="2400" dirty="0">
                <a:latin typeface="Arial" charset="0"/>
                <a:cs typeface="+mn-cs"/>
              </a:rPr>
              <a:t> me plait davantage. </a:t>
            </a:r>
          </a:p>
          <a:p>
            <a:pPr marL="342900" indent="-342900">
              <a:spcBef>
                <a:spcPct val="20000"/>
              </a:spcBef>
              <a:defRPr/>
            </a:pPr>
            <a:endParaRPr lang="en-US" sz="1050" dirty="0">
              <a:latin typeface="Arial" charset="0"/>
              <a:cs typeface="+mn-cs"/>
            </a:endParaRPr>
          </a:p>
          <a:p>
            <a:pPr marL="342900" indent="-342900">
              <a:spcBef>
                <a:spcPct val="20000"/>
              </a:spcBef>
              <a:buFontTx/>
              <a:buChar char="•"/>
              <a:defRPr/>
            </a:pPr>
            <a:r>
              <a:rPr lang="fr-FR" sz="3600" b="1" kern="0" dirty="0">
                <a:solidFill>
                  <a:srgbClr val="106588"/>
                </a:solidFill>
                <a:latin typeface="Arial"/>
                <a:cs typeface="+mn-cs"/>
              </a:rPr>
              <a:t>Relatifs</a:t>
            </a:r>
            <a:endParaRPr lang="en-US" sz="3600" b="1" kern="0" dirty="0">
              <a:solidFill>
                <a:srgbClr val="106588"/>
              </a:solidFill>
              <a:latin typeface="Arial"/>
              <a:cs typeface="+mn-cs"/>
            </a:endParaRPr>
          </a:p>
          <a:p>
            <a:pPr marL="342900" indent="-342900">
              <a:spcBef>
                <a:spcPct val="20000"/>
              </a:spcBef>
              <a:defRPr/>
            </a:pPr>
            <a:r>
              <a:rPr lang="fr-FR" sz="3600" kern="0" dirty="0">
                <a:latin typeface="Arial"/>
                <a:cs typeface="+mn-cs"/>
              </a:rPr>
              <a:t>	</a:t>
            </a:r>
            <a:r>
              <a:rPr lang="fr-FR" sz="2400" dirty="0">
                <a:latin typeface="Arial" charset="0"/>
                <a:cs typeface="+mn-cs"/>
              </a:rPr>
              <a:t>C’est ce sujet </a:t>
            </a:r>
            <a:r>
              <a:rPr lang="fr-FR" sz="2400" b="1" dirty="0">
                <a:latin typeface="Arial" charset="0"/>
                <a:cs typeface="+mn-cs"/>
              </a:rPr>
              <a:t>qui</a:t>
            </a:r>
            <a:r>
              <a:rPr lang="fr-FR" sz="2400" dirty="0">
                <a:latin typeface="Arial" charset="0"/>
                <a:cs typeface="+mn-cs"/>
              </a:rPr>
              <a:t> nous intéresse.</a:t>
            </a:r>
          </a:p>
          <a:p>
            <a:pPr marL="342900" indent="-342900">
              <a:spcBef>
                <a:spcPct val="20000"/>
              </a:spcBef>
              <a:defRPr/>
            </a:pPr>
            <a:r>
              <a:rPr lang="fr-FR" sz="1050" dirty="0">
                <a:latin typeface="Arial" charset="0"/>
                <a:cs typeface="+mn-cs"/>
              </a:rPr>
              <a:t> </a:t>
            </a:r>
            <a:r>
              <a:rPr lang="fr-FR" sz="2400" dirty="0">
                <a:latin typeface="Arial" charset="0"/>
                <a:cs typeface="+mn-cs"/>
              </a:rPr>
              <a:t> </a:t>
            </a:r>
            <a:endParaRPr lang="en-US" sz="2400" dirty="0">
              <a:latin typeface="Arial" charset="0"/>
              <a:cs typeface="+mn-cs"/>
            </a:endParaRPr>
          </a:p>
          <a:p>
            <a:pPr marL="342900" indent="-342900">
              <a:spcBef>
                <a:spcPct val="20000"/>
              </a:spcBef>
              <a:buFontTx/>
              <a:buChar char="•"/>
              <a:defRPr/>
            </a:pPr>
            <a:r>
              <a:rPr lang="fr-FR" sz="3600" b="1" kern="0" dirty="0">
                <a:solidFill>
                  <a:srgbClr val="106588"/>
                </a:solidFill>
                <a:latin typeface="Arial"/>
                <a:cs typeface="+mn-cs"/>
              </a:rPr>
              <a:t>Indéfinis</a:t>
            </a:r>
            <a:endParaRPr lang="en-US" sz="3600" b="1" kern="0" dirty="0">
              <a:solidFill>
                <a:srgbClr val="106588"/>
              </a:solidFill>
              <a:latin typeface="Arial"/>
              <a:cs typeface="+mn-cs"/>
            </a:endParaRPr>
          </a:p>
          <a:p>
            <a:pPr marL="342900" indent="-342900">
              <a:spcBef>
                <a:spcPct val="20000"/>
              </a:spcBef>
              <a:defRPr/>
            </a:pPr>
            <a:r>
              <a:rPr lang="fr-CA" sz="3600" kern="0" dirty="0">
                <a:latin typeface="Arial"/>
                <a:cs typeface="+mn-cs"/>
              </a:rPr>
              <a:t>	</a:t>
            </a:r>
            <a:r>
              <a:rPr lang="fr-FR" sz="3600" b="1" dirty="0">
                <a:latin typeface="Arial" charset="0"/>
                <a:cs typeface="+mn-cs"/>
              </a:rPr>
              <a:t> </a:t>
            </a:r>
            <a:r>
              <a:rPr lang="fr-FR" sz="2400" b="1" dirty="0">
                <a:latin typeface="Arial" charset="0"/>
                <a:cs typeface="+mn-cs"/>
              </a:rPr>
              <a:t>Personne</a:t>
            </a:r>
            <a:r>
              <a:rPr lang="fr-FR" sz="2400" dirty="0">
                <a:latin typeface="Arial" charset="0"/>
                <a:cs typeface="+mn-cs"/>
              </a:rPr>
              <a:t> n’est venu. </a:t>
            </a:r>
            <a:endParaRPr lang="en-US" sz="2400" dirty="0">
              <a:latin typeface="Arial" charset="0"/>
              <a:cs typeface="+mn-cs"/>
            </a:endParaRPr>
          </a:p>
          <a:p>
            <a:pPr marL="342900" indent="-342900">
              <a:spcBef>
                <a:spcPct val="20000"/>
              </a:spcBef>
              <a:defRPr/>
            </a:pPr>
            <a:endParaRPr lang="fr-CA" sz="3600" kern="0" dirty="0">
              <a:latin typeface="Arial"/>
              <a:cs typeface="+mn-cs"/>
            </a:endParaRPr>
          </a:p>
        </p:txBody>
      </p:sp>
      <p:sp>
        <p:nvSpPr>
          <p:cNvPr id="8" name="Rectangle 7">
            <a:extLst>
              <a:ext uri="{FF2B5EF4-FFF2-40B4-BE49-F238E27FC236}">
                <a16:creationId xmlns:a16="http://schemas.microsoft.com/office/drawing/2014/main" id="{06E30827-9628-290D-C835-BEDDEF1B3D7C}"/>
              </a:ext>
            </a:extLst>
          </p:cNvPr>
          <p:cNvSpPr/>
          <p:nvPr/>
        </p:nvSpPr>
        <p:spPr>
          <a:xfrm>
            <a:off x="1085850" y="1210072"/>
            <a:ext cx="3829050" cy="1825228"/>
          </a:xfrm>
          <a:custGeom>
            <a:avLst/>
            <a:gdLst>
              <a:gd name="connsiteX0" fmla="*/ 0 w 3829050"/>
              <a:gd name="connsiteY0" fmla="*/ 0 h 1825228"/>
              <a:gd name="connsiteX1" fmla="*/ 599884 w 3829050"/>
              <a:gd name="connsiteY1" fmla="*/ 0 h 1825228"/>
              <a:gd name="connsiteX2" fmla="*/ 1123188 w 3829050"/>
              <a:gd name="connsiteY2" fmla="*/ 0 h 1825228"/>
              <a:gd name="connsiteX3" fmla="*/ 1837944 w 3829050"/>
              <a:gd name="connsiteY3" fmla="*/ 0 h 1825228"/>
              <a:gd name="connsiteX4" fmla="*/ 2437828 w 3829050"/>
              <a:gd name="connsiteY4" fmla="*/ 0 h 1825228"/>
              <a:gd name="connsiteX5" fmla="*/ 3037713 w 3829050"/>
              <a:gd name="connsiteY5" fmla="*/ 0 h 1825228"/>
              <a:gd name="connsiteX6" fmla="*/ 3829050 w 3829050"/>
              <a:gd name="connsiteY6" fmla="*/ 0 h 1825228"/>
              <a:gd name="connsiteX7" fmla="*/ 3829050 w 3829050"/>
              <a:gd name="connsiteY7" fmla="*/ 571905 h 1825228"/>
              <a:gd name="connsiteX8" fmla="*/ 3829050 w 3829050"/>
              <a:gd name="connsiteY8" fmla="*/ 1180314 h 1825228"/>
              <a:gd name="connsiteX9" fmla="*/ 3829050 w 3829050"/>
              <a:gd name="connsiteY9" fmla="*/ 1825228 h 1825228"/>
              <a:gd name="connsiteX10" fmla="*/ 3267456 w 3829050"/>
              <a:gd name="connsiteY10" fmla="*/ 1825228 h 1825228"/>
              <a:gd name="connsiteX11" fmla="*/ 2629281 w 3829050"/>
              <a:gd name="connsiteY11" fmla="*/ 1825228 h 1825228"/>
              <a:gd name="connsiteX12" fmla="*/ 2029397 w 3829050"/>
              <a:gd name="connsiteY12" fmla="*/ 1825228 h 1825228"/>
              <a:gd name="connsiteX13" fmla="*/ 1314641 w 3829050"/>
              <a:gd name="connsiteY13" fmla="*/ 1825228 h 1825228"/>
              <a:gd name="connsiteX14" fmla="*/ 599885 w 3829050"/>
              <a:gd name="connsiteY14" fmla="*/ 1825228 h 1825228"/>
              <a:gd name="connsiteX15" fmla="*/ 0 w 3829050"/>
              <a:gd name="connsiteY15" fmla="*/ 1825228 h 1825228"/>
              <a:gd name="connsiteX16" fmla="*/ 0 w 3829050"/>
              <a:gd name="connsiteY16" fmla="*/ 1216819 h 1825228"/>
              <a:gd name="connsiteX17" fmla="*/ 0 w 3829050"/>
              <a:gd name="connsiteY17" fmla="*/ 626662 h 1825228"/>
              <a:gd name="connsiteX18" fmla="*/ 0 w 3829050"/>
              <a:gd name="connsiteY18" fmla="*/ 0 h 1825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829050" h="1825228" extrusionOk="0">
                <a:moveTo>
                  <a:pt x="0" y="0"/>
                </a:moveTo>
                <a:cubicBezTo>
                  <a:pt x="162957" y="5156"/>
                  <a:pt x="389884" y="-798"/>
                  <a:pt x="599884" y="0"/>
                </a:cubicBezTo>
                <a:cubicBezTo>
                  <a:pt x="809884" y="798"/>
                  <a:pt x="968105" y="-25219"/>
                  <a:pt x="1123188" y="0"/>
                </a:cubicBezTo>
                <a:cubicBezTo>
                  <a:pt x="1278271" y="25219"/>
                  <a:pt x="1610330" y="-23366"/>
                  <a:pt x="1837944" y="0"/>
                </a:cubicBezTo>
                <a:cubicBezTo>
                  <a:pt x="2065558" y="23366"/>
                  <a:pt x="2230510" y="-18116"/>
                  <a:pt x="2437828" y="0"/>
                </a:cubicBezTo>
                <a:cubicBezTo>
                  <a:pt x="2645146" y="18116"/>
                  <a:pt x="2805403" y="15046"/>
                  <a:pt x="3037713" y="0"/>
                </a:cubicBezTo>
                <a:cubicBezTo>
                  <a:pt x="3270023" y="-15046"/>
                  <a:pt x="3463783" y="-35607"/>
                  <a:pt x="3829050" y="0"/>
                </a:cubicBezTo>
                <a:cubicBezTo>
                  <a:pt x="3840028" y="252247"/>
                  <a:pt x="3843256" y="316472"/>
                  <a:pt x="3829050" y="571905"/>
                </a:cubicBezTo>
                <a:cubicBezTo>
                  <a:pt x="3814844" y="827339"/>
                  <a:pt x="3815865" y="943783"/>
                  <a:pt x="3829050" y="1180314"/>
                </a:cubicBezTo>
                <a:cubicBezTo>
                  <a:pt x="3842235" y="1416845"/>
                  <a:pt x="3844731" y="1540440"/>
                  <a:pt x="3829050" y="1825228"/>
                </a:cubicBezTo>
                <a:cubicBezTo>
                  <a:pt x="3679323" y="1823345"/>
                  <a:pt x="3542340" y="1830415"/>
                  <a:pt x="3267456" y="1825228"/>
                </a:cubicBezTo>
                <a:cubicBezTo>
                  <a:pt x="2992572" y="1820041"/>
                  <a:pt x="2906519" y="1812040"/>
                  <a:pt x="2629281" y="1825228"/>
                </a:cubicBezTo>
                <a:cubicBezTo>
                  <a:pt x="2352044" y="1838416"/>
                  <a:pt x="2193103" y="1818845"/>
                  <a:pt x="2029397" y="1825228"/>
                </a:cubicBezTo>
                <a:cubicBezTo>
                  <a:pt x="1865691" y="1831611"/>
                  <a:pt x="1645171" y="1857755"/>
                  <a:pt x="1314641" y="1825228"/>
                </a:cubicBezTo>
                <a:cubicBezTo>
                  <a:pt x="984111" y="1792701"/>
                  <a:pt x="786875" y="1815436"/>
                  <a:pt x="599885" y="1825228"/>
                </a:cubicBezTo>
                <a:cubicBezTo>
                  <a:pt x="412895" y="1835020"/>
                  <a:pt x="275879" y="1855004"/>
                  <a:pt x="0" y="1825228"/>
                </a:cubicBezTo>
                <a:cubicBezTo>
                  <a:pt x="-10035" y="1569449"/>
                  <a:pt x="-21583" y="1412412"/>
                  <a:pt x="0" y="1216819"/>
                </a:cubicBezTo>
                <a:cubicBezTo>
                  <a:pt x="21583" y="1021226"/>
                  <a:pt x="-23621" y="755556"/>
                  <a:pt x="0" y="626662"/>
                </a:cubicBezTo>
                <a:cubicBezTo>
                  <a:pt x="23621" y="497768"/>
                  <a:pt x="-25499" y="187266"/>
                  <a:pt x="0" y="0"/>
                </a:cubicBezTo>
                <a:close/>
              </a:path>
            </a:pathLst>
          </a:custGeom>
          <a:noFill/>
          <a:ln w="28575" cap="rnd">
            <a:solidFill>
              <a:srgbClr val="C00000"/>
            </a:solidFill>
            <a:extLst>
              <a:ext uri="{C807C97D-BFC1-408E-A445-0C87EB9F89A2}">
                <ask:lineSketchStyleProps xmlns:ask="http://schemas.microsoft.com/office/drawing/2018/sketchyshapes" sd="1219033472">
                  <a:prstGeom prst="rect">
                    <a:avLst/>
                  </a:prstGeom>
                  <ask:type>
                    <ask:lineSketchFreehand/>
                  </ask:type>
                </ask:lineSketchStyleProps>
              </a:ext>
            </a:extLst>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CA" sz="1800" b="0" i="0" u="none" strike="noStrike" kern="0" cap="none" spc="0" normalizeH="0" baseline="0" noProof="0">
              <a:ln>
                <a:noFill/>
              </a:ln>
              <a:solidFill>
                <a:srgbClr val="FFFFFF"/>
              </a:solidFill>
              <a:effectLst/>
              <a:uLnTx/>
              <a:uFillTx/>
              <a:latin typeface="Arial"/>
              <a:ea typeface="+mn-ea"/>
              <a:cs typeface="+mn-cs"/>
            </a:endParaRPr>
          </a:p>
        </p:txBody>
      </p:sp>
    </p:spTree>
    <p:custDataLst>
      <p:tags r:id="rId1"/>
    </p:custDataLst>
    <p:extLst>
      <p:ext uri="{BB962C8B-B14F-4D97-AF65-F5344CB8AC3E}">
        <p14:creationId xmlns:p14="http://schemas.microsoft.com/office/powerpoint/2010/main" val="341193955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xEl>
                                              <p:pRg st="3" end="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wipe(left)">
                                      <p:cBhvr>
                                        <p:cTn id="4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58F03-0499-FF05-C7B8-61A9F3C97E7A}"/>
              </a:ext>
            </a:extLst>
          </p:cNvPr>
          <p:cNvSpPr>
            <a:spLocks noGrp="1"/>
          </p:cNvSpPr>
          <p:nvPr>
            <p:ph type="title"/>
          </p:nvPr>
        </p:nvSpPr>
        <p:spPr/>
        <p:txBody>
          <a:bodyPr/>
          <a:lstStyle/>
          <a:p>
            <a:r>
              <a:rPr lang="fr-CA" dirty="0"/>
              <a:t>Pronoms personnels (tableau)</a:t>
            </a:r>
          </a:p>
        </p:txBody>
      </p:sp>
      <p:sp>
        <p:nvSpPr>
          <p:cNvPr id="15" name="Rectangle 14">
            <a:extLst>
              <a:ext uri="{FF2B5EF4-FFF2-40B4-BE49-F238E27FC236}">
                <a16:creationId xmlns:a16="http://schemas.microsoft.com/office/drawing/2014/main" id="{AB82DD73-3502-861D-D756-5383AD83CE75}"/>
              </a:ext>
            </a:extLst>
          </p:cNvPr>
          <p:cNvSpPr/>
          <p:nvPr/>
        </p:nvSpPr>
        <p:spPr>
          <a:xfrm>
            <a:off x="9472133" y="1079498"/>
            <a:ext cx="2387599" cy="4873752"/>
          </a:xfrm>
          <a:prstGeom prst="rect">
            <a:avLst/>
          </a:prstGeom>
          <a:solidFill>
            <a:srgbClr val="00B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a:p>
        </p:txBody>
      </p:sp>
      <p:sp>
        <p:nvSpPr>
          <p:cNvPr id="18" name="Rectangle 17">
            <a:extLst>
              <a:ext uri="{FF2B5EF4-FFF2-40B4-BE49-F238E27FC236}">
                <a16:creationId xmlns:a16="http://schemas.microsoft.com/office/drawing/2014/main" id="{31D14E47-E86E-84C4-0316-8A730EF7B437}"/>
              </a:ext>
            </a:extLst>
          </p:cNvPr>
          <p:cNvSpPr/>
          <p:nvPr/>
        </p:nvSpPr>
        <p:spPr>
          <a:xfrm>
            <a:off x="4538663" y="5972803"/>
            <a:ext cx="3276600" cy="557784"/>
          </a:xfrm>
          <a:prstGeom prst="rect">
            <a:avLst/>
          </a:prstGeom>
          <a:solidFill>
            <a:srgbClr val="99CCFF">
              <a:alpha val="50000"/>
            </a:srgbClr>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CA" sz="1800" b="0" i="0" u="none" strike="noStrike" kern="0" cap="none" spc="0" normalizeH="0" baseline="0" noProof="0">
              <a:ln>
                <a:noFill/>
              </a:ln>
              <a:solidFill>
                <a:srgbClr val="FFFFFF"/>
              </a:solidFill>
              <a:effectLst/>
              <a:uLnTx/>
              <a:uFillTx/>
              <a:latin typeface="Arial"/>
              <a:ea typeface="+mn-ea"/>
              <a:cs typeface="+mn-cs"/>
            </a:endParaRPr>
          </a:p>
        </p:txBody>
      </p:sp>
      <p:sp>
        <p:nvSpPr>
          <p:cNvPr id="9" name="Rectangle 8">
            <a:extLst>
              <a:ext uri="{FF2B5EF4-FFF2-40B4-BE49-F238E27FC236}">
                <a16:creationId xmlns:a16="http://schemas.microsoft.com/office/drawing/2014/main" id="{5D2A3340-2FEF-75D4-B45C-B2B02033F5C4}"/>
              </a:ext>
            </a:extLst>
          </p:cNvPr>
          <p:cNvSpPr/>
          <p:nvPr/>
        </p:nvSpPr>
        <p:spPr>
          <a:xfrm>
            <a:off x="2593196" y="1090131"/>
            <a:ext cx="6868304" cy="4873752"/>
          </a:xfrm>
          <a:prstGeom prst="rect">
            <a:avLst/>
          </a:prstGeom>
          <a:solidFill>
            <a:srgbClr val="99CCFF">
              <a:alpha val="50000"/>
            </a:srgbClr>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CA" sz="1800" b="0" i="0" u="none" strike="noStrike" kern="0" cap="none" spc="0" normalizeH="0" baseline="0" noProof="0">
              <a:ln>
                <a:noFill/>
              </a:ln>
              <a:solidFill>
                <a:srgbClr val="FFFFFF"/>
              </a:solidFill>
              <a:effectLst/>
              <a:uLnTx/>
              <a:uFillTx/>
              <a:latin typeface="Arial"/>
              <a:ea typeface="+mn-ea"/>
              <a:cs typeface="+mn-cs"/>
            </a:endParaRPr>
          </a:p>
        </p:txBody>
      </p:sp>
      <p:graphicFrame>
        <p:nvGraphicFramePr>
          <p:cNvPr id="14" name="Table 13">
            <a:extLst>
              <a:ext uri="{FF2B5EF4-FFF2-40B4-BE49-F238E27FC236}">
                <a16:creationId xmlns:a16="http://schemas.microsoft.com/office/drawing/2014/main" id="{A1C9ED30-5C03-4537-6248-B5343F644308}"/>
              </a:ext>
            </a:extLst>
          </p:cNvPr>
          <p:cNvGraphicFramePr>
            <a:graphicFrameLocks noGrp="1"/>
          </p:cNvGraphicFramePr>
          <p:nvPr>
            <p:extLst>
              <p:ext uri="{D42A27DB-BD31-4B8C-83A1-F6EECF244321}">
                <p14:modId xmlns:p14="http://schemas.microsoft.com/office/powerpoint/2010/main" val="4177357585"/>
              </p:ext>
            </p:extLst>
          </p:nvPr>
        </p:nvGraphicFramePr>
        <p:xfrm>
          <a:off x="647701" y="1079500"/>
          <a:ext cx="11201398" cy="5460999"/>
        </p:xfrm>
        <a:graphic>
          <a:graphicData uri="http://schemas.openxmlformats.org/drawingml/2006/table">
            <a:tbl>
              <a:tblPr/>
              <a:tblGrid>
                <a:gridCol w="1941439">
                  <a:extLst>
                    <a:ext uri="{9D8B030D-6E8A-4147-A177-3AD203B41FA5}">
                      <a16:colId xmlns:a16="http://schemas.microsoft.com/office/drawing/2014/main" val="20000"/>
                    </a:ext>
                  </a:extLst>
                </a:gridCol>
                <a:gridCol w="1941439">
                  <a:extLst>
                    <a:ext uri="{9D8B030D-6E8A-4147-A177-3AD203B41FA5}">
                      <a16:colId xmlns:a16="http://schemas.microsoft.com/office/drawing/2014/main" val="20001"/>
                    </a:ext>
                  </a:extLst>
                </a:gridCol>
                <a:gridCol w="1646668">
                  <a:extLst>
                    <a:ext uri="{9D8B030D-6E8A-4147-A177-3AD203B41FA5}">
                      <a16:colId xmlns:a16="http://schemas.microsoft.com/office/drawing/2014/main" val="20002"/>
                    </a:ext>
                  </a:extLst>
                </a:gridCol>
                <a:gridCol w="1646668">
                  <a:extLst>
                    <a:ext uri="{9D8B030D-6E8A-4147-A177-3AD203B41FA5}">
                      <a16:colId xmlns:a16="http://schemas.microsoft.com/office/drawing/2014/main" val="20003"/>
                    </a:ext>
                  </a:extLst>
                </a:gridCol>
                <a:gridCol w="1646668">
                  <a:extLst>
                    <a:ext uri="{9D8B030D-6E8A-4147-A177-3AD203B41FA5}">
                      <a16:colId xmlns:a16="http://schemas.microsoft.com/office/drawing/2014/main" val="20004"/>
                    </a:ext>
                  </a:extLst>
                </a:gridCol>
                <a:gridCol w="2378516">
                  <a:extLst>
                    <a:ext uri="{9D8B030D-6E8A-4147-A177-3AD203B41FA5}">
                      <a16:colId xmlns:a16="http://schemas.microsoft.com/office/drawing/2014/main" val="20005"/>
                    </a:ext>
                  </a:extLst>
                </a:gridCol>
              </a:tblGrid>
              <a:tr h="593904">
                <a:tc rowSpan="3">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0" marR="0" algn="ctr">
                        <a:spcBef>
                          <a:spcPts val="0"/>
                        </a:spcBef>
                        <a:spcAft>
                          <a:spcPts val="0"/>
                        </a:spcAft>
                      </a:pPr>
                      <a:r>
                        <a:rPr lang="fr-FR" sz="2800" dirty="0">
                          <a:latin typeface="Arial"/>
                          <a:ea typeface="Times New Roman"/>
                          <a:cs typeface="Times New Roman"/>
                        </a:rPr>
                        <a:t>personnes</a:t>
                      </a:r>
                      <a:endParaRPr lang="en-US" sz="1800" dirty="0">
                        <a:latin typeface="Times New Roman"/>
                        <a:ea typeface="Times New Roman"/>
                        <a:cs typeface="Times New Roman"/>
                      </a:endParaRPr>
                    </a:p>
                  </a:txBody>
                  <a:tcPr marL="61993" marR="61993"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gridSpan="4">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0" marR="0" algn="ctr">
                        <a:spcBef>
                          <a:spcPts val="0"/>
                        </a:spcBef>
                        <a:spcAft>
                          <a:spcPts val="0"/>
                        </a:spcAft>
                      </a:pPr>
                      <a:r>
                        <a:rPr lang="fr-FR" sz="3200" b="1" dirty="0">
                          <a:latin typeface="Arial"/>
                          <a:ea typeface="Times New Roman"/>
                          <a:cs typeface="Times New Roman"/>
                        </a:rPr>
                        <a:t>ATONES </a:t>
                      </a:r>
                      <a:r>
                        <a:rPr lang="fr-FR" sz="2400" dirty="0">
                          <a:latin typeface="Arial"/>
                          <a:ea typeface="Times New Roman"/>
                          <a:cs typeface="Times New Roman"/>
                        </a:rPr>
                        <a:t>(conjoints)</a:t>
                      </a:r>
                      <a:endParaRPr lang="en-US" sz="1800" dirty="0">
                        <a:latin typeface="Times New Roman"/>
                        <a:ea typeface="Times New Roman"/>
                        <a:cs typeface="Times New Roman"/>
                      </a:endParaRPr>
                    </a:p>
                  </a:txBody>
                  <a:tcPr marL="61993" marR="6199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fr-CA"/>
                    </a:p>
                  </a:txBody>
                  <a:tcPr/>
                </a:tc>
                <a:tc hMerge="1">
                  <a:txBody>
                    <a:bodyPr/>
                    <a:lstStyle/>
                    <a:p>
                      <a:endParaRPr lang="fr-CA"/>
                    </a:p>
                  </a:txBody>
                  <a:tcPr/>
                </a:tc>
                <a:tc hMerge="1">
                  <a:txBody>
                    <a:bodyPr/>
                    <a:lstStyle/>
                    <a:p>
                      <a:endParaRPr lang="fr-CA"/>
                    </a:p>
                  </a:txBody>
                  <a:tcPr/>
                </a:tc>
                <a:tc rowSpan="3">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0" marR="0" algn="ctr">
                        <a:spcBef>
                          <a:spcPts val="0"/>
                        </a:spcBef>
                        <a:spcAft>
                          <a:spcPts val="0"/>
                        </a:spcAft>
                      </a:pPr>
                      <a:r>
                        <a:rPr lang="fr-FR" sz="3200" b="1" dirty="0">
                          <a:latin typeface="Arial"/>
                          <a:ea typeface="Times New Roman"/>
                          <a:cs typeface="Times New Roman"/>
                        </a:rPr>
                        <a:t>TONIQUES</a:t>
                      </a:r>
                      <a:br>
                        <a:rPr lang="fr-FR" sz="3200" b="1" dirty="0">
                          <a:latin typeface="Arial"/>
                          <a:ea typeface="Times New Roman"/>
                          <a:cs typeface="Times New Roman"/>
                        </a:rPr>
                      </a:br>
                      <a:r>
                        <a:rPr lang="fr-FR" sz="2400" dirty="0">
                          <a:latin typeface="Arial"/>
                          <a:ea typeface="Times New Roman"/>
                          <a:cs typeface="Times New Roman"/>
                        </a:rPr>
                        <a:t>(disjoints)</a:t>
                      </a:r>
                      <a:endParaRPr lang="en-US" sz="1800" dirty="0">
                        <a:latin typeface="Times New Roman"/>
                        <a:ea typeface="Times New Roman"/>
                        <a:cs typeface="Times New Roman"/>
                      </a:endParaRPr>
                    </a:p>
                  </a:txBody>
                  <a:tcPr marL="61993" marR="61993"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60723">
                <a:tc vMerge="1">
                  <a:txBody>
                    <a:bodyPr/>
                    <a:lstStyle/>
                    <a:p>
                      <a:endParaRPr lang="fr-CA"/>
                    </a:p>
                  </a:txBody>
                  <a:tcPr/>
                </a:tc>
                <a:tc rowSpan="2">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0" marR="0" algn="ctr">
                        <a:spcBef>
                          <a:spcPts val="0"/>
                        </a:spcBef>
                        <a:spcAft>
                          <a:spcPts val="0"/>
                        </a:spcAft>
                      </a:pPr>
                      <a:r>
                        <a:rPr lang="fr-FR" sz="2400" dirty="0">
                          <a:latin typeface="Arial"/>
                          <a:ea typeface="Times New Roman"/>
                          <a:cs typeface="Times New Roman"/>
                        </a:rPr>
                        <a:t>sujets</a:t>
                      </a:r>
                      <a:endParaRPr lang="en-US" sz="1800" dirty="0">
                        <a:latin typeface="Times New Roman"/>
                        <a:ea typeface="Times New Roman"/>
                        <a:cs typeface="Times New Roman"/>
                      </a:endParaRPr>
                    </a:p>
                  </a:txBody>
                  <a:tcPr marL="61993" marR="61993"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0" marR="0" algn="ctr">
                        <a:spcBef>
                          <a:spcPts val="0"/>
                        </a:spcBef>
                        <a:spcAft>
                          <a:spcPts val="0"/>
                        </a:spcAft>
                      </a:pPr>
                      <a:r>
                        <a:rPr lang="fr-FR" sz="2400" dirty="0">
                          <a:latin typeface="Arial"/>
                          <a:ea typeface="Times New Roman"/>
                          <a:cs typeface="Times New Roman"/>
                        </a:rPr>
                        <a:t>compléments</a:t>
                      </a:r>
                      <a:endParaRPr lang="en-US" sz="1800" dirty="0">
                        <a:latin typeface="Times New Roman"/>
                        <a:ea typeface="Times New Roman"/>
                        <a:cs typeface="Times New Roman"/>
                      </a:endParaRPr>
                    </a:p>
                  </a:txBody>
                  <a:tcPr marL="61993" marR="619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fr-CA"/>
                    </a:p>
                  </a:txBody>
                  <a:tcPr/>
                </a:tc>
                <a:tc rowSpan="2">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0" marR="0" algn="ctr">
                        <a:spcBef>
                          <a:spcPts val="0"/>
                        </a:spcBef>
                        <a:spcAft>
                          <a:spcPts val="0"/>
                        </a:spcAft>
                      </a:pPr>
                      <a:r>
                        <a:rPr lang="fr-FR" sz="2400" dirty="0">
                          <a:latin typeface="Arial"/>
                          <a:ea typeface="Times New Roman"/>
                          <a:cs typeface="Times New Roman"/>
                        </a:rPr>
                        <a:t>réfléchis</a:t>
                      </a:r>
                      <a:endParaRPr lang="en-US" sz="1800" dirty="0">
                        <a:latin typeface="Times New Roman"/>
                        <a:ea typeface="Times New Roman"/>
                        <a:cs typeface="Times New Roman"/>
                      </a:endParaRPr>
                    </a:p>
                  </a:txBody>
                  <a:tcPr marL="61993" marR="61993"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fr-CA"/>
                    </a:p>
                  </a:txBody>
                  <a:tcPr/>
                </a:tc>
                <a:extLst>
                  <a:ext uri="{0D108BD9-81ED-4DB2-BD59-A6C34878D82A}">
                    <a16:rowId xmlns:a16="http://schemas.microsoft.com/office/drawing/2014/main" val="10001"/>
                  </a:ext>
                </a:extLst>
              </a:tr>
              <a:tr h="557908">
                <a:tc vMerge="1">
                  <a:txBody>
                    <a:bodyPr/>
                    <a:lstStyle/>
                    <a:p>
                      <a:endParaRPr lang="fr-CA"/>
                    </a:p>
                  </a:txBody>
                  <a:tcPr/>
                </a:tc>
                <a:tc vMerge="1">
                  <a:txBody>
                    <a:bodyPr/>
                    <a:lstStyle/>
                    <a:p>
                      <a:endParaRPr lang="fr-CA"/>
                    </a:p>
                  </a:txBody>
                  <a:tcPr/>
                </a:tc>
                <a:tc>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0" marR="0" algn="ctr">
                        <a:spcBef>
                          <a:spcPts val="0"/>
                        </a:spcBef>
                        <a:spcAft>
                          <a:spcPts val="0"/>
                        </a:spcAft>
                      </a:pPr>
                      <a:r>
                        <a:rPr lang="fr-FR" sz="2400" i="1" dirty="0">
                          <a:latin typeface="Arial"/>
                          <a:ea typeface="Times New Roman"/>
                          <a:cs typeface="Times New Roman"/>
                        </a:rPr>
                        <a:t>directs</a:t>
                      </a:r>
                      <a:endParaRPr lang="en-US" sz="1800" dirty="0">
                        <a:latin typeface="Times New Roman"/>
                        <a:ea typeface="Times New Roman"/>
                        <a:cs typeface="Times New Roman"/>
                      </a:endParaRPr>
                    </a:p>
                  </a:txBody>
                  <a:tcPr marL="61993" marR="619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0" marR="0" algn="ctr">
                        <a:spcBef>
                          <a:spcPts val="0"/>
                        </a:spcBef>
                        <a:spcAft>
                          <a:spcPts val="0"/>
                        </a:spcAft>
                      </a:pPr>
                      <a:r>
                        <a:rPr lang="fr-FR" sz="2400" i="1" dirty="0">
                          <a:latin typeface="Arial"/>
                          <a:ea typeface="Times New Roman"/>
                          <a:cs typeface="Times New Roman"/>
                        </a:rPr>
                        <a:t>indirects</a:t>
                      </a:r>
                      <a:endParaRPr lang="en-US" sz="1800" dirty="0">
                        <a:latin typeface="Times New Roman"/>
                        <a:ea typeface="Times New Roman"/>
                        <a:cs typeface="Times New Roman"/>
                      </a:endParaRPr>
                    </a:p>
                  </a:txBody>
                  <a:tcPr marL="61993" marR="619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fr-CA"/>
                    </a:p>
                  </a:txBody>
                  <a:tcPr/>
                </a:tc>
                <a:tc vMerge="1">
                  <a:txBody>
                    <a:bodyPr/>
                    <a:lstStyle/>
                    <a:p>
                      <a:endParaRPr lang="fr-CA"/>
                    </a:p>
                  </a:txBody>
                  <a:tcPr/>
                </a:tc>
                <a:extLst>
                  <a:ext uri="{0D108BD9-81ED-4DB2-BD59-A6C34878D82A}">
                    <a16:rowId xmlns:a16="http://schemas.microsoft.com/office/drawing/2014/main" val="10002"/>
                  </a:ext>
                </a:extLst>
              </a:tr>
              <a:tr h="3272560">
                <a:tc>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0" marR="0">
                        <a:spcBef>
                          <a:spcPts val="0"/>
                        </a:spcBef>
                        <a:spcAft>
                          <a:spcPts val="0"/>
                        </a:spcAft>
                      </a:pPr>
                      <a:r>
                        <a:rPr lang="fr-FR" sz="3200" dirty="0">
                          <a:latin typeface="Arial"/>
                          <a:ea typeface="Times New Roman"/>
                          <a:cs typeface="Times New Roman"/>
                        </a:rPr>
                        <a:t>1</a:t>
                      </a:r>
                      <a:r>
                        <a:rPr lang="fr-FR" sz="3200" baseline="30000" dirty="0">
                          <a:latin typeface="Arial"/>
                          <a:ea typeface="Times New Roman"/>
                          <a:cs typeface="Times New Roman"/>
                        </a:rPr>
                        <a:t>re </a:t>
                      </a:r>
                      <a:r>
                        <a:rPr lang="fr-FR" sz="1100" dirty="0">
                          <a:latin typeface="Arial"/>
                          <a:ea typeface="Times New Roman"/>
                          <a:cs typeface="Times New Roman"/>
                        </a:rPr>
                        <a:t>singulier</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2</a:t>
                      </a:r>
                      <a:r>
                        <a:rPr lang="fr-FR" sz="3200" baseline="30000" dirty="0">
                          <a:latin typeface="Arial"/>
                          <a:ea typeface="Times New Roman"/>
                          <a:cs typeface="Times New Roman"/>
                        </a:rPr>
                        <a:t>e </a:t>
                      </a:r>
                      <a:r>
                        <a:rPr lang="fr-FR" sz="3200" dirty="0">
                          <a:latin typeface="Arial"/>
                          <a:ea typeface="Times New Roman"/>
                          <a:cs typeface="Times New Roman"/>
                        </a:rPr>
                        <a:t> </a:t>
                      </a:r>
                      <a:r>
                        <a:rPr lang="fr-FR" sz="1100" dirty="0">
                          <a:latin typeface="Arial"/>
                          <a:ea typeface="Times New Roman"/>
                          <a:cs typeface="Times New Roman"/>
                        </a:rPr>
                        <a:t>singulier.</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3</a:t>
                      </a:r>
                      <a:r>
                        <a:rPr lang="fr-FR" sz="3200" baseline="30000" dirty="0">
                          <a:latin typeface="Arial"/>
                          <a:ea typeface="Times New Roman"/>
                          <a:cs typeface="Times New Roman"/>
                        </a:rPr>
                        <a:t>e </a:t>
                      </a:r>
                      <a:r>
                        <a:rPr lang="fr-FR" sz="3200" dirty="0">
                          <a:latin typeface="Arial"/>
                          <a:ea typeface="Times New Roman"/>
                          <a:cs typeface="Times New Roman"/>
                        </a:rPr>
                        <a:t> </a:t>
                      </a:r>
                      <a:r>
                        <a:rPr lang="fr-FR" sz="1100" dirty="0">
                          <a:latin typeface="Arial"/>
                          <a:ea typeface="Times New Roman"/>
                          <a:cs typeface="Times New Roman"/>
                        </a:rPr>
                        <a:t>singulier</a:t>
                      </a:r>
                      <a:br>
                        <a:rPr lang="fr-FR" sz="1100" dirty="0">
                          <a:latin typeface="Arial"/>
                          <a:ea typeface="Times New Roman"/>
                          <a:cs typeface="Times New Roman"/>
                        </a:rPr>
                      </a:b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1</a:t>
                      </a:r>
                      <a:r>
                        <a:rPr lang="fr-FR" sz="3200" baseline="30000" dirty="0">
                          <a:latin typeface="Arial"/>
                          <a:ea typeface="Times New Roman"/>
                          <a:cs typeface="Times New Roman"/>
                        </a:rPr>
                        <a:t>e </a:t>
                      </a:r>
                      <a:r>
                        <a:rPr lang="fr-FR" sz="3200" dirty="0">
                          <a:latin typeface="Arial"/>
                          <a:ea typeface="Times New Roman"/>
                          <a:cs typeface="Times New Roman"/>
                        </a:rPr>
                        <a:t> </a:t>
                      </a:r>
                      <a:r>
                        <a:rPr lang="fr-FR" sz="1100" dirty="0">
                          <a:latin typeface="Arial"/>
                          <a:ea typeface="Times New Roman"/>
                          <a:cs typeface="Times New Roman"/>
                        </a:rPr>
                        <a:t>pluriel</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2</a:t>
                      </a:r>
                      <a:r>
                        <a:rPr lang="fr-FR" sz="3200" baseline="30000" dirty="0">
                          <a:latin typeface="Arial"/>
                          <a:ea typeface="Times New Roman"/>
                          <a:cs typeface="Times New Roman"/>
                        </a:rPr>
                        <a:t>e </a:t>
                      </a:r>
                      <a:r>
                        <a:rPr lang="fr-FR" sz="3200" dirty="0">
                          <a:latin typeface="Arial"/>
                          <a:ea typeface="Times New Roman"/>
                          <a:cs typeface="Times New Roman"/>
                        </a:rPr>
                        <a:t> </a:t>
                      </a:r>
                      <a:r>
                        <a:rPr lang="fr-FR" sz="1100" dirty="0">
                          <a:latin typeface="Arial"/>
                          <a:ea typeface="Times New Roman"/>
                          <a:cs typeface="Times New Roman"/>
                        </a:rPr>
                        <a:t>pluriel</a:t>
                      </a:r>
                      <a:r>
                        <a:rPr lang="fr-FR" sz="3200" dirty="0">
                          <a:latin typeface="Arial"/>
                          <a:ea typeface="Times New Roman"/>
                          <a:cs typeface="Times New Roman"/>
                        </a:rPr>
                        <a:t> </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3</a:t>
                      </a:r>
                      <a:r>
                        <a:rPr lang="fr-FR" sz="3200" baseline="30000" dirty="0">
                          <a:latin typeface="Arial"/>
                          <a:ea typeface="Times New Roman"/>
                          <a:cs typeface="Times New Roman"/>
                        </a:rPr>
                        <a:t>e </a:t>
                      </a:r>
                      <a:r>
                        <a:rPr lang="fr-FR" sz="3200" dirty="0">
                          <a:latin typeface="Arial"/>
                          <a:ea typeface="Times New Roman"/>
                          <a:cs typeface="Times New Roman"/>
                        </a:rPr>
                        <a:t> </a:t>
                      </a:r>
                      <a:r>
                        <a:rPr lang="fr-FR" sz="1100" dirty="0">
                          <a:latin typeface="Arial"/>
                          <a:ea typeface="Times New Roman"/>
                          <a:cs typeface="Times New Roman"/>
                        </a:rPr>
                        <a:t>pluriel</a:t>
                      </a:r>
                      <a:endParaRPr lang="en-US" sz="1800" dirty="0">
                        <a:latin typeface="Times New Roman"/>
                        <a:ea typeface="Times New Roman"/>
                        <a:cs typeface="Times New Roman"/>
                      </a:endParaRPr>
                    </a:p>
                  </a:txBody>
                  <a:tcPr marL="61993" marR="61993"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0" marR="0">
                        <a:spcBef>
                          <a:spcPts val="0"/>
                        </a:spcBef>
                        <a:spcAft>
                          <a:spcPts val="0"/>
                        </a:spcAft>
                      </a:pPr>
                      <a:r>
                        <a:rPr lang="fr-FR" sz="3200" dirty="0">
                          <a:latin typeface="Arial"/>
                          <a:ea typeface="Times New Roman"/>
                          <a:cs typeface="Times New Roman"/>
                        </a:rPr>
                        <a:t>je</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tu</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il, elle, on</a:t>
                      </a:r>
                      <a:br>
                        <a:rPr lang="fr-FR" sz="3200" dirty="0">
                          <a:latin typeface="Arial"/>
                          <a:ea typeface="Times New Roman"/>
                          <a:cs typeface="Times New Roman"/>
                        </a:rPr>
                      </a:b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nous</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vous</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ils, elles </a:t>
                      </a:r>
                      <a:endParaRPr lang="en-US" sz="1800" dirty="0">
                        <a:latin typeface="Times New Roman"/>
                        <a:ea typeface="Times New Roman"/>
                        <a:cs typeface="Times New Roman"/>
                      </a:endParaRPr>
                    </a:p>
                  </a:txBody>
                  <a:tcPr marL="61993" marR="61993"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0" marR="0">
                        <a:spcBef>
                          <a:spcPts val="0"/>
                        </a:spcBef>
                        <a:spcAft>
                          <a:spcPts val="0"/>
                        </a:spcAft>
                      </a:pPr>
                      <a:r>
                        <a:rPr lang="fr-FR" sz="3200" dirty="0">
                          <a:latin typeface="Arial"/>
                          <a:ea typeface="Times New Roman"/>
                          <a:cs typeface="Times New Roman"/>
                        </a:rPr>
                        <a:t>me</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te</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le, la</a:t>
                      </a:r>
                      <a:br>
                        <a:rPr lang="fr-FR" sz="3200" dirty="0">
                          <a:latin typeface="Arial"/>
                          <a:ea typeface="Times New Roman"/>
                          <a:cs typeface="Times New Roman"/>
                        </a:rPr>
                      </a:b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nous</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vous</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les</a:t>
                      </a:r>
                      <a:endParaRPr lang="en-US" sz="1800" dirty="0">
                        <a:latin typeface="Times New Roman"/>
                        <a:ea typeface="Times New Roman"/>
                        <a:cs typeface="Times New Roman"/>
                      </a:endParaRPr>
                    </a:p>
                  </a:txBody>
                  <a:tcPr marL="61993" marR="619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0" marR="0">
                        <a:spcBef>
                          <a:spcPts val="0"/>
                        </a:spcBef>
                        <a:spcAft>
                          <a:spcPts val="0"/>
                        </a:spcAft>
                      </a:pPr>
                      <a:r>
                        <a:rPr lang="fr-FR" sz="3200" dirty="0">
                          <a:latin typeface="Arial"/>
                          <a:ea typeface="Times New Roman"/>
                          <a:cs typeface="Times New Roman"/>
                        </a:rPr>
                        <a:t>me</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te</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lui</a:t>
                      </a:r>
                      <a:br>
                        <a:rPr lang="fr-FR" sz="3200" dirty="0">
                          <a:latin typeface="Arial"/>
                          <a:ea typeface="Times New Roman"/>
                          <a:cs typeface="Times New Roman"/>
                        </a:rPr>
                      </a:b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nous</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vous</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leur</a:t>
                      </a:r>
                      <a:endParaRPr lang="en-US" sz="1800" dirty="0">
                        <a:latin typeface="Times New Roman"/>
                        <a:ea typeface="Times New Roman"/>
                        <a:cs typeface="Times New Roman"/>
                      </a:endParaRPr>
                    </a:p>
                  </a:txBody>
                  <a:tcPr marL="61993" marR="619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0" marR="0">
                        <a:spcBef>
                          <a:spcPts val="0"/>
                        </a:spcBef>
                        <a:spcAft>
                          <a:spcPts val="0"/>
                        </a:spcAft>
                      </a:pPr>
                      <a:r>
                        <a:rPr lang="fr-FR" sz="3200" dirty="0">
                          <a:latin typeface="Arial"/>
                          <a:ea typeface="Times New Roman"/>
                          <a:cs typeface="Times New Roman"/>
                        </a:rPr>
                        <a:t>me</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te</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se</a:t>
                      </a:r>
                      <a:br>
                        <a:rPr lang="fr-FR" sz="3200" dirty="0">
                          <a:latin typeface="Arial"/>
                          <a:ea typeface="Times New Roman"/>
                          <a:cs typeface="Times New Roman"/>
                        </a:rPr>
                      </a:b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nous</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vous</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se</a:t>
                      </a:r>
                      <a:endParaRPr lang="en-US" sz="1800" dirty="0">
                        <a:latin typeface="Times New Roman"/>
                        <a:ea typeface="Times New Roman"/>
                        <a:cs typeface="Times New Roman"/>
                      </a:endParaRPr>
                    </a:p>
                  </a:txBody>
                  <a:tcPr marL="61993" marR="61993"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0" marR="0">
                        <a:spcBef>
                          <a:spcPts val="0"/>
                        </a:spcBef>
                        <a:spcAft>
                          <a:spcPts val="0"/>
                        </a:spcAft>
                      </a:pPr>
                      <a:r>
                        <a:rPr lang="fr-FR" sz="3200" dirty="0">
                          <a:latin typeface="Arial"/>
                          <a:ea typeface="Times New Roman"/>
                          <a:cs typeface="Times New Roman"/>
                        </a:rPr>
                        <a:t>moi</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toi</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lui, elle, soi</a:t>
                      </a:r>
                      <a:br>
                        <a:rPr lang="fr-FR" sz="3200" dirty="0">
                          <a:latin typeface="Arial"/>
                          <a:ea typeface="Times New Roman"/>
                          <a:cs typeface="Times New Roman"/>
                        </a:rPr>
                      </a:b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nous</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vous</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eux, elles</a:t>
                      </a:r>
                      <a:endParaRPr lang="en-US" sz="1800" dirty="0">
                        <a:latin typeface="Times New Roman"/>
                        <a:ea typeface="Times New Roman"/>
                        <a:cs typeface="Times New Roman"/>
                      </a:endParaRPr>
                    </a:p>
                  </a:txBody>
                  <a:tcPr marL="61993" marR="61993"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575904">
                <a:tc gridSpan="2">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0" marR="0">
                        <a:spcBef>
                          <a:spcPts val="0"/>
                        </a:spcBef>
                        <a:spcAft>
                          <a:spcPts val="0"/>
                        </a:spcAft>
                      </a:pPr>
                      <a:endParaRPr lang="fr-FR" sz="3200" dirty="0">
                        <a:latin typeface="Arial"/>
                        <a:ea typeface="Times New Roman"/>
                        <a:cs typeface="Times New Roman"/>
                      </a:endParaRPr>
                    </a:p>
                  </a:txBody>
                  <a:tcPr marL="61993" marR="61993"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endParaRPr lang="fr-CA"/>
                    </a:p>
                  </a:txBody>
                  <a:tcPr/>
                </a:tc>
                <a:tc gridSpan="2">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0" marR="0" algn="ctr">
                        <a:spcBef>
                          <a:spcPts val="0"/>
                        </a:spcBef>
                        <a:spcAft>
                          <a:spcPts val="0"/>
                        </a:spcAft>
                      </a:pPr>
                      <a:r>
                        <a:rPr lang="fr-FR" sz="3200" dirty="0">
                          <a:latin typeface="Arial"/>
                          <a:ea typeface="Times New Roman"/>
                          <a:cs typeface="Times New Roman"/>
                        </a:rPr>
                        <a:t>en, y</a:t>
                      </a:r>
                      <a:endParaRPr lang="en-US" sz="1800" dirty="0">
                        <a:latin typeface="Times New Roman"/>
                        <a:ea typeface="Times New Roman"/>
                        <a:cs typeface="Times New Roman"/>
                      </a:endParaRPr>
                    </a:p>
                  </a:txBody>
                  <a:tcPr marL="61993" marR="619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fr-CA"/>
                    </a:p>
                  </a:txBody>
                  <a:tcPr/>
                </a:tc>
                <a:tc gridSpan="2">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0" marR="0">
                        <a:spcBef>
                          <a:spcPts val="0"/>
                        </a:spcBef>
                        <a:spcAft>
                          <a:spcPts val="0"/>
                        </a:spcAft>
                      </a:pPr>
                      <a:endParaRPr lang="fr-FR" sz="3200" dirty="0">
                        <a:latin typeface="Arial"/>
                        <a:ea typeface="Times New Roman"/>
                        <a:cs typeface="Times New Roman"/>
                      </a:endParaRPr>
                    </a:p>
                  </a:txBody>
                  <a:tcPr marL="61993" marR="61993"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endParaRPr lang="fr-CA"/>
                    </a:p>
                  </a:txBody>
                  <a:tcPr/>
                </a:tc>
                <a:extLst>
                  <a:ext uri="{0D108BD9-81ED-4DB2-BD59-A6C34878D82A}">
                    <a16:rowId xmlns:a16="http://schemas.microsoft.com/office/drawing/2014/main" val="10004"/>
                  </a:ext>
                </a:extLst>
              </a:tr>
            </a:tbl>
          </a:graphicData>
        </a:graphic>
      </p:graphicFrame>
    </p:spTree>
    <p:custDataLst>
      <p:tags r:id="rId1"/>
    </p:custDataLst>
    <p:extLst>
      <p:ext uri="{BB962C8B-B14F-4D97-AF65-F5344CB8AC3E}">
        <p14:creationId xmlns:p14="http://schemas.microsoft.com/office/powerpoint/2010/main" val="37128204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wipe(up)">
                                      <p:cBhvr>
                                        <p:cTn id="11" dur="500"/>
                                        <p:tgtEl>
                                          <p:spTgt spid="18"/>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nodeType="click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wipe(up)">
                                      <p:cBhvr>
                                        <p:cTn id="16" dur="500"/>
                                        <p:tgtEl>
                                          <p:spTgt spid="15"/>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nodeType="clickEffect">
                                  <p:stCondLst>
                                    <p:cond delay="0"/>
                                  </p:stCondLst>
                                  <p:childTnLst>
                                    <p:set>
                                      <p:cBhvr>
                                        <p:cTn id="20" dur="1" fill="hold">
                                          <p:stCondLst>
                                            <p:cond delay="0"/>
                                          </p:stCondLst>
                                        </p:cTn>
                                        <p:tgtEl>
                                          <p:spTgt spid="15"/>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nodeType="click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wipe(up)">
                                      <p:cBhvr>
                                        <p:cTn id="25" dur="500"/>
                                        <p:tgtEl>
                                          <p:spTgt spid="15"/>
                                        </p:tgtEl>
                                      </p:cBhvr>
                                    </p:animEffect>
                                  </p:childTnLst>
                                </p:cTn>
                              </p:par>
                              <p:par>
                                <p:cTn id="26" presetID="1" presetClass="exit" presetSubtype="0" fill="hold" grpId="1" nodeType="withEffect">
                                  <p:stCondLst>
                                    <p:cond delay="0"/>
                                  </p:stCondLst>
                                  <p:childTnLst>
                                    <p:set>
                                      <p:cBhvr>
                                        <p:cTn id="27" dur="1" fill="hold">
                                          <p:stCondLst>
                                            <p:cond delay="0"/>
                                          </p:stCondLst>
                                        </p:cTn>
                                        <p:tgtEl>
                                          <p:spTgt spid="9"/>
                                        </p:tgtEl>
                                        <p:attrNameLst>
                                          <p:attrName>style.visibility</p:attrName>
                                        </p:attrNameLst>
                                      </p:cBhvr>
                                      <p:to>
                                        <p:strVal val="hidden"/>
                                      </p:to>
                                    </p:set>
                                  </p:childTnLst>
                                </p:cTn>
                              </p:par>
                              <p:par>
                                <p:cTn id="28" presetID="1" presetClass="exit" presetSubtype="0" fill="hold" nodeType="withEffect">
                                  <p:stCondLst>
                                    <p:cond delay="0"/>
                                  </p:stCondLst>
                                  <p:childTnLst>
                                    <p:set>
                                      <p:cBhvr>
                                        <p:cTn id="29" dur="1" fill="hold">
                                          <p:stCondLst>
                                            <p:cond delay="0"/>
                                          </p:stCondLst>
                                        </p:cTn>
                                        <p:tgtEl>
                                          <p:spTgt spid="18"/>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1" presetClass="exit" presetSubtype="0" fill="hold" nodeType="clickEffect">
                                  <p:stCondLst>
                                    <p:cond delay="0"/>
                                  </p:stCondLst>
                                  <p:childTnLst>
                                    <p:set>
                                      <p:cBhvr>
                                        <p:cTn id="33" dur="1" fill="hold">
                                          <p:stCondLst>
                                            <p:cond delay="0"/>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5" grpId="1" animBg="1"/>
      <p:bldP spid="15" grpId="2" animBg="1"/>
      <p:bldP spid="15" grpId="3" animBg="1"/>
      <p:bldP spid="18" grpId="0" animBg="1"/>
      <p:bldP spid="18" grpId="1" animBg="1"/>
      <p:bldP spid="9" grpId="0" animBg="1"/>
      <p:bldP spid="9"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58F03-0499-FF05-C7B8-61A9F3C97E7A}"/>
              </a:ext>
            </a:extLst>
          </p:cNvPr>
          <p:cNvSpPr>
            <a:spLocks noGrp="1"/>
          </p:cNvSpPr>
          <p:nvPr>
            <p:ph type="title"/>
          </p:nvPr>
        </p:nvSpPr>
        <p:spPr/>
        <p:txBody>
          <a:bodyPr/>
          <a:lstStyle/>
          <a:p>
            <a:r>
              <a:rPr lang="fr-CA" dirty="0"/>
              <a:t>Pronoms personnels (tableau)</a:t>
            </a:r>
          </a:p>
        </p:txBody>
      </p:sp>
      <p:sp>
        <p:nvSpPr>
          <p:cNvPr id="12" name="Rectangle 11">
            <a:extLst>
              <a:ext uri="{FF2B5EF4-FFF2-40B4-BE49-F238E27FC236}">
                <a16:creationId xmlns:a16="http://schemas.microsoft.com/office/drawing/2014/main" id="{3DB1C888-5AFE-D5C1-DD25-3A065D2D6170}"/>
              </a:ext>
            </a:extLst>
          </p:cNvPr>
          <p:cNvSpPr/>
          <p:nvPr/>
        </p:nvSpPr>
        <p:spPr>
          <a:xfrm>
            <a:off x="4525962" y="2143125"/>
            <a:ext cx="3301999" cy="4397373"/>
          </a:xfrm>
          <a:prstGeom prst="rect">
            <a:avLst/>
          </a:prstGeom>
          <a:solidFill>
            <a:srgbClr val="BDD6F9">
              <a:alpha val="50000"/>
            </a:srgbClr>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CA" sz="1800" b="0" i="0" u="none" strike="noStrike" kern="0" cap="none" spc="0" normalizeH="0" baseline="0" noProof="0">
              <a:ln>
                <a:noFill/>
              </a:ln>
              <a:solidFill>
                <a:srgbClr val="FFFFFF"/>
              </a:solidFill>
              <a:effectLst/>
              <a:uLnTx/>
              <a:uFillTx/>
              <a:latin typeface="Arial"/>
              <a:ea typeface="+mn-ea"/>
              <a:cs typeface="+mn-cs"/>
            </a:endParaRPr>
          </a:p>
        </p:txBody>
      </p:sp>
      <p:sp>
        <p:nvSpPr>
          <p:cNvPr id="13" name="Rectangle 12">
            <a:extLst>
              <a:ext uri="{FF2B5EF4-FFF2-40B4-BE49-F238E27FC236}">
                <a16:creationId xmlns:a16="http://schemas.microsoft.com/office/drawing/2014/main" id="{1B28440C-A682-395A-0AFD-077504CB5749}"/>
              </a:ext>
            </a:extLst>
          </p:cNvPr>
          <p:cNvSpPr/>
          <p:nvPr/>
        </p:nvSpPr>
        <p:spPr>
          <a:xfrm>
            <a:off x="7827962" y="1684144"/>
            <a:ext cx="1633538" cy="4270248"/>
          </a:xfrm>
          <a:prstGeom prst="rect">
            <a:avLst/>
          </a:prstGeom>
          <a:solidFill>
            <a:srgbClr val="0099CC">
              <a:alpha val="49804"/>
            </a:srgbClr>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CA" sz="1800" b="0" i="0" u="none" strike="noStrike" kern="0" cap="none" spc="0" normalizeH="0" baseline="0" noProof="0">
              <a:ln>
                <a:noFill/>
              </a:ln>
              <a:solidFill>
                <a:srgbClr val="FFFFFF"/>
              </a:solidFill>
              <a:effectLst/>
              <a:uLnTx/>
              <a:uFillTx/>
              <a:latin typeface="Arial"/>
              <a:ea typeface="+mn-ea"/>
              <a:cs typeface="+mn-cs"/>
            </a:endParaRPr>
          </a:p>
        </p:txBody>
      </p:sp>
      <p:sp>
        <p:nvSpPr>
          <p:cNvPr id="11" name="Rectangle 10">
            <a:extLst>
              <a:ext uri="{FF2B5EF4-FFF2-40B4-BE49-F238E27FC236}">
                <a16:creationId xmlns:a16="http://schemas.microsoft.com/office/drawing/2014/main" id="{41D846B4-B967-AB60-CA1D-82B2C360496B}"/>
              </a:ext>
            </a:extLst>
          </p:cNvPr>
          <p:cNvSpPr/>
          <p:nvPr/>
        </p:nvSpPr>
        <p:spPr>
          <a:xfrm>
            <a:off x="4525962" y="1679665"/>
            <a:ext cx="3302000" cy="452826"/>
          </a:xfrm>
          <a:prstGeom prst="rect">
            <a:avLst/>
          </a:prstGeom>
          <a:solidFill>
            <a:srgbClr val="93BBF5">
              <a:alpha val="49804"/>
            </a:srgbClr>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CA" sz="1800" b="0" i="0" u="none" strike="noStrike" kern="0" cap="none" spc="0" normalizeH="0" baseline="0" noProof="0" dirty="0">
              <a:ln>
                <a:noFill/>
              </a:ln>
              <a:solidFill>
                <a:srgbClr val="FFFFFF"/>
              </a:solidFill>
              <a:effectLst/>
              <a:uLnTx/>
              <a:uFillTx/>
              <a:latin typeface="Arial"/>
              <a:ea typeface="+mn-ea"/>
              <a:cs typeface="+mn-cs"/>
            </a:endParaRPr>
          </a:p>
        </p:txBody>
      </p:sp>
      <p:sp>
        <p:nvSpPr>
          <p:cNvPr id="9" name="Rectangle 8">
            <a:extLst>
              <a:ext uri="{FF2B5EF4-FFF2-40B4-BE49-F238E27FC236}">
                <a16:creationId xmlns:a16="http://schemas.microsoft.com/office/drawing/2014/main" id="{5D2A3340-2FEF-75D4-B45C-B2B02033F5C4}"/>
              </a:ext>
            </a:extLst>
          </p:cNvPr>
          <p:cNvSpPr/>
          <p:nvPr/>
        </p:nvSpPr>
        <p:spPr>
          <a:xfrm>
            <a:off x="2593196" y="1079499"/>
            <a:ext cx="6868304" cy="589531"/>
          </a:xfrm>
          <a:prstGeom prst="rect">
            <a:avLst/>
          </a:prstGeom>
          <a:solidFill>
            <a:srgbClr val="99CCFF">
              <a:alpha val="50000"/>
            </a:srgbClr>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CA" sz="1800" b="0" i="0" u="none" strike="noStrike" kern="0" cap="none" spc="0" normalizeH="0" baseline="0" noProof="0">
              <a:ln>
                <a:noFill/>
              </a:ln>
              <a:solidFill>
                <a:srgbClr val="FFFFFF"/>
              </a:solidFill>
              <a:effectLst/>
              <a:uLnTx/>
              <a:uFillTx/>
              <a:latin typeface="Arial"/>
              <a:ea typeface="+mn-ea"/>
              <a:cs typeface="+mn-cs"/>
            </a:endParaRPr>
          </a:p>
        </p:txBody>
      </p:sp>
      <p:sp>
        <p:nvSpPr>
          <p:cNvPr id="10" name="Rectangle 9">
            <a:extLst>
              <a:ext uri="{FF2B5EF4-FFF2-40B4-BE49-F238E27FC236}">
                <a16:creationId xmlns:a16="http://schemas.microsoft.com/office/drawing/2014/main" id="{935E5C0D-BB1F-873C-12E7-B33F48643E95}"/>
              </a:ext>
            </a:extLst>
          </p:cNvPr>
          <p:cNvSpPr/>
          <p:nvPr/>
        </p:nvSpPr>
        <p:spPr>
          <a:xfrm>
            <a:off x="2597573" y="1679663"/>
            <a:ext cx="1929384" cy="4270248"/>
          </a:xfrm>
          <a:prstGeom prst="rect">
            <a:avLst/>
          </a:prstGeom>
          <a:solidFill>
            <a:srgbClr val="9999FF">
              <a:alpha val="49804"/>
            </a:srgbClr>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CA" sz="1800" b="0" i="0" u="none" strike="noStrike" kern="0" cap="none" spc="0" normalizeH="0" baseline="0" noProof="0">
              <a:ln>
                <a:noFill/>
              </a:ln>
              <a:solidFill>
                <a:srgbClr val="FFFFFF"/>
              </a:solidFill>
              <a:effectLst/>
              <a:uLnTx/>
              <a:uFillTx/>
              <a:latin typeface="Arial"/>
              <a:ea typeface="+mn-ea"/>
              <a:cs typeface="+mn-cs"/>
            </a:endParaRPr>
          </a:p>
        </p:txBody>
      </p:sp>
      <p:graphicFrame>
        <p:nvGraphicFramePr>
          <p:cNvPr id="14" name="Table 13">
            <a:extLst>
              <a:ext uri="{FF2B5EF4-FFF2-40B4-BE49-F238E27FC236}">
                <a16:creationId xmlns:a16="http://schemas.microsoft.com/office/drawing/2014/main" id="{A1C9ED30-5C03-4537-6248-B5343F644308}"/>
              </a:ext>
            </a:extLst>
          </p:cNvPr>
          <p:cNvGraphicFramePr>
            <a:graphicFrameLocks noGrp="1"/>
          </p:cNvGraphicFramePr>
          <p:nvPr/>
        </p:nvGraphicFramePr>
        <p:xfrm>
          <a:off x="647701" y="1079500"/>
          <a:ext cx="11201398" cy="5460999"/>
        </p:xfrm>
        <a:graphic>
          <a:graphicData uri="http://schemas.openxmlformats.org/drawingml/2006/table">
            <a:tbl>
              <a:tblPr/>
              <a:tblGrid>
                <a:gridCol w="1941439">
                  <a:extLst>
                    <a:ext uri="{9D8B030D-6E8A-4147-A177-3AD203B41FA5}">
                      <a16:colId xmlns:a16="http://schemas.microsoft.com/office/drawing/2014/main" val="20000"/>
                    </a:ext>
                  </a:extLst>
                </a:gridCol>
                <a:gridCol w="1941439">
                  <a:extLst>
                    <a:ext uri="{9D8B030D-6E8A-4147-A177-3AD203B41FA5}">
                      <a16:colId xmlns:a16="http://schemas.microsoft.com/office/drawing/2014/main" val="20001"/>
                    </a:ext>
                  </a:extLst>
                </a:gridCol>
                <a:gridCol w="1646668">
                  <a:extLst>
                    <a:ext uri="{9D8B030D-6E8A-4147-A177-3AD203B41FA5}">
                      <a16:colId xmlns:a16="http://schemas.microsoft.com/office/drawing/2014/main" val="20002"/>
                    </a:ext>
                  </a:extLst>
                </a:gridCol>
                <a:gridCol w="1646668">
                  <a:extLst>
                    <a:ext uri="{9D8B030D-6E8A-4147-A177-3AD203B41FA5}">
                      <a16:colId xmlns:a16="http://schemas.microsoft.com/office/drawing/2014/main" val="20003"/>
                    </a:ext>
                  </a:extLst>
                </a:gridCol>
                <a:gridCol w="1646668">
                  <a:extLst>
                    <a:ext uri="{9D8B030D-6E8A-4147-A177-3AD203B41FA5}">
                      <a16:colId xmlns:a16="http://schemas.microsoft.com/office/drawing/2014/main" val="20004"/>
                    </a:ext>
                  </a:extLst>
                </a:gridCol>
                <a:gridCol w="2378516">
                  <a:extLst>
                    <a:ext uri="{9D8B030D-6E8A-4147-A177-3AD203B41FA5}">
                      <a16:colId xmlns:a16="http://schemas.microsoft.com/office/drawing/2014/main" val="20005"/>
                    </a:ext>
                  </a:extLst>
                </a:gridCol>
              </a:tblGrid>
              <a:tr h="593904">
                <a:tc rowSpan="3">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0" marR="0" algn="ctr">
                        <a:spcBef>
                          <a:spcPts val="0"/>
                        </a:spcBef>
                        <a:spcAft>
                          <a:spcPts val="0"/>
                        </a:spcAft>
                      </a:pPr>
                      <a:r>
                        <a:rPr lang="fr-FR" sz="2800" dirty="0">
                          <a:latin typeface="Arial"/>
                          <a:ea typeface="Times New Roman"/>
                          <a:cs typeface="Times New Roman"/>
                        </a:rPr>
                        <a:t>personnes</a:t>
                      </a:r>
                      <a:endParaRPr lang="en-US" sz="1800" dirty="0">
                        <a:latin typeface="Times New Roman"/>
                        <a:ea typeface="Times New Roman"/>
                        <a:cs typeface="Times New Roman"/>
                      </a:endParaRPr>
                    </a:p>
                  </a:txBody>
                  <a:tcPr marL="61993" marR="61993"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gridSpan="4">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0" marR="0" algn="ctr">
                        <a:spcBef>
                          <a:spcPts val="0"/>
                        </a:spcBef>
                        <a:spcAft>
                          <a:spcPts val="0"/>
                        </a:spcAft>
                      </a:pPr>
                      <a:r>
                        <a:rPr lang="fr-FR" sz="3200" b="1" dirty="0">
                          <a:latin typeface="Arial"/>
                          <a:ea typeface="Times New Roman"/>
                          <a:cs typeface="Times New Roman"/>
                        </a:rPr>
                        <a:t>ATONES </a:t>
                      </a:r>
                      <a:r>
                        <a:rPr lang="fr-FR" sz="2400" dirty="0">
                          <a:latin typeface="Arial"/>
                          <a:ea typeface="Times New Roman"/>
                          <a:cs typeface="Times New Roman"/>
                        </a:rPr>
                        <a:t>(conjoints)</a:t>
                      </a:r>
                      <a:endParaRPr lang="en-US" sz="1800" dirty="0">
                        <a:latin typeface="Times New Roman"/>
                        <a:ea typeface="Times New Roman"/>
                        <a:cs typeface="Times New Roman"/>
                      </a:endParaRPr>
                    </a:p>
                  </a:txBody>
                  <a:tcPr marL="61993" marR="6199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fr-CA"/>
                    </a:p>
                  </a:txBody>
                  <a:tcPr/>
                </a:tc>
                <a:tc hMerge="1">
                  <a:txBody>
                    <a:bodyPr/>
                    <a:lstStyle/>
                    <a:p>
                      <a:endParaRPr lang="fr-CA"/>
                    </a:p>
                  </a:txBody>
                  <a:tcPr/>
                </a:tc>
                <a:tc hMerge="1">
                  <a:txBody>
                    <a:bodyPr/>
                    <a:lstStyle/>
                    <a:p>
                      <a:endParaRPr lang="fr-CA"/>
                    </a:p>
                  </a:txBody>
                  <a:tcPr/>
                </a:tc>
                <a:tc rowSpan="3">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0" marR="0" algn="ctr">
                        <a:spcBef>
                          <a:spcPts val="0"/>
                        </a:spcBef>
                        <a:spcAft>
                          <a:spcPts val="0"/>
                        </a:spcAft>
                      </a:pPr>
                      <a:r>
                        <a:rPr lang="fr-FR" sz="3200" b="1" dirty="0">
                          <a:latin typeface="Arial"/>
                          <a:ea typeface="Times New Roman"/>
                          <a:cs typeface="Times New Roman"/>
                        </a:rPr>
                        <a:t>TONIQUES</a:t>
                      </a:r>
                      <a:br>
                        <a:rPr lang="fr-FR" sz="3200" b="1" dirty="0">
                          <a:latin typeface="Arial"/>
                          <a:ea typeface="Times New Roman"/>
                          <a:cs typeface="Times New Roman"/>
                        </a:rPr>
                      </a:br>
                      <a:r>
                        <a:rPr lang="fr-FR" sz="2400" dirty="0">
                          <a:latin typeface="Arial"/>
                          <a:ea typeface="Times New Roman"/>
                          <a:cs typeface="Times New Roman"/>
                        </a:rPr>
                        <a:t>(disjoints)</a:t>
                      </a:r>
                      <a:endParaRPr lang="en-US" sz="1800" dirty="0">
                        <a:latin typeface="Times New Roman"/>
                        <a:ea typeface="Times New Roman"/>
                        <a:cs typeface="Times New Roman"/>
                      </a:endParaRPr>
                    </a:p>
                  </a:txBody>
                  <a:tcPr marL="61993" marR="61993"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60723">
                <a:tc vMerge="1">
                  <a:txBody>
                    <a:bodyPr/>
                    <a:lstStyle/>
                    <a:p>
                      <a:endParaRPr lang="fr-CA"/>
                    </a:p>
                  </a:txBody>
                  <a:tcPr/>
                </a:tc>
                <a:tc rowSpan="2">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0" marR="0" algn="ctr">
                        <a:spcBef>
                          <a:spcPts val="0"/>
                        </a:spcBef>
                        <a:spcAft>
                          <a:spcPts val="0"/>
                        </a:spcAft>
                      </a:pPr>
                      <a:r>
                        <a:rPr lang="fr-FR" sz="2400" dirty="0">
                          <a:latin typeface="Arial"/>
                          <a:ea typeface="Times New Roman"/>
                          <a:cs typeface="Times New Roman"/>
                        </a:rPr>
                        <a:t>sujets</a:t>
                      </a:r>
                      <a:endParaRPr lang="en-US" sz="1800" dirty="0">
                        <a:latin typeface="Times New Roman"/>
                        <a:ea typeface="Times New Roman"/>
                        <a:cs typeface="Times New Roman"/>
                      </a:endParaRPr>
                    </a:p>
                  </a:txBody>
                  <a:tcPr marL="61993" marR="61993"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0" marR="0" algn="ctr">
                        <a:spcBef>
                          <a:spcPts val="0"/>
                        </a:spcBef>
                        <a:spcAft>
                          <a:spcPts val="0"/>
                        </a:spcAft>
                      </a:pPr>
                      <a:r>
                        <a:rPr lang="fr-FR" sz="2400" dirty="0">
                          <a:latin typeface="Arial"/>
                          <a:ea typeface="Times New Roman"/>
                          <a:cs typeface="Times New Roman"/>
                        </a:rPr>
                        <a:t>compléments</a:t>
                      </a:r>
                      <a:endParaRPr lang="en-US" sz="1800" dirty="0">
                        <a:latin typeface="Times New Roman"/>
                        <a:ea typeface="Times New Roman"/>
                        <a:cs typeface="Times New Roman"/>
                      </a:endParaRPr>
                    </a:p>
                  </a:txBody>
                  <a:tcPr marL="61993" marR="619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fr-CA"/>
                    </a:p>
                  </a:txBody>
                  <a:tcPr/>
                </a:tc>
                <a:tc rowSpan="2">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0" marR="0" algn="ctr">
                        <a:spcBef>
                          <a:spcPts val="0"/>
                        </a:spcBef>
                        <a:spcAft>
                          <a:spcPts val="0"/>
                        </a:spcAft>
                      </a:pPr>
                      <a:r>
                        <a:rPr lang="fr-FR" sz="2400" dirty="0">
                          <a:latin typeface="Arial"/>
                          <a:ea typeface="Times New Roman"/>
                          <a:cs typeface="Times New Roman"/>
                        </a:rPr>
                        <a:t>réfléchis</a:t>
                      </a:r>
                      <a:endParaRPr lang="en-US" sz="1800" dirty="0">
                        <a:latin typeface="Times New Roman"/>
                        <a:ea typeface="Times New Roman"/>
                        <a:cs typeface="Times New Roman"/>
                      </a:endParaRPr>
                    </a:p>
                  </a:txBody>
                  <a:tcPr marL="61993" marR="61993"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fr-CA"/>
                    </a:p>
                  </a:txBody>
                  <a:tcPr/>
                </a:tc>
                <a:extLst>
                  <a:ext uri="{0D108BD9-81ED-4DB2-BD59-A6C34878D82A}">
                    <a16:rowId xmlns:a16="http://schemas.microsoft.com/office/drawing/2014/main" val="10001"/>
                  </a:ext>
                </a:extLst>
              </a:tr>
              <a:tr h="557908">
                <a:tc vMerge="1">
                  <a:txBody>
                    <a:bodyPr/>
                    <a:lstStyle/>
                    <a:p>
                      <a:endParaRPr lang="fr-CA"/>
                    </a:p>
                  </a:txBody>
                  <a:tcPr/>
                </a:tc>
                <a:tc vMerge="1">
                  <a:txBody>
                    <a:bodyPr/>
                    <a:lstStyle/>
                    <a:p>
                      <a:endParaRPr lang="fr-CA"/>
                    </a:p>
                  </a:txBody>
                  <a:tcPr/>
                </a:tc>
                <a:tc>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0" marR="0" algn="ctr">
                        <a:spcBef>
                          <a:spcPts val="0"/>
                        </a:spcBef>
                        <a:spcAft>
                          <a:spcPts val="0"/>
                        </a:spcAft>
                      </a:pPr>
                      <a:r>
                        <a:rPr lang="fr-FR" sz="2400" i="1" dirty="0">
                          <a:latin typeface="Arial"/>
                          <a:ea typeface="Times New Roman"/>
                          <a:cs typeface="Times New Roman"/>
                        </a:rPr>
                        <a:t>directs</a:t>
                      </a:r>
                      <a:endParaRPr lang="en-US" sz="1800" dirty="0">
                        <a:latin typeface="Times New Roman"/>
                        <a:ea typeface="Times New Roman"/>
                        <a:cs typeface="Times New Roman"/>
                      </a:endParaRPr>
                    </a:p>
                  </a:txBody>
                  <a:tcPr marL="61993" marR="619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0" marR="0" algn="ctr">
                        <a:spcBef>
                          <a:spcPts val="0"/>
                        </a:spcBef>
                        <a:spcAft>
                          <a:spcPts val="0"/>
                        </a:spcAft>
                      </a:pPr>
                      <a:r>
                        <a:rPr lang="fr-FR" sz="2400" i="1" dirty="0">
                          <a:latin typeface="Arial"/>
                          <a:ea typeface="Times New Roman"/>
                          <a:cs typeface="Times New Roman"/>
                        </a:rPr>
                        <a:t>indirects</a:t>
                      </a:r>
                      <a:endParaRPr lang="en-US" sz="1800" dirty="0">
                        <a:latin typeface="Times New Roman"/>
                        <a:ea typeface="Times New Roman"/>
                        <a:cs typeface="Times New Roman"/>
                      </a:endParaRPr>
                    </a:p>
                  </a:txBody>
                  <a:tcPr marL="61993" marR="619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fr-CA"/>
                    </a:p>
                  </a:txBody>
                  <a:tcPr/>
                </a:tc>
                <a:tc vMerge="1">
                  <a:txBody>
                    <a:bodyPr/>
                    <a:lstStyle/>
                    <a:p>
                      <a:endParaRPr lang="fr-CA"/>
                    </a:p>
                  </a:txBody>
                  <a:tcPr/>
                </a:tc>
                <a:extLst>
                  <a:ext uri="{0D108BD9-81ED-4DB2-BD59-A6C34878D82A}">
                    <a16:rowId xmlns:a16="http://schemas.microsoft.com/office/drawing/2014/main" val="10002"/>
                  </a:ext>
                </a:extLst>
              </a:tr>
              <a:tr h="3272560">
                <a:tc>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0" marR="0">
                        <a:spcBef>
                          <a:spcPts val="0"/>
                        </a:spcBef>
                        <a:spcAft>
                          <a:spcPts val="0"/>
                        </a:spcAft>
                      </a:pPr>
                      <a:r>
                        <a:rPr lang="fr-FR" sz="3200" dirty="0">
                          <a:latin typeface="Arial"/>
                          <a:ea typeface="Times New Roman"/>
                          <a:cs typeface="Times New Roman"/>
                        </a:rPr>
                        <a:t>1</a:t>
                      </a:r>
                      <a:r>
                        <a:rPr lang="fr-FR" sz="3200" baseline="30000" dirty="0">
                          <a:latin typeface="Arial"/>
                          <a:ea typeface="Times New Roman"/>
                          <a:cs typeface="Times New Roman"/>
                        </a:rPr>
                        <a:t>re </a:t>
                      </a:r>
                      <a:r>
                        <a:rPr lang="fr-FR" sz="1100" dirty="0">
                          <a:latin typeface="Arial"/>
                          <a:ea typeface="Times New Roman"/>
                          <a:cs typeface="Times New Roman"/>
                        </a:rPr>
                        <a:t>singulier</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2</a:t>
                      </a:r>
                      <a:r>
                        <a:rPr lang="fr-FR" sz="3200" baseline="30000" dirty="0">
                          <a:latin typeface="Arial"/>
                          <a:ea typeface="Times New Roman"/>
                          <a:cs typeface="Times New Roman"/>
                        </a:rPr>
                        <a:t>e </a:t>
                      </a:r>
                      <a:r>
                        <a:rPr lang="fr-FR" sz="3200" dirty="0">
                          <a:latin typeface="Arial"/>
                          <a:ea typeface="Times New Roman"/>
                          <a:cs typeface="Times New Roman"/>
                        </a:rPr>
                        <a:t> </a:t>
                      </a:r>
                      <a:r>
                        <a:rPr lang="fr-FR" sz="1100" dirty="0">
                          <a:latin typeface="Arial"/>
                          <a:ea typeface="Times New Roman"/>
                          <a:cs typeface="Times New Roman"/>
                        </a:rPr>
                        <a:t>singulier.</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3</a:t>
                      </a:r>
                      <a:r>
                        <a:rPr lang="fr-FR" sz="3200" baseline="30000" dirty="0">
                          <a:latin typeface="Arial"/>
                          <a:ea typeface="Times New Roman"/>
                          <a:cs typeface="Times New Roman"/>
                        </a:rPr>
                        <a:t>e </a:t>
                      </a:r>
                      <a:r>
                        <a:rPr lang="fr-FR" sz="3200" dirty="0">
                          <a:latin typeface="Arial"/>
                          <a:ea typeface="Times New Roman"/>
                          <a:cs typeface="Times New Roman"/>
                        </a:rPr>
                        <a:t> </a:t>
                      </a:r>
                      <a:r>
                        <a:rPr lang="fr-FR" sz="1100" dirty="0">
                          <a:latin typeface="Arial"/>
                          <a:ea typeface="Times New Roman"/>
                          <a:cs typeface="Times New Roman"/>
                        </a:rPr>
                        <a:t>singulier</a:t>
                      </a:r>
                      <a:br>
                        <a:rPr lang="fr-FR" sz="1100" dirty="0">
                          <a:latin typeface="Arial"/>
                          <a:ea typeface="Times New Roman"/>
                          <a:cs typeface="Times New Roman"/>
                        </a:rPr>
                      </a:b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1</a:t>
                      </a:r>
                      <a:r>
                        <a:rPr lang="fr-FR" sz="3200" baseline="30000" dirty="0">
                          <a:latin typeface="Arial"/>
                          <a:ea typeface="Times New Roman"/>
                          <a:cs typeface="Times New Roman"/>
                        </a:rPr>
                        <a:t>e </a:t>
                      </a:r>
                      <a:r>
                        <a:rPr lang="fr-FR" sz="3200" dirty="0">
                          <a:latin typeface="Arial"/>
                          <a:ea typeface="Times New Roman"/>
                          <a:cs typeface="Times New Roman"/>
                        </a:rPr>
                        <a:t> </a:t>
                      </a:r>
                      <a:r>
                        <a:rPr lang="fr-FR" sz="1100" dirty="0">
                          <a:latin typeface="Arial"/>
                          <a:ea typeface="Times New Roman"/>
                          <a:cs typeface="Times New Roman"/>
                        </a:rPr>
                        <a:t>pluriel</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2</a:t>
                      </a:r>
                      <a:r>
                        <a:rPr lang="fr-FR" sz="3200" baseline="30000" dirty="0">
                          <a:latin typeface="Arial"/>
                          <a:ea typeface="Times New Roman"/>
                          <a:cs typeface="Times New Roman"/>
                        </a:rPr>
                        <a:t>e </a:t>
                      </a:r>
                      <a:r>
                        <a:rPr lang="fr-FR" sz="3200" dirty="0">
                          <a:latin typeface="Arial"/>
                          <a:ea typeface="Times New Roman"/>
                          <a:cs typeface="Times New Roman"/>
                        </a:rPr>
                        <a:t> </a:t>
                      </a:r>
                      <a:r>
                        <a:rPr lang="fr-FR" sz="1100" dirty="0">
                          <a:latin typeface="Arial"/>
                          <a:ea typeface="Times New Roman"/>
                          <a:cs typeface="Times New Roman"/>
                        </a:rPr>
                        <a:t>pluriel</a:t>
                      </a:r>
                      <a:r>
                        <a:rPr lang="fr-FR" sz="3200" dirty="0">
                          <a:latin typeface="Arial"/>
                          <a:ea typeface="Times New Roman"/>
                          <a:cs typeface="Times New Roman"/>
                        </a:rPr>
                        <a:t> </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3</a:t>
                      </a:r>
                      <a:r>
                        <a:rPr lang="fr-FR" sz="3200" baseline="30000" dirty="0">
                          <a:latin typeface="Arial"/>
                          <a:ea typeface="Times New Roman"/>
                          <a:cs typeface="Times New Roman"/>
                        </a:rPr>
                        <a:t>e </a:t>
                      </a:r>
                      <a:r>
                        <a:rPr lang="fr-FR" sz="3200" dirty="0">
                          <a:latin typeface="Arial"/>
                          <a:ea typeface="Times New Roman"/>
                          <a:cs typeface="Times New Roman"/>
                        </a:rPr>
                        <a:t> </a:t>
                      </a:r>
                      <a:r>
                        <a:rPr lang="fr-FR" sz="1100" dirty="0">
                          <a:latin typeface="Arial"/>
                          <a:ea typeface="Times New Roman"/>
                          <a:cs typeface="Times New Roman"/>
                        </a:rPr>
                        <a:t>pluriel</a:t>
                      </a:r>
                      <a:endParaRPr lang="en-US" sz="1800" dirty="0">
                        <a:latin typeface="Times New Roman"/>
                        <a:ea typeface="Times New Roman"/>
                        <a:cs typeface="Times New Roman"/>
                      </a:endParaRPr>
                    </a:p>
                  </a:txBody>
                  <a:tcPr marL="61993" marR="61993"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0" marR="0">
                        <a:spcBef>
                          <a:spcPts val="0"/>
                        </a:spcBef>
                        <a:spcAft>
                          <a:spcPts val="0"/>
                        </a:spcAft>
                      </a:pPr>
                      <a:r>
                        <a:rPr lang="fr-FR" sz="3200" dirty="0">
                          <a:latin typeface="Arial"/>
                          <a:ea typeface="Times New Roman"/>
                          <a:cs typeface="Times New Roman"/>
                        </a:rPr>
                        <a:t>je</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tu</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il, elle, on</a:t>
                      </a:r>
                      <a:br>
                        <a:rPr lang="fr-FR" sz="3200" dirty="0">
                          <a:latin typeface="Arial"/>
                          <a:ea typeface="Times New Roman"/>
                          <a:cs typeface="Times New Roman"/>
                        </a:rPr>
                      </a:b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nous</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vous</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ils, elles </a:t>
                      </a:r>
                      <a:endParaRPr lang="en-US" sz="1800" dirty="0">
                        <a:latin typeface="Times New Roman"/>
                        <a:ea typeface="Times New Roman"/>
                        <a:cs typeface="Times New Roman"/>
                      </a:endParaRPr>
                    </a:p>
                  </a:txBody>
                  <a:tcPr marL="61993" marR="61993"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0" marR="0">
                        <a:spcBef>
                          <a:spcPts val="0"/>
                        </a:spcBef>
                        <a:spcAft>
                          <a:spcPts val="0"/>
                        </a:spcAft>
                      </a:pPr>
                      <a:r>
                        <a:rPr lang="fr-FR" sz="3200" dirty="0">
                          <a:latin typeface="Arial"/>
                          <a:ea typeface="Times New Roman"/>
                          <a:cs typeface="Times New Roman"/>
                        </a:rPr>
                        <a:t>me</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te</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le, la</a:t>
                      </a:r>
                      <a:br>
                        <a:rPr lang="fr-FR" sz="3200" dirty="0">
                          <a:latin typeface="Arial"/>
                          <a:ea typeface="Times New Roman"/>
                          <a:cs typeface="Times New Roman"/>
                        </a:rPr>
                      </a:b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nous</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vous</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les</a:t>
                      </a:r>
                      <a:endParaRPr lang="en-US" sz="1800" dirty="0">
                        <a:latin typeface="Times New Roman"/>
                        <a:ea typeface="Times New Roman"/>
                        <a:cs typeface="Times New Roman"/>
                      </a:endParaRPr>
                    </a:p>
                  </a:txBody>
                  <a:tcPr marL="61993" marR="619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0" marR="0">
                        <a:spcBef>
                          <a:spcPts val="0"/>
                        </a:spcBef>
                        <a:spcAft>
                          <a:spcPts val="0"/>
                        </a:spcAft>
                      </a:pPr>
                      <a:r>
                        <a:rPr lang="fr-FR" sz="3200" dirty="0">
                          <a:latin typeface="Arial"/>
                          <a:ea typeface="Times New Roman"/>
                          <a:cs typeface="Times New Roman"/>
                        </a:rPr>
                        <a:t>me</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te</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lui</a:t>
                      </a:r>
                      <a:br>
                        <a:rPr lang="fr-FR" sz="3200" dirty="0">
                          <a:latin typeface="Arial"/>
                          <a:ea typeface="Times New Roman"/>
                          <a:cs typeface="Times New Roman"/>
                        </a:rPr>
                      </a:b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nous</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vous</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leur</a:t>
                      </a:r>
                      <a:endParaRPr lang="en-US" sz="1800" dirty="0">
                        <a:latin typeface="Times New Roman"/>
                        <a:ea typeface="Times New Roman"/>
                        <a:cs typeface="Times New Roman"/>
                      </a:endParaRPr>
                    </a:p>
                  </a:txBody>
                  <a:tcPr marL="61993" marR="619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0" marR="0">
                        <a:spcBef>
                          <a:spcPts val="0"/>
                        </a:spcBef>
                        <a:spcAft>
                          <a:spcPts val="0"/>
                        </a:spcAft>
                      </a:pPr>
                      <a:r>
                        <a:rPr lang="fr-FR" sz="3200" dirty="0">
                          <a:latin typeface="Arial"/>
                          <a:ea typeface="Times New Roman"/>
                          <a:cs typeface="Times New Roman"/>
                        </a:rPr>
                        <a:t>me</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te</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se</a:t>
                      </a:r>
                      <a:br>
                        <a:rPr lang="fr-FR" sz="3200" dirty="0">
                          <a:latin typeface="Arial"/>
                          <a:ea typeface="Times New Roman"/>
                          <a:cs typeface="Times New Roman"/>
                        </a:rPr>
                      </a:b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nous</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vous</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se</a:t>
                      </a:r>
                      <a:endParaRPr lang="en-US" sz="1800" dirty="0">
                        <a:latin typeface="Times New Roman"/>
                        <a:ea typeface="Times New Roman"/>
                        <a:cs typeface="Times New Roman"/>
                      </a:endParaRPr>
                    </a:p>
                  </a:txBody>
                  <a:tcPr marL="61993" marR="61993"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0" marR="0">
                        <a:spcBef>
                          <a:spcPts val="0"/>
                        </a:spcBef>
                        <a:spcAft>
                          <a:spcPts val="0"/>
                        </a:spcAft>
                      </a:pPr>
                      <a:r>
                        <a:rPr lang="fr-FR" sz="3200" dirty="0">
                          <a:latin typeface="Arial"/>
                          <a:ea typeface="Times New Roman"/>
                          <a:cs typeface="Times New Roman"/>
                        </a:rPr>
                        <a:t>moi</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toi</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lui, elle, soi</a:t>
                      </a:r>
                      <a:br>
                        <a:rPr lang="fr-FR" sz="3200" dirty="0">
                          <a:latin typeface="Arial"/>
                          <a:ea typeface="Times New Roman"/>
                          <a:cs typeface="Times New Roman"/>
                        </a:rPr>
                      </a:b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nous</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vous</a:t>
                      </a:r>
                      <a:endParaRPr lang="en-US" sz="1800" dirty="0">
                        <a:latin typeface="Times New Roman"/>
                        <a:ea typeface="Times New Roman"/>
                        <a:cs typeface="Times New Roman"/>
                      </a:endParaRPr>
                    </a:p>
                    <a:p>
                      <a:pPr marL="0" marR="0">
                        <a:spcBef>
                          <a:spcPts val="0"/>
                        </a:spcBef>
                        <a:spcAft>
                          <a:spcPts val="0"/>
                        </a:spcAft>
                      </a:pPr>
                      <a:r>
                        <a:rPr lang="fr-FR" sz="3200" dirty="0">
                          <a:latin typeface="Arial"/>
                          <a:ea typeface="Times New Roman"/>
                          <a:cs typeface="Times New Roman"/>
                        </a:rPr>
                        <a:t>eux, elles</a:t>
                      </a:r>
                      <a:endParaRPr lang="en-US" sz="1800" dirty="0">
                        <a:latin typeface="Times New Roman"/>
                        <a:ea typeface="Times New Roman"/>
                        <a:cs typeface="Times New Roman"/>
                      </a:endParaRPr>
                    </a:p>
                  </a:txBody>
                  <a:tcPr marL="61993" marR="61993"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575904">
                <a:tc gridSpan="2">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0" marR="0">
                        <a:spcBef>
                          <a:spcPts val="0"/>
                        </a:spcBef>
                        <a:spcAft>
                          <a:spcPts val="0"/>
                        </a:spcAft>
                      </a:pPr>
                      <a:endParaRPr lang="fr-FR" sz="3200" dirty="0">
                        <a:latin typeface="Arial"/>
                        <a:ea typeface="Times New Roman"/>
                        <a:cs typeface="Times New Roman"/>
                      </a:endParaRPr>
                    </a:p>
                  </a:txBody>
                  <a:tcPr marL="61993" marR="61993"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endParaRPr lang="fr-CA"/>
                    </a:p>
                  </a:txBody>
                  <a:tcPr/>
                </a:tc>
                <a:tc gridSpan="2">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0" marR="0" algn="ctr">
                        <a:spcBef>
                          <a:spcPts val="0"/>
                        </a:spcBef>
                        <a:spcAft>
                          <a:spcPts val="0"/>
                        </a:spcAft>
                      </a:pPr>
                      <a:r>
                        <a:rPr lang="fr-FR" sz="3200" dirty="0">
                          <a:latin typeface="Arial"/>
                          <a:ea typeface="Times New Roman"/>
                          <a:cs typeface="Times New Roman"/>
                        </a:rPr>
                        <a:t>en, y</a:t>
                      </a:r>
                      <a:endParaRPr lang="en-US" sz="1800" dirty="0">
                        <a:latin typeface="Times New Roman"/>
                        <a:ea typeface="Times New Roman"/>
                        <a:cs typeface="Times New Roman"/>
                      </a:endParaRPr>
                    </a:p>
                  </a:txBody>
                  <a:tcPr marL="61993" marR="619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fr-CA"/>
                    </a:p>
                  </a:txBody>
                  <a:tcPr/>
                </a:tc>
                <a:tc gridSpan="2">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0" marR="0">
                        <a:spcBef>
                          <a:spcPts val="0"/>
                        </a:spcBef>
                        <a:spcAft>
                          <a:spcPts val="0"/>
                        </a:spcAft>
                      </a:pPr>
                      <a:endParaRPr lang="fr-FR" sz="3200" dirty="0">
                        <a:latin typeface="Arial"/>
                        <a:ea typeface="Times New Roman"/>
                        <a:cs typeface="Times New Roman"/>
                      </a:endParaRPr>
                    </a:p>
                  </a:txBody>
                  <a:tcPr marL="61993" marR="61993"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endParaRPr lang="fr-CA"/>
                    </a:p>
                  </a:txBody>
                  <a:tcPr/>
                </a:tc>
                <a:extLst>
                  <a:ext uri="{0D108BD9-81ED-4DB2-BD59-A6C34878D82A}">
                    <a16:rowId xmlns:a16="http://schemas.microsoft.com/office/drawing/2014/main" val="10004"/>
                  </a:ext>
                </a:extLst>
              </a:tr>
            </a:tbl>
          </a:graphicData>
        </a:graphic>
      </p:graphicFrame>
    </p:spTree>
    <p:custDataLst>
      <p:tags r:id="rId1"/>
    </p:custDataLst>
    <p:extLst>
      <p:ext uri="{BB962C8B-B14F-4D97-AF65-F5344CB8AC3E}">
        <p14:creationId xmlns:p14="http://schemas.microsoft.com/office/powerpoint/2010/main" val="348716446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up)">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up)">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up)">
                                      <p:cBhvr>
                                        <p:cTn id="2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1" grpId="0" animBg="1"/>
      <p:bldP spid="9" grpId="0" animBg="1"/>
      <p:bldP spid="10"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85"/>
  <p:tag name="MMPROD_THEME_BG_IMAGE" val=""/>
  <p:tag name="MMPROD_DATA" val="&lt;object type=&quot;10002&quot; unique_id=&quot;901&quot;&gt;&lt;property id=&quot;10007&quot; value=&quot;Next&quot;/&gt;&lt;property id=&quot;10008&quot; value=&quot;Back&quot;/&gt;&lt;property id=&quot;10009&quot; value=&quot;Soumettre&quot;/&gt;&lt;property id=&quot;10012&quot; value=&quot;0&quot;/&gt;&lt;property id=&quot;10022&quot; value=&quot;Essayez encore une fois&quot;/&gt;&lt;property id=&quot;10068&quot; value=&quot;Correct - Cliquez pour continuer&quot;/&gt;&lt;property id=&quot;10069&quot; value=&quot;Incorrect - Cliquez pour continuer&quot;/&gt;&lt;property id=&quot;10124&quot; value=&quot;Click to continue&quot;/&gt;&lt;property id=&quot;10125&quot; value=&quot;Click to submit answer&quot;/&gt;&lt;property id=&quot;10126&quot; value=&quot;Click to go back&quot;/&gt;&lt;property id=&quot;10127&quot; value=&quot;Annuler&quot;/&gt;&lt;property id=&quot;10128&quot; value=&quot;Click to clear&quot;/&gt;&lt;property id=&quot;10133&quot; value=&quot;0&quot;/&gt;&lt;property id=&quot;10134&quot; value=&quot;0&quot;/&gt;&lt;property id=&quot;10135&quot; value=&quot;,&quot;/&gt;&lt;property id=&quot;10136&quot; value=&quot;2&quot;/&gt;&lt;property id=&quot;10156&quot; value=&quot;1&quot;/&gt;&lt;property id=&quot;10157&quot; value=&quot;1&quot;/&gt;&lt;property id=&quot;10158&quot; value=&quot;1&quot;/&gt;&lt;property id=&quot;10177&quot; value=&quot;0&quot;/&gt;&lt;property id=&quot;10183&quot; value=&quot;Vous devez répondre aux questions avant de continuer&quot;/&gt;&lt;property id=&quot;10185&quot; value=&quot;1&quot;/&gt;&lt;property id=&quot;10188&quot; value=&quot;The time to answer this question has expired.&quot;/&gt;&lt;property id=&quot;10189&quot; value=&quot;1&quot;/&gt;&lt;property id=&quot;10194&quot; value=&quot;0&quot;/&gt;&lt;property id=&quot;10195&quot; value=&quot;1&quot;/&gt;&lt;property id=&quot;10196&quot; value=&quot;0&quot;/&gt;&lt;property id=&quot;10198&quot; value=&quot;100&quot;/&gt;&lt;property id=&quot;10200&quot; value=&quot;1&quot;/&gt;&lt;object type=&quot;10054&quot; unique_id=&quot;10002&quot;&gt;&lt;property id=&quot;10139&quot; value=&quot;1.0&quot;/&gt;&lt;property id=&quot;10141&quot; value=&quot;80&quot;/&gt;&lt;property id=&quot;10143&quot; value=&quot;0&quot;/&gt;&lt;property id=&quot;10144&quot; value=&quot;0&quot;/&gt;&lt;property id=&quot;10145&quot; value=&quot;0&quot;/&gt;&lt;property id=&quot;10146&quot; value=&quot;1&quot;/&gt;&lt;property id=&quot;10147&quot; value=&quot;0&quot;/&gt;&lt;property id=&quot;10148&quot; value=&quot;0&quot;/&gt;&lt;property id=&quot;10149&quot; value=&quot;0&quot;/&gt;&lt;property id=&quot;10150&quot; value=&quot;0&quot;/&gt;&lt;/object&gt;&lt;object type=&quot;10042&quot; unique_id=&quot;903&quot;&gt;&lt;object type=&quot;10003&quot; unique_id=&quot;10004&quot;&gt;&lt;property id=&quot;10002&quot; value=&quot;Quiz&quot;/&gt;&lt;property id=&quot;10003&quot; value=&quot;0&quot;/&gt;&lt;property id=&quot;10004&quot; value=&quot;0&quot;/&gt;&lt;property id=&quot;10005&quot; value=&quot;0&quot;/&gt;&lt;property id=&quot;10006&quot; value=&quot;0&quot;/&gt;&lt;property id=&quot;10010&quot; value=&quot;1&quot;/&gt;&lt;property id=&quot;10014&quot; value=&quot;-1&quot;/&gt;&lt;property id=&quot;10015&quot; value=&quot;1&quot;/&gt;&lt;property id=&quot;10016&quot; value=&quot;1&quot;/&gt;&lt;property id=&quot;10017&quot; value=&quot;1&quot;/&gt;&lt;property id=&quot;10018&quot; value=&quot;0&quot;/&gt;&lt;property id=&quot;10029&quot; value=&quot;2&quot;/&gt;&lt;property id=&quot;10072&quot; value=&quot;Quiz10004&quot;/&gt;&lt;property id=&quot;10123&quot; value=&quot;1&quot;/&gt;&lt;property id=&quot;10129&quot; value=&quot;0&quot;/&gt;&lt;property id=&quot;10130&quot; value=&quot;80&quot;/&gt;&lt;property id=&quot;10160&quot; value=&quot;1&quot;/&gt;&lt;property id=&quot;10161&quot; value=&quot;1&quot;/&gt;&lt;property id=&quot;10162&quot; value=&quot;1&quot;/&gt;&lt;property id=&quot;10163&quot; value=&quot;0&quot;/&gt;&lt;property id=&quot;10164&quot; value=&quot;0&quot;/&gt;&lt;property id=&quot;10165&quot; value=&quot;Réussi&quot;/&gt;&lt;property id=&quot;10166&quot; value=&quot;Échoué&quot;/&gt;&lt;property id=&quot;10167&quot; value=&quot;FFFFFFFF&quot;/&gt;&lt;property id=&quot;10169&quot; value=&quot;Question %d of %d&quot;/&gt;&lt;property id=&quot;10170&quot; value=&quot;Send E-mail&quot;/&gt;&lt;property id=&quot;10171&quot; value=&quot;Vous avez répondu correctement!&quot;/&gt;&lt;property id=&quot;10172&quot; value=&quot;Vous n'avez pas répondu à la question&quot;/&gt;&lt;property id=&quot;10173&quot; value=&quot;Votre réponse&quot;/&gt;&lt;property id=&quot;10174&quot; value=&quot;La réponse correcte est:&quot;/&gt;&lt;object type=&quot;10050&quot; unique_id=&quot;10006&quot;&gt;&lt;property id=&quot;10020&quot; value=&quot;2&quot;/&gt;&lt;property id=&quot;10191&quot; value=&quot;-1&quot;/&gt;&lt;/object&gt;&lt;object type=&quot;10051&quot; unique_id=&quot;10007&quot;&gt;&lt;property id=&quot;10020&quot; value=&quot;2&quot;/&gt;&lt;property id=&quot;10191&quot; value=&quot;-1&quot;/&gt;&lt;/object&gt;&lt;property id=&quot;10208&quot; value=&quot;0&quot;/&gt;&lt;property id=&quot;10222&quot; value=&quot;0&quot;/&gt;&lt;property id=&quot;10223&quot; value=&quot;1&quot;/&gt;&lt;property id=&quot;10224&quot; value=&quot;1&quot;/&gt;&lt;property id=&quot;10225&quot; value=&quot;Instruction Slide Title&quot;/&gt;&lt;property id=&quot;10226&quot; value=&quot;Write instructions for quiz takers here...&quot;/&gt;&lt;property id=&quot;10228&quot; value=&quot;100&quot;/&gt;&lt;/object&gt;&lt;/object&gt;&lt;property id=&quot;10212&quot; value=&quot;1&quot;/&gt;&lt;property id=&quot;10213&quot; value=&quot;1&quot;/&gt;&lt;property id=&quot;10214&quot; value=&quot;0&quot;/&gt;&lt;property id=&quot;10215&quot; value=&quot;0&quot;/&gt;&lt;property id=&quot;10216&quot; value=&quot;0&quot;/&gt;&lt;property id=&quot;10217&quot; value=&quot;1&quot;/&gt;&lt;property id=&quot;10218&quot; value=&quot;0&quot;/&gt;&lt;property id=&quot;10219&quot; value=&quot;0&quot;/&gt;&lt;property id=&quot;10227&quot; value=&quot;1&quot;/&gt;&lt;property id=&quot;10229&quot; value=&quot;0&quot;/&gt;&lt;property id=&quot;10235&quot; value=&quot;0&quot;/&gt;&lt;property id=&quot;10236&quot; value=&quot;0&quot;/&gt;&lt;property id=&quot;10237&quot; value=&quot;0&quot;/&gt;&lt;property id=&quot;10238&quot; value=&quot;-1&quot;/&gt;&lt;property id=&quot;10239&quot; value=&quot;-1&quot;/&gt;&lt;property id=&quot;10240&quot; value=&quot;-1&quot;/&gt;&lt;property id=&quot;10241&quot; value=&quot;-1&quot;/&gt;&lt;property id=&quot;10242&quot; value=&quot;-1&quot;/&gt;&lt;property id=&quot;10243&quot; value=&quot;-1&quot;/&gt;&lt;property id=&quot;10244&quot; value=&quot;1&quot;/&gt;&lt;property id=&quot;10245&quot; value=&quot;0&quot;/&gt;&lt;/object&gt;&#10;"/>
  <p:tag name="MMPROD_TAG_VCONFIG" val="PD94bWwgdmVyc2lvbj0iMS4wIj8+DQo8Y29uZmlndXJhdGlvbj4NCgk8Y29sb3JzPg0KCQk8dWljb2xvciBuYW1lPSJwcmltYXJ5IiB2YWx1ZT0iMHhBQUM4RDkiLz4NCgkJPHVpY29sb3IgbmFtZT0iZ2xvdyIgdmFsdWU9IjB4MzVEMzM0Ii8+DQoJCTx1aWNvbG9yIG5hbWU9InRleHQiIHZhbHVlPSIweEZGRkZGRiIvPg0KCQk8dWljb2xvciBuYW1lPSJsaWdodCIgdmFsdWU9IjB4NEU1RDYwIi8+DQoJCTx1aWNvbG9yIG5hbWU9InNoYWRvdyIgdmFsdWU9IjB4MDAwMDAwIi8+DQoJCTx1aWNvbG9yIG5hbWU9ImJhY2tncm91bmQiIHZhbHVlPSIweDUwODZBMyIvPg0KCTwvY29sb3JzPg0KCTxsYXlvdXQ+DQoJCTx1aXNob3cgbmFtZT0icHJlc2VudGF0aW9udGl0bGUiIHZhbHVlPSJ0cnVlIi8+DQoJCTx1aXNob3cgbmFtZT0icHJlc2VudGVycGhvdG8iIHZhbHVlPSJmYWxzZSIvPg0KCQk8dWlzaG93IG5hbWU9InByZXNlbnRlcm5hbWUiIHZhbHVlPSJmYWxzZSIvPg0KCQk8dWlzaG93IG5hbWU9InByZXNlbnRlcnRpdGxlIiB2YWx1ZT0iZmFsc2UiLz4NCgkJPHVpc2hvdyBuYW1lPSJwcmVzZW50ZXJlbWFpbCIgdmFsdWU9ImZhbHNlIi8+DQoJCTx1aXNob3cgbmFtZT0icHJlc2VudGVyYmlvIiB2YWx1ZT0iZmFsc2UiLz4NCgkJPHVpc2hvdyBuYW1lPSJjb21wYW55bG9nbyIgdmFsdWU9ImZhbHNlIi8+DQoJCTx1aXNob3cgbmFtZT0ic2lkZWJhciIgdmFsdWU9InRydWUiLz4NCgkJPHVpc2hvdyBuYW1lPSJvdXRsaW5lIiB2YWx1ZT0idHJ1ZSIvPg0KCQk8dWlzaG93IG5hbWU9InRodW1ibmFpbCIgdmFsdWU9ImZhbHNlIi8+DQoJCTx1aXNob3cgbmFtZT0ibm90ZXMiIHZhbHVlPSJmYWxzZSIvPg0KCQk8dWlzaG93IG5hbWU9InNlYXJjaCIgdmFsdWU9InRydWUiLz4NCgkJPHVpc2hvdyBuYW1lPSJhdHRhY2htZW50cyIgdmFsdWU9InRydWUiLz4NCgkJPHVpc2hvdyBuYW1lPSJ1dGlscyIgdmFsdWU9InRydWUiLz4NCgkJPHVpc2hvdyBuYW1lPSJ2b2x1bWUiIHZhbHVlPSJ0cnVlIi8+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DQoJCTx1aXJlcGxhY2UgbmFtZT0iaW5pdGlhbHRhYiIgdmFsdWU9InNlYXJjaCIvPg0KCQk8dWlzaG93IG5hbWU9InF1aXoiIHZhbHVlPSJ0cnVlIi8+DQoJCTx1aXNob3cgbmFtZT0iY2N0ZXh0aGlnaGxpZ2h0aW5nIiB2YWx1ZT0idHJ1ZSIvPg0KCTwvbGF5b3V0Pg0KCTxsYW5ndWFnZSBpZD0iZW4iPg0KCQk8dWl0ZXh0IG5hbWU9IkFET0JFX1BSRVNFTlRFUiIgdmFsdWU9Ik15IG5hbWUgZ29pZXMgaGVyZSIv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TdG9wcGVkIi8+DQoJCTx1aXRleHQgbmFtZT0iU0NSVUJCQVJTVEFUVVNfUExBWUlORyIgdmFsdWU9IlBsYXlpbmciLz4NCgkJPHVpdGV4dCBuYW1lPSJTQ1JVQkJBUlNUQVRVU19OT0FVRElPIiB2YWx1ZT0iTm8gQXVkaW8iLz4NCgkJPHVpdGV4dCBuYW1lPSJTQ1JVQkJBUlNUQVRVU19MT0FESU5HIiB2YWx1ZT0iTG9hZGluZyIvPg0KCQk8dWl0ZXh0IG5hbWU9IlNDUlVCQkFSU1RBVFVTX0JVRkZFUklORyIgdmFsdWU9IkJ1ZmZlcmluZyIvPg0KCQk8dWl0ZXh0IG5hbWU9IlNDUlVCQkFSU1RBVFVTX1FVRVNUSU9OIiB2YWx1ZT0iQW5zd2VyIFF1ZXN0aW9uIi8+DQoJCTx1aXRleHQgbmFtZT0iU0NSVUJCQVJTVEFUVVNfUkVWSUVXUVVJWiIgdmFsdWU9IlJldmlld2luZyBRdWl6Ii8+DQoJCTwhLS0gc3Vic3RpdHV0aW9uOiAlbSA9PSBtaW51dGVzIHJlbWFpbmluZyAtLT4NCgkJPCEtLSBzdWJzdGl0dXRpb246ICVzID09IHNlY29uZHMgcmVtYWluaW5nIC0tPg0KCQk8dWl0ZXh0IG5hbWU9IkVMQVBTRUQiIHZhbHVlPSIlbSBNaW51dGVzICVzIFNlY29uZHMgUmVtYWluaW5nIi8+DQoJCTx1aXRleHQgbmFtZT0iTk9URk9VTkQiIHZhbHVlPSJOb3RoaW5nIEZvdW5kIi8+DQoJCTx1aXRleHQgbmFtZT0iQVRUQUNITUVOVFMiIHZhbHVlPSJBdHRhY2htZW50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Y3QiLz4NCgkJPHVpdGV4dCBuYW1lPSJUQUJfT1VUTElORSIgdmFsdWU9Ik91dGxpbmUiLz4NCgkJPHVpdGV4dCBuYW1lPSJUQUJfVEhVTUIiIHZhbHVlPSJUaHVtYiIvPg0KCQk8dWl0ZXh0IG5hbWU9IlRBQl9OT1RFUyIgdmFsdWU9Ik5vdGVzIi8+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DQoJCTx1aXRleHQgbmFtZT0iRE9DV1JBUF9NU0ciIHZhbHVlPSJTYXZlIHRvIE15IENvbXB1dGVyIi8+DQoJCTx1aXRleHQgbmFtZT0iRE9DV1JBUF9QUk9NUFQiIHZhbHVlPSJDbGljayB0byBEb3dubG9hZCIvPg0KCTwvbGFuZ3VhZ2U+DQoJPGxhbmd1YWdlIGlkPSJkZ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IHVpdGV4dCAtLT4NCgkJPCEtLSBzdWJzdGl0dXRpb246ICVuID09IHNsaWRlIG51bWJlciAtLT4NCgkJPHVpdGV4dCBuYW1lPSJVTk5BTUVEU0xJREVUSVRMRSIgdmFsdWU9IkZvbGllICVuIi8+DQoJCTwhLS0gc3Vic3RpdHV0aW9uOiAlbiA9PSBzbGlkZSBudW1iZXIgLS0+DQoJCTwhLS0gc3Vic3RpdHV0aW9uOiAldCA9PSB0b3RhbCBzbGlkZSBjb3VudCAtLT4NCgkJPHVpdGV4dCBuYW1lPSJTQ1JVQkJBUlNUQVRVU19TTElERUlORk8iIHZhbHVlPSJGb2xpZSAlbiAvICV0IHwgIi8+DQoJCTx1aXRleHQgbmFtZT0iU0NSVUJCQVJTVEFUVVNfU1RPUFBFRCIgdmFsdWU9IkJlZW5kZXQiLz4NCgkJPHVpdGV4dCBuYW1lPSJTQ1JVQkJBUlNUQVRVU19QTEFZSU5HIiB2YWx1ZT0iV2llZGVyZ2FiZSIvPg0KCQk8dWl0ZXh0IG5hbWU9IlNDUlVCQkFSU1RBVFVTX05PQVVESU8iIHZhbHVlPSJLZWluIEF1ZGlvIi8+DQoJCTx1aXRleHQgbmFtZT0iU0NSVUJCQVJTVEFUVVNfTE9BRElORyIgdmFsdWU9IkxhZGVuIi8+DQoJCTx1aXRleHQgbmFtZT0iU0NSVUJCQVJTVEFUVVNfQlVGRkVSSU5HIiB2YWx1ZT0iUHVmZmVybiIvPg0KCQk8dWl0ZXh0IG5hbWU9IlNDUlVCQkFSU1RBVFVTX1FVRVNUSU9OIiB2YWx1ZT0iRnJhZ2UgYmVhbnR3b3J0ZW4iLz4NCgkJPHVpdGV4dCBuYW1lPSJTQ1JVQkJBUlNUQVRVU19SRVZJRVdRVUlaIiB2YWx1ZT0iTm9jaG1hbHMgZHVyY2hzZWhlbiIvPg0KCQk8IS0tIHN1YnN0aXR1dGlvbjogJW0gPT0gbWludXRlcyByZW1haW5pbmcgLS0+DQoJCTwhLS0gc3Vic3RpdHV0aW9uOiAlcyA9PSBzZWNvbmRzIHJlbWFpbmluZyAtLT4NCgkJPHVpdGV4dCBuYW1lPSJFTEFQU0VEIiB2YWx1ZT0iUmVzdGRhdWVyOiAlbSBNaW51dGVuICVzIFNla3VuZGVuIi8+DQoJCTx1aXRleHQgbmFtZT0iTk9URk9VTkQiIHZhbHVlPSJOaWNodHMgZ2VmdW5kZW4iLz4NCgkJPHVpdGV4dCBuYW1lPSJBVFRBQ0hNRU5UUyIgdmFsdWU9IkFubGFnZW4iLz4NCgkJPCEtLSBzdWJzdGl0dXRpb246ICVwID09IGN1cnJlbnQgc3BlYWtlcidzIHRpdGxlIC0tPg0KCQk8dWl0ZXh0IG5hbWU9IkJJT1dJTl9USVRMRSIgdmFsdWU9IlNwcmVjaGVyOiAlcCIvPg0KCQk8dWl0ZXh0IG5hbWU9IkJJT0JUTl9USVRMRSIgdmFsdWU9IlNwcmVjaGVyIi8+DQoJCTx1aXRleHQgbmFtZT0iRElWSURFUkJUTl9USVRMRSIgdmFsdWU9InwiLz4NCgkJPHVpdGV4dCBuYW1lPSJDT05UQUNUQlROX1RJVExFIiB2YWx1ZT0iS29udGFrdCIvPg0KCQk8dWl0ZXh0IG5hbWU9IlRBQl9PVVRMSU5FIiB2YWx1ZT0iU3RydWt0dXIiLz4NCgkJPHVpdGV4dCBuYW1lPSJUQUJfVEhVTUIiIHZhbHVlPSJNaW5pYXR1ciIvPg0KCQk8dWl0ZXh0IG5hbWU9IlRBQl9OT1RFUyIgdmFsdWU9Ik5vdGl6ZW4iLz4NCgkJPHVpdGV4dCBuYW1lPSJUQUJfU0VBUkNIIiB2YWx1ZT0iU3VjaGVuIi8+DQoJCTx1aXRleHQgbmFtZT0iU0xJREVfSEVBRElORyIgdmFsdWU9IkZvbGllbnRpdGVsIi8+DQoJCTx1aXRleHQgbmFtZT0iRFVSQVRJT05fSEVBRElORyIgdmFsdWU9IkRhdWVyIi8+DQoJCTx1aXRleHQgbmFtZT0iU0VBUkNIX0hFQURJTkciIHZhbHVlPSJUZXh0IHN1Y2hlbjoiLz4NCgkJPHVpdGV4dCBuYW1lPSJUSFVNQl9IRUFESU5HIiB2YWx1ZT0iRm9saWUiLz4NCgkJPHVpdGV4dCBuYW1lPSJUSFVNQl9JTkZPIiB2YWx1ZT0iRm9saWVudGl0ZWwvRGF1ZXIiLz4NCgkJPHVpdGV4dCBuYW1lPSJBVFRBQ0hOQU1FX0hFQURJTkciIHZhbHVlPSJEYXRlaW5hbWUiLz4NCgkJPHVpdGV4dCBuYW1lPSJBVFRBQ0hTSVpFX0hFQURJTkciIHZhbHVlPSJHcsO2w59lIi8+DQoJCTx1aXRleHQgbmFtZT0iU0xJREVfTk9URVMiIHZhbHVlPSJGb2xpZW5ub3RpemV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RlbiBUZWlsbmVobWVybiBkaWUgU2VpdGVubGVpc3RlIGFuemVpZ2VuIi8+DQoJCTx1aXRleHQgbmFtZT0iTVVURSIgdmFsdWU9IlRvbiBhdXMiLz4NCgkJPHVpdGV4dCBuYW1lPSJET0NXUkFQX1RJVExFIiB2YWx1ZT0iUHJlc2VudGVyLUFuaGFuZyIvPg0KCQk8dWl0ZXh0IG5hbWU9IkRPQ1dSQVBfTVNHIiB2YWx1ZT0iQXVmIG1laW5lbSBBcmJlaXRzcGxhdHogc3BlaWNoZXJuIi8+DQoJCTx1aXRleHQgbmFtZT0iRE9DV1JBUF9QUk9NUFQiIHZhbHVlPSJadW0gSGVydW50ZXJsYWRlbiBrbGlja2VuIi8+DQoJPC9sYW5ndWFnZT4NCgk8bGFuZ3VhZ2UgaWQ9ImZy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DQoJCTx1aXRleHQgbmFtZT0iU0NSVUJCQVJTVEFUVVNfUExBWUlORyIgdmFsdWU9IkxlY3R1cmUiLz4NCgkJPHVpdGV4dCBuYW1lPSJTQ1JVQkJBUlNUQVRVU19OT0FVRElPIiB2YWx1ZT0iUGFzIGRlIHNvbiIvPg0KCQk8dWl0ZXh0IG5hbWU9IlNDUlVCQkFSU1RBVFVTX0xPQURJTkciIHZhbHVlPSJDaGFyZ2VtZW50IGVuIGNvdXJzIi8+DQoJCTx1aXRleHQgbmFtZT0iU0NSVUJCQVJTVEFUVVNfQlVGRkVSSU5HIiB2YWx1ZT0iTWlzZSBlbiBtw6ltb2lyZSIvPg0KCQk8dWl0ZXh0IG5hbWU9IlNDUlVCQkFSU1RBVFVTX1FVRVNUSU9OIiB2YWx1ZT0iUsOpcG9uZHJlIMOgIGxhIHF1ZXN0aW9uIi8+DQoJCTx1aXRleHQgbmFtZT0iU0NSVUJCQVJTVEFUVVNfUkVWSUVXUVVJWiIgdmFsdWU9IlLDqXZpc2lvbiBkdSBxdWVzdGlvbm5haXJlIi8+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DQoJCTx1aXRleHQgbmFtZT0iQVRUQUNITUVOVFMiIHZhbHVlPSJQacOoY2VzIGpvaW50ZXMiLz4NCgkJPCEtLSBzdWJzdGl0dXRpb246ICVwID09IGN1cnJlbnQgc3BlYWtlcidzIHRpdGxlIC0tPg0KCQk8dWl0ZXh0IG5hbWU9IkJJT1dJTl9USVRMRSIgdmFsdWU9IkJpbzogJXAiLz4NCgkJPHVpdGV4dCBuYW1lPSJCSU9CVE5fVElUTEUiIHZhbHVlPSJCaW8gOiIvPg0KCQk8dWl0ZXh0IG5hbWU9IkRJVklERVJCVE5fVElUTEUiIHZhbHVlPSJ8Ii8+DQoJCTx1aXRleHQgbmFtZT0iQ09OVEFDVEJUTl9USVRMRSIgdmFsdWU9IkNvbnRhY3QiLz4NCgkJPHVpdGV4dCBuYW1lPSJUQUJfT1VUTElORSIgdmFsdWU9IlBsYW4iLz4NCgkJPHVpdGV4dCBuYW1lPSJUQUJfVEhVTUIiIHZhbHVlPSIgTWluaWF0dXJlIi8+DQoJCTx1aXRleHQgbmFtZT0iVEFCX05PVEVTIiB2YWx1ZT0iTm90ZXMiLz4NCgkJPHVpdGV4dCBuYW1lPSJUQUJfU0VBUkNIIiB2YWx1ZT0iIENoZXJjaGVyIi8+DQoJCTx1aXRleHQgbmFtZT0iU0xJREVfSEVBRElORyIgdmFsdWU9IlRpdHJlIGRlIGxhIGRpYXBvc2l0aXZlIi8+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DQoJCTx1aXRleHQgbmFtZT0iQVRUQUNITkFNRV9IRUFESU5HIiB2YWx1ZT0iTm9tIGRlIGZpY2hpZXIiLz4NCgkJPHVpdGV4dCBuYW1lPSJBVFRBQ0hTSVpFX0hFQURJTkciIHZhbHVlPSJUYWlsbGUiLz4NCgkJPHVpdGV4dCBuYW1lPSJTTElERV9OT1RFUyIgdmFsdWU9Ik5vdGVzIGRlcyBkaWFwb3NpdGl2ZXM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udHJlciBsJ2VuY2FkcsOpIGF1eCBwYXJ0aWNpcGFudHMiLz4NCgkJPHVpdGV4dCBuYW1lPSJNVVRFIiB2YWx1ZT0iTXVldCIvPg0KCQk8dWl0ZXh0IG5hbWU9IkRPQ1dSQVBfVElUTEUiIHZhbHVlPSJQacOoY2Ugam9pbnRlIFByZXNlbnRlciIvPg0KCQk8dWl0ZXh0IG5hbWU9IkRPQ1dSQVBfTVNHIiB2YWx1ZT0iRW5yZWdpc3RyZXIgc3VyIG1vbiBvcmRpbmF0ZXVyIi8+DQoJCTx1aXRleHQgbmFtZT0iRE9DV1JBUF9QUk9NUFQiIHZhbHVlPSJDbGlxdWVyIHBvdXIgdMOpbMOpY2hhcmdlciIvPg0KCTwvbGFuZ3VhZ2U+DQoJPGxhbmd1YWdlIGlkPSJqYS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w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SB1aXRleHQgLS0+DQoJCTwhLS0gc3Vic3RpdHV0aW9uOiAlbiA9PSBzbGlkZSBudW1iZXIgLS0+DQoJCTx1aXRleHQgbmFtZT0iVU5OQU1FRFNMSURFVElUTEUiIHZhbHVlPSLjgrnjg6njgqTjg4kgOiAlbiIvPg0KCQk8IS0tIHN1YnN0aXR1dGlvbjogJW4gPT0gc2xpZGUgbnVtYmVyIC0tPg0KCQk8IS0tIHN1YnN0aXR1dGlvbjogJXQgPT0gdG90YWwgc2xpZGUgY291bnQgLS0+DQoJCTx1aXRleHQgbmFtZT0iU0NSVUJCQVJTVEFUVVNfU0xJREVJTkZPIiB2YWx1ZT0i44K544Op44Kk44OJIDogJW4gLyAldCB8ICIvPg0KCQk8dWl0ZXh0IG5hbWU9IlNDUlVCQkFSU1RBVFVTX1NUT1BQRUQiIHZhbHVlPSLlgZzmraIiLz4NCgkJPHVpdGV4dCBuYW1lPSJTQ1JVQkJBUlNUQVRVU19QTEFZSU5HIiB2YWx1ZT0i5YaN55Sf5LitIi8+DQoJCTx1aXRleHQgbmFtZT0iU0NSVUJCQVJTVEFUVVNfTk9BVURJTyIgdmFsdWU9Iumfs+WjsOOBquOBlyIvPg0KCQk8dWl0ZXh0IG5hbWU9IlNDUlVCQkFSU1RBVFVTX0xPQURJTkciIHZhbHVlPSLjg63jg7zjg4nkuK0iLz4NCgkJPHVpdGV4dCBuYW1lPSJTQ1JVQkJBUlNUQVRVU19CVUZGRVJJTkciIHZhbHVlPSLjg5Djg4Pjg5XjgqHkuK0iLz4NCgkJPHVpdGV4dCBuYW1lPSJTQ1JVQkJBUlNUQVRVU19RVUVTVElPTiIgdmFsdWU9IuizquWVj+OBq+etlOOBiOOBpuS4i+OBleOBhCIvPg0KCQk8dWl0ZXh0IG5hbWU9IlNDUlVCQkFSU1RBVFVTX1JFVklFV1FVSVoiIHZhbHVlPSLjgq/jgqTjgrrjgpLjg6zjg5Pjg6Xjg7zjgZfjgabjgYTjgb7jgZkiLz4NCgkJPCEtLSBzdWJzdGl0dXRpb246ICVtID09IG1pbnV0ZXMgcmVtYWluaW5nIC0tPg0KCQk8IS0tIHN1YnN0aXR1dGlvbjogJXMgPT0gc2Vjb25kcyByZW1haW5pbmcgLS0+DQoJCTx1aXRleHQgbmFtZT0iRUxBUFNFRCIgdmFsdWU9Iuaui+OCiiA6ICVtIOWIhiAlcyDnp5IiLz4NCgkJPHVpdGV4dCBuYW1lPSJOT1RGT1VORCIgdmFsdWU9IuS9leOCguimi+OBpOOBi+OCiuOBvuOBm+OCkyIvPg0KCQk8dWl0ZXh0IG5hbWU9IkFUVEFDSE1FTlRTIiB2YWx1ZT0i5re75LuYIi8+DQoJCTwhLS0gc3Vic3RpdHV0aW9uOiAlcCA9PSBjdXJyZW50IHNwZWFrZXIncyB0aXRsZSAtLT4NCgkJPHVpdGV4dCBuYW1lPSJCSU9XSU5fVElUTEUiIHZhbHVlPSLntYzmrbQgOiAlcCIvPg0KCQk8dWl0ZXh0IG5hbWU9IkJJT0JUTl9USVRMRSIgdmFsdWU9Iue1jOattCIvPg0KCQk8dWl0ZXh0IG5hbWU9IkRJVklERVJCVE5fVElUTEUiIHZhbHVlPSJ8Ii8+DQoJCTx1aXRleHQgbmFtZT0iQ09OVEFDVEJUTl9USVRMRSIgdmFsdWU9IuOBiuWVj+OBhOWQiOOCj+OBmyIvPg0KCQk8dWl0ZXh0IG5hbWU9IlRBQl9PVVRMSU5FIiB2YWx1ZT0i44Ki44Km44OI44Op44Kk44OzIi8+DQoJCTx1aXRleHQgbmFtZT0iVEFCX1RIVU1CIiB2YWx1ZT0i44K144Og44ON44O844OrIi8+DQoJCTx1aXRleHQgbmFtZT0iVEFCX05PVEVTIiB2YWx1ZT0i44OO44O844OIIi8+DQoJCTx1aXRleHQgbmFtZT0iVEFCX1NFQVJDSCIgdmFsdWU9IuaknOe0oiIvPg0KCQk8dWl0ZXh0IG5hbWU9IlNMSURFX0hFQURJTkciIHZhbHVlPSLjgrnjg6njgqTjg4njgr/jgqTjg4jjg6siLz4NCgkJPHVpdGV4dCBuYW1lPSJEVVJBVElPTl9IRUFESU5HIiB2YWx1ZT0i6ZW344GVIi8+DQoJCTx1aXRleHQgbmFtZT0iU0VBUkNIX0hFQURJTkciIHZhbHVlPSLmpJzntKLjgZnjgovjg4bjgq3jgrnjg4ggOiAiLz4NCgkJPHVpdGV4dCBuYW1lPSJUSFVNQl9IRUFESU5HIiB2YWx1ZT0i44K544Op44Kk44OJIi8+DQoJCTx1aXRleHQgbmFtZT0iVEhVTUJfSU5GTyIgdmFsdWU9IuOCueODqeOCpOODieOCv+OCpOODiOODqyAvIOmVt+OBlSIvPg0KCQk8dWl0ZXh0IG5hbWU9IkFUVEFDSE5BTUVfSEVBRElORyIgdmFsdWU9IuODleOCoeOCpOODq+WQjSIvPg0KCQk8dWl0ZXh0IG5hbWU9IkFUVEFDSFNJWkVfSEVBRElORyIgdmFsdWU9IuOCteOCpOOCuiIvPg0KCQk8dWl0ZXh0IG5hbWU9IlNMSURFX05PVEVTIiB2YWx1ZT0i44K544Op44Kk44OJ44OO44O844OI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OCteOCpOODieODkOODvOOCkuWPguWKoOiAheOBq+imi+OBm+OCiyIvPg0KCQk8dWl0ZXh0IG5hbWU9Ik1VVEUiIHZhbHVlPSLjg5/jg6Xjg7zjg4giLz4NCgkJPHVpdGV4dCBuYW1lPSJET0NXUkFQX1RJVExFIiB2YWx1ZT0iUHJlc2VudGVyIOa3u+S7mOODleOCoeOCpOODqyIvPg0KCQk8dWl0ZXh0IG5hbWU9IkRPQ1dSQVBfTVNHIiB2YWx1ZT0i44Oe44Kk44Kz44Oz44OU44Ol44O844K/44Gr5L+d5a2YIi8+DQoJCTx1aXRleHQgbmFtZT0iRE9DV1JBUF9QUk9NUFQiIHZhbHVlPSLjgq/jg6rjg4Pjgq/jgZfjgabjg4Djgqbjg7Pjg63jg7zjg4kiLz4NCgk8L2xhbmd1YWdlPg0KCTxsYW5ndWFnZSBpZD0ia28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S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S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0gdWl0ZXh0IC0tPg0KCQk8IS0tIHN1YnN0aXR1dGlvbjogJW4gPT0gc2xpZGUgbnVtYmVyIC0tPg0KCQk8dWl0ZXh0IG5hbWU9IlVOTkFNRURTTElERVRJVExFIiB2YWx1ZT0i7Iqs65287J2065OcICVuIi8+DQoJCTwhLS0gc3Vic3RpdHV0aW9uOiAlbiA9PSBzbGlkZSBudW1iZXIgLS0+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DQoJCTx1aXRleHQgbmFtZT0iU0NSVUJCQVJTVEFUVVNfTk9BVURJTyIgdmFsdWU9IuyYpOuUlOyYpCDsl4bsnYwiLz4NCgkJPHVpdGV4dCBuYW1lPSJTQ1JVQkJBUlNUQVRVU19MT0FESU5HIiB2YWx1ZT0i66Gc65SpIi8+DQoJCTx1aXRleHQgbmFtZT0iU0NSVUJCQVJTVEFUVVNfQlVGRkVSSU5HIiB2YWx1ZT0i67KE7Y2866eBIi8+DQoJCTx1aXRleHQgbmFtZT0iU0NSVUJCQVJTVEFUVVNfUVVFU1RJT04iIHZhbHVlPSLsp4jrrLjsl5Ag64u17ZWY6riwIi8+DQoJCTx1aXRleHQgbmFtZT0iU0NSVUJCQVJTVEFUVVNfUkVWSUVXUVVJWiIgdmFsdWU9IuyniOusuCDri6Tsi5zrs7TquLAiLz4NCgkJPCEtLSBzdWJzdGl0dXRpb246ICVtID09IG1pbnV0ZXMgcmVtYWluaW5nIC0tPg0KCQk8IS0tIHN1YnN0aXR1dGlvbjogJXMgPT0gc2Vjb25kcyByZW1haW5pbmcgLS0+DQoJCTx1aXRleHQgbmFtZT0iRUxBUFNFRCIgdmFsdWU9IiVt67aEICVz7LSIIOuCqOydjCIvPg0KCQk8dWl0ZXh0IG5hbWU9Ik5PVEZPVU5EIiB2YWx1ZT0i7JeG7J2MIi8+DQoJCTx1aXRleHQgbmFtZT0iQVRUQUNITUVOVFMiIHZhbHVlPSLssqjrtoAg7YyM7J28Ii8+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T1VUTElORSIgdmFsdWU9IuqwnOyalCIvPg0KCQk8dWl0ZXh0IG5hbWU9IlRBQl9USFVNQiIgdmFsdWU9Iuy2leyGjO2MkCIvPg0KCQk8dWl0ZXh0IG5hbWU9IlRBQl9OT1RFUyIgdmFsdWU9IuuFuO2KuCIvPg0KCQk8dWl0ZXh0IG5hbWU9IlRBQl9TRUFSQ0giIHZhbHVlPSLqsoDsg4kiLz4NCgkJPHVpdGV4dCBuYW1lPSJTTElERV9IRUFESU5HIiB2YWx1ZT0i7Iqs65287J2065OcIOygnOuqqSIvPg0KCQk8dWl0ZXh0IG5hbWU9IkRVUkFUSU9OX0hFQURJTkciIHZhbHVlPSLsnqzsg53si5zqsIQiLz4NCgkJPHVpdGV4dCBuYW1lPSJTRUFSQ0hfSEVBRElORyIgdmFsdWU9Iu2FjeyKpO2KuCDqsoDsg4k6Ii8+DQoJCTx1aXRleHQgbmFtZT0iVEhVTUJfSEVBRElORyIgdmFsdWU9IuyKrOudvOydtOuTnCIvPg0KCQk8dWl0ZXh0IG5hbWU9IlRIVU1CX0lORk8iIHZhbHVlPSLsoJzrqqkv7J6s7IOd7Iuc6rCEIi8+DQoJCTx1aXRleHQgbmFtZT0iQVRUQUNITkFNRV9IRUFESU5HIiB2YWx1ZT0i7YyM7J28IOydtOumhCIvPg0KCQk8dWl0ZXh0IG5hbWU9IkFUVEFDSFNJWkVfSEVBRElORyIgdmFsdWU9Iu2BrOq4sCIvPg0KCQk8dWl0ZXh0IG5hbWU9IlNMSURFX05PVEVTIiB2YWx1ZT0i7Iqs65287J2065OcIOuFuO2KuC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ssLjsl6zsnpDsl5Dqsowg7IS466GcIOunieuMgCDrs7TsnbTquLAiLz4NCgkJPHVpdGV4dCBuYW1lPSJNVVRFIiB2YWx1ZT0i7J2M7IaM6rGwIi8+DQoJCTx1aXRleHQgbmFtZT0iRE9DV1JBUF9USVRMRSIgdmFsdWU9IlByZXNlbnRlciDtjIzsnbwg7LKo67aAIi8+DQoJCTx1aXRleHQgbmFtZT0iRE9DV1JBUF9NU0ciIHZhbHVlPSLrgrQg7Lu07ZOo7YSw7JeQIOyggOyepSIvPg0KCQk8dWl0ZXh0IG5hbWU9IkRPQ1dSQVBfUFJPTVBUIiB2YWx1ZT0i7YG066at7ZWY7JesIOuLpOyatOuhnOuTnCIvPg0KCTwvbGFuZ3VhZ2U+DQo8L2NvbmZpZ3VyYXRpb24+DQog"/>
  <p:tag name="MMPROD_UIDATA" val="&lt;database version=&quot;10.0&quot;&gt;&lt;object type=&quot;1&quot; unique_id=&quot;10001&quot;&gt;&lt;property id=&quot;20139&quot; value=&quot;%n. %s&quot;/&gt;&lt;property id=&quot;20141&quot; value=&quot;Le genre des noms (concept title)&quot;/&gt;&lt;property id=&quot;20144&quot; value=&quot;1&quot;/&gt;&lt;property id=&quot;20146&quot; value=&quot;0&quot;/&gt;&lt;property id=&quot;20147&quot; value=&quot;0&quot;/&gt;&lt;property id=&quot;20148&quot; value=&quot;5&quot;/&gt;&lt;property id=&quot;20180&quot; value=&quot;0&quot;/&gt;&lt;property id=&quot;20181&quot; value=&quot;0&quot;/&gt;&lt;property id=&quot;20193&quot; value=&quot;-1&quot;/&gt;&lt;property id=&quot;20224&quot; value=&quot;\\artsfile.uwaterloo.ca\ktsedryk\My Documents\My Adobe Presentations\template&quot;/&gt;&lt;property id=&quot;20250&quot; value=&quot;0&quot;/&gt;&lt;property id=&quot;20251&quot; value=&quot;0&quot;/&gt;&lt;property id=&quot;20259&quot; value=&quot;0&quot;/&gt;&lt;object type=&quot;8&quot; unique_id=&quot;10777&quot;&gt;&lt;/object&gt;&lt;object type=&quot;2&quot; unique_id=&quot;10778&quot;&gt;&lt;object type=&quot;3&quot; unique_id=&quot;16090&quot;&gt;&lt;property id=&quot;20148&quot; value=&quot;5&quot;/&gt;&lt;property id=&quot;20300&quot; value=&quot;Slide 1&quot;/&gt;&lt;property id=&quot;20303&quot; value=&quot;-1&quot;/&gt;&lt;property id=&quot;20307&quot; value=&quot;347&quot;/&gt;&lt;property id=&quot;20309&quot; value=&quot;-1&quot;/&gt;&lt;/object&gt;&lt;object type=&quot;3&quot; unique_id=&quot;21677&quot;&gt;&lt;property id=&quot;20148&quot; value=&quot;5&quot;/&gt;&lt;property id=&quot;20300&quot; value=&quot;Slide 2&quot;/&gt;&lt;property id=&quot;20307&quot; value=&quot;348&quot;/&gt;&lt;/object&gt;&lt;object type=&quot;3&quot; unique_id=&quot;21694&quot;&gt;&lt;property id=&quot;20148&quot; value=&quot;5&quot;/&gt;&lt;property id=&quot;20300&quot; value=&quot;Slide 3&quot;/&gt;&lt;property id=&quot;20307&quot; value=&quot;349&quot;/&gt;&lt;/object&gt;&lt;/object&gt;&lt;object type=&quot;4&quot; unique_id=&quot;13066&quo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TIMING" val="|1.7|8.3|2.6"/>
</p:tagLst>
</file>

<file path=ppt/tags/tag3.xml><?xml version="1.0" encoding="utf-8"?>
<p:tagLst xmlns:a="http://schemas.openxmlformats.org/drawingml/2006/main" xmlns:r="http://schemas.openxmlformats.org/officeDocument/2006/relationships" xmlns:p="http://schemas.openxmlformats.org/presentationml/2006/main">
  <p:tag name="TIMING" val="|0.5|3.6|4.5|0.9|0.5|1.7|1|2.3|1.1|3.7|1.2|1.3|0.5"/>
</p:tagLst>
</file>

<file path=ppt/tags/tag4.xml><?xml version="1.0" encoding="utf-8"?>
<p:tagLst xmlns:a="http://schemas.openxmlformats.org/drawingml/2006/main" xmlns:r="http://schemas.openxmlformats.org/officeDocument/2006/relationships" xmlns:p="http://schemas.openxmlformats.org/presentationml/2006/main">
  <p:tag name="TIMING" val="|2.4|6.8|16.7"/>
</p:tagLst>
</file>

<file path=ppt/tags/tag5.xml><?xml version="1.0" encoding="utf-8"?>
<p:tagLst xmlns:a="http://schemas.openxmlformats.org/drawingml/2006/main" xmlns:r="http://schemas.openxmlformats.org/officeDocument/2006/relationships" xmlns:p="http://schemas.openxmlformats.org/presentationml/2006/main">
  <p:tag name="TIMING" val="|3.2|10.5|11.2|8.4|10.9|9.3|10.6"/>
</p:tagLst>
</file>

<file path=ppt/tags/tag6.xml><?xml version="1.0" encoding="utf-8"?>
<p:tagLst xmlns:a="http://schemas.openxmlformats.org/drawingml/2006/main" xmlns:r="http://schemas.openxmlformats.org/officeDocument/2006/relationships" xmlns:p="http://schemas.openxmlformats.org/presentationml/2006/main">
  <p:tag name="TIMING" val="|5.6|5.6|3.2|25|24.7"/>
</p:tagLst>
</file>

<file path=ppt/tags/tag7.xml><?xml version="1.0" encoding="utf-8"?>
<p:tagLst xmlns:a="http://schemas.openxmlformats.org/drawingml/2006/main" xmlns:r="http://schemas.openxmlformats.org/officeDocument/2006/relationships" xmlns:p="http://schemas.openxmlformats.org/presentationml/2006/main">
  <p:tag name="TIMING" val="|1|3.3|1.6|1.1|3.3"/>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itle &amp; Bullet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itle &amp; Bullets">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triangle" w="med" len="med"/>
        </a:ln>
      </a:spPr>
      <a:bodyPr anchor="ctr"/>
      <a:lstStyle>
        <a:defPPr algn="ctr">
          <a:defRPr/>
        </a:defPPr>
      </a:lstStyle>
      <a:style>
        <a:lnRef idx="2">
          <a:schemeClr val="accent4"/>
        </a:lnRef>
        <a:fillRef idx="1">
          <a:schemeClr val="lt1"/>
        </a:fillRef>
        <a:effectRef idx="0">
          <a:schemeClr val="accent4"/>
        </a:effectRef>
        <a:fontRef idx="minor">
          <a:schemeClr val="dk1"/>
        </a:fontRef>
      </a:style>
    </a:spDef>
    <a:lnDef>
      <a:spPr bwMode="auto">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a:lstStyle/>
    </a:lnDef>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2335</TotalTime>
  <Pages>0</Pages>
  <Words>949</Words>
  <Characters>0</Characters>
  <Application>Microsoft Office PowerPoint</Application>
  <PresentationFormat>Custom</PresentationFormat>
  <Lines>0</Lines>
  <Paragraphs>194</Paragraphs>
  <Slides>7</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Gill Sans</vt:lpstr>
      <vt:lpstr>Open Sans</vt:lpstr>
      <vt:lpstr>Times New Roman</vt:lpstr>
      <vt:lpstr>Wingdings</vt:lpstr>
      <vt:lpstr>Title &amp; Bullets</vt:lpstr>
      <vt:lpstr>Les pronoms personnels</vt:lpstr>
      <vt:lpstr>Remarques préliminaires</vt:lpstr>
      <vt:lpstr>Remarques préliminaires</vt:lpstr>
      <vt:lpstr> Définition</vt:lpstr>
      <vt:lpstr> Catégories de pronoms </vt:lpstr>
      <vt:lpstr>Pronoms personnels (tableau)</vt:lpstr>
      <vt:lpstr>Pronoms personnels (tableau)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pronoms personnels</dc:title>
  <dc:creator>Tsedryk, Kanstantsin</dc:creator>
  <cp:keywords>FR251</cp:keywords>
  <cp:lastModifiedBy>KT</cp:lastModifiedBy>
  <cp:revision>501</cp:revision>
  <dcterms:modified xsi:type="dcterms:W3CDTF">2024-01-12T16:14:47Z</dcterms:modified>
</cp:coreProperties>
</file>