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47" r:id="rId2"/>
    <p:sldId id="348" r:id="rId3"/>
    <p:sldId id="349" r:id="rId4"/>
    <p:sldId id="350" r:id="rId5"/>
  </p:sldIdLst>
  <p:sldSz cx="12482513" cy="7021513"/>
  <p:notesSz cx="7023100" cy="93091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2284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5204" userDrawn="1">
          <p15:clr>
            <a:srgbClr val="A4A3A4"/>
          </p15:clr>
        </p15:guide>
        <p15:guide id="5" pos="7078" userDrawn="1">
          <p15:clr>
            <a:srgbClr val="A4A3A4"/>
          </p15:clr>
        </p15:guide>
        <p15:guide id="6" orient="horz" pos="2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E9429E-9B66-4C21-83AC-4B0D84009137}" v="498" dt="2023-01-25T19:31:23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5" autoAdjust="0"/>
    <p:restoredTop sz="84412" autoAdjust="0"/>
  </p:normalViewPr>
  <p:slideViewPr>
    <p:cSldViewPr snapToGrid="0" snapToObjects="1" showGuides="1">
      <p:cViewPr>
        <p:scale>
          <a:sx n="66" d="100"/>
          <a:sy n="66" d="100"/>
        </p:scale>
        <p:origin x="1038" y="582"/>
      </p:cViewPr>
      <p:guideLst>
        <p:guide orient="horz" pos="486"/>
        <p:guide orient="horz" pos="2284"/>
        <p:guide pos="788"/>
        <p:guide pos="5204"/>
        <p:guide pos="7078"/>
        <p:guide orient="horz" pos="2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CEE9429E-9B66-4C21-83AC-4B0D84009137}"/>
    <pc:docChg chg="undo custSel addSld modSld">
      <pc:chgData name="Kanstantsin Tsedryk" userId="708e2d0a-1804-4a88-8649-0d6086050429" providerId="ADAL" clId="{CEE9429E-9B66-4C21-83AC-4B0D84009137}" dt="2023-01-25T19:31:23.532" v="578" actId="1035"/>
      <pc:docMkLst>
        <pc:docMk/>
      </pc:docMkLst>
      <pc:sldChg chg="modSp mod">
        <pc:chgData name="Kanstantsin Tsedryk" userId="708e2d0a-1804-4a88-8649-0d6086050429" providerId="ADAL" clId="{CEE9429E-9B66-4C21-83AC-4B0D84009137}" dt="2023-01-25T18:27:16.466" v="2"/>
        <pc:sldMkLst>
          <pc:docMk/>
          <pc:sldMk cId="0" sldId="347"/>
        </pc:sldMkLst>
        <pc:spChg chg="mod">
          <ac:chgData name="Kanstantsin Tsedryk" userId="708e2d0a-1804-4a88-8649-0d6086050429" providerId="ADAL" clId="{CEE9429E-9B66-4C21-83AC-4B0D84009137}" dt="2023-01-25T18:27:16.466" v="2"/>
          <ac:spMkLst>
            <pc:docMk/>
            <pc:sldMk cId="0" sldId="347"/>
            <ac:spMk id="3" creationId="{1E7454D3-1E15-A1DC-4185-495AEC5E15C6}"/>
          </ac:spMkLst>
        </pc:spChg>
      </pc:sldChg>
      <pc:sldChg chg="addSp delSp modSp mod modAnim">
        <pc:chgData name="Kanstantsin Tsedryk" userId="708e2d0a-1804-4a88-8649-0d6086050429" providerId="ADAL" clId="{CEE9429E-9B66-4C21-83AC-4B0D84009137}" dt="2023-01-25T19:27:00.434" v="528" actId="962"/>
        <pc:sldMkLst>
          <pc:docMk/>
          <pc:sldMk cId="807746716" sldId="348"/>
        </pc:sldMkLst>
        <pc:spChg chg="mod">
          <ac:chgData name="Kanstantsin Tsedryk" userId="708e2d0a-1804-4a88-8649-0d6086050429" providerId="ADAL" clId="{CEE9429E-9B66-4C21-83AC-4B0D84009137}" dt="2023-01-25T18:27:39.310" v="5"/>
          <ac:spMkLst>
            <pc:docMk/>
            <pc:sldMk cId="807746716" sldId="348"/>
            <ac:spMk id="2" creationId="{66143996-651D-4E60-972C-6F9FC358452C}"/>
          </ac:spMkLst>
        </pc:spChg>
        <pc:spChg chg="mod">
          <ac:chgData name="Kanstantsin Tsedryk" userId="708e2d0a-1804-4a88-8649-0d6086050429" providerId="ADAL" clId="{CEE9429E-9B66-4C21-83AC-4B0D84009137}" dt="2023-01-25T18:28:37.665" v="6"/>
          <ac:spMkLst>
            <pc:docMk/>
            <pc:sldMk cId="807746716" sldId="348"/>
            <ac:spMk id="5" creationId="{D58EC7D5-9650-0FB4-6EBE-405876C111D6}"/>
          </ac:spMkLst>
        </pc:spChg>
        <pc:spChg chg="add del mod">
          <ac:chgData name="Kanstantsin Tsedryk" userId="708e2d0a-1804-4a88-8649-0d6086050429" providerId="ADAL" clId="{CEE9429E-9B66-4C21-83AC-4B0D84009137}" dt="2023-01-25T18:28:42.216" v="11"/>
          <ac:spMkLst>
            <pc:docMk/>
            <pc:sldMk cId="807746716" sldId="348"/>
            <ac:spMk id="6" creationId="{A0846DE6-5F55-EAAB-2E1B-8F18741A3D7A}"/>
          </ac:spMkLst>
        </pc:spChg>
        <pc:spChg chg="add del mod">
          <ac:chgData name="Kanstantsin Tsedryk" userId="708e2d0a-1804-4a88-8649-0d6086050429" providerId="ADAL" clId="{CEE9429E-9B66-4C21-83AC-4B0D84009137}" dt="2023-01-25T18:28:42.216" v="11"/>
          <ac:spMkLst>
            <pc:docMk/>
            <pc:sldMk cId="807746716" sldId="348"/>
            <ac:spMk id="7" creationId="{BFA36450-172A-032C-C42A-BB3C02D225DB}"/>
          </ac:spMkLst>
        </pc:spChg>
        <pc:spChg chg="add del mod">
          <ac:chgData name="Kanstantsin Tsedryk" userId="708e2d0a-1804-4a88-8649-0d6086050429" providerId="ADAL" clId="{CEE9429E-9B66-4C21-83AC-4B0D84009137}" dt="2023-01-25T18:28:42.216" v="11"/>
          <ac:spMkLst>
            <pc:docMk/>
            <pc:sldMk cId="807746716" sldId="348"/>
            <ac:spMk id="8" creationId="{E621376C-D60D-2A46-D5F9-B1DA308FCB44}"/>
          </ac:spMkLst>
        </pc:spChg>
        <pc:spChg chg="add del mod">
          <ac:chgData name="Kanstantsin Tsedryk" userId="708e2d0a-1804-4a88-8649-0d6086050429" providerId="ADAL" clId="{CEE9429E-9B66-4C21-83AC-4B0D84009137}" dt="2023-01-25T18:28:42.216" v="11"/>
          <ac:spMkLst>
            <pc:docMk/>
            <pc:sldMk cId="807746716" sldId="348"/>
            <ac:spMk id="9" creationId="{E4004156-CE1A-1ED3-024A-AD1B0E73E6C8}"/>
          </ac:spMkLst>
        </pc:spChg>
        <pc:spChg chg="add del mod">
          <ac:chgData name="Kanstantsin Tsedryk" userId="708e2d0a-1804-4a88-8649-0d6086050429" providerId="ADAL" clId="{CEE9429E-9B66-4C21-83AC-4B0D84009137}" dt="2023-01-25T18:28:42.216" v="11"/>
          <ac:spMkLst>
            <pc:docMk/>
            <pc:sldMk cId="807746716" sldId="348"/>
            <ac:spMk id="10" creationId="{B1F92A14-001F-AD51-D80F-927B9A1C27EE}"/>
          </ac:spMkLst>
        </pc:spChg>
        <pc:spChg chg="add del mod">
          <ac:chgData name="Kanstantsin Tsedryk" userId="708e2d0a-1804-4a88-8649-0d6086050429" providerId="ADAL" clId="{CEE9429E-9B66-4C21-83AC-4B0D84009137}" dt="2023-01-25T18:28:42.216" v="11"/>
          <ac:spMkLst>
            <pc:docMk/>
            <pc:sldMk cId="807746716" sldId="348"/>
            <ac:spMk id="11" creationId="{227F59C7-866E-9E3D-6896-B5F0BE7505DE}"/>
          </ac:spMkLst>
        </pc:spChg>
        <pc:spChg chg="mod">
          <ac:chgData name="Kanstantsin Tsedryk" userId="708e2d0a-1804-4a88-8649-0d6086050429" providerId="ADAL" clId="{CEE9429E-9B66-4C21-83AC-4B0D84009137}" dt="2023-01-25T18:29:24.277" v="23" actId="20577"/>
          <ac:spMkLst>
            <pc:docMk/>
            <pc:sldMk cId="807746716" sldId="348"/>
            <ac:spMk id="14" creationId="{BB76A710-105C-50CB-89A3-5DBE7E8EE2BB}"/>
          </ac:spMkLst>
        </pc:spChg>
        <pc:spChg chg="add mod">
          <ac:chgData name="Kanstantsin Tsedryk" userId="708e2d0a-1804-4a88-8649-0d6086050429" providerId="ADAL" clId="{CEE9429E-9B66-4C21-83AC-4B0D84009137}" dt="2023-01-25T18:29:42.781" v="26" actId="403"/>
          <ac:spMkLst>
            <pc:docMk/>
            <pc:sldMk cId="807746716" sldId="348"/>
            <ac:spMk id="15" creationId="{2F718227-CF12-79C0-E500-B626CF1F14B4}"/>
          </ac:spMkLst>
        </pc:spChg>
        <pc:spChg chg="add mod">
          <ac:chgData name="Kanstantsin Tsedryk" userId="708e2d0a-1804-4a88-8649-0d6086050429" providerId="ADAL" clId="{CEE9429E-9B66-4C21-83AC-4B0D84009137}" dt="2023-01-25T18:31:05.638" v="41" actId="3062"/>
          <ac:spMkLst>
            <pc:docMk/>
            <pc:sldMk cId="807746716" sldId="348"/>
            <ac:spMk id="16" creationId="{05E7C790-0DBC-7BDA-7DCA-20EA034C478D}"/>
          </ac:spMkLst>
        </pc:spChg>
        <pc:spChg chg="add mod">
          <ac:chgData name="Kanstantsin Tsedryk" userId="708e2d0a-1804-4a88-8649-0d6086050429" providerId="ADAL" clId="{CEE9429E-9B66-4C21-83AC-4B0D84009137}" dt="2023-01-25T18:31:22.245" v="46" actId="1076"/>
          <ac:spMkLst>
            <pc:docMk/>
            <pc:sldMk cId="807746716" sldId="348"/>
            <ac:spMk id="17" creationId="{9F72214B-D19F-2FC7-5645-D93313EF514D}"/>
          </ac:spMkLst>
        </pc:spChg>
        <pc:spChg chg="add mod">
          <ac:chgData name="Kanstantsin Tsedryk" userId="708e2d0a-1804-4a88-8649-0d6086050429" providerId="ADAL" clId="{CEE9429E-9B66-4C21-83AC-4B0D84009137}" dt="2023-01-25T18:31:20.262" v="45" actId="1076"/>
          <ac:spMkLst>
            <pc:docMk/>
            <pc:sldMk cId="807746716" sldId="348"/>
            <ac:spMk id="18" creationId="{9B73658F-91A4-197E-613E-B22E019F2ECD}"/>
          </ac:spMkLst>
        </pc:spChg>
        <pc:spChg chg="add mod">
          <ac:chgData name="Kanstantsin Tsedryk" userId="708e2d0a-1804-4a88-8649-0d6086050429" providerId="ADAL" clId="{CEE9429E-9B66-4C21-83AC-4B0D84009137}" dt="2023-01-25T18:31:33.083" v="49" actId="1076"/>
          <ac:spMkLst>
            <pc:docMk/>
            <pc:sldMk cId="807746716" sldId="348"/>
            <ac:spMk id="19" creationId="{5A362892-1B70-8C79-502E-970792ABF3F0}"/>
          </ac:spMkLst>
        </pc:spChg>
        <pc:spChg chg="add mod">
          <ac:chgData name="Kanstantsin Tsedryk" userId="708e2d0a-1804-4a88-8649-0d6086050429" providerId="ADAL" clId="{CEE9429E-9B66-4C21-83AC-4B0D84009137}" dt="2023-01-25T18:31:05.638" v="41" actId="3062"/>
          <ac:spMkLst>
            <pc:docMk/>
            <pc:sldMk cId="807746716" sldId="348"/>
            <ac:spMk id="20" creationId="{C1E21166-0F1A-438F-B2CF-B70E833B0C3D}"/>
          </ac:spMkLst>
        </pc:spChg>
        <pc:spChg chg="add mod">
          <ac:chgData name="Kanstantsin Tsedryk" userId="708e2d0a-1804-4a88-8649-0d6086050429" providerId="ADAL" clId="{CEE9429E-9B66-4C21-83AC-4B0D84009137}" dt="2023-01-25T18:30:47.296" v="40" actId="571"/>
          <ac:spMkLst>
            <pc:docMk/>
            <pc:sldMk cId="807746716" sldId="348"/>
            <ac:spMk id="21" creationId="{72389CC4-166F-D93E-C5E8-36885BF90A4F}"/>
          </ac:spMkLst>
        </pc:spChg>
        <pc:spChg chg="add mod">
          <ac:chgData name="Kanstantsin Tsedryk" userId="708e2d0a-1804-4a88-8649-0d6086050429" providerId="ADAL" clId="{CEE9429E-9B66-4C21-83AC-4B0D84009137}" dt="2023-01-25T18:30:47.296" v="40" actId="571"/>
          <ac:spMkLst>
            <pc:docMk/>
            <pc:sldMk cId="807746716" sldId="348"/>
            <ac:spMk id="22" creationId="{E821FBA7-2880-BF50-B654-75D71160B362}"/>
          </ac:spMkLst>
        </pc:spChg>
        <pc:spChg chg="add mod">
          <ac:chgData name="Kanstantsin Tsedryk" userId="708e2d0a-1804-4a88-8649-0d6086050429" providerId="ADAL" clId="{CEE9429E-9B66-4C21-83AC-4B0D84009137}" dt="2023-01-25T18:30:47.296" v="40" actId="571"/>
          <ac:spMkLst>
            <pc:docMk/>
            <pc:sldMk cId="807746716" sldId="348"/>
            <ac:spMk id="23" creationId="{FE66D3E2-8FC8-2DC7-4686-B8AC7EC47FD5}"/>
          </ac:spMkLst>
        </pc:spChg>
        <pc:grpChg chg="add del mod">
          <ac:chgData name="Kanstantsin Tsedryk" userId="708e2d0a-1804-4a88-8649-0d6086050429" providerId="ADAL" clId="{CEE9429E-9B66-4C21-83AC-4B0D84009137}" dt="2023-01-25T18:28:42.216" v="11"/>
          <ac:grpSpMkLst>
            <pc:docMk/>
            <pc:sldMk cId="807746716" sldId="348"/>
            <ac:grpSpMk id="3" creationId="{4B431B65-9875-75A6-08CA-BBD13EB1FFCB}"/>
          </ac:grpSpMkLst>
        </pc:grpChg>
        <pc:grpChg chg="add mod">
          <ac:chgData name="Kanstantsin Tsedryk" userId="708e2d0a-1804-4a88-8649-0d6086050429" providerId="ADAL" clId="{CEE9429E-9B66-4C21-83AC-4B0D84009137}" dt="2023-01-25T19:27:00.434" v="528" actId="962"/>
          <ac:grpSpMkLst>
            <pc:docMk/>
            <pc:sldMk cId="807746716" sldId="348"/>
            <ac:grpSpMk id="12" creationId="{980F3AB6-72CE-56A1-4517-FAB9F78FE068}"/>
          </ac:grpSpMkLst>
        </pc:grpChg>
        <pc:picChg chg="mod">
          <ac:chgData name="Kanstantsin Tsedryk" userId="708e2d0a-1804-4a88-8649-0d6086050429" providerId="ADAL" clId="{CEE9429E-9B66-4C21-83AC-4B0D84009137}" dt="2023-01-25T18:28:37.665" v="6"/>
          <ac:picMkLst>
            <pc:docMk/>
            <pc:sldMk cId="807746716" sldId="348"/>
            <ac:picMk id="4" creationId="{AE2B8D61-3B83-BCCA-2AF2-E99CD06948D4}"/>
          </ac:picMkLst>
        </pc:picChg>
        <pc:picChg chg="mod">
          <ac:chgData name="Kanstantsin Tsedryk" userId="708e2d0a-1804-4a88-8649-0d6086050429" providerId="ADAL" clId="{CEE9429E-9B66-4C21-83AC-4B0D84009137}" dt="2023-01-25T18:29:16.403" v="16" actId="1076"/>
          <ac:picMkLst>
            <pc:docMk/>
            <pc:sldMk cId="807746716" sldId="348"/>
            <ac:picMk id="13" creationId="{F1140C68-6ECE-C9C6-3D05-B56B88E4D5C4}"/>
          </ac:picMkLst>
        </pc:picChg>
      </pc:sldChg>
      <pc:sldChg chg="addSp delSp modSp mod delAnim modAnim">
        <pc:chgData name="Kanstantsin Tsedryk" userId="708e2d0a-1804-4a88-8649-0d6086050429" providerId="ADAL" clId="{CEE9429E-9B66-4C21-83AC-4B0D84009137}" dt="2023-01-25T19:08:18.437" v="480" actId="478"/>
        <pc:sldMkLst>
          <pc:docMk/>
          <pc:sldMk cId="934836785" sldId="349"/>
        </pc:sldMkLst>
        <pc:spChg chg="mod">
          <ac:chgData name="Kanstantsin Tsedryk" userId="708e2d0a-1804-4a88-8649-0d6086050429" providerId="ADAL" clId="{CEE9429E-9B66-4C21-83AC-4B0D84009137}" dt="2023-01-25T18:52:25.951" v="325"/>
          <ac:spMkLst>
            <pc:docMk/>
            <pc:sldMk cId="934836785" sldId="349"/>
            <ac:spMk id="2" creationId="{E40459EA-0BCE-4332-BDD7-168340E1BE8B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3" creationId="{516216F7-C29E-11CF-7B5E-9F3F20E63C98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4" creationId="{06D5D559-8A3D-C088-E2E7-B5CBCFDAE9B3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5" creationId="{EF6B0567-9A9D-915C-D9B3-09EBC07FCB0D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6" creationId="{42020B44-4F96-15F0-D95A-72E1F62A72A8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7" creationId="{40017314-E503-957C-35E8-44E071A9E3DE}"/>
          </ac:spMkLst>
        </pc:spChg>
        <pc:spChg chg="add mod">
          <ac:chgData name="Kanstantsin Tsedryk" userId="708e2d0a-1804-4a88-8649-0d6086050429" providerId="ADAL" clId="{CEE9429E-9B66-4C21-83AC-4B0D84009137}" dt="2023-01-25T18:57:16.736" v="342" actId="1036"/>
          <ac:spMkLst>
            <pc:docMk/>
            <pc:sldMk cId="934836785" sldId="349"/>
            <ac:spMk id="8" creationId="{3B206F09-7723-A79B-C2A5-AC95406F8494}"/>
          </ac:spMkLst>
        </pc:spChg>
        <pc:spChg chg="add mod modVis">
          <ac:chgData name="Kanstantsin Tsedryk" userId="708e2d0a-1804-4a88-8649-0d6086050429" providerId="ADAL" clId="{CEE9429E-9B66-4C21-83AC-4B0D84009137}" dt="2023-01-25T18:57:20.782" v="343" actId="14429"/>
          <ac:spMkLst>
            <pc:docMk/>
            <pc:sldMk cId="934836785" sldId="349"/>
            <ac:spMk id="9" creationId="{374D41BD-CF45-5F15-182D-ABE369035065}"/>
          </ac:spMkLst>
        </pc:spChg>
        <pc:spChg chg="add mod modVis">
          <ac:chgData name="Kanstantsin Tsedryk" userId="708e2d0a-1804-4a88-8649-0d6086050429" providerId="ADAL" clId="{CEE9429E-9B66-4C21-83AC-4B0D84009137}" dt="2023-01-25T18:57:23.759" v="344" actId="14429"/>
          <ac:spMkLst>
            <pc:docMk/>
            <pc:sldMk cId="934836785" sldId="349"/>
            <ac:spMk id="10" creationId="{DA630F24-824F-D7F2-9116-0860566D6AE5}"/>
          </ac:spMkLst>
        </pc:spChg>
        <pc:spChg chg="add mod">
          <ac:chgData name="Kanstantsin Tsedryk" userId="708e2d0a-1804-4a88-8649-0d6086050429" providerId="ADAL" clId="{CEE9429E-9B66-4C21-83AC-4B0D84009137}" dt="2023-01-25T18:37:22.873" v="160" actId="1076"/>
          <ac:spMkLst>
            <pc:docMk/>
            <pc:sldMk cId="934836785" sldId="349"/>
            <ac:spMk id="11" creationId="{57BFBBD8-1B47-73C2-2A7D-9361FD99BA95}"/>
          </ac:spMkLst>
        </pc:spChg>
        <pc:spChg chg="add mod">
          <ac:chgData name="Kanstantsin Tsedryk" userId="708e2d0a-1804-4a88-8649-0d6086050429" providerId="ADAL" clId="{CEE9429E-9B66-4C21-83AC-4B0D84009137}" dt="2023-01-25T19:08:00.908" v="472" actId="6549"/>
          <ac:spMkLst>
            <pc:docMk/>
            <pc:sldMk cId="934836785" sldId="349"/>
            <ac:spMk id="12" creationId="{57FCE99F-7D96-F78E-C0C1-718668CDA8F4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13" creationId="{065779D3-52D7-06AF-59B3-375C5562B5E7}"/>
          </ac:spMkLst>
        </pc:spChg>
        <pc:spChg chg="add mod">
          <ac:chgData name="Kanstantsin Tsedryk" userId="708e2d0a-1804-4a88-8649-0d6086050429" providerId="ADAL" clId="{CEE9429E-9B66-4C21-83AC-4B0D84009137}" dt="2023-01-25T18:32:01.987" v="51" actId="1076"/>
          <ac:spMkLst>
            <pc:docMk/>
            <pc:sldMk cId="934836785" sldId="349"/>
            <ac:spMk id="14" creationId="{88698904-2C61-6972-6295-0E5FD2AF768A}"/>
          </ac:spMkLst>
        </pc:spChg>
        <pc:spChg chg="add mod">
          <ac:chgData name="Kanstantsin Tsedryk" userId="708e2d0a-1804-4a88-8649-0d6086050429" providerId="ADAL" clId="{CEE9429E-9B66-4C21-83AC-4B0D84009137}" dt="2023-01-25T18:43:12.451" v="229" actId="20577"/>
          <ac:spMkLst>
            <pc:docMk/>
            <pc:sldMk cId="934836785" sldId="349"/>
            <ac:spMk id="15" creationId="{975E0A5C-DCBE-B0BE-5989-6C83448EA733}"/>
          </ac:spMkLst>
        </pc:spChg>
        <pc:spChg chg="add mod">
          <ac:chgData name="Kanstantsin Tsedryk" userId="708e2d0a-1804-4a88-8649-0d6086050429" providerId="ADAL" clId="{CEE9429E-9B66-4C21-83AC-4B0D84009137}" dt="2023-01-25T18:43:46.311" v="254" actId="1076"/>
          <ac:spMkLst>
            <pc:docMk/>
            <pc:sldMk cId="934836785" sldId="349"/>
            <ac:spMk id="16" creationId="{04FF3F21-A036-0814-9932-A5D396AC42E2}"/>
          </ac:spMkLst>
        </pc:spChg>
        <pc:spChg chg="add mod">
          <ac:chgData name="Kanstantsin Tsedryk" userId="708e2d0a-1804-4a88-8649-0d6086050429" providerId="ADAL" clId="{CEE9429E-9B66-4C21-83AC-4B0D84009137}" dt="2023-01-25T18:59:19.785" v="351" actId="1035"/>
          <ac:spMkLst>
            <pc:docMk/>
            <pc:sldMk cId="934836785" sldId="349"/>
            <ac:spMk id="17" creationId="{9994B8E1-7459-1F6A-856F-C19C61DA8377}"/>
          </ac:spMkLst>
        </pc:spChg>
        <pc:spChg chg="add mod">
          <ac:chgData name="Kanstantsin Tsedryk" userId="708e2d0a-1804-4a88-8649-0d6086050429" providerId="ADAL" clId="{CEE9429E-9B66-4C21-83AC-4B0D84009137}" dt="2023-01-25T18:45:33.688" v="286" actId="1037"/>
          <ac:spMkLst>
            <pc:docMk/>
            <pc:sldMk cId="934836785" sldId="349"/>
            <ac:spMk id="18" creationId="{8D1F2E57-6CE5-D38E-297A-4394505D0E4F}"/>
          </ac:spMkLst>
        </pc:spChg>
        <pc:spChg chg="add mod">
          <ac:chgData name="Kanstantsin Tsedryk" userId="708e2d0a-1804-4a88-8649-0d6086050429" providerId="ADAL" clId="{CEE9429E-9B66-4C21-83AC-4B0D84009137}" dt="2023-01-25T18:41:43.792" v="211" actId="14838"/>
          <ac:spMkLst>
            <pc:docMk/>
            <pc:sldMk cId="934836785" sldId="349"/>
            <ac:spMk id="19" creationId="{F5DFCD88-6AEC-E4F0-783D-F29A51576EE8}"/>
          </ac:spMkLst>
        </pc:spChg>
        <pc:spChg chg="add mod">
          <ac:chgData name="Kanstantsin Tsedryk" userId="708e2d0a-1804-4a88-8649-0d6086050429" providerId="ADAL" clId="{CEE9429E-9B66-4C21-83AC-4B0D84009137}" dt="2023-01-25T18:59:19.785" v="351" actId="1035"/>
          <ac:spMkLst>
            <pc:docMk/>
            <pc:sldMk cId="934836785" sldId="349"/>
            <ac:spMk id="20" creationId="{58E22363-1934-7E5B-95E3-B173744CFB99}"/>
          </ac:spMkLst>
        </pc:spChg>
        <pc:spChg chg="add mod">
          <ac:chgData name="Kanstantsin Tsedryk" userId="708e2d0a-1804-4a88-8649-0d6086050429" providerId="ADAL" clId="{CEE9429E-9B66-4C21-83AC-4B0D84009137}" dt="2023-01-25T18:39:21.666" v="169" actId="1076"/>
          <ac:spMkLst>
            <pc:docMk/>
            <pc:sldMk cId="934836785" sldId="349"/>
            <ac:spMk id="21" creationId="{30200094-E5B6-252D-B1CD-8043BEF2ABDF}"/>
          </ac:spMkLst>
        </pc:spChg>
        <pc:spChg chg="add mod">
          <ac:chgData name="Kanstantsin Tsedryk" userId="708e2d0a-1804-4a88-8649-0d6086050429" providerId="ADAL" clId="{CEE9429E-9B66-4C21-83AC-4B0D84009137}" dt="2023-01-25T18:47:33.301" v="310" actId="1038"/>
          <ac:spMkLst>
            <pc:docMk/>
            <pc:sldMk cId="934836785" sldId="349"/>
            <ac:spMk id="24" creationId="{BDD5939F-FB12-BF40-F7F6-1D77EE2218BC}"/>
          </ac:spMkLst>
        </pc:spChg>
        <pc:spChg chg="add del mod">
          <ac:chgData name="Kanstantsin Tsedryk" userId="708e2d0a-1804-4a88-8649-0d6086050429" providerId="ADAL" clId="{CEE9429E-9B66-4C21-83AC-4B0D84009137}" dt="2023-01-25T19:07:48.444" v="460" actId="478"/>
          <ac:spMkLst>
            <pc:docMk/>
            <pc:sldMk cId="934836785" sldId="349"/>
            <ac:spMk id="25" creationId="{AE6600A6-9CD5-AA09-357E-040A2D782502}"/>
          </ac:spMkLst>
        </pc:spChg>
        <pc:spChg chg="add del mod">
          <ac:chgData name="Kanstantsin Tsedryk" userId="708e2d0a-1804-4a88-8649-0d6086050429" providerId="ADAL" clId="{CEE9429E-9B66-4C21-83AC-4B0D84009137}" dt="2023-01-25T19:07:51.608" v="461" actId="478"/>
          <ac:spMkLst>
            <pc:docMk/>
            <pc:sldMk cId="934836785" sldId="349"/>
            <ac:spMk id="26" creationId="{F06F4420-C644-3F7B-E0D4-F627EC989342}"/>
          </ac:spMkLst>
        </pc:spChg>
        <pc:spChg chg="add del mod">
          <ac:chgData name="Kanstantsin Tsedryk" userId="708e2d0a-1804-4a88-8649-0d6086050429" providerId="ADAL" clId="{CEE9429E-9B66-4C21-83AC-4B0D84009137}" dt="2023-01-25T19:08:09.554" v="476"/>
          <ac:spMkLst>
            <pc:docMk/>
            <pc:sldMk cId="934836785" sldId="349"/>
            <ac:spMk id="27" creationId="{03F54AD3-8387-37D9-F07D-E41EB0FFA2C9}"/>
          </ac:spMkLst>
        </pc:spChg>
        <pc:spChg chg="add del mod">
          <ac:chgData name="Kanstantsin Tsedryk" userId="708e2d0a-1804-4a88-8649-0d6086050429" providerId="ADAL" clId="{CEE9429E-9B66-4C21-83AC-4B0D84009137}" dt="2023-01-25T19:08:09.551" v="474" actId="478"/>
          <ac:spMkLst>
            <pc:docMk/>
            <pc:sldMk cId="934836785" sldId="349"/>
            <ac:spMk id="28" creationId="{C288A443-3647-7E21-68A4-156C12C2679C}"/>
          </ac:spMkLst>
        </pc:spChg>
        <pc:spChg chg="add mod">
          <ac:chgData name="Kanstantsin Tsedryk" userId="708e2d0a-1804-4a88-8649-0d6086050429" providerId="ADAL" clId="{CEE9429E-9B66-4C21-83AC-4B0D84009137}" dt="2023-01-25T18:45:12.944" v="279" actId="571"/>
          <ac:spMkLst>
            <pc:docMk/>
            <pc:sldMk cId="934836785" sldId="349"/>
            <ac:spMk id="32" creationId="{A443119B-EA13-EAB1-5142-744A7FDB1D41}"/>
          </ac:spMkLst>
        </pc:spChg>
        <pc:spChg chg="add del mod">
          <ac:chgData name="Kanstantsin Tsedryk" userId="708e2d0a-1804-4a88-8649-0d6086050429" providerId="ADAL" clId="{CEE9429E-9B66-4C21-83AC-4B0D84009137}" dt="2023-01-25T19:08:16.876" v="479" actId="478"/>
          <ac:spMkLst>
            <pc:docMk/>
            <pc:sldMk cId="934836785" sldId="349"/>
            <ac:spMk id="34" creationId="{D3C68138-CAEC-0B92-3862-EE482D285453}"/>
          </ac:spMkLst>
        </pc:spChg>
        <pc:spChg chg="add del mod">
          <ac:chgData name="Kanstantsin Tsedryk" userId="708e2d0a-1804-4a88-8649-0d6086050429" providerId="ADAL" clId="{CEE9429E-9B66-4C21-83AC-4B0D84009137}" dt="2023-01-25T19:08:18.437" v="480" actId="478"/>
          <ac:spMkLst>
            <pc:docMk/>
            <pc:sldMk cId="934836785" sldId="349"/>
            <ac:spMk id="35" creationId="{345523D9-F8AD-E974-F3DC-BE8FBB03AF85}"/>
          </ac:spMkLst>
        </pc:spChg>
        <pc:spChg chg="add del mod">
          <ac:chgData name="Kanstantsin Tsedryk" userId="708e2d0a-1804-4a88-8649-0d6086050429" providerId="ADAL" clId="{CEE9429E-9B66-4C21-83AC-4B0D84009137}" dt="2023-01-25T19:08:13.126" v="477" actId="478"/>
          <ac:spMkLst>
            <pc:docMk/>
            <pc:sldMk cId="934836785" sldId="349"/>
            <ac:spMk id="36" creationId="{9B288EB1-9E6E-CA4B-DFCD-1E91838F120A}"/>
          </ac:spMkLst>
        </pc:spChg>
        <pc:spChg chg="add del mod">
          <ac:chgData name="Kanstantsin Tsedryk" userId="708e2d0a-1804-4a88-8649-0d6086050429" providerId="ADAL" clId="{CEE9429E-9B66-4C21-83AC-4B0D84009137}" dt="2023-01-25T19:08:15.308" v="478" actId="478"/>
          <ac:spMkLst>
            <pc:docMk/>
            <pc:sldMk cId="934836785" sldId="349"/>
            <ac:spMk id="37" creationId="{B6F56B2E-1D65-8A04-D894-3BADBAA95139}"/>
          </ac:spMkLst>
        </pc:spChg>
        <pc:spChg chg="add mod">
          <ac:chgData name="Kanstantsin Tsedryk" userId="708e2d0a-1804-4a88-8649-0d6086050429" providerId="ADAL" clId="{CEE9429E-9B66-4C21-83AC-4B0D84009137}" dt="2023-01-25T18:49:38.611" v="315" actId="571"/>
          <ac:spMkLst>
            <pc:docMk/>
            <pc:sldMk cId="934836785" sldId="349"/>
            <ac:spMk id="38" creationId="{B154DC3B-377B-43D1-4A6C-4D1CD2D02B87}"/>
          </ac:spMkLst>
        </pc:spChg>
        <pc:picChg chg="add mod modCrop">
          <ac:chgData name="Kanstantsin Tsedryk" userId="708e2d0a-1804-4a88-8649-0d6086050429" providerId="ADAL" clId="{CEE9429E-9B66-4C21-83AC-4B0D84009137}" dt="2023-01-25T18:37:09.211" v="155" actId="1036"/>
          <ac:picMkLst>
            <pc:docMk/>
            <pc:sldMk cId="934836785" sldId="349"/>
            <ac:picMk id="23" creationId="{1B55E7A4-8F2B-0330-7A2E-CADB7B3C8AC6}"/>
          </ac:picMkLst>
        </pc:picChg>
        <pc:picChg chg="add mod">
          <ac:chgData name="Kanstantsin Tsedryk" userId="708e2d0a-1804-4a88-8649-0d6086050429" providerId="ADAL" clId="{CEE9429E-9B66-4C21-83AC-4B0D84009137}" dt="2023-01-25T18:43:10.730" v="226" actId="1076"/>
          <ac:picMkLst>
            <pc:docMk/>
            <pc:sldMk cId="934836785" sldId="349"/>
            <ac:picMk id="29" creationId="{11907EF5-F2F7-59D2-839C-F4C37B0A5D2C}"/>
          </ac:picMkLst>
        </pc:picChg>
        <pc:picChg chg="add mod">
          <ac:chgData name="Kanstantsin Tsedryk" userId="708e2d0a-1804-4a88-8649-0d6086050429" providerId="ADAL" clId="{CEE9429E-9B66-4C21-83AC-4B0D84009137}" dt="2023-01-25T18:43:53.993" v="256" actId="1076"/>
          <ac:picMkLst>
            <pc:docMk/>
            <pc:sldMk cId="934836785" sldId="349"/>
            <ac:picMk id="30" creationId="{3F167F91-9E50-692C-4EC2-DDF858EFD9A3}"/>
          </ac:picMkLst>
        </pc:picChg>
        <pc:picChg chg="add mod">
          <ac:chgData name="Kanstantsin Tsedryk" userId="708e2d0a-1804-4a88-8649-0d6086050429" providerId="ADAL" clId="{CEE9429E-9B66-4C21-83AC-4B0D84009137}" dt="2023-01-25T18:45:33.688" v="286" actId="1037"/>
          <ac:picMkLst>
            <pc:docMk/>
            <pc:sldMk cId="934836785" sldId="349"/>
            <ac:picMk id="31" creationId="{8CEDFD65-1B42-450A-4376-AAACA430D262}"/>
          </ac:picMkLst>
        </pc:picChg>
        <pc:picChg chg="add mod">
          <ac:chgData name="Kanstantsin Tsedryk" userId="708e2d0a-1804-4a88-8649-0d6086050429" providerId="ADAL" clId="{CEE9429E-9B66-4C21-83AC-4B0D84009137}" dt="2023-01-25T18:45:12.944" v="279" actId="571"/>
          <ac:picMkLst>
            <pc:docMk/>
            <pc:sldMk cId="934836785" sldId="349"/>
            <ac:picMk id="33" creationId="{4C93E959-BB52-387F-2291-54F0E0C9251C}"/>
          </ac:picMkLst>
        </pc:picChg>
        <pc:picChg chg="add mod">
          <ac:chgData name="Kanstantsin Tsedryk" userId="708e2d0a-1804-4a88-8649-0d6086050429" providerId="ADAL" clId="{CEE9429E-9B66-4C21-83AC-4B0D84009137}" dt="2023-01-25T18:49:38.611" v="315" actId="571"/>
          <ac:picMkLst>
            <pc:docMk/>
            <pc:sldMk cId="934836785" sldId="349"/>
            <ac:picMk id="39" creationId="{C082CC82-F9DD-375E-F440-4BDAEC585612}"/>
          </ac:picMkLst>
        </pc:picChg>
      </pc:sldChg>
      <pc:sldChg chg="addSp delSp modSp new mod modAnim">
        <pc:chgData name="Kanstantsin Tsedryk" userId="708e2d0a-1804-4a88-8649-0d6086050429" providerId="ADAL" clId="{CEE9429E-9B66-4C21-83AC-4B0D84009137}" dt="2023-01-25T19:31:23.532" v="578" actId="1035"/>
        <pc:sldMkLst>
          <pc:docMk/>
          <pc:sldMk cId="4197071474" sldId="350"/>
        </pc:sldMkLst>
        <pc:spChg chg="mod">
          <ac:chgData name="Kanstantsin Tsedryk" userId="708e2d0a-1804-4a88-8649-0d6086050429" providerId="ADAL" clId="{CEE9429E-9B66-4C21-83AC-4B0D84009137}" dt="2023-01-25T19:00:00.054" v="360" actId="20577"/>
          <ac:spMkLst>
            <pc:docMk/>
            <pc:sldMk cId="4197071474" sldId="350"/>
            <ac:spMk id="2" creationId="{C87C238B-0AD4-DC04-7C63-046ED814B0D9}"/>
          </ac:spMkLst>
        </pc:spChg>
        <pc:spChg chg="add del mod">
          <ac:chgData name="Kanstantsin Tsedryk" userId="708e2d0a-1804-4a88-8649-0d6086050429" providerId="ADAL" clId="{CEE9429E-9B66-4C21-83AC-4B0D84009137}" dt="2023-01-25T18:59:48.473" v="353"/>
          <ac:spMkLst>
            <pc:docMk/>
            <pc:sldMk cId="4197071474" sldId="350"/>
            <ac:spMk id="3" creationId="{77D8A183-886E-64F4-E0E8-2FF33D5A93AD}"/>
          </ac:spMkLst>
        </pc:spChg>
        <pc:spChg chg="add del mod">
          <ac:chgData name="Kanstantsin Tsedryk" userId="708e2d0a-1804-4a88-8649-0d6086050429" providerId="ADAL" clId="{CEE9429E-9B66-4C21-83AC-4B0D84009137}" dt="2023-01-25T18:59:48.473" v="353"/>
          <ac:spMkLst>
            <pc:docMk/>
            <pc:sldMk cId="4197071474" sldId="350"/>
            <ac:spMk id="4" creationId="{018A5289-C565-6E99-40B2-764EC2889D34}"/>
          </ac:spMkLst>
        </pc:spChg>
        <pc:spChg chg="add del mod">
          <ac:chgData name="Kanstantsin Tsedryk" userId="708e2d0a-1804-4a88-8649-0d6086050429" providerId="ADAL" clId="{CEE9429E-9B66-4C21-83AC-4B0D84009137}" dt="2023-01-25T18:59:48.473" v="353"/>
          <ac:spMkLst>
            <pc:docMk/>
            <pc:sldMk cId="4197071474" sldId="350"/>
            <ac:spMk id="5" creationId="{99AAA50B-84C0-4501-A170-2B3825A8357B}"/>
          </ac:spMkLst>
        </pc:spChg>
        <pc:spChg chg="add del mod">
          <ac:chgData name="Kanstantsin Tsedryk" userId="708e2d0a-1804-4a88-8649-0d6086050429" providerId="ADAL" clId="{CEE9429E-9B66-4C21-83AC-4B0D84009137}" dt="2023-01-25T18:59:48.473" v="353"/>
          <ac:spMkLst>
            <pc:docMk/>
            <pc:sldMk cId="4197071474" sldId="350"/>
            <ac:spMk id="6" creationId="{6427E9DD-7A1C-786D-81C5-288D684DD2E8}"/>
          </ac:spMkLst>
        </pc:spChg>
        <pc:spChg chg="add del mod">
          <ac:chgData name="Kanstantsin Tsedryk" userId="708e2d0a-1804-4a88-8649-0d6086050429" providerId="ADAL" clId="{CEE9429E-9B66-4C21-83AC-4B0D84009137}" dt="2023-01-25T19:00:02.139" v="361" actId="478"/>
          <ac:spMkLst>
            <pc:docMk/>
            <pc:sldMk cId="4197071474" sldId="350"/>
            <ac:spMk id="7" creationId="{3FC4B876-D4E6-8CCD-E3C9-CC51447A7396}"/>
          </ac:spMkLst>
        </pc:spChg>
        <pc:spChg chg="add mod">
          <ac:chgData name="Kanstantsin Tsedryk" userId="708e2d0a-1804-4a88-8649-0d6086050429" providerId="ADAL" clId="{CEE9429E-9B66-4C21-83AC-4B0D84009137}" dt="2023-01-25T19:31:23.532" v="578" actId="1035"/>
          <ac:spMkLst>
            <pc:docMk/>
            <pc:sldMk cId="4197071474" sldId="350"/>
            <ac:spMk id="8" creationId="{ECCB18F0-F326-E9D4-8105-8E6E6CF22E26}"/>
          </ac:spMkLst>
        </pc:spChg>
        <pc:spChg chg="add del mod">
          <ac:chgData name="Kanstantsin Tsedryk" userId="708e2d0a-1804-4a88-8649-0d6086050429" providerId="ADAL" clId="{CEE9429E-9B66-4C21-83AC-4B0D84009137}" dt="2023-01-25T19:25:46.930" v="502" actId="478"/>
          <ac:spMkLst>
            <pc:docMk/>
            <pc:sldMk cId="4197071474" sldId="350"/>
            <ac:spMk id="9" creationId="{6A94EE7E-5DCE-9550-94C6-9922AF5C2968}"/>
          </ac:spMkLst>
        </pc:spChg>
        <pc:spChg chg="add mod">
          <ac:chgData name="Kanstantsin Tsedryk" userId="708e2d0a-1804-4a88-8649-0d6086050429" providerId="ADAL" clId="{CEE9429E-9B66-4C21-83AC-4B0D84009137}" dt="2023-01-25T19:31:23.532" v="578" actId="1035"/>
          <ac:spMkLst>
            <pc:docMk/>
            <pc:sldMk cId="4197071474" sldId="350"/>
            <ac:spMk id="10" creationId="{7D50D55D-3225-D5E7-2A7F-FBC6CF17BEC1}"/>
          </ac:spMkLst>
        </pc:spChg>
        <pc:spChg chg="mod">
          <ac:chgData name="Kanstantsin Tsedryk" userId="708e2d0a-1804-4a88-8649-0d6086050429" providerId="ADAL" clId="{CEE9429E-9B66-4C21-83AC-4B0D84009137}" dt="2023-01-25T19:10:31.960" v="491"/>
          <ac:spMkLst>
            <pc:docMk/>
            <pc:sldMk cId="4197071474" sldId="350"/>
            <ac:spMk id="13" creationId="{4C546361-0A58-D113-9168-E4274367D6A6}"/>
          </ac:spMkLst>
        </pc:spChg>
        <pc:grpChg chg="add mod">
          <ac:chgData name="Kanstantsin Tsedryk" userId="708e2d0a-1804-4a88-8649-0d6086050429" providerId="ADAL" clId="{CEE9429E-9B66-4C21-83AC-4B0D84009137}" dt="2023-01-25T19:10:37.137" v="492" actId="13244"/>
          <ac:grpSpMkLst>
            <pc:docMk/>
            <pc:sldMk cId="4197071474" sldId="350"/>
            <ac:grpSpMk id="11" creationId="{897A31F1-58B2-8FDF-57FB-2E9A5417BE7F}"/>
          </ac:grpSpMkLst>
        </pc:grpChg>
        <pc:picChg chg="mod">
          <ac:chgData name="Kanstantsin Tsedryk" userId="708e2d0a-1804-4a88-8649-0d6086050429" providerId="ADAL" clId="{CEE9429E-9B66-4C21-83AC-4B0D84009137}" dt="2023-01-25T19:26:52.166" v="527" actId="962"/>
          <ac:picMkLst>
            <pc:docMk/>
            <pc:sldMk cId="4197071474" sldId="350"/>
            <ac:picMk id="12" creationId="{20DC48FC-BBC5-B60B-0E33-5166EACADC2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BD2669-8769-49B1-BD6D-24F1DB5A65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ea typeface="ヒラギノ角ゴ ProN W3" charset="0"/>
              </a:defRPr>
            </a:lvl1pPr>
          </a:lstStyle>
          <a:p>
            <a:pPr>
              <a:defRPr/>
            </a:pPr>
            <a:r>
              <a:rPr lang="fr-CA" dirty="0"/>
              <a:t>Les adjectifs ordinaux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865CA-85A3-7185-C079-2B51F4D762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45032-7A94-4918-96D1-7BCFC8F02B9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Maintenant, je voudrais dire quelques mots à propos des adjectifs ordinaux.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20864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adjectifs ordinaux aussi appelés les nombres ordinaux, indiquent l'ordre ou le rang.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former un adjectif ordinal nous prenons un nombre et nous y ajoutons la terminaison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CA" sz="1800" b="1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ième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 è m e)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676233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Prenons un nombre « cent », ajoutons-y « -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ième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et voilà un adjectif ordinal: « centième ».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le nombre a un « e » à la fin, par exemple, « douze » , nous enlevons ce « e » et de nouveau nous ajoutons « -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ième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quelques exceptions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"un" nous avons "premier",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notez que « vingt-et-un » se transforme en « vingt-et-unième » (on suit la règle générale)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dire "deuxième" et parfois "second"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"cinq" nous disons "cinquième (il y a un "u" qui apparait)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"neuf" nous transformons en "neuvième" ("f" change en "v")</a:t>
            </a:r>
          </a:p>
          <a:p>
            <a:pPr marL="0" marR="0" algn="just">
              <a:spcBef>
                <a:spcPts val="0"/>
              </a:spcBef>
              <a:spcAft>
                <a:spcPts val="400"/>
              </a:spcAft>
            </a:pPr>
            <a:br>
              <a:rPr lang="fr-CA" dirty="0">
                <a:effectLst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135652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Voici quelques particularités d'emploi des adjectifs ordinaux: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 avec tous les adjectifs, nous faisons l'accord en genre et en nombre, par exemple,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CA" sz="1800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jour, la </a:t>
            </a:r>
            <a:r>
              <a:rPr lang="fr-CA" sz="1800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semaine, les </a:t>
            </a:r>
            <a:r>
              <a:rPr lang="fr-CA" sz="1800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deuxième</a:t>
            </a:r>
            <a:r>
              <a:rPr lang="fr-CA" sz="1800" b="1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années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S'il nous faut ajouter un nombre aux adjectifs "premier ou dernier", nous allons le faire dans l'ordre suivant: d'abord va le nombre, ensuite premier/dernier et à la fin va le nom. Par exemple, 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trois premiers chapitres, les deux dernières questions.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attention au fait que quand on parle des rois et de leur rang dans une dynastie, nous allons employer un nombre cardinal, non pas l'adjectif ordinal: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exemple, on va dire : Louis quatorze, Charles dix, etc.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l'exception de « premier »: nous allons dire - François premier	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J'aimerais vous faire noter comment les adjectifs ordinaux sont abrégés.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abréger l’adjectif ordinal « premier », nous écrivons  1 (en chiffre) et on y ajoute "er" en lettres suscrites (c’est-à-dire, en petites lettres placées au-dessus);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tous les autres adjectifs ordinaux, nous allons ajouter un « e » en lettre suscrite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pour « deuxième »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nous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é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crivons le chiffre 2 et on y ajoute un petit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«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 »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au-dessus.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CA" sz="1800" baseline="300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troisi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è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101</a:t>
            </a:r>
            <a:r>
              <a:rPr lang="fr-CA" sz="1800" baseline="300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cent-uni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Open Sans" panose="020B0606030504020204" pitchFamily="34" charset="0"/>
              </a:rPr>
              <a:t>è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nous abrégeons « second » ou « seconde » (au féminin), nous allons utiliser un petit « d » ou « de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Remarquez également que l'abréviation de l'adjectif est aussi variable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1</a:t>
            </a:r>
            <a:r>
              <a:rPr lang="fr-CA" sz="1800" baseline="300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année,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1</a:t>
            </a:r>
            <a:r>
              <a:rPr lang="fr-CA" sz="1800" baseline="300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années</a:t>
            </a:r>
            <a:r>
              <a:rPr lang="fr-CA" sz="1800" baseline="300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24157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adjectifs ordinaux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Définition </a:t>
            </a:r>
          </a:p>
        </p:txBody>
      </p:sp>
      <p:grpSp>
        <p:nvGrpSpPr>
          <p:cNvPr id="12" name="Group 20">
            <a:extLst>
              <a:ext uri="{FF2B5EF4-FFF2-40B4-BE49-F238E27FC236}">
                <a16:creationId xmlns:a16="http://schemas.microsoft.com/office/drawing/2014/main" id="{980F3AB6-72CE-56A1-4517-FAB9F78FE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6715903" y="738990"/>
            <a:ext cx="6778700" cy="6282438"/>
            <a:chOff x="5381249" y="1211856"/>
            <a:chExt cx="6778700" cy="6282987"/>
          </a:xfrm>
        </p:grpSpPr>
        <p:pic>
          <p:nvPicPr>
            <p:cNvPr id="13" name="Picture 16" descr="jelly_numbers.jpg">
              <a:extLst>
                <a:ext uri="{FF2B5EF4-FFF2-40B4-BE49-F238E27FC236}">
                  <a16:creationId xmlns:a16="http://schemas.microsoft.com/office/drawing/2014/main" id="{F1140C68-6ECE-C9C6-3D05-B56B88E4D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1249" y="1211856"/>
              <a:ext cx="6778700" cy="516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B76A710-105C-50CB-89A3-5DBE7E8EE2BB}"/>
                </a:ext>
              </a:extLst>
            </p:cNvPr>
            <p:cNvSpPr/>
            <p:nvPr/>
          </p:nvSpPr>
          <p:spPr>
            <a:xfrm>
              <a:off x="8912225" y="7240905"/>
              <a:ext cx="2015295" cy="2539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1050" dirty="0">
                  <a:solidFill>
                    <a:srgbClr val="FFFFFF">
                      <a:lumMod val="65000"/>
                    </a:srgbClr>
                  </a:solidFill>
                  <a:latin typeface="Arial" charset="0"/>
                  <a:cs typeface="+mn-cs"/>
                </a:rPr>
                <a:t>© </a:t>
              </a:r>
              <a:r>
                <a:rPr lang="en-US" sz="1050" dirty="0" err="1">
                  <a:solidFill>
                    <a:srgbClr val="FFFFFF">
                      <a:lumMod val="65000"/>
                    </a:srgbClr>
                  </a:solidFill>
                  <a:latin typeface="Arial" charset="0"/>
                  <a:cs typeface="+mn-cs"/>
                </a:rPr>
                <a:t>ZapTheDingbat</a:t>
              </a:r>
              <a:r>
                <a:rPr lang="en-US" sz="1050" dirty="0">
                  <a:solidFill>
                    <a:srgbClr val="FFFFFF">
                      <a:lumMod val="65000"/>
                    </a:srgbClr>
                  </a:solidFill>
                  <a:latin typeface="Arial" charset="0"/>
                  <a:cs typeface="+mn-cs"/>
                </a:rPr>
                <a:t>, Flickr.com</a:t>
              </a:r>
              <a:endParaRPr lang="fr-CA" sz="1050" dirty="0">
                <a:solidFill>
                  <a:srgbClr val="FFFFFF">
                    <a:lumMod val="65000"/>
                  </a:srgbClr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F718227-CF12-79C0-E500-B626CF1F1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454" y="1495570"/>
            <a:ext cx="80010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Adjectifs ordinaux (=nombres ordinaux)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l’ordre</a:t>
            </a:r>
            <a:r>
              <a:rPr kumimoji="0" lang="fr-CA" altLang="fr-FR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ou </a:t>
            </a:r>
            <a:r>
              <a:rPr kumimoji="0" lang="fr-CA" altLang="fr-FR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rang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E7C790-0DBC-7BDA-7DCA-20EA034C478D}"/>
              </a:ext>
            </a:extLst>
          </p:cNvPr>
          <p:cNvSpPr/>
          <p:nvPr/>
        </p:nvSpPr>
        <p:spPr>
          <a:xfrm>
            <a:off x="1445491" y="3158456"/>
            <a:ext cx="251062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charset="0"/>
                <a:cs typeface="+mn-cs"/>
              </a:rPr>
              <a:t>Nombre</a:t>
            </a:r>
            <a:endParaRPr lang="en-US" sz="4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7" name="Plus 11">
            <a:extLst>
              <a:ext uri="{FF2B5EF4-FFF2-40B4-BE49-F238E27FC236}">
                <a16:creationId xmlns:a16="http://schemas.microsoft.com/office/drawing/2014/main" id="{9F72214B-D19F-2FC7-5645-D93313EF514D}"/>
              </a:ext>
            </a:extLst>
          </p:cNvPr>
          <p:cNvSpPr/>
          <p:nvPr/>
        </p:nvSpPr>
        <p:spPr>
          <a:xfrm>
            <a:off x="4047105" y="3392585"/>
            <a:ext cx="541747" cy="522912"/>
          </a:xfrm>
          <a:prstGeom prst="mathPlu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1" i="0" u="none" strike="noStrike" kern="0" cap="none" spc="0" normalizeH="0" baseline="0" noProof="0">
              <a:ln w="1905"/>
              <a:gradFill>
                <a:gsLst>
                  <a:gs pos="0">
                    <a:srgbClr val="B9B9E7">
                      <a:shade val="20000"/>
                      <a:satMod val="200000"/>
                    </a:srgbClr>
                  </a:gs>
                  <a:gs pos="78000">
                    <a:srgbClr val="B9B9E7">
                      <a:tint val="90000"/>
                      <a:shade val="89000"/>
                      <a:satMod val="220000"/>
                    </a:srgbClr>
                  </a:gs>
                  <a:gs pos="100000">
                    <a:srgbClr val="B9B9E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73658F-91A4-197E-613E-B22E019F2ECD}"/>
              </a:ext>
            </a:extLst>
          </p:cNvPr>
          <p:cNvSpPr/>
          <p:nvPr/>
        </p:nvSpPr>
        <p:spPr>
          <a:xfrm>
            <a:off x="4685834" y="3061812"/>
            <a:ext cx="21948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charset="0"/>
                <a:cs typeface="+mn-cs"/>
              </a:rPr>
              <a:t>-</a:t>
            </a:r>
            <a:r>
              <a:rPr lang="fr-CA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charset="0"/>
                <a:cs typeface="+mn-cs"/>
              </a:rPr>
              <a:t>ième</a:t>
            </a:r>
            <a:endParaRPr lang="fr-CA" sz="4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9" name="Equal 13">
            <a:extLst>
              <a:ext uri="{FF2B5EF4-FFF2-40B4-BE49-F238E27FC236}">
                <a16:creationId xmlns:a16="http://schemas.microsoft.com/office/drawing/2014/main" id="{5A362892-1B70-8C79-502E-970792ABF3F0}"/>
              </a:ext>
            </a:extLst>
          </p:cNvPr>
          <p:cNvSpPr/>
          <p:nvPr/>
        </p:nvSpPr>
        <p:spPr>
          <a:xfrm>
            <a:off x="6977648" y="3435148"/>
            <a:ext cx="598876" cy="493009"/>
          </a:xfrm>
          <a:prstGeom prst="mathEqual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E21166-0F1A-438F-B2CF-B70E833B0C3D}"/>
              </a:ext>
            </a:extLst>
          </p:cNvPr>
          <p:cNvSpPr/>
          <p:nvPr/>
        </p:nvSpPr>
        <p:spPr>
          <a:xfrm>
            <a:off x="2420504" y="4372390"/>
            <a:ext cx="51090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charset="0"/>
                <a:cs typeface="+mn-cs"/>
              </a:rPr>
              <a:t>adjectif ordinal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6216F7-C29E-11CF-7B5E-9F3F20E63C98}"/>
              </a:ext>
            </a:extLst>
          </p:cNvPr>
          <p:cNvSpPr/>
          <p:nvPr/>
        </p:nvSpPr>
        <p:spPr>
          <a:xfrm>
            <a:off x="6124317" y="1229995"/>
            <a:ext cx="1598515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fr-CA" sz="6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100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D5D559-8A3D-C088-E2E7-B5CBCFDAE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826" y="1452563"/>
            <a:ext cx="12525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4400"/>
              <a:t>cent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6B0567-9A9D-915C-D9B3-09EBC07FC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626" y="1449388"/>
            <a:ext cx="14716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4400">
                <a:solidFill>
                  <a:srgbClr val="627B9A"/>
                </a:solidFill>
              </a:rPr>
              <a:t>ième</a:t>
            </a:r>
            <a:r>
              <a:rPr lang="fr-CA" altLang="fr-FR" sz="180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020B44-4F96-15F0-D95A-72E1F62A72A8}"/>
              </a:ext>
            </a:extLst>
          </p:cNvPr>
          <p:cNvSpPr/>
          <p:nvPr/>
        </p:nvSpPr>
        <p:spPr>
          <a:xfrm>
            <a:off x="6124317" y="2882979"/>
            <a:ext cx="1127232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fr-CA" sz="6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017314-E503-957C-35E8-44E071A9E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826" y="3054350"/>
            <a:ext cx="14097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4400"/>
              <a:t>douz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206F09-7723-A79B-C2A5-AC95406F8494}"/>
              </a:ext>
            </a:extLst>
          </p:cNvPr>
          <p:cNvSpPr/>
          <p:nvPr/>
        </p:nvSpPr>
        <p:spPr>
          <a:xfrm>
            <a:off x="3324780" y="3051752"/>
            <a:ext cx="500062" cy="76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CA" sz="4400" u="sng" dirty="0">
                <a:uFill>
                  <a:solidFill>
                    <a:srgbClr val="C00000"/>
                  </a:solidFill>
                </a:uFill>
                <a:latin typeface="Arial" charset="0"/>
              </a:rPr>
              <a:t>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4D41BD-CF45-5F15-182D-ABE369035065}"/>
              </a:ext>
            </a:extLst>
          </p:cNvPr>
          <p:cNvSpPr/>
          <p:nvPr/>
        </p:nvSpPr>
        <p:spPr>
          <a:xfrm>
            <a:off x="3405021" y="3263900"/>
            <a:ext cx="498475" cy="561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630F24-824F-D7F2-9116-0860566D6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594" y="3053338"/>
            <a:ext cx="14716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4400" dirty="0" err="1">
                <a:solidFill>
                  <a:srgbClr val="627B9A"/>
                </a:solidFill>
              </a:rPr>
              <a:t>ième</a:t>
            </a:r>
            <a:r>
              <a:rPr lang="fr-CA" altLang="fr-FR" sz="18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FBBD8-1B47-73C2-2A7D-9361FD99B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621" y="4022800"/>
            <a:ext cx="12314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b="1" dirty="0">
                <a:solidFill>
                  <a:srgbClr val="C00000"/>
                </a:solidFill>
              </a:rPr>
              <a:t>Mais!</a:t>
            </a:r>
            <a:endParaRPr lang="en-US" altLang="fr-FR" b="1" dirty="0">
              <a:solidFill>
                <a:srgbClr val="C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FCE99F-7D96-F78E-C0C1-718668CDA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114" y="4516438"/>
            <a:ext cx="48958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dirty="0">
                <a:solidFill>
                  <a:srgbClr val="627B9A"/>
                </a:solidFill>
              </a:rPr>
              <a:t>un       premier / première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5779D3-52D7-06AF-59B3-375C5562B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714" y="1189038"/>
            <a:ext cx="385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 b="1">
                <a:solidFill>
                  <a:srgbClr val="627B9A"/>
                </a:solidFill>
              </a:rPr>
              <a:t>e</a:t>
            </a:r>
            <a:endParaRPr lang="fr-CA" altLang="fr-FR" sz="2800" b="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698904-2C61-6972-6295-0E5FD2AF7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539" y="2882900"/>
            <a:ext cx="384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 b="1">
                <a:solidFill>
                  <a:srgbClr val="627B9A"/>
                </a:solidFill>
              </a:rPr>
              <a:t>e</a:t>
            </a:r>
            <a:endParaRPr lang="fr-CA" altLang="fr-FR" sz="2800" b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5E0A5C-DCBE-B0BE-5989-6C83448EA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114" y="5775499"/>
            <a:ext cx="59346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dirty="0">
                <a:solidFill>
                  <a:srgbClr val="627B9A"/>
                </a:solidFill>
              </a:rPr>
              <a:t>deux       deuxième = second(e)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FF3F21-A036-0814-9932-A5D396AC4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8696" y="4581138"/>
            <a:ext cx="36231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dirty="0">
                <a:solidFill>
                  <a:srgbClr val="627B9A"/>
                </a:solidFill>
              </a:rPr>
              <a:t>cinq      cinq</a:t>
            </a:r>
            <a:r>
              <a:rPr lang="fr-CA" altLang="fr-FR" b="1" dirty="0">
                <a:solidFill>
                  <a:srgbClr val="C00000"/>
                </a:solidFill>
              </a:rPr>
              <a:t>u</a:t>
            </a:r>
            <a:r>
              <a:rPr lang="fr-CA" altLang="fr-FR" dirty="0">
                <a:solidFill>
                  <a:srgbClr val="627B9A"/>
                </a:solidFill>
              </a:rPr>
              <a:t>ième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94B8E1-7459-1F6A-856F-C19C61DA8377}"/>
              </a:ext>
            </a:extLst>
          </p:cNvPr>
          <p:cNvSpPr/>
          <p:nvPr/>
        </p:nvSpPr>
        <p:spPr>
          <a:xfrm>
            <a:off x="11586278" y="4495656"/>
            <a:ext cx="47000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fr-CA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Arial" charset="0"/>
              </a:rPr>
              <a:t>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1F2E57-6CE5-D38E-297A-4394505D0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9440" y="5265580"/>
            <a:ext cx="35427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dirty="0">
                <a:solidFill>
                  <a:srgbClr val="627B9A"/>
                </a:solidFill>
              </a:rPr>
              <a:t>neuf      neu</a:t>
            </a:r>
            <a:r>
              <a:rPr lang="fr-CA" altLang="fr-FR" b="1" dirty="0">
                <a:solidFill>
                  <a:srgbClr val="C00000"/>
                </a:solidFill>
              </a:rPr>
              <a:t>v</a:t>
            </a:r>
            <a:r>
              <a:rPr lang="fr-CA" altLang="fr-FR" dirty="0">
                <a:solidFill>
                  <a:srgbClr val="627B9A"/>
                </a:solidFill>
              </a:rPr>
              <a:t>ième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DFCD88-6AEC-E4F0-783D-F29A51576EE8}"/>
              </a:ext>
            </a:extLst>
          </p:cNvPr>
          <p:cNvSpPr/>
          <p:nvPr/>
        </p:nvSpPr>
        <p:spPr>
          <a:xfrm>
            <a:off x="11657977" y="5265203"/>
            <a:ext cx="47000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fr-CA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Arial" charset="0"/>
              </a:rPr>
              <a:t>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E22363-1934-7E5B-95E3-B173744CF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2765" y="450513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000" b="1" dirty="0">
                <a:solidFill>
                  <a:srgbClr val="627B9A"/>
                </a:solidFill>
              </a:rPr>
              <a:t>e</a:t>
            </a:r>
            <a:endParaRPr lang="fr-CA" altLang="fr-FR" sz="2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200094-E5B6-252D-B1CD-8043BEF2A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5104" y="5283471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000" b="1" dirty="0">
                <a:solidFill>
                  <a:srgbClr val="627B9A"/>
                </a:solidFill>
              </a:rPr>
              <a:t>e</a:t>
            </a:r>
            <a:endParaRPr lang="fr-CA" altLang="fr-FR" sz="2000" b="1" dirty="0"/>
          </a:p>
        </p:txBody>
      </p:sp>
      <p:pic>
        <p:nvPicPr>
          <p:cNvPr id="23" name="Picture 22" descr="Background pattern&#10;&#10;Description automatically generated">
            <a:extLst>
              <a:ext uri="{FF2B5EF4-FFF2-40B4-BE49-F238E27FC236}">
                <a16:creationId xmlns:a16="http://schemas.microsoft.com/office/drawing/2014/main" id="{1B55E7A4-8F2B-0330-7A2E-CADB7B3C8A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12"/>
          <a:stretch/>
        </p:blipFill>
        <p:spPr>
          <a:xfrm rot="5400000">
            <a:off x="2193370" y="4621169"/>
            <a:ext cx="350502" cy="5055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DD5939F-FB12-BF40-F7F6-1D77EE221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844" y="4975496"/>
            <a:ext cx="6181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(sauf: vingt-et-un → vingt-et-un</a:t>
            </a:r>
            <a:r>
              <a:rPr lang="fr-CA" altLang="fr-F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ième</a:t>
            </a:r>
            <a:r>
              <a:rPr lang="fr-CA" alt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</a:p>
        </p:txBody>
      </p:sp>
      <p:pic>
        <p:nvPicPr>
          <p:cNvPr id="29" name="Picture 28" descr="Background pattern&#10;&#10;Description automatically generated">
            <a:extLst>
              <a:ext uri="{FF2B5EF4-FFF2-40B4-BE49-F238E27FC236}">
                <a16:creationId xmlns:a16="http://schemas.microsoft.com/office/drawing/2014/main" id="{11907EF5-F2F7-59D2-839C-F4C37B0A5D2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12"/>
          <a:stretch/>
        </p:blipFill>
        <p:spPr>
          <a:xfrm rot="5400000">
            <a:off x="2566844" y="5863386"/>
            <a:ext cx="350502" cy="505590"/>
          </a:xfrm>
          <a:prstGeom prst="rect">
            <a:avLst/>
          </a:prstGeom>
        </p:spPr>
      </p:pic>
      <p:pic>
        <p:nvPicPr>
          <p:cNvPr id="30" name="Picture 29" descr="Background pattern&#10;&#10;Description automatically generated">
            <a:extLst>
              <a:ext uri="{FF2B5EF4-FFF2-40B4-BE49-F238E27FC236}">
                <a16:creationId xmlns:a16="http://schemas.microsoft.com/office/drawing/2014/main" id="{3F167F91-9E50-692C-4EC2-DDF858EFD9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12"/>
          <a:stretch/>
        </p:blipFill>
        <p:spPr>
          <a:xfrm rot="5400000">
            <a:off x="9144710" y="4673167"/>
            <a:ext cx="350502" cy="505590"/>
          </a:xfrm>
          <a:prstGeom prst="rect">
            <a:avLst/>
          </a:prstGeom>
        </p:spPr>
      </p:pic>
      <p:pic>
        <p:nvPicPr>
          <p:cNvPr id="31" name="Picture 30" descr="Background pattern&#10;&#10;Description automatically generated">
            <a:extLst>
              <a:ext uri="{FF2B5EF4-FFF2-40B4-BE49-F238E27FC236}">
                <a16:creationId xmlns:a16="http://schemas.microsoft.com/office/drawing/2014/main" id="{8CEDFD65-1B42-450A-4376-AAACA430D26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912"/>
          <a:stretch/>
        </p:blipFill>
        <p:spPr>
          <a:xfrm rot="5400000">
            <a:off x="9267057" y="5343598"/>
            <a:ext cx="350502" cy="5055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8" grpId="1"/>
      <p:bldP spid="9" grpId="0" animBg="1"/>
      <p:bldP spid="10" grpId="0"/>
      <p:bldP spid="11" grpId="0"/>
      <p:bldP spid="12" grpId="0"/>
      <p:bldP spid="12" grpId="1"/>
      <p:bldP spid="13" grpId="0"/>
      <p:bldP spid="14" grpId="0"/>
      <p:bldP spid="15" grpId="0"/>
      <p:bldP spid="15" grpId="1"/>
      <p:bldP spid="16" grpId="0"/>
      <p:bldP spid="16" grpId="1"/>
      <p:bldP spid="17" grpId="0"/>
      <p:bldP spid="18" grpId="0"/>
      <p:bldP spid="18" grpId="1"/>
      <p:bldP spid="19" grpId="0"/>
      <p:bldP spid="20" grpId="0"/>
      <p:bldP spid="20" grpId="1"/>
      <p:bldP spid="21" grpId="0"/>
      <p:bldP spid="21" grpId="1"/>
      <p:bldP spid="24" grpId="0"/>
      <p:bldP spid="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C238B-0AD4-DC04-7C63-046ED814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Particularités de l’emploi</a:t>
            </a:r>
          </a:p>
        </p:txBody>
      </p:sp>
      <p:grpSp>
        <p:nvGrpSpPr>
          <p:cNvPr id="11" name="Group 20">
            <a:extLst>
              <a:ext uri="{FF2B5EF4-FFF2-40B4-BE49-F238E27FC236}">
                <a16:creationId xmlns:a16="http://schemas.microsoft.com/office/drawing/2014/main" id="{897A31F1-58B2-8FDF-57FB-2E9A5417BE7F}"/>
              </a:ext>
            </a:extLst>
          </p:cNvPr>
          <p:cNvGrpSpPr>
            <a:grpSpLocks/>
          </p:cNvGrpSpPr>
          <p:nvPr/>
        </p:nvGrpSpPr>
        <p:grpSpPr bwMode="auto">
          <a:xfrm>
            <a:off x="6715903" y="738990"/>
            <a:ext cx="6778700" cy="6282438"/>
            <a:chOff x="5381249" y="1211856"/>
            <a:chExt cx="6778700" cy="6282987"/>
          </a:xfrm>
        </p:grpSpPr>
        <p:pic>
          <p:nvPicPr>
            <p:cNvPr id="12" name="Picture 16">
              <a:extLst>
                <a:ext uri="{FF2B5EF4-FFF2-40B4-BE49-F238E27FC236}">
                  <a16:creationId xmlns:a16="http://schemas.microsoft.com/office/drawing/2014/main" id="{20DC48FC-BBC5-B60B-0E33-5166EACAD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1249" y="1211856"/>
              <a:ext cx="6778700" cy="5164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C546361-0A58-D113-9168-E4274367D6A6}"/>
                </a:ext>
              </a:extLst>
            </p:cNvPr>
            <p:cNvSpPr/>
            <p:nvPr/>
          </p:nvSpPr>
          <p:spPr>
            <a:xfrm>
              <a:off x="8912225" y="7240905"/>
              <a:ext cx="2015295" cy="2539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1050" dirty="0">
                  <a:solidFill>
                    <a:srgbClr val="FFFFFF">
                      <a:lumMod val="65000"/>
                    </a:srgbClr>
                  </a:solidFill>
                  <a:latin typeface="Arial" charset="0"/>
                  <a:cs typeface="+mn-cs"/>
                </a:rPr>
                <a:t>© </a:t>
              </a:r>
              <a:r>
                <a:rPr lang="en-US" sz="1050" dirty="0" err="1">
                  <a:solidFill>
                    <a:srgbClr val="FFFFFF">
                      <a:lumMod val="65000"/>
                    </a:srgbClr>
                  </a:solidFill>
                  <a:latin typeface="Arial" charset="0"/>
                  <a:cs typeface="+mn-cs"/>
                </a:rPr>
                <a:t>ZapTheDingbat</a:t>
              </a:r>
              <a:r>
                <a:rPr lang="en-US" sz="1050" dirty="0">
                  <a:solidFill>
                    <a:srgbClr val="FFFFFF">
                      <a:lumMod val="65000"/>
                    </a:srgbClr>
                  </a:solidFill>
                  <a:latin typeface="Arial" charset="0"/>
                  <a:cs typeface="+mn-cs"/>
                </a:rPr>
                <a:t>, Flickr.com</a:t>
              </a:r>
              <a:endParaRPr lang="fr-CA" sz="1050" dirty="0">
                <a:solidFill>
                  <a:srgbClr val="FFFFFF">
                    <a:lumMod val="65000"/>
                  </a:srgbClr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ECCB18F0-F326-E9D4-8105-8E6E6CF22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818" y="837023"/>
            <a:ext cx="80010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Accord en genre et en nombre</a:t>
            </a:r>
            <a:b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CA" altLang="fr-FR" sz="2200" b="0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premi</a:t>
            </a:r>
            <a:r>
              <a:rPr kumimoji="0" lang="fr-CA" altLang="fr-FR" sz="22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</a:t>
            </a: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jour</a:t>
            </a:r>
            <a:b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</a:t>
            </a:r>
            <a:r>
              <a:rPr kumimoji="0" lang="fr-CA" altLang="fr-FR" sz="2200" b="0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premi</a:t>
            </a:r>
            <a:r>
              <a:rPr kumimoji="0" lang="fr-CA" altLang="fr-FR" sz="22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ère</a:t>
            </a: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semaine</a:t>
            </a:r>
            <a:b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</a:t>
            </a:r>
            <a:r>
              <a:rPr kumimoji="0" lang="fr-CA" altLang="fr-FR" sz="2200" b="0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deuxième</a:t>
            </a:r>
            <a:r>
              <a:rPr kumimoji="0" lang="fr-CA" altLang="fr-FR" sz="22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années</a:t>
            </a:r>
            <a:br>
              <a:rPr kumimoji="0" lang="fr-CA" altLang="fr-FR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CA" altLang="fr-FR" sz="2400" b="0" i="1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Nombre + </a:t>
            </a:r>
            <a: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premier/dernier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 nom</a:t>
            </a:r>
            <a:b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</a:t>
            </a:r>
            <a:r>
              <a:rPr kumimoji="0" lang="fr-CA" altLang="fr-FR" sz="2200" b="0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trois</a:t>
            </a: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premiers</a:t>
            </a: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chapitres</a:t>
            </a:r>
            <a:b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</a:t>
            </a:r>
            <a:r>
              <a:rPr kumimoji="0" lang="fr-CA" altLang="fr-FR" sz="2200" b="0" i="1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200" b="0" i="1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deux</a:t>
            </a:r>
            <a:r>
              <a:rPr kumimoji="0" lang="fr-CA" altLang="fr-FR" sz="2200" b="0" i="1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200" b="1" i="1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dernières</a:t>
            </a:r>
            <a:r>
              <a:rPr kumimoji="0" lang="fr-CA" altLang="fr-FR" sz="2200" b="0" i="1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questions</a:t>
            </a:r>
            <a:br>
              <a:rPr kumimoji="0" lang="fr-CA" altLang="fr-FR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CA" altLang="fr-FR" sz="2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indent="-457200">
              <a:buFontTx/>
              <a:buAutoNum type="arabicParenR"/>
            </a:pP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Louis XIV </a:t>
            </a:r>
            <a: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(Louis quatorze)</a:t>
            </a:r>
            <a:br>
              <a:rPr lang="fr-CA" altLang="fr-FR" sz="2400" kern="0" dirty="0">
                <a:solidFill>
                  <a:srgbClr val="333766"/>
                </a:solidFill>
                <a:latin typeface="Arial"/>
              </a:rPr>
            </a:br>
            <a:r>
              <a:rPr lang="fr-CA" altLang="fr-FR" sz="24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Mais!</a:t>
            </a:r>
            <a:r>
              <a:rPr lang="en-US" altLang="fr-FR" sz="24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kumimoji="0" lang="fr-CA" alt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François I (François premier)</a:t>
            </a:r>
            <a:b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	</a:t>
            </a:r>
            <a:endParaRPr kumimoji="0" lang="fr-CA" altLang="fr-F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Abréviation(s)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</a:rPr>
              <a:t>	</a:t>
            </a:r>
            <a:r>
              <a:rPr kumimoji="0" lang="fr-CA" alt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premier: 1</a:t>
            </a:r>
            <a:r>
              <a:rPr kumimoji="0" lang="fr-CA" altLang="fr-FR" sz="22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</a:rPr>
              <a:t>er</a:t>
            </a:r>
            <a:endParaRPr kumimoji="0" lang="fr-CA" altLang="fr-FR" sz="2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</a:endParaRPr>
          </a:p>
          <a:p>
            <a:pPr marL="457200" lvl="0" indent="-457200">
              <a:buNone/>
            </a:pPr>
            <a:r>
              <a:rPr kumimoji="0" lang="fr-CA" alt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deuxième 2</a:t>
            </a:r>
            <a:r>
              <a:rPr kumimoji="0" lang="fr-CA" altLang="fr-FR" sz="22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</a:rPr>
              <a:t>e</a:t>
            </a:r>
            <a:r>
              <a:rPr kumimoji="0" lang="fr-CA" alt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3</a:t>
            </a:r>
            <a:r>
              <a:rPr lang="fr-CA" altLang="fr-FR" sz="2200" kern="0" baseline="30000" dirty="0">
                <a:solidFill>
                  <a:srgbClr val="C00000"/>
                </a:solidFill>
                <a:latin typeface="Arial"/>
              </a:rPr>
              <a:t>e</a:t>
            </a:r>
            <a:r>
              <a:rPr lang="fr-CA" altLang="fr-FR" sz="2200" kern="0" dirty="0">
                <a:solidFill>
                  <a:srgbClr val="000000"/>
                </a:solidFill>
                <a:latin typeface="Arial"/>
              </a:rPr>
              <a:t>,101</a:t>
            </a:r>
            <a:r>
              <a:rPr lang="fr-CA" altLang="fr-FR" sz="2200" kern="0" baseline="30000" dirty="0">
                <a:solidFill>
                  <a:srgbClr val="C00000"/>
                </a:solidFill>
                <a:latin typeface="Arial"/>
              </a:rPr>
              <a:t>e </a:t>
            </a:r>
            <a:endParaRPr lang="fr-CA" altLang="fr-FR" sz="2200" kern="0" dirty="0">
              <a:solidFill>
                <a:srgbClr val="000000"/>
              </a:solidFill>
              <a:latin typeface="Arial"/>
            </a:endParaRPr>
          </a:p>
          <a:p>
            <a:pPr marL="457200" lvl="0" indent="-457200">
              <a:buNone/>
            </a:pPr>
            <a:r>
              <a:rPr kumimoji="0" lang="fr-CA" alt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second 2</a:t>
            </a:r>
            <a:r>
              <a:rPr lang="fr-CA" altLang="fr-FR" sz="2200" kern="0" baseline="30000" dirty="0">
                <a:solidFill>
                  <a:srgbClr val="C00000"/>
                </a:solidFill>
                <a:latin typeface="Arial"/>
              </a:rPr>
              <a:t>d</a:t>
            </a:r>
            <a:r>
              <a:rPr kumimoji="0" lang="fr-CA" altLang="fr-FR" sz="2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- seconde 2</a:t>
            </a:r>
            <a:r>
              <a:rPr lang="fr-CA" altLang="fr-FR" sz="2200" kern="0" baseline="30000" dirty="0">
                <a:solidFill>
                  <a:srgbClr val="C00000"/>
                </a:solidFill>
                <a:latin typeface="Arial"/>
              </a:rPr>
              <a:t>de</a:t>
            </a:r>
            <a:endParaRPr kumimoji="0" lang="fr-CA" altLang="fr-FR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50D55D-3225-D5E7-2A7F-FBC6CF17BEC1}"/>
              </a:ext>
            </a:extLst>
          </p:cNvPr>
          <p:cNvSpPr txBox="1"/>
          <p:nvPr/>
        </p:nvSpPr>
        <p:spPr>
          <a:xfrm>
            <a:off x="4055238" y="5320359"/>
            <a:ext cx="510569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spcBef>
                <a:spcPts val="480"/>
              </a:spcBef>
              <a:defRPr/>
            </a:pPr>
            <a:r>
              <a:rPr lang="fr-CA" sz="2200" dirty="0">
                <a:latin typeface="Arial" charset="0"/>
                <a:cs typeface="+mn-cs"/>
              </a:rPr>
              <a:t>la 1</a:t>
            </a:r>
            <a:r>
              <a:rPr lang="fr-CA" sz="2200" baseline="30000" dirty="0">
                <a:solidFill>
                  <a:srgbClr val="C00000"/>
                </a:solidFill>
                <a:latin typeface="Arial" charset="0"/>
                <a:cs typeface="+mn-cs"/>
              </a:rPr>
              <a:t>re</a:t>
            </a:r>
            <a:r>
              <a:rPr lang="fr-CA" sz="2200" dirty="0">
                <a:latin typeface="Arial" charset="0"/>
                <a:cs typeface="+mn-cs"/>
              </a:rPr>
              <a:t> année , les 1</a:t>
            </a:r>
            <a:r>
              <a:rPr lang="fr-CA" sz="2200" baseline="30000" dirty="0">
                <a:solidFill>
                  <a:srgbClr val="C00000"/>
                </a:solidFill>
                <a:latin typeface="Arial" charset="0"/>
                <a:cs typeface="+mn-cs"/>
              </a:rPr>
              <a:t>res</a:t>
            </a:r>
            <a:r>
              <a:rPr lang="fr-CA" sz="2200" baseline="30000" dirty="0">
                <a:latin typeface="Arial" charset="0"/>
                <a:cs typeface="+mn-cs"/>
              </a:rPr>
              <a:t> </a:t>
            </a:r>
            <a:r>
              <a:rPr lang="fr-CA" sz="2200" dirty="0">
                <a:latin typeface="Arial" charset="0"/>
                <a:cs typeface="+mn-cs"/>
              </a:rPr>
              <a:t>années</a:t>
            </a:r>
            <a:endParaRPr lang="fr-CA" sz="2200" baseline="30000" dirty="0">
              <a:latin typeface="Arial" charset="0"/>
              <a:cs typeface="+mn-cs"/>
            </a:endParaRPr>
          </a:p>
          <a:p>
            <a:pPr>
              <a:defRPr/>
            </a:pPr>
            <a:endParaRPr lang="fr-CA" sz="2200" dirty="0">
              <a:latin typeface="Arial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70714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1|6.1|2.3|0.7|7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3|8.3|5.6|2.8|9|1.2|3|9.3|6|8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16|25.2|29.8|5.7|14.5|23|9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6658</TotalTime>
  <Pages>0</Pages>
  <Words>652</Words>
  <Characters>0</Characters>
  <Application>Microsoft Office PowerPoint</Application>
  <PresentationFormat>Custom</PresentationFormat>
  <Lines>0</Lines>
  <Paragraphs>81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</vt:lpstr>
      <vt:lpstr>Open Sans</vt:lpstr>
      <vt:lpstr>Title &amp; Bullets</vt:lpstr>
      <vt:lpstr>Les adjectifs ordinaux</vt:lpstr>
      <vt:lpstr>Définition </vt:lpstr>
      <vt:lpstr>Formation</vt:lpstr>
      <vt:lpstr>Particularités de l’emploi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 ordinaux</dc:title>
  <dc:creator>Tsedryk, Kanstantsin</dc:creator>
  <cp:keywords>FR252</cp:keywords>
  <cp:lastModifiedBy>KT</cp:lastModifiedBy>
  <cp:revision>467</cp:revision>
  <dcterms:modified xsi:type="dcterms:W3CDTF">2024-01-12T15:57:44Z</dcterms:modified>
</cp:coreProperties>
</file>