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notesSlides/notesSlide8.xml" ContentType="application/vnd.openxmlformats-officedocument.presentationml.notesSlide+xml"/>
  <Override PartName="/ppt/tags/tag15.xml" ContentType="application/vnd.openxmlformats-officedocument.presentationml.tags+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1"/>
  </p:notesMasterIdLst>
  <p:handoutMasterIdLst>
    <p:handoutMasterId r:id="rId12"/>
  </p:handoutMasterIdLst>
  <p:sldIdLst>
    <p:sldId id="347" r:id="rId2"/>
    <p:sldId id="349" r:id="rId3"/>
    <p:sldId id="348" r:id="rId4"/>
    <p:sldId id="350" r:id="rId5"/>
    <p:sldId id="351" r:id="rId6"/>
    <p:sldId id="352" r:id="rId7"/>
    <p:sldId id="353" r:id="rId8"/>
    <p:sldId id="354" r:id="rId9"/>
    <p:sldId id="355" r:id="rId10"/>
  </p:sldIdLst>
  <p:sldSz cx="12482513" cy="7021513"/>
  <p:notesSz cx="7023100" cy="9309100"/>
  <p:custDataLst>
    <p:tags r:id="rId13"/>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EFAFB233-063F-42B5-8137-9DF3F51BA10A}">
      <p15:sldGuideLst xmlns:p15="http://schemas.microsoft.com/office/powerpoint/2012/main">
        <p15:guide id="1" orient="horz" pos="2500" userDrawn="1">
          <p15:clr>
            <a:srgbClr val="A4A3A4"/>
          </p15:clr>
        </p15:guide>
        <p15:guide id="2" orient="horz" pos="3916" userDrawn="1">
          <p15:clr>
            <a:srgbClr val="A4A3A4"/>
          </p15:clr>
        </p15:guide>
        <p15:guide id="3" pos="788" userDrawn="1">
          <p15:clr>
            <a:srgbClr val="A4A3A4"/>
          </p15:clr>
        </p15:guide>
        <p15:guide id="4" pos="3956" userDrawn="1">
          <p15:clr>
            <a:srgbClr val="A4A3A4"/>
          </p15:clr>
        </p15:guide>
        <p15:guide id="5" pos="7078"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C2DD"/>
    <a:srgbClr val="00449F"/>
    <a:srgbClr val="6F2A0B"/>
    <a:srgbClr val="3E5E28"/>
    <a:srgbClr val="679192"/>
    <a:srgbClr val="D8E5ED"/>
    <a:srgbClr val="ADC8D7"/>
    <a:srgbClr val="BBD7C8"/>
    <a:srgbClr val="66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94AD6A-CA9E-4454-9C79-38323FE46C05}" v="699" dt="2023-01-25T17:41:02.4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96" autoAdjust="0"/>
    <p:restoredTop sz="60911" autoAdjust="0"/>
  </p:normalViewPr>
  <p:slideViewPr>
    <p:cSldViewPr snapToGrid="0" snapToObjects="1" showGuides="1">
      <p:cViewPr varScale="1">
        <p:scale>
          <a:sx n="63" d="100"/>
          <a:sy n="63" d="100"/>
        </p:scale>
        <p:origin x="1416" y="66"/>
      </p:cViewPr>
      <p:guideLst>
        <p:guide orient="horz" pos="2500"/>
        <p:guide orient="horz" pos="3916"/>
        <p:guide pos="788"/>
        <p:guide pos="3956"/>
        <p:guide pos="707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81" d="100"/>
          <a:sy n="81" d="100"/>
        </p:scale>
        <p:origin x="3858" y="96"/>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nstantsin Tsedryk" userId="708e2d0a-1804-4a88-8649-0d6086050429" providerId="ADAL" clId="{0A94AD6A-CA9E-4454-9C79-38323FE46C05}"/>
    <pc:docChg chg="undo redo custSel addSld modSld sldOrd">
      <pc:chgData name="Kanstantsin Tsedryk" userId="708e2d0a-1804-4a88-8649-0d6086050429" providerId="ADAL" clId="{0A94AD6A-CA9E-4454-9C79-38323FE46C05}" dt="2023-01-25T17:41:28.578" v="1469" actId="6549"/>
      <pc:docMkLst>
        <pc:docMk/>
      </pc:docMkLst>
      <pc:sldChg chg="delSp modSp mod">
        <pc:chgData name="Kanstantsin Tsedryk" userId="708e2d0a-1804-4a88-8649-0d6086050429" providerId="ADAL" clId="{0A94AD6A-CA9E-4454-9C79-38323FE46C05}" dt="2023-01-24T16:37:56.715" v="5" actId="478"/>
        <pc:sldMkLst>
          <pc:docMk/>
          <pc:sldMk cId="0" sldId="347"/>
        </pc:sldMkLst>
        <pc:spChg chg="mod">
          <ac:chgData name="Kanstantsin Tsedryk" userId="708e2d0a-1804-4a88-8649-0d6086050429" providerId="ADAL" clId="{0A94AD6A-CA9E-4454-9C79-38323FE46C05}" dt="2023-01-24T16:36:27.847" v="4"/>
          <ac:spMkLst>
            <pc:docMk/>
            <pc:sldMk cId="0" sldId="347"/>
            <ac:spMk id="3" creationId="{1E7454D3-1E15-A1DC-4185-495AEC5E15C6}"/>
          </ac:spMkLst>
        </pc:spChg>
        <pc:spChg chg="del">
          <ac:chgData name="Kanstantsin Tsedryk" userId="708e2d0a-1804-4a88-8649-0d6086050429" providerId="ADAL" clId="{0A94AD6A-CA9E-4454-9C79-38323FE46C05}" dt="2023-01-24T16:37:56.715" v="5" actId="478"/>
          <ac:spMkLst>
            <pc:docMk/>
            <pc:sldMk cId="0" sldId="347"/>
            <ac:spMk id="4" creationId="{EF7EF5D0-1EB5-3D9A-A1A0-71D75CE1EDC9}"/>
          </ac:spMkLst>
        </pc:spChg>
      </pc:sldChg>
      <pc:sldChg chg="addSp delSp modSp mod modAnim">
        <pc:chgData name="Kanstantsin Tsedryk" userId="708e2d0a-1804-4a88-8649-0d6086050429" providerId="ADAL" clId="{0A94AD6A-CA9E-4454-9C79-38323FE46C05}" dt="2023-01-24T16:58:49.877" v="238" actId="113"/>
        <pc:sldMkLst>
          <pc:docMk/>
          <pc:sldMk cId="807746716" sldId="348"/>
        </pc:sldMkLst>
        <pc:spChg chg="mod">
          <ac:chgData name="Kanstantsin Tsedryk" userId="708e2d0a-1804-4a88-8649-0d6086050429" providerId="ADAL" clId="{0A94AD6A-CA9E-4454-9C79-38323FE46C05}" dt="2023-01-24T16:40:49.303" v="12"/>
          <ac:spMkLst>
            <pc:docMk/>
            <pc:sldMk cId="807746716" sldId="348"/>
            <ac:spMk id="2" creationId="{66143996-651D-4E60-972C-6F9FC358452C}"/>
          </ac:spMkLst>
        </pc:spChg>
        <pc:spChg chg="add del mod">
          <ac:chgData name="Kanstantsin Tsedryk" userId="708e2d0a-1804-4a88-8649-0d6086050429" providerId="ADAL" clId="{0A94AD6A-CA9E-4454-9C79-38323FE46C05}" dt="2023-01-24T16:40:40.677" v="7"/>
          <ac:spMkLst>
            <pc:docMk/>
            <pc:sldMk cId="807746716" sldId="348"/>
            <ac:spMk id="3" creationId="{4B2E9773-DEA6-C8D4-6127-399BC7264BCC}"/>
          </ac:spMkLst>
        </pc:spChg>
        <pc:spChg chg="add del mod">
          <ac:chgData name="Kanstantsin Tsedryk" userId="708e2d0a-1804-4a88-8649-0d6086050429" providerId="ADAL" clId="{0A94AD6A-CA9E-4454-9C79-38323FE46C05}" dt="2023-01-24T16:40:40.677" v="7"/>
          <ac:spMkLst>
            <pc:docMk/>
            <pc:sldMk cId="807746716" sldId="348"/>
            <ac:spMk id="4" creationId="{C2BD8581-B4CA-D1F7-ABBA-2254A13D3A1F}"/>
          </ac:spMkLst>
        </pc:spChg>
        <pc:spChg chg="add del mod">
          <ac:chgData name="Kanstantsin Tsedryk" userId="708e2d0a-1804-4a88-8649-0d6086050429" providerId="ADAL" clId="{0A94AD6A-CA9E-4454-9C79-38323FE46C05}" dt="2023-01-24T16:40:40.677" v="7"/>
          <ac:spMkLst>
            <pc:docMk/>
            <pc:sldMk cId="807746716" sldId="348"/>
            <ac:spMk id="9" creationId="{C71E3AD6-2985-3ECE-561F-556D53A823CD}"/>
          </ac:spMkLst>
        </pc:spChg>
        <pc:spChg chg="add mod">
          <ac:chgData name="Kanstantsin Tsedryk" userId="708e2d0a-1804-4a88-8649-0d6086050429" providerId="ADAL" clId="{0A94AD6A-CA9E-4454-9C79-38323FE46C05}" dt="2023-01-24T16:51:51.215" v="100" actId="1035"/>
          <ac:spMkLst>
            <pc:docMk/>
            <pc:sldMk cId="807746716" sldId="348"/>
            <ac:spMk id="10" creationId="{B54DF4CD-DF33-E498-57A7-0A3506E3C65E}"/>
          </ac:spMkLst>
        </pc:spChg>
        <pc:spChg chg="add mod">
          <ac:chgData name="Kanstantsin Tsedryk" userId="708e2d0a-1804-4a88-8649-0d6086050429" providerId="ADAL" clId="{0A94AD6A-CA9E-4454-9C79-38323FE46C05}" dt="2023-01-24T16:51:51.215" v="100" actId="1035"/>
          <ac:spMkLst>
            <pc:docMk/>
            <pc:sldMk cId="807746716" sldId="348"/>
            <ac:spMk id="11" creationId="{96A6DE93-781B-47CA-D83C-F51D5060C0C7}"/>
          </ac:spMkLst>
        </pc:spChg>
        <pc:spChg chg="add mod">
          <ac:chgData name="Kanstantsin Tsedryk" userId="708e2d0a-1804-4a88-8649-0d6086050429" providerId="ADAL" clId="{0A94AD6A-CA9E-4454-9C79-38323FE46C05}" dt="2023-01-24T16:58:49.877" v="238" actId="113"/>
          <ac:spMkLst>
            <pc:docMk/>
            <pc:sldMk cId="807746716" sldId="348"/>
            <ac:spMk id="16" creationId="{A1686043-31F0-24DA-D5C8-E47C8F396128}"/>
          </ac:spMkLst>
        </pc:spChg>
        <pc:picChg chg="add del mod">
          <ac:chgData name="Kanstantsin Tsedryk" userId="708e2d0a-1804-4a88-8649-0d6086050429" providerId="ADAL" clId="{0A94AD6A-CA9E-4454-9C79-38323FE46C05}" dt="2023-01-24T16:40:40.677" v="7"/>
          <ac:picMkLst>
            <pc:docMk/>
            <pc:sldMk cId="807746716" sldId="348"/>
            <ac:picMk id="5" creationId="{88441CC2-1E10-700F-B6FD-77977FD095CF}"/>
          </ac:picMkLst>
        </pc:picChg>
        <pc:picChg chg="add del mod">
          <ac:chgData name="Kanstantsin Tsedryk" userId="708e2d0a-1804-4a88-8649-0d6086050429" providerId="ADAL" clId="{0A94AD6A-CA9E-4454-9C79-38323FE46C05}" dt="2023-01-24T16:40:40.677" v="7"/>
          <ac:picMkLst>
            <pc:docMk/>
            <pc:sldMk cId="807746716" sldId="348"/>
            <ac:picMk id="6" creationId="{B64C6D2D-68EF-87C4-F04E-3F8501438E78}"/>
          </ac:picMkLst>
        </pc:picChg>
        <pc:picChg chg="add del mod">
          <ac:chgData name="Kanstantsin Tsedryk" userId="708e2d0a-1804-4a88-8649-0d6086050429" providerId="ADAL" clId="{0A94AD6A-CA9E-4454-9C79-38323FE46C05}" dt="2023-01-24T16:40:40.677" v="7"/>
          <ac:picMkLst>
            <pc:docMk/>
            <pc:sldMk cId="807746716" sldId="348"/>
            <ac:picMk id="7" creationId="{9D77EC28-9DAF-AD32-2DA7-117647AC1394}"/>
          </ac:picMkLst>
        </pc:picChg>
        <pc:picChg chg="add del mod">
          <ac:chgData name="Kanstantsin Tsedryk" userId="708e2d0a-1804-4a88-8649-0d6086050429" providerId="ADAL" clId="{0A94AD6A-CA9E-4454-9C79-38323FE46C05}" dt="2023-01-24T16:40:40.677" v="7"/>
          <ac:picMkLst>
            <pc:docMk/>
            <pc:sldMk cId="807746716" sldId="348"/>
            <ac:picMk id="8" creationId="{D64827C2-D554-5F4E-0C19-F0C588CBFA0D}"/>
          </ac:picMkLst>
        </pc:picChg>
        <pc:picChg chg="add mod">
          <ac:chgData name="Kanstantsin Tsedryk" userId="708e2d0a-1804-4a88-8649-0d6086050429" providerId="ADAL" clId="{0A94AD6A-CA9E-4454-9C79-38323FE46C05}" dt="2023-01-24T16:51:51.215" v="100" actId="1035"/>
          <ac:picMkLst>
            <pc:docMk/>
            <pc:sldMk cId="807746716" sldId="348"/>
            <ac:picMk id="12" creationId="{035C1578-5C9A-6D39-BC46-7C5478BC6957}"/>
          </ac:picMkLst>
        </pc:picChg>
        <pc:picChg chg="add mod">
          <ac:chgData name="Kanstantsin Tsedryk" userId="708e2d0a-1804-4a88-8649-0d6086050429" providerId="ADAL" clId="{0A94AD6A-CA9E-4454-9C79-38323FE46C05}" dt="2023-01-24T16:58:04.626" v="188"/>
          <ac:picMkLst>
            <pc:docMk/>
            <pc:sldMk cId="807746716" sldId="348"/>
            <ac:picMk id="13" creationId="{36710A02-EB58-77D3-C4E6-AE6F29F4BBAE}"/>
          </ac:picMkLst>
        </pc:picChg>
        <pc:picChg chg="add mod">
          <ac:chgData name="Kanstantsin Tsedryk" userId="708e2d0a-1804-4a88-8649-0d6086050429" providerId="ADAL" clId="{0A94AD6A-CA9E-4454-9C79-38323FE46C05}" dt="2023-01-24T16:58:00.761" v="187"/>
          <ac:picMkLst>
            <pc:docMk/>
            <pc:sldMk cId="807746716" sldId="348"/>
            <ac:picMk id="14" creationId="{BF600A67-CFBD-3773-22EA-51692E6B2259}"/>
          </ac:picMkLst>
        </pc:picChg>
        <pc:picChg chg="add mod">
          <ac:chgData name="Kanstantsin Tsedryk" userId="708e2d0a-1804-4a88-8649-0d6086050429" providerId="ADAL" clId="{0A94AD6A-CA9E-4454-9C79-38323FE46C05}" dt="2023-01-24T16:57:56.897" v="186"/>
          <ac:picMkLst>
            <pc:docMk/>
            <pc:sldMk cId="807746716" sldId="348"/>
            <ac:picMk id="15" creationId="{6700B0FD-15E7-7D7E-0C11-FCD89948CEE2}"/>
          </ac:picMkLst>
        </pc:picChg>
        <pc:picChg chg="add mod">
          <ac:chgData name="Kanstantsin Tsedryk" userId="708e2d0a-1804-4a88-8649-0d6086050429" providerId="ADAL" clId="{0A94AD6A-CA9E-4454-9C79-38323FE46C05}" dt="2023-01-24T16:58:07.392" v="190"/>
          <ac:picMkLst>
            <pc:docMk/>
            <pc:sldMk cId="807746716" sldId="348"/>
            <ac:picMk id="18" creationId="{BBB30434-5412-7816-DE86-D8C0E921D844}"/>
          </ac:picMkLst>
        </pc:picChg>
      </pc:sldChg>
      <pc:sldChg chg="addSp delSp modSp mod ord modAnim">
        <pc:chgData name="Kanstantsin Tsedryk" userId="708e2d0a-1804-4a88-8649-0d6086050429" providerId="ADAL" clId="{0A94AD6A-CA9E-4454-9C79-38323FE46C05}" dt="2023-01-24T16:41:59.866" v="19"/>
        <pc:sldMkLst>
          <pc:docMk/>
          <pc:sldMk cId="934836785" sldId="349"/>
        </pc:sldMkLst>
        <pc:spChg chg="mod">
          <ac:chgData name="Kanstantsin Tsedryk" userId="708e2d0a-1804-4a88-8649-0d6086050429" providerId="ADAL" clId="{0A94AD6A-CA9E-4454-9C79-38323FE46C05}" dt="2023-01-24T16:41:59.866" v="19"/>
          <ac:spMkLst>
            <pc:docMk/>
            <pc:sldMk cId="934836785" sldId="349"/>
            <ac:spMk id="2" creationId="{E40459EA-0BCE-4332-BDD7-168340E1BE8B}"/>
          </ac:spMkLst>
        </pc:spChg>
        <pc:spChg chg="add del mod">
          <ac:chgData name="Kanstantsin Tsedryk" userId="708e2d0a-1804-4a88-8649-0d6086050429" providerId="ADAL" clId="{0A94AD6A-CA9E-4454-9C79-38323FE46C05}" dt="2023-01-24T16:41:47.785" v="16"/>
          <ac:spMkLst>
            <pc:docMk/>
            <pc:sldMk cId="934836785" sldId="349"/>
            <ac:spMk id="3" creationId="{A3E48AFD-5C35-3A4D-762E-6F466A01B245}"/>
          </ac:spMkLst>
        </pc:spChg>
        <pc:spChg chg="add mod">
          <ac:chgData name="Kanstantsin Tsedryk" userId="708e2d0a-1804-4a88-8649-0d6086050429" providerId="ADAL" clId="{0A94AD6A-CA9E-4454-9C79-38323FE46C05}" dt="2023-01-24T16:41:52.596" v="18" actId="1076"/>
          <ac:spMkLst>
            <pc:docMk/>
            <pc:sldMk cId="934836785" sldId="349"/>
            <ac:spMk id="6" creationId="{3481D520-671F-B542-7769-2F5067EF4069}"/>
          </ac:spMkLst>
        </pc:spChg>
        <pc:picChg chg="add del mod">
          <ac:chgData name="Kanstantsin Tsedryk" userId="708e2d0a-1804-4a88-8649-0d6086050429" providerId="ADAL" clId="{0A94AD6A-CA9E-4454-9C79-38323FE46C05}" dt="2023-01-24T16:41:47.785" v="16"/>
          <ac:picMkLst>
            <pc:docMk/>
            <pc:sldMk cId="934836785" sldId="349"/>
            <ac:picMk id="4" creationId="{6C60D30C-E452-B90F-0875-2EDDBC353D15}"/>
          </ac:picMkLst>
        </pc:picChg>
        <pc:picChg chg="add del mod">
          <ac:chgData name="Kanstantsin Tsedryk" userId="708e2d0a-1804-4a88-8649-0d6086050429" providerId="ADAL" clId="{0A94AD6A-CA9E-4454-9C79-38323FE46C05}" dt="2023-01-24T16:41:47.785" v="16"/>
          <ac:picMkLst>
            <pc:docMk/>
            <pc:sldMk cId="934836785" sldId="349"/>
            <ac:picMk id="5" creationId="{16FC543A-11F0-2FA3-6A80-6AF88167B9CA}"/>
          </ac:picMkLst>
        </pc:picChg>
        <pc:picChg chg="add mod">
          <ac:chgData name="Kanstantsin Tsedryk" userId="708e2d0a-1804-4a88-8649-0d6086050429" providerId="ADAL" clId="{0A94AD6A-CA9E-4454-9C79-38323FE46C05}" dt="2023-01-24T16:41:52.596" v="18" actId="1076"/>
          <ac:picMkLst>
            <pc:docMk/>
            <pc:sldMk cId="934836785" sldId="349"/>
            <ac:picMk id="7" creationId="{0F125CAE-D0D5-7206-C52B-CEF487150084}"/>
          </ac:picMkLst>
        </pc:picChg>
        <pc:picChg chg="add mod">
          <ac:chgData name="Kanstantsin Tsedryk" userId="708e2d0a-1804-4a88-8649-0d6086050429" providerId="ADAL" clId="{0A94AD6A-CA9E-4454-9C79-38323FE46C05}" dt="2023-01-24T16:41:52.596" v="18" actId="1076"/>
          <ac:picMkLst>
            <pc:docMk/>
            <pc:sldMk cId="934836785" sldId="349"/>
            <ac:picMk id="8" creationId="{6C431925-1733-BB6B-4C6F-2DAE536FB6CF}"/>
          </ac:picMkLst>
        </pc:picChg>
      </pc:sldChg>
      <pc:sldChg chg="addSp delSp modSp new mod modAnim">
        <pc:chgData name="Kanstantsin Tsedryk" userId="708e2d0a-1804-4a88-8649-0d6086050429" providerId="ADAL" clId="{0A94AD6A-CA9E-4454-9C79-38323FE46C05}" dt="2023-01-25T17:41:02.484" v="1468" actId="115"/>
        <pc:sldMkLst>
          <pc:docMk/>
          <pc:sldMk cId="2458538360" sldId="350"/>
        </pc:sldMkLst>
        <pc:spChg chg="mod">
          <ac:chgData name="Kanstantsin Tsedryk" userId="708e2d0a-1804-4a88-8649-0d6086050429" providerId="ADAL" clId="{0A94AD6A-CA9E-4454-9C79-38323FE46C05}" dt="2023-01-24T17:48:51.948" v="241"/>
          <ac:spMkLst>
            <pc:docMk/>
            <pc:sldMk cId="2458538360" sldId="350"/>
            <ac:spMk id="2" creationId="{123F5C23-5C96-F426-39CC-ACBDC4B842CC}"/>
          </ac:spMkLst>
        </pc:spChg>
        <pc:spChg chg="add del mod">
          <ac:chgData name="Kanstantsin Tsedryk" userId="708e2d0a-1804-4a88-8649-0d6086050429" providerId="ADAL" clId="{0A94AD6A-CA9E-4454-9C79-38323FE46C05}" dt="2023-01-24T17:49:02.192" v="243"/>
          <ac:spMkLst>
            <pc:docMk/>
            <pc:sldMk cId="2458538360" sldId="350"/>
            <ac:spMk id="3" creationId="{66B7AA55-69A5-05A0-3F1F-70BEEE4968C7}"/>
          </ac:spMkLst>
        </pc:spChg>
        <pc:spChg chg="add del mod">
          <ac:chgData name="Kanstantsin Tsedryk" userId="708e2d0a-1804-4a88-8649-0d6086050429" providerId="ADAL" clId="{0A94AD6A-CA9E-4454-9C79-38323FE46C05}" dt="2023-01-24T17:49:02.192" v="243"/>
          <ac:spMkLst>
            <pc:docMk/>
            <pc:sldMk cId="2458538360" sldId="350"/>
            <ac:spMk id="4" creationId="{D5F9F410-0354-65BF-B275-3B9627483889}"/>
          </ac:spMkLst>
        </pc:spChg>
        <pc:spChg chg="add del mod">
          <ac:chgData name="Kanstantsin Tsedryk" userId="708e2d0a-1804-4a88-8649-0d6086050429" providerId="ADAL" clId="{0A94AD6A-CA9E-4454-9C79-38323FE46C05}" dt="2023-01-24T17:49:02.192" v="243"/>
          <ac:spMkLst>
            <pc:docMk/>
            <pc:sldMk cId="2458538360" sldId="350"/>
            <ac:spMk id="5" creationId="{DADE7BB2-7238-81B4-1EA0-85BAC7FBC0ED}"/>
          </ac:spMkLst>
        </pc:spChg>
        <pc:spChg chg="add del mod">
          <ac:chgData name="Kanstantsin Tsedryk" userId="708e2d0a-1804-4a88-8649-0d6086050429" providerId="ADAL" clId="{0A94AD6A-CA9E-4454-9C79-38323FE46C05}" dt="2023-01-24T17:49:02.192" v="243"/>
          <ac:spMkLst>
            <pc:docMk/>
            <pc:sldMk cId="2458538360" sldId="350"/>
            <ac:spMk id="6" creationId="{56169863-498A-5865-1E59-6B950AEB412D}"/>
          </ac:spMkLst>
        </pc:spChg>
        <pc:spChg chg="add del mod">
          <ac:chgData name="Kanstantsin Tsedryk" userId="708e2d0a-1804-4a88-8649-0d6086050429" providerId="ADAL" clId="{0A94AD6A-CA9E-4454-9C79-38323FE46C05}" dt="2023-01-24T17:49:02.192" v="243"/>
          <ac:spMkLst>
            <pc:docMk/>
            <pc:sldMk cId="2458538360" sldId="350"/>
            <ac:spMk id="7" creationId="{40ECB299-9368-D810-39D3-8CB90B600035}"/>
          </ac:spMkLst>
        </pc:spChg>
        <pc:spChg chg="add del mod">
          <ac:chgData name="Kanstantsin Tsedryk" userId="708e2d0a-1804-4a88-8649-0d6086050429" providerId="ADAL" clId="{0A94AD6A-CA9E-4454-9C79-38323FE46C05}" dt="2023-01-24T17:49:02.192" v="243"/>
          <ac:spMkLst>
            <pc:docMk/>
            <pc:sldMk cId="2458538360" sldId="350"/>
            <ac:spMk id="8" creationId="{8D715249-8CDC-766B-9539-678F1D3249EB}"/>
          </ac:spMkLst>
        </pc:spChg>
        <pc:spChg chg="add del mod">
          <ac:chgData name="Kanstantsin Tsedryk" userId="708e2d0a-1804-4a88-8649-0d6086050429" providerId="ADAL" clId="{0A94AD6A-CA9E-4454-9C79-38323FE46C05}" dt="2023-01-24T17:49:02.192" v="243"/>
          <ac:spMkLst>
            <pc:docMk/>
            <pc:sldMk cId="2458538360" sldId="350"/>
            <ac:spMk id="9" creationId="{1573E977-A92E-9A8A-7A6C-1C6AE10C67ED}"/>
          </ac:spMkLst>
        </pc:spChg>
        <pc:spChg chg="add del mod">
          <ac:chgData name="Kanstantsin Tsedryk" userId="708e2d0a-1804-4a88-8649-0d6086050429" providerId="ADAL" clId="{0A94AD6A-CA9E-4454-9C79-38323FE46C05}" dt="2023-01-24T17:49:02.192" v="243"/>
          <ac:spMkLst>
            <pc:docMk/>
            <pc:sldMk cId="2458538360" sldId="350"/>
            <ac:spMk id="10" creationId="{01173CF7-0216-D7AF-A3F1-C12869DC173A}"/>
          </ac:spMkLst>
        </pc:spChg>
        <pc:spChg chg="add del mod">
          <ac:chgData name="Kanstantsin Tsedryk" userId="708e2d0a-1804-4a88-8649-0d6086050429" providerId="ADAL" clId="{0A94AD6A-CA9E-4454-9C79-38323FE46C05}" dt="2023-01-24T17:49:02.192" v="243"/>
          <ac:spMkLst>
            <pc:docMk/>
            <pc:sldMk cId="2458538360" sldId="350"/>
            <ac:spMk id="11" creationId="{4A4F8A0F-90DB-2B89-FEFF-08174191190A}"/>
          </ac:spMkLst>
        </pc:spChg>
        <pc:spChg chg="add del mod">
          <ac:chgData name="Kanstantsin Tsedryk" userId="708e2d0a-1804-4a88-8649-0d6086050429" providerId="ADAL" clId="{0A94AD6A-CA9E-4454-9C79-38323FE46C05}" dt="2023-01-24T17:49:02.192" v="243"/>
          <ac:spMkLst>
            <pc:docMk/>
            <pc:sldMk cId="2458538360" sldId="350"/>
            <ac:spMk id="16" creationId="{77224703-604F-A29C-4D1B-EBFBB42EECE5}"/>
          </ac:spMkLst>
        </pc:spChg>
        <pc:spChg chg="add mod">
          <ac:chgData name="Kanstantsin Tsedryk" userId="708e2d0a-1804-4a88-8649-0d6086050429" providerId="ADAL" clId="{0A94AD6A-CA9E-4454-9C79-38323FE46C05}" dt="2023-01-24T17:49:07.153" v="245" actId="1076"/>
          <ac:spMkLst>
            <pc:docMk/>
            <pc:sldMk cId="2458538360" sldId="350"/>
            <ac:spMk id="17" creationId="{7D2E4358-618D-BEC7-4533-F09AB8E32E45}"/>
          </ac:spMkLst>
        </pc:spChg>
        <pc:spChg chg="add mod">
          <ac:chgData name="Kanstantsin Tsedryk" userId="708e2d0a-1804-4a88-8649-0d6086050429" providerId="ADAL" clId="{0A94AD6A-CA9E-4454-9C79-38323FE46C05}" dt="2023-01-24T17:49:07.153" v="245" actId="1076"/>
          <ac:spMkLst>
            <pc:docMk/>
            <pc:sldMk cId="2458538360" sldId="350"/>
            <ac:spMk id="18" creationId="{12A1C0F2-F79C-BFA1-8F7C-7D3AAC3E88A7}"/>
          </ac:spMkLst>
        </pc:spChg>
        <pc:spChg chg="add mod">
          <ac:chgData name="Kanstantsin Tsedryk" userId="708e2d0a-1804-4a88-8649-0d6086050429" providerId="ADAL" clId="{0A94AD6A-CA9E-4454-9C79-38323FE46C05}" dt="2023-01-24T17:49:07.153" v="245" actId="1076"/>
          <ac:spMkLst>
            <pc:docMk/>
            <pc:sldMk cId="2458538360" sldId="350"/>
            <ac:spMk id="19" creationId="{F7AD2FCE-DB5C-3C08-564A-C23E6D2D86F1}"/>
          </ac:spMkLst>
        </pc:spChg>
        <pc:spChg chg="add mod">
          <ac:chgData name="Kanstantsin Tsedryk" userId="708e2d0a-1804-4a88-8649-0d6086050429" providerId="ADAL" clId="{0A94AD6A-CA9E-4454-9C79-38323FE46C05}" dt="2023-01-24T17:49:07.153" v="245" actId="1076"/>
          <ac:spMkLst>
            <pc:docMk/>
            <pc:sldMk cId="2458538360" sldId="350"/>
            <ac:spMk id="20" creationId="{1D32A3DB-83F6-9105-7A2C-19B41BA5117E}"/>
          </ac:spMkLst>
        </pc:spChg>
        <pc:spChg chg="add mod">
          <ac:chgData name="Kanstantsin Tsedryk" userId="708e2d0a-1804-4a88-8649-0d6086050429" providerId="ADAL" clId="{0A94AD6A-CA9E-4454-9C79-38323FE46C05}" dt="2023-01-24T17:49:07.153" v="245" actId="1076"/>
          <ac:spMkLst>
            <pc:docMk/>
            <pc:sldMk cId="2458538360" sldId="350"/>
            <ac:spMk id="21" creationId="{43CFE290-56D3-8333-6EF7-BAF74C765A82}"/>
          </ac:spMkLst>
        </pc:spChg>
        <pc:spChg chg="add mod">
          <ac:chgData name="Kanstantsin Tsedryk" userId="708e2d0a-1804-4a88-8649-0d6086050429" providerId="ADAL" clId="{0A94AD6A-CA9E-4454-9C79-38323FE46C05}" dt="2023-01-24T17:49:07.153" v="245" actId="1076"/>
          <ac:spMkLst>
            <pc:docMk/>
            <pc:sldMk cId="2458538360" sldId="350"/>
            <ac:spMk id="22" creationId="{DC8DEDB7-DBA5-F1A7-9D2A-CD826131EA10}"/>
          </ac:spMkLst>
        </pc:spChg>
        <pc:spChg chg="add mod">
          <ac:chgData name="Kanstantsin Tsedryk" userId="708e2d0a-1804-4a88-8649-0d6086050429" providerId="ADAL" clId="{0A94AD6A-CA9E-4454-9C79-38323FE46C05}" dt="2023-01-24T17:49:07.153" v="245" actId="1076"/>
          <ac:spMkLst>
            <pc:docMk/>
            <pc:sldMk cId="2458538360" sldId="350"/>
            <ac:spMk id="23" creationId="{03AAA9C2-5E89-05B3-1AE4-E502CB6C553F}"/>
          </ac:spMkLst>
        </pc:spChg>
        <pc:spChg chg="add mod">
          <ac:chgData name="Kanstantsin Tsedryk" userId="708e2d0a-1804-4a88-8649-0d6086050429" providerId="ADAL" clId="{0A94AD6A-CA9E-4454-9C79-38323FE46C05}" dt="2023-01-24T17:49:07.153" v="245" actId="1076"/>
          <ac:spMkLst>
            <pc:docMk/>
            <pc:sldMk cId="2458538360" sldId="350"/>
            <ac:spMk id="24" creationId="{17695314-6F6A-3B99-B901-AD709BEB9727}"/>
          </ac:spMkLst>
        </pc:spChg>
        <pc:spChg chg="add mod">
          <ac:chgData name="Kanstantsin Tsedryk" userId="708e2d0a-1804-4a88-8649-0d6086050429" providerId="ADAL" clId="{0A94AD6A-CA9E-4454-9C79-38323FE46C05}" dt="2023-01-25T17:41:02.484" v="1468" actId="115"/>
          <ac:spMkLst>
            <pc:docMk/>
            <pc:sldMk cId="2458538360" sldId="350"/>
            <ac:spMk id="25" creationId="{9DCB7411-6F5D-6B8F-91FC-0C2CA9AD185B}"/>
          </ac:spMkLst>
        </pc:spChg>
        <pc:spChg chg="add mod">
          <ac:chgData name="Kanstantsin Tsedryk" userId="708e2d0a-1804-4a88-8649-0d6086050429" providerId="ADAL" clId="{0A94AD6A-CA9E-4454-9C79-38323FE46C05}" dt="2023-01-24T17:49:07.153" v="245" actId="1076"/>
          <ac:spMkLst>
            <pc:docMk/>
            <pc:sldMk cId="2458538360" sldId="350"/>
            <ac:spMk id="30" creationId="{2342266D-F647-119D-4306-7A4FB11E2C47}"/>
          </ac:spMkLst>
        </pc:spChg>
        <pc:spChg chg="add del mod">
          <ac:chgData name="Kanstantsin Tsedryk" userId="708e2d0a-1804-4a88-8649-0d6086050429" providerId="ADAL" clId="{0A94AD6A-CA9E-4454-9C79-38323FE46C05}" dt="2023-01-24T18:23:39.275" v="616" actId="478"/>
          <ac:spMkLst>
            <pc:docMk/>
            <pc:sldMk cId="2458538360" sldId="350"/>
            <ac:spMk id="31" creationId="{0CAA34AF-C156-0DA5-8F37-0D8D3751A4C0}"/>
          </ac:spMkLst>
        </pc:spChg>
        <pc:picChg chg="add del mod">
          <ac:chgData name="Kanstantsin Tsedryk" userId="708e2d0a-1804-4a88-8649-0d6086050429" providerId="ADAL" clId="{0A94AD6A-CA9E-4454-9C79-38323FE46C05}" dt="2023-01-24T17:49:02.192" v="243"/>
          <ac:picMkLst>
            <pc:docMk/>
            <pc:sldMk cId="2458538360" sldId="350"/>
            <ac:picMk id="12" creationId="{B8B83AF1-84BD-8C40-CA31-B3B0AEFC4E75}"/>
          </ac:picMkLst>
        </pc:picChg>
        <pc:picChg chg="add del mod">
          <ac:chgData name="Kanstantsin Tsedryk" userId="708e2d0a-1804-4a88-8649-0d6086050429" providerId="ADAL" clId="{0A94AD6A-CA9E-4454-9C79-38323FE46C05}" dt="2023-01-24T17:49:02.192" v="243"/>
          <ac:picMkLst>
            <pc:docMk/>
            <pc:sldMk cId="2458538360" sldId="350"/>
            <ac:picMk id="13" creationId="{7E6142F7-B187-9B17-3129-FBC33ED9CBCD}"/>
          </ac:picMkLst>
        </pc:picChg>
        <pc:picChg chg="add del mod">
          <ac:chgData name="Kanstantsin Tsedryk" userId="708e2d0a-1804-4a88-8649-0d6086050429" providerId="ADAL" clId="{0A94AD6A-CA9E-4454-9C79-38323FE46C05}" dt="2023-01-24T17:49:02.192" v="243"/>
          <ac:picMkLst>
            <pc:docMk/>
            <pc:sldMk cId="2458538360" sldId="350"/>
            <ac:picMk id="14" creationId="{97C9B760-6DA6-42CB-C08F-D06E3BEE46EC}"/>
          </ac:picMkLst>
        </pc:picChg>
        <pc:picChg chg="add del mod">
          <ac:chgData name="Kanstantsin Tsedryk" userId="708e2d0a-1804-4a88-8649-0d6086050429" providerId="ADAL" clId="{0A94AD6A-CA9E-4454-9C79-38323FE46C05}" dt="2023-01-24T17:49:02.192" v="243"/>
          <ac:picMkLst>
            <pc:docMk/>
            <pc:sldMk cId="2458538360" sldId="350"/>
            <ac:picMk id="15" creationId="{2A315B75-B9FB-FC05-3226-83750A21ED3D}"/>
          </ac:picMkLst>
        </pc:picChg>
        <pc:picChg chg="add mod">
          <ac:chgData name="Kanstantsin Tsedryk" userId="708e2d0a-1804-4a88-8649-0d6086050429" providerId="ADAL" clId="{0A94AD6A-CA9E-4454-9C79-38323FE46C05}" dt="2023-01-24T17:49:07.153" v="245" actId="1076"/>
          <ac:picMkLst>
            <pc:docMk/>
            <pc:sldMk cId="2458538360" sldId="350"/>
            <ac:picMk id="26" creationId="{FC129CB1-9062-46F3-F1B7-26442705FD2B}"/>
          </ac:picMkLst>
        </pc:picChg>
        <pc:picChg chg="add mod">
          <ac:chgData name="Kanstantsin Tsedryk" userId="708e2d0a-1804-4a88-8649-0d6086050429" providerId="ADAL" clId="{0A94AD6A-CA9E-4454-9C79-38323FE46C05}" dt="2023-01-24T17:49:07.153" v="245" actId="1076"/>
          <ac:picMkLst>
            <pc:docMk/>
            <pc:sldMk cId="2458538360" sldId="350"/>
            <ac:picMk id="27" creationId="{F95A09C7-E474-4DC8-3546-62730AF5AD19}"/>
          </ac:picMkLst>
        </pc:picChg>
        <pc:picChg chg="add mod">
          <ac:chgData name="Kanstantsin Tsedryk" userId="708e2d0a-1804-4a88-8649-0d6086050429" providerId="ADAL" clId="{0A94AD6A-CA9E-4454-9C79-38323FE46C05}" dt="2023-01-24T17:49:07.153" v="245" actId="1076"/>
          <ac:picMkLst>
            <pc:docMk/>
            <pc:sldMk cId="2458538360" sldId="350"/>
            <ac:picMk id="28" creationId="{6F0C29AE-49C4-9B62-69F9-0DBFE48748EC}"/>
          </ac:picMkLst>
        </pc:picChg>
        <pc:picChg chg="add mod">
          <ac:chgData name="Kanstantsin Tsedryk" userId="708e2d0a-1804-4a88-8649-0d6086050429" providerId="ADAL" clId="{0A94AD6A-CA9E-4454-9C79-38323FE46C05}" dt="2023-01-24T17:49:07.153" v="245" actId="1076"/>
          <ac:picMkLst>
            <pc:docMk/>
            <pc:sldMk cId="2458538360" sldId="350"/>
            <ac:picMk id="29" creationId="{4B4FB4DD-0B7C-992C-395C-4CA9EE1A207C}"/>
          </ac:picMkLst>
        </pc:picChg>
      </pc:sldChg>
      <pc:sldChg chg="addSp delSp modSp new mod modAnim">
        <pc:chgData name="Kanstantsin Tsedryk" userId="708e2d0a-1804-4a88-8649-0d6086050429" providerId="ADAL" clId="{0A94AD6A-CA9E-4454-9C79-38323FE46C05}" dt="2023-01-24T18:09:22.427" v="547"/>
        <pc:sldMkLst>
          <pc:docMk/>
          <pc:sldMk cId="4163109331" sldId="351"/>
        </pc:sldMkLst>
        <pc:spChg chg="mod">
          <ac:chgData name="Kanstantsin Tsedryk" userId="708e2d0a-1804-4a88-8649-0d6086050429" providerId="ADAL" clId="{0A94AD6A-CA9E-4454-9C79-38323FE46C05}" dt="2023-01-24T17:51:21.399" v="251" actId="20577"/>
          <ac:spMkLst>
            <pc:docMk/>
            <pc:sldMk cId="4163109331" sldId="351"/>
            <ac:spMk id="2" creationId="{D7CC16F9-7D47-84C0-5DDD-29CA12D243D3}"/>
          </ac:spMkLst>
        </pc:spChg>
        <pc:spChg chg="add del mod">
          <ac:chgData name="Kanstantsin Tsedryk" userId="708e2d0a-1804-4a88-8649-0d6086050429" providerId="ADAL" clId="{0A94AD6A-CA9E-4454-9C79-38323FE46C05}" dt="2023-01-24T17:51:34.715" v="253"/>
          <ac:spMkLst>
            <pc:docMk/>
            <pc:sldMk cId="4163109331" sldId="351"/>
            <ac:spMk id="3" creationId="{07C184F9-B258-4731-A56C-8813E56C6B50}"/>
          </ac:spMkLst>
        </pc:spChg>
        <pc:spChg chg="add del mod">
          <ac:chgData name="Kanstantsin Tsedryk" userId="708e2d0a-1804-4a88-8649-0d6086050429" providerId="ADAL" clId="{0A94AD6A-CA9E-4454-9C79-38323FE46C05}" dt="2023-01-24T17:51:34.715" v="253"/>
          <ac:spMkLst>
            <pc:docMk/>
            <pc:sldMk cId="4163109331" sldId="351"/>
            <ac:spMk id="4" creationId="{40796323-C885-A130-8ED8-867D6E86D523}"/>
          </ac:spMkLst>
        </pc:spChg>
        <pc:spChg chg="add del mod">
          <ac:chgData name="Kanstantsin Tsedryk" userId="708e2d0a-1804-4a88-8649-0d6086050429" providerId="ADAL" clId="{0A94AD6A-CA9E-4454-9C79-38323FE46C05}" dt="2023-01-24T17:51:34.715" v="253"/>
          <ac:spMkLst>
            <pc:docMk/>
            <pc:sldMk cId="4163109331" sldId="351"/>
            <ac:spMk id="5" creationId="{62812ABE-E3F7-3A72-0AE9-C7EA267509C0}"/>
          </ac:spMkLst>
        </pc:spChg>
        <pc:spChg chg="add del mod">
          <ac:chgData name="Kanstantsin Tsedryk" userId="708e2d0a-1804-4a88-8649-0d6086050429" providerId="ADAL" clId="{0A94AD6A-CA9E-4454-9C79-38323FE46C05}" dt="2023-01-24T17:51:34.715" v="253"/>
          <ac:spMkLst>
            <pc:docMk/>
            <pc:sldMk cId="4163109331" sldId="351"/>
            <ac:spMk id="6" creationId="{1532D986-F23D-44DF-D925-3BD047A6FD91}"/>
          </ac:spMkLst>
        </pc:spChg>
        <pc:spChg chg="mod">
          <ac:chgData name="Kanstantsin Tsedryk" userId="708e2d0a-1804-4a88-8649-0d6086050429" providerId="ADAL" clId="{0A94AD6A-CA9E-4454-9C79-38323FE46C05}" dt="2023-01-24T17:51:32.350" v="252"/>
          <ac:spMkLst>
            <pc:docMk/>
            <pc:sldMk cId="4163109331" sldId="351"/>
            <ac:spMk id="9" creationId="{2CEF0A73-DEF1-61FA-9763-89A8498E8788}"/>
          </ac:spMkLst>
        </pc:spChg>
        <pc:spChg chg="mod">
          <ac:chgData name="Kanstantsin Tsedryk" userId="708e2d0a-1804-4a88-8649-0d6086050429" providerId="ADAL" clId="{0A94AD6A-CA9E-4454-9C79-38323FE46C05}" dt="2023-01-24T17:51:32.350" v="252"/>
          <ac:spMkLst>
            <pc:docMk/>
            <pc:sldMk cId="4163109331" sldId="351"/>
            <ac:spMk id="10" creationId="{938C78E7-21C7-8759-A80C-3E5CCE2D8244}"/>
          </ac:spMkLst>
        </pc:spChg>
        <pc:spChg chg="mod">
          <ac:chgData name="Kanstantsin Tsedryk" userId="708e2d0a-1804-4a88-8649-0d6086050429" providerId="ADAL" clId="{0A94AD6A-CA9E-4454-9C79-38323FE46C05}" dt="2023-01-24T17:51:32.350" v="252"/>
          <ac:spMkLst>
            <pc:docMk/>
            <pc:sldMk cId="4163109331" sldId="351"/>
            <ac:spMk id="13" creationId="{DCCAC93F-D925-AA72-3FB2-E02ABBB67CF5}"/>
          </ac:spMkLst>
        </pc:spChg>
        <pc:spChg chg="mod">
          <ac:chgData name="Kanstantsin Tsedryk" userId="708e2d0a-1804-4a88-8649-0d6086050429" providerId="ADAL" clId="{0A94AD6A-CA9E-4454-9C79-38323FE46C05}" dt="2023-01-24T17:51:32.350" v="252"/>
          <ac:spMkLst>
            <pc:docMk/>
            <pc:sldMk cId="4163109331" sldId="351"/>
            <ac:spMk id="14" creationId="{DA41D203-C220-61DF-0CEB-B7D485EF6A64}"/>
          </ac:spMkLst>
        </pc:spChg>
        <pc:spChg chg="add del mod">
          <ac:chgData name="Kanstantsin Tsedryk" userId="708e2d0a-1804-4a88-8649-0d6086050429" providerId="ADAL" clId="{0A94AD6A-CA9E-4454-9C79-38323FE46C05}" dt="2023-01-24T17:51:37.711" v="255"/>
          <ac:spMkLst>
            <pc:docMk/>
            <pc:sldMk cId="4163109331" sldId="351"/>
            <ac:spMk id="15" creationId="{FD9C632C-4D85-FED5-2E3C-6F9A155642D8}"/>
          </ac:spMkLst>
        </pc:spChg>
        <pc:spChg chg="add del mod">
          <ac:chgData name="Kanstantsin Tsedryk" userId="708e2d0a-1804-4a88-8649-0d6086050429" providerId="ADAL" clId="{0A94AD6A-CA9E-4454-9C79-38323FE46C05}" dt="2023-01-24T17:51:37.711" v="255"/>
          <ac:spMkLst>
            <pc:docMk/>
            <pc:sldMk cId="4163109331" sldId="351"/>
            <ac:spMk id="16" creationId="{F5C8B987-8466-7AD7-F378-164ABC667862}"/>
          </ac:spMkLst>
        </pc:spChg>
        <pc:spChg chg="add del mod">
          <ac:chgData name="Kanstantsin Tsedryk" userId="708e2d0a-1804-4a88-8649-0d6086050429" providerId="ADAL" clId="{0A94AD6A-CA9E-4454-9C79-38323FE46C05}" dt="2023-01-24T17:51:37.711" v="255"/>
          <ac:spMkLst>
            <pc:docMk/>
            <pc:sldMk cId="4163109331" sldId="351"/>
            <ac:spMk id="17" creationId="{C05BD205-176C-3E37-6765-E583B640B469}"/>
          </ac:spMkLst>
        </pc:spChg>
        <pc:spChg chg="add del mod">
          <ac:chgData name="Kanstantsin Tsedryk" userId="708e2d0a-1804-4a88-8649-0d6086050429" providerId="ADAL" clId="{0A94AD6A-CA9E-4454-9C79-38323FE46C05}" dt="2023-01-24T17:51:37.711" v="255"/>
          <ac:spMkLst>
            <pc:docMk/>
            <pc:sldMk cId="4163109331" sldId="351"/>
            <ac:spMk id="18" creationId="{E9DFB1C3-08E6-82E1-1A74-374002136C79}"/>
          </ac:spMkLst>
        </pc:spChg>
        <pc:spChg chg="mod">
          <ac:chgData name="Kanstantsin Tsedryk" userId="708e2d0a-1804-4a88-8649-0d6086050429" providerId="ADAL" clId="{0A94AD6A-CA9E-4454-9C79-38323FE46C05}" dt="2023-01-24T17:51:35.400" v="254"/>
          <ac:spMkLst>
            <pc:docMk/>
            <pc:sldMk cId="4163109331" sldId="351"/>
            <ac:spMk id="21" creationId="{D4549ABC-7AC1-1436-CB7F-1BE7CEFDE3CE}"/>
          </ac:spMkLst>
        </pc:spChg>
        <pc:spChg chg="mod">
          <ac:chgData name="Kanstantsin Tsedryk" userId="708e2d0a-1804-4a88-8649-0d6086050429" providerId="ADAL" clId="{0A94AD6A-CA9E-4454-9C79-38323FE46C05}" dt="2023-01-24T17:51:35.400" v="254"/>
          <ac:spMkLst>
            <pc:docMk/>
            <pc:sldMk cId="4163109331" sldId="351"/>
            <ac:spMk id="22" creationId="{6C581391-4649-C58B-BD2C-8C57444B8D36}"/>
          </ac:spMkLst>
        </pc:spChg>
        <pc:spChg chg="mod">
          <ac:chgData name="Kanstantsin Tsedryk" userId="708e2d0a-1804-4a88-8649-0d6086050429" providerId="ADAL" clId="{0A94AD6A-CA9E-4454-9C79-38323FE46C05}" dt="2023-01-24T17:51:35.400" v="254"/>
          <ac:spMkLst>
            <pc:docMk/>
            <pc:sldMk cId="4163109331" sldId="351"/>
            <ac:spMk id="25" creationId="{9619E207-46CF-8572-C96C-BF9526B08B8C}"/>
          </ac:spMkLst>
        </pc:spChg>
        <pc:spChg chg="mod">
          <ac:chgData name="Kanstantsin Tsedryk" userId="708e2d0a-1804-4a88-8649-0d6086050429" providerId="ADAL" clId="{0A94AD6A-CA9E-4454-9C79-38323FE46C05}" dt="2023-01-24T17:51:35.400" v="254"/>
          <ac:spMkLst>
            <pc:docMk/>
            <pc:sldMk cId="4163109331" sldId="351"/>
            <ac:spMk id="26" creationId="{2FB6B58C-6969-4B3E-D5AA-38ABC894EEDE}"/>
          </ac:spMkLst>
        </pc:spChg>
        <pc:spChg chg="add del mod">
          <ac:chgData name="Kanstantsin Tsedryk" userId="708e2d0a-1804-4a88-8649-0d6086050429" providerId="ADAL" clId="{0A94AD6A-CA9E-4454-9C79-38323FE46C05}" dt="2023-01-24T17:58:21.017" v="413" actId="12789"/>
          <ac:spMkLst>
            <pc:docMk/>
            <pc:sldMk cId="4163109331" sldId="351"/>
            <ac:spMk id="27" creationId="{654FC6FD-4B55-CDFD-197C-579F5B2A5774}"/>
          </ac:spMkLst>
        </pc:spChg>
        <pc:spChg chg="add del mod">
          <ac:chgData name="Kanstantsin Tsedryk" userId="708e2d0a-1804-4a88-8649-0d6086050429" providerId="ADAL" clId="{0A94AD6A-CA9E-4454-9C79-38323FE46C05}" dt="2023-01-24T17:58:21.017" v="413" actId="12789"/>
          <ac:spMkLst>
            <pc:docMk/>
            <pc:sldMk cId="4163109331" sldId="351"/>
            <ac:spMk id="28" creationId="{8F707ECF-80C7-812A-75D2-2569A93907A5}"/>
          </ac:spMkLst>
        </pc:spChg>
        <pc:spChg chg="add del mod">
          <ac:chgData name="Kanstantsin Tsedryk" userId="708e2d0a-1804-4a88-8649-0d6086050429" providerId="ADAL" clId="{0A94AD6A-CA9E-4454-9C79-38323FE46C05}" dt="2023-01-24T17:58:14.935" v="412" actId="12789"/>
          <ac:spMkLst>
            <pc:docMk/>
            <pc:sldMk cId="4163109331" sldId="351"/>
            <ac:spMk id="29" creationId="{7AF9203F-8ACB-E9CD-BC28-441354CBD313}"/>
          </ac:spMkLst>
        </pc:spChg>
        <pc:spChg chg="add del mod">
          <ac:chgData name="Kanstantsin Tsedryk" userId="708e2d0a-1804-4a88-8649-0d6086050429" providerId="ADAL" clId="{0A94AD6A-CA9E-4454-9C79-38323FE46C05}" dt="2023-01-24T17:58:14.935" v="412" actId="12789"/>
          <ac:spMkLst>
            <pc:docMk/>
            <pc:sldMk cId="4163109331" sldId="351"/>
            <ac:spMk id="30" creationId="{77C1E4F5-D415-3C52-779E-C2704CAEA234}"/>
          </ac:spMkLst>
        </pc:spChg>
        <pc:spChg chg="mod">
          <ac:chgData name="Kanstantsin Tsedryk" userId="708e2d0a-1804-4a88-8649-0d6086050429" providerId="ADAL" clId="{0A94AD6A-CA9E-4454-9C79-38323FE46C05}" dt="2023-01-24T17:56:29.758" v="382" actId="12788"/>
          <ac:spMkLst>
            <pc:docMk/>
            <pc:sldMk cId="4163109331" sldId="351"/>
            <ac:spMk id="33" creationId="{87E2F9BB-1580-E061-8C5A-1B0EF30FDB90}"/>
          </ac:spMkLst>
        </pc:spChg>
        <pc:spChg chg="mod">
          <ac:chgData name="Kanstantsin Tsedryk" userId="708e2d0a-1804-4a88-8649-0d6086050429" providerId="ADAL" clId="{0A94AD6A-CA9E-4454-9C79-38323FE46C05}" dt="2023-01-24T17:56:35.151" v="383" actId="122"/>
          <ac:spMkLst>
            <pc:docMk/>
            <pc:sldMk cId="4163109331" sldId="351"/>
            <ac:spMk id="34" creationId="{9F48248F-F550-58CB-4284-A356F5B40B8D}"/>
          </ac:spMkLst>
        </pc:spChg>
        <pc:spChg chg="mod">
          <ac:chgData name="Kanstantsin Tsedryk" userId="708e2d0a-1804-4a88-8649-0d6086050429" providerId="ADAL" clId="{0A94AD6A-CA9E-4454-9C79-38323FE46C05}" dt="2023-01-24T17:57:42.001" v="409" actId="1037"/>
          <ac:spMkLst>
            <pc:docMk/>
            <pc:sldMk cId="4163109331" sldId="351"/>
            <ac:spMk id="37" creationId="{E6B893F7-B42A-A016-DA17-3EBCB3CC158A}"/>
          </ac:spMkLst>
        </pc:spChg>
        <pc:spChg chg="mod">
          <ac:chgData name="Kanstantsin Tsedryk" userId="708e2d0a-1804-4a88-8649-0d6086050429" providerId="ADAL" clId="{0A94AD6A-CA9E-4454-9C79-38323FE46C05}" dt="2023-01-24T17:58:42.366" v="414" actId="122"/>
          <ac:spMkLst>
            <pc:docMk/>
            <pc:sldMk cId="4163109331" sldId="351"/>
            <ac:spMk id="38" creationId="{F7DAF53B-4842-A844-2CD2-45EEBC02C2C9}"/>
          </ac:spMkLst>
        </pc:spChg>
        <pc:spChg chg="add mod">
          <ac:chgData name="Kanstantsin Tsedryk" userId="708e2d0a-1804-4a88-8649-0d6086050429" providerId="ADAL" clId="{0A94AD6A-CA9E-4454-9C79-38323FE46C05}" dt="2023-01-24T17:56:47.448" v="386" actId="571"/>
          <ac:spMkLst>
            <pc:docMk/>
            <pc:sldMk cId="4163109331" sldId="351"/>
            <ac:spMk id="39" creationId="{D1D65CA8-A0AE-BBF7-A169-B6B113D75610}"/>
          </ac:spMkLst>
        </pc:spChg>
        <pc:spChg chg="mod">
          <ac:chgData name="Kanstantsin Tsedryk" userId="708e2d0a-1804-4a88-8649-0d6086050429" providerId="ADAL" clId="{0A94AD6A-CA9E-4454-9C79-38323FE46C05}" dt="2023-01-24T17:56:47.448" v="386" actId="571"/>
          <ac:spMkLst>
            <pc:docMk/>
            <pc:sldMk cId="4163109331" sldId="351"/>
            <ac:spMk id="42" creationId="{A43FDF23-E362-9C64-C1A6-DDC21CDEC869}"/>
          </ac:spMkLst>
        </pc:spChg>
        <pc:spChg chg="mod">
          <ac:chgData name="Kanstantsin Tsedryk" userId="708e2d0a-1804-4a88-8649-0d6086050429" providerId="ADAL" clId="{0A94AD6A-CA9E-4454-9C79-38323FE46C05}" dt="2023-01-24T17:56:47.448" v="386" actId="571"/>
          <ac:spMkLst>
            <pc:docMk/>
            <pc:sldMk cId="4163109331" sldId="351"/>
            <ac:spMk id="43" creationId="{BC86840A-903F-7D15-05E4-7F85884038A6}"/>
          </ac:spMkLst>
        </pc:spChg>
        <pc:spChg chg="mod">
          <ac:chgData name="Kanstantsin Tsedryk" userId="708e2d0a-1804-4a88-8649-0d6086050429" providerId="ADAL" clId="{0A94AD6A-CA9E-4454-9C79-38323FE46C05}" dt="2023-01-24T18:08:59.202" v="545" actId="206"/>
          <ac:spMkLst>
            <pc:docMk/>
            <pc:sldMk cId="4163109331" sldId="351"/>
            <ac:spMk id="45" creationId="{53C64F19-8705-59FF-99BB-E5D971BCD609}"/>
          </ac:spMkLst>
        </pc:spChg>
        <pc:spChg chg="mod">
          <ac:chgData name="Kanstantsin Tsedryk" userId="708e2d0a-1804-4a88-8649-0d6086050429" providerId="ADAL" clId="{0A94AD6A-CA9E-4454-9C79-38323FE46C05}" dt="2023-01-24T18:08:59.202" v="545" actId="206"/>
          <ac:spMkLst>
            <pc:docMk/>
            <pc:sldMk cId="4163109331" sldId="351"/>
            <ac:spMk id="46" creationId="{2A7C4369-CD55-754B-CDA0-F6C36D30E105}"/>
          </ac:spMkLst>
        </pc:spChg>
        <pc:grpChg chg="add del mod">
          <ac:chgData name="Kanstantsin Tsedryk" userId="708e2d0a-1804-4a88-8649-0d6086050429" providerId="ADAL" clId="{0A94AD6A-CA9E-4454-9C79-38323FE46C05}" dt="2023-01-24T17:51:34.715" v="253"/>
          <ac:grpSpMkLst>
            <pc:docMk/>
            <pc:sldMk cId="4163109331" sldId="351"/>
            <ac:grpSpMk id="7" creationId="{3AC4A91A-5FDC-7949-2708-37946C1FE4B8}"/>
          </ac:grpSpMkLst>
        </pc:grpChg>
        <pc:grpChg chg="add del mod">
          <ac:chgData name="Kanstantsin Tsedryk" userId="708e2d0a-1804-4a88-8649-0d6086050429" providerId="ADAL" clId="{0A94AD6A-CA9E-4454-9C79-38323FE46C05}" dt="2023-01-24T17:51:34.715" v="253"/>
          <ac:grpSpMkLst>
            <pc:docMk/>
            <pc:sldMk cId="4163109331" sldId="351"/>
            <ac:grpSpMk id="11" creationId="{A8F12CBB-01A6-1EDA-1E43-6CEB3C420128}"/>
          </ac:grpSpMkLst>
        </pc:grpChg>
        <pc:grpChg chg="add del mod">
          <ac:chgData name="Kanstantsin Tsedryk" userId="708e2d0a-1804-4a88-8649-0d6086050429" providerId="ADAL" clId="{0A94AD6A-CA9E-4454-9C79-38323FE46C05}" dt="2023-01-24T17:51:37.711" v="255"/>
          <ac:grpSpMkLst>
            <pc:docMk/>
            <pc:sldMk cId="4163109331" sldId="351"/>
            <ac:grpSpMk id="19" creationId="{C62204F9-9FCE-10BF-D9C7-B88B2FD96542}"/>
          </ac:grpSpMkLst>
        </pc:grpChg>
        <pc:grpChg chg="add del mod">
          <ac:chgData name="Kanstantsin Tsedryk" userId="708e2d0a-1804-4a88-8649-0d6086050429" providerId="ADAL" clId="{0A94AD6A-CA9E-4454-9C79-38323FE46C05}" dt="2023-01-24T17:51:37.711" v="255"/>
          <ac:grpSpMkLst>
            <pc:docMk/>
            <pc:sldMk cId="4163109331" sldId="351"/>
            <ac:grpSpMk id="23" creationId="{882F787E-537B-1821-66FC-3CD0EF468CEF}"/>
          </ac:grpSpMkLst>
        </pc:grpChg>
        <pc:grpChg chg="add del mod">
          <ac:chgData name="Kanstantsin Tsedryk" userId="708e2d0a-1804-4a88-8649-0d6086050429" providerId="ADAL" clId="{0A94AD6A-CA9E-4454-9C79-38323FE46C05}" dt="2023-01-24T17:56:29.758" v="382" actId="12788"/>
          <ac:grpSpMkLst>
            <pc:docMk/>
            <pc:sldMk cId="4163109331" sldId="351"/>
            <ac:grpSpMk id="31" creationId="{142ED639-5CEA-5BE7-57F9-B46EEC85E320}"/>
          </ac:grpSpMkLst>
        </pc:grpChg>
        <pc:grpChg chg="add del mod">
          <ac:chgData name="Kanstantsin Tsedryk" userId="708e2d0a-1804-4a88-8649-0d6086050429" providerId="ADAL" clId="{0A94AD6A-CA9E-4454-9C79-38323FE46C05}" dt="2023-01-24T17:56:57.852" v="387" actId="12788"/>
          <ac:grpSpMkLst>
            <pc:docMk/>
            <pc:sldMk cId="4163109331" sldId="351"/>
            <ac:grpSpMk id="35" creationId="{E9F08EE3-C352-25F1-BAEE-B3540ED2811B}"/>
          </ac:grpSpMkLst>
        </pc:grpChg>
        <pc:grpChg chg="add mod">
          <ac:chgData name="Kanstantsin Tsedryk" userId="708e2d0a-1804-4a88-8649-0d6086050429" providerId="ADAL" clId="{0A94AD6A-CA9E-4454-9C79-38323FE46C05}" dt="2023-01-24T17:56:47.448" v="386" actId="571"/>
          <ac:grpSpMkLst>
            <pc:docMk/>
            <pc:sldMk cId="4163109331" sldId="351"/>
            <ac:grpSpMk id="40" creationId="{74069E04-9BD8-F3DB-70A0-A55CD38A1230}"/>
          </ac:grpSpMkLst>
        </pc:grpChg>
        <pc:grpChg chg="add mod">
          <ac:chgData name="Kanstantsin Tsedryk" userId="708e2d0a-1804-4a88-8649-0d6086050429" providerId="ADAL" clId="{0A94AD6A-CA9E-4454-9C79-38323FE46C05}" dt="2023-01-24T18:08:59.202" v="545" actId="206"/>
          <ac:grpSpMkLst>
            <pc:docMk/>
            <pc:sldMk cId="4163109331" sldId="351"/>
            <ac:grpSpMk id="44" creationId="{FAE00B87-FD4E-66BE-B90D-A4790CC4B758}"/>
          </ac:grpSpMkLst>
        </pc:grpChg>
        <pc:picChg chg="mod">
          <ac:chgData name="Kanstantsin Tsedryk" userId="708e2d0a-1804-4a88-8649-0d6086050429" providerId="ADAL" clId="{0A94AD6A-CA9E-4454-9C79-38323FE46C05}" dt="2023-01-24T17:51:32.350" v="252"/>
          <ac:picMkLst>
            <pc:docMk/>
            <pc:sldMk cId="4163109331" sldId="351"/>
            <ac:picMk id="8" creationId="{949445CE-E924-366B-3BFF-5CA1A91D62B4}"/>
          </ac:picMkLst>
        </pc:picChg>
        <pc:picChg chg="mod">
          <ac:chgData name="Kanstantsin Tsedryk" userId="708e2d0a-1804-4a88-8649-0d6086050429" providerId="ADAL" clId="{0A94AD6A-CA9E-4454-9C79-38323FE46C05}" dt="2023-01-24T17:51:32.350" v="252"/>
          <ac:picMkLst>
            <pc:docMk/>
            <pc:sldMk cId="4163109331" sldId="351"/>
            <ac:picMk id="12" creationId="{19D27BF0-1267-13E1-CA43-723978A39EDC}"/>
          </ac:picMkLst>
        </pc:picChg>
        <pc:picChg chg="mod">
          <ac:chgData name="Kanstantsin Tsedryk" userId="708e2d0a-1804-4a88-8649-0d6086050429" providerId="ADAL" clId="{0A94AD6A-CA9E-4454-9C79-38323FE46C05}" dt="2023-01-24T17:51:35.400" v="254"/>
          <ac:picMkLst>
            <pc:docMk/>
            <pc:sldMk cId="4163109331" sldId="351"/>
            <ac:picMk id="20" creationId="{B334F95D-C0DB-F1C4-496B-5333FC608B57}"/>
          </ac:picMkLst>
        </pc:picChg>
        <pc:picChg chg="mod">
          <ac:chgData name="Kanstantsin Tsedryk" userId="708e2d0a-1804-4a88-8649-0d6086050429" providerId="ADAL" clId="{0A94AD6A-CA9E-4454-9C79-38323FE46C05}" dt="2023-01-24T17:51:35.400" v="254"/>
          <ac:picMkLst>
            <pc:docMk/>
            <pc:sldMk cId="4163109331" sldId="351"/>
            <ac:picMk id="24" creationId="{76F035C5-4E09-A774-3C6D-68806C3FE497}"/>
          </ac:picMkLst>
        </pc:picChg>
        <pc:picChg chg="mod">
          <ac:chgData name="Kanstantsin Tsedryk" userId="708e2d0a-1804-4a88-8649-0d6086050429" providerId="ADAL" clId="{0A94AD6A-CA9E-4454-9C79-38323FE46C05}" dt="2023-01-24T17:56:35.151" v="383" actId="122"/>
          <ac:picMkLst>
            <pc:docMk/>
            <pc:sldMk cId="4163109331" sldId="351"/>
            <ac:picMk id="32" creationId="{319D34F0-13AB-61E2-C06F-8D4C510501FF}"/>
          </ac:picMkLst>
        </pc:picChg>
        <pc:picChg chg="mod">
          <ac:chgData name="Kanstantsin Tsedryk" userId="708e2d0a-1804-4a88-8649-0d6086050429" providerId="ADAL" clId="{0A94AD6A-CA9E-4454-9C79-38323FE46C05}" dt="2023-01-24T17:56:57.852" v="387" actId="12788"/>
          <ac:picMkLst>
            <pc:docMk/>
            <pc:sldMk cId="4163109331" sldId="351"/>
            <ac:picMk id="36" creationId="{ED70FBC3-2F01-1C57-6750-C8B5DC0904CA}"/>
          </ac:picMkLst>
        </pc:picChg>
        <pc:picChg chg="mod">
          <ac:chgData name="Kanstantsin Tsedryk" userId="708e2d0a-1804-4a88-8649-0d6086050429" providerId="ADAL" clId="{0A94AD6A-CA9E-4454-9C79-38323FE46C05}" dt="2023-01-24T17:56:47.448" v="386" actId="571"/>
          <ac:picMkLst>
            <pc:docMk/>
            <pc:sldMk cId="4163109331" sldId="351"/>
            <ac:picMk id="41" creationId="{2214A526-2EC0-B138-9CD8-FA816C2E8551}"/>
          </ac:picMkLst>
        </pc:picChg>
      </pc:sldChg>
      <pc:sldChg chg="addSp delSp modSp new mod modAnim">
        <pc:chgData name="Kanstantsin Tsedryk" userId="708e2d0a-1804-4a88-8649-0d6086050429" providerId="ADAL" clId="{0A94AD6A-CA9E-4454-9C79-38323FE46C05}" dt="2023-01-24T18:12:34.386" v="557" actId="207"/>
        <pc:sldMkLst>
          <pc:docMk/>
          <pc:sldMk cId="3150135602" sldId="352"/>
        </pc:sldMkLst>
        <pc:spChg chg="mod">
          <ac:chgData name="Kanstantsin Tsedryk" userId="708e2d0a-1804-4a88-8649-0d6086050429" providerId="ADAL" clId="{0A94AD6A-CA9E-4454-9C79-38323FE46C05}" dt="2023-01-24T18:11:49.908" v="549"/>
          <ac:spMkLst>
            <pc:docMk/>
            <pc:sldMk cId="3150135602" sldId="352"/>
            <ac:spMk id="2" creationId="{A4916377-9BBD-0E4C-ADCC-20B7D7082883}"/>
          </ac:spMkLst>
        </pc:spChg>
        <pc:spChg chg="add del mod">
          <ac:chgData name="Kanstantsin Tsedryk" userId="708e2d0a-1804-4a88-8649-0d6086050429" providerId="ADAL" clId="{0A94AD6A-CA9E-4454-9C79-38323FE46C05}" dt="2023-01-24T17:59:06.489" v="417"/>
          <ac:spMkLst>
            <pc:docMk/>
            <pc:sldMk cId="3150135602" sldId="352"/>
            <ac:spMk id="3" creationId="{314A603A-6C46-00B0-370B-EEC2E2CEB88A}"/>
          </ac:spMkLst>
        </pc:spChg>
        <pc:spChg chg="add del mod">
          <ac:chgData name="Kanstantsin Tsedryk" userId="708e2d0a-1804-4a88-8649-0d6086050429" providerId="ADAL" clId="{0A94AD6A-CA9E-4454-9C79-38323FE46C05}" dt="2023-01-24T17:59:06.489" v="417"/>
          <ac:spMkLst>
            <pc:docMk/>
            <pc:sldMk cId="3150135602" sldId="352"/>
            <ac:spMk id="4" creationId="{5BA781DA-D6F3-8EC8-AF05-6CF34DC09923}"/>
          </ac:spMkLst>
        </pc:spChg>
        <pc:spChg chg="add del mod">
          <ac:chgData name="Kanstantsin Tsedryk" userId="708e2d0a-1804-4a88-8649-0d6086050429" providerId="ADAL" clId="{0A94AD6A-CA9E-4454-9C79-38323FE46C05}" dt="2023-01-24T17:59:06.489" v="417"/>
          <ac:spMkLst>
            <pc:docMk/>
            <pc:sldMk cId="3150135602" sldId="352"/>
            <ac:spMk id="5" creationId="{26EA6067-5C5A-EDDA-D349-D344B4227E06}"/>
          </ac:spMkLst>
        </pc:spChg>
        <pc:spChg chg="add del mod">
          <ac:chgData name="Kanstantsin Tsedryk" userId="708e2d0a-1804-4a88-8649-0d6086050429" providerId="ADAL" clId="{0A94AD6A-CA9E-4454-9C79-38323FE46C05}" dt="2023-01-24T17:59:06.489" v="417"/>
          <ac:spMkLst>
            <pc:docMk/>
            <pc:sldMk cId="3150135602" sldId="352"/>
            <ac:spMk id="6" creationId="{2E56BDAE-FF17-663C-9F35-EF2C5A79C71D}"/>
          </ac:spMkLst>
        </pc:spChg>
        <pc:spChg chg="mod">
          <ac:chgData name="Kanstantsin Tsedryk" userId="708e2d0a-1804-4a88-8649-0d6086050429" providerId="ADAL" clId="{0A94AD6A-CA9E-4454-9C79-38323FE46C05}" dt="2023-01-24T17:59:02.627" v="416"/>
          <ac:spMkLst>
            <pc:docMk/>
            <pc:sldMk cId="3150135602" sldId="352"/>
            <ac:spMk id="9" creationId="{AD954E43-5E32-3A39-3E2C-E4184CA27BA1}"/>
          </ac:spMkLst>
        </pc:spChg>
        <pc:spChg chg="mod">
          <ac:chgData name="Kanstantsin Tsedryk" userId="708e2d0a-1804-4a88-8649-0d6086050429" providerId="ADAL" clId="{0A94AD6A-CA9E-4454-9C79-38323FE46C05}" dt="2023-01-24T17:59:02.627" v="416"/>
          <ac:spMkLst>
            <pc:docMk/>
            <pc:sldMk cId="3150135602" sldId="352"/>
            <ac:spMk id="11" creationId="{B88320B8-BC75-4A20-5C4D-58CF80A39D83}"/>
          </ac:spMkLst>
        </pc:spChg>
        <pc:spChg chg="mod">
          <ac:chgData name="Kanstantsin Tsedryk" userId="708e2d0a-1804-4a88-8649-0d6086050429" providerId="ADAL" clId="{0A94AD6A-CA9E-4454-9C79-38323FE46C05}" dt="2023-01-24T17:59:02.627" v="416"/>
          <ac:spMkLst>
            <pc:docMk/>
            <pc:sldMk cId="3150135602" sldId="352"/>
            <ac:spMk id="14" creationId="{EB182AD7-AEEB-AF3A-A7DE-4F530E9F346C}"/>
          </ac:spMkLst>
        </pc:spChg>
        <pc:spChg chg="mod">
          <ac:chgData name="Kanstantsin Tsedryk" userId="708e2d0a-1804-4a88-8649-0d6086050429" providerId="ADAL" clId="{0A94AD6A-CA9E-4454-9C79-38323FE46C05}" dt="2023-01-24T17:59:02.627" v="416"/>
          <ac:spMkLst>
            <pc:docMk/>
            <pc:sldMk cId="3150135602" sldId="352"/>
            <ac:spMk id="16" creationId="{4F39D496-C455-D836-6C7E-E2A44798B44C}"/>
          </ac:spMkLst>
        </pc:spChg>
        <pc:spChg chg="add mod">
          <ac:chgData name="Kanstantsin Tsedryk" userId="708e2d0a-1804-4a88-8649-0d6086050429" providerId="ADAL" clId="{0A94AD6A-CA9E-4454-9C79-38323FE46C05}" dt="2023-01-24T18:02:12.243" v="497" actId="12788"/>
          <ac:spMkLst>
            <pc:docMk/>
            <pc:sldMk cId="3150135602" sldId="352"/>
            <ac:spMk id="17" creationId="{E6E5D4A4-190F-8C6A-70D7-81D7CE710A1C}"/>
          </ac:spMkLst>
        </pc:spChg>
        <pc:spChg chg="add mod">
          <ac:chgData name="Kanstantsin Tsedryk" userId="708e2d0a-1804-4a88-8649-0d6086050429" providerId="ADAL" clId="{0A94AD6A-CA9E-4454-9C79-38323FE46C05}" dt="2023-01-24T18:02:05.624" v="496" actId="1038"/>
          <ac:spMkLst>
            <pc:docMk/>
            <pc:sldMk cId="3150135602" sldId="352"/>
            <ac:spMk id="18" creationId="{698B8CE9-3564-A445-A239-DEDF0688E473}"/>
          </ac:spMkLst>
        </pc:spChg>
        <pc:spChg chg="add mod">
          <ac:chgData name="Kanstantsin Tsedryk" userId="708e2d0a-1804-4a88-8649-0d6086050429" providerId="ADAL" clId="{0A94AD6A-CA9E-4454-9C79-38323FE46C05}" dt="2023-01-24T18:02:12.243" v="497" actId="12788"/>
          <ac:spMkLst>
            <pc:docMk/>
            <pc:sldMk cId="3150135602" sldId="352"/>
            <ac:spMk id="19" creationId="{F4FAB661-8EC1-1EB1-B2B1-EA177B149CE4}"/>
          </ac:spMkLst>
        </pc:spChg>
        <pc:spChg chg="add mod">
          <ac:chgData name="Kanstantsin Tsedryk" userId="708e2d0a-1804-4a88-8649-0d6086050429" providerId="ADAL" clId="{0A94AD6A-CA9E-4454-9C79-38323FE46C05}" dt="2023-01-24T18:02:05.624" v="496" actId="1038"/>
          <ac:spMkLst>
            <pc:docMk/>
            <pc:sldMk cId="3150135602" sldId="352"/>
            <ac:spMk id="20" creationId="{EF69BAEB-CEC9-E1D4-E830-F27E0D25887F}"/>
          </ac:spMkLst>
        </pc:spChg>
        <pc:spChg chg="mod">
          <ac:chgData name="Kanstantsin Tsedryk" userId="708e2d0a-1804-4a88-8649-0d6086050429" providerId="ADAL" clId="{0A94AD6A-CA9E-4454-9C79-38323FE46C05}" dt="2023-01-24T18:02:12.243" v="497" actId="12788"/>
          <ac:spMkLst>
            <pc:docMk/>
            <pc:sldMk cId="3150135602" sldId="352"/>
            <ac:spMk id="23" creationId="{724DF4A3-738A-881D-D79C-938FB131F190}"/>
          </ac:spMkLst>
        </pc:spChg>
        <pc:spChg chg="mod">
          <ac:chgData name="Kanstantsin Tsedryk" userId="708e2d0a-1804-4a88-8649-0d6086050429" providerId="ADAL" clId="{0A94AD6A-CA9E-4454-9C79-38323FE46C05}" dt="2023-01-24T18:12:26.423" v="556" actId="207"/>
          <ac:spMkLst>
            <pc:docMk/>
            <pc:sldMk cId="3150135602" sldId="352"/>
            <ac:spMk id="25" creationId="{1EA29FFC-171E-E567-D2E5-A721663EFBA4}"/>
          </ac:spMkLst>
        </pc:spChg>
        <pc:spChg chg="mod">
          <ac:chgData name="Kanstantsin Tsedryk" userId="708e2d0a-1804-4a88-8649-0d6086050429" providerId="ADAL" clId="{0A94AD6A-CA9E-4454-9C79-38323FE46C05}" dt="2023-01-24T18:02:05.624" v="496" actId="1038"/>
          <ac:spMkLst>
            <pc:docMk/>
            <pc:sldMk cId="3150135602" sldId="352"/>
            <ac:spMk id="28" creationId="{2CD4B5E0-D43A-7AF8-303B-CF3417A3FA8D}"/>
          </ac:spMkLst>
        </pc:spChg>
        <pc:spChg chg="mod">
          <ac:chgData name="Kanstantsin Tsedryk" userId="708e2d0a-1804-4a88-8649-0d6086050429" providerId="ADAL" clId="{0A94AD6A-CA9E-4454-9C79-38323FE46C05}" dt="2023-01-24T18:12:34.386" v="557" actId="207"/>
          <ac:spMkLst>
            <pc:docMk/>
            <pc:sldMk cId="3150135602" sldId="352"/>
            <ac:spMk id="30" creationId="{26CE3E04-55A1-3B48-486E-EC8A126FEC50}"/>
          </ac:spMkLst>
        </pc:spChg>
        <pc:spChg chg="mod">
          <ac:chgData name="Kanstantsin Tsedryk" userId="708e2d0a-1804-4a88-8649-0d6086050429" providerId="ADAL" clId="{0A94AD6A-CA9E-4454-9C79-38323FE46C05}" dt="2023-01-24T18:11:43.158" v="548"/>
          <ac:spMkLst>
            <pc:docMk/>
            <pc:sldMk cId="3150135602" sldId="352"/>
            <ac:spMk id="32" creationId="{A0A9F7EB-744B-EEF9-3E06-8F724E812D37}"/>
          </ac:spMkLst>
        </pc:spChg>
        <pc:spChg chg="mod">
          <ac:chgData name="Kanstantsin Tsedryk" userId="708e2d0a-1804-4a88-8649-0d6086050429" providerId="ADAL" clId="{0A94AD6A-CA9E-4454-9C79-38323FE46C05}" dt="2023-01-24T18:11:55.742" v="554" actId="20577"/>
          <ac:spMkLst>
            <pc:docMk/>
            <pc:sldMk cId="3150135602" sldId="352"/>
            <ac:spMk id="33" creationId="{A323E89A-0E9E-2808-1520-4AE25CED008E}"/>
          </ac:spMkLst>
        </pc:spChg>
        <pc:grpChg chg="add del mod">
          <ac:chgData name="Kanstantsin Tsedryk" userId="708e2d0a-1804-4a88-8649-0d6086050429" providerId="ADAL" clId="{0A94AD6A-CA9E-4454-9C79-38323FE46C05}" dt="2023-01-24T17:59:06.489" v="417"/>
          <ac:grpSpMkLst>
            <pc:docMk/>
            <pc:sldMk cId="3150135602" sldId="352"/>
            <ac:grpSpMk id="7" creationId="{52F9CF5C-CD3A-D444-C346-A2B65CBA5A23}"/>
          </ac:grpSpMkLst>
        </pc:grpChg>
        <pc:grpChg chg="mod">
          <ac:chgData name="Kanstantsin Tsedryk" userId="708e2d0a-1804-4a88-8649-0d6086050429" providerId="ADAL" clId="{0A94AD6A-CA9E-4454-9C79-38323FE46C05}" dt="2023-01-24T17:59:02.627" v="416"/>
          <ac:grpSpMkLst>
            <pc:docMk/>
            <pc:sldMk cId="3150135602" sldId="352"/>
            <ac:grpSpMk id="8" creationId="{B496354C-F942-58B9-5135-76D988745C81}"/>
          </ac:grpSpMkLst>
        </pc:grpChg>
        <pc:grpChg chg="add del mod">
          <ac:chgData name="Kanstantsin Tsedryk" userId="708e2d0a-1804-4a88-8649-0d6086050429" providerId="ADAL" clId="{0A94AD6A-CA9E-4454-9C79-38323FE46C05}" dt="2023-01-24T17:59:06.489" v="417"/>
          <ac:grpSpMkLst>
            <pc:docMk/>
            <pc:sldMk cId="3150135602" sldId="352"/>
            <ac:grpSpMk id="12" creationId="{169A2CCC-7A8D-551F-28F4-8F0CC1E1473F}"/>
          </ac:grpSpMkLst>
        </pc:grpChg>
        <pc:grpChg chg="mod">
          <ac:chgData name="Kanstantsin Tsedryk" userId="708e2d0a-1804-4a88-8649-0d6086050429" providerId="ADAL" clId="{0A94AD6A-CA9E-4454-9C79-38323FE46C05}" dt="2023-01-24T17:59:02.627" v="416"/>
          <ac:grpSpMkLst>
            <pc:docMk/>
            <pc:sldMk cId="3150135602" sldId="352"/>
            <ac:grpSpMk id="13" creationId="{8EBF3AE7-765A-6B90-3A15-D8B99DF1E851}"/>
          </ac:grpSpMkLst>
        </pc:grpChg>
        <pc:grpChg chg="add mod">
          <ac:chgData name="Kanstantsin Tsedryk" userId="708e2d0a-1804-4a88-8649-0d6086050429" providerId="ADAL" clId="{0A94AD6A-CA9E-4454-9C79-38323FE46C05}" dt="2023-01-24T18:02:12.243" v="497" actId="12788"/>
          <ac:grpSpMkLst>
            <pc:docMk/>
            <pc:sldMk cId="3150135602" sldId="352"/>
            <ac:grpSpMk id="21" creationId="{DC7C7A8F-579B-48DE-1FA1-561A0BDE553C}"/>
          </ac:grpSpMkLst>
        </pc:grpChg>
        <pc:grpChg chg="mod">
          <ac:chgData name="Kanstantsin Tsedryk" userId="708e2d0a-1804-4a88-8649-0d6086050429" providerId="ADAL" clId="{0A94AD6A-CA9E-4454-9C79-38323FE46C05}" dt="2023-01-24T18:02:12.243" v="497" actId="12788"/>
          <ac:grpSpMkLst>
            <pc:docMk/>
            <pc:sldMk cId="3150135602" sldId="352"/>
            <ac:grpSpMk id="22" creationId="{9ED5CD60-8293-9331-6E2C-EBFE293176D9}"/>
          </ac:grpSpMkLst>
        </pc:grpChg>
        <pc:grpChg chg="add mod">
          <ac:chgData name="Kanstantsin Tsedryk" userId="708e2d0a-1804-4a88-8649-0d6086050429" providerId="ADAL" clId="{0A94AD6A-CA9E-4454-9C79-38323FE46C05}" dt="2023-01-24T18:02:05.624" v="496" actId="1038"/>
          <ac:grpSpMkLst>
            <pc:docMk/>
            <pc:sldMk cId="3150135602" sldId="352"/>
            <ac:grpSpMk id="26" creationId="{F88DB188-0CF8-EE37-EF96-6077CA9D595C}"/>
          </ac:grpSpMkLst>
        </pc:grpChg>
        <pc:grpChg chg="mod">
          <ac:chgData name="Kanstantsin Tsedryk" userId="708e2d0a-1804-4a88-8649-0d6086050429" providerId="ADAL" clId="{0A94AD6A-CA9E-4454-9C79-38323FE46C05}" dt="2023-01-24T18:02:05.624" v="496" actId="1038"/>
          <ac:grpSpMkLst>
            <pc:docMk/>
            <pc:sldMk cId="3150135602" sldId="352"/>
            <ac:grpSpMk id="27" creationId="{1CEFEA57-8AD6-A8AC-5CF5-3319656E9A7C}"/>
          </ac:grpSpMkLst>
        </pc:grpChg>
        <pc:grpChg chg="add mod">
          <ac:chgData name="Kanstantsin Tsedryk" userId="708e2d0a-1804-4a88-8649-0d6086050429" providerId="ADAL" clId="{0A94AD6A-CA9E-4454-9C79-38323FE46C05}" dt="2023-01-24T18:11:43.158" v="548"/>
          <ac:grpSpMkLst>
            <pc:docMk/>
            <pc:sldMk cId="3150135602" sldId="352"/>
            <ac:grpSpMk id="31" creationId="{2EECDEBC-E3D0-76CA-1D1E-3E8D79BDC07C}"/>
          </ac:grpSpMkLst>
        </pc:grpChg>
        <pc:picChg chg="mod">
          <ac:chgData name="Kanstantsin Tsedryk" userId="708e2d0a-1804-4a88-8649-0d6086050429" providerId="ADAL" clId="{0A94AD6A-CA9E-4454-9C79-38323FE46C05}" dt="2023-01-24T17:59:02.627" v="416"/>
          <ac:picMkLst>
            <pc:docMk/>
            <pc:sldMk cId="3150135602" sldId="352"/>
            <ac:picMk id="10" creationId="{3E543136-961C-5CA1-7344-388251692703}"/>
          </ac:picMkLst>
        </pc:picChg>
        <pc:picChg chg="mod">
          <ac:chgData name="Kanstantsin Tsedryk" userId="708e2d0a-1804-4a88-8649-0d6086050429" providerId="ADAL" clId="{0A94AD6A-CA9E-4454-9C79-38323FE46C05}" dt="2023-01-24T17:59:02.627" v="416"/>
          <ac:picMkLst>
            <pc:docMk/>
            <pc:sldMk cId="3150135602" sldId="352"/>
            <ac:picMk id="15" creationId="{AC7E4486-D9FA-6AA2-6FFE-B6D7BDE5882B}"/>
          </ac:picMkLst>
        </pc:picChg>
        <pc:picChg chg="mod">
          <ac:chgData name="Kanstantsin Tsedryk" userId="708e2d0a-1804-4a88-8649-0d6086050429" providerId="ADAL" clId="{0A94AD6A-CA9E-4454-9C79-38323FE46C05}" dt="2023-01-24T18:02:12.243" v="497" actId="12788"/>
          <ac:picMkLst>
            <pc:docMk/>
            <pc:sldMk cId="3150135602" sldId="352"/>
            <ac:picMk id="24" creationId="{932EF7B8-C5EB-2797-A079-6B27DB9C5477}"/>
          </ac:picMkLst>
        </pc:picChg>
        <pc:picChg chg="mod">
          <ac:chgData name="Kanstantsin Tsedryk" userId="708e2d0a-1804-4a88-8649-0d6086050429" providerId="ADAL" clId="{0A94AD6A-CA9E-4454-9C79-38323FE46C05}" dt="2023-01-24T18:02:05.624" v="496" actId="1038"/>
          <ac:picMkLst>
            <pc:docMk/>
            <pc:sldMk cId="3150135602" sldId="352"/>
            <ac:picMk id="29" creationId="{D8082C33-289E-35B4-D872-DDAA3590D122}"/>
          </ac:picMkLst>
        </pc:picChg>
      </pc:sldChg>
      <pc:sldChg chg="addSp delSp modSp new mod modAnim">
        <pc:chgData name="Kanstantsin Tsedryk" userId="708e2d0a-1804-4a88-8649-0d6086050429" providerId="ADAL" clId="{0A94AD6A-CA9E-4454-9C79-38323FE46C05}" dt="2023-01-24T18:17:22.613" v="595" actId="12788"/>
        <pc:sldMkLst>
          <pc:docMk/>
          <pc:sldMk cId="100185814" sldId="353"/>
        </pc:sldMkLst>
        <pc:spChg chg="mod">
          <ac:chgData name="Kanstantsin Tsedryk" userId="708e2d0a-1804-4a88-8649-0d6086050429" providerId="ADAL" clId="{0A94AD6A-CA9E-4454-9C79-38323FE46C05}" dt="2023-01-24T18:12:43.844" v="559"/>
          <ac:spMkLst>
            <pc:docMk/>
            <pc:sldMk cId="100185814" sldId="353"/>
            <ac:spMk id="2" creationId="{9B160267-9600-A9FC-5B0A-2B3D33FFE631}"/>
          </ac:spMkLst>
        </pc:spChg>
        <pc:spChg chg="mod">
          <ac:chgData name="Kanstantsin Tsedryk" userId="708e2d0a-1804-4a88-8649-0d6086050429" providerId="ADAL" clId="{0A94AD6A-CA9E-4454-9C79-38323FE46C05}" dt="2023-01-24T18:13:13.656" v="561"/>
          <ac:spMkLst>
            <pc:docMk/>
            <pc:sldMk cId="100185814" sldId="353"/>
            <ac:spMk id="4" creationId="{EF564F26-A0FB-AD1E-FD8D-CBC4C8A0F2A7}"/>
          </ac:spMkLst>
        </pc:spChg>
        <pc:spChg chg="mod">
          <ac:chgData name="Kanstantsin Tsedryk" userId="708e2d0a-1804-4a88-8649-0d6086050429" providerId="ADAL" clId="{0A94AD6A-CA9E-4454-9C79-38323FE46C05}" dt="2023-01-24T18:13:20.300" v="567" actId="20577"/>
          <ac:spMkLst>
            <pc:docMk/>
            <pc:sldMk cId="100185814" sldId="353"/>
            <ac:spMk id="5" creationId="{398EE978-2454-2227-5A45-C64A3EEE30C2}"/>
          </ac:spMkLst>
        </pc:spChg>
        <pc:spChg chg="add del mod">
          <ac:chgData name="Kanstantsin Tsedryk" userId="708e2d0a-1804-4a88-8649-0d6086050429" providerId="ADAL" clId="{0A94AD6A-CA9E-4454-9C79-38323FE46C05}" dt="2023-01-24T18:14:25.815" v="569"/>
          <ac:spMkLst>
            <pc:docMk/>
            <pc:sldMk cId="100185814" sldId="353"/>
            <ac:spMk id="6" creationId="{F370E2BF-239C-6D6F-D2CE-FEC939EFBE09}"/>
          </ac:spMkLst>
        </pc:spChg>
        <pc:spChg chg="add del mod">
          <ac:chgData name="Kanstantsin Tsedryk" userId="708e2d0a-1804-4a88-8649-0d6086050429" providerId="ADAL" clId="{0A94AD6A-CA9E-4454-9C79-38323FE46C05}" dt="2023-01-24T18:14:25.815" v="569"/>
          <ac:spMkLst>
            <pc:docMk/>
            <pc:sldMk cId="100185814" sldId="353"/>
            <ac:spMk id="7" creationId="{D70DE5D9-3D93-CC28-FAB1-75471149D721}"/>
          </ac:spMkLst>
        </pc:spChg>
        <pc:spChg chg="add del mod">
          <ac:chgData name="Kanstantsin Tsedryk" userId="708e2d0a-1804-4a88-8649-0d6086050429" providerId="ADAL" clId="{0A94AD6A-CA9E-4454-9C79-38323FE46C05}" dt="2023-01-24T18:14:25.815" v="569"/>
          <ac:spMkLst>
            <pc:docMk/>
            <pc:sldMk cId="100185814" sldId="353"/>
            <ac:spMk id="8" creationId="{0E5B227D-BE31-7C66-FF64-9BB8413F6AF1}"/>
          </ac:spMkLst>
        </pc:spChg>
        <pc:spChg chg="add del mod">
          <ac:chgData name="Kanstantsin Tsedryk" userId="708e2d0a-1804-4a88-8649-0d6086050429" providerId="ADAL" clId="{0A94AD6A-CA9E-4454-9C79-38323FE46C05}" dt="2023-01-24T18:14:25.815" v="569"/>
          <ac:spMkLst>
            <pc:docMk/>
            <pc:sldMk cId="100185814" sldId="353"/>
            <ac:spMk id="9" creationId="{0BCDC2EB-520F-44D6-7584-8917AC93A88A}"/>
          </ac:spMkLst>
        </pc:spChg>
        <pc:spChg chg="mod">
          <ac:chgData name="Kanstantsin Tsedryk" userId="708e2d0a-1804-4a88-8649-0d6086050429" providerId="ADAL" clId="{0A94AD6A-CA9E-4454-9C79-38323FE46C05}" dt="2023-01-24T18:14:22.680" v="568"/>
          <ac:spMkLst>
            <pc:docMk/>
            <pc:sldMk cId="100185814" sldId="353"/>
            <ac:spMk id="12" creationId="{A59B10EA-487B-C98B-7505-19D510619106}"/>
          </ac:spMkLst>
        </pc:spChg>
        <pc:spChg chg="mod">
          <ac:chgData name="Kanstantsin Tsedryk" userId="708e2d0a-1804-4a88-8649-0d6086050429" providerId="ADAL" clId="{0A94AD6A-CA9E-4454-9C79-38323FE46C05}" dt="2023-01-24T18:14:22.680" v="568"/>
          <ac:spMkLst>
            <pc:docMk/>
            <pc:sldMk cId="100185814" sldId="353"/>
            <ac:spMk id="14" creationId="{F93F9F64-DF67-0623-9F24-EE70ADD81F8E}"/>
          </ac:spMkLst>
        </pc:spChg>
        <pc:spChg chg="mod">
          <ac:chgData name="Kanstantsin Tsedryk" userId="708e2d0a-1804-4a88-8649-0d6086050429" providerId="ADAL" clId="{0A94AD6A-CA9E-4454-9C79-38323FE46C05}" dt="2023-01-24T18:14:22.680" v="568"/>
          <ac:spMkLst>
            <pc:docMk/>
            <pc:sldMk cId="100185814" sldId="353"/>
            <ac:spMk id="17" creationId="{76E5792B-3014-1854-6AE3-BAAE2B70FCD2}"/>
          </ac:spMkLst>
        </pc:spChg>
        <pc:spChg chg="mod">
          <ac:chgData name="Kanstantsin Tsedryk" userId="708e2d0a-1804-4a88-8649-0d6086050429" providerId="ADAL" clId="{0A94AD6A-CA9E-4454-9C79-38323FE46C05}" dt="2023-01-24T18:14:22.680" v="568"/>
          <ac:spMkLst>
            <pc:docMk/>
            <pc:sldMk cId="100185814" sldId="353"/>
            <ac:spMk id="19" creationId="{EF495E4C-597B-85DF-518B-9760F2C8F199}"/>
          </ac:spMkLst>
        </pc:spChg>
        <pc:spChg chg="add mod">
          <ac:chgData name="Kanstantsin Tsedryk" userId="708e2d0a-1804-4a88-8649-0d6086050429" providerId="ADAL" clId="{0A94AD6A-CA9E-4454-9C79-38323FE46C05}" dt="2023-01-24T18:17:16.426" v="594" actId="12788"/>
          <ac:spMkLst>
            <pc:docMk/>
            <pc:sldMk cId="100185814" sldId="353"/>
            <ac:spMk id="20" creationId="{2B00DEC5-7672-63A3-E73C-F7307FB57038}"/>
          </ac:spMkLst>
        </pc:spChg>
        <pc:spChg chg="add mod">
          <ac:chgData name="Kanstantsin Tsedryk" userId="708e2d0a-1804-4a88-8649-0d6086050429" providerId="ADAL" clId="{0A94AD6A-CA9E-4454-9C79-38323FE46C05}" dt="2023-01-24T18:17:22.613" v="595" actId="12788"/>
          <ac:spMkLst>
            <pc:docMk/>
            <pc:sldMk cId="100185814" sldId="353"/>
            <ac:spMk id="21" creationId="{4EB29208-F049-6BB6-85AD-BA4BBBAD0445}"/>
          </ac:spMkLst>
        </pc:spChg>
        <pc:spChg chg="add mod">
          <ac:chgData name="Kanstantsin Tsedryk" userId="708e2d0a-1804-4a88-8649-0d6086050429" providerId="ADAL" clId="{0A94AD6A-CA9E-4454-9C79-38323FE46C05}" dt="2023-01-24T18:17:16.426" v="594" actId="12788"/>
          <ac:spMkLst>
            <pc:docMk/>
            <pc:sldMk cId="100185814" sldId="353"/>
            <ac:spMk id="22" creationId="{3459473C-2AC4-A549-EF30-B9311DD73CC7}"/>
          </ac:spMkLst>
        </pc:spChg>
        <pc:spChg chg="add mod">
          <ac:chgData name="Kanstantsin Tsedryk" userId="708e2d0a-1804-4a88-8649-0d6086050429" providerId="ADAL" clId="{0A94AD6A-CA9E-4454-9C79-38323FE46C05}" dt="2023-01-24T18:17:22.613" v="595" actId="12788"/>
          <ac:spMkLst>
            <pc:docMk/>
            <pc:sldMk cId="100185814" sldId="353"/>
            <ac:spMk id="23" creationId="{C1449D73-55B7-15FB-FBEF-F1227EBCB021}"/>
          </ac:spMkLst>
        </pc:spChg>
        <pc:spChg chg="mod">
          <ac:chgData name="Kanstantsin Tsedryk" userId="708e2d0a-1804-4a88-8649-0d6086050429" providerId="ADAL" clId="{0A94AD6A-CA9E-4454-9C79-38323FE46C05}" dt="2023-01-24T18:17:16.426" v="594" actId="12788"/>
          <ac:spMkLst>
            <pc:docMk/>
            <pc:sldMk cId="100185814" sldId="353"/>
            <ac:spMk id="26" creationId="{120FA3FC-A54C-E8F6-0226-2125CF08375F}"/>
          </ac:spMkLst>
        </pc:spChg>
        <pc:spChg chg="mod">
          <ac:chgData name="Kanstantsin Tsedryk" userId="708e2d0a-1804-4a88-8649-0d6086050429" providerId="ADAL" clId="{0A94AD6A-CA9E-4454-9C79-38323FE46C05}" dt="2023-01-24T18:17:16.426" v="594" actId="12788"/>
          <ac:spMkLst>
            <pc:docMk/>
            <pc:sldMk cId="100185814" sldId="353"/>
            <ac:spMk id="28" creationId="{18D81499-DF9F-051E-A999-D3933B6B8881}"/>
          </ac:spMkLst>
        </pc:spChg>
        <pc:spChg chg="mod">
          <ac:chgData name="Kanstantsin Tsedryk" userId="708e2d0a-1804-4a88-8649-0d6086050429" providerId="ADAL" clId="{0A94AD6A-CA9E-4454-9C79-38323FE46C05}" dt="2023-01-24T18:17:22.613" v="595" actId="12788"/>
          <ac:spMkLst>
            <pc:docMk/>
            <pc:sldMk cId="100185814" sldId="353"/>
            <ac:spMk id="31" creationId="{B669EF47-A17A-734C-A291-8081ED026B20}"/>
          </ac:spMkLst>
        </pc:spChg>
        <pc:spChg chg="mod">
          <ac:chgData name="Kanstantsin Tsedryk" userId="708e2d0a-1804-4a88-8649-0d6086050429" providerId="ADAL" clId="{0A94AD6A-CA9E-4454-9C79-38323FE46C05}" dt="2023-01-24T18:17:22.613" v="595" actId="12788"/>
          <ac:spMkLst>
            <pc:docMk/>
            <pc:sldMk cId="100185814" sldId="353"/>
            <ac:spMk id="33" creationId="{8E98FDD8-A63F-C1DD-036E-92018C5E000E}"/>
          </ac:spMkLst>
        </pc:spChg>
        <pc:grpChg chg="add mod">
          <ac:chgData name="Kanstantsin Tsedryk" userId="708e2d0a-1804-4a88-8649-0d6086050429" providerId="ADAL" clId="{0A94AD6A-CA9E-4454-9C79-38323FE46C05}" dt="2023-01-24T18:13:13.656" v="561"/>
          <ac:grpSpMkLst>
            <pc:docMk/>
            <pc:sldMk cId="100185814" sldId="353"/>
            <ac:grpSpMk id="3" creationId="{035349A5-BF9B-5606-0E00-96991DB65F64}"/>
          </ac:grpSpMkLst>
        </pc:grpChg>
        <pc:grpChg chg="add del mod">
          <ac:chgData name="Kanstantsin Tsedryk" userId="708e2d0a-1804-4a88-8649-0d6086050429" providerId="ADAL" clId="{0A94AD6A-CA9E-4454-9C79-38323FE46C05}" dt="2023-01-24T18:14:25.815" v="569"/>
          <ac:grpSpMkLst>
            <pc:docMk/>
            <pc:sldMk cId="100185814" sldId="353"/>
            <ac:grpSpMk id="10" creationId="{31742673-C603-D835-3188-8A4990FF807A}"/>
          </ac:grpSpMkLst>
        </pc:grpChg>
        <pc:grpChg chg="mod">
          <ac:chgData name="Kanstantsin Tsedryk" userId="708e2d0a-1804-4a88-8649-0d6086050429" providerId="ADAL" clId="{0A94AD6A-CA9E-4454-9C79-38323FE46C05}" dt="2023-01-24T18:14:22.680" v="568"/>
          <ac:grpSpMkLst>
            <pc:docMk/>
            <pc:sldMk cId="100185814" sldId="353"/>
            <ac:grpSpMk id="11" creationId="{D3B3CBBC-0BB0-EBBE-D22F-C9B2530929F9}"/>
          </ac:grpSpMkLst>
        </pc:grpChg>
        <pc:grpChg chg="add del mod">
          <ac:chgData name="Kanstantsin Tsedryk" userId="708e2d0a-1804-4a88-8649-0d6086050429" providerId="ADAL" clId="{0A94AD6A-CA9E-4454-9C79-38323FE46C05}" dt="2023-01-24T18:14:25.815" v="569"/>
          <ac:grpSpMkLst>
            <pc:docMk/>
            <pc:sldMk cId="100185814" sldId="353"/>
            <ac:grpSpMk id="15" creationId="{EC95F1C6-3C9F-4111-EE6E-D00483BAA87D}"/>
          </ac:grpSpMkLst>
        </pc:grpChg>
        <pc:grpChg chg="mod">
          <ac:chgData name="Kanstantsin Tsedryk" userId="708e2d0a-1804-4a88-8649-0d6086050429" providerId="ADAL" clId="{0A94AD6A-CA9E-4454-9C79-38323FE46C05}" dt="2023-01-24T18:14:22.680" v="568"/>
          <ac:grpSpMkLst>
            <pc:docMk/>
            <pc:sldMk cId="100185814" sldId="353"/>
            <ac:grpSpMk id="16" creationId="{39266188-C523-8EED-4DDB-88DC81AD03F1}"/>
          </ac:grpSpMkLst>
        </pc:grpChg>
        <pc:grpChg chg="add mod">
          <ac:chgData name="Kanstantsin Tsedryk" userId="708e2d0a-1804-4a88-8649-0d6086050429" providerId="ADAL" clId="{0A94AD6A-CA9E-4454-9C79-38323FE46C05}" dt="2023-01-24T18:17:16.426" v="594" actId="12788"/>
          <ac:grpSpMkLst>
            <pc:docMk/>
            <pc:sldMk cId="100185814" sldId="353"/>
            <ac:grpSpMk id="24" creationId="{594B733E-91EA-743C-E85B-39A71113122B}"/>
          </ac:grpSpMkLst>
        </pc:grpChg>
        <pc:grpChg chg="mod">
          <ac:chgData name="Kanstantsin Tsedryk" userId="708e2d0a-1804-4a88-8649-0d6086050429" providerId="ADAL" clId="{0A94AD6A-CA9E-4454-9C79-38323FE46C05}" dt="2023-01-24T18:17:16.426" v="594" actId="12788"/>
          <ac:grpSpMkLst>
            <pc:docMk/>
            <pc:sldMk cId="100185814" sldId="353"/>
            <ac:grpSpMk id="25" creationId="{CECBBF75-CF5B-5694-9482-AC9BCB5FA917}"/>
          </ac:grpSpMkLst>
        </pc:grpChg>
        <pc:grpChg chg="add mod">
          <ac:chgData name="Kanstantsin Tsedryk" userId="708e2d0a-1804-4a88-8649-0d6086050429" providerId="ADAL" clId="{0A94AD6A-CA9E-4454-9C79-38323FE46C05}" dt="2023-01-24T18:17:22.613" v="595" actId="12788"/>
          <ac:grpSpMkLst>
            <pc:docMk/>
            <pc:sldMk cId="100185814" sldId="353"/>
            <ac:grpSpMk id="29" creationId="{BF4D3CC5-2FD5-206E-6E34-238F3C9BB054}"/>
          </ac:grpSpMkLst>
        </pc:grpChg>
        <pc:grpChg chg="mod">
          <ac:chgData name="Kanstantsin Tsedryk" userId="708e2d0a-1804-4a88-8649-0d6086050429" providerId="ADAL" clId="{0A94AD6A-CA9E-4454-9C79-38323FE46C05}" dt="2023-01-24T18:17:22.613" v="595" actId="12788"/>
          <ac:grpSpMkLst>
            <pc:docMk/>
            <pc:sldMk cId="100185814" sldId="353"/>
            <ac:grpSpMk id="30" creationId="{A8F2B766-25C4-66CE-9D80-45F9C87AB90D}"/>
          </ac:grpSpMkLst>
        </pc:grpChg>
        <pc:picChg chg="mod">
          <ac:chgData name="Kanstantsin Tsedryk" userId="708e2d0a-1804-4a88-8649-0d6086050429" providerId="ADAL" clId="{0A94AD6A-CA9E-4454-9C79-38323FE46C05}" dt="2023-01-24T18:14:22.680" v="568"/>
          <ac:picMkLst>
            <pc:docMk/>
            <pc:sldMk cId="100185814" sldId="353"/>
            <ac:picMk id="13" creationId="{7FC29428-114F-0798-ADEF-AB5C55F1F3B4}"/>
          </ac:picMkLst>
        </pc:picChg>
        <pc:picChg chg="mod">
          <ac:chgData name="Kanstantsin Tsedryk" userId="708e2d0a-1804-4a88-8649-0d6086050429" providerId="ADAL" clId="{0A94AD6A-CA9E-4454-9C79-38323FE46C05}" dt="2023-01-24T18:14:22.680" v="568"/>
          <ac:picMkLst>
            <pc:docMk/>
            <pc:sldMk cId="100185814" sldId="353"/>
            <ac:picMk id="18" creationId="{3B41E4B5-5FAE-0E9B-9FD0-DB0DA2B09EC9}"/>
          </ac:picMkLst>
        </pc:picChg>
        <pc:picChg chg="mod">
          <ac:chgData name="Kanstantsin Tsedryk" userId="708e2d0a-1804-4a88-8649-0d6086050429" providerId="ADAL" clId="{0A94AD6A-CA9E-4454-9C79-38323FE46C05}" dt="2023-01-24T18:17:16.426" v="594" actId="12788"/>
          <ac:picMkLst>
            <pc:docMk/>
            <pc:sldMk cId="100185814" sldId="353"/>
            <ac:picMk id="27" creationId="{23A07D2E-1B7C-030D-95F4-D18B69E485AF}"/>
          </ac:picMkLst>
        </pc:picChg>
        <pc:picChg chg="mod">
          <ac:chgData name="Kanstantsin Tsedryk" userId="708e2d0a-1804-4a88-8649-0d6086050429" providerId="ADAL" clId="{0A94AD6A-CA9E-4454-9C79-38323FE46C05}" dt="2023-01-24T18:17:22.613" v="595" actId="12788"/>
          <ac:picMkLst>
            <pc:docMk/>
            <pc:sldMk cId="100185814" sldId="353"/>
            <ac:picMk id="32" creationId="{6F2B5AB7-B841-ED22-EB76-B29804773231}"/>
          </ac:picMkLst>
        </pc:picChg>
      </pc:sldChg>
      <pc:sldChg chg="addSp delSp modSp add mod">
        <pc:chgData name="Kanstantsin Tsedryk" userId="708e2d0a-1804-4a88-8649-0d6086050429" providerId="ADAL" clId="{0A94AD6A-CA9E-4454-9C79-38323FE46C05}" dt="2023-01-24T19:59:38.751" v="1458" actId="403"/>
        <pc:sldMkLst>
          <pc:docMk/>
          <pc:sldMk cId="3987360245" sldId="354"/>
        </pc:sldMkLst>
        <pc:spChg chg="add del mod">
          <ac:chgData name="Kanstantsin Tsedryk" userId="708e2d0a-1804-4a88-8649-0d6086050429" providerId="ADAL" clId="{0A94AD6A-CA9E-4454-9C79-38323FE46C05}" dt="2023-01-24T18:19:04.936" v="597"/>
          <ac:spMkLst>
            <pc:docMk/>
            <pc:sldMk cId="3987360245" sldId="354"/>
            <ac:spMk id="3" creationId="{7254DF38-E3BB-84D4-0E83-D56C7CA4D24D}"/>
          </ac:spMkLst>
        </pc:spChg>
        <pc:spChg chg="add del mod">
          <ac:chgData name="Kanstantsin Tsedryk" userId="708e2d0a-1804-4a88-8649-0d6086050429" providerId="ADAL" clId="{0A94AD6A-CA9E-4454-9C79-38323FE46C05}" dt="2023-01-24T18:19:04.936" v="597"/>
          <ac:spMkLst>
            <pc:docMk/>
            <pc:sldMk cId="3987360245" sldId="354"/>
            <ac:spMk id="4" creationId="{B7A74610-CCDB-40A3-0425-285A9FF61F87}"/>
          </ac:spMkLst>
        </pc:spChg>
        <pc:spChg chg="add del mod">
          <ac:chgData name="Kanstantsin Tsedryk" userId="708e2d0a-1804-4a88-8649-0d6086050429" providerId="ADAL" clId="{0A94AD6A-CA9E-4454-9C79-38323FE46C05}" dt="2023-01-24T18:19:04.936" v="597"/>
          <ac:spMkLst>
            <pc:docMk/>
            <pc:sldMk cId="3987360245" sldId="354"/>
            <ac:spMk id="5" creationId="{D6CB4728-1E83-929D-A9C0-4A436343F1A3}"/>
          </ac:spMkLst>
        </pc:spChg>
        <pc:spChg chg="add del mod">
          <ac:chgData name="Kanstantsin Tsedryk" userId="708e2d0a-1804-4a88-8649-0d6086050429" providerId="ADAL" clId="{0A94AD6A-CA9E-4454-9C79-38323FE46C05}" dt="2023-01-24T18:19:04.936" v="597"/>
          <ac:spMkLst>
            <pc:docMk/>
            <pc:sldMk cId="3987360245" sldId="354"/>
            <ac:spMk id="6" creationId="{D2D929D0-3BFD-AB84-9879-3C2EA206060E}"/>
          </ac:spMkLst>
        </pc:spChg>
        <pc:spChg chg="add del mod">
          <ac:chgData name="Kanstantsin Tsedryk" userId="708e2d0a-1804-4a88-8649-0d6086050429" providerId="ADAL" clId="{0A94AD6A-CA9E-4454-9C79-38323FE46C05}" dt="2023-01-24T18:19:04.936" v="597"/>
          <ac:spMkLst>
            <pc:docMk/>
            <pc:sldMk cId="3987360245" sldId="354"/>
            <ac:spMk id="7" creationId="{72B8C82B-1D2A-8C77-64A6-8CBB0DC4A37C}"/>
          </ac:spMkLst>
        </pc:spChg>
        <pc:spChg chg="add del mod">
          <ac:chgData name="Kanstantsin Tsedryk" userId="708e2d0a-1804-4a88-8649-0d6086050429" providerId="ADAL" clId="{0A94AD6A-CA9E-4454-9C79-38323FE46C05}" dt="2023-01-24T18:19:04.936" v="597"/>
          <ac:spMkLst>
            <pc:docMk/>
            <pc:sldMk cId="3987360245" sldId="354"/>
            <ac:spMk id="8" creationId="{6C4D6254-2493-0D6D-F276-AFEDA2821095}"/>
          </ac:spMkLst>
        </pc:spChg>
        <pc:spChg chg="add del mod">
          <ac:chgData name="Kanstantsin Tsedryk" userId="708e2d0a-1804-4a88-8649-0d6086050429" providerId="ADAL" clId="{0A94AD6A-CA9E-4454-9C79-38323FE46C05}" dt="2023-01-24T18:19:04.936" v="597"/>
          <ac:spMkLst>
            <pc:docMk/>
            <pc:sldMk cId="3987360245" sldId="354"/>
            <ac:spMk id="9" creationId="{552FBE43-987B-9521-245E-98AAB23EA31F}"/>
          </ac:spMkLst>
        </pc:spChg>
        <pc:spChg chg="add mod">
          <ac:chgData name="Kanstantsin Tsedryk" userId="708e2d0a-1804-4a88-8649-0d6086050429" providerId="ADAL" clId="{0A94AD6A-CA9E-4454-9C79-38323FE46C05}" dt="2023-01-24T19:32:01.560" v="1191" actId="207"/>
          <ac:spMkLst>
            <pc:docMk/>
            <pc:sldMk cId="3987360245" sldId="354"/>
            <ac:spMk id="10" creationId="{CCF15C75-465A-B28F-7837-B657F36E3F58}"/>
          </ac:spMkLst>
        </pc:spChg>
        <pc:spChg chg="add mod">
          <ac:chgData name="Kanstantsin Tsedryk" userId="708e2d0a-1804-4a88-8649-0d6086050429" providerId="ADAL" clId="{0A94AD6A-CA9E-4454-9C79-38323FE46C05}" dt="2023-01-24T19:32:01.560" v="1191" actId="207"/>
          <ac:spMkLst>
            <pc:docMk/>
            <pc:sldMk cId="3987360245" sldId="354"/>
            <ac:spMk id="11" creationId="{F440D73C-AEF4-9602-176E-ACF31B6E1299}"/>
          </ac:spMkLst>
        </pc:spChg>
        <pc:spChg chg="add mod">
          <ac:chgData name="Kanstantsin Tsedryk" userId="708e2d0a-1804-4a88-8649-0d6086050429" providerId="ADAL" clId="{0A94AD6A-CA9E-4454-9C79-38323FE46C05}" dt="2023-01-24T19:32:01.560" v="1191" actId="207"/>
          <ac:spMkLst>
            <pc:docMk/>
            <pc:sldMk cId="3987360245" sldId="354"/>
            <ac:spMk id="12" creationId="{7FA7B61A-9A5A-DA8D-9661-6AE573151FBF}"/>
          </ac:spMkLst>
        </pc:spChg>
        <pc:spChg chg="add mod ord">
          <ac:chgData name="Kanstantsin Tsedryk" userId="708e2d0a-1804-4a88-8649-0d6086050429" providerId="ADAL" clId="{0A94AD6A-CA9E-4454-9C79-38323FE46C05}" dt="2023-01-24T19:35:03.502" v="1226" actId="255"/>
          <ac:spMkLst>
            <pc:docMk/>
            <pc:sldMk cId="3987360245" sldId="354"/>
            <ac:spMk id="13" creationId="{E5A5FB36-0643-EC8D-F497-3565197100EE}"/>
          </ac:spMkLst>
        </pc:spChg>
        <pc:spChg chg="add mod">
          <ac:chgData name="Kanstantsin Tsedryk" userId="708e2d0a-1804-4a88-8649-0d6086050429" providerId="ADAL" clId="{0A94AD6A-CA9E-4454-9C79-38323FE46C05}" dt="2023-01-24T19:32:01.560" v="1191" actId="207"/>
          <ac:spMkLst>
            <pc:docMk/>
            <pc:sldMk cId="3987360245" sldId="354"/>
            <ac:spMk id="14" creationId="{913452D1-135C-1F74-BA64-1C70A1F9FEBF}"/>
          </ac:spMkLst>
        </pc:spChg>
        <pc:spChg chg="add mod">
          <ac:chgData name="Kanstantsin Tsedryk" userId="708e2d0a-1804-4a88-8649-0d6086050429" providerId="ADAL" clId="{0A94AD6A-CA9E-4454-9C79-38323FE46C05}" dt="2023-01-24T19:59:38.751" v="1458" actId="403"/>
          <ac:spMkLst>
            <pc:docMk/>
            <pc:sldMk cId="3987360245" sldId="354"/>
            <ac:spMk id="15" creationId="{33634B4E-6C15-63E2-2C2F-ED49A51853F7}"/>
          </ac:spMkLst>
        </pc:spChg>
        <pc:spChg chg="add mod">
          <ac:chgData name="Kanstantsin Tsedryk" userId="708e2d0a-1804-4a88-8649-0d6086050429" providerId="ADAL" clId="{0A94AD6A-CA9E-4454-9C79-38323FE46C05}" dt="2023-01-24T19:15:55.327" v="1040" actId="20577"/>
          <ac:spMkLst>
            <pc:docMk/>
            <pc:sldMk cId="3987360245" sldId="354"/>
            <ac:spMk id="16" creationId="{ED34A4B2-FC7D-0D01-805A-B96E69DAEFD9}"/>
          </ac:spMkLst>
        </pc:spChg>
        <pc:spChg chg="add mod">
          <ac:chgData name="Kanstantsin Tsedryk" userId="708e2d0a-1804-4a88-8649-0d6086050429" providerId="ADAL" clId="{0A94AD6A-CA9E-4454-9C79-38323FE46C05}" dt="2023-01-24T19:32:16.260" v="1192" actId="13244"/>
          <ac:spMkLst>
            <pc:docMk/>
            <pc:sldMk cId="3987360245" sldId="354"/>
            <ac:spMk id="19" creationId="{7A3CE01D-D756-F864-25B4-5E8125B01E11}"/>
          </ac:spMkLst>
        </pc:spChg>
        <pc:picChg chg="add mod">
          <ac:chgData name="Kanstantsin Tsedryk" userId="708e2d0a-1804-4a88-8649-0d6086050429" providerId="ADAL" clId="{0A94AD6A-CA9E-4454-9C79-38323FE46C05}" dt="2023-01-24T19:25:08.351" v="1060" actId="1038"/>
          <ac:picMkLst>
            <pc:docMk/>
            <pc:sldMk cId="3987360245" sldId="354"/>
            <ac:picMk id="18" creationId="{3044362B-BBBE-BED7-4258-DF831CEA1B68}"/>
          </ac:picMkLst>
        </pc:picChg>
        <pc:picChg chg="add mod">
          <ac:chgData name="Kanstantsin Tsedryk" userId="708e2d0a-1804-4a88-8649-0d6086050429" providerId="ADAL" clId="{0A94AD6A-CA9E-4454-9C79-38323FE46C05}" dt="2023-01-24T19:24:56.503" v="1057" actId="1038"/>
          <ac:picMkLst>
            <pc:docMk/>
            <pc:sldMk cId="3987360245" sldId="354"/>
            <ac:picMk id="21" creationId="{43F035AA-33FD-1C72-C69A-3033378625E6}"/>
          </ac:picMkLst>
        </pc:picChg>
        <pc:picChg chg="add del mod">
          <ac:chgData name="Kanstantsin Tsedryk" userId="708e2d0a-1804-4a88-8649-0d6086050429" providerId="ADAL" clId="{0A94AD6A-CA9E-4454-9C79-38323FE46C05}" dt="2023-01-24T18:45:22.697" v="934" actId="478"/>
          <ac:picMkLst>
            <pc:docMk/>
            <pc:sldMk cId="3987360245" sldId="354"/>
            <ac:picMk id="23" creationId="{67F9D566-9686-E33B-22B1-FCA21E58E349}"/>
          </ac:picMkLst>
        </pc:picChg>
        <pc:picChg chg="add mod">
          <ac:chgData name="Kanstantsin Tsedryk" userId="708e2d0a-1804-4a88-8649-0d6086050429" providerId="ADAL" clId="{0A94AD6A-CA9E-4454-9C79-38323FE46C05}" dt="2023-01-24T19:24:56.503" v="1057" actId="1038"/>
          <ac:picMkLst>
            <pc:docMk/>
            <pc:sldMk cId="3987360245" sldId="354"/>
            <ac:picMk id="25" creationId="{F26F4111-4AEA-A588-CA6D-857FB46EEAA3}"/>
          </ac:picMkLst>
        </pc:picChg>
        <pc:picChg chg="add mod">
          <ac:chgData name="Kanstantsin Tsedryk" userId="708e2d0a-1804-4a88-8649-0d6086050429" providerId="ADAL" clId="{0A94AD6A-CA9E-4454-9C79-38323FE46C05}" dt="2023-01-24T19:25:08.351" v="1060" actId="1038"/>
          <ac:picMkLst>
            <pc:docMk/>
            <pc:sldMk cId="3987360245" sldId="354"/>
            <ac:picMk id="27" creationId="{368E790F-FE4E-1436-0FBE-B4F3F448D89D}"/>
          </ac:picMkLst>
        </pc:picChg>
        <pc:picChg chg="add mod">
          <ac:chgData name="Kanstantsin Tsedryk" userId="708e2d0a-1804-4a88-8649-0d6086050429" providerId="ADAL" clId="{0A94AD6A-CA9E-4454-9C79-38323FE46C05}" dt="2023-01-24T19:25:08.351" v="1060" actId="1038"/>
          <ac:picMkLst>
            <pc:docMk/>
            <pc:sldMk cId="3987360245" sldId="354"/>
            <ac:picMk id="29" creationId="{3E4D6041-5BB8-A150-9A6D-17F90460C265}"/>
          </ac:picMkLst>
        </pc:picChg>
        <pc:picChg chg="add mod">
          <ac:chgData name="Kanstantsin Tsedryk" userId="708e2d0a-1804-4a88-8649-0d6086050429" providerId="ADAL" clId="{0A94AD6A-CA9E-4454-9C79-38323FE46C05}" dt="2023-01-24T19:24:56.503" v="1057" actId="1038"/>
          <ac:picMkLst>
            <pc:docMk/>
            <pc:sldMk cId="3987360245" sldId="354"/>
            <ac:picMk id="31" creationId="{F2D34DAE-1547-3DBD-4758-66B607AA0D79}"/>
          </ac:picMkLst>
        </pc:picChg>
        <pc:picChg chg="add mod">
          <ac:chgData name="Kanstantsin Tsedryk" userId="708e2d0a-1804-4a88-8649-0d6086050429" providerId="ADAL" clId="{0A94AD6A-CA9E-4454-9C79-38323FE46C05}" dt="2023-01-24T19:24:56.503" v="1057" actId="1038"/>
          <ac:picMkLst>
            <pc:docMk/>
            <pc:sldMk cId="3987360245" sldId="354"/>
            <ac:picMk id="33" creationId="{AA0BFDB6-DFF3-6A65-C88B-5C93D764F4F4}"/>
          </ac:picMkLst>
        </pc:picChg>
        <pc:picChg chg="add mod">
          <ac:chgData name="Kanstantsin Tsedryk" userId="708e2d0a-1804-4a88-8649-0d6086050429" providerId="ADAL" clId="{0A94AD6A-CA9E-4454-9C79-38323FE46C05}" dt="2023-01-24T19:25:08.351" v="1060" actId="1038"/>
          <ac:picMkLst>
            <pc:docMk/>
            <pc:sldMk cId="3987360245" sldId="354"/>
            <ac:picMk id="35" creationId="{AAE5B821-A86B-14F6-5235-833FBE3BBEFD}"/>
          </ac:picMkLst>
        </pc:picChg>
        <pc:picChg chg="add del mod">
          <ac:chgData name="Kanstantsin Tsedryk" userId="708e2d0a-1804-4a88-8649-0d6086050429" providerId="ADAL" clId="{0A94AD6A-CA9E-4454-9C79-38323FE46C05}" dt="2023-01-24T19:11:59.103" v="1025" actId="478"/>
          <ac:picMkLst>
            <pc:docMk/>
            <pc:sldMk cId="3987360245" sldId="354"/>
            <ac:picMk id="37" creationId="{78DBF751-D609-2807-EE1A-543DA361FBA1}"/>
          </ac:picMkLst>
        </pc:picChg>
        <pc:picChg chg="add mod">
          <ac:chgData name="Kanstantsin Tsedryk" userId="708e2d0a-1804-4a88-8649-0d6086050429" providerId="ADAL" clId="{0A94AD6A-CA9E-4454-9C79-38323FE46C05}" dt="2023-01-24T19:25:08.351" v="1060" actId="1038"/>
          <ac:picMkLst>
            <pc:docMk/>
            <pc:sldMk cId="3987360245" sldId="354"/>
            <ac:picMk id="39" creationId="{CEB352F3-004B-FBAB-6A13-062877566747}"/>
          </ac:picMkLst>
        </pc:picChg>
        <pc:picChg chg="add del mod">
          <ac:chgData name="Kanstantsin Tsedryk" userId="708e2d0a-1804-4a88-8649-0d6086050429" providerId="ADAL" clId="{0A94AD6A-CA9E-4454-9C79-38323FE46C05}" dt="2023-01-24T19:07:39.230" v="1016" actId="478"/>
          <ac:picMkLst>
            <pc:docMk/>
            <pc:sldMk cId="3987360245" sldId="354"/>
            <ac:picMk id="41" creationId="{EC846BE0-2B45-3759-A939-CE3B289E4F1D}"/>
          </ac:picMkLst>
        </pc:picChg>
        <pc:picChg chg="add mod">
          <ac:chgData name="Kanstantsin Tsedryk" userId="708e2d0a-1804-4a88-8649-0d6086050429" providerId="ADAL" clId="{0A94AD6A-CA9E-4454-9C79-38323FE46C05}" dt="2023-01-24T19:24:56.503" v="1057" actId="1038"/>
          <ac:picMkLst>
            <pc:docMk/>
            <pc:sldMk cId="3987360245" sldId="354"/>
            <ac:picMk id="43" creationId="{8F60A051-EBB9-AADF-5B95-543A29EC1AE4}"/>
          </ac:picMkLst>
        </pc:picChg>
        <pc:picChg chg="add mod">
          <ac:chgData name="Kanstantsin Tsedryk" userId="708e2d0a-1804-4a88-8649-0d6086050429" providerId="ADAL" clId="{0A94AD6A-CA9E-4454-9C79-38323FE46C05}" dt="2023-01-24T19:24:56.503" v="1057" actId="1038"/>
          <ac:picMkLst>
            <pc:docMk/>
            <pc:sldMk cId="3987360245" sldId="354"/>
            <ac:picMk id="45" creationId="{0AE4D433-C9D1-250A-F140-628321E7B053}"/>
          </ac:picMkLst>
        </pc:picChg>
        <pc:picChg chg="add mod">
          <ac:chgData name="Kanstantsin Tsedryk" userId="708e2d0a-1804-4a88-8649-0d6086050429" providerId="ADAL" clId="{0A94AD6A-CA9E-4454-9C79-38323FE46C05}" dt="2023-01-24T19:25:08.351" v="1060" actId="1038"/>
          <ac:picMkLst>
            <pc:docMk/>
            <pc:sldMk cId="3987360245" sldId="354"/>
            <ac:picMk id="47" creationId="{4D64AC4E-34C3-6C2A-039D-A832DC111C24}"/>
          </ac:picMkLst>
        </pc:picChg>
      </pc:sldChg>
      <pc:sldChg chg="addSp delSp modSp new mod">
        <pc:chgData name="Kanstantsin Tsedryk" userId="708e2d0a-1804-4a88-8649-0d6086050429" providerId="ADAL" clId="{0A94AD6A-CA9E-4454-9C79-38323FE46C05}" dt="2023-01-25T17:41:28.578" v="1469" actId="6549"/>
        <pc:sldMkLst>
          <pc:docMk/>
          <pc:sldMk cId="3813153416" sldId="355"/>
        </pc:sldMkLst>
        <pc:spChg chg="mod">
          <ac:chgData name="Kanstantsin Tsedryk" userId="708e2d0a-1804-4a88-8649-0d6086050429" providerId="ADAL" clId="{0A94AD6A-CA9E-4454-9C79-38323FE46C05}" dt="2023-01-24T19:26:41.383" v="1062"/>
          <ac:spMkLst>
            <pc:docMk/>
            <pc:sldMk cId="3813153416" sldId="355"/>
            <ac:spMk id="2" creationId="{5EB0A336-56C0-E637-EAE5-E74C9BCBC5DF}"/>
          </ac:spMkLst>
        </pc:spChg>
        <pc:spChg chg="add mod">
          <ac:chgData name="Kanstantsin Tsedryk" userId="708e2d0a-1804-4a88-8649-0d6086050429" providerId="ADAL" clId="{0A94AD6A-CA9E-4454-9C79-38323FE46C05}" dt="2023-01-24T19:59:02.273" v="1446" actId="1035"/>
          <ac:spMkLst>
            <pc:docMk/>
            <pc:sldMk cId="3813153416" sldId="355"/>
            <ac:spMk id="3" creationId="{12F674BD-0EF0-924F-FB70-8146E8CE5847}"/>
          </ac:spMkLst>
        </pc:spChg>
        <pc:spChg chg="add mod">
          <ac:chgData name="Kanstantsin Tsedryk" userId="708e2d0a-1804-4a88-8649-0d6086050429" providerId="ADAL" clId="{0A94AD6A-CA9E-4454-9C79-38323FE46C05}" dt="2023-01-24T19:59:02.273" v="1446" actId="1035"/>
          <ac:spMkLst>
            <pc:docMk/>
            <pc:sldMk cId="3813153416" sldId="355"/>
            <ac:spMk id="4" creationId="{7CFBBCA8-9B04-A5E6-83AF-0B8E4B9BA9C7}"/>
          </ac:spMkLst>
        </pc:spChg>
        <pc:spChg chg="add mod">
          <ac:chgData name="Kanstantsin Tsedryk" userId="708e2d0a-1804-4a88-8649-0d6086050429" providerId="ADAL" clId="{0A94AD6A-CA9E-4454-9C79-38323FE46C05}" dt="2023-01-24T19:59:02.273" v="1446" actId="1035"/>
          <ac:spMkLst>
            <pc:docMk/>
            <pc:sldMk cId="3813153416" sldId="355"/>
            <ac:spMk id="5" creationId="{18E048F7-D014-B725-E27B-3B7D74D31E66}"/>
          </ac:spMkLst>
        </pc:spChg>
        <pc:spChg chg="add mod">
          <ac:chgData name="Kanstantsin Tsedryk" userId="708e2d0a-1804-4a88-8649-0d6086050429" providerId="ADAL" clId="{0A94AD6A-CA9E-4454-9C79-38323FE46C05}" dt="2023-01-24T19:59:02.273" v="1446" actId="1035"/>
          <ac:spMkLst>
            <pc:docMk/>
            <pc:sldMk cId="3813153416" sldId="355"/>
            <ac:spMk id="6" creationId="{F83A93DA-0D8C-E4BB-F3C2-F3281F74CDD0}"/>
          </ac:spMkLst>
        </pc:spChg>
        <pc:spChg chg="add mod">
          <ac:chgData name="Kanstantsin Tsedryk" userId="708e2d0a-1804-4a88-8649-0d6086050429" providerId="ADAL" clId="{0A94AD6A-CA9E-4454-9C79-38323FE46C05}" dt="2023-01-24T19:59:02.273" v="1446" actId="1035"/>
          <ac:spMkLst>
            <pc:docMk/>
            <pc:sldMk cId="3813153416" sldId="355"/>
            <ac:spMk id="7" creationId="{84F651EE-18A9-F28B-F15A-E954856D21C9}"/>
          </ac:spMkLst>
        </pc:spChg>
        <pc:spChg chg="add mod">
          <ac:chgData name="Kanstantsin Tsedryk" userId="708e2d0a-1804-4a88-8649-0d6086050429" providerId="ADAL" clId="{0A94AD6A-CA9E-4454-9C79-38323FE46C05}" dt="2023-01-25T17:41:28.578" v="1469" actId="6549"/>
          <ac:spMkLst>
            <pc:docMk/>
            <pc:sldMk cId="3813153416" sldId="355"/>
            <ac:spMk id="8" creationId="{665A4EDF-3BB6-F809-509A-DB858CB9F8BC}"/>
          </ac:spMkLst>
        </pc:spChg>
        <pc:spChg chg="add mod">
          <ac:chgData name="Kanstantsin Tsedryk" userId="708e2d0a-1804-4a88-8649-0d6086050429" providerId="ADAL" clId="{0A94AD6A-CA9E-4454-9C79-38323FE46C05}" dt="2023-01-24T19:59:23.217" v="1451" actId="113"/>
          <ac:spMkLst>
            <pc:docMk/>
            <pc:sldMk cId="3813153416" sldId="355"/>
            <ac:spMk id="9" creationId="{6A309272-FFFB-2224-DA47-1E7A1AE4B26A}"/>
          </ac:spMkLst>
        </pc:spChg>
        <pc:spChg chg="add mod">
          <ac:chgData name="Kanstantsin Tsedryk" userId="708e2d0a-1804-4a88-8649-0d6086050429" providerId="ADAL" clId="{0A94AD6A-CA9E-4454-9C79-38323FE46C05}" dt="2023-01-24T19:59:02.273" v="1446" actId="1035"/>
          <ac:spMkLst>
            <pc:docMk/>
            <pc:sldMk cId="3813153416" sldId="355"/>
            <ac:spMk id="10" creationId="{167A2981-9D1F-D287-FEC9-28F4BAE99D16}"/>
          </ac:spMkLst>
        </pc:spChg>
        <pc:spChg chg="add mod">
          <ac:chgData name="Kanstantsin Tsedryk" userId="708e2d0a-1804-4a88-8649-0d6086050429" providerId="ADAL" clId="{0A94AD6A-CA9E-4454-9C79-38323FE46C05}" dt="2023-01-24T19:59:02.273" v="1446" actId="1035"/>
          <ac:spMkLst>
            <pc:docMk/>
            <pc:sldMk cId="3813153416" sldId="355"/>
            <ac:spMk id="31" creationId="{36E34244-482C-F60A-7A69-8C612938754F}"/>
          </ac:spMkLst>
        </pc:spChg>
        <pc:grpChg chg="add mod">
          <ac:chgData name="Kanstantsin Tsedryk" userId="708e2d0a-1804-4a88-8649-0d6086050429" providerId="ADAL" clId="{0A94AD6A-CA9E-4454-9C79-38323FE46C05}" dt="2023-01-24T19:59:02.273" v="1446" actId="1035"/>
          <ac:grpSpMkLst>
            <pc:docMk/>
            <pc:sldMk cId="3813153416" sldId="355"/>
            <ac:grpSpMk id="34" creationId="{F63F1814-3B42-3AF4-F84C-097BCB4ACE9D}"/>
          </ac:grpSpMkLst>
        </pc:grpChg>
        <pc:picChg chg="add mod">
          <ac:chgData name="Kanstantsin Tsedryk" userId="708e2d0a-1804-4a88-8649-0d6086050429" providerId="ADAL" clId="{0A94AD6A-CA9E-4454-9C79-38323FE46C05}" dt="2023-01-24T19:59:02.273" v="1446" actId="1035"/>
          <ac:picMkLst>
            <pc:docMk/>
            <pc:sldMk cId="3813153416" sldId="355"/>
            <ac:picMk id="12" creationId="{C959E003-8097-1875-DC9B-700CF801587F}"/>
          </ac:picMkLst>
        </pc:picChg>
        <pc:picChg chg="add mod">
          <ac:chgData name="Kanstantsin Tsedryk" userId="708e2d0a-1804-4a88-8649-0d6086050429" providerId="ADAL" clId="{0A94AD6A-CA9E-4454-9C79-38323FE46C05}" dt="2023-01-24T19:59:02.273" v="1446" actId="1035"/>
          <ac:picMkLst>
            <pc:docMk/>
            <pc:sldMk cId="3813153416" sldId="355"/>
            <ac:picMk id="14" creationId="{91B27C06-3943-CBF2-E040-5A6B666FAA42}"/>
          </ac:picMkLst>
        </pc:picChg>
        <pc:picChg chg="add mod">
          <ac:chgData name="Kanstantsin Tsedryk" userId="708e2d0a-1804-4a88-8649-0d6086050429" providerId="ADAL" clId="{0A94AD6A-CA9E-4454-9C79-38323FE46C05}" dt="2023-01-24T19:59:02.273" v="1446" actId="1035"/>
          <ac:picMkLst>
            <pc:docMk/>
            <pc:sldMk cId="3813153416" sldId="355"/>
            <ac:picMk id="16" creationId="{E0FC2B6F-FE74-BA12-37F5-B25234CE6D9D}"/>
          </ac:picMkLst>
        </pc:picChg>
        <pc:picChg chg="add mod">
          <ac:chgData name="Kanstantsin Tsedryk" userId="708e2d0a-1804-4a88-8649-0d6086050429" providerId="ADAL" clId="{0A94AD6A-CA9E-4454-9C79-38323FE46C05}" dt="2023-01-24T19:59:02.273" v="1446" actId="1035"/>
          <ac:picMkLst>
            <pc:docMk/>
            <pc:sldMk cId="3813153416" sldId="355"/>
            <ac:picMk id="18" creationId="{283DC309-7833-7FF6-ED81-74F00DB86906}"/>
          </ac:picMkLst>
        </pc:picChg>
        <pc:picChg chg="add mod">
          <ac:chgData name="Kanstantsin Tsedryk" userId="708e2d0a-1804-4a88-8649-0d6086050429" providerId="ADAL" clId="{0A94AD6A-CA9E-4454-9C79-38323FE46C05}" dt="2023-01-24T19:59:02.273" v="1446" actId="1035"/>
          <ac:picMkLst>
            <pc:docMk/>
            <pc:sldMk cId="3813153416" sldId="355"/>
            <ac:picMk id="20" creationId="{9D7A95D9-B83E-0696-32AA-BA6DB910087F}"/>
          </ac:picMkLst>
        </pc:picChg>
        <pc:picChg chg="add mod">
          <ac:chgData name="Kanstantsin Tsedryk" userId="708e2d0a-1804-4a88-8649-0d6086050429" providerId="ADAL" clId="{0A94AD6A-CA9E-4454-9C79-38323FE46C05}" dt="2023-01-24T19:59:02.273" v="1446" actId="1035"/>
          <ac:picMkLst>
            <pc:docMk/>
            <pc:sldMk cId="3813153416" sldId="355"/>
            <ac:picMk id="22" creationId="{D44AC324-CF77-F314-4EE8-4B43286FC09C}"/>
          </ac:picMkLst>
        </pc:picChg>
        <pc:picChg chg="add mod">
          <ac:chgData name="Kanstantsin Tsedryk" userId="708e2d0a-1804-4a88-8649-0d6086050429" providerId="ADAL" clId="{0A94AD6A-CA9E-4454-9C79-38323FE46C05}" dt="2023-01-24T19:59:02.273" v="1446" actId="1035"/>
          <ac:picMkLst>
            <pc:docMk/>
            <pc:sldMk cId="3813153416" sldId="355"/>
            <ac:picMk id="24" creationId="{F93CDF25-F848-71D8-A299-98CFFBA6A000}"/>
          </ac:picMkLst>
        </pc:picChg>
        <pc:picChg chg="add mod">
          <ac:chgData name="Kanstantsin Tsedryk" userId="708e2d0a-1804-4a88-8649-0d6086050429" providerId="ADAL" clId="{0A94AD6A-CA9E-4454-9C79-38323FE46C05}" dt="2023-01-24T19:59:02.273" v="1446" actId="1035"/>
          <ac:picMkLst>
            <pc:docMk/>
            <pc:sldMk cId="3813153416" sldId="355"/>
            <ac:picMk id="26" creationId="{C4B7F115-FEB1-8532-5B98-141927E6F22B}"/>
          </ac:picMkLst>
        </pc:picChg>
        <pc:picChg chg="add del mod">
          <ac:chgData name="Kanstantsin Tsedryk" userId="708e2d0a-1804-4a88-8649-0d6086050429" providerId="ADAL" clId="{0A94AD6A-CA9E-4454-9C79-38323FE46C05}" dt="2023-01-24T19:56:54.787" v="1364" actId="478"/>
          <ac:picMkLst>
            <pc:docMk/>
            <pc:sldMk cId="3813153416" sldId="355"/>
            <ac:picMk id="28" creationId="{962D9040-E7A2-1090-4362-0C505DC8EAB7}"/>
          </ac:picMkLst>
        </pc:picChg>
        <pc:picChg chg="add mod">
          <ac:chgData name="Kanstantsin Tsedryk" userId="708e2d0a-1804-4a88-8649-0d6086050429" providerId="ADAL" clId="{0A94AD6A-CA9E-4454-9C79-38323FE46C05}" dt="2023-01-24T19:59:02.273" v="1446" actId="1035"/>
          <ac:picMkLst>
            <pc:docMk/>
            <pc:sldMk cId="3813153416" sldId="355"/>
            <ac:picMk id="30" creationId="{C5DF53FB-8F37-DA80-B674-662ECA184F28}"/>
          </ac:picMkLst>
        </pc:picChg>
        <pc:picChg chg="add mod modCrop">
          <ac:chgData name="Kanstantsin Tsedryk" userId="708e2d0a-1804-4a88-8649-0d6086050429" providerId="ADAL" clId="{0A94AD6A-CA9E-4454-9C79-38323FE46C05}" dt="2023-01-24T19:59:02.273" v="1446" actId="1035"/>
          <ac:picMkLst>
            <pc:docMk/>
            <pc:sldMk cId="3813153416" sldId="355"/>
            <ac:picMk id="33" creationId="{893F1DAA-C3AD-33C1-C8F0-412DEE592308}"/>
          </ac:picMkLst>
        </pc:picChg>
        <pc:picChg chg="add mod">
          <ac:chgData name="Kanstantsin Tsedryk" userId="708e2d0a-1804-4a88-8649-0d6086050429" providerId="ADAL" clId="{0A94AD6A-CA9E-4454-9C79-38323FE46C05}" dt="2023-01-24T19:59:02.273" v="1446" actId="1035"/>
          <ac:picMkLst>
            <pc:docMk/>
            <pc:sldMk cId="3813153416" sldId="355"/>
            <ac:picMk id="35" creationId="{E897E13D-1B95-3FF5-1738-AF717C886DEE}"/>
          </ac:picMkLst>
        </pc:picChg>
        <pc:picChg chg="add mod">
          <ac:chgData name="Kanstantsin Tsedryk" userId="708e2d0a-1804-4a88-8649-0d6086050429" providerId="ADAL" clId="{0A94AD6A-CA9E-4454-9C79-38323FE46C05}" dt="2023-01-24T19:59:02.273" v="1446" actId="1035"/>
          <ac:picMkLst>
            <pc:docMk/>
            <pc:sldMk cId="3813153416" sldId="355"/>
            <ac:picMk id="36" creationId="{DF7A578B-206B-589E-18C6-81CBF4E6FC62}"/>
          </ac:picMkLst>
        </pc:picChg>
        <pc:picChg chg="add del mod">
          <ac:chgData name="Kanstantsin Tsedryk" userId="708e2d0a-1804-4a88-8649-0d6086050429" providerId="ADAL" clId="{0A94AD6A-CA9E-4454-9C79-38323FE46C05}" dt="2023-01-24T19:58:15.317" v="1376" actId="478"/>
          <ac:picMkLst>
            <pc:docMk/>
            <pc:sldMk cId="3813153416" sldId="355"/>
            <ac:picMk id="37" creationId="{397BCB2E-6357-0678-6746-2C382D1DC920}"/>
          </ac:picMkLst>
        </pc:picChg>
        <pc:picChg chg="add mod">
          <ac:chgData name="Kanstantsin Tsedryk" userId="708e2d0a-1804-4a88-8649-0d6086050429" providerId="ADAL" clId="{0A94AD6A-CA9E-4454-9C79-38323FE46C05}" dt="2023-01-24T19:59:02.273" v="1446" actId="1035"/>
          <ac:picMkLst>
            <pc:docMk/>
            <pc:sldMk cId="3813153416" sldId="355"/>
            <ac:picMk id="38" creationId="{A06332DA-2D42-4172-FC5B-04E26BCDAC7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eader Placeholder 2">
            <a:extLst>
              <a:ext uri="{FF2B5EF4-FFF2-40B4-BE49-F238E27FC236}">
                <a16:creationId xmlns:a16="http://schemas.microsoft.com/office/drawing/2014/main" id="{E0CC98E9-2007-A061-9B1F-7014CA9B8884}"/>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r>
              <a:rPr lang="fr-CA" b="1" dirty="0"/>
              <a:t>La place des adjectifs</a:t>
            </a:r>
          </a:p>
        </p:txBody>
      </p:sp>
      <p:sp>
        <p:nvSpPr>
          <p:cNvPr id="5" name="Slide Number Placeholder 4">
            <a:extLst>
              <a:ext uri="{FF2B5EF4-FFF2-40B4-BE49-F238E27FC236}">
                <a16:creationId xmlns:a16="http://schemas.microsoft.com/office/drawing/2014/main" id="{509CECB9-6AC3-6301-8964-3BD1728EB31E}"/>
              </a:ext>
            </a:extLst>
          </p:cNvPr>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951B2169-511E-4AE9-B82B-AFD1FD034E2A}" type="slidenum">
              <a:rPr lang="fr-CA" smtClean="0"/>
              <a:t>‹#›</a:t>
            </a:fld>
            <a:endParaRPr lang="fr-C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a:t>Titre</a:t>
            </a:r>
          </a:p>
        </p:txBody>
      </p:sp>
      <p:sp>
        <p:nvSpPr>
          <p:cNvPr id="3" name="Date Placeholder 2">
            <a:extLst>
              <a:ext uri="{FF2B5EF4-FFF2-40B4-BE49-F238E27FC236}">
                <a16:creationId xmlns:a16="http://schemas.microsoft.com/office/drawing/2014/main" id="{D08CEA86-2AAE-4FFA-A61F-05447F48C3C8}"/>
              </a:ext>
            </a:extLst>
          </p:cNvPr>
          <p:cNvSpPr>
            <a:spLocks noGrp="1"/>
          </p:cNvSpPr>
          <p:nvPr>
            <p:ph type="dt" idx="1"/>
          </p:nvPr>
        </p:nvSpPr>
        <p:spPr>
          <a:xfrm>
            <a:off x="3978275" y="0"/>
            <a:ext cx="3043238" cy="465138"/>
          </a:xfrm>
          <a:prstGeom prst="rect">
            <a:avLst/>
          </a:prstGeom>
        </p:spPr>
        <p:txBody>
          <a:bodyPr vert="horz" lIns="93324" tIns="46662" rIns="93324" bIns="46662" rtlCol="0"/>
          <a:lstStyle>
            <a:lvl1pPr algn="r">
              <a:defRPr sz="1200">
                <a:latin typeface="Gill Sans" charset="0"/>
                <a:ea typeface="ヒラギノ角ゴ ProN W3" charset="0"/>
                <a:cs typeface="ヒラギノ角ゴ ProN W3" charset="0"/>
                <a:sym typeface="Gill Sans" charset="0"/>
              </a:defRPr>
            </a:lvl1pPr>
          </a:lstStyle>
          <a:p>
            <a:pPr>
              <a:defRPr/>
            </a:pPr>
            <a:fld id="{8EF22E2F-AFEB-411F-85FE-98A3797FCE98}" type="datetimeFigureOut">
              <a:rPr lang="en-US"/>
              <a:pPr>
                <a:defRPr/>
              </a:pPr>
              <a:t>12-Jan-24</a:t>
            </a:fld>
            <a:endParaRPr lang="en-CA"/>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2E179EC-9E4D-4692-BA24-3BB98A6D9325}"/>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atin typeface="Gill Sans" charset="0"/>
                <a:ea typeface="ヒラギノ角ゴ ProN W3" charset="0"/>
                <a:cs typeface="ヒラギノ角ゴ ProN W3" charset="0"/>
                <a:sym typeface="Gill Sans" charset="0"/>
              </a:defRPr>
            </a:lvl1pPr>
          </a:lstStyle>
          <a:p>
            <a:pPr>
              <a:defRPr/>
            </a:pPr>
            <a:r>
              <a:rPr lang="en-CA"/>
              <a:t>FR 252</a:t>
            </a:r>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Une des questions épineuses concernant les adjectifs est de savoir où placer tel ou tel adjectif dans la phrase. Dans ce diaporama, nous allons apprendre à placer correctement les adjectifs par rapport au nom qu'ils qualifient.</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a:t>
            </a:fld>
            <a:endParaRPr lang="en-CA" altLang="fr-FR"/>
          </a:p>
        </p:txBody>
      </p:sp>
    </p:spTree>
    <p:extLst>
      <p:ext uri="{BB962C8B-B14F-4D97-AF65-F5344CB8AC3E}">
        <p14:creationId xmlns:p14="http://schemas.microsoft.com/office/powerpoint/2010/main" val="722760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D'après la règle générale, nous mettons les adjectifs après le nom. Par exemple, un film intéressant, une famille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f</a:t>
            </a:r>
            <a:r>
              <a:rPr lang="fr-CA" sz="1800" dirty="0">
                <a:effectLst/>
                <a:latin typeface="Open Sans" panose="020B0606030504020204" pitchFamily="34" charset="0"/>
                <a:ea typeface="Calibri" panose="020F0502020204030204" pitchFamily="34" charset="0"/>
                <a:cs typeface="Times New Roman" panose="02020603050405020304" pitchFamily="18" charset="0"/>
              </a:rPr>
              <a:t>rançaise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plaçons l'adjectif devant un nom quand il est court et si l'on l'emploie fréquemment. En général, nous pouvons distinguer 16 adjectifs qui se placent devant un nom auquel ils se rapportent, les voici: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petit,  bon, meilleur, jeune | joli, gentil, autre, grand | mauvais, pire, vieux, beau |long, gros, vilain, moindre</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Par exemple, une longue histoire, une mauvaise note, une autre personne, etc.</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2</a:t>
            </a:fld>
            <a:endParaRPr lang="en-CA" altLang="fr-FR"/>
          </a:p>
        </p:txBody>
      </p:sp>
    </p:spTree>
    <p:extLst>
      <p:ext uri="{BB962C8B-B14F-4D97-AF65-F5344CB8AC3E}">
        <p14:creationId xmlns:p14="http://schemas.microsoft.com/office/powerpoint/2010/main" val="4149435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342900" marR="0" lvl="0" indent="-34290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devant le nom se placent également les adjectifs ordinaux (c’est-à-dire, les adjectifs qui indiquent le rang)</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Par exemple,  le premier jour, la dernière semaine, le septième anniversaire, etc.</a:t>
            </a:r>
          </a:p>
          <a:p>
            <a:pPr marL="342900" marR="0" lvl="0" indent="-34290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nous mettons les adjectifs devant un nom propre:</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Par exemple, le sage Ésope, le célèbre Louis</a:t>
            </a:r>
          </a:p>
          <a:p>
            <a:pPr marL="342900" marR="0" lvl="0" indent="-34290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Comme la place habituelle des adjectifs est après le nom, parfois pour attirer de l'attention à l'adjectif, on va le mettre devant le nom, pour mettre en valeur cet adjectif (on a surtout recours à cette technique dans la poésie).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une énorme sottise, une magnifique réception</a:t>
            </a:r>
          </a:p>
          <a:p>
            <a:pPr marL="342900" marR="0" lvl="0" indent="-34290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Quand les adjectifs courts et fréquents sont employés avec un adverbe long, nous les plaçons après le nom. Mais si cet adverbe est court et fréquent, ces adjectifs restent à leur place habituelle, c’est-à-dire devant le nom. </a:t>
            </a:r>
          </a:p>
          <a:p>
            <a:pPr marL="3429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Prenons par exemple l’adjectif « beau » qui se place d’habitude devant le nom, un bel homme. Ajoutons-y un adverbe court ou commun : un très bel homme, mais si nous utilisons un adverbe long avec cet adjectif, nous allons placer cette suite après le nom : un homme vraiment beau.</a:t>
            </a:r>
          </a:p>
          <a:p>
            <a:pPr marL="3429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Un autre exemple,</a:t>
            </a:r>
          </a:p>
          <a:p>
            <a:pPr marL="742950" marR="0" lvl="1" indent="-285750">
              <a:spcBef>
                <a:spcPts val="0"/>
              </a:spcBef>
              <a:spcAft>
                <a:spcPts val="400"/>
              </a:spcAft>
              <a:buFont typeface="Courier New" panose="02070309020205020404" pitchFamily="49" charset="0"/>
              <a:buChar char="o"/>
            </a:pPr>
            <a:r>
              <a:rPr lang="fr-CA" sz="1200" dirty="0">
                <a:effectLst/>
                <a:latin typeface="Open Sans" panose="020B0606030504020204" pitchFamily="34" charset="0"/>
                <a:ea typeface="Calibri" panose="020F0502020204030204" pitchFamily="34" charset="0"/>
                <a:cs typeface="Times New Roman" panose="02020603050405020304" pitchFamily="18" charset="0"/>
              </a:rPr>
              <a:t>un long film , un trop long film </a:t>
            </a:r>
            <a:r>
              <a:rPr lang="fr-CA" sz="1200" dirty="0">
                <a:effectLst/>
                <a:latin typeface="Arial" panose="020B0604020202020204" pitchFamily="34" charset="0"/>
                <a:ea typeface="Calibri" panose="020F0502020204030204" pitchFamily="34" charset="0"/>
                <a:cs typeface="Times New Roman" panose="02020603050405020304" pitchFamily="18" charset="0"/>
              </a:rPr>
              <a:t>→</a:t>
            </a:r>
            <a:r>
              <a:rPr lang="fr-CA" sz="1200" dirty="0">
                <a:effectLst/>
                <a:latin typeface="Open Sans" panose="020B0606030504020204" pitchFamily="34" charset="0"/>
                <a:ea typeface="Calibri" panose="020F0502020204030204" pitchFamily="34" charset="0"/>
                <a:cs typeface="Times New Roman" panose="02020603050405020304" pitchFamily="18" charset="0"/>
              </a:rPr>
              <a:t> un film incroyablement long.</a:t>
            </a:r>
          </a:p>
          <a:p>
            <a:pPr marL="0" marR="0" algn="just">
              <a:spcBef>
                <a:spcPts val="0"/>
              </a:spcBef>
              <a:spcAft>
                <a:spcPts val="400"/>
              </a:spcAft>
            </a:pPr>
            <a:br>
              <a:rPr lang="fr-CA" dirty="0">
                <a:effectLst/>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3</a:t>
            </a:fld>
            <a:endParaRPr lang="en-CA" altLang="fr-FR"/>
          </a:p>
        </p:txBody>
      </p:sp>
    </p:spTree>
    <p:extLst>
      <p:ext uri="{BB962C8B-B14F-4D97-AF65-F5344CB8AC3E}">
        <p14:creationId xmlns:p14="http://schemas.microsoft.com/office/powerpoint/2010/main" val="2684691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Parfois pour mieux décrire tel ou tel nom nous allons employer plusieurs adjectifs. La question ici est de savoir comment placer ces adjectifs les uns par rapport aux autres et aussi par rapport au nom.</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En fait, la règle est assez simple: Les adjectifs gardent leur place respective: soit après, soit devant le nom.</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Par exemple, si vous dites : une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belle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maison (belle est devant le nom) et une maison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blanche </a:t>
            </a:r>
            <a:r>
              <a:rPr lang="fr-CA" sz="1800" dirty="0">
                <a:effectLst/>
                <a:latin typeface="Open Sans" panose="020B0606030504020204" pitchFamily="34" charset="0"/>
                <a:ea typeface="Calibri" panose="020F0502020204030204" pitchFamily="34" charset="0"/>
                <a:cs typeface="Times New Roman" panose="02020603050405020304" pitchFamily="18" charset="0"/>
              </a:rPr>
              <a:t>(blanche est après le nom), alors pour employer ces deux adjectifs ensemble nous allons les mettre à leur place respective, c'est-à-dire: une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belle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maison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blanche</a:t>
            </a: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le cas où nous avons tous les deux adjectifs devant le nom, comme par exemple, un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beau</a:t>
            </a:r>
            <a:r>
              <a:rPr lang="fr-CA" sz="1800" dirty="0">
                <a:effectLst/>
                <a:latin typeface="Open Sans" panose="020B0606030504020204" pitchFamily="34" charset="0"/>
                <a:ea typeface="Calibri" panose="020F0502020204030204" pitchFamily="34" charset="0"/>
                <a:cs typeface="Times New Roman" panose="02020603050405020304" pitchFamily="18" charset="0"/>
              </a:rPr>
              <a:t> garçon et un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gentil</a:t>
            </a:r>
            <a:r>
              <a:rPr lang="fr-CA" sz="1800" dirty="0">
                <a:effectLst/>
                <a:latin typeface="Open Sans" panose="020B0606030504020204" pitchFamily="34" charset="0"/>
                <a:ea typeface="Calibri" panose="020F0502020204030204" pitchFamily="34" charset="0"/>
                <a:cs typeface="Times New Roman" panose="02020603050405020304" pitchFamily="18" charset="0"/>
              </a:rPr>
              <a:t> garçon, il faut voir lequel des deux est plus étroitement lié avec le nom, ou quel adjectif est plus important. Dans notre exemple, l'adjectif "gentil" est plus pertinent, donc nous allons le garder près du nom, ainsi, la variante correcte est un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beau gentil </a:t>
            </a:r>
            <a:r>
              <a:rPr lang="fr-CA" sz="1800" dirty="0">
                <a:effectLst/>
                <a:latin typeface="Open Sans" panose="020B0606030504020204" pitchFamily="34" charset="0"/>
                <a:ea typeface="Calibri" panose="020F0502020204030204" pitchFamily="34" charset="0"/>
                <a:cs typeface="Times New Roman" panose="02020603050405020304" pitchFamily="18" charset="0"/>
              </a:rPr>
              <a:t>garçon.</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Quand les liens sont égaux nous allons mettre une conjonction "et" entre les deux adjectifs. Par exemple, pour un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beau</a:t>
            </a:r>
            <a:r>
              <a:rPr lang="fr-CA" sz="1800" dirty="0">
                <a:effectLst/>
                <a:latin typeface="Open Sans" panose="020B0606030504020204" pitchFamily="34" charset="0"/>
                <a:ea typeface="Calibri" panose="020F0502020204030204" pitchFamily="34" charset="0"/>
                <a:cs typeface="Times New Roman" panose="02020603050405020304" pitchFamily="18" charset="0"/>
              </a:rPr>
              <a:t> gâteau et un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bon</a:t>
            </a:r>
            <a:r>
              <a:rPr lang="fr-CA" sz="1800" dirty="0">
                <a:effectLst/>
                <a:latin typeface="Open Sans" panose="020B0606030504020204" pitchFamily="34" charset="0"/>
                <a:ea typeface="Calibri" panose="020F0502020204030204" pitchFamily="34" charset="0"/>
                <a:cs typeface="Times New Roman" panose="02020603050405020304" pitchFamily="18" charset="0"/>
              </a:rPr>
              <a:t> gâteau, les deux adjectifs ont la même valeur et le degré d'importance, donc, nous allons les coordonner à l'aide d'une conjonction « et » :</a:t>
            </a:r>
            <a:br>
              <a:rPr lang="fr-CA" sz="1800" dirty="0">
                <a:effectLst/>
                <a:latin typeface="Open Sans" panose="020B0606030504020204" pitchFamily="34" charset="0"/>
                <a:ea typeface="Calibri" panose="020F0502020204030204" pitchFamily="34" charset="0"/>
                <a:cs typeface="Times New Roman" panose="02020603050405020304" pitchFamily="18" charset="0"/>
              </a:rPr>
            </a:br>
            <a:r>
              <a:rPr lang="fr-CA" sz="1800" dirty="0">
                <a:effectLst/>
                <a:latin typeface="Open Sans" panose="020B0606030504020204" pitchFamily="34" charset="0"/>
                <a:ea typeface="Calibri" panose="020F0502020204030204" pitchFamily="34" charset="0"/>
                <a:cs typeface="Times New Roman" panose="02020603050405020304" pitchFamily="18" charset="0"/>
              </a:rPr>
              <a:t>un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beau et bon </a:t>
            </a:r>
            <a:r>
              <a:rPr lang="fr-CA" sz="1800" dirty="0">
                <a:effectLst/>
                <a:latin typeface="Open Sans" panose="020B0606030504020204" pitchFamily="34" charset="0"/>
                <a:ea typeface="Calibri" panose="020F0502020204030204" pitchFamily="34" charset="0"/>
                <a:cs typeface="Times New Roman" panose="02020603050405020304" pitchFamily="18" charset="0"/>
              </a:rPr>
              <a:t>gâteau</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dirty="0">
                <a:effectLst/>
                <a:latin typeface="Open Sans" panose="020B0606030504020204" pitchFamily="34" charset="0"/>
                <a:ea typeface="Calibri" panose="020F0502020204030204" pitchFamily="34" charset="0"/>
                <a:cs typeface="Times New Roman" panose="02020603050405020304" pitchFamily="18" charset="0"/>
              </a:rPr>
              <a:t>(dans ce contexte l'ordre des adjectifs n'est pas vraiment important et nous pouvons dire « un beau et bon gâteau », de même que « un bon et beau gâteau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appliquons les mêmes principes pour les adjectifs qui se placent d'habitude après le nom. Comme par exemple, une vache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noire </a:t>
            </a:r>
            <a:r>
              <a:rPr lang="fr-CA" sz="1800" dirty="0">
                <a:effectLst/>
                <a:latin typeface="Open Sans" panose="020B0606030504020204" pitchFamily="34" charset="0"/>
                <a:ea typeface="Calibri" panose="020F0502020204030204" pitchFamily="34" charset="0"/>
                <a:cs typeface="Times New Roman" panose="02020603050405020304" pitchFamily="18" charset="0"/>
              </a:rPr>
              <a:t>et une vache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douce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Dans ce contexte, la couleur de la vache est plus fondamentale que son comportement, ainsi, nous allons dire: une vache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noire douce</a:t>
            </a:r>
            <a:r>
              <a:rPr lang="fr-CA" sz="1800" dirty="0">
                <a:effectLst/>
                <a:latin typeface="Open Sans" panose="020B0606030504020204" pitchFamily="34" charset="0"/>
                <a:ea typeface="Calibri" panose="020F0502020204030204" pitchFamily="34" charset="0"/>
                <a:cs typeface="Times New Roman" panose="02020603050405020304" pitchFamily="18" charset="0"/>
              </a:rPr>
              <a:t>.</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4</a:t>
            </a:fld>
            <a:endParaRPr lang="en-CA" altLang="fr-FR"/>
          </a:p>
        </p:txBody>
      </p:sp>
    </p:spTree>
    <p:extLst>
      <p:ext uri="{BB962C8B-B14F-4D97-AF65-F5344CB8AC3E}">
        <p14:creationId xmlns:p14="http://schemas.microsoft.com/office/powerpoint/2010/main" val="3968197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Il existe également des adjectifs qui changent de sens selon leur place. Ils ont le sens propre (objectif) quand ils sont placés après le nom, et le sens figuré (affectif) quand ils sont placés devant le nom.</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Par exemple, l'adjectif « ancien » : devant un nom cet adjectif a son propre sens: un professeur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ancien </a:t>
            </a:r>
            <a:r>
              <a:rPr lang="fr-CA" sz="1800" dirty="0">
                <a:effectLst/>
                <a:latin typeface="Open Sans" panose="020B0606030504020204" pitchFamily="34" charset="0"/>
                <a:ea typeface="Calibri" panose="020F0502020204030204" pitchFamily="34" charset="0"/>
                <a:cs typeface="Times New Roman" panose="02020603050405020304" pitchFamily="18" charset="0"/>
              </a:rPr>
              <a:t>(c'est-à-dire, un professeur d'une autre époque).  Quand on dit « mon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ancien</a:t>
            </a:r>
            <a:r>
              <a:rPr lang="fr-CA" sz="1800" dirty="0">
                <a:effectLst/>
                <a:latin typeface="Open Sans" panose="020B0606030504020204" pitchFamily="34" charset="0"/>
                <a:ea typeface="Calibri" panose="020F0502020204030204" pitchFamily="34" charset="0"/>
                <a:cs typeface="Times New Roman" panose="02020603050405020304" pitchFamily="18" charset="0"/>
              </a:rPr>
              <a:t> professeur » (nous voulons dire un professeur que j'avais avant, à l'école par exemple).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5</a:t>
            </a:fld>
            <a:endParaRPr lang="en-CA" altLang="fr-FR"/>
          </a:p>
        </p:txBody>
      </p:sp>
    </p:spTree>
    <p:extLst>
      <p:ext uri="{BB962C8B-B14F-4D97-AF65-F5344CB8AC3E}">
        <p14:creationId xmlns:p14="http://schemas.microsoft.com/office/powerpoint/2010/main" val="797281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Calibri" panose="020F0502020204030204" pitchFamily="34" charset="0"/>
                <a:cs typeface="Times New Roman" panose="02020603050405020304" pitchFamily="18" charset="0"/>
              </a:rPr>
              <a:t>Un autre exemple est l'adjectif «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grand </a:t>
            </a:r>
            <a:r>
              <a:rPr lang="fr-CA" sz="1800" dirty="0">
                <a:effectLst/>
                <a:latin typeface="Open Sans" panose="020B0606030504020204" pitchFamily="34" charset="0"/>
                <a:ea typeface="Calibri" panose="020F0502020204030204" pitchFamily="34" charset="0"/>
                <a:cs typeface="Times New Roman" panose="02020603050405020304" pitchFamily="18" charset="0"/>
              </a:rPr>
              <a:t>»</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dirty="0">
                <a:effectLst/>
                <a:latin typeface="Open Sans" panose="020B0606030504020204" pitchFamily="34" charset="0"/>
                <a:ea typeface="Calibri" panose="020F0502020204030204" pitchFamily="34" charset="0"/>
                <a:cs typeface="Times New Roman" panose="02020603050405020304" pitchFamily="18" charset="0"/>
              </a:rPr>
              <a:t>si nous disons « un homme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grand</a:t>
            </a:r>
            <a:r>
              <a:rPr lang="fr-CA" sz="1800" dirty="0">
                <a:effectLst/>
                <a:latin typeface="Open Sans" panose="020B0606030504020204" pitchFamily="34" charset="0"/>
                <a:ea typeface="Calibri" panose="020F0502020204030204" pitchFamily="34" charset="0"/>
                <a:cs typeface="Times New Roman" panose="02020603050405020304" pitchFamily="18" charset="0"/>
              </a:rPr>
              <a:t> », nous employons cet adjectif dans son sens propre, c'est-à-dire, « un homme de haute taille ». Quand on dit « un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grand</a:t>
            </a:r>
            <a:r>
              <a:rPr lang="fr-CA" sz="1800" dirty="0">
                <a:effectLst/>
                <a:latin typeface="Open Sans" panose="020B0606030504020204" pitchFamily="34" charset="0"/>
                <a:ea typeface="Calibri" panose="020F0502020204030204" pitchFamily="34" charset="0"/>
                <a:cs typeface="Times New Roman" panose="02020603050405020304" pitchFamily="18" charset="0"/>
              </a:rPr>
              <a:t> homme », nous parlons d'un homme célèbre et qui est important dans l'histoire.</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6</a:t>
            </a:fld>
            <a:endParaRPr lang="en-CA" altLang="fr-FR"/>
          </a:p>
        </p:txBody>
      </p:sp>
    </p:spTree>
    <p:extLst>
      <p:ext uri="{BB962C8B-B14F-4D97-AF65-F5344CB8AC3E}">
        <p14:creationId xmlns:p14="http://schemas.microsoft.com/office/powerpoint/2010/main" val="302665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Pauvre – « un homme pauvre » - qui n'a pas d'argent, « un pauvre homme » c'est « un homme malheureux, qui n'a pas de chance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7</a:t>
            </a:fld>
            <a:endParaRPr lang="en-CA" altLang="fr-FR"/>
          </a:p>
        </p:txBody>
      </p:sp>
    </p:spTree>
    <p:extLst>
      <p:ext uri="{BB962C8B-B14F-4D97-AF65-F5344CB8AC3E}">
        <p14:creationId xmlns:p14="http://schemas.microsoft.com/office/powerpoint/2010/main" val="231665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Voici la liste des adjectifs qui changent de sens en fonction de leur place:</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L’adjectif « brave » utilisé au sens propre « un soldat brave » signifie « courageux », au sens figuré « un brave soldat » cet adjectif signifie « gentil, bon, simple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Certain », « un résultat certain », l’adjectif « certain » placé après le nom signifie « sûr, assuré ». Au sens figuré (placé devant le nom l’adjectif « certain » indique « particulier, mais indéterminé », par exemple, « un certain talent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cher », une voiture chère, une voiture dont le prix est élevé. L’adjectif « cher » placé après le nom signifie « tendrement aimé », « mon cher ami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dernier », l’année dernière (c’est-à-dire, l’année qui précède cette année-ci); le dernier mois de l’année (c’est-à-dire, le dernier dans une série)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L’adjectif « drôle » employé après le nom garde son sens de départ, « une histoire drôle » (c’est-a-dire « une histoire amusante ». Au sens figuré, cet adjectif acquiert la signification de « bizarre », comme par exemple, « une drôle d’histoire ». Notez la présence de la préposition « de » devant le nom.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même, « la gentillesse même » le sens propre indique que cette qualité est possédée au plus haut point, c’est-à-dire, « la gentillesse pure, exacte »; au sens figuré l’adjectif « même » signifie « identique », par exemple, « le même poids »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8</a:t>
            </a:fld>
            <a:endParaRPr lang="en-CA" altLang="fr-FR"/>
          </a:p>
        </p:txBody>
      </p:sp>
    </p:spTree>
    <p:extLst>
      <p:ext uri="{BB962C8B-B14F-4D97-AF65-F5344CB8AC3E}">
        <p14:creationId xmlns:p14="http://schemas.microsoft.com/office/powerpoint/2010/main" val="3985778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L’adjectif « nouveau » change également de sens en fonction de sa place, « une maison nouvelle», c’est-à-dire, «une maison récente, moderne »; placé devant le nom « une nouvelle maison », cet adjectif signifie « une autre maison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prochain » : au sens propre : « la semaine prochaine » indique « la semaine qui suit cette semaine »; « la prochaine fois » , sens figuré, c’est-à-dire « la fois suivante dans une série »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propre »; quand on dit « une maison propre » cela veut dire « une maison qui est bien nettoyée, qui n’est pas sale »; quand on place l’adjectif propre devant le nom, par exemple « ma propre maison », cela veut dire que « cette maison m’appartient »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sale »; « des chaussettes sales » (des chaussettes qui ne sont pas propres); l’adjectif « sale » placé devant un nom, change de sens : « une sale affaire » (c’est-à-dire « une mauvaise affaire »)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et finalement, notons aussi l’adjectif « seul » : « une personne seule » (c’est-à-dire « une personne qui n’est pas avec d’autres »), au sens figuré (devant le nom) « mon seul souci » l’adjectif « seul » indique que « j’ai seulement un souci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9</a:t>
            </a:fld>
            <a:endParaRPr lang="en-CA" altLang="fr-FR"/>
          </a:p>
        </p:txBody>
      </p:sp>
    </p:spTree>
    <p:extLst>
      <p:ext uri="{BB962C8B-B14F-4D97-AF65-F5344CB8AC3E}">
        <p14:creationId xmlns:p14="http://schemas.microsoft.com/office/powerpoint/2010/main" val="3835928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xml"/><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12.jpeg"/><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11.jpeg"/><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14.jpe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13.jpeg"/><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16.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15.jpeg"/><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6.png"/><Relationship Id="rId3" Type="http://schemas.openxmlformats.org/officeDocument/2006/relationships/notesSlide" Target="../notesSlides/notesSlide8.xml"/><Relationship Id="rId7" Type="http://schemas.openxmlformats.org/officeDocument/2006/relationships/image" Target="../media/image20.png"/><Relationship Id="rId12" Type="http://schemas.openxmlformats.org/officeDocument/2006/relationships/image" Target="../media/image25.png"/><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5" Type="http://schemas.openxmlformats.org/officeDocument/2006/relationships/image" Target="../media/image2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 Id="rId14" Type="http://schemas.openxmlformats.org/officeDocument/2006/relationships/image" Target="../media/image27.png"/></Relationships>
</file>

<file path=ppt/slides/_rels/slide9.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media/image38.png"/><Relationship Id="rId3" Type="http://schemas.openxmlformats.org/officeDocument/2006/relationships/notesSlide" Target="../notesSlides/notesSlide9.xml"/><Relationship Id="rId7" Type="http://schemas.openxmlformats.org/officeDocument/2006/relationships/image" Target="../media/image32.png"/><Relationship Id="rId12" Type="http://schemas.openxmlformats.org/officeDocument/2006/relationships/image" Target="../media/image37.png"/><Relationship Id="rId2" Type="http://schemas.openxmlformats.org/officeDocument/2006/relationships/slideLayout" Target="../slideLayouts/slideLayout2.xml"/><Relationship Id="rId1" Type="http://schemas.openxmlformats.org/officeDocument/2006/relationships/tags" Target="../tags/tag15.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p:txBody>
          <a:bodyPr/>
          <a:lstStyle/>
          <a:p>
            <a:r>
              <a:rPr lang="fr-CA" dirty="0"/>
              <a:t>La place des adjectifs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9EA-0BCE-4332-BDD7-168340E1BE8B}"/>
              </a:ext>
            </a:extLst>
          </p:cNvPr>
          <p:cNvSpPr>
            <a:spLocks noGrp="1"/>
          </p:cNvSpPr>
          <p:nvPr>
            <p:ph type="title"/>
          </p:nvPr>
        </p:nvSpPr>
        <p:spPr/>
        <p:txBody>
          <a:bodyPr/>
          <a:lstStyle/>
          <a:p>
            <a:r>
              <a:rPr lang="fr-CA" dirty="0"/>
              <a:t>Après ou devant le nom? </a:t>
            </a:r>
          </a:p>
        </p:txBody>
      </p:sp>
      <p:sp>
        <p:nvSpPr>
          <p:cNvPr id="6" name="Content Placeholder 5">
            <a:extLst>
              <a:ext uri="{FF2B5EF4-FFF2-40B4-BE49-F238E27FC236}">
                <a16:creationId xmlns:a16="http://schemas.microsoft.com/office/drawing/2014/main" id="{3481D520-671F-B542-7769-2F5067EF4069}"/>
              </a:ext>
            </a:extLst>
          </p:cNvPr>
          <p:cNvSpPr txBox="1">
            <a:spLocks/>
          </p:cNvSpPr>
          <p:nvPr/>
        </p:nvSpPr>
        <p:spPr bwMode="auto">
          <a:xfrm>
            <a:off x="2673927" y="1426368"/>
            <a:ext cx="800100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0" i="0" u="none">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2400" b="0" i="0" u="none" strike="noStrike" kern="0" cap="none" spc="0" normalizeH="0" baseline="0" noProof="0" dirty="0">
                <a:ln>
                  <a:noFill/>
                </a:ln>
                <a:solidFill>
                  <a:srgbClr val="333766"/>
                </a:solidFill>
                <a:effectLst/>
                <a:uLnTx/>
                <a:uFillTx/>
                <a:latin typeface="Arial"/>
                <a:ea typeface="+mn-ea"/>
                <a:cs typeface="+mn-cs"/>
              </a:rPr>
              <a:t>1) après le nom (la règle générale)</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fr-CA" altLang="fr-FR" sz="12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2000" b="0" i="0" u="none" strike="noStrike" kern="0" cap="none" spc="0" normalizeH="0" baseline="0" noProof="0" dirty="0">
                <a:ln>
                  <a:noFill/>
                </a:ln>
                <a:solidFill>
                  <a:srgbClr val="000000"/>
                </a:solidFill>
                <a:effectLst/>
                <a:uLnTx/>
                <a:uFillTx/>
                <a:latin typeface="Arial"/>
                <a:ea typeface="+mn-ea"/>
                <a:cs typeface="+mn-cs"/>
              </a:rPr>
              <a:t>un film </a:t>
            </a:r>
            <a:r>
              <a:rPr kumimoji="0" lang="fr-CA" altLang="fr-FR" sz="2000" b="0" i="0" u="none" strike="noStrike" kern="0" cap="none" spc="0" normalizeH="0" baseline="0" noProof="0" dirty="0">
                <a:ln>
                  <a:noFill/>
                </a:ln>
                <a:solidFill>
                  <a:srgbClr val="C00000"/>
                </a:solidFill>
                <a:effectLst/>
                <a:uLnTx/>
                <a:uFillTx/>
                <a:latin typeface="Arial"/>
                <a:ea typeface="+mn-ea"/>
                <a:cs typeface="+mn-cs"/>
              </a:rPr>
              <a:t>intéressant</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2000" b="0" i="0" u="none" strike="noStrike" kern="0" cap="none" spc="0" normalizeH="0" baseline="0" noProof="0" dirty="0">
                <a:ln>
                  <a:noFill/>
                </a:ln>
                <a:solidFill>
                  <a:srgbClr val="000000"/>
                </a:solidFill>
                <a:effectLst/>
                <a:uLnTx/>
                <a:uFillTx/>
                <a:latin typeface="Arial"/>
                <a:ea typeface="+mn-ea"/>
                <a:cs typeface="+mn-cs"/>
              </a:rPr>
              <a:t>une famille </a:t>
            </a:r>
            <a:r>
              <a:rPr kumimoji="0" lang="fr-CA" altLang="fr-FR" sz="2000" b="1" i="0" u="none" strike="noStrike" kern="0" cap="none" spc="0" normalizeH="0" baseline="0" noProof="0" dirty="0">
                <a:ln>
                  <a:noFill/>
                </a:ln>
                <a:solidFill>
                  <a:srgbClr val="C00000"/>
                </a:solidFill>
                <a:effectLst/>
                <a:uLnTx/>
                <a:uFillTx/>
                <a:latin typeface="Arial"/>
                <a:ea typeface="+mn-ea"/>
                <a:cs typeface="+mn-cs"/>
              </a:rPr>
              <a:t>f</a:t>
            </a:r>
            <a:r>
              <a:rPr kumimoji="0" lang="fr-CA" altLang="fr-FR" sz="2000" b="0" i="0" u="none" strike="noStrike" kern="0" cap="none" spc="0" normalizeH="0" baseline="0" noProof="0" dirty="0">
                <a:ln>
                  <a:noFill/>
                </a:ln>
                <a:solidFill>
                  <a:srgbClr val="C00000"/>
                </a:solidFill>
                <a:effectLst/>
                <a:uLnTx/>
                <a:uFillTx/>
                <a:latin typeface="Arial"/>
                <a:ea typeface="+mn-ea"/>
                <a:cs typeface="+mn-cs"/>
              </a:rPr>
              <a:t>rançaise</a:t>
            </a:r>
            <a:r>
              <a:rPr kumimoji="0" lang="fr-CA" altLang="fr-FR" sz="2000" b="0" i="0" u="none" strike="noStrike" kern="0" cap="none" spc="0" normalizeH="0" baseline="0" noProof="0" dirty="0">
                <a:ln>
                  <a:noFill/>
                </a:ln>
                <a:solidFill>
                  <a:srgbClr val="000000"/>
                </a:solidFill>
                <a:effectLst/>
                <a:uLnTx/>
                <a:uFillTx/>
                <a:latin typeface="Arial"/>
                <a:ea typeface="+mn-ea"/>
                <a:cs typeface="+mn-cs"/>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fr-CA" altLang="fr-FR" sz="20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2400" b="0" i="0" u="none" strike="noStrike" kern="0" cap="none" spc="0" normalizeH="0" baseline="0" noProof="0" dirty="0">
                <a:ln>
                  <a:noFill/>
                </a:ln>
                <a:solidFill>
                  <a:srgbClr val="333766"/>
                </a:solidFill>
                <a:effectLst/>
                <a:uLnTx/>
                <a:uFillTx/>
                <a:latin typeface="Arial"/>
                <a:ea typeface="+mn-ea"/>
                <a:cs typeface="+mn-cs"/>
              </a:rPr>
              <a:t>2) devant le nom </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ü"/>
              <a:tabLst/>
              <a:defRPr/>
            </a:pPr>
            <a:r>
              <a:rPr kumimoji="0" lang="fr-CA" altLang="fr-FR" sz="2000" b="0" i="0" u="none" strike="noStrike" kern="0" cap="none" spc="0" normalizeH="0" baseline="0" noProof="0" dirty="0">
                <a:ln>
                  <a:noFill/>
                </a:ln>
                <a:solidFill>
                  <a:srgbClr val="333766"/>
                </a:solidFill>
                <a:effectLst/>
                <a:uLnTx/>
                <a:uFillTx/>
                <a:latin typeface="Arial"/>
                <a:ea typeface="+mn-ea"/>
                <a:cs typeface="+mn-cs"/>
              </a:rPr>
              <a:t>16 adjectifs (en général)</a:t>
            </a:r>
            <a:r>
              <a:rPr kumimoji="0" lang="fr-CA" altLang="fr-FR" sz="1800" b="0" i="0" u="none" strike="noStrike" kern="0" cap="none" spc="0" normalizeH="0" baseline="0" noProof="0" dirty="0">
                <a:ln>
                  <a:noFill/>
                </a:ln>
                <a:solidFill>
                  <a:srgbClr val="333766"/>
                </a:solidFill>
                <a:effectLst/>
                <a:uLnTx/>
                <a:uFillTx/>
                <a:latin typeface="Arial"/>
                <a:ea typeface="+mn-ea"/>
                <a:cs typeface="+mn-cs"/>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petit 		bon		meilleur 		jeune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joli			gentil		autre		grand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mauvais		pire		vieux		beau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long		gros		vilain		moindre</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fr-CA" altLang="fr-FR" sz="1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Ex.: </a:t>
            </a:r>
            <a:r>
              <a:rPr kumimoji="0" lang="fr-CA" altLang="fr-FR" sz="1800" b="0" i="1" u="none" strike="noStrike" kern="0" cap="none" spc="0" normalizeH="0" baseline="0" noProof="0" dirty="0">
                <a:ln>
                  <a:noFill/>
                </a:ln>
                <a:solidFill>
                  <a:srgbClr val="000000"/>
                </a:solidFill>
                <a:effectLst/>
                <a:uLnTx/>
                <a:uFillTx/>
                <a:latin typeface="Arial"/>
                <a:ea typeface="+mn-ea"/>
                <a:cs typeface="+mn-cs"/>
              </a:rPr>
              <a:t>une </a:t>
            </a:r>
            <a:r>
              <a:rPr kumimoji="0" lang="fr-CA" altLang="fr-FR" sz="1800" b="0" i="1" u="none" strike="noStrike" kern="0" cap="none" spc="0" normalizeH="0" baseline="0" noProof="0" dirty="0">
                <a:ln>
                  <a:noFill/>
                </a:ln>
                <a:solidFill>
                  <a:srgbClr val="C00000"/>
                </a:solidFill>
                <a:effectLst/>
                <a:uLnTx/>
                <a:uFillTx/>
                <a:latin typeface="Arial"/>
                <a:ea typeface="+mn-ea"/>
                <a:cs typeface="+mn-cs"/>
              </a:rPr>
              <a:t>longue</a:t>
            </a:r>
            <a:r>
              <a:rPr kumimoji="0" lang="fr-CA" altLang="fr-FR" sz="1800" b="0" i="1" u="none" strike="noStrike" kern="0" cap="none" spc="0" normalizeH="0" baseline="0" noProof="0" dirty="0">
                <a:ln>
                  <a:noFill/>
                </a:ln>
                <a:solidFill>
                  <a:srgbClr val="000000"/>
                </a:solidFill>
                <a:effectLst/>
                <a:uLnTx/>
                <a:uFillTx/>
                <a:latin typeface="Arial"/>
                <a:ea typeface="+mn-ea"/>
                <a:cs typeface="+mn-cs"/>
              </a:rPr>
              <a:t> histoire, une </a:t>
            </a:r>
            <a:r>
              <a:rPr kumimoji="0" lang="fr-CA" altLang="fr-FR" sz="1800" b="0" i="1" u="none" strike="noStrike" kern="0" cap="none" spc="0" normalizeH="0" baseline="0" noProof="0" dirty="0">
                <a:ln>
                  <a:noFill/>
                </a:ln>
                <a:solidFill>
                  <a:srgbClr val="C00000"/>
                </a:solidFill>
                <a:effectLst/>
                <a:uLnTx/>
                <a:uFillTx/>
                <a:latin typeface="Arial"/>
                <a:ea typeface="+mn-ea"/>
                <a:cs typeface="+mn-cs"/>
              </a:rPr>
              <a:t>mauvaise</a:t>
            </a:r>
            <a:r>
              <a:rPr kumimoji="0" lang="fr-CA" altLang="fr-FR" sz="1800" b="0" i="1" u="none" strike="noStrike" kern="0" cap="none" spc="0" normalizeH="0" baseline="0" noProof="0" dirty="0">
                <a:ln>
                  <a:noFill/>
                </a:ln>
                <a:solidFill>
                  <a:srgbClr val="000000"/>
                </a:solidFill>
                <a:effectLst/>
                <a:uLnTx/>
                <a:uFillTx/>
                <a:latin typeface="Arial"/>
                <a:ea typeface="+mn-ea"/>
                <a:cs typeface="+mn-cs"/>
              </a:rPr>
              <a:t> note, une </a:t>
            </a:r>
            <a:r>
              <a:rPr kumimoji="0" lang="fr-CA" altLang="fr-FR" sz="1800" b="0" i="1" u="none" strike="noStrike" kern="0" cap="none" spc="0" normalizeH="0" baseline="0" noProof="0" dirty="0">
                <a:ln>
                  <a:noFill/>
                </a:ln>
                <a:solidFill>
                  <a:srgbClr val="C00000"/>
                </a:solidFill>
                <a:effectLst/>
                <a:uLnTx/>
                <a:uFillTx/>
                <a:latin typeface="Arial"/>
                <a:ea typeface="+mn-ea"/>
                <a:cs typeface="+mn-cs"/>
              </a:rPr>
              <a:t>autre</a:t>
            </a:r>
            <a:r>
              <a:rPr kumimoji="0" lang="fr-CA" altLang="fr-FR" sz="1800" b="0" i="1" u="none" strike="noStrike" kern="0" cap="none" spc="0" normalizeH="0" baseline="0" noProof="0" dirty="0">
                <a:ln>
                  <a:noFill/>
                </a:ln>
                <a:solidFill>
                  <a:srgbClr val="000000"/>
                </a:solidFill>
                <a:effectLst/>
                <a:uLnTx/>
                <a:uFillTx/>
                <a:latin typeface="Arial"/>
                <a:ea typeface="+mn-ea"/>
                <a:cs typeface="+mn-cs"/>
              </a:rPr>
              <a:t> personne</a:t>
            </a:r>
            <a:r>
              <a:rPr kumimoji="0" lang="fr-CA" altLang="fr-FR" sz="1800" b="0" i="0" u="none" strike="noStrike" kern="0" cap="none" spc="0" normalizeH="0" baseline="0" noProof="0" dirty="0">
                <a:ln>
                  <a:noFill/>
                </a:ln>
                <a:solidFill>
                  <a:srgbClr val="000000"/>
                </a:solidFill>
                <a:effectLst/>
                <a:uLnTx/>
                <a:uFillTx/>
                <a:latin typeface="Arial"/>
                <a:ea typeface="+mn-ea"/>
                <a:cs typeface="+mn-cs"/>
              </a:rPr>
              <a:t>, etc.</a:t>
            </a:r>
          </a:p>
        </p:txBody>
      </p:sp>
      <p:pic>
        <p:nvPicPr>
          <p:cNvPr id="7" name="Picture 6" descr="A close up of a device&#10;&#10;Description automatically generated">
            <a:extLst>
              <a:ext uri="{FF2B5EF4-FFF2-40B4-BE49-F238E27FC236}">
                <a16:creationId xmlns:a16="http://schemas.microsoft.com/office/drawing/2014/main" id="{0F125CAE-D0D5-7206-C52B-CEF487150084}"/>
              </a:ext>
            </a:extLst>
          </p:cNvPr>
          <p:cNvPicPr>
            <a:picLocks noChangeAspect="1"/>
          </p:cNvPicPr>
          <p:nvPr/>
        </p:nvPicPr>
        <p:blipFill>
          <a:blip r:embed="rId4">
            <a:duotone>
              <a:srgbClr val="CCCCFF">
                <a:shade val="45000"/>
                <a:satMod val="135000"/>
              </a:srgbClr>
              <a:prstClr val="white"/>
            </a:duotone>
            <a:extLst>
              <a:ext uri="{28A0092B-C50C-407E-A947-70E740481C1C}">
                <a14:useLocalDpi xmlns:a14="http://schemas.microsoft.com/office/drawing/2010/main" val="0"/>
              </a:ext>
            </a:extLst>
          </a:blip>
          <a:stretch>
            <a:fillRect/>
          </a:stretch>
        </p:blipFill>
        <p:spPr>
          <a:xfrm rot="20183273">
            <a:off x="8310502" y="1333832"/>
            <a:ext cx="1548256" cy="1084998"/>
          </a:xfrm>
          <a:prstGeom prst="rect">
            <a:avLst/>
          </a:prstGeom>
        </p:spPr>
      </p:pic>
      <p:pic>
        <p:nvPicPr>
          <p:cNvPr id="8" name="Picture 7" descr="A close up of a device&#10;&#10;Description automatically generated">
            <a:extLst>
              <a:ext uri="{FF2B5EF4-FFF2-40B4-BE49-F238E27FC236}">
                <a16:creationId xmlns:a16="http://schemas.microsoft.com/office/drawing/2014/main" id="{6C431925-1733-BB6B-4C6F-2DAE536FB6CF}"/>
              </a:ext>
            </a:extLst>
          </p:cNvPr>
          <p:cNvPicPr>
            <a:picLocks noChangeAspect="1"/>
          </p:cNvPicPr>
          <p:nvPr/>
        </p:nvPicPr>
        <p:blipFill>
          <a:blip r:embed="rId4">
            <a:duotone>
              <a:srgbClr val="CCCCFF">
                <a:shade val="45000"/>
                <a:satMod val="135000"/>
              </a:srgbClr>
              <a:prstClr val="white"/>
            </a:duotone>
            <a:extLst>
              <a:ext uri="{28A0092B-C50C-407E-A947-70E740481C1C}">
                <a14:useLocalDpi xmlns:a14="http://schemas.microsoft.com/office/drawing/2010/main" val="0"/>
              </a:ext>
            </a:extLst>
          </a:blip>
          <a:stretch>
            <a:fillRect/>
          </a:stretch>
        </p:blipFill>
        <p:spPr>
          <a:xfrm rot="1416727" flipH="1">
            <a:off x="958500" y="3176786"/>
            <a:ext cx="1548256" cy="1084998"/>
          </a:xfrm>
          <a:prstGeom prst="rect">
            <a:avLst/>
          </a:prstGeom>
        </p:spPr>
      </p:pic>
    </p:spTree>
    <p:custDataLst>
      <p:tags r:id="rId1"/>
    </p:custDataLst>
    <p:extLst>
      <p:ext uri="{BB962C8B-B14F-4D97-AF65-F5344CB8AC3E}">
        <p14:creationId xmlns:p14="http://schemas.microsoft.com/office/powerpoint/2010/main" val="9348367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22" presetClass="entr" presetSubtype="8" fill="hold" nodeType="withEffect">
                                  <p:stCondLst>
                                    <p:cond delay="0"/>
                                  </p:stCondLst>
                                  <p:childTnLst>
                                    <p:set>
                                      <p:cBhvr>
                                        <p:cTn id="8" dur="1" fill="hold">
                                          <p:stCondLst>
                                            <p:cond delay="0"/>
                                          </p:stCondLst>
                                        </p:cTn>
                                        <p:tgtEl>
                                          <p:spTgt spid="7"/>
                                        </p:tgtEl>
                                        <p:attrNameLst>
                                          <p:attrName>style.visibility</p:attrName>
                                        </p:attrNameLst>
                                      </p:cBhvr>
                                      <p:to>
                                        <p:strVal val="visible"/>
                                      </p:to>
                                    </p:set>
                                    <p:animEffect transition="in" filter="wipe(left)">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childTnLst>
                                </p:cTn>
                              </p:par>
                              <p:par>
                                <p:cTn id="22" presetID="22" presetClass="entr" presetSubtype="2"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right)">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nodeType="afterEffect">
                                  <p:stCondLst>
                                    <p:cond delay="0"/>
                                  </p:stCondLst>
                                  <p:childTnLst>
                                    <p:set>
                                      <p:cBhvr>
                                        <p:cTn id="41"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CA" dirty="0"/>
              <a:t>Après ou devant le nom? </a:t>
            </a:r>
          </a:p>
        </p:txBody>
      </p:sp>
      <p:sp>
        <p:nvSpPr>
          <p:cNvPr id="10" name="Rectangle 2">
            <a:extLst>
              <a:ext uri="{FF2B5EF4-FFF2-40B4-BE49-F238E27FC236}">
                <a16:creationId xmlns:a16="http://schemas.microsoft.com/office/drawing/2014/main" id="{B54DF4CD-DF33-E498-57A7-0A3506E3C65E}"/>
              </a:ext>
            </a:extLst>
          </p:cNvPr>
          <p:cNvSpPr txBox="1">
            <a:spLocks noChangeArrowheads="1"/>
          </p:cNvSpPr>
          <p:nvPr/>
        </p:nvSpPr>
        <p:spPr bwMode="auto">
          <a:xfrm>
            <a:off x="1981200" y="-21084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0" i="0" u="none">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FR" sz="3550" b="0" i="0" u="none" strike="noStrike" kern="0" cap="none" spc="0" normalizeH="0" baseline="0" noProof="0" dirty="0">
              <a:ln>
                <a:noFill/>
              </a:ln>
              <a:solidFill>
                <a:srgbClr val="000000"/>
              </a:solidFill>
              <a:effectLst/>
              <a:uLnTx/>
              <a:uFillTx/>
              <a:latin typeface="Arial"/>
              <a:ea typeface="+mj-ea"/>
              <a:cs typeface="+mj-cs"/>
            </a:endParaRPr>
          </a:p>
        </p:txBody>
      </p:sp>
      <p:sp>
        <p:nvSpPr>
          <p:cNvPr id="11" name="Content Placeholder 5">
            <a:extLst>
              <a:ext uri="{FF2B5EF4-FFF2-40B4-BE49-F238E27FC236}">
                <a16:creationId xmlns:a16="http://schemas.microsoft.com/office/drawing/2014/main" id="{96A6DE93-781B-47CA-D83C-F51D5060C0C7}"/>
              </a:ext>
            </a:extLst>
          </p:cNvPr>
          <p:cNvSpPr txBox="1">
            <a:spLocks/>
          </p:cNvSpPr>
          <p:nvPr/>
        </p:nvSpPr>
        <p:spPr bwMode="auto">
          <a:xfrm>
            <a:off x="1981200" y="932155"/>
            <a:ext cx="853440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0" i="0" u="none">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2400" b="0" i="0" u="none" strike="noStrike" kern="0" cap="none" spc="0" normalizeH="0" baseline="0" noProof="0" dirty="0">
                <a:ln>
                  <a:noFill/>
                </a:ln>
                <a:solidFill>
                  <a:srgbClr val="333766"/>
                </a:solidFill>
                <a:effectLst/>
                <a:uLnTx/>
                <a:uFillTx/>
                <a:latin typeface="Arial"/>
                <a:ea typeface="+mn-ea"/>
                <a:cs typeface="+mn-cs"/>
              </a:rPr>
              <a:t>2) devant le nom</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fr-CA" altLang="fr-FR" sz="2400" b="0" i="0" u="none" strike="noStrike" kern="0" cap="none" spc="0" normalizeH="0" baseline="0" noProof="0" dirty="0">
              <a:ln>
                <a:noFill/>
              </a:ln>
              <a:solidFill>
                <a:srgbClr val="333766"/>
              </a:solidFill>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fr-CA" altLang="fr-FR" sz="2800" b="0" i="0" u="none" strike="noStrike" kern="0" cap="none" spc="0" normalizeH="0" baseline="0" noProof="0" dirty="0">
              <a:ln>
                <a:noFill/>
              </a:ln>
              <a:solidFill>
                <a:srgbClr val="333766"/>
              </a:solidFill>
              <a:effectLst/>
              <a:uLnTx/>
              <a:uFillTx/>
              <a:latin typeface="Arial"/>
              <a:ea typeface="+mn-ea"/>
              <a:cs typeface="+mn-cs"/>
            </a:endParaRPr>
          </a:p>
        </p:txBody>
      </p:sp>
      <p:pic>
        <p:nvPicPr>
          <p:cNvPr id="12" name="Picture 11" descr="A close up of a device&#10;&#10;Description automatically generated">
            <a:extLst>
              <a:ext uri="{FF2B5EF4-FFF2-40B4-BE49-F238E27FC236}">
                <a16:creationId xmlns:a16="http://schemas.microsoft.com/office/drawing/2014/main" id="{035C1578-5C9A-6D39-BC46-7C5478BC6957}"/>
              </a:ext>
            </a:extLst>
          </p:cNvPr>
          <p:cNvPicPr>
            <a:picLocks noChangeAspect="1"/>
          </p:cNvPicPr>
          <p:nvPr/>
        </p:nvPicPr>
        <p:blipFill>
          <a:blip r:embed="rId4">
            <a:duotone>
              <a:srgbClr val="CCCCFF">
                <a:shade val="45000"/>
                <a:satMod val="135000"/>
              </a:srgbClr>
              <a:prstClr val="white"/>
            </a:duotone>
            <a:extLst>
              <a:ext uri="{28A0092B-C50C-407E-A947-70E740481C1C}">
                <a14:useLocalDpi xmlns:a14="http://schemas.microsoft.com/office/drawing/2010/main" val="0"/>
              </a:ext>
            </a:extLst>
          </a:blip>
          <a:stretch>
            <a:fillRect/>
          </a:stretch>
        </p:blipFill>
        <p:spPr>
          <a:xfrm rot="1416727" flipH="1">
            <a:off x="278625" y="664292"/>
            <a:ext cx="1548256" cy="1084998"/>
          </a:xfrm>
          <a:prstGeom prst="rect">
            <a:avLst/>
          </a:prstGeom>
        </p:spPr>
      </p:pic>
      <p:pic>
        <p:nvPicPr>
          <p:cNvPr id="13" name="Picture 12" descr="A close up of a logo&#10;&#10;Description automatically generated">
            <a:extLst>
              <a:ext uri="{FF2B5EF4-FFF2-40B4-BE49-F238E27FC236}">
                <a16:creationId xmlns:a16="http://schemas.microsoft.com/office/drawing/2014/main" id="{36710A02-EB58-77D3-C4E6-AE6F29F4BBAE}"/>
              </a:ext>
            </a:extLst>
          </p:cNvPr>
          <p:cNvPicPr>
            <a:picLocks noChangeAspect="1"/>
          </p:cNvPicPr>
          <p:nvPr/>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1900" y="1220289"/>
            <a:ext cx="1942404" cy="1942404"/>
          </a:xfrm>
          <a:prstGeom prst="rect">
            <a:avLst/>
          </a:prstGeom>
        </p:spPr>
      </p:pic>
      <p:pic>
        <p:nvPicPr>
          <p:cNvPr id="14" name="Picture 13" descr="A picture containing light, traffic, stop, sitting&#10;&#10;Description automatically generated">
            <a:extLst>
              <a:ext uri="{FF2B5EF4-FFF2-40B4-BE49-F238E27FC236}">
                <a16:creationId xmlns:a16="http://schemas.microsoft.com/office/drawing/2014/main" id="{BF600A67-CFBD-3773-22EA-51692E6B2259}"/>
              </a:ext>
            </a:extLst>
          </p:cNvPr>
          <p:cNvPicPr>
            <a:picLocks noChangeAspect="1"/>
          </p:cNvPicPr>
          <p:nvPr/>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03265" y="2717825"/>
            <a:ext cx="914399" cy="914399"/>
          </a:xfrm>
          <a:prstGeom prst="rect">
            <a:avLst/>
          </a:prstGeom>
        </p:spPr>
      </p:pic>
      <p:pic>
        <p:nvPicPr>
          <p:cNvPr id="15" name="Picture 14" descr="A close up of a sign&#10;&#10;Description automatically generated">
            <a:extLst>
              <a:ext uri="{FF2B5EF4-FFF2-40B4-BE49-F238E27FC236}">
                <a16:creationId xmlns:a16="http://schemas.microsoft.com/office/drawing/2014/main" id="{6700B0FD-15E7-7D7E-0C11-FCD89948CEE2}"/>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90853" y="3758610"/>
            <a:ext cx="1004648" cy="1004648"/>
          </a:xfrm>
          <a:prstGeom prst="rect">
            <a:avLst/>
          </a:prstGeom>
        </p:spPr>
      </p:pic>
      <p:sp>
        <p:nvSpPr>
          <p:cNvPr id="16" name="Rectangle 15">
            <a:extLst>
              <a:ext uri="{FF2B5EF4-FFF2-40B4-BE49-F238E27FC236}">
                <a16:creationId xmlns:a16="http://schemas.microsoft.com/office/drawing/2014/main" id="{A1686043-31F0-24DA-D5C8-E47C8F396128}"/>
              </a:ext>
            </a:extLst>
          </p:cNvPr>
          <p:cNvSpPr/>
          <p:nvPr/>
        </p:nvSpPr>
        <p:spPr>
          <a:xfrm>
            <a:off x="2209800" y="1794672"/>
            <a:ext cx="8929447" cy="5324535"/>
          </a:xfrm>
          <a:prstGeom prst="rect">
            <a:avLst/>
          </a:prstGeom>
        </p:spPr>
        <p:txBody>
          <a:bodyPr wrap="square">
            <a:spAutoFit/>
          </a:bodyPr>
          <a:lstStyle/>
          <a:p>
            <a:pPr marL="342900" indent="-342900" eaLnBrk="0" hangingPunct="0">
              <a:spcBef>
                <a:spcPct val="20000"/>
              </a:spcBef>
              <a:buFont typeface="Wingdings" panose="05000000000000000000" pitchFamily="2" charset="2"/>
              <a:buChar char="ü"/>
            </a:pPr>
            <a:r>
              <a:rPr lang="fr-CA" altLang="fr-FR" sz="2000" kern="0" dirty="0">
                <a:solidFill>
                  <a:srgbClr val="333766"/>
                </a:solidFill>
                <a:latin typeface="Arial"/>
                <a:cs typeface="+mn-cs"/>
              </a:rPr>
              <a:t>adjectifs qui indiquent le rang et les adjectifs ordinaux</a:t>
            </a:r>
          </a:p>
          <a:p>
            <a:pPr marL="342900" indent="-342900" eaLnBrk="0" hangingPunct="0">
              <a:spcBef>
                <a:spcPct val="20000"/>
              </a:spcBef>
            </a:pPr>
            <a:r>
              <a:rPr lang="fr-CA" altLang="fr-FR" sz="2000" kern="0" dirty="0">
                <a:latin typeface="Arial"/>
                <a:cs typeface="+mn-cs"/>
              </a:rPr>
              <a:t>	le </a:t>
            </a:r>
            <a:r>
              <a:rPr lang="fr-CA" altLang="fr-FR" sz="2000" b="1" kern="0" dirty="0">
                <a:latin typeface="Arial"/>
                <a:cs typeface="+mn-cs"/>
              </a:rPr>
              <a:t>premier</a:t>
            </a:r>
            <a:r>
              <a:rPr lang="fr-CA" altLang="fr-FR" sz="2000" kern="0" dirty="0">
                <a:latin typeface="Arial"/>
                <a:cs typeface="+mn-cs"/>
              </a:rPr>
              <a:t> jour, la </a:t>
            </a:r>
            <a:r>
              <a:rPr lang="fr-CA" altLang="fr-FR" sz="2000" b="1" kern="0" dirty="0">
                <a:latin typeface="Arial"/>
                <a:cs typeface="+mn-cs"/>
              </a:rPr>
              <a:t>dernière</a:t>
            </a:r>
            <a:r>
              <a:rPr lang="fr-CA" altLang="fr-FR" sz="2000" kern="0" dirty="0">
                <a:latin typeface="Arial"/>
                <a:cs typeface="+mn-cs"/>
              </a:rPr>
              <a:t> semaine, le </a:t>
            </a:r>
            <a:r>
              <a:rPr lang="fr-CA" altLang="fr-FR" sz="2000" b="1" kern="0" dirty="0">
                <a:latin typeface="Arial"/>
                <a:cs typeface="+mn-cs"/>
              </a:rPr>
              <a:t>septième</a:t>
            </a:r>
            <a:r>
              <a:rPr lang="fr-CA" altLang="fr-FR" sz="2000" kern="0" dirty="0">
                <a:latin typeface="Arial"/>
                <a:cs typeface="+mn-cs"/>
              </a:rPr>
              <a:t> anniversaire</a:t>
            </a:r>
            <a:br>
              <a:rPr lang="fr-CA" altLang="fr-FR" sz="2000" kern="0" dirty="0">
                <a:latin typeface="Arial"/>
                <a:cs typeface="+mn-cs"/>
              </a:rPr>
            </a:br>
            <a:endParaRPr lang="fr-CA" altLang="fr-FR" sz="2000" kern="0" dirty="0">
              <a:latin typeface="Arial"/>
              <a:cs typeface="+mn-cs"/>
            </a:endParaRPr>
          </a:p>
          <a:p>
            <a:pPr marL="342900" indent="-342900" eaLnBrk="0" hangingPunct="0">
              <a:spcBef>
                <a:spcPct val="20000"/>
              </a:spcBef>
              <a:buFont typeface="Wingdings" panose="05000000000000000000" pitchFamily="2" charset="2"/>
              <a:buChar char="ü"/>
            </a:pPr>
            <a:r>
              <a:rPr lang="fr-CA" altLang="fr-FR" sz="2000" kern="0" dirty="0">
                <a:solidFill>
                  <a:srgbClr val="333766"/>
                </a:solidFill>
                <a:latin typeface="Arial"/>
                <a:cs typeface="+mn-cs"/>
              </a:rPr>
              <a:t>adjectifs avec les noms propres</a:t>
            </a:r>
            <a:br>
              <a:rPr lang="fr-CA" altLang="fr-FR" sz="2000" kern="0" dirty="0">
                <a:solidFill>
                  <a:srgbClr val="333766"/>
                </a:solidFill>
                <a:latin typeface="Arial"/>
                <a:cs typeface="+mn-cs"/>
              </a:rPr>
            </a:br>
            <a:r>
              <a:rPr lang="fr-CA" altLang="fr-FR" sz="2000" kern="0" dirty="0">
                <a:latin typeface="Arial"/>
                <a:cs typeface="+mn-cs"/>
              </a:rPr>
              <a:t>le </a:t>
            </a:r>
            <a:r>
              <a:rPr lang="fr-CA" altLang="fr-FR" sz="2000" b="1" kern="0" dirty="0">
                <a:latin typeface="Arial"/>
                <a:cs typeface="+mn-cs"/>
              </a:rPr>
              <a:t>sage</a:t>
            </a:r>
            <a:r>
              <a:rPr lang="fr-CA" altLang="fr-FR" sz="2000" kern="0" dirty="0">
                <a:latin typeface="Arial"/>
                <a:cs typeface="+mn-cs"/>
              </a:rPr>
              <a:t> Ésope, le </a:t>
            </a:r>
            <a:r>
              <a:rPr lang="fr-CA" altLang="fr-FR" sz="2000" b="1" kern="0" dirty="0">
                <a:latin typeface="Arial"/>
                <a:cs typeface="+mn-cs"/>
              </a:rPr>
              <a:t>célèbre</a:t>
            </a:r>
            <a:r>
              <a:rPr lang="fr-CA" altLang="fr-FR" sz="2000" kern="0" dirty="0">
                <a:latin typeface="Arial"/>
                <a:cs typeface="+mn-cs"/>
              </a:rPr>
              <a:t> Louis</a:t>
            </a:r>
          </a:p>
          <a:p>
            <a:pPr marL="342900" indent="-342900" eaLnBrk="0" hangingPunct="0">
              <a:spcBef>
                <a:spcPct val="20000"/>
              </a:spcBef>
            </a:pPr>
            <a:endParaRPr lang="fr-CA" altLang="fr-FR" sz="2000" kern="0" dirty="0">
              <a:latin typeface="Arial"/>
              <a:cs typeface="+mn-cs"/>
            </a:endParaRPr>
          </a:p>
          <a:p>
            <a:pPr marL="342900" indent="-342900" eaLnBrk="0" hangingPunct="0">
              <a:spcBef>
                <a:spcPct val="20000"/>
              </a:spcBef>
              <a:buFont typeface="Wingdings" panose="05000000000000000000" pitchFamily="2" charset="2"/>
              <a:buChar char="ü"/>
            </a:pPr>
            <a:r>
              <a:rPr lang="fr-CA" altLang="fr-FR" sz="2000" kern="0" dirty="0">
                <a:solidFill>
                  <a:srgbClr val="333766"/>
                </a:solidFill>
                <a:latin typeface="Arial"/>
                <a:cs typeface="+mn-cs"/>
              </a:rPr>
              <a:t>adjectifs qu’on veut mettre en valeur (en poésie)</a:t>
            </a:r>
          </a:p>
          <a:p>
            <a:pPr marL="342900" indent="-342900" eaLnBrk="0" hangingPunct="0">
              <a:spcBef>
                <a:spcPct val="20000"/>
              </a:spcBef>
            </a:pPr>
            <a:r>
              <a:rPr lang="fr-CA" altLang="fr-FR" sz="2000" kern="0" dirty="0">
                <a:latin typeface="Arial"/>
                <a:cs typeface="+mn-cs"/>
              </a:rPr>
              <a:t>	une </a:t>
            </a:r>
            <a:r>
              <a:rPr lang="fr-CA" altLang="fr-FR" sz="2000" b="1" kern="0" dirty="0">
                <a:latin typeface="Arial"/>
                <a:cs typeface="+mn-cs"/>
              </a:rPr>
              <a:t>énorme</a:t>
            </a:r>
            <a:r>
              <a:rPr lang="fr-CA" altLang="fr-FR" sz="2000" kern="0" dirty="0">
                <a:latin typeface="Arial"/>
                <a:cs typeface="+mn-cs"/>
              </a:rPr>
              <a:t> sottise, une </a:t>
            </a:r>
            <a:r>
              <a:rPr lang="fr-CA" altLang="fr-FR" sz="2000" b="1" kern="0" dirty="0">
                <a:latin typeface="Arial"/>
                <a:cs typeface="+mn-cs"/>
              </a:rPr>
              <a:t>magnifique</a:t>
            </a:r>
            <a:r>
              <a:rPr lang="fr-CA" altLang="fr-FR" sz="2000" kern="0" dirty="0">
                <a:latin typeface="Arial"/>
                <a:cs typeface="+mn-cs"/>
              </a:rPr>
              <a:t> réception </a:t>
            </a:r>
            <a:br>
              <a:rPr lang="fr-CA" altLang="fr-FR" sz="2000" kern="0" dirty="0">
                <a:latin typeface="Arial"/>
                <a:cs typeface="+mn-cs"/>
              </a:rPr>
            </a:br>
            <a:endParaRPr lang="fr-CA" altLang="fr-FR" sz="2000" kern="0" dirty="0">
              <a:latin typeface="Arial"/>
              <a:cs typeface="+mn-cs"/>
            </a:endParaRPr>
          </a:p>
          <a:p>
            <a:pPr marL="342900" indent="-342900" eaLnBrk="0" hangingPunct="0">
              <a:spcBef>
                <a:spcPct val="20000"/>
              </a:spcBef>
              <a:buFont typeface="Wingdings" panose="05000000000000000000" pitchFamily="2" charset="2"/>
              <a:buChar char="ü"/>
            </a:pPr>
            <a:r>
              <a:rPr lang="fr-CA" altLang="fr-FR" sz="2000" kern="0" dirty="0">
                <a:solidFill>
                  <a:srgbClr val="333766"/>
                </a:solidFill>
                <a:latin typeface="Arial"/>
              </a:rPr>
              <a:t>adverbe </a:t>
            </a:r>
            <a:r>
              <a:rPr lang="fr-CA" altLang="fr-FR" sz="2000" kern="0" dirty="0">
                <a:solidFill>
                  <a:srgbClr val="0070C0"/>
                </a:solidFill>
                <a:latin typeface="Arial"/>
              </a:rPr>
              <a:t>(long)</a:t>
            </a:r>
            <a:r>
              <a:rPr lang="fr-CA" altLang="fr-FR" sz="2000" kern="0" dirty="0">
                <a:solidFill>
                  <a:srgbClr val="333766"/>
                </a:solidFill>
                <a:latin typeface="Arial"/>
              </a:rPr>
              <a:t> + adjectif </a:t>
            </a:r>
            <a:r>
              <a:rPr lang="fr-CA" altLang="fr-FR" sz="2000" kern="0" dirty="0">
                <a:solidFill>
                  <a:srgbClr val="0070C0"/>
                </a:solidFill>
                <a:latin typeface="Arial"/>
              </a:rPr>
              <a:t>(court)</a:t>
            </a:r>
            <a:br>
              <a:rPr lang="fr-CA" altLang="fr-FR" sz="2000" kern="0" dirty="0">
                <a:solidFill>
                  <a:srgbClr val="0070C0"/>
                </a:solidFill>
                <a:latin typeface="Arial"/>
              </a:rPr>
            </a:br>
            <a:r>
              <a:rPr lang="fr-CA" altLang="fr-FR" sz="2000" kern="0" dirty="0">
                <a:solidFill>
                  <a:schemeClr val="tx1"/>
                </a:solidFill>
                <a:latin typeface="Arial"/>
              </a:rPr>
              <a:t>un </a:t>
            </a:r>
            <a:r>
              <a:rPr lang="fr-CA" altLang="fr-FR" sz="2000" b="1" kern="0" dirty="0">
                <a:solidFill>
                  <a:schemeClr val="tx1"/>
                </a:solidFill>
                <a:latin typeface="Arial"/>
              </a:rPr>
              <a:t>bel </a:t>
            </a:r>
            <a:r>
              <a:rPr lang="fr-CA" altLang="fr-FR" sz="2000" kern="0" dirty="0">
                <a:solidFill>
                  <a:schemeClr val="tx1"/>
                </a:solidFill>
                <a:latin typeface="Arial"/>
              </a:rPr>
              <a:t>homme → un </a:t>
            </a:r>
            <a:r>
              <a:rPr lang="fr-CA" altLang="fr-FR" sz="2000" b="1" u="sng" kern="0" dirty="0">
                <a:solidFill>
                  <a:schemeClr val="tx1"/>
                </a:solidFill>
                <a:latin typeface="Arial"/>
              </a:rPr>
              <a:t>très</a:t>
            </a:r>
            <a:r>
              <a:rPr lang="fr-CA" altLang="fr-FR" sz="2000" b="1" kern="0" dirty="0">
                <a:solidFill>
                  <a:schemeClr val="tx1"/>
                </a:solidFill>
                <a:latin typeface="Arial"/>
              </a:rPr>
              <a:t> bel </a:t>
            </a:r>
            <a:r>
              <a:rPr lang="fr-CA" altLang="fr-FR" sz="2000" kern="0" dirty="0">
                <a:solidFill>
                  <a:schemeClr val="tx1"/>
                </a:solidFill>
                <a:latin typeface="Arial"/>
              </a:rPr>
              <a:t>homme </a:t>
            </a:r>
            <a:r>
              <a:rPr lang="fr-CA" altLang="fr-FR" sz="2000" kern="0" dirty="0">
                <a:solidFill>
                  <a:schemeClr val="bg1">
                    <a:lumMod val="65000"/>
                  </a:schemeClr>
                </a:solidFill>
                <a:latin typeface="Arial"/>
              </a:rPr>
              <a:t>vs.</a:t>
            </a:r>
            <a:r>
              <a:rPr lang="fr-CA" altLang="fr-FR" sz="2000" kern="0" dirty="0">
                <a:solidFill>
                  <a:schemeClr val="tx1"/>
                </a:solidFill>
                <a:latin typeface="Arial"/>
              </a:rPr>
              <a:t> un homme </a:t>
            </a:r>
            <a:r>
              <a:rPr lang="fr-CA" altLang="fr-FR" sz="2000" b="1" kern="0" dirty="0">
                <a:solidFill>
                  <a:srgbClr val="0070C0"/>
                </a:solidFill>
                <a:latin typeface="Arial"/>
              </a:rPr>
              <a:t>vraiment</a:t>
            </a:r>
            <a:r>
              <a:rPr lang="fr-CA" altLang="fr-FR" sz="2000" b="1" kern="0" dirty="0">
                <a:solidFill>
                  <a:schemeClr val="tx1"/>
                </a:solidFill>
                <a:latin typeface="Arial"/>
              </a:rPr>
              <a:t> beau</a:t>
            </a:r>
            <a:r>
              <a:rPr lang="fr-CA" altLang="fr-FR" sz="2000" kern="0" dirty="0">
                <a:solidFill>
                  <a:schemeClr val="tx1"/>
                </a:solidFill>
                <a:latin typeface="Arial"/>
              </a:rPr>
              <a:t>.</a:t>
            </a:r>
            <a:br>
              <a:rPr lang="fr-CA" altLang="fr-FR" sz="2000" kern="0" dirty="0">
                <a:solidFill>
                  <a:schemeClr val="tx1"/>
                </a:solidFill>
                <a:latin typeface="Arial"/>
              </a:rPr>
            </a:br>
            <a:r>
              <a:rPr lang="fr-CA" altLang="fr-FR" sz="2000" kern="0" dirty="0">
                <a:solidFill>
                  <a:schemeClr val="tx1"/>
                </a:solidFill>
                <a:latin typeface="Arial"/>
              </a:rPr>
              <a:t>un </a:t>
            </a:r>
            <a:r>
              <a:rPr lang="fr-CA" altLang="fr-FR" sz="2000" b="1" kern="0" dirty="0">
                <a:solidFill>
                  <a:schemeClr val="tx1"/>
                </a:solidFill>
                <a:latin typeface="Arial"/>
              </a:rPr>
              <a:t>long </a:t>
            </a:r>
            <a:r>
              <a:rPr lang="fr-CA" altLang="fr-FR" sz="2000" kern="0" dirty="0">
                <a:solidFill>
                  <a:schemeClr val="tx1"/>
                </a:solidFill>
                <a:latin typeface="Arial"/>
              </a:rPr>
              <a:t>film → un </a:t>
            </a:r>
            <a:r>
              <a:rPr lang="fr-CA" altLang="fr-FR" sz="2000" b="1" u="sng" kern="0" dirty="0">
                <a:solidFill>
                  <a:schemeClr val="tx1"/>
                </a:solidFill>
                <a:latin typeface="Arial"/>
              </a:rPr>
              <a:t>trop</a:t>
            </a:r>
            <a:r>
              <a:rPr lang="fr-CA" altLang="fr-FR" sz="2000" b="1" kern="0" dirty="0">
                <a:solidFill>
                  <a:schemeClr val="tx1"/>
                </a:solidFill>
                <a:latin typeface="Arial"/>
              </a:rPr>
              <a:t> long </a:t>
            </a:r>
            <a:r>
              <a:rPr lang="fr-CA" altLang="fr-FR" sz="2000" kern="0" dirty="0">
                <a:solidFill>
                  <a:schemeClr val="tx1"/>
                </a:solidFill>
                <a:latin typeface="Arial"/>
              </a:rPr>
              <a:t>film </a:t>
            </a:r>
            <a:r>
              <a:rPr lang="fr-CA" altLang="fr-FR" sz="2000" kern="0" dirty="0">
                <a:solidFill>
                  <a:schemeClr val="bg1">
                    <a:lumMod val="65000"/>
                  </a:schemeClr>
                </a:solidFill>
                <a:latin typeface="Arial"/>
              </a:rPr>
              <a:t>vs.</a:t>
            </a:r>
            <a:r>
              <a:rPr lang="fr-CA" altLang="fr-FR" sz="2000" kern="0" dirty="0">
                <a:solidFill>
                  <a:schemeClr val="tx1"/>
                </a:solidFill>
                <a:latin typeface="Arial"/>
              </a:rPr>
              <a:t> un film </a:t>
            </a:r>
            <a:r>
              <a:rPr lang="fr-CA" altLang="fr-FR" sz="2000" b="1" kern="0" dirty="0">
                <a:solidFill>
                  <a:srgbClr val="0070C0"/>
                </a:solidFill>
                <a:latin typeface="Arial"/>
              </a:rPr>
              <a:t>incroyablement</a:t>
            </a:r>
            <a:r>
              <a:rPr lang="fr-CA" altLang="fr-FR" sz="2000" b="1" kern="0" dirty="0">
                <a:solidFill>
                  <a:schemeClr val="tx1"/>
                </a:solidFill>
                <a:latin typeface="Arial"/>
              </a:rPr>
              <a:t> long</a:t>
            </a:r>
            <a:r>
              <a:rPr lang="fr-CA" altLang="fr-FR" sz="2000" kern="0" dirty="0">
                <a:solidFill>
                  <a:schemeClr val="tx1"/>
                </a:solidFill>
                <a:latin typeface="Arial"/>
              </a:rPr>
              <a:t>.</a:t>
            </a:r>
          </a:p>
          <a:p>
            <a:pPr marL="342900" indent="-342900" eaLnBrk="0" hangingPunct="0">
              <a:spcBef>
                <a:spcPct val="20000"/>
              </a:spcBef>
              <a:buFont typeface="Wingdings" panose="05000000000000000000" pitchFamily="2" charset="2"/>
              <a:buChar char="ü"/>
            </a:pPr>
            <a:endParaRPr lang="fr-CA" altLang="fr-FR" sz="2000" kern="0" dirty="0">
              <a:solidFill>
                <a:srgbClr val="0070C0"/>
              </a:solidFill>
              <a:latin typeface="Arial"/>
            </a:endParaRPr>
          </a:p>
          <a:p>
            <a:pPr marL="342900" indent="-342900" eaLnBrk="0" hangingPunct="0">
              <a:spcBef>
                <a:spcPct val="20000"/>
              </a:spcBef>
              <a:buFont typeface="Wingdings" panose="05000000000000000000" pitchFamily="2" charset="2"/>
              <a:buChar char="ü"/>
            </a:pPr>
            <a:endParaRPr lang="fr-CA" altLang="fr-FR" sz="2000" kern="0" dirty="0">
              <a:solidFill>
                <a:srgbClr val="0070C0"/>
              </a:solidFill>
              <a:latin typeface="Arial"/>
            </a:endParaRPr>
          </a:p>
          <a:p>
            <a:pPr marL="342900" indent="-342900" eaLnBrk="0" hangingPunct="0">
              <a:spcBef>
                <a:spcPct val="20000"/>
              </a:spcBef>
            </a:pPr>
            <a:endParaRPr lang="fr-CA" altLang="fr-FR" sz="2000" kern="0" dirty="0">
              <a:latin typeface="Arial"/>
              <a:cs typeface="+mn-cs"/>
            </a:endParaRPr>
          </a:p>
        </p:txBody>
      </p:sp>
      <p:pic>
        <p:nvPicPr>
          <p:cNvPr id="18" name="Picture 17" descr="Icon&#10;&#10;Description automatically generated">
            <a:extLst>
              <a:ext uri="{FF2B5EF4-FFF2-40B4-BE49-F238E27FC236}">
                <a16:creationId xmlns:a16="http://schemas.microsoft.com/office/drawing/2014/main" id="{BBB30434-5412-7816-DE86-D8C0E921D844}"/>
              </a:ext>
            </a:extLst>
          </p:cNvPr>
          <p:cNvPicPr>
            <a:picLocks noChangeAspect="1"/>
          </p:cNvPicPr>
          <p:nvPr/>
        </p:nvPicPr>
        <p:blipFill>
          <a:blip r:embed="rId8">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250950" y="5041349"/>
            <a:ext cx="1028699" cy="1028699"/>
          </a:xfrm>
          <a:prstGeom prst="rect">
            <a:avLst/>
          </a:prstGeom>
        </p:spPr>
      </p:pic>
    </p:spTree>
    <p:custDataLst>
      <p:tags r:id="rId1"/>
    </p:custDataLst>
    <p:extLst>
      <p:ext uri="{BB962C8B-B14F-4D97-AF65-F5344CB8AC3E}">
        <p14:creationId xmlns:p14="http://schemas.microsoft.com/office/powerpoint/2010/main" val="8077467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22" presetClass="entr" presetSubtype="2" fill="hold" nodeType="withEffect">
                                  <p:stCondLst>
                                    <p:cond delay="0"/>
                                  </p:stCondLst>
                                  <p:childTnLst>
                                    <p:set>
                                      <p:cBhvr>
                                        <p:cTn id="8" dur="1" fill="hold">
                                          <p:stCondLst>
                                            <p:cond delay="0"/>
                                          </p:stCondLst>
                                        </p:cTn>
                                        <p:tgtEl>
                                          <p:spTgt spid="12"/>
                                        </p:tgtEl>
                                        <p:attrNameLst>
                                          <p:attrName>style.visibility</p:attrName>
                                        </p:attrNameLst>
                                      </p:cBhvr>
                                      <p:to>
                                        <p:strVal val="visible"/>
                                      </p:to>
                                    </p:set>
                                    <p:animEffect transition="in" filter="wipe(right)">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animEffect transition="in" filter="fade">
                                      <p:cBhvr>
                                        <p:cTn id="14" dur="500"/>
                                        <p:tgtEl>
                                          <p:spTgt spid="16">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16">
                                            <p:txEl>
                                              <p:pRg st="1" end="1"/>
                                            </p:txEl>
                                          </p:spTgt>
                                        </p:tgtEl>
                                        <p:attrNameLst>
                                          <p:attrName>style.visibility</p:attrName>
                                        </p:attrNameLst>
                                      </p:cBhvr>
                                      <p:to>
                                        <p:strVal val="visible"/>
                                      </p:to>
                                    </p:set>
                                    <p:animEffect transition="in" filter="fade">
                                      <p:cBhvr>
                                        <p:cTn id="17" dur="500"/>
                                        <p:tgtEl>
                                          <p:spTgt spid="16">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6">
                                            <p:txEl>
                                              <p:pRg st="2" end="2"/>
                                            </p:txEl>
                                          </p:spTgt>
                                        </p:tgtEl>
                                        <p:attrNameLst>
                                          <p:attrName>style.visibility</p:attrName>
                                        </p:attrNameLst>
                                      </p:cBhvr>
                                      <p:to>
                                        <p:strVal val="visible"/>
                                      </p:to>
                                    </p:set>
                                    <p:animEffect transition="in" filter="fade">
                                      <p:cBhvr>
                                        <p:cTn id="25" dur="500"/>
                                        <p:tgtEl>
                                          <p:spTgt spid="16">
                                            <p:txEl>
                                              <p:pRg st="2" end="2"/>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6">
                                            <p:txEl>
                                              <p:pRg st="4" end="4"/>
                                            </p:txEl>
                                          </p:spTgt>
                                        </p:tgtEl>
                                        <p:attrNameLst>
                                          <p:attrName>style.visibility</p:attrName>
                                        </p:attrNameLst>
                                      </p:cBhvr>
                                      <p:to>
                                        <p:strVal val="visible"/>
                                      </p:to>
                                    </p:set>
                                    <p:animEffect transition="in" filter="fade">
                                      <p:cBhvr>
                                        <p:cTn id="33" dur="500"/>
                                        <p:tgtEl>
                                          <p:spTgt spid="16">
                                            <p:txEl>
                                              <p:pRg st="4" end="4"/>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6">
                                            <p:txEl>
                                              <p:pRg st="5" end="5"/>
                                            </p:txEl>
                                          </p:spTgt>
                                        </p:tgtEl>
                                        <p:attrNameLst>
                                          <p:attrName>style.visibility</p:attrName>
                                        </p:attrNameLst>
                                      </p:cBhvr>
                                      <p:to>
                                        <p:strVal val="visible"/>
                                      </p:to>
                                    </p:set>
                                    <p:animEffect transition="in" filter="fade">
                                      <p:cBhvr>
                                        <p:cTn id="36" dur="500"/>
                                        <p:tgtEl>
                                          <p:spTgt spid="16">
                                            <p:txEl>
                                              <p:pRg st="5" end="5"/>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500"/>
                                        <p:tgtEl>
                                          <p:spTgt spid="18"/>
                                        </p:tgtEl>
                                      </p:cBhvr>
                                    </p:animEffect>
                                  </p:childTnLst>
                                </p:cTn>
                              </p:par>
                              <p:par>
                                <p:cTn id="45" presetID="10" presetClass="entr" presetSubtype="0" fill="hold" nodeType="withEffect">
                                  <p:stCondLst>
                                    <p:cond delay="0"/>
                                  </p:stCondLst>
                                  <p:childTnLst>
                                    <p:set>
                                      <p:cBhvr>
                                        <p:cTn id="46" dur="1" fill="hold">
                                          <p:stCondLst>
                                            <p:cond delay="0"/>
                                          </p:stCondLst>
                                        </p:cTn>
                                        <p:tgtEl>
                                          <p:spTgt spid="16">
                                            <p:txEl>
                                              <p:pRg st="6" end="6"/>
                                            </p:txEl>
                                          </p:spTgt>
                                        </p:tgtEl>
                                        <p:attrNameLst>
                                          <p:attrName>style.visibility</p:attrName>
                                        </p:attrNameLst>
                                      </p:cBhvr>
                                      <p:to>
                                        <p:strVal val="visible"/>
                                      </p:to>
                                    </p:set>
                                    <p:animEffect transition="in" filter="fade">
                                      <p:cBhvr>
                                        <p:cTn id="47" dur="500"/>
                                        <p:tgtEl>
                                          <p:spTgt spid="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F5C23-5C96-F426-39CC-ACBDC4B842CC}"/>
              </a:ext>
            </a:extLst>
          </p:cNvPr>
          <p:cNvSpPr>
            <a:spLocks noGrp="1"/>
          </p:cNvSpPr>
          <p:nvPr>
            <p:ph type="title"/>
          </p:nvPr>
        </p:nvSpPr>
        <p:spPr/>
        <p:txBody>
          <a:bodyPr/>
          <a:lstStyle/>
          <a:p>
            <a:r>
              <a:rPr lang="fr-CA" dirty="0"/>
              <a:t>Place des adjectifs multiples</a:t>
            </a:r>
          </a:p>
        </p:txBody>
      </p:sp>
      <p:sp>
        <p:nvSpPr>
          <p:cNvPr id="17" name="Content Placeholder 5">
            <a:extLst>
              <a:ext uri="{FF2B5EF4-FFF2-40B4-BE49-F238E27FC236}">
                <a16:creationId xmlns:a16="http://schemas.microsoft.com/office/drawing/2014/main" id="{7D2E4358-618D-BEC7-4533-F09AB8E32E45}"/>
              </a:ext>
            </a:extLst>
          </p:cNvPr>
          <p:cNvSpPr txBox="1">
            <a:spLocks/>
          </p:cNvSpPr>
          <p:nvPr/>
        </p:nvSpPr>
        <p:spPr bwMode="auto">
          <a:xfrm>
            <a:off x="2968625" y="1573212"/>
            <a:ext cx="822960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0" i="0" u="none">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fr-CA" altLang="fr-FR" sz="1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fr-CA" altLang="fr-FR" sz="1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une </a:t>
            </a:r>
            <a:r>
              <a:rPr kumimoji="0" lang="fr-CA" altLang="fr-FR" sz="1800" b="1" i="0" u="none" strike="noStrike" kern="0" cap="none" spc="0" normalizeH="0" baseline="0" noProof="0" dirty="0">
                <a:ln>
                  <a:noFill/>
                </a:ln>
                <a:solidFill>
                  <a:srgbClr val="000000"/>
                </a:solidFill>
                <a:effectLst/>
                <a:uLnTx/>
                <a:uFillTx/>
                <a:latin typeface="Arial"/>
                <a:ea typeface="+mn-ea"/>
                <a:cs typeface="+mn-cs"/>
              </a:rPr>
              <a:t>belle</a:t>
            </a:r>
            <a:r>
              <a:rPr kumimoji="0" lang="fr-CA" altLang="fr-FR" sz="1800" b="0" i="0" u="none" strike="noStrike" kern="0" cap="none" spc="0" normalizeH="0" baseline="0" noProof="0" dirty="0">
                <a:ln>
                  <a:noFill/>
                </a:ln>
                <a:solidFill>
                  <a:srgbClr val="000000"/>
                </a:solidFill>
                <a:effectLst/>
                <a:uLnTx/>
                <a:uFillTx/>
                <a:latin typeface="Arial"/>
                <a:ea typeface="+mn-ea"/>
                <a:cs typeface="+mn-cs"/>
              </a:rPr>
              <a:t> maison</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une maison </a:t>
            </a:r>
            <a:r>
              <a:rPr kumimoji="0" lang="fr-CA" altLang="fr-FR" sz="1800" b="1" i="0" u="none" strike="noStrike" kern="0" cap="none" spc="0" normalizeH="0" baseline="0" noProof="0" dirty="0">
                <a:ln>
                  <a:noFill/>
                </a:ln>
                <a:solidFill>
                  <a:srgbClr val="000000"/>
                </a:solidFill>
                <a:effectLst/>
                <a:uLnTx/>
                <a:uFillTx/>
                <a:latin typeface="Arial"/>
                <a:ea typeface="+mn-ea"/>
                <a:cs typeface="+mn-cs"/>
              </a:rPr>
              <a:t>blanche</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fr-CA" altLang="fr-FR" sz="20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un </a:t>
            </a:r>
            <a:r>
              <a:rPr kumimoji="0" lang="fr-CA" altLang="fr-FR" sz="1800" b="1" i="0" u="none" strike="noStrike" kern="0" cap="none" spc="0" normalizeH="0" baseline="0" noProof="0" dirty="0">
                <a:ln>
                  <a:noFill/>
                </a:ln>
                <a:solidFill>
                  <a:srgbClr val="000000"/>
                </a:solidFill>
                <a:effectLst/>
                <a:uLnTx/>
                <a:uFillTx/>
                <a:latin typeface="Arial"/>
                <a:ea typeface="+mn-ea"/>
                <a:cs typeface="+mn-cs"/>
              </a:rPr>
              <a:t>beau</a:t>
            </a:r>
            <a:r>
              <a:rPr kumimoji="0" lang="fr-CA" altLang="fr-FR" sz="1800" b="0" i="0" u="none" strike="noStrike" kern="0" cap="none" spc="0" normalizeH="0" baseline="0" noProof="0" dirty="0">
                <a:ln>
                  <a:noFill/>
                </a:ln>
                <a:solidFill>
                  <a:srgbClr val="000000"/>
                </a:solidFill>
                <a:effectLst/>
                <a:uLnTx/>
                <a:uFillTx/>
                <a:latin typeface="Arial"/>
                <a:ea typeface="+mn-ea"/>
                <a:cs typeface="+mn-cs"/>
              </a:rPr>
              <a:t> garçon</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un </a:t>
            </a:r>
            <a:r>
              <a:rPr kumimoji="0" lang="fr-CA" altLang="fr-FR" sz="1800" b="1" i="0" u="none" strike="noStrike" kern="0" cap="none" spc="0" normalizeH="0" baseline="0" noProof="0" dirty="0">
                <a:ln>
                  <a:noFill/>
                </a:ln>
                <a:solidFill>
                  <a:srgbClr val="000000"/>
                </a:solidFill>
                <a:effectLst/>
                <a:uLnTx/>
                <a:uFillTx/>
                <a:latin typeface="Arial"/>
                <a:ea typeface="+mn-ea"/>
                <a:cs typeface="+mn-cs"/>
              </a:rPr>
              <a:t>gentil</a:t>
            </a:r>
            <a:r>
              <a:rPr kumimoji="0" lang="fr-CA" altLang="fr-FR" sz="1800" b="0" i="0" u="none" strike="noStrike" kern="0" cap="none" spc="0" normalizeH="0" baseline="0" noProof="0" dirty="0">
                <a:ln>
                  <a:noFill/>
                </a:ln>
                <a:solidFill>
                  <a:srgbClr val="000000"/>
                </a:solidFill>
                <a:effectLst/>
                <a:uLnTx/>
                <a:uFillTx/>
                <a:latin typeface="Arial"/>
                <a:ea typeface="+mn-ea"/>
                <a:cs typeface="+mn-cs"/>
              </a:rPr>
              <a:t> garçon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fr-CA" altLang="fr-FR" sz="1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un </a:t>
            </a:r>
            <a:r>
              <a:rPr kumimoji="0" lang="fr-CA" altLang="fr-FR" sz="1800" b="1" i="0" u="none" strike="noStrike" kern="0" cap="none" spc="0" normalizeH="0" baseline="0" noProof="0" dirty="0">
                <a:ln>
                  <a:noFill/>
                </a:ln>
                <a:solidFill>
                  <a:srgbClr val="000000"/>
                </a:solidFill>
                <a:effectLst/>
                <a:uLnTx/>
                <a:uFillTx/>
                <a:latin typeface="Arial"/>
                <a:ea typeface="+mn-ea"/>
                <a:cs typeface="+mn-cs"/>
              </a:rPr>
              <a:t>beau</a:t>
            </a:r>
            <a:r>
              <a:rPr kumimoji="0" lang="fr-CA" altLang="fr-FR" sz="1800" b="0" i="0" u="none" strike="noStrike" kern="0" cap="none" spc="0" normalizeH="0" baseline="0" noProof="0" dirty="0">
                <a:ln>
                  <a:noFill/>
                </a:ln>
                <a:solidFill>
                  <a:srgbClr val="000000"/>
                </a:solidFill>
                <a:effectLst/>
                <a:uLnTx/>
                <a:uFillTx/>
                <a:latin typeface="Arial"/>
                <a:ea typeface="+mn-ea"/>
                <a:cs typeface="+mn-cs"/>
              </a:rPr>
              <a:t> gâteau</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un </a:t>
            </a:r>
            <a:r>
              <a:rPr kumimoji="0" lang="fr-CA" altLang="fr-FR" sz="1800" b="1" i="0" u="none" strike="noStrike" kern="0" cap="none" spc="0" normalizeH="0" baseline="0" noProof="0" dirty="0">
                <a:ln>
                  <a:noFill/>
                </a:ln>
                <a:solidFill>
                  <a:srgbClr val="000000"/>
                </a:solidFill>
                <a:effectLst/>
                <a:uLnTx/>
                <a:uFillTx/>
                <a:latin typeface="Arial"/>
                <a:ea typeface="+mn-ea"/>
                <a:cs typeface="+mn-cs"/>
              </a:rPr>
              <a:t>bon</a:t>
            </a:r>
            <a:r>
              <a:rPr kumimoji="0" lang="fr-CA" altLang="fr-FR" sz="1800" b="0" i="0" u="none" strike="noStrike" kern="0" cap="none" spc="0" normalizeH="0" baseline="0" noProof="0" dirty="0">
                <a:ln>
                  <a:noFill/>
                </a:ln>
                <a:solidFill>
                  <a:srgbClr val="000000"/>
                </a:solidFill>
                <a:effectLst/>
                <a:uLnTx/>
                <a:uFillTx/>
                <a:latin typeface="Arial"/>
                <a:ea typeface="+mn-ea"/>
                <a:cs typeface="+mn-cs"/>
              </a:rPr>
              <a:t> gâteau</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fr-CA" altLang="fr-FR" sz="1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une vache </a:t>
            </a:r>
            <a:r>
              <a:rPr kumimoji="0" lang="fr-CA" altLang="fr-FR" sz="1800" b="1" i="0" u="none" strike="noStrike" kern="0" cap="none" spc="0" normalizeH="0" baseline="0" noProof="0" dirty="0">
                <a:ln>
                  <a:noFill/>
                </a:ln>
                <a:solidFill>
                  <a:srgbClr val="000000"/>
                </a:solidFill>
                <a:effectLst/>
                <a:uLnTx/>
                <a:uFillTx/>
                <a:latin typeface="Arial"/>
                <a:ea typeface="+mn-ea"/>
                <a:cs typeface="+mn-cs"/>
              </a:rPr>
              <a:t>noire</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fr-CA" altLang="fr-FR" sz="1800" b="0" i="0" u="none" strike="noStrike" kern="0" cap="none" spc="0" normalizeH="0" baseline="0" noProof="0" dirty="0">
                <a:ln>
                  <a:noFill/>
                </a:ln>
                <a:solidFill>
                  <a:srgbClr val="000000"/>
                </a:solidFill>
                <a:effectLst/>
                <a:uLnTx/>
                <a:uFillTx/>
                <a:latin typeface="Arial"/>
                <a:ea typeface="+mn-ea"/>
                <a:cs typeface="+mn-cs"/>
              </a:rPr>
              <a:t>une vache </a:t>
            </a:r>
            <a:r>
              <a:rPr kumimoji="0" lang="fr-CA" altLang="fr-FR" sz="1800" b="1" i="0" u="none" strike="noStrike" kern="0" cap="none" spc="0" normalizeH="0" baseline="0" noProof="0" dirty="0">
                <a:ln>
                  <a:noFill/>
                </a:ln>
                <a:solidFill>
                  <a:srgbClr val="000000"/>
                </a:solidFill>
                <a:effectLst/>
                <a:uLnTx/>
                <a:uFillTx/>
                <a:latin typeface="Arial"/>
                <a:ea typeface="+mn-ea"/>
                <a:cs typeface="+mn-cs"/>
              </a:rPr>
              <a:t>douce</a:t>
            </a:r>
          </a:p>
        </p:txBody>
      </p:sp>
      <p:sp>
        <p:nvSpPr>
          <p:cNvPr id="18" name="Right Brace 17">
            <a:extLst>
              <a:ext uri="{FF2B5EF4-FFF2-40B4-BE49-F238E27FC236}">
                <a16:creationId xmlns:a16="http://schemas.microsoft.com/office/drawing/2014/main" id="{12A1C0F2-F79C-BFA1-8F7C-7D3AAC3E88A7}"/>
              </a:ext>
            </a:extLst>
          </p:cNvPr>
          <p:cNvSpPr/>
          <p:nvPr/>
        </p:nvSpPr>
        <p:spPr>
          <a:xfrm>
            <a:off x="5330825" y="2206623"/>
            <a:ext cx="304800" cy="838200"/>
          </a:xfrm>
          <a:prstGeom prst="rightBrace">
            <a:avLst/>
          </a:prstGeom>
          <a:noFill/>
          <a:ln w="19050" cap="flat" cmpd="sng" algn="ctr">
            <a:solidFill>
              <a:srgbClr val="99CCFF">
                <a:shade val="95000"/>
                <a:satMod val="105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000000"/>
              </a:solidFill>
              <a:effectLst/>
              <a:uLnTx/>
              <a:uFillTx/>
              <a:latin typeface="Arial"/>
              <a:ea typeface="+mn-ea"/>
              <a:cs typeface="+mn-cs"/>
            </a:endParaRPr>
          </a:p>
        </p:txBody>
      </p:sp>
      <p:sp>
        <p:nvSpPr>
          <p:cNvPr id="19" name="Rectangle 18">
            <a:extLst>
              <a:ext uri="{FF2B5EF4-FFF2-40B4-BE49-F238E27FC236}">
                <a16:creationId xmlns:a16="http://schemas.microsoft.com/office/drawing/2014/main" id="{F7AD2FCE-DB5C-3C08-564A-C23E6D2D86F1}"/>
              </a:ext>
            </a:extLst>
          </p:cNvPr>
          <p:cNvSpPr>
            <a:spLocks noChangeArrowheads="1"/>
          </p:cNvSpPr>
          <p:nvPr/>
        </p:nvSpPr>
        <p:spPr bwMode="auto">
          <a:xfrm>
            <a:off x="5635625" y="2359024"/>
            <a:ext cx="381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2400" b="0" i="0" u="none" strike="noStrike" kern="0" cap="none" spc="0" normalizeH="0" baseline="0" noProof="0">
                <a:ln>
                  <a:noFill/>
                </a:ln>
                <a:solidFill>
                  <a:srgbClr val="000000"/>
                </a:solidFill>
                <a:effectLst/>
                <a:uLnTx/>
                <a:uFillTx/>
                <a:latin typeface="Arial" panose="020B0604020202020204" pitchFamily="34" charset="0"/>
                <a:cs typeface="+mn-cs"/>
              </a:rPr>
              <a:t>une </a:t>
            </a:r>
            <a:r>
              <a:rPr kumimoji="0" lang="fr-CA" altLang="fr-FR" sz="2400" b="1" i="0" u="none" strike="noStrike" kern="0" cap="none" spc="0" normalizeH="0" baseline="0" noProof="0">
                <a:ln>
                  <a:noFill/>
                </a:ln>
                <a:solidFill>
                  <a:srgbClr val="000000"/>
                </a:solidFill>
                <a:effectLst/>
                <a:uLnTx/>
                <a:uFillTx/>
                <a:latin typeface="Arial" panose="020B0604020202020204" pitchFamily="34" charset="0"/>
                <a:cs typeface="+mn-cs"/>
              </a:rPr>
              <a:t>belle</a:t>
            </a:r>
            <a:r>
              <a:rPr kumimoji="0" lang="fr-CA" altLang="fr-FR" sz="2400" b="0" i="0" u="none" strike="noStrike" kern="0" cap="none" spc="0" normalizeH="0" baseline="0" noProof="0">
                <a:ln>
                  <a:noFill/>
                </a:ln>
                <a:solidFill>
                  <a:srgbClr val="000000"/>
                </a:solidFill>
                <a:effectLst/>
                <a:uLnTx/>
                <a:uFillTx/>
                <a:latin typeface="Arial" panose="020B0604020202020204" pitchFamily="34" charset="0"/>
                <a:cs typeface="+mn-cs"/>
              </a:rPr>
              <a:t> maison </a:t>
            </a:r>
            <a:r>
              <a:rPr kumimoji="0" lang="fr-CA" altLang="fr-FR" sz="2400" b="1" i="0" u="none" strike="noStrike" kern="0" cap="none" spc="0" normalizeH="0" baseline="0" noProof="0">
                <a:ln>
                  <a:noFill/>
                </a:ln>
                <a:solidFill>
                  <a:srgbClr val="000000"/>
                </a:solidFill>
                <a:effectLst/>
                <a:uLnTx/>
                <a:uFillTx/>
                <a:latin typeface="Arial" panose="020B0604020202020204" pitchFamily="34" charset="0"/>
                <a:cs typeface="+mn-cs"/>
              </a:rPr>
              <a:t>blanche</a:t>
            </a:r>
          </a:p>
        </p:txBody>
      </p:sp>
      <p:sp>
        <p:nvSpPr>
          <p:cNvPr id="20" name="Right Brace 19">
            <a:extLst>
              <a:ext uri="{FF2B5EF4-FFF2-40B4-BE49-F238E27FC236}">
                <a16:creationId xmlns:a16="http://schemas.microsoft.com/office/drawing/2014/main" id="{1D32A3DB-83F6-9105-7A2C-19B41BA5117E}"/>
              </a:ext>
            </a:extLst>
          </p:cNvPr>
          <p:cNvSpPr/>
          <p:nvPr/>
        </p:nvSpPr>
        <p:spPr>
          <a:xfrm>
            <a:off x="4873625" y="3197223"/>
            <a:ext cx="304800" cy="838200"/>
          </a:xfrm>
          <a:prstGeom prst="rightBrace">
            <a:avLst/>
          </a:prstGeom>
          <a:noFill/>
          <a:ln w="19050" cap="flat" cmpd="sng" algn="ctr">
            <a:solidFill>
              <a:srgbClr val="99CCFF">
                <a:shade val="95000"/>
                <a:satMod val="105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000000"/>
              </a:solidFill>
              <a:effectLst/>
              <a:uLnTx/>
              <a:uFillTx/>
              <a:latin typeface="Arial"/>
              <a:ea typeface="+mn-ea"/>
              <a:cs typeface="+mn-cs"/>
            </a:endParaRPr>
          </a:p>
        </p:txBody>
      </p:sp>
      <p:sp>
        <p:nvSpPr>
          <p:cNvPr id="21" name="Rectangle 20">
            <a:extLst>
              <a:ext uri="{FF2B5EF4-FFF2-40B4-BE49-F238E27FC236}">
                <a16:creationId xmlns:a16="http://schemas.microsoft.com/office/drawing/2014/main" id="{43CFE290-56D3-8333-6EF7-BAF74C765A82}"/>
              </a:ext>
            </a:extLst>
          </p:cNvPr>
          <p:cNvSpPr>
            <a:spLocks noChangeArrowheads="1"/>
          </p:cNvSpPr>
          <p:nvPr/>
        </p:nvSpPr>
        <p:spPr bwMode="auto">
          <a:xfrm>
            <a:off x="5330825" y="3349624"/>
            <a:ext cx="32624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un </a:t>
            </a:r>
            <a:r>
              <a:rPr kumimoji="0" lang="fr-CA" altLang="fr-FR" sz="2400" b="1" i="0" u="none" strike="noStrike" kern="0" cap="none" spc="0" normalizeH="0" baseline="0" noProof="0" dirty="0">
                <a:ln>
                  <a:noFill/>
                </a:ln>
                <a:solidFill>
                  <a:srgbClr val="000000"/>
                </a:solidFill>
                <a:effectLst/>
                <a:uLnTx/>
                <a:uFillTx/>
                <a:latin typeface="Arial" panose="020B0604020202020204" pitchFamily="34" charset="0"/>
                <a:cs typeface="+mn-cs"/>
              </a:rPr>
              <a:t>beau gentil </a:t>
            </a:r>
            <a:r>
              <a:rPr kumimoji="0" lang="fr-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garçon</a:t>
            </a:r>
            <a:endParaRPr kumimoji="0" lang="fr-CA" altLang="fr-FR" sz="2400" b="1"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sp>
        <p:nvSpPr>
          <p:cNvPr id="22" name="Right Brace 21">
            <a:extLst>
              <a:ext uri="{FF2B5EF4-FFF2-40B4-BE49-F238E27FC236}">
                <a16:creationId xmlns:a16="http://schemas.microsoft.com/office/drawing/2014/main" id="{DC8DEDB7-DBA5-F1A7-9D2A-CD826131EA10}"/>
              </a:ext>
            </a:extLst>
          </p:cNvPr>
          <p:cNvSpPr/>
          <p:nvPr/>
        </p:nvSpPr>
        <p:spPr>
          <a:xfrm>
            <a:off x="5026025" y="5178423"/>
            <a:ext cx="304800" cy="838200"/>
          </a:xfrm>
          <a:prstGeom prst="rightBrace">
            <a:avLst/>
          </a:prstGeom>
          <a:noFill/>
          <a:ln w="19050" cap="flat" cmpd="sng" algn="ctr">
            <a:solidFill>
              <a:srgbClr val="99CCFF">
                <a:shade val="95000"/>
                <a:satMod val="105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000000"/>
              </a:solidFill>
              <a:effectLst/>
              <a:uLnTx/>
              <a:uFillTx/>
              <a:latin typeface="Arial"/>
              <a:ea typeface="+mn-ea"/>
              <a:cs typeface="+mn-cs"/>
            </a:endParaRPr>
          </a:p>
        </p:txBody>
      </p:sp>
      <p:sp>
        <p:nvSpPr>
          <p:cNvPr id="23" name="Rectangle 22">
            <a:extLst>
              <a:ext uri="{FF2B5EF4-FFF2-40B4-BE49-F238E27FC236}">
                <a16:creationId xmlns:a16="http://schemas.microsoft.com/office/drawing/2014/main" id="{03AAA9C2-5E89-05B3-1AE4-E502CB6C553F}"/>
              </a:ext>
            </a:extLst>
          </p:cNvPr>
          <p:cNvSpPr>
            <a:spLocks noChangeArrowheads="1"/>
          </p:cNvSpPr>
          <p:nvPr/>
        </p:nvSpPr>
        <p:spPr bwMode="auto">
          <a:xfrm>
            <a:off x="5531719" y="5349299"/>
            <a:ext cx="3433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une vache </a:t>
            </a:r>
            <a:r>
              <a:rPr kumimoji="0" lang="fr-CA" altLang="fr-FR" sz="2400" b="1" i="0" u="none" strike="noStrike" kern="0" cap="none" spc="0" normalizeH="0" baseline="0" noProof="0" dirty="0">
                <a:ln>
                  <a:noFill/>
                </a:ln>
                <a:solidFill>
                  <a:srgbClr val="000000"/>
                </a:solidFill>
                <a:effectLst/>
                <a:uLnTx/>
                <a:uFillTx/>
                <a:latin typeface="Arial" panose="020B0604020202020204" pitchFamily="34" charset="0"/>
                <a:cs typeface="+mn-cs"/>
              </a:rPr>
              <a:t>noire douce</a:t>
            </a:r>
          </a:p>
        </p:txBody>
      </p:sp>
      <p:sp>
        <p:nvSpPr>
          <p:cNvPr id="24" name="Right Brace 23">
            <a:extLst>
              <a:ext uri="{FF2B5EF4-FFF2-40B4-BE49-F238E27FC236}">
                <a16:creationId xmlns:a16="http://schemas.microsoft.com/office/drawing/2014/main" id="{17695314-6F6A-3B99-B901-AD709BEB9727}"/>
              </a:ext>
            </a:extLst>
          </p:cNvPr>
          <p:cNvSpPr/>
          <p:nvPr/>
        </p:nvSpPr>
        <p:spPr>
          <a:xfrm>
            <a:off x="4645025" y="4187823"/>
            <a:ext cx="304800" cy="838200"/>
          </a:xfrm>
          <a:prstGeom prst="rightBrace">
            <a:avLst/>
          </a:prstGeom>
          <a:noFill/>
          <a:ln w="19050" cap="flat" cmpd="sng" algn="ctr">
            <a:solidFill>
              <a:srgbClr val="99CCFF">
                <a:shade val="95000"/>
                <a:satMod val="105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000000"/>
              </a:solidFill>
              <a:effectLst/>
              <a:uLnTx/>
              <a:uFillTx/>
              <a:latin typeface="Arial"/>
              <a:ea typeface="+mn-ea"/>
              <a:cs typeface="+mn-cs"/>
            </a:endParaRPr>
          </a:p>
        </p:txBody>
      </p:sp>
      <p:sp>
        <p:nvSpPr>
          <p:cNvPr id="25" name="Rectangle 24">
            <a:extLst>
              <a:ext uri="{FF2B5EF4-FFF2-40B4-BE49-F238E27FC236}">
                <a16:creationId xmlns:a16="http://schemas.microsoft.com/office/drawing/2014/main" id="{9DCB7411-6F5D-6B8F-91FC-0C2CA9AD185B}"/>
              </a:ext>
            </a:extLst>
          </p:cNvPr>
          <p:cNvSpPr>
            <a:spLocks noChangeArrowheads="1"/>
          </p:cNvSpPr>
          <p:nvPr/>
        </p:nvSpPr>
        <p:spPr bwMode="auto">
          <a:xfrm>
            <a:off x="5089525" y="4340224"/>
            <a:ext cx="67649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auto">
              <a:spcBef>
                <a:spcPct val="0"/>
              </a:spcBef>
              <a:spcAft>
                <a:spcPts val="0"/>
              </a:spcAft>
              <a:buNone/>
              <a:defRPr/>
            </a:pPr>
            <a:r>
              <a:rPr kumimoji="0" lang="fr-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un </a:t>
            </a:r>
            <a:r>
              <a:rPr kumimoji="0" lang="fr-CA" altLang="fr-FR" sz="2400" b="1" i="0" u="none" strike="noStrike" kern="0" cap="none" spc="0" normalizeH="0" baseline="0" noProof="0" dirty="0">
                <a:ln>
                  <a:noFill/>
                </a:ln>
                <a:solidFill>
                  <a:srgbClr val="000000"/>
                </a:solidFill>
                <a:effectLst/>
                <a:uLnTx/>
                <a:uFillTx/>
                <a:latin typeface="Arial" panose="020B0604020202020204" pitchFamily="34" charset="0"/>
                <a:cs typeface="+mn-cs"/>
              </a:rPr>
              <a:t>beau </a:t>
            </a:r>
            <a:r>
              <a:rPr kumimoji="0" lang="fr-CA" altLang="fr-FR" sz="2400" b="0" i="0" u="sng" strike="noStrike" kern="0" cap="none" spc="0" normalizeH="0" baseline="0" noProof="0" dirty="0">
                <a:ln>
                  <a:noFill/>
                </a:ln>
                <a:solidFill>
                  <a:srgbClr val="000000"/>
                </a:solidFill>
                <a:effectLst/>
                <a:uLnTx/>
                <a:uFillTx/>
                <a:latin typeface="Arial" panose="020B0604020202020204" pitchFamily="34" charset="0"/>
                <a:cs typeface="+mn-cs"/>
              </a:rPr>
              <a:t>et</a:t>
            </a:r>
            <a:r>
              <a:rPr kumimoji="0" lang="fr-CA" altLang="fr-FR" sz="2400" b="1" i="0" u="none" strike="noStrike" kern="0" cap="none" spc="0" normalizeH="0" baseline="0" noProof="0" dirty="0">
                <a:ln>
                  <a:noFill/>
                </a:ln>
                <a:solidFill>
                  <a:srgbClr val="000000"/>
                </a:solidFill>
                <a:effectLst/>
                <a:uLnTx/>
                <a:uFillTx/>
                <a:latin typeface="Arial" panose="020B0604020202020204" pitchFamily="34" charset="0"/>
                <a:cs typeface="+mn-cs"/>
              </a:rPr>
              <a:t> bon </a:t>
            </a:r>
            <a:r>
              <a:rPr kumimoji="0" lang="fr-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gâteau / </a:t>
            </a:r>
            <a:r>
              <a:rPr lang="fr-CA" altLang="fr-FR" sz="2400" kern="0" dirty="0">
                <a:solidFill>
                  <a:srgbClr val="000000"/>
                </a:solidFill>
              </a:rPr>
              <a:t>un </a:t>
            </a:r>
            <a:r>
              <a:rPr lang="fr-CA" altLang="fr-FR" sz="2400" b="1" kern="0" dirty="0">
                <a:solidFill>
                  <a:srgbClr val="000000"/>
                </a:solidFill>
              </a:rPr>
              <a:t>bon </a:t>
            </a:r>
            <a:r>
              <a:rPr lang="fr-CA" altLang="fr-FR" sz="2400" u="sng" kern="0" dirty="0">
                <a:solidFill>
                  <a:srgbClr val="000000"/>
                </a:solidFill>
              </a:rPr>
              <a:t>et</a:t>
            </a:r>
            <a:r>
              <a:rPr lang="fr-CA" altLang="fr-FR" sz="2400" kern="0" dirty="0">
                <a:solidFill>
                  <a:srgbClr val="000000"/>
                </a:solidFill>
              </a:rPr>
              <a:t> </a:t>
            </a:r>
            <a:r>
              <a:rPr lang="fr-CA" altLang="fr-FR" sz="2400" b="1" kern="0" dirty="0">
                <a:solidFill>
                  <a:srgbClr val="000000"/>
                </a:solidFill>
              </a:rPr>
              <a:t>beau </a:t>
            </a:r>
            <a:r>
              <a:rPr lang="fr-CA" altLang="fr-FR" sz="2400" kern="0" dirty="0">
                <a:solidFill>
                  <a:srgbClr val="000000"/>
                </a:solidFill>
              </a:rPr>
              <a:t>gâteau</a:t>
            </a:r>
            <a:endParaRPr lang="fr-CA" altLang="fr-FR" sz="2400" b="1" kern="0" dirty="0">
              <a:solidFill>
                <a:srgbClr val="000000"/>
              </a:solidFill>
            </a:endParaRPr>
          </a:p>
        </p:txBody>
      </p:sp>
      <p:pic>
        <p:nvPicPr>
          <p:cNvPr id="26" name="Picture 25">
            <a:extLst>
              <a:ext uri="{FF2B5EF4-FFF2-40B4-BE49-F238E27FC236}">
                <a16:creationId xmlns:a16="http://schemas.microsoft.com/office/drawing/2014/main" id="{FC129CB1-9062-46F3-F1B7-26442705FD2B}"/>
              </a:ext>
            </a:extLst>
          </p:cNvPr>
          <p:cNvPicPr>
            <a:picLocks noChangeAspect="1"/>
          </p:cNvPicPr>
          <p:nvPr/>
        </p:nvPicPr>
        <p:blipFill>
          <a:blip r:embed="rId4">
            <a:duotone>
              <a:srgbClr val="99CCFF">
                <a:shade val="45000"/>
                <a:satMod val="135000"/>
              </a:srgbClr>
              <a:prstClr val="white"/>
            </a:duotone>
            <a:extLst>
              <a:ext uri="{28A0092B-C50C-407E-A947-70E740481C1C}">
                <a14:useLocalDpi xmlns:a14="http://schemas.microsoft.com/office/drawing/2010/main" val="0"/>
              </a:ext>
            </a:extLst>
          </a:blip>
          <a:stretch>
            <a:fillRect/>
          </a:stretch>
        </p:blipFill>
        <p:spPr>
          <a:xfrm>
            <a:off x="1825625" y="2212337"/>
            <a:ext cx="822960" cy="822960"/>
          </a:xfrm>
          <a:prstGeom prst="rect">
            <a:avLst/>
          </a:prstGeom>
        </p:spPr>
      </p:pic>
      <p:pic>
        <p:nvPicPr>
          <p:cNvPr id="27" name="Picture 26">
            <a:extLst>
              <a:ext uri="{FF2B5EF4-FFF2-40B4-BE49-F238E27FC236}">
                <a16:creationId xmlns:a16="http://schemas.microsoft.com/office/drawing/2014/main" id="{F95A09C7-E474-4DC8-3546-62730AF5AD19}"/>
              </a:ext>
            </a:extLst>
          </p:cNvPr>
          <p:cNvPicPr>
            <a:picLocks noChangeAspect="1"/>
          </p:cNvPicPr>
          <p:nvPr/>
        </p:nvPicPr>
        <p:blipFill>
          <a:blip r:embed="rId5">
            <a:duotone>
              <a:srgbClr val="99CCFF">
                <a:shade val="45000"/>
                <a:satMod val="135000"/>
              </a:srgbClr>
              <a:prstClr val="white"/>
            </a:duotone>
            <a:extLst>
              <a:ext uri="{28A0092B-C50C-407E-A947-70E740481C1C}">
                <a14:useLocalDpi xmlns:a14="http://schemas.microsoft.com/office/drawing/2010/main" val="0"/>
              </a:ext>
            </a:extLst>
          </a:blip>
          <a:stretch>
            <a:fillRect/>
          </a:stretch>
        </p:blipFill>
        <p:spPr>
          <a:xfrm>
            <a:off x="1825625" y="3206112"/>
            <a:ext cx="822960" cy="822960"/>
          </a:xfrm>
          <a:prstGeom prst="rect">
            <a:avLst/>
          </a:prstGeom>
        </p:spPr>
      </p:pic>
      <p:pic>
        <p:nvPicPr>
          <p:cNvPr id="28" name="Picture 27">
            <a:extLst>
              <a:ext uri="{FF2B5EF4-FFF2-40B4-BE49-F238E27FC236}">
                <a16:creationId xmlns:a16="http://schemas.microsoft.com/office/drawing/2014/main" id="{6F0C29AE-49C4-9B62-69F9-0DBFE48748EC}"/>
              </a:ext>
            </a:extLst>
          </p:cNvPr>
          <p:cNvPicPr>
            <a:picLocks noChangeAspect="1"/>
          </p:cNvPicPr>
          <p:nvPr/>
        </p:nvPicPr>
        <p:blipFill>
          <a:blip r:embed="rId6">
            <a:duotone>
              <a:srgbClr val="99CCFF">
                <a:shade val="45000"/>
                <a:satMod val="135000"/>
              </a:srgbClr>
              <a:prstClr val="white"/>
            </a:duotone>
            <a:extLst>
              <a:ext uri="{28A0092B-C50C-407E-A947-70E740481C1C}">
                <a14:useLocalDpi xmlns:a14="http://schemas.microsoft.com/office/drawing/2010/main" val="0"/>
              </a:ext>
            </a:extLst>
          </a:blip>
          <a:stretch>
            <a:fillRect/>
          </a:stretch>
        </p:blipFill>
        <p:spPr>
          <a:xfrm>
            <a:off x="1825625" y="4199887"/>
            <a:ext cx="822960" cy="822960"/>
          </a:xfrm>
          <a:prstGeom prst="rect">
            <a:avLst/>
          </a:prstGeom>
        </p:spPr>
      </p:pic>
      <p:pic>
        <p:nvPicPr>
          <p:cNvPr id="29" name="Picture 28">
            <a:extLst>
              <a:ext uri="{FF2B5EF4-FFF2-40B4-BE49-F238E27FC236}">
                <a16:creationId xmlns:a16="http://schemas.microsoft.com/office/drawing/2014/main" id="{4B4FB4DD-0B7C-992C-395C-4CA9EE1A207C}"/>
              </a:ext>
            </a:extLst>
          </p:cNvPr>
          <p:cNvPicPr>
            <a:picLocks noChangeAspect="1"/>
          </p:cNvPicPr>
          <p:nvPr/>
        </p:nvPicPr>
        <p:blipFill>
          <a:blip r:embed="rId7">
            <a:duotone>
              <a:srgbClr val="99CCFF">
                <a:shade val="45000"/>
                <a:satMod val="135000"/>
              </a:srgbClr>
              <a:prstClr val="white"/>
            </a:duotone>
            <a:extLst>
              <a:ext uri="{28A0092B-C50C-407E-A947-70E740481C1C}">
                <a14:useLocalDpi xmlns:a14="http://schemas.microsoft.com/office/drawing/2010/main" val="0"/>
              </a:ext>
            </a:extLst>
          </a:blip>
          <a:stretch>
            <a:fillRect/>
          </a:stretch>
        </p:blipFill>
        <p:spPr>
          <a:xfrm>
            <a:off x="1825625" y="5193663"/>
            <a:ext cx="822960" cy="822960"/>
          </a:xfrm>
          <a:prstGeom prst="rect">
            <a:avLst/>
          </a:prstGeom>
        </p:spPr>
      </p:pic>
      <p:sp>
        <p:nvSpPr>
          <p:cNvPr id="30" name="Rectangle 29">
            <a:extLst>
              <a:ext uri="{FF2B5EF4-FFF2-40B4-BE49-F238E27FC236}">
                <a16:creationId xmlns:a16="http://schemas.microsoft.com/office/drawing/2014/main" id="{2342266D-F647-119D-4306-7A4FB11E2C47}"/>
              </a:ext>
            </a:extLst>
          </p:cNvPr>
          <p:cNvSpPr/>
          <p:nvPr/>
        </p:nvSpPr>
        <p:spPr>
          <a:xfrm>
            <a:off x="965994" y="1335382"/>
            <a:ext cx="10232231" cy="461665"/>
          </a:xfrm>
          <a:prstGeom prst="rect">
            <a:avLst/>
          </a:prstGeom>
        </p:spPr>
        <p:txBody>
          <a:bodyPr wrap="square">
            <a:spAutoFit/>
          </a:bodyPr>
          <a:lstStyle/>
          <a:p>
            <a:pPr marL="342900" indent="-342900" algn="ctr" eaLnBrk="0" hangingPunct="0">
              <a:spcBef>
                <a:spcPct val="20000"/>
              </a:spcBef>
            </a:pPr>
            <a:r>
              <a:rPr lang="fr-CA" altLang="fr-FR" sz="2400" kern="0" dirty="0">
                <a:solidFill>
                  <a:srgbClr val="333766"/>
                </a:solidFill>
                <a:latin typeface="Arial"/>
                <a:cs typeface="+mn-cs"/>
              </a:rPr>
              <a:t>Les adjectifs gardent leur place respective: soit après, soit devant le nom.</a:t>
            </a:r>
          </a:p>
        </p:txBody>
      </p:sp>
    </p:spTree>
    <p:custDataLst>
      <p:tags r:id="rId1"/>
    </p:custDataLst>
    <p:extLst>
      <p:ext uri="{BB962C8B-B14F-4D97-AF65-F5344CB8AC3E}">
        <p14:creationId xmlns:p14="http://schemas.microsoft.com/office/powerpoint/2010/main" val="24585383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3" end="3"/>
                                            </p:txEl>
                                          </p:spTgt>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wipe(left)">
                                      <p:cBhvr>
                                        <p:cTn id="18" dur="500"/>
                                        <p:tgtEl>
                                          <p:spTgt spid="18"/>
                                        </p:tgtEl>
                                      </p:cBhvr>
                                    </p:animEffec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7">
                                            <p:txEl>
                                              <p:pRg st="5" end="5"/>
                                            </p:txEl>
                                          </p:spTgt>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nodeType="afterEffect">
                                  <p:stCondLst>
                                    <p:cond delay="0"/>
                                  </p:stCondLst>
                                  <p:childTnLst>
                                    <p:set>
                                      <p:cBhvr>
                                        <p:cTn id="28" dur="1" fill="hold">
                                          <p:stCondLst>
                                            <p:cond delay="0"/>
                                          </p:stCondLst>
                                        </p:cTn>
                                        <p:tgtEl>
                                          <p:spTgt spid="17">
                                            <p:txEl>
                                              <p:pRg st="6" end="6"/>
                                            </p:txEl>
                                          </p:spTgt>
                                        </p:tgtEl>
                                        <p:attrNameLst>
                                          <p:attrName>style.visibility</p:attrName>
                                        </p:attrNameLst>
                                      </p:cBhvr>
                                      <p:to>
                                        <p:strVal val="visible"/>
                                      </p:to>
                                    </p:set>
                                  </p:childTnLst>
                                </p:cTn>
                              </p:par>
                              <p:par>
                                <p:cTn id="29" presetID="10" presetClass="entr" presetSubtype="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left)">
                                      <p:cBhvr>
                                        <p:cTn id="36" dur="500"/>
                                        <p:tgtEl>
                                          <p:spTgt spid="20"/>
                                        </p:tgtEl>
                                      </p:cBhvr>
                                    </p:animEffect>
                                  </p:childTnLst>
                                </p:cTn>
                              </p:par>
                            </p:childTnLst>
                          </p:cTn>
                        </p:par>
                        <p:par>
                          <p:cTn id="37" fill="hold">
                            <p:stCondLst>
                              <p:cond delay="500"/>
                            </p:stCondLst>
                            <p:childTnLst>
                              <p:par>
                                <p:cTn id="38" presetID="1" presetClass="entr" presetSubtype="0" fill="hold" grpId="0" nodeType="afterEffect">
                                  <p:stCondLst>
                                    <p:cond delay="0"/>
                                  </p:stCondLst>
                                  <p:childTnLst>
                                    <p:set>
                                      <p:cBhvr>
                                        <p:cTn id="39" dur="1" fill="hold">
                                          <p:stCondLst>
                                            <p:cond delay="0"/>
                                          </p:stCondLst>
                                        </p:cTn>
                                        <p:tgtEl>
                                          <p:spTgt spid="21"/>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7">
                                            <p:txEl>
                                              <p:pRg st="8" end="8"/>
                                            </p:txEl>
                                          </p:spTgt>
                                        </p:tgtEl>
                                        <p:attrNameLst>
                                          <p:attrName>style.visibility</p:attrName>
                                        </p:attrNameLst>
                                      </p:cBhvr>
                                      <p:to>
                                        <p:strVal val="visible"/>
                                      </p:to>
                                    </p:set>
                                  </p:childTnLst>
                                </p:cTn>
                              </p:par>
                            </p:childTnLst>
                          </p:cTn>
                        </p:par>
                        <p:par>
                          <p:cTn id="44" fill="hold">
                            <p:stCondLst>
                              <p:cond delay="0"/>
                            </p:stCondLst>
                            <p:childTnLst>
                              <p:par>
                                <p:cTn id="45" presetID="1" presetClass="entr" presetSubtype="0" fill="hold" nodeType="afterEffect">
                                  <p:stCondLst>
                                    <p:cond delay="0"/>
                                  </p:stCondLst>
                                  <p:childTnLst>
                                    <p:set>
                                      <p:cBhvr>
                                        <p:cTn id="46" dur="1" fill="hold">
                                          <p:stCondLst>
                                            <p:cond delay="0"/>
                                          </p:stCondLst>
                                        </p:cTn>
                                        <p:tgtEl>
                                          <p:spTgt spid="17">
                                            <p:txEl>
                                              <p:pRg st="9" end="9"/>
                                            </p:txEl>
                                          </p:spTgt>
                                        </p:tgtEl>
                                        <p:attrNameLst>
                                          <p:attrName>style.visibility</p:attrName>
                                        </p:attrNameLst>
                                      </p:cBhvr>
                                      <p:to>
                                        <p:strVal val="visible"/>
                                      </p:to>
                                    </p:set>
                                  </p:childTnLst>
                                </p:cTn>
                              </p:par>
                              <p:par>
                                <p:cTn id="47" presetID="10" presetClass="entr" presetSubtype="0" fill="hold" nodeType="with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fade">
                                      <p:cBhvr>
                                        <p:cTn id="49" dur="500"/>
                                        <p:tgtEl>
                                          <p:spTgt spid="28"/>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wipe(left)">
                                      <p:cBhvr>
                                        <p:cTn id="54" dur="500"/>
                                        <p:tgtEl>
                                          <p:spTgt spid="24"/>
                                        </p:tgtEl>
                                      </p:cBhvr>
                                    </p:animEffect>
                                  </p:childTnLst>
                                </p:cTn>
                              </p:par>
                            </p:childTnLst>
                          </p:cTn>
                        </p:par>
                        <p:par>
                          <p:cTn id="55" fill="hold">
                            <p:stCondLst>
                              <p:cond delay="500"/>
                            </p:stCondLst>
                            <p:childTnLst>
                              <p:par>
                                <p:cTn id="56" presetID="1" presetClass="entr" presetSubtype="0" fill="hold" grpId="0" nodeType="afterEffect">
                                  <p:stCondLst>
                                    <p:cond delay="0"/>
                                  </p:stCondLst>
                                  <p:childTnLst>
                                    <p:set>
                                      <p:cBhvr>
                                        <p:cTn id="57" dur="1" fill="hold">
                                          <p:stCondLst>
                                            <p:cond delay="0"/>
                                          </p:stCondLst>
                                        </p:cTn>
                                        <p:tgtEl>
                                          <p:spTgt spid="25"/>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17">
                                            <p:txEl>
                                              <p:pRg st="11" end="11"/>
                                            </p:txEl>
                                          </p:spTgt>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17">
                                            <p:txEl>
                                              <p:pRg st="12" end="12"/>
                                            </p:txEl>
                                          </p:spTgt>
                                        </p:tgtEl>
                                        <p:attrNameLst>
                                          <p:attrName>style.visibility</p:attrName>
                                        </p:attrNameLst>
                                      </p:cBhvr>
                                      <p:to>
                                        <p:strVal val="visible"/>
                                      </p:to>
                                    </p:set>
                                  </p:childTnLst>
                                </p:cTn>
                              </p:par>
                              <p:par>
                                <p:cTn id="64" presetID="10" presetClass="entr" presetSubtype="0" fill="hold" nodeType="with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fade">
                                      <p:cBhvr>
                                        <p:cTn id="66" dur="500"/>
                                        <p:tgtEl>
                                          <p:spTgt spid="29"/>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wipe(left)">
                                      <p:cBhvr>
                                        <p:cTn id="71" dur="500"/>
                                        <p:tgtEl>
                                          <p:spTgt spid="22"/>
                                        </p:tgtEl>
                                      </p:cBhvr>
                                    </p:animEffect>
                                  </p:childTnLst>
                                </p:cTn>
                              </p:par>
                            </p:childTnLst>
                          </p:cTn>
                        </p:par>
                        <p:par>
                          <p:cTn id="72" fill="hold">
                            <p:stCondLst>
                              <p:cond delay="500"/>
                            </p:stCondLst>
                            <p:childTnLst>
                              <p:par>
                                <p:cTn id="73" presetID="1" presetClass="entr" presetSubtype="0" fill="hold" grpId="0" nodeType="afterEffect">
                                  <p:stCondLst>
                                    <p:cond delay="0"/>
                                  </p:stCondLst>
                                  <p:childTnLst>
                                    <p:set>
                                      <p:cBhvr>
                                        <p:cTn id="7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animBg="1"/>
      <p:bldP spid="21" grpId="0"/>
      <p:bldP spid="22" grpId="0" animBg="1"/>
      <p:bldP spid="23" grpId="0"/>
      <p:bldP spid="24" grpId="0" animBg="1"/>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C16F9-7D47-84C0-5DDD-29CA12D243D3}"/>
              </a:ext>
            </a:extLst>
          </p:cNvPr>
          <p:cNvSpPr>
            <a:spLocks noGrp="1"/>
          </p:cNvSpPr>
          <p:nvPr>
            <p:ph type="title"/>
          </p:nvPr>
        </p:nvSpPr>
        <p:spPr/>
        <p:txBody>
          <a:bodyPr/>
          <a:lstStyle/>
          <a:p>
            <a:r>
              <a:rPr lang="fr-CA" dirty="0"/>
              <a:t>Changement de sens de l'adjectif selon sa position</a:t>
            </a:r>
          </a:p>
        </p:txBody>
      </p:sp>
      <p:sp>
        <p:nvSpPr>
          <p:cNvPr id="27" name="Rectangle 26">
            <a:extLst>
              <a:ext uri="{FF2B5EF4-FFF2-40B4-BE49-F238E27FC236}">
                <a16:creationId xmlns:a16="http://schemas.microsoft.com/office/drawing/2014/main" id="{654FC6FD-4B55-CDFD-197C-579F5B2A5774}"/>
              </a:ext>
            </a:extLst>
          </p:cNvPr>
          <p:cNvSpPr>
            <a:spLocks noChangeArrowheads="1"/>
          </p:cNvSpPr>
          <p:nvPr/>
        </p:nvSpPr>
        <p:spPr bwMode="auto">
          <a:xfrm>
            <a:off x="2819385" y="1765300"/>
            <a:ext cx="193995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fr-CA"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nom + </a:t>
            </a:r>
            <a:r>
              <a:rPr kumimoji="0" lang="fr-CA" altLang="fr-FR" sz="2000" b="1" i="0" u="none" strike="noStrike" kern="0" cap="none" spc="0" normalizeH="0" baseline="0" noProof="0" dirty="0">
                <a:ln>
                  <a:noFill/>
                </a:ln>
                <a:solidFill>
                  <a:srgbClr val="000000"/>
                </a:solidFill>
                <a:effectLst/>
                <a:uLnTx/>
                <a:uFillTx/>
                <a:latin typeface="Arial" panose="020B0604020202020204" pitchFamily="34" charset="0"/>
                <a:cs typeface="+mn-cs"/>
              </a:rPr>
              <a:t>adjectif</a:t>
            </a:r>
            <a:r>
              <a:rPr kumimoji="0" lang="fr-CA"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a:t>
            </a:r>
            <a:endParaRPr kumimoji="0" lang="en-US"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sp>
        <p:nvSpPr>
          <p:cNvPr id="28" name="Rectangle 27">
            <a:extLst>
              <a:ext uri="{FF2B5EF4-FFF2-40B4-BE49-F238E27FC236}">
                <a16:creationId xmlns:a16="http://schemas.microsoft.com/office/drawing/2014/main" id="{8F707ECF-80C7-812A-75D2-2569A93907A5}"/>
              </a:ext>
            </a:extLst>
          </p:cNvPr>
          <p:cNvSpPr>
            <a:spLocks noChangeArrowheads="1"/>
          </p:cNvSpPr>
          <p:nvPr/>
        </p:nvSpPr>
        <p:spPr bwMode="auto">
          <a:xfrm>
            <a:off x="7610802" y="1765300"/>
            <a:ext cx="186942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fr-CA" altLang="fr-FR" sz="2000" b="1" i="0" u="none" strike="noStrike" kern="0" cap="none" spc="0" normalizeH="0" baseline="0" noProof="0" dirty="0">
                <a:ln>
                  <a:noFill/>
                </a:ln>
                <a:solidFill>
                  <a:srgbClr val="000000"/>
                </a:solidFill>
                <a:effectLst/>
                <a:uLnTx/>
                <a:uFillTx/>
                <a:latin typeface="Arial" panose="020B0604020202020204" pitchFamily="34" charset="0"/>
                <a:cs typeface="+mn-cs"/>
              </a:rPr>
              <a:t>adjectif</a:t>
            </a:r>
            <a:r>
              <a:rPr kumimoji="0" lang="fr-CA"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 nom</a:t>
            </a:r>
            <a:endParaRPr kumimoji="0" lang="en-US"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sp>
        <p:nvSpPr>
          <p:cNvPr id="29" name="TextBox 28">
            <a:extLst>
              <a:ext uri="{FF2B5EF4-FFF2-40B4-BE49-F238E27FC236}">
                <a16:creationId xmlns:a16="http://schemas.microsoft.com/office/drawing/2014/main" id="{7AF9203F-8ACB-E9CD-BC28-441354CBD313}"/>
              </a:ext>
            </a:extLst>
          </p:cNvPr>
          <p:cNvSpPr txBox="1">
            <a:spLocks noChangeArrowheads="1"/>
          </p:cNvSpPr>
          <p:nvPr/>
        </p:nvSpPr>
        <p:spPr bwMode="auto">
          <a:xfrm>
            <a:off x="2656681" y="1306513"/>
            <a:ext cx="22653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CA" altLang="fr-FR" sz="2800" b="0" i="0" u="none" strike="noStrike" kern="0" cap="none" spc="0" normalizeH="0" baseline="0" noProof="0" dirty="0">
                <a:ln>
                  <a:noFill/>
                </a:ln>
                <a:solidFill>
                  <a:srgbClr val="000000"/>
                </a:solidFill>
                <a:effectLst/>
                <a:uLnTx/>
                <a:uFillTx/>
                <a:latin typeface="Arial" panose="020B0604020202020204" pitchFamily="34" charset="0"/>
                <a:cs typeface="+mn-cs"/>
              </a:rPr>
              <a:t>Sens propre</a:t>
            </a:r>
          </a:p>
        </p:txBody>
      </p:sp>
      <p:sp>
        <p:nvSpPr>
          <p:cNvPr id="30" name="TextBox 29">
            <a:extLst>
              <a:ext uri="{FF2B5EF4-FFF2-40B4-BE49-F238E27FC236}">
                <a16:creationId xmlns:a16="http://schemas.microsoft.com/office/drawing/2014/main" id="{77C1E4F5-D415-3C52-779E-C2704CAEA234}"/>
              </a:ext>
            </a:extLst>
          </p:cNvPr>
          <p:cNvSpPr txBox="1">
            <a:spLocks noChangeArrowheads="1"/>
          </p:cNvSpPr>
          <p:nvPr/>
        </p:nvSpPr>
        <p:spPr bwMode="auto">
          <a:xfrm>
            <a:off x="7412832" y="1307306"/>
            <a:ext cx="22653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CA" altLang="fr-FR" sz="2800" b="0" i="0" u="none" strike="noStrike" kern="0" cap="none" spc="0" normalizeH="0" baseline="0" noProof="0" dirty="0">
                <a:ln>
                  <a:noFill/>
                </a:ln>
                <a:solidFill>
                  <a:srgbClr val="000000"/>
                </a:solidFill>
                <a:effectLst/>
                <a:uLnTx/>
                <a:uFillTx/>
                <a:latin typeface="Arial" panose="020B0604020202020204" pitchFamily="34" charset="0"/>
                <a:cs typeface="+mn-cs"/>
              </a:rPr>
              <a:t>Sens </a:t>
            </a:r>
            <a:r>
              <a:rPr kumimoji="0" lang="en-CA" altLang="fr-FR" sz="2800" b="0" i="0" u="none" strike="noStrike" kern="0" cap="none" spc="0" normalizeH="0" baseline="0" noProof="0" dirty="0" err="1">
                <a:ln>
                  <a:noFill/>
                </a:ln>
                <a:solidFill>
                  <a:srgbClr val="000000"/>
                </a:solidFill>
                <a:effectLst/>
                <a:uLnTx/>
                <a:uFillTx/>
                <a:latin typeface="Arial" panose="020B0604020202020204" pitchFamily="34" charset="0"/>
                <a:cs typeface="+mn-cs"/>
              </a:rPr>
              <a:t>figur</a:t>
            </a:r>
            <a:r>
              <a:rPr kumimoji="0" lang="en-CA" altLang="fr-FR"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é</a:t>
            </a:r>
            <a:endParaRPr kumimoji="0" lang="en-CA" altLang="fr-FR" sz="2800" b="0"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grpSp>
        <p:nvGrpSpPr>
          <p:cNvPr id="31" name="Group 30">
            <a:extLst>
              <a:ext uri="{FF2B5EF4-FFF2-40B4-BE49-F238E27FC236}">
                <a16:creationId xmlns:a16="http://schemas.microsoft.com/office/drawing/2014/main" id="{142ED639-5CEA-5BE7-57F9-B46EEC85E320}"/>
              </a:ext>
            </a:extLst>
          </p:cNvPr>
          <p:cNvGrpSpPr>
            <a:grpSpLocks/>
          </p:cNvGrpSpPr>
          <p:nvPr/>
        </p:nvGrpSpPr>
        <p:grpSpPr bwMode="auto">
          <a:xfrm>
            <a:off x="2182812" y="2374896"/>
            <a:ext cx="3376612" cy="3587392"/>
            <a:chOff x="684202" y="3505200"/>
            <a:chExt cx="3376393" cy="3588269"/>
          </a:xfrm>
        </p:grpSpPr>
        <p:pic>
          <p:nvPicPr>
            <p:cNvPr id="32" name="Picture 2" descr="A close up of a human skull">
              <a:extLst>
                <a:ext uri="{FF2B5EF4-FFF2-40B4-BE49-F238E27FC236}">
                  <a16:creationId xmlns:a16="http://schemas.microsoft.com/office/drawing/2014/main" id="{319D34F0-13AB-61E2-C06F-8D4C510501FF}"/>
                </a:ext>
              </a:extLst>
            </p:cNvPr>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1355138" y="3505200"/>
              <a:ext cx="2034522"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ectangle 32">
              <a:extLst>
                <a:ext uri="{FF2B5EF4-FFF2-40B4-BE49-F238E27FC236}">
                  <a16:creationId xmlns:a16="http://schemas.microsoft.com/office/drawing/2014/main" id="{87E2F9BB-1580-E061-8C5A-1B0EF30FDB90}"/>
                </a:ext>
              </a:extLst>
            </p:cNvPr>
            <p:cNvSpPr/>
            <p:nvPr/>
          </p:nvSpPr>
          <p:spPr bwMode="auto">
            <a:xfrm>
              <a:off x="1273387" y="6356336"/>
              <a:ext cx="2034522" cy="21549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CA" sz="800" b="0" i="0" u="none" strike="noStrike" kern="0" cap="none" spc="0" normalizeH="0" baseline="0" noProof="0" dirty="0">
                  <a:ln>
                    <a:noFill/>
                  </a:ln>
                  <a:solidFill>
                    <a:srgbClr val="FFFFFF">
                      <a:lumMod val="50000"/>
                    </a:srgbClr>
                  </a:solidFill>
                  <a:effectLst/>
                  <a:uLnTx/>
                  <a:uFillTx/>
                  <a:latin typeface="Arial" charset="0"/>
                  <a:cs typeface="+mn-cs"/>
                </a:rPr>
                <a:t>©  AEP, </a:t>
              </a:r>
              <a:r>
                <a:rPr kumimoji="0" lang="fr-CA" sz="800" b="0" i="0" u="none" strike="noStrike" kern="0" cap="none" spc="0" normalizeH="0" baseline="0" noProof="0" dirty="0" err="1">
                  <a:ln>
                    <a:noFill/>
                  </a:ln>
                  <a:solidFill>
                    <a:srgbClr val="FFFFFF">
                      <a:lumMod val="50000"/>
                    </a:srgbClr>
                  </a:solidFill>
                  <a:effectLst/>
                  <a:uLnTx/>
                  <a:uFillTx/>
                  <a:latin typeface="Arial" charset="0"/>
                  <a:cs typeface="+mn-cs"/>
                </a:rPr>
                <a:t>Ephesus</a:t>
              </a:r>
              <a:r>
                <a:rPr kumimoji="0" lang="fr-CA" sz="800" b="0" i="0" u="none" strike="noStrike" kern="0" cap="none" spc="0" normalizeH="0" baseline="0" noProof="0" dirty="0">
                  <a:ln>
                    <a:noFill/>
                  </a:ln>
                  <a:solidFill>
                    <a:srgbClr val="FFFFFF">
                      <a:lumMod val="50000"/>
                    </a:srgbClr>
                  </a:solidFill>
                  <a:effectLst/>
                  <a:uLnTx/>
                  <a:uFillTx/>
                  <a:latin typeface="Arial" charset="0"/>
                  <a:cs typeface="+mn-cs"/>
                </a:rPr>
                <a:t> Museum, Flickr.com</a:t>
              </a:r>
            </a:p>
          </p:txBody>
        </p:sp>
        <p:sp>
          <p:nvSpPr>
            <p:cNvPr id="34" name="TextBox 26">
              <a:extLst>
                <a:ext uri="{FF2B5EF4-FFF2-40B4-BE49-F238E27FC236}">
                  <a16:creationId xmlns:a16="http://schemas.microsoft.com/office/drawing/2014/main" id="{9F48248F-F550-58CB-4284-A356F5B40B8D}"/>
                </a:ext>
              </a:extLst>
            </p:cNvPr>
            <p:cNvSpPr txBox="1">
              <a:spLocks noChangeArrowheads="1"/>
            </p:cNvSpPr>
            <p:nvPr/>
          </p:nvSpPr>
          <p:spPr bwMode="auto">
            <a:xfrm>
              <a:off x="684202" y="6631691"/>
              <a:ext cx="3376393" cy="461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Un </a:t>
              </a:r>
              <a:r>
                <a:rPr kumimoji="0" lang="en-CA" altLang="fr-FR" sz="2400" b="0" i="0" u="none" strike="noStrike" kern="0" cap="none" spc="0" normalizeH="0" baseline="0" noProof="0" dirty="0" err="1">
                  <a:ln>
                    <a:noFill/>
                  </a:ln>
                  <a:solidFill>
                    <a:srgbClr val="000000"/>
                  </a:solidFill>
                  <a:effectLst/>
                  <a:uLnTx/>
                  <a:uFillTx/>
                  <a:latin typeface="Arial" panose="020B0604020202020204" pitchFamily="34" charset="0"/>
                  <a:cs typeface="+mn-cs"/>
                </a:rPr>
                <a:t>professeur</a:t>
              </a: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 </a:t>
              </a:r>
              <a:r>
                <a:rPr kumimoji="0" lang="en-CA" altLang="fr-FR" sz="2400" b="1" i="0" u="none" strike="noStrike" kern="0" cap="none" spc="0" normalizeH="0" baseline="0" noProof="0" dirty="0" err="1">
                  <a:ln>
                    <a:noFill/>
                  </a:ln>
                  <a:solidFill>
                    <a:srgbClr val="000000"/>
                  </a:solidFill>
                  <a:effectLst/>
                  <a:uLnTx/>
                  <a:uFillTx/>
                  <a:latin typeface="Arial" panose="020B0604020202020204" pitchFamily="34" charset="0"/>
                  <a:cs typeface="+mn-cs"/>
                </a:rPr>
                <a:t>ancien</a:t>
              </a:r>
              <a:r>
                <a:rPr kumimoji="0" lang="en-CA" altLang="fr-FR" sz="2400" b="1" i="0" u="none" strike="noStrike" kern="0" cap="none" spc="0" normalizeH="0" baseline="0" noProof="0" dirty="0">
                  <a:ln>
                    <a:noFill/>
                  </a:ln>
                  <a:solidFill>
                    <a:srgbClr val="000000"/>
                  </a:solidFill>
                  <a:effectLst/>
                  <a:uLnTx/>
                  <a:uFillTx/>
                  <a:latin typeface="Arial" panose="020B0604020202020204" pitchFamily="34" charset="0"/>
                  <a:cs typeface="+mn-cs"/>
                </a:rPr>
                <a:t>.</a:t>
              </a:r>
            </a:p>
          </p:txBody>
        </p:sp>
      </p:grpSp>
      <p:grpSp>
        <p:nvGrpSpPr>
          <p:cNvPr id="35" name="Group 31">
            <a:extLst>
              <a:ext uri="{FF2B5EF4-FFF2-40B4-BE49-F238E27FC236}">
                <a16:creationId xmlns:a16="http://schemas.microsoft.com/office/drawing/2014/main" id="{E9F08EE3-C352-25F1-BAEE-B3540ED2811B}"/>
              </a:ext>
            </a:extLst>
          </p:cNvPr>
          <p:cNvGrpSpPr>
            <a:grpSpLocks/>
          </p:cNvGrpSpPr>
          <p:nvPr/>
        </p:nvGrpSpPr>
        <p:grpSpPr bwMode="auto">
          <a:xfrm>
            <a:off x="6754813" y="2365386"/>
            <a:ext cx="3581400" cy="3596911"/>
            <a:chOff x="5256213" y="3495677"/>
            <a:chExt cx="3581400" cy="3597879"/>
          </a:xfrm>
        </p:grpSpPr>
        <p:pic>
          <p:nvPicPr>
            <p:cNvPr id="36" name="Picture 3" descr="A person sitting in front of a chalkboard">
              <a:extLst>
                <a:ext uri="{FF2B5EF4-FFF2-40B4-BE49-F238E27FC236}">
                  <a16:creationId xmlns:a16="http://schemas.microsoft.com/office/drawing/2014/main" id="{ED70FBC3-2F01-1C57-6750-C8B5DC0904CA}"/>
                </a:ext>
              </a:extLst>
            </p:cNvPr>
            <p:cNvPicPr>
              <a:picLocks noChangeAspect="1" noChangeArrowheads="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5656499" y="3495677"/>
              <a:ext cx="2780828" cy="2903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36">
              <a:extLst>
                <a:ext uri="{FF2B5EF4-FFF2-40B4-BE49-F238E27FC236}">
                  <a16:creationId xmlns:a16="http://schemas.microsoft.com/office/drawing/2014/main" id="{E6B893F7-B42A-A016-DA17-3EBCB3CC158A}"/>
                </a:ext>
              </a:extLst>
            </p:cNvPr>
            <p:cNvSpPr/>
            <p:nvPr/>
          </p:nvSpPr>
          <p:spPr bwMode="auto">
            <a:xfrm>
              <a:off x="7127875" y="6348700"/>
              <a:ext cx="1309453" cy="230894"/>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fr-CA" sz="900" b="0" i="0" u="none" strike="noStrike" kern="0" cap="none" spc="0" normalizeH="0" baseline="0" noProof="0" dirty="0">
                  <a:ln>
                    <a:noFill/>
                  </a:ln>
                  <a:solidFill>
                    <a:srgbClr val="FFFFFF">
                      <a:lumMod val="75000"/>
                    </a:srgbClr>
                  </a:solidFill>
                  <a:effectLst/>
                  <a:uLnTx/>
                  <a:uFillTx/>
                  <a:latin typeface="Arial" charset="0"/>
                  <a:cs typeface="+mn-cs"/>
                </a:rPr>
                <a:t>©  ben110, Flickr.com</a:t>
              </a:r>
            </a:p>
          </p:txBody>
        </p:sp>
        <p:sp>
          <p:nvSpPr>
            <p:cNvPr id="38" name="TextBox 29">
              <a:extLst>
                <a:ext uri="{FF2B5EF4-FFF2-40B4-BE49-F238E27FC236}">
                  <a16:creationId xmlns:a16="http://schemas.microsoft.com/office/drawing/2014/main" id="{F7DAF53B-4842-A844-2CD2-45EEBC02C2C9}"/>
                </a:ext>
              </a:extLst>
            </p:cNvPr>
            <p:cNvSpPr txBox="1">
              <a:spLocks noChangeArrowheads="1"/>
            </p:cNvSpPr>
            <p:nvPr/>
          </p:nvSpPr>
          <p:spPr bwMode="auto">
            <a:xfrm>
              <a:off x="5256213" y="6631766"/>
              <a:ext cx="3581400" cy="461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Mon </a:t>
              </a:r>
              <a:r>
                <a:rPr kumimoji="0" lang="en-CA" altLang="fr-FR" sz="2400" b="1" i="0" u="none" strike="noStrike" kern="0" cap="none" spc="0" normalizeH="0" baseline="0" noProof="0" dirty="0" err="1">
                  <a:ln>
                    <a:noFill/>
                  </a:ln>
                  <a:solidFill>
                    <a:srgbClr val="000000"/>
                  </a:solidFill>
                  <a:effectLst/>
                  <a:uLnTx/>
                  <a:uFillTx/>
                  <a:latin typeface="Arial" panose="020B0604020202020204" pitchFamily="34" charset="0"/>
                  <a:cs typeface="+mn-cs"/>
                </a:rPr>
                <a:t>ancien</a:t>
              </a:r>
              <a:r>
                <a:rPr kumimoji="0" lang="en-CA" altLang="fr-FR" sz="2400" b="1" i="0" u="none" strike="noStrike" kern="0" cap="none" spc="0" normalizeH="0" baseline="0" noProof="0" dirty="0">
                  <a:ln>
                    <a:noFill/>
                  </a:ln>
                  <a:solidFill>
                    <a:srgbClr val="000000"/>
                  </a:solidFill>
                  <a:effectLst/>
                  <a:uLnTx/>
                  <a:uFillTx/>
                  <a:latin typeface="Arial" panose="020B0604020202020204" pitchFamily="34" charset="0"/>
                  <a:cs typeface="+mn-cs"/>
                </a:rPr>
                <a:t> </a:t>
              </a:r>
              <a:r>
                <a:rPr kumimoji="0" lang="en-CA" altLang="fr-FR" sz="2400" b="0" i="0" u="none" strike="noStrike" kern="0" cap="none" spc="0" normalizeH="0" baseline="0" noProof="0" dirty="0" err="1">
                  <a:ln>
                    <a:noFill/>
                  </a:ln>
                  <a:solidFill>
                    <a:srgbClr val="000000"/>
                  </a:solidFill>
                  <a:effectLst/>
                  <a:uLnTx/>
                  <a:uFillTx/>
                  <a:latin typeface="Arial" panose="020B0604020202020204" pitchFamily="34" charset="0"/>
                  <a:cs typeface="+mn-cs"/>
                </a:rPr>
                <a:t>professeur</a:t>
              </a: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a:t>
              </a:r>
              <a:endParaRPr kumimoji="0" lang="en-CA" altLang="fr-FR" sz="2400" b="1"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grpSp>
      <p:grpSp>
        <p:nvGrpSpPr>
          <p:cNvPr id="44" name="Group 43">
            <a:extLst>
              <a:ext uri="{FF2B5EF4-FFF2-40B4-BE49-F238E27FC236}">
                <a16:creationId xmlns:a16="http://schemas.microsoft.com/office/drawing/2014/main" id="{FAE00B87-FD4E-66BE-B90D-A4790CC4B758}"/>
              </a:ext>
            </a:extLst>
          </p:cNvPr>
          <p:cNvGrpSpPr/>
          <p:nvPr/>
        </p:nvGrpSpPr>
        <p:grpSpPr>
          <a:xfrm>
            <a:off x="9348402" y="-1308412"/>
            <a:ext cx="4126653" cy="3958677"/>
            <a:chOff x="9393259" y="-1321916"/>
            <a:chExt cx="4126653" cy="3958677"/>
          </a:xfrm>
        </p:grpSpPr>
        <p:sp>
          <p:nvSpPr>
            <p:cNvPr id="45" name="Isosceles Triangle 7">
              <a:extLst>
                <a:ext uri="{FF2B5EF4-FFF2-40B4-BE49-F238E27FC236}">
                  <a16:creationId xmlns:a16="http://schemas.microsoft.com/office/drawing/2014/main" id="{53C64F19-8705-59FF-99BB-E5D971BCD609}"/>
                </a:ext>
              </a:extLst>
            </p:cNvPr>
            <p:cNvSpPr/>
            <p:nvPr/>
          </p:nvSpPr>
          <p:spPr bwMode="auto">
            <a:xfrm rot="2808625">
              <a:off x="9661440" y="-473335"/>
              <a:ext cx="3958677" cy="2261515"/>
            </a:xfrm>
            <a:custGeom>
              <a:avLst/>
              <a:gdLst>
                <a:gd name="connsiteX0" fmla="*/ 0 w 6172200"/>
                <a:gd name="connsiteY0" fmla="*/ 3332162 h 3332162"/>
                <a:gd name="connsiteX1" fmla="*/ 3140539 w 6172200"/>
                <a:gd name="connsiteY1" fmla="*/ 0 h 3332162"/>
                <a:gd name="connsiteX2" fmla="*/ 6172200 w 6172200"/>
                <a:gd name="connsiteY2" fmla="*/ 3332162 h 3332162"/>
                <a:gd name="connsiteX3" fmla="*/ 0 w 6172200"/>
                <a:gd name="connsiteY3" fmla="*/ 3332162 h 3332162"/>
                <a:gd name="connsiteX0" fmla="*/ 0 w 5244663"/>
                <a:gd name="connsiteY0" fmla="*/ 3332162 h 3332162"/>
                <a:gd name="connsiteX1" fmla="*/ 3140539 w 5244663"/>
                <a:gd name="connsiteY1" fmla="*/ 0 h 3332162"/>
                <a:gd name="connsiteX2" fmla="*/ 5244663 w 5244663"/>
                <a:gd name="connsiteY2" fmla="*/ 2083076 h 3332162"/>
                <a:gd name="connsiteX3" fmla="*/ 0 w 5244663"/>
                <a:gd name="connsiteY3" fmla="*/ 3332162 h 3332162"/>
                <a:gd name="connsiteX0" fmla="*/ 0 w 5189287"/>
                <a:gd name="connsiteY0" fmla="*/ 3343238 h 3343238"/>
                <a:gd name="connsiteX1" fmla="*/ 3085163 w 5189287"/>
                <a:gd name="connsiteY1" fmla="*/ 0 h 3343238"/>
                <a:gd name="connsiteX2" fmla="*/ 5189287 w 5189287"/>
                <a:gd name="connsiteY2" fmla="*/ 2083076 h 3343238"/>
                <a:gd name="connsiteX3" fmla="*/ 0 w 5189287"/>
                <a:gd name="connsiteY3" fmla="*/ 3343238 h 3343238"/>
                <a:gd name="connsiteX0" fmla="*/ 0 w 5846144"/>
                <a:gd name="connsiteY0" fmla="*/ 3343238 h 3343238"/>
                <a:gd name="connsiteX1" fmla="*/ 3085163 w 5846144"/>
                <a:gd name="connsiteY1" fmla="*/ 0 h 3343238"/>
                <a:gd name="connsiteX2" fmla="*/ 5846144 w 5846144"/>
                <a:gd name="connsiteY2" fmla="*/ 2682260 h 3343238"/>
                <a:gd name="connsiteX3" fmla="*/ 0 w 5846144"/>
                <a:gd name="connsiteY3" fmla="*/ 3343238 h 3343238"/>
                <a:gd name="connsiteX0" fmla="*/ 0 w 5428899"/>
                <a:gd name="connsiteY0" fmla="*/ 3343238 h 3343238"/>
                <a:gd name="connsiteX1" fmla="*/ 3085163 w 5428899"/>
                <a:gd name="connsiteY1" fmla="*/ 0 h 3343238"/>
                <a:gd name="connsiteX2" fmla="*/ 5428899 w 5428899"/>
                <a:gd name="connsiteY2" fmla="*/ 2273165 h 3343238"/>
                <a:gd name="connsiteX3" fmla="*/ 0 w 5428899"/>
                <a:gd name="connsiteY3" fmla="*/ 3343238 h 3343238"/>
                <a:gd name="connsiteX0" fmla="*/ 0 w 5507695"/>
                <a:gd name="connsiteY0" fmla="*/ 3408622 h 3408622"/>
                <a:gd name="connsiteX1" fmla="*/ 3163959 w 5507695"/>
                <a:gd name="connsiteY1" fmla="*/ 0 h 3408622"/>
                <a:gd name="connsiteX2" fmla="*/ 5507695 w 5507695"/>
                <a:gd name="connsiteY2" fmla="*/ 2273165 h 3408622"/>
                <a:gd name="connsiteX3" fmla="*/ 0 w 5507695"/>
                <a:gd name="connsiteY3" fmla="*/ 3408622 h 3408622"/>
                <a:gd name="connsiteX0" fmla="*/ 0 w 4380358"/>
                <a:gd name="connsiteY0" fmla="*/ 2538995 h 2538996"/>
                <a:gd name="connsiteX1" fmla="*/ 2036622 w 4380358"/>
                <a:gd name="connsiteY1" fmla="*/ 0 h 2538996"/>
                <a:gd name="connsiteX2" fmla="*/ 4380358 w 4380358"/>
                <a:gd name="connsiteY2" fmla="*/ 2273165 h 2538996"/>
                <a:gd name="connsiteX3" fmla="*/ 0 w 4380358"/>
                <a:gd name="connsiteY3" fmla="*/ 2538995 h 2538996"/>
                <a:gd name="connsiteX0" fmla="*/ 0 w 4447056"/>
                <a:gd name="connsiteY0" fmla="*/ 2737296 h 2737296"/>
                <a:gd name="connsiteX1" fmla="*/ 2103320 w 4447056"/>
                <a:gd name="connsiteY1" fmla="*/ 0 h 2737296"/>
                <a:gd name="connsiteX2" fmla="*/ 4447056 w 4447056"/>
                <a:gd name="connsiteY2" fmla="*/ 2273165 h 2737296"/>
                <a:gd name="connsiteX3" fmla="*/ 0 w 4447056"/>
                <a:gd name="connsiteY3" fmla="*/ 2737296 h 2737296"/>
                <a:gd name="connsiteX0" fmla="*/ 0 w 3823473"/>
                <a:gd name="connsiteY0" fmla="*/ 2737296 h 2737296"/>
                <a:gd name="connsiteX1" fmla="*/ 2103320 w 3823473"/>
                <a:gd name="connsiteY1" fmla="*/ 0 h 2737296"/>
                <a:gd name="connsiteX2" fmla="*/ 3823473 w 3823473"/>
                <a:gd name="connsiteY2" fmla="*/ 2133899 h 2737296"/>
                <a:gd name="connsiteX3" fmla="*/ 0 w 3823473"/>
                <a:gd name="connsiteY3" fmla="*/ 2737296 h 2737296"/>
                <a:gd name="connsiteX0" fmla="*/ 0 w 3913231"/>
                <a:gd name="connsiteY0" fmla="*/ 2737296 h 2737296"/>
                <a:gd name="connsiteX1" fmla="*/ 2103320 w 3913231"/>
                <a:gd name="connsiteY1" fmla="*/ 0 h 2737296"/>
                <a:gd name="connsiteX2" fmla="*/ 3913231 w 3913231"/>
                <a:gd name="connsiteY2" fmla="*/ 2130466 h 2737296"/>
                <a:gd name="connsiteX3" fmla="*/ 0 w 3913231"/>
                <a:gd name="connsiteY3" fmla="*/ 2737296 h 2737296"/>
                <a:gd name="connsiteX0" fmla="*/ 0 w 3958677"/>
                <a:gd name="connsiteY0" fmla="*/ 2737296 h 2737296"/>
                <a:gd name="connsiteX1" fmla="*/ 2103320 w 3958677"/>
                <a:gd name="connsiteY1" fmla="*/ 0 h 2737296"/>
                <a:gd name="connsiteX2" fmla="*/ 3958677 w 3958677"/>
                <a:gd name="connsiteY2" fmla="*/ 2150477 h 2737296"/>
                <a:gd name="connsiteX3" fmla="*/ 0 w 3958677"/>
                <a:gd name="connsiteY3" fmla="*/ 2737296 h 2737296"/>
              </a:gdLst>
              <a:ahLst/>
              <a:cxnLst>
                <a:cxn ang="0">
                  <a:pos x="connsiteX0" y="connsiteY0"/>
                </a:cxn>
                <a:cxn ang="0">
                  <a:pos x="connsiteX1" y="connsiteY1"/>
                </a:cxn>
                <a:cxn ang="0">
                  <a:pos x="connsiteX2" y="connsiteY2"/>
                </a:cxn>
                <a:cxn ang="0">
                  <a:pos x="connsiteX3" y="connsiteY3"/>
                </a:cxn>
              </a:cxnLst>
              <a:rect l="l" t="t" r="r" b="b"/>
              <a:pathLst>
                <a:path w="3958677" h="2737296">
                  <a:moveTo>
                    <a:pt x="0" y="2737296"/>
                  </a:moveTo>
                  <a:lnTo>
                    <a:pt x="2103320" y="0"/>
                  </a:lnTo>
                  <a:lnTo>
                    <a:pt x="3958677" y="2150477"/>
                  </a:lnTo>
                  <a:lnTo>
                    <a:pt x="0" y="2737296"/>
                  </a:lnTo>
                  <a:close/>
                </a:path>
              </a:pathLst>
            </a:cu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
          <p:nvSpPr>
            <p:cNvPr id="46" name="TextBox 45">
              <a:extLst>
                <a:ext uri="{FF2B5EF4-FFF2-40B4-BE49-F238E27FC236}">
                  <a16:creationId xmlns:a16="http://schemas.microsoft.com/office/drawing/2014/main" id="{2A7C4369-CD55-754B-CDA0-F6C36D30E105}"/>
                </a:ext>
              </a:extLst>
            </p:cNvPr>
            <p:cNvSpPr txBox="1"/>
            <p:nvPr/>
          </p:nvSpPr>
          <p:spPr>
            <a:xfrm rot="2385475">
              <a:off x="9393259" y="620508"/>
              <a:ext cx="4126653" cy="669414"/>
            </a:xfrm>
            <a:prstGeom prst="rect">
              <a:avLst/>
            </a:prstGeom>
            <a:noFill/>
            <a:ln>
              <a:noFill/>
            </a:ln>
          </p:spPr>
          <p:style>
            <a:lnRef idx="1">
              <a:schemeClr val="accent5"/>
            </a:lnRef>
            <a:fillRef idx="3">
              <a:schemeClr val="accent5"/>
            </a:fillRef>
            <a:effectRef idx="2">
              <a:schemeClr val="accent5"/>
            </a:effectRef>
            <a:fontRef idx="minor">
              <a:schemeClr val="lt1"/>
            </a:fontRef>
          </p:style>
          <p:txBody>
            <a:bodyPr wrap="square">
              <a:spAutoFit/>
            </a:bodyPr>
            <a:lstStyle>
              <a:defPPr>
                <a:defRPr lang="en-US"/>
              </a:defPPr>
              <a:lvl1pPr marL="342900" marR="0" lvl="0" indent="-342900" algn="ctr" defTabSz="914400" eaLnBrk="0" latinLnBrk="0" hangingPunct="0">
                <a:lnSpc>
                  <a:spcPct val="100000"/>
                </a:lnSpc>
                <a:spcBef>
                  <a:spcPct val="20000"/>
                </a:spcBef>
                <a:buClrTx/>
                <a:buSzTx/>
                <a:buFontTx/>
                <a:buNone/>
                <a:tabLst/>
                <a:defRPr kumimoji="0" sz="9600" b="1" i="0" u="none" strike="noStrike" kern="0" cap="none" spc="0" normalizeH="0" baseline="0">
                  <a:ln>
                    <a:solidFill>
                      <a:schemeClr val="bg1"/>
                    </a:solidFill>
                  </a:ln>
                  <a:solidFill>
                    <a:schemeClr val="bg1"/>
                  </a:solidFill>
                  <a:effectLst/>
                  <a:uLnTx/>
                  <a:uFillTx/>
                  <a:latin typeface="Dreaming Outloud Pro" panose="020B0604020202020204" pitchFamily="66" charset="0"/>
                  <a:cs typeface="Dreaming Outloud Pro" panose="020B0604020202020204" pitchFamily="66" charset="0"/>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a:lnSpc>
                  <a:spcPts val="4500"/>
                </a:lnSpc>
                <a:spcBef>
                  <a:spcPts val="0"/>
                </a:spcBef>
              </a:pPr>
              <a:r>
                <a:rPr lang="fr-FR" sz="4800" dirty="0">
                  <a:latin typeface="Cubano" panose="00000500000000000000" pitchFamily="50" charset="0"/>
                </a:rPr>
                <a:t>ancien</a:t>
              </a:r>
              <a:endParaRPr lang="fr-CA" sz="4800" dirty="0">
                <a:latin typeface="Cubano" panose="00000500000000000000" pitchFamily="50" charset="0"/>
              </a:endParaRPr>
            </a:p>
          </p:txBody>
        </p:sp>
      </p:grpSp>
    </p:spTree>
    <p:custDataLst>
      <p:tags r:id="rId1"/>
    </p:custDataLst>
    <p:extLst>
      <p:ext uri="{BB962C8B-B14F-4D97-AF65-F5344CB8AC3E}">
        <p14:creationId xmlns:p14="http://schemas.microsoft.com/office/powerpoint/2010/main" val="41631093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3" fill="hold" nodeType="clickEffect">
                                  <p:stCondLst>
                                    <p:cond delay="0"/>
                                  </p:stCondLst>
                                  <p:childTnLst>
                                    <p:set>
                                      <p:cBhvr>
                                        <p:cTn id="22" dur="1" fill="hold">
                                          <p:stCondLst>
                                            <p:cond delay="0"/>
                                          </p:stCondLst>
                                        </p:cTn>
                                        <p:tgtEl>
                                          <p:spTgt spid="44"/>
                                        </p:tgtEl>
                                        <p:attrNameLst>
                                          <p:attrName>style.visibility</p:attrName>
                                        </p:attrNameLst>
                                      </p:cBhvr>
                                      <p:to>
                                        <p:strVal val="visible"/>
                                      </p:to>
                                    </p:set>
                                    <p:anim calcmode="lin" valueType="num">
                                      <p:cBhvr additive="base">
                                        <p:cTn id="23" dur="500" fill="hold"/>
                                        <p:tgtEl>
                                          <p:spTgt spid="44"/>
                                        </p:tgtEl>
                                        <p:attrNameLst>
                                          <p:attrName>ppt_x</p:attrName>
                                        </p:attrNameLst>
                                      </p:cBhvr>
                                      <p:tavLst>
                                        <p:tav tm="0">
                                          <p:val>
                                            <p:strVal val="1+#ppt_w/2"/>
                                          </p:val>
                                        </p:tav>
                                        <p:tav tm="100000">
                                          <p:val>
                                            <p:strVal val="#ppt_x"/>
                                          </p:val>
                                        </p:tav>
                                      </p:tavLst>
                                    </p:anim>
                                    <p:anim calcmode="lin" valueType="num">
                                      <p:cBhvr additive="base">
                                        <p:cTn id="24" dur="500" fill="hold"/>
                                        <p:tgtEl>
                                          <p:spTgt spid="44"/>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16377-9BBD-0E4C-ADCC-20B7D7082883}"/>
              </a:ext>
            </a:extLst>
          </p:cNvPr>
          <p:cNvSpPr>
            <a:spLocks noGrp="1"/>
          </p:cNvSpPr>
          <p:nvPr>
            <p:ph type="title"/>
          </p:nvPr>
        </p:nvSpPr>
        <p:spPr/>
        <p:txBody>
          <a:bodyPr/>
          <a:lstStyle/>
          <a:p>
            <a:r>
              <a:rPr lang="fr-CA" dirty="0"/>
              <a:t>Changement de sens de l'adjectif selon sa position</a:t>
            </a:r>
          </a:p>
        </p:txBody>
      </p:sp>
      <p:sp>
        <p:nvSpPr>
          <p:cNvPr id="17" name="Rectangle 24">
            <a:extLst>
              <a:ext uri="{FF2B5EF4-FFF2-40B4-BE49-F238E27FC236}">
                <a16:creationId xmlns:a16="http://schemas.microsoft.com/office/drawing/2014/main" id="{E6E5D4A4-190F-8C6A-70D7-81D7CE710A1C}"/>
              </a:ext>
            </a:extLst>
          </p:cNvPr>
          <p:cNvSpPr>
            <a:spLocks noChangeArrowheads="1"/>
          </p:cNvSpPr>
          <p:nvPr/>
        </p:nvSpPr>
        <p:spPr bwMode="auto">
          <a:xfrm>
            <a:off x="2958306" y="1828800"/>
            <a:ext cx="1857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2000" b="0" i="0" u="none" strike="noStrike" kern="0" cap="none" spc="0" normalizeH="0" baseline="0" noProof="0">
                <a:ln>
                  <a:noFill/>
                </a:ln>
                <a:solidFill>
                  <a:srgbClr val="000000"/>
                </a:solidFill>
                <a:effectLst/>
                <a:uLnTx/>
                <a:uFillTx/>
                <a:latin typeface="Arial" panose="020B0604020202020204" pitchFamily="34" charset="0"/>
                <a:cs typeface="+mn-cs"/>
              </a:rPr>
              <a:t>nom + adjectif </a:t>
            </a:r>
            <a:endParaRPr kumimoji="0" lang="en-US" altLang="fr-FR" sz="20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18" name="Rectangle 25">
            <a:extLst>
              <a:ext uri="{FF2B5EF4-FFF2-40B4-BE49-F238E27FC236}">
                <a16:creationId xmlns:a16="http://schemas.microsoft.com/office/drawing/2014/main" id="{698B8CE9-3564-A445-A239-DEDF0688E473}"/>
              </a:ext>
            </a:extLst>
          </p:cNvPr>
          <p:cNvSpPr>
            <a:spLocks noChangeArrowheads="1"/>
          </p:cNvSpPr>
          <p:nvPr/>
        </p:nvSpPr>
        <p:spPr bwMode="auto">
          <a:xfrm>
            <a:off x="8081170" y="1933311"/>
            <a:ext cx="1785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2000" b="0" i="0" u="none" strike="noStrike" kern="0" cap="none" spc="0" normalizeH="0" baseline="0" noProof="0">
                <a:ln>
                  <a:noFill/>
                </a:ln>
                <a:solidFill>
                  <a:srgbClr val="000000"/>
                </a:solidFill>
                <a:effectLst/>
                <a:uLnTx/>
                <a:uFillTx/>
                <a:latin typeface="Arial" panose="020B0604020202020204" pitchFamily="34" charset="0"/>
                <a:cs typeface="+mn-cs"/>
              </a:rPr>
              <a:t>adjectif + nom</a:t>
            </a:r>
            <a:endParaRPr kumimoji="0" lang="en-US" altLang="fr-FR" sz="20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19" name="TextBox 26">
            <a:extLst>
              <a:ext uri="{FF2B5EF4-FFF2-40B4-BE49-F238E27FC236}">
                <a16:creationId xmlns:a16="http://schemas.microsoft.com/office/drawing/2014/main" id="{F4FAB661-8EC1-1EB1-B2B1-EA177B149CE4}"/>
              </a:ext>
            </a:extLst>
          </p:cNvPr>
          <p:cNvSpPr txBox="1">
            <a:spLocks noChangeArrowheads="1"/>
          </p:cNvSpPr>
          <p:nvPr/>
        </p:nvSpPr>
        <p:spPr bwMode="auto">
          <a:xfrm>
            <a:off x="2754312" y="1371600"/>
            <a:ext cx="22653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800" b="0" i="0" u="none" strike="noStrike" kern="0" cap="none" spc="0" normalizeH="0" baseline="0" noProof="0">
                <a:ln>
                  <a:noFill/>
                </a:ln>
                <a:solidFill>
                  <a:srgbClr val="000000"/>
                </a:solidFill>
                <a:effectLst/>
                <a:uLnTx/>
                <a:uFillTx/>
                <a:latin typeface="Arial" panose="020B0604020202020204" pitchFamily="34" charset="0"/>
                <a:cs typeface="+mn-cs"/>
              </a:rPr>
              <a:t>Sens propre</a:t>
            </a:r>
          </a:p>
        </p:txBody>
      </p:sp>
      <p:sp>
        <p:nvSpPr>
          <p:cNvPr id="20" name="TextBox 27">
            <a:extLst>
              <a:ext uri="{FF2B5EF4-FFF2-40B4-BE49-F238E27FC236}">
                <a16:creationId xmlns:a16="http://schemas.microsoft.com/office/drawing/2014/main" id="{EF69BAEB-CEC9-E1D4-E830-F27E0D25887F}"/>
              </a:ext>
            </a:extLst>
          </p:cNvPr>
          <p:cNvSpPr txBox="1">
            <a:spLocks noChangeArrowheads="1"/>
          </p:cNvSpPr>
          <p:nvPr/>
        </p:nvSpPr>
        <p:spPr bwMode="auto">
          <a:xfrm>
            <a:off x="7841458" y="1472936"/>
            <a:ext cx="22653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800" b="0" i="0" u="none" strike="noStrike" kern="0" cap="none" spc="0" normalizeH="0" baseline="0" noProof="0">
                <a:ln>
                  <a:noFill/>
                </a:ln>
                <a:solidFill>
                  <a:srgbClr val="000000"/>
                </a:solidFill>
                <a:effectLst/>
                <a:uLnTx/>
                <a:uFillTx/>
                <a:latin typeface="Arial" panose="020B0604020202020204" pitchFamily="34" charset="0"/>
                <a:cs typeface="+mn-cs"/>
              </a:rPr>
              <a:t>Sens figur</a:t>
            </a:r>
            <a:r>
              <a:rPr kumimoji="0" lang="en-CA" altLang="fr-FR" sz="28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rPr>
              <a:t>é</a:t>
            </a:r>
            <a:endParaRPr kumimoji="0" lang="en-CA" altLang="fr-FR" sz="2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grpSp>
        <p:nvGrpSpPr>
          <p:cNvPr id="21" name="Group 19">
            <a:extLst>
              <a:ext uri="{FF2B5EF4-FFF2-40B4-BE49-F238E27FC236}">
                <a16:creationId xmlns:a16="http://schemas.microsoft.com/office/drawing/2014/main" id="{DC7C7A8F-579B-48DE-1FA1-561A0BDE553C}"/>
              </a:ext>
            </a:extLst>
          </p:cNvPr>
          <p:cNvGrpSpPr>
            <a:grpSpLocks/>
          </p:cNvGrpSpPr>
          <p:nvPr/>
        </p:nvGrpSpPr>
        <p:grpSpPr bwMode="auto">
          <a:xfrm>
            <a:off x="2477293" y="2438399"/>
            <a:ext cx="2819400" cy="4101803"/>
            <a:chOff x="864393" y="3505199"/>
            <a:chExt cx="2819400" cy="4101803"/>
          </a:xfrm>
        </p:grpSpPr>
        <p:grpSp>
          <p:nvGrpSpPr>
            <p:cNvPr id="22" name="Group 19">
              <a:extLst>
                <a:ext uri="{FF2B5EF4-FFF2-40B4-BE49-F238E27FC236}">
                  <a16:creationId xmlns:a16="http://schemas.microsoft.com/office/drawing/2014/main" id="{9ED5CD60-8293-9331-6E2C-EBFE293176D9}"/>
                </a:ext>
              </a:extLst>
            </p:cNvPr>
            <p:cNvGrpSpPr>
              <a:grpSpLocks/>
            </p:cNvGrpSpPr>
            <p:nvPr/>
          </p:nvGrpSpPr>
          <p:grpSpPr bwMode="auto">
            <a:xfrm>
              <a:off x="1069181" y="3505199"/>
              <a:ext cx="2409825" cy="3626381"/>
              <a:chOff x="2208747" y="3735387"/>
              <a:chExt cx="2411868" cy="3626868"/>
            </a:xfrm>
          </p:grpSpPr>
          <p:pic>
            <p:nvPicPr>
              <p:cNvPr id="24" name="Picture 2" descr="C:\Documents and Settings\ktsedryk\My Documents\Enseignement\Waterloo\Distance\252\adjectifs\images\tall_man.jpg">
                <a:extLst>
                  <a:ext uri="{FF2B5EF4-FFF2-40B4-BE49-F238E27FC236}">
                    <a16:creationId xmlns:a16="http://schemas.microsoft.com/office/drawing/2014/main" id="{932EF7B8-C5EB-2797-A079-6B27DB9C5477}"/>
                  </a:ext>
                </a:extLst>
              </p:cNvPr>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2208747" y="3735387"/>
                <a:ext cx="2411868" cy="362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a:extLst>
                  <a:ext uri="{FF2B5EF4-FFF2-40B4-BE49-F238E27FC236}">
                    <a16:creationId xmlns:a16="http://schemas.microsoft.com/office/drawing/2014/main" id="{1EA29FFC-171E-E567-D2E5-A721663EFBA4}"/>
                  </a:ext>
                </a:extLst>
              </p:cNvPr>
              <p:cNvSpPr/>
              <p:nvPr/>
            </p:nvSpPr>
            <p:spPr>
              <a:xfrm>
                <a:off x="2841108" y="7132036"/>
                <a:ext cx="1779507" cy="230219"/>
              </a:xfrm>
              <a:prstGeom prst="rect">
                <a:avLst/>
              </a:prstGeom>
            </p:spPr>
            <p:txBody>
              <a:bodyPr>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fr-CA" sz="900" b="0" i="0" u="none" strike="noStrike" kern="0" cap="none" spc="0" normalizeH="0" baseline="0" noProof="0" dirty="0">
                    <a:ln>
                      <a:noFill/>
                    </a:ln>
                    <a:solidFill>
                      <a:schemeClr val="bg1">
                        <a:lumMod val="75000"/>
                      </a:schemeClr>
                    </a:solidFill>
                    <a:effectLst/>
                    <a:uLnTx/>
                    <a:uFillTx/>
                    <a:latin typeface="Arial" charset="0"/>
                    <a:cs typeface="+mn-cs"/>
                  </a:rPr>
                  <a:t>©  2007, </a:t>
                </a:r>
                <a:r>
                  <a:rPr kumimoji="0" lang="fr-CA" sz="900" b="0" i="0" u="none" strike="noStrike" kern="0" cap="none" spc="0" normalizeH="0" baseline="0" noProof="0" dirty="0" err="1">
                    <a:ln>
                      <a:noFill/>
                    </a:ln>
                    <a:solidFill>
                      <a:schemeClr val="bg1">
                        <a:lumMod val="75000"/>
                      </a:schemeClr>
                    </a:solidFill>
                    <a:effectLst/>
                    <a:uLnTx/>
                    <a:uFillTx/>
                    <a:latin typeface="Arial" charset="0"/>
                    <a:cs typeface="+mn-cs"/>
                  </a:rPr>
                  <a:t>Nimboo</a:t>
                </a:r>
                <a:r>
                  <a:rPr kumimoji="0" lang="fr-CA" sz="900" b="0" i="0" u="none" strike="noStrike" kern="0" cap="none" spc="0" normalizeH="0" baseline="0" noProof="0" dirty="0">
                    <a:ln>
                      <a:noFill/>
                    </a:ln>
                    <a:solidFill>
                      <a:schemeClr val="bg1">
                        <a:lumMod val="75000"/>
                      </a:schemeClr>
                    </a:solidFill>
                    <a:effectLst/>
                    <a:uLnTx/>
                    <a:uFillTx/>
                    <a:latin typeface="Arial" charset="0"/>
                    <a:cs typeface="+mn-cs"/>
                  </a:rPr>
                  <a:t>, Flickr.com</a:t>
                </a:r>
              </a:p>
            </p:txBody>
          </p:sp>
        </p:grpSp>
        <p:sp>
          <p:nvSpPr>
            <p:cNvPr id="23" name="TextBox 28">
              <a:extLst>
                <a:ext uri="{FF2B5EF4-FFF2-40B4-BE49-F238E27FC236}">
                  <a16:creationId xmlns:a16="http://schemas.microsoft.com/office/drawing/2014/main" id="{724DF4A3-738A-881D-D79C-938FB131F190}"/>
                </a:ext>
              </a:extLst>
            </p:cNvPr>
            <p:cNvSpPr txBox="1">
              <a:spLocks noChangeArrowheads="1"/>
            </p:cNvSpPr>
            <p:nvPr/>
          </p:nvSpPr>
          <p:spPr bwMode="auto">
            <a:xfrm>
              <a:off x="864393" y="7145337"/>
              <a:ext cx="2819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Un homme </a:t>
              </a:r>
              <a:r>
                <a:rPr kumimoji="0" lang="en-CA" altLang="fr-FR" sz="2400" b="1" i="0" u="none" strike="noStrike" kern="0" cap="none" spc="0" normalizeH="0" baseline="0" noProof="0" dirty="0">
                  <a:ln>
                    <a:noFill/>
                  </a:ln>
                  <a:solidFill>
                    <a:srgbClr val="000000"/>
                  </a:solidFill>
                  <a:effectLst/>
                  <a:uLnTx/>
                  <a:uFillTx/>
                  <a:latin typeface="Arial" panose="020B0604020202020204" pitchFamily="34" charset="0"/>
                  <a:cs typeface="+mn-cs"/>
                </a:rPr>
                <a:t>grand</a:t>
              </a: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a:t>
              </a:r>
            </a:p>
          </p:txBody>
        </p:sp>
      </p:grpSp>
      <p:grpSp>
        <p:nvGrpSpPr>
          <p:cNvPr id="26" name="Group 20">
            <a:extLst>
              <a:ext uri="{FF2B5EF4-FFF2-40B4-BE49-F238E27FC236}">
                <a16:creationId xmlns:a16="http://schemas.microsoft.com/office/drawing/2014/main" id="{F88DB188-0CF8-EE37-EF96-6077CA9D595C}"/>
              </a:ext>
            </a:extLst>
          </p:cNvPr>
          <p:cNvGrpSpPr>
            <a:grpSpLocks/>
          </p:cNvGrpSpPr>
          <p:nvPr/>
        </p:nvGrpSpPr>
        <p:grpSpPr bwMode="auto">
          <a:xfrm>
            <a:off x="7552676" y="2433637"/>
            <a:ext cx="2842927" cy="4195465"/>
            <a:chOff x="5294455" y="3295650"/>
            <a:chExt cx="2842927" cy="4195465"/>
          </a:xfrm>
        </p:grpSpPr>
        <p:grpSp>
          <p:nvGrpSpPr>
            <p:cNvPr id="27" name="Group 24">
              <a:extLst>
                <a:ext uri="{FF2B5EF4-FFF2-40B4-BE49-F238E27FC236}">
                  <a16:creationId xmlns:a16="http://schemas.microsoft.com/office/drawing/2014/main" id="{1CEFEA57-8AD6-A8AC-5CF5-3319656E9A7C}"/>
                </a:ext>
              </a:extLst>
            </p:cNvPr>
            <p:cNvGrpSpPr>
              <a:grpSpLocks/>
            </p:cNvGrpSpPr>
            <p:nvPr/>
          </p:nvGrpSpPr>
          <p:grpSpPr bwMode="auto">
            <a:xfrm>
              <a:off x="5294455" y="3295650"/>
              <a:ext cx="2842927" cy="3639725"/>
              <a:chOff x="5671373" y="3447380"/>
              <a:chExt cx="3010975" cy="3854659"/>
            </a:xfrm>
          </p:grpSpPr>
          <p:pic>
            <p:nvPicPr>
              <p:cNvPr id="29" name="Picture 3" descr="C:\Documents and Settings\ktsedryk\My Documents\Enseignement\Waterloo\Distance\252\adjectifs\images\einstein.jpg">
                <a:extLst>
                  <a:ext uri="{FF2B5EF4-FFF2-40B4-BE49-F238E27FC236}">
                    <a16:creationId xmlns:a16="http://schemas.microsoft.com/office/drawing/2014/main" id="{D8082C33-289E-35B4-D872-DDAA3590D122}"/>
                  </a:ext>
                </a:extLst>
              </p:cNvPr>
              <p:cNvPicPr>
                <a:picLocks noChangeAspect="1" noChangeArrowheads="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5671373" y="3447380"/>
                <a:ext cx="3010975" cy="3840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ectangle 29">
                <a:extLst>
                  <a:ext uri="{FF2B5EF4-FFF2-40B4-BE49-F238E27FC236}">
                    <a16:creationId xmlns:a16="http://schemas.microsoft.com/office/drawing/2014/main" id="{26CE3E04-55A1-3B48-486E-EC8A126FEC50}"/>
                  </a:ext>
                </a:extLst>
              </p:cNvPr>
              <p:cNvSpPr/>
              <p:nvPr/>
            </p:nvSpPr>
            <p:spPr>
              <a:xfrm>
                <a:off x="6599170" y="7057576"/>
                <a:ext cx="2083178" cy="244463"/>
              </a:xfrm>
              <a:prstGeom prst="rect">
                <a:avLst/>
              </a:prstGeom>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CA" sz="900" b="0" i="0" u="none" strike="noStrike" kern="0" cap="none" spc="0" normalizeH="0" baseline="0" noProof="0" dirty="0">
                    <a:ln>
                      <a:noFill/>
                    </a:ln>
                    <a:solidFill>
                      <a:schemeClr val="bg1">
                        <a:lumMod val="75000"/>
                      </a:schemeClr>
                    </a:solidFill>
                    <a:effectLst/>
                    <a:uLnTx/>
                    <a:uFillTx/>
                    <a:latin typeface="Arial" charset="0"/>
                    <a:cs typeface="+mn-cs"/>
                  </a:rPr>
                  <a:t>©  2008, Sean </a:t>
                </a:r>
                <a:r>
                  <a:rPr kumimoji="0" lang="fr-CA" sz="900" b="0" i="0" u="none" strike="noStrike" kern="0" cap="none" spc="0" normalizeH="0" baseline="0" noProof="0" dirty="0" err="1">
                    <a:ln>
                      <a:noFill/>
                    </a:ln>
                    <a:solidFill>
                      <a:schemeClr val="bg1">
                        <a:lumMod val="75000"/>
                      </a:schemeClr>
                    </a:solidFill>
                    <a:effectLst/>
                    <a:uLnTx/>
                    <a:uFillTx/>
                    <a:latin typeface="Arial" charset="0"/>
                    <a:cs typeface="+mn-cs"/>
                  </a:rPr>
                  <a:t>Loosier</a:t>
                </a:r>
                <a:r>
                  <a:rPr kumimoji="0" lang="fr-CA" sz="900" b="0" i="0" u="none" strike="noStrike" kern="0" cap="none" spc="0" normalizeH="0" baseline="0" noProof="0" dirty="0">
                    <a:ln>
                      <a:noFill/>
                    </a:ln>
                    <a:solidFill>
                      <a:schemeClr val="bg1">
                        <a:lumMod val="75000"/>
                      </a:schemeClr>
                    </a:solidFill>
                    <a:effectLst/>
                    <a:uLnTx/>
                    <a:uFillTx/>
                    <a:latin typeface="Arial" charset="0"/>
                    <a:cs typeface="+mn-cs"/>
                  </a:rPr>
                  <a:t>, Flickr.com</a:t>
                </a:r>
              </a:p>
            </p:txBody>
          </p:sp>
        </p:grpSp>
        <p:sp>
          <p:nvSpPr>
            <p:cNvPr id="28" name="TextBox 29">
              <a:extLst>
                <a:ext uri="{FF2B5EF4-FFF2-40B4-BE49-F238E27FC236}">
                  <a16:creationId xmlns:a16="http://schemas.microsoft.com/office/drawing/2014/main" id="{2CD4B5E0-D43A-7AF8-303B-CF3417A3FA8D}"/>
                </a:ext>
              </a:extLst>
            </p:cNvPr>
            <p:cNvSpPr txBox="1">
              <a:spLocks noChangeArrowheads="1"/>
            </p:cNvSpPr>
            <p:nvPr/>
          </p:nvSpPr>
          <p:spPr bwMode="auto">
            <a:xfrm>
              <a:off x="5306218" y="7029450"/>
              <a:ext cx="2819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Un </a:t>
              </a:r>
              <a:r>
                <a:rPr kumimoji="0" lang="en-CA" altLang="fr-FR" sz="2400" b="1" i="0" u="none" strike="noStrike" kern="0" cap="none" spc="0" normalizeH="0" baseline="0" noProof="0" dirty="0">
                  <a:ln>
                    <a:noFill/>
                  </a:ln>
                  <a:solidFill>
                    <a:srgbClr val="000000"/>
                  </a:solidFill>
                  <a:effectLst/>
                  <a:uLnTx/>
                  <a:uFillTx/>
                  <a:latin typeface="Arial" panose="020B0604020202020204" pitchFamily="34" charset="0"/>
                  <a:cs typeface="+mn-cs"/>
                </a:rPr>
                <a:t>grand</a:t>
              </a: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 homme.</a:t>
              </a:r>
              <a:endParaRPr kumimoji="0" lang="en-CA" altLang="fr-FR" sz="2400" b="1"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grpSp>
      <p:grpSp>
        <p:nvGrpSpPr>
          <p:cNvPr id="31" name="Group 30">
            <a:extLst>
              <a:ext uri="{FF2B5EF4-FFF2-40B4-BE49-F238E27FC236}">
                <a16:creationId xmlns:a16="http://schemas.microsoft.com/office/drawing/2014/main" id="{2EECDEBC-E3D0-76CA-1D1E-3E8D79BDC07C}"/>
              </a:ext>
            </a:extLst>
          </p:cNvPr>
          <p:cNvGrpSpPr/>
          <p:nvPr/>
        </p:nvGrpSpPr>
        <p:grpSpPr>
          <a:xfrm>
            <a:off x="9348402" y="-1308412"/>
            <a:ext cx="4126653" cy="3958677"/>
            <a:chOff x="9393259" y="-1321916"/>
            <a:chExt cx="4126653" cy="3958677"/>
          </a:xfrm>
        </p:grpSpPr>
        <p:sp>
          <p:nvSpPr>
            <p:cNvPr id="32" name="Isosceles Triangle 7">
              <a:extLst>
                <a:ext uri="{FF2B5EF4-FFF2-40B4-BE49-F238E27FC236}">
                  <a16:creationId xmlns:a16="http://schemas.microsoft.com/office/drawing/2014/main" id="{A0A9F7EB-744B-EEF9-3E06-8F724E812D37}"/>
                </a:ext>
              </a:extLst>
            </p:cNvPr>
            <p:cNvSpPr/>
            <p:nvPr/>
          </p:nvSpPr>
          <p:spPr bwMode="auto">
            <a:xfrm rot="2808625">
              <a:off x="9661440" y="-473335"/>
              <a:ext cx="3958677" cy="2261515"/>
            </a:xfrm>
            <a:custGeom>
              <a:avLst/>
              <a:gdLst>
                <a:gd name="connsiteX0" fmla="*/ 0 w 6172200"/>
                <a:gd name="connsiteY0" fmla="*/ 3332162 h 3332162"/>
                <a:gd name="connsiteX1" fmla="*/ 3140539 w 6172200"/>
                <a:gd name="connsiteY1" fmla="*/ 0 h 3332162"/>
                <a:gd name="connsiteX2" fmla="*/ 6172200 w 6172200"/>
                <a:gd name="connsiteY2" fmla="*/ 3332162 h 3332162"/>
                <a:gd name="connsiteX3" fmla="*/ 0 w 6172200"/>
                <a:gd name="connsiteY3" fmla="*/ 3332162 h 3332162"/>
                <a:gd name="connsiteX0" fmla="*/ 0 w 5244663"/>
                <a:gd name="connsiteY0" fmla="*/ 3332162 h 3332162"/>
                <a:gd name="connsiteX1" fmla="*/ 3140539 w 5244663"/>
                <a:gd name="connsiteY1" fmla="*/ 0 h 3332162"/>
                <a:gd name="connsiteX2" fmla="*/ 5244663 w 5244663"/>
                <a:gd name="connsiteY2" fmla="*/ 2083076 h 3332162"/>
                <a:gd name="connsiteX3" fmla="*/ 0 w 5244663"/>
                <a:gd name="connsiteY3" fmla="*/ 3332162 h 3332162"/>
                <a:gd name="connsiteX0" fmla="*/ 0 w 5189287"/>
                <a:gd name="connsiteY0" fmla="*/ 3343238 h 3343238"/>
                <a:gd name="connsiteX1" fmla="*/ 3085163 w 5189287"/>
                <a:gd name="connsiteY1" fmla="*/ 0 h 3343238"/>
                <a:gd name="connsiteX2" fmla="*/ 5189287 w 5189287"/>
                <a:gd name="connsiteY2" fmla="*/ 2083076 h 3343238"/>
                <a:gd name="connsiteX3" fmla="*/ 0 w 5189287"/>
                <a:gd name="connsiteY3" fmla="*/ 3343238 h 3343238"/>
                <a:gd name="connsiteX0" fmla="*/ 0 w 5846144"/>
                <a:gd name="connsiteY0" fmla="*/ 3343238 h 3343238"/>
                <a:gd name="connsiteX1" fmla="*/ 3085163 w 5846144"/>
                <a:gd name="connsiteY1" fmla="*/ 0 h 3343238"/>
                <a:gd name="connsiteX2" fmla="*/ 5846144 w 5846144"/>
                <a:gd name="connsiteY2" fmla="*/ 2682260 h 3343238"/>
                <a:gd name="connsiteX3" fmla="*/ 0 w 5846144"/>
                <a:gd name="connsiteY3" fmla="*/ 3343238 h 3343238"/>
                <a:gd name="connsiteX0" fmla="*/ 0 w 5428899"/>
                <a:gd name="connsiteY0" fmla="*/ 3343238 h 3343238"/>
                <a:gd name="connsiteX1" fmla="*/ 3085163 w 5428899"/>
                <a:gd name="connsiteY1" fmla="*/ 0 h 3343238"/>
                <a:gd name="connsiteX2" fmla="*/ 5428899 w 5428899"/>
                <a:gd name="connsiteY2" fmla="*/ 2273165 h 3343238"/>
                <a:gd name="connsiteX3" fmla="*/ 0 w 5428899"/>
                <a:gd name="connsiteY3" fmla="*/ 3343238 h 3343238"/>
                <a:gd name="connsiteX0" fmla="*/ 0 w 5507695"/>
                <a:gd name="connsiteY0" fmla="*/ 3408622 h 3408622"/>
                <a:gd name="connsiteX1" fmla="*/ 3163959 w 5507695"/>
                <a:gd name="connsiteY1" fmla="*/ 0 h 3408622"/>
                <a:gd name="connsiteX2" fmla="*/ 5507695 w 5507695"/>
                <a:gd name="connsiteY2" fmla="*/ 2273165 h 3408622"/>
                <a:gd name="connsiteX3" fmla="*/ 0 w 5507695"/>
                <a:gd name="connsiteY3" fmla="*/ 3408622 h 3408622"/>
                <a:gd name="connsiteX0" fmla="*/ 0 w 4380358"/>
                <a:gd name="connsiteY0" fmla="*/ 2538995 h 2538996"/>
                <a:gd name="connsiteX1" fmla="*/ 2036622 w 4380358"/>
                <a:gd name="connsiteY1" fmla="*/ 0 h 2538996"/>
                <a:gd name="connsiteX2" fmla="*/ 4380358 w 4380358"/>
                <a:gd name="connsiteY2" fmla="*/ 2273165 h 2538996"/>
                <a:gd name="connsiteX3" fmla="*/ 0 w 4380358"/>
                <a:gd name="connsiteY3" fmla="*/ 2538995 h 2538996"/>
                <a:gd name="connsiteX0" fmla="*/ 0 w 4447056"/>
                <a:gd name="connsiteY0" fmla="*/ 2737296 h 2737296"/>
                <a:gd name="connsiteX1" fmla="*/ 2103320 w 4447056"/>
                <a:gd name="connsiteY1" fmla="*/ 0 h 2737296"/>
                <a:gd name="connsiteX2" fmla="*/ 4447056 w 4447056"/>
                <a:gd name="connsiteY2" fmla="*/ 2273165 h 2737296"/>
                <a:gd name="connsiteX3" fmla="*/ 0 w 4447056"/>
                <a:gd name="connsiteY3" fmla="*/ 2737296 h 2737296"/>
                <a:gd name="connsiteX0" fmla="*/ 0 w 3823473"/>
                <a:gd name="connsiteY0" fmla="*/ 2737296 h 2737296"/>
                <a:gd name="connsiteX1" fmla="*/ 2103320 w 3823473"/>
                <a:gd name="connsiteY1" fmla="*/ 0 h 2737296"/>
                <a:gd name="connsiteX2" fmla="*/ 3823473 w 3823473"/>
                <a:gd name="connsiteY2" fmla="*/ 2133899 h 2737296"/>
                <a:gd name="connsiteX3" fmla="*/ 0 w 3823473"/>
                <a:gd name="connsiteY3" fmla="*/ 2737296 h 2737296"/>
                <a:gd name="connsiteX0" fmla="*/ 0 w 3913231"/>
                <a:gd name="connsiteY0" fmla="*/ 2737296 h 2737296"/>
                <a:gd name="connsiteX1" fmla="*/ 2103320 w 3913231"/>
                <a:gd name="connsiteY1" fmla="*/ 0 h 2737296"/>
                <a:gd name="connsiteX2" fmla="*/ 3913231 w 3913231"/>
                <a:gd name="connsiteY2" fmla="*/ 2130466 h 2737296"/>
                <a:gd name="connsiteX3" fmla="*/ 0 w 3913231"/>
                <a:gd name="connsiteY3" fmla="*/ 2737296 h 2737296"/>
                <a:gd name="connsiteX0" fmla="*/ 0 w 3958677"/>
                <a:gd name="connsiteY0" fmla="*/ 2737296 h 2737296"/>
                <a:gd name="connsiteX1" fmla="*/ 2103320 w 3958677"/>
                <a:gd name="connsiteY1" fmla="*/ 0 h 2737296"/>
                <a:gd name="connsiteX2" fmla="*/ 3958677 w 3958677"/>
                <a:gd name="connsiteY2" fmla="*/ 2150477 h 2737296"/>
                <a:gd name="connsiteX3" fmla="*/ 0 w 3958677"/>
                <a:gd name="connsiteY3" fmla="*/ 2737296 h 2737296"/>
              </a:gdLst>
              <a:ahLst/>
              <a:cxnLst>
                <a:cxn ang="0">
                  <a:pos x="connsiteX0" y="connsiteY0"/>
                </a:cxn>
                <a:cxn ang="0">
                  <a:pos x="connsiteX1" y="connsiteY1"/>
                </a:cxn>
                <a:cxn ang="0">
                  <a:pos x="connsiteX2" y="connsiteY2"/>
                </a:cxn>
                <a:cxn ang="0">
                  <a:pos x="connsiteX3" y="connsiteY3"/>
                </a:cxn>
              </a:cxnLst>
              <a:rect l="l" t="t" r="r" b="b"/>
              <a:pathLst>
                <a:path w="3958677" h="2737296">
                  <a:moveTo>
                    <a:pt x="0" y="2737296"/>
                  </a:moveTo>
                  <a:lnTo>
                    <a:pt x="2103320" y="0"/>
                  </a:lnTo>
                  <a:lnTo>
                    <a:pt x="3958677" y="2150477"/>
                  </a:lnTo>
                  <a:lnTo>
                    <a:pt x="0" y="2737296"/>
                  </a:lnTo>
                  <a:close/>
                </a:path>
              </a:pathLst>
            </a:cu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
          <p:nvSpPr>
            <p:cNvPr id="33" name="TextBox 32">
              <a:extLst>
                <a:ext uri="{FF2B5EF4-FFF2-40B4-BE49-F238E27FC236}">
                  <a16:creationId xmlns:a16="http://schemas.microsoft.com/office/drawing/2014/main" id="{A323E89A-0E9E-2808-1520-4AE25CED008E}"/>
                </a:ext>
              </a:extLst>
            </p:cNvPr>
            <p:cNvSpPr txBox="1"/>
            <p:nvPr/>
          </p:nvSpPr>
          <p:spPr>
            <a:xfrm rot="2385475">
              <a:off x="9393259" y="620508"/>
              <a:ext cx="4126653" cy="669414"/>
            </a:xfrm>
            <a:prstGeom prst="rect">
              <a:avLst/>
            </a:prstGeom>
            <a:noFill/>
            <a:ln>
              <a:noFill/>
            </a:ln>
          </p:spPr>
          <p:style>
            <a:lnRef idx="1">
              <a:schemeClr val="accent5"/>
            </a:lnRef>
            <a:fillRef idx="3">
              <a:schemeClr val="accent5"/>
            </a:fillRef>
            <a:effectRef idx="2">
              <a:schemeClr val="accent5"/>
            </a:effectRef>
            <a:fontRef idx="minor">
              <a:schemeClr val="lt1"/>
            </a:fontRef>
          </p:style>
          <p:txBody>
            <a:bodyPr wrap="square">
              <a:spAutoFit/>
            </a:bodyPr>
            <a:lstStyle>
              <a:defPPr>
                <a:defRPr lang="en-US"/>
              </a:defPPr>
              <a:lvl1pPr marL="342900" marR="0" lvl="0" indent="-342900" algn="ctr" defTabSz="914400" eaLnBrk="0" latinLnBrk="0" hangingPunct="0">
                <a:lnSpc>
                  <a:spcPct val="100000"/>
                </a:lnSpc>
                <a:spcBef>
                  <a:spcPct val="20000"/>
                </a:spcBef>
                <a:buClrTx/>
                <a:buSzTx/>
                <a:buFontTx/>
                <a:buNone/>
                <a:tabLst/>
                <a:defRPr kumimoji="0" sz="9600" b="1" i="0" u="none" strike="noStrike" kern="0" cap="none" spc="0" normalizeH="0" baseline="0">
                  <a:ln>
                    <a:solidFill>
                      <a:schemeClr val="bg1"/>
                    </a:solidFill>
                  </a:ln>
                  <a:solidFill>
                    <a:schemeClr val="bg1"/>
                  </a:solidFill>
                  <a:effectLst/>
                  <a:uLnTx/>
                  <a:uFillTx/>
                  <a:latin typeface="Dreaming Outloud Pro" panose="020B0604020202020204" pitchFamily="66" charset="0"/>
                  <a:cs typeface="Dreaming Outloud Pro" panose="020B0604020202020204" pitchFamily="66" charset="0"/>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a:lnSpc>
                  <a:spcPts val="4500"/>
                </a:lnSpc>
                <a:spcBef>
                  <a:spcPts val="0"/>
                </a:spcBef>
              </a:pPr>
              <a:r>
                <a:rPr lang="fr-FR" sz="4800" dirty="0">
                  <a:latin typeface="Cubano" panose="00000500000000000000" pitchFamily="50" charset="0"/>
                </a:rPr>
                <a:t>grand</a:t>
              </a:r>
              <a:endParaRPr lang="fr-CA" sz="4800" dirty="0">
                <a:latin typeface="Cubano" panose="00000500000000000000" pitchFamily="50" charset="0"/>
              </a:endParaRPr>
            </a:p>
          </p:txBody>
        </p:sp>
      </p:grpSp>
    </p:spTree>
    <p:custDataLst>
      <p:tags r:id="rId1"/>
    </p:custDataLst>
    <p:extLst>
      <p:ext uri="{BB962C8B-B14F-4D97-AF65-F5344CB8AC3E}">
        <p14:creationId xmlns:p14="http://schemas.microsoft.com/office/powerpoint/2010/main" val="31501356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60267-9600-A9FC-5B0A-2B3D33FFE631}"/>
              </a:ext>
            </a:extLst>
          </p:cNvPr>
          <p:cNvSpPr>
            <a:spLocks noGrp="1"/>
          </p:cNvSpPr>
          <p:nvPr>
            <p:ph type="title"/>
          </p:nvPr>
        </p:nvSpPr>
        <p:spPr/>
        <p:txBody>
          <a:bodyPr/>
          <a:lstStyle/>
          <a:p>
            <a:r>
              <a:rPr lang="fr-CA" dirty="0"/>
              <a:t>Changement de sens de l'adjectif selon sa position</a:t>
            </a:r>
          </a:p>
        </p:txBody>
      </p:sp>
      <p:grpSp>
        <p:nvGrpSpPr>
          <p:cNvPr id="3" name="Group 2">
            <a:extLst>
              <a:ext uri="{FF2B5EF4-FFF2-40B4-BE49-F238E27FC236}">
                <a16:creationId xmlns:a16="http://schemas.microsoft.com/office/drawing/2014/main" id="{035349A5-BF9B-5606-0E00-96991DB65F64}"/>
              </a:ext>
            </a:extLst>
          </p:cNvPr>
          <p:cNvGrpSpPr/>
          <p:nvPr/>
        </p:nvGrpSpPr>
        <p:grpSpPr>
          <a:xfrm>
            <a:off x="9348402" y="-1308412"/>
            <a:ext cx="4126653" cy="3958677"/>
            <a:chOff x="9393259" y="-1321916"/>
            <a:chExt cx="4126653" cy="3958677"/>
          </a:xfrm>
        </p:grpSpPr>
        <p:sp>
          <p:nvSpPr>
            <p:cNvPr id="4" name="Isosceles Triangle 7">
              <a:extLst>
                <a:ext uri="{FF2B5EF4-FFF2-40B4-BE49-F238E27FC236}">
                  <a16:creationId xmlns:a16="http://schemas.microsoft.com/office/drawing/2014/main" id="{EF564F26-A0FB-AD1E-FD8D-CBC4C8A0F2A7}"/>
                </a:ext>
              </a:extLst>
            </p:cNvPr>
            <p:cNvSpPr/>
            <p:nvPr/>
          </p:nvSpPr>
          <p:spPr bwMode="auto">
            <a:xfrm rot="2808625">
              <a:off x="9661440" y="-473335"/>
              <a:ext cx="3958677" cy="2261515"/>
            </a:xfrm>
            <a:custGeom>
              <a:avLst/>
              <a:gdLst>
                <a:gd name="connsiteX0" fmla="*/ 0 w 6172200"/>
                <a:gd name="connsiteY0" fmla="*/ 3332162 h 3332162"/>
                <a:gd name="connsiteX1" fmla="*/ 3140539 w 6172200"/>
                <a:gd name="connsiteY1" fmla="*/ 0 h 3332162"/>
                <a:gd name="connsiteX2" fmla="*/ 6172200 w 6172200"/>
                <a:gd name="connsiteY2" fmla="*/ 3332162 h 3332162"/>
                <a:gd name="connsiteX3" fmla="*/ 0 w 6172200"/>
                <a:gd name="connsiteY3" fmla="*/ 3332162 h 3332162"/>
                <a:gd name="connsiteX0" fmla="*/ 0 w 5244663"/>
                <a:gd name="connsiteY0" fmla="*/ 3332162 h 3332162"/>
                <a:gd name="connsiteX1" fmla="*/ 3140539 w 5244663"/>
                <a:gd name="connsiteY1" fmla="*/ 0 h 3332162"/>
                <a:gd name="connsiteX2" fmla="*/ 5244663 w 5244663"/>
                <a:gd name="connsiteY2" fmla="*/ 2083076 h 3332162"/>
                <a:gd name="connsiteX3" fmla="*/ 0 w 5244663"/>
                <a:gd name="connsiteY3" fmla="*/ 3332162 h 3332162"/>
                <a:gd name="connsiteX0" fmla="*/ 0 w 5189287"/>
                <a:gd name="connsiteY0" fmla="*/ 3343238 h 3343238"/>
                <a:gd name="connsiteX1" fmla="*/ 3085163 w 5189287"/>
                <a:gd name="connsiteY1" fmla="*/ 0 h 3343238"/>
                <a:gd name="connsiteX2" fmla="*/ 5189287 w 5189287"/>
                <a:gd name="connsiteY2" fmla="*/ 2083076 h 3343238"/>
                <a:gd name="connsiteX3" fmla="*/ 0 w 5189287"/>
                <a:gd name="connsiteY3" fmla="*/ 3343238 h 3343238"/>
                <a:gd name="connsiteX0" fmla="*/ 0 w 5846144"/>
                <a:gd name="connsiteY0" fmla="*/ 3343238 h 3343238"/>
                <a:gd name="connsiteX1" fmla="*/ 3085163 w 5846144"/>
                <a:gd name="connsiteY1" fmla="*/ 0 h 3343238"/>
                <a:gd name="connsiteX2" fmla="*/ 5846144 w 5846144"/>
                <a:gd name="connsiteY2" fmla="*/ 2682260 h 3343238"/>
                <a:gd name="connsiteX3" fmla="*/ 0 w 5846144"/>
                <a:gd name="connsiteY3" fmla="*/ 3343238 h 3343238"/>
                <a:gd name="connsiteX0" fmla="*/ 0 w 5428899"/>
                <a:gd name="connsiteY0" fmla="*/ 3343238 h 3343238"/>
                <a:gd name="connsiteX1" fmla="*/ 3085163 w 5428899"/>
                <a:gd name="connsiteY1" fmla="*/ 0 h 3343238"/>
                <a:gd name="connsiteX2" fmla="*/ 5428899 w 5428899"/>
                <a:gd name="connsiteY2" fmla="*/ 2273165 h 3343238"/>
                <a:gd name="connsiteX3" fmla="*/ 0 w 5428899"/>
                <a:gd name="connsiteY3" fmla="*/ 3343238 h 3343238"/>
                <a:gd name="connsiteX0" fmla="*/ 0 w 5507695"/>
                <a:gd name="connsiteY0" fmla="*/ 3408622 h 3408622"/>
                <a:gd name="connsiteX1" fmla="*/ 3163959 w 5507695"/>
                <a:gd name="connsiteY1" fmla="*/ 0 h 3408622"/>
                <a:gd name="connsiteX2" fmla="*/ 5507695 w 5507695"/>
                <a:gd name="connsiteY2" fmla="*/ 2273165 h 3408622"/>
                <a:gd name="connsiteX3" fmla="*/ 0 w 5507695"/>
                <a:gd name="connsiteY3" fmla="*/ 3408622 h 3408622"/>
                <a:gd name="connsiteX0" fmla="*/ 0 w 4380358"/>
                <a:gd name="connsiteY0" fmla="*/ 2538995 h 2538996"/>
                <a:gd name="connsiteX1" fmla="*/ 2036622 w 4380358"/>
                <a:gd name="connsiteY1" fmla="*/ 0 h 2538996"/>
                <a:gd name="connsiteX2" fmla="*/ 4380358 w 4380358"/>
                <a:gd name="connsiteY2" fmla="*/ 2273165 h 2538996"/>
                <a:gd name="connsiteX3" fmla="*/ 0 w 4380358"/>
                <a:gd name="connsiteY3" fmla="*/ 2538995 h 2538996"/>
                <a:gd name="connsiteX0" fmla="*/ 0 w 4447056"/>
                <a:gd name="connsiteY0" fmla="*/ 2737296 h 2737296"/>
                <a:gd name="connsiteX1" fmla="*/ 2103320 w 4447056"/>
                <a:gd name="connsiteY1" fmla="*/ 0 h 2737296"/>
                <a:gd name="connsiteX2" fmla="*/ 4447056 w 4447056"/>
                <a:gd name="connsiteY2" fmla="*/ 2273165 h 2737296"/>
                <a:gd name="connsiteX3" fmla="*/ 0 w 4447056"/>
                <a:gd name="connsiteY3" fmla="*/ 2737296 h 2737296"/>
                <a:gd name="connsiteX0" fmla="*/ 0 w 3823473"/>
                <a:gd name="connsiteY0" fmla="*/ 2737296 h 2737296"/>
                <a:gd name="connsiteX1" fmla="*/ 2103320 w 3823473"/>
                <a:gd name="connsiteY1" fmla="*/ 0 h 2737296"/>
                <a:gd name="connsiteX2" fmla="*/ 3823473 w 3823473"/>
                <a:gd name="connsiteY2" fmla="*/ 2133899 h 2737296"/>
                <a:gd name="connsiteX3" fmla="*/ 0 w 3823473"/>
                <a:gd name="connsiteY3" fmla="*/ 2737296 h 2737296"/>
                <a:gd name="connsiteX0" fmla="*/ 0 w 3913231"/>
                <a:gd name="connsiteY0" fmla="*/ 2737296 h 2737296"/>
                <a:gd name="connsiteX1" fmla="*/ 2103320 w 3913231"/>
                <a:gd name="connsiteY1" fmla="*/ 0 h 2737296"/>
                <a:gd name="connsiteX2" fmla="*/ 3913231 w 3913231"/>
                <a:gd name="connsiteY2" fmla="*/ 2130466 h 2737296"/>
                <a:gd name="connsiteX3" fmla="*/ 0 w 3913231"/>
                <a:gd name="connsiteY3" fmla="*/ 2737296 h 2737296"/>
                <a:gd name="connsiteX0" fmla="*/ 0 w 3958677"/>
                <a:gd name="connsiteY0" fmla="*/ 2737296 h 2737296"/>
                <a:gd name="connsiteX1" fmla="*/ 2103320 w 3958677"/>
                <a:gd name="connsiteY1" fmla="*/ 0 h 2737296"/>
                <a:gd name="connsiteX2" fmla="*/ 3958677 w 3958677"/>
                <a:gd name="connsiteY2" fmla="*/ 2150477 h 2737296"/>
                <a:gd name="connsiteX3" fmla="*/ 0 w 3958677"/>
                <a:gd name="connsiteY3" fmla="*/ 2737296 h 2737296"/>
              </a:gdLst>
              <a:ahLst/>
              <a:cxnLst>
                <a:cxn ang="0">
                  <a:pos x="connsiteX0" y="connsiteY0"/>
                </a:cxn>
                <a:cxn ang="0">
                  <a:pos x="connsiteX1" y="connsiteY1"/>
                </a:cxn>
                <a:cxn ang="0">
                  <a:pos x="connsiteX2" y="connsiteY2"/>
                </a:cxn>
                <a:cxn ang="0">
                  <a:pos x="connsiteX3" y="connsiteY3"/>
                </a:cxn>
              </a:cxnLst>
              <a:rect l="l" t="t" r="r" b="b"/>
              <a:pathLst>
                <a:path w="3958677" h="2737296">
                  <a:moveTo>
                    <a:pt x="0" y="2737296"/>
                  </a:moveTo>
                  <a:lnTo>
                    <a:pt x="2103320" y="0"/>
                  </a:lnTo>
                  <a:lnTo>
                    <a:pt x="3958677" y="2150477"/>
                  </a:lnTo>
                  <a:lnTo>
                    <a:pt x="0" y="2737296"/>
                  </a:lnTo>
                  <a:close/>
                </a:path>
              </a:pathLst>
            </a:cu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
          <p:nvSpPr>
            <p:cNvPr id="5" name="TextBox 4">
              <a:extLst>
                <a:ext uri="{FF2B5EF4-FFF2-40B4-BE49-F238E27FC236}">
                  <a16:creationId xmlns:a16="http://schemas.microsoft.com/office/drawing/2014/main" id="{398EE978-2454-2227-5A45-C64A3EEE30C2}"/>
                </a:ext>
              </a:extLst>
            </p:cNvPr>
            <p:cNvSpPr txBox="1"/>
            <p:nvPr/>
          </p:nvSpPr>
          <p:spPr>
            <a:xfrm rot="2385475">
              <a:off x="9393259" y="620508"/>
              <a:ext cx="4126653" cy="669414"/>
            </a:xfrm>
            <a:prstGeom prst="rect">
              <a:avLst/>
            </a:prstGeom>
            <a:noFill/>
            <a:ln>
              <a:noFill/>
            </a:ln>
          </p:spPr>
          <p:style>
            <a:lnRef idx="1">
              <a:schemeClr val="accent5"/>
            </a:lnRef>
            <a:fillRef idx="3">
              <a:schemeClr val="accent5"/>
            </a:fillRef>
            <a:effectRef idx="2">
              <a:schemeClr val="accent5"/>
            </a:effectRef>
            <a:fontRef idx="minor">
              <a:schemeClr val="lt1"/>
            </a:fontRef>
          </p:style>
          <p:txBody>
            <a:bodyPr wrap="square">
              <a:spAutoFit/>
            </a:bodyPr>
            <a:lstStyle>
              <a:defPPr>
                <a:defRPr lang="en-US"/>
              </a:defPPr>
              <a:lvl1pPr marL="342900" marR="0" lvl="0" indent="-342900" algn="ctr" defTabSz="914400" eaLnBrk="0" latinLnBrk="0" hangingPunct="0">
                <a:lnSpc>
                  <a:spcPct val="100000"/>
                </a:lnSpc>
                <a:spcBef>
                  <a:spcPct val="20000"/>
                </a:spcBef>
                <a:buClrTx/>
                <a:buSzTx/>
                <a:buFontTx/>
                <a:buNone/>
                <a:tabLst/>
                <a:defRPr kumimoji="0" sz="9600" b="1" i="0" u="none" strike="noStrike" kern="0" cap="none" spc="0" normalizeH="0" baseline="0">
                  <a:ln>
                    <a:solidFill>
                      <a:schemeClr val="bg1"/>
                    </a:solidFill>
                  </a:ln>
                  <a:solidFill>
                    <a:schemeClr val="bg1"/>
                  </a:solidFill>
                  <a:effectLst/>
                  <a:uLnTx/>
                  <a:uFillTx/>
                  <a:latin typeface="Dreaming Outloud Pro" panose="020B0604020202020204" pitchFamily="66" charset="0"/>
                  <a:cs typeface="Dreaming Outloud Pro" panose="020B0604020202020204" pitchFamily="66" charset="0"/>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a:lnSpc>
                  <a:spcPts val="4500"/>
                </a:lnSpc>
                <a:spcBef>
                  <a:spcPts val="0"/>
                </a:spcBef>
              </a:pPr>
              <a:r>
                <a:rPr lang="fr-FR" sz="4800" dirty="0">
                  <a:latin typeface="Cubano" panose="00000500000000000000" pitchFamily="50" charset="0"/>
                </a:rPr>
                <a:t>pauvre</a:t>
              </a:r>
              <a:endParaRPr lang="fr-CA" sz="4800" dirty="0">
                <a:latin typeface="Cubano" panose="00000500000000000000" pitchFamily="50" charset="0"/>
              </a:endParaRPr>
            </a:p>
          </p:txBody>
        </p:sp>
      </p:grpSp>
      <p:sp>
        <p:nvSpPr>
          <p:cNvPr id="20" name="Rectangle 24">
            <a:extLst>
              <a:ext uri="{FF2B5EF4-FFF2-40B4-BE49-F238E27FC236}">
                <a16:creationId xmlns:a16="http://schemas.microsoft.com/office/drawing/2014/main" id="{2B00DEC5-7672-63A3-E73C-F7307FB57038}"/>
              </a:ext>
            </a:extLst>
          </p:cNvPr>
          <p:cNvSpPr>
            <a:spLocks noChangeArrowheads="1"/>
          </p:cNvSpPr>
          <p:nvPr/>
        </p:nvSpPr>
        <p:spPr bwMode="auto">
          <a:xfrm>
            <a:off x="2620310" y="1898058"/>
            <a:ext cx="1857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nom + adjectif </a:t>
            </a:r>
            <a:endParaRPr kumimoji="0" lang="en-US"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sp>
        <p:nvSpPr>
          <p:cNvPr id="21" name="Rectangle 25">
            <a:extLst>
              <a:ext uri="{FF2B5EF4-FFF2-40B4-BE49-F238E27FC236}">
                <a16:creationId xmlns:a16="http://schemas.microsoft.com/office/drawing/2014/main" id="{4EB29208-F049-6BB6-85AD-BA4BBBAD0445}"/>
              </a:ext>
            </a:extLst>
          </p:cNvPr>
          <p:cNvSpPr>
            <a:spLocks noChangeArrowheads="1"/>
          </p:cNvSpPr>
          <p:nvPr/>
        </p:nvSpPr>
        <p:spPr bwMode="auto">
          <a:xfrm>
            <a:off x="7736994" y="1898058"/>
            <a:ext cx="1785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2000" b="0" i="0" u="none" strike="noStrike" kern="0" cap="none" spc="0" normalizeH="0" baseline="0" noProof="0">
                <a:ln>
                  <a:noFill/>
                </a:ln>
                <a:solidFill>
                  <a:srgbClr val="000000"/>
                </a:solidFill>
                <a:effectLst/>
                <a:uLnTx/>
                <a:uFillTx/>
                <a:latin typeface="Arial" panose="020B0604020202020204" pitchFamily="34" charset="0"/>
                <a:cs typeface="+mn-cs"/>
              </a:rPr>
              <a:t>adjectif + nom</a:t>
            </a:r>
            <a:endParaRPr kumimoji="0" lang="en-US" altLang="fr-FR" sz="20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22" name="TextBox 26">
            <a:extLst>
              <a:ext uri="{FF2B5EF4-FFF2-40B4-BE49-F238E27FC236}">
                <a16:creationId xmlns:a16="http://schemas.microsoft.com/office/drawing/2014/main" id="{3459473C-2AC4-A549-EF30-B9311DD73CC7}"/>
              </a:ext>
            </a:extLst>
          </p:cNvPr>
          <p:cNvSpPr txBox="1">
            <a:spLocks noChangeArrowheads="1"/>
          </p:cNvSpPr>
          <p:nvPr/>
        </p:nvSpPr>
        <p:spPr bwMode="auto">
          <a:xfrm>
            <a:off x="2416316" y="1440858"/>
            <a:ext cx="22653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800" b="0" i="0" u="none" strike="noStrike" kern="0" cap="none" spc="0" normalizeH="0" baseline="0" noProof="0" dirty="0">
                <a:ln>
                  <a:noFill/>
                </a:ln>
                <a:solidFill>
                  <a:srgbClr val="000000"/>
                </a:solidFill>
                <a:effectLst/>
                <a:uLnTx/>
                <a:uFillTx/>
                <a:latin typeface="Arial" panose="020B0604020202020204" pitchFamily="34" charset="0"/>
                <a:cs typeface="+mn-cs"/>
              </a:rPr>
              <a:t>Sens propre</a:t>
            </a:r>
          </a:p>
        </p:txBody>
      </p:sp>
      <p:sp>
        <p:nvSpPr>
          <p:cNvPr id="23" name="TextBox 27">
            <a:extLst>
              <a:ext uri="{FF2B5EF4-FFF2-40B4-BE49-F238E27FC236}">
                <a16:creationId xmlns:a16="http://schemas.microsoft.com/office/drawing/2014/main" id="{C1449D73-55B7-15FB-FBEF-F1227EBCB021}"/>
              </a:ext>
            </a:extLst>
          </p:cNvPr>
          <p:cNvSpPr txBox="1">
            <a:spLocks noChangeArrowheads="1"/>
          </p:cNvSpPr>
          <p:nvPr/>
        </p:nvSpPr>
        <p:spPr bwMode="auto">
          <a:xfrm>
            <a:off x="7497282" y="1437683"/>
            <a:ext cx="22653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800" b="0" i="0" u="none" strike="noStrike" kern="0" cap="none" spc="0" normalizeH="0" baseline="0" noProof="0">
                <a:ln>
                  <a:noFill/>
                </a:ln>
                <a:solidFill>
                  <a:srgbClr val="000000"/>
                </a:solidFill>
                <a:effectLst/>
                <a:uLnTx/>
                <a:uFillTx/>
                <a:latin typeface="Arial" panose="020B0604020202020204" pitchFamily="34" charset="0"/>
                <a:cs typeface="+mn-cs"/>
              </a:rPr>
              <a:t>Sens figur</a:t>
            </a:r>
            <a:r>
              <a:rPr kumimoji="0" lang="en-CA" altLang="fr-FR" sz="28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rPr>
              <a:t>é</a:t>
            </a:r>
            <a:endParaRPr kumimoji="0" lang="en-CA" altLang="fr-FR" sz="2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grpSp>
        <p:nvGrpSpPr>
          <p:cNvPr id="24" name="Group 30">
            <a:extLst>
              <a:ext uri="{FF2B5EF4-FFF2-40B4-BE49-F238E27FC236}">
                <a16:creationId xmlns:a16="http://schemas.microsoft.com/office/drawing/2014/main" id="{594B733E-91EA-743C-E85B-39A71113122B}"/>
              </a:ext>
            </a:extLst>
          </p:cNvPr>
          <p:cNvGrpSpPr>
            <a:grpSpLocks/>
          </p:cNvGrpSpPr>
          <p:nvPr/>
        </p:nvGrpSpPr>
        <p:grpSpPr bwMode="auto">
          <a:xfrm>
            <a:off x="2101197" y="2545617"/>
            <a:ext cx="2895600" cy="3461266"/>
            <a:chOff x="1185862" y="3505200"/>
            <a:chExt cx="2896280" cy="3461266"/>
          </a:xfrm>
        </p:grpSpPr>
        <p:grpSp>
          <p:nvGrpSpPr>
            <p:cNvPr id="25" name="Group 24">
              <a:extLst>
                <a:ext uri="{FF2B5EF4-FFF2-40B4-BE49-F238E27FC236}">
                  <a16:creationId xmlns:a16="http://schemas.microsoft.com/office/drawing/2014/main" id="{CECBBF75-CF5B-5694-9482-AC9BCB5FA917}"/>
                </a:ext>
              </a:extLst>
            </p:cNvPr>
            <p:cNvGrpSpPr>
              <a:grpSpLocks/>
            </p:cNvGrpSpPr>
            <p:nvPr/>
          </p:nvGrpSpPr>
          <p:grpSpPr bwMode="auto">
            <a:xfrm>
              <a:off x="1466511" y="3505200"/>
              <a:ext cx="2167446" cy="3003550"/>
              <a:chOff x="1466159" y="3735111"/>
              <a:chExt cx="2167182" cy="3004194"/>
            </a:xfrm>
          </p:grpSpPr>
          <p:pic>
            <p:nvPicPr>
              <p:cNvPr id="27" name="Picture 2" descr="A person sitting on a bench with a dog">
                <a:extLst>
                  <a:ext uri="{FF2B5EF4-FFF2-40B4-BE49-F238E27FC236}">
                    <a16:creationId xmlns:a16="http://schemas.microsoft.com/office/drawing/2014/main" id="{23A07D2E-1B7C-030D-95F4-D18B69E485AF}"/>
                  </a:ext>
                </a:extLst>
              </p:cNvPr>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1633675" y="3735111"/>
                <a:ext cx="1999666" cy="3004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ectangle 27">
                <a:extLst>
                  <a:ext uri="{FF2B5EF4-FFF2-40B4-BE49-F238E27FC236}">
                    <a16:creationId xmlns:a16="http://schemas.microsoft.com/office/drawing/2014/main" id="{18D81499-DF9F-051E-A999-D3933B6B8881}"/>
                  </a:ext>
                </a:extLst>
              </p:cNvPr>
              <p:cNvSpPr/>
              <p:nvPr/>
            </p:nvSpPr>
            <p:spPr>
              <a:xfrm>
                <a:off x="1466159" y="6509069"/>
                <a:ext cx="2167182" cy="230236"/>
              </a:xfrm>
              <a:prstGeom prst="rect">
                <a:avLst/>
              </a:prstGeom>
            </p:spPr>
            <p:txBody>
              <a:bodyPr>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fr-CA" sz="900" b="0" i="0" u="none" strike="noStrike" kern="0" cap="none" spc="0" normalizeH="0" baseline="0" noProof="0" dirty="0">
                    <a:ln>
                      <a:noFill/>
                    </a:ln>
                    <a:solidFill>
                      <a:srgbClr val="FFFFFF">
                        <a:lumMod val="85000"/>
                      </a:srgbClr>
                    </a:solidFill>
                    <a:effectLst/>
                    <a:uLnTx/>
                    <a:uFillTx/>
                    <a:latin typeface="Arial" charset="0"/>
                    <a:cs typeface="+mn-cs"/>
                  </a:rPr>
                  <a:t>©  2008, Craig, Flickr.com</a:t>
                </a:r>
              </a:p>
            </p:txBody>
          </p:sp>
        </p:grpSp>
        <p:sp>
          <p:nvSpPr>
            <p:cNvPr id="26" name="TextBox 28">
              <a:extLst>
                <a:ext uri="{FF2B5EF4-FFF2-40B4-BE49-F238E27FC236}">
                  <a16:creationId xmlns:a16="http://schemas.microsoft.com/office/drawing/2014/main" id="{120FA3FC-A54C-E8F6-0226-2125CF08375F}"/>
                </a:ext>
              </a:extLst>
            </p:cNvPr>
            <p:cNvSpPr txBox="1">
              <a:spLocks noChangeArrowheads="1"/>
            </p:cNvSpPr>
            <p:nvPr/>
          </p:nvSpPr>
          <p:spPr bwMode="auto">
            <a:xfrm>
              <a:off x="1185862" y="6504801"/>
              <a:ext cx="28962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Un homme </a:t>
              </a:r>
              <a:r>
                <a:rPr kumimoji="0" lang="en-CA" altLang="fr-FR" sz="2400" b="1" i="0" u="none" strike="noStrike" kern="0" cap="none" spc="0" normalizeH="0" baseline="0" noProof="0" dirty="0" err="1">
                  <a:ln>
                    <a:noFill/>
                  </a:ln>
                  <a:solidFill>
                    <a:srgbClr val="000000"/>
                  </a:solidFill>
                  <a:effectLst/>
                  <a:uLnTx/>
                  <a:uFillTx/>
                  <a:latin typeface="Arial" panose="020B0604020202020204" pitchFamily="34" charset="0"/>
                  <a:cs typeface="+mn-cs"/>
                </a:rPr>
                <a:t>pauvre</a:t>
              </a: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a:t>
              </a:r>
            </a:p>
          </p:txBody>
        </p:sp>
      </p:grpSp>
      <p:grpSp>
        <p:nvGrpSpPr>
          <p:cNvPr id="29" name="Group 31">
            <a:extLst>
              <a:ext uri="{FF2B5EF4-FFF2-40B4-BE49-F238E27FC236}">
                <a16:creationId xmlns:a16="http://schemas.microsoft.com/office/drawing/2014/main" id="{BF4D3CC5-2FD5-206E-6E34-238F3C9BB054}"/>
              </a:ext>
            </a:extLst>
          </p:cNvPr>
          <p:cNvGrpSpPr>
            <a:grpSpLocks/>
          </p:cNvGrpSpPr>
          <p:nvPr/>
        </p:nvGrpSpPr>
        <p:grpSpPr bwMode="auto">
          <a:xfrm>
            <a:off x="6878611" y="2688567"/>
            <a:ext cx="3502705" cy="3280357"/>
            <a:chOff x="5290458" y="3505202"/>
            <a:chExt cx="3503349" cy="3281178"/>
          </a:xfrm>
        </p:grpSpPr>
        <p:grpSp>
          <p:nvGrpSpPr>
            <p:cNvPr id="30" name="Group 25">
              <a:extLst>
                <a:ext uri="{FF2B5EF4-FFF2-40B4-BE49-F238E27FC236}">
                  <a16:creationId xmlns:a16="http://schemas.microsoft.com/office/drawing/2014/main" id="{A8F2B766-25C4-66CE-9D80-45F9C87AB90D}"/>
                </a:ext>
              </a:extLst>
            </p:cNvPr>
            <p:cNvGrpSpPr>
              <a:grpSpLocks/>
            </p:cNvGrpSpPr>
            <p:nvPr/>
          </p:nvGrpSpPr>
          <p:grpSpPr bwMode="auto">
            <a:xfrm>
              <a:off x="5426529" y="3505202"/>
              <a:ext cx="3231207" cy="2602173"/>
              <a:chOff x="5426529" y="3735112"/>
              <a:chExt cx="3231207" cy="2601986"/>
            </a:xfrm>
          </p:grpSpPr>
          <p:pic>
            <p:nvPicPr>
              <p:cNvPr id="32" name="Picture 3" descr="C:\Documents and Settings\ktsedryk\My Documents\Enseignement\Waterloo\Distance\252\adjectifs\images\luckless.png">
                <a:extLst>
                  <a:ext uri="{FF2B5EF4-FFF2-40B4-BE49-F238E27FC236}">
                    <a16:creationId xmlns:a16="http://schemas.microsoft.com/office/drawing/2014/main" id="{6F2B5AB7-B841-ED22-EB76-B29804773231}"/>
                  </a:ext>
                </a:extLst>
              </p:cNvPr>
              <p:cNvPicPr>
                <a:picLocks noChangeAspect="1" noChangeArrowheads="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5426529" y="3735112"/>
                <a:ext cx="3231207" cy="2597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ectangle 32">
                <a:extLst>
                  <a:ext uri="{FF2B5EF4-FFF2-40B4-BE49-F238E27FC236}">
                    <a16:creationId xmlns:a16="http://schemas.microsoft.com/office/drawing/2014/main" id="{8E98FDD8-A63F-C1DD-036E-92018C5E000E}"/>
                  </a:ext>
                </a:extLst>
              </p:cNvPr>
              <p:cNvSpPr/>
              <p:nvPr/>
            </p:nvSpPr>
            <p:spPr>
              <a:xfrm>
                <a:off x="5582613" y="6106225"/>
                <a:ext cx="891755" cy="230873"/>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CA" sz="900" b="0" i="0" u="none" strike="noStrike" kern="0" cap="none" spc="0" normalizeH="0" baseline="0" noProof="0" dirty="0">
                    <a:ln>
                      <a:noFill/>
                    </a:ln>
                    <a:solidFill>
                      <a:srgbClr val="FFFFFF">
                        <a:lumMod val="50000"/>
                      </a:srgbClr>
                    </a:solidFill>
                    <a:effectLst/>
                    <a:uLnTx/>
                    <a:uFillTx/>
                    <a:latin typeface="Arial" charset="0"/>
                    <a:cs typeface="+mn-cs"/>
                  </a:rPr>
                  <a:t>© clipart.com </a:t>
                </a:r>
              </a:p>
            </p:txBody>
          </p:sp>
        </p:grpSp>
        <p:sp>
          <p:nvSpPr>
            <p:cNvPr id="31" name="TextBox 29">
              <a:extLst>
                <a:ext uri="{FF2B5EF4-FFF2-40B4-BE49-F238E27FC236}">
                  <a16:creationId xmlns:a16="http://schemas.microsoft.com/office/drawing/2014/main" id="{B669EF47-A17A-734C-A291-8081ED026B20}"/>
                </a:ext>
              </a:extLst>
            </p:cNvPr>
            <p:cNvSpPr txBox="1">
              <a:spLocks noChangeArrowheads="1"/>
            </p:cNvSpPr>
            <p:nvPr/>
          </p:nvSpPr>
          <p:spPr bwMode="auto">
            <a:xfrm>
              <a:off x="5290458" y="6324600"/>
              <a:ext cx="3503349" cy="461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Un </a:t>
              </a:r>
              <a:r>
                <a:rPr kumimoji="0" lang="en-CA" altLang="fr-FR" sz="2400" b="1" i="0" u="none" strike="noStrike" kern="0" cap="none" spc="0" normalizeH="0" baseline="0" noProof="0" dirty="0" err="1">
                  <a:ln>
                    <a:noFill/>
                  </a:ln>
                  <a:solidFill>
                    <a:srgbClr val="000000"/>
                  </a:solidFill>
                  <a:effectLst/>
                  <a:uLnTx/>
                  <a:uFillTx/>
                  <a:latin typeface="Arial" panose="020B0604020202020204" pitchFamily="34" charset="0"/>
                  <a:cs typeface="+mn-cs"/>
                </a:rPr>
                <a:t>pauvre</a:t>
              </a: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 homme.</a:t>
              </a:r>
              <a:endParaRPr kumimoji="0" lang="en-CA" altLang="fr-FR" sz="2400" b="1"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grpSp>
    </p:spTree>
    <p:custDataLst>
      <p:tags r:id="rId1"/>
    </p:custDataLst>
    <p:extLst>
      <p:ext uri="{BB962C8B-B14F-4D97-AF65-F5344CB8AC3E}">
        <p14:creationId xmlns:p14="http://schemas.microsoft.com/office/powerpoint/2010/main" val="1001858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60267-9600-A9FC-5B0A-2B3D33FFE631}"/>
              </a:ext>
            </a:extLst>
          </p:cNvPr>
          <p:cNvSpPr>
            <a:spLocks noGrp="1"/>
          </p:cNvSpPr>
          <p:nvPr>
            <p:ph type="title"/>
          </p:nvPr>
        </p:nvSpPr>
        <p:spPr/>
        <p:txBody>
          <a:bodyPr/>
          <a:lstStyle/>
          <a:p>
            <a:r>
              <a:rPr lang="fr-CA" dirty="0"/>
              <a:t>Changement de sens de l'adjectif selon sa position</a:t>
            </a:r>
          </a:p>
        </p:txBody>
      </p:sp>
      <p:sp>
        <p:nvSpPr>
          <p:cNvPr id="10" name="Rectangle 18">
            <a:extLst>
              <a:ext uri="{FF2B5EF4-FFF2-40B4-BE49-F238E27FC236}">
                <a16:creationId xmlns:a16="http://schemas.microsoft.com/office/drawing/2014/main" id="{CCF15C75-465A-B28F-7837-B657F36E3F58}"/>
              </a:ext>
            </a:extLst>
          </p:cNvPr>
          <p:cNvSpPr>
            <a:spLocks noChangeArrowheads="1"/>
          </p:cNvSpPr>
          <p:nvPr/>
        </p:nvSpPr>
        <p:spPr bwMode="auto">
          <a:xfrm>
            <a:off x="7275455" y="1221463"/>
            <a:ext cx="15392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600" b="1" i="0" u="none" strike="noStrike" kern="0" cap="none" spc="0" normalizeH="0" baseline="0" noProof="0" dirty="0">
                <a:ln>
                  <a:noFill/>
                </a:ln>
                <a:effectLst/>
                <a:uLnTx/>
                <a:uFillTx/>
                <a:latin typeface="Arial" panose="020B0604020202020204" pitchFamily="34" charset="0"/>
                <a:cs typeface="+mn-cs"/>
              </a:rPr>
              <a:t>adjectif</a:t>
            </a:r>
            <a:r>
              <a:rPr kumimoji="0" lang="fr-CA" altLang="fr-FR" sz="1600" b="0" i="0" u="none" strike="noStrike" kern="0" cap="none" spc="0" normalizeH="0" baseline="0" noProof="0" dirty="0">
                <a:ln>
                  <a:noFill/>
                </a:ln>
                <a:effectLst/>
                <a:uLnTx/>
                <a:uFillTx/>
                <a:latin typeface="Arial" panose="020B0604020202020204" pitchFamily="34" charset="0"/>
                <a:cs typeface="+mn-cs"/>
              </a:rPr>
              <a:t> + nom</a:t>
            </a:r>
            <a:endParaRPr kumimoji="0" lang="en-US" altLang="fr-FR" sz="1600" b="0" i="0" u="none" strike="noStrike" kern="0" cap="none" spc="0" normalizeH="0" baseline="0" noProof="0" dirty="0">
              <a:ln>
                <a:noFill/>
              </a:ln>
              <a:effectLst/>
              <a:uLnTx/>
              <a:uFillTx/>
              <a:latin typeface="Arial" panose="020B0604020202020204" pitchFamily="34" charset="0"/>
              <a:cs typeface="+mn-cs"/>
            </a:endParaRPr>
          </a:p>
        </p:txBody>
      </p:sp>
      <p:sp>
        <p:nvSpPr>
          <p:cNvPr id="11" name="TextBox 19">
            <a:extLst>
              <a:ext uri="{FF2B5EF4-FFF2-40B4-BE49-F238E27FC236}">
                <a16:creationId xmlns:a16="http://schemas.microsoft.com/office/drawing/2014/main" id="{F440D73C-AEF4-9602-176E-ACF31B6E1299}"/>
              </a:ext>
            </a:extLst>
          </p:cNvPr>
          <p:cNvSpPr txBox="1">
            <a:spLocks noChangeArrowheads="1"/>
          </p:cNvSpPr>
          <p:nvPr/>
        </p:nvSpPr>
        <p:spPr bwMode="auto">
          <a:xfrm>
            <a:off x="2133599" y="911126"/>
            <a:ext cx="2589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0" i="0" u="none" strike="noStrike" kern="0" cap="none" spc="0" normalizeH="0" baseline="0" noProof="0" dirty="0">
                <a:ln>
                  <a:noFill/>
                </a:ln>
                <a:effectLst/>
                <a:uLnTx/>
                <a:uFillTx/>
                <a:latin typeface="Arial" panose="020B0604020202020204" pitchFamily="34" charset="0"/>
                <a:cs typeface="+mn-cs"/>
              </a:rPr>
              <a:t>Sens propre</a:t>
            </a:r>
          </a:p>
        </p:txBody>
      </p:sp>
      <p:sp>
        <p:nvSpPr>
          <p:cNvPr id="12" name="TextBox 20">
            <a:extLst>
              <a:ext uri="{FF2B5EF4-FFF2-40B4-BE49-F238E27FC236}">
                <a16:creationId xmlns:a16="http://schemas.microsoft.com/office/drawing/2014/main" id="{7FA7B61A-9A5A-DA8D-9661-6AE573151FBF}"/>
              </a:ext>
            </a:extLst>
          </p:cNvPr>
          <p:cNvSpPr txBox="1">
            <a:spLocks noChangeArrowheads="1"/>
          </p:cNvSpPr>
          <p:nvPr/>
        </p:nvSpPr>
        <p:spPr bwMode="auto">
          <a:xfrm>
            <a:off x="7253230" y="913488"/>
            <a:ext cx="2265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0" i="0" u="none" strike="noStrike" kern="0" cap="none" spc="0" normalizeH="0" baseline="0" noProof="0">
                <a:ln>
                  <a:noFill/>
                </a:ln>
                <a:effectLst/>
                <a:uLnTx/>
                <a:uFillTx/>
                <a:latin typeface="Arial" panose="020B0604020202020204" pitchFamily="34" charset="0"/>
                <a:cs typeface="+mn-cs"/>
              </a:rPr>
              <a:t>Sens figur</a:t>
            </a:r>
            <a:r>
              <a:rPr kumimoji="0" lang="en-CA" altLang="fr-FR" sz="2000" b="0" i="0" u="none" strike="noStrike" kern="0" cap="none" spc="0" normalizeH="0" baseline="0" noProof="0">
                <a:ln>
                  <a:noFill/>
                </a:ln>
                <a:effectLst/>
                <a:uLnTx/>
                <a:uFillTx/>
                <a:latin typeface="Arial" panose="020B0604020202020204" pitchFamily="34" charset="0"/>
                <a:cs typeface="Arial" panose="020B0604020202020204" pitchFamily="34" charset="0"/>
              </a:rPr>
              <a:t>é</a:t>
            </a:r>
            <a:endParaRPr kumimoji="0" lang="en-CA" altLang="fr-FR" sz="2000" b="0" i="0" u="none" strike="noStrike" kern="0" cap="none" spc="0" normalizeH="0" baseline="0" noProof="0">
              <a:ln>
                <a:noFill/>
              </a:ln>
              <a:effectLst/>
              <a:uLnTx/>
              <a:uFillTx/>
              <a:latin typeface="Arial" panose="020B0604020202020204" pitchFamily="34" charset="0"/>
              <a:cs typeface="+mn-cs"/>
            </a:endParaRPr>
          </a:p>
        </p:txBody>
      </p:sp>
      <p:sp>
        <p:nvSpPr>
          <p:cNvPr id="19" name="Rectangle 18">
            <a:extLst>
              <a:ext uri="{FF2B5EF4-FFF2-40B4-BE49-F238E27FC236}">
                <a16:creationId xmlns:a16="http://schemas.microsoft.com/office/drawing/2014/main" id="{7A3CE01D-D756-F864-25B4-5E8125B01E11}"/>
              </a:ext>
            </a:extLst>
          </p:cNvPr>
          <p:cNvSpPr>
            <a:spLocks noChangeArrowheads="1"/>
          </p:cNvSpPr>
          <p:nvPr/>
        </p:nvSpPr>
        <p:spPr bwMode="auto">
          <a:xfrm>
            <a:off x="2200730" y="1201350"/>
            <a:ext cx="15263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600" b="0" i="0" u="none" strike="noStrike" kern="0" cap="none" spc="0" normalizeH="0" baseline="0" noProof="0" dirty="0">
                <a:ln>
                  <a:noFill/>
                </a:ln>
                <a:effectLst/>
                <a:uLnTx/>
                <a:uFillTx/>
                <a:latin typeface="Arial" panose="020B0604020202020204" pitchFamily="34" charset="0"/>
                <a:cs typeface="+mn-cs"/>
              </a:rPr>
              <a:t>nom + </a:t>
            </a:r>
            <a:r>
              <a:rPr kumimoji="0" lang="fr-CA" altLang="fr-FR" sz="1600" b="1" i="0" u="none" strike="noStrike" kern="0" cap="none" spc="0" normalizeH="0" baseline="0" noProof="0" dirty="0">
                <a:ln>
                  <a:noFill/>
                </a:ln>
                <a:effectLst/>
                <a:uLnTx/>
                <a:uFillTx/>
                <a:latin typeface="Arial" panose="020B0604020202020204" pitchFamily="34" charset="0"/>
                <a:cs typeface="+mn-cs"/>
              </a:rPr>
              <a:t>adjectif</a:t>
            </a:r>
            <a:endParaRPr kumimoji="0" lang="en-US" altLang="fr-FR" sz="1600" b="1" i="0" u="none" strike="noStrike" kern="0" cap="none" spc="0" normalizeH="0" baseline="0" noProof="0" dirty="0">
              <a:ln>
                <a:noFill/>
              </a:ln>
              <a:effectLst/>
              <a:uLnTx/>
              <a:uFillTx/>
              <a:latin typeface="Arial" panose="020B0604020202020204" pitchFamily="34" charset="0"/>
              <a:cs typeface="+mn-cs"/>
            </a:endParaRPr>
          </a:p>
        </p:txBody>
      </p:sp>
      <p:sp>
        <p:nvSpPr>
          <p:cNvPr id="14" name="TextBox 27">
            <a:extLst>
              <a:ext uri="{FF2B5EF4-FFF2-40B4-BE49-F238E27FC236}">
                <a16:creationId xmlns:a16="http://schemas.microsoft.com/office/drawing/2014/main" id="{913452D1-135C-1F74-BA64-1C70A1F9FEBF}"/>
              </a:ext>
            </a:extLst>
          </p:cNvPr>
          <p:cNvSpPr txBox="1">
            <a:spLocks noChangeArrowheads="1"/>
          </p:cNvSpPr>
          <p:nvPr/>
        </p:nvSpPr>
        <p:spPr bwMode="auto">
          <a:xfrm>
            <a:off x="370681" y="911126"/>
            <a:ext cx="1600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0" i="0" u="none" strike="noStrike" kern="0" cap="none" spc="0" normalizeH="0" baseline="0" noProof="0" dirty="0" err="1">
                <a:ln>
                  <a:noFill/>
                </a:ln>
                <a:effectLst/>
                <a:uLnTx/>
                <a:uFillTx/>
                <a:latin typeface="Arial" panose="020B0604020202020204" pitchFamily="34" charset="0"/>
                <a:cs typeface="+mn-cs"/>
              </a:rPr>
              <a:t>Adjectif</a:t>
            </a:r>
            <a:endParaRPr kumimoji="0" lang="en-CA" altLang="fr-FR" sz="2000" b="0" i="0" u="none" strike="noStrike" kern="0" cap="none" spc="0" normalizeH="0" baseline="0" noProof="0" dirty="0">
              <a:ln>
                <a:noFill/>
              </a:ln>
              <a:effectLst/>
              <a:uLnTx/>
              <a:uFillTx/>
              <a:latin typeface="Arial" panose="020B0604020202020204" pitchFamily="34" charset="0"/>
              <a:cs typeface="+mn-cs"/>
            </a:endParaRPr>
          </a:p>
        </p:txBody>
      </p:sp>
      <p:sp>
        <p:nvSpPr>
          <p:cNvPr id="13" name="TextBox 12">
            <a:extLst>
              <a:ext uri="{FF2B5EF4-FFF2-40B4-BE49-F238E27FC236}">
                <a16:creationId xmlns:a16="http://schemas.microsoft.com/office/drawing/2014/main" id="{E5A5FB36-0643-EC8D-F497-3565197100EE}"/>
              </a:ext>
            </a:extLst>
          </p:cNvPr>
          <p:cNvSpPr txBox="1"/>
          <p:nvPr/>
        </p:nvSpPr>
        <p:spPr>
          <a:xfrm>
            <a:off x="2072481" y="1619052"/>
            <a:ext cx="5300663" cy="5293757"/>
          </a:xfrm>
          <a:prstGeom prst="rect">
            <a:avLst/>
          </a:prstGeom>
          <a:noFill/>
        </p:spPr>
        <p:txBody>
          <a:bodyPr wrap="square">
            <a:spAutoFit/>
          </a:bodyPr>
          <a:lstStyle/>
          <a:p>
            <a:pPr>
              <a:defRPr/>
            </a:pPr>
            <a:r>
              <a:rPr lang="en-CA" sz="2000" dirty="0">
                <a:latin typeface="Arial" charset="0"/>
                <a:cs typeface="+mn-cs"/>
              </a:rPr>
              <a:t>un </a:t>
            </a:r>
            <a:r>
              <a:rPr lang="en-CA" sz="2000" dirty="0" err="1">
                <a:latin typeface="Arial" charset="0"/>
                <a:cs typeface="+mn-cs"/>
              </a:rPr>
              <a:t>soldat</a:t>
            </a:r>
            <a:r>
              <a:rPr lang="en-CA" sz="2000" dirty="0">
                <a:latin typeface="Arial" charset="0"/>
                <a:cs typeface="+mn-cs"/>
              </a:rPr>
              <a:t>  </a:t>
            </a:r>
            <a:r>
              <a:rPr lang="en-CA" sz="2000" b="1" dirty="0">
                <a:latin typeface="Arial" charset="0"/>
                <a:cs typeface="+mn-cs"/>
              </a:rPr>
              <a:t>brave</a:t>
            </a:r>
            <a:r>
              <a:rPr lang="en-CA" sz="2000" dirty="0">
                <a:latin typeface="Arial" charset="0"/>
                <a:cs typeface="+mn-cs"/>
              </a:rPr>
              <a:t> </a:t>
            </a:r>
            <a:br>
              <a:rPr lang="en-CA" sz="2000" dirty="0">
                <a:latin typeface="Arial" charset="0"/>
                <a:cs typeface="+mn-cs"/>
              </a:rPr>
            </a:br>
            <a:r>
              <a:rPr lang="en-CA" sz="1800" dirty="0">
                <a:solidFill>
                  <a:srgbClr val="FFFFFF">
                    <a:lumMod val="50000"/>
                  </a:srgbClr>
                </a:solidFill>
                <a:latin typeface="Arial" charset="0"/>
                <a:cs typeface="+mn-cs"/>
              </a:rPr>
              <a:t>(</a:t>
            </a:r>
            <a:r>
              <a:rPr lang="en-CA" sz="1800" dirty="0" err="1">
                <a:solidFill>
                  <a:srgbClr val="FFFFFF">
                    <a:lumMod val="50000"/>
                  </a:srgbClr>
                </a:solidFill>
                <a:latin typeface="Arial" charset="0"/>
                <a:cs typeface="+mn-cs"/>
              </a:rPr>
              <a:t>courageux</a:t>
            </a:r>
            <a:r>
              <a:rPr lang="en-CA" sz="1800" dirty="0">
                <a:solidFill>
                  <a:srgbClr val="FFFFFF">
                    <a:lumMod val="50000"/>
                  </a:srgbClr>
                </a:solidFill>
                <a:latin typeface="Arial" charset="0"/>
                <a:cs typeface="+mn-cs"/>
              </a:rPr>
              <a:t>)</a:t>
            </a:r>
            <a:endParaRPr lang="en-CA" sz="2000" dirty="0">
              <a:solidFill>
                <a:srgbClr val="FFFFFF">
                  <a:lumMod val="50000"/>
                </a:srgbClr>
              </a:solidFill>
              <a:latin typeface="Arial" charset="0"/>
              <a:cs typeface="+mn-cs"/>
            </a:endParaRPr>
          </a:p>
          <a:p>
            <a:pPr>
              <a:defRPr/>
            </a:pPr>
            <a:endParaRPr lang="en-CA" sz="2000" dirty="0">
              <a:latin typeface="Arial" charset="0"/>
              <a:cs typeface="+mn-cs"/>
            </a:endParaRPr>
          </a:p>
          <a:p>
            <a:pPr>
              <a:defRPr/>
            </a:pPr>
            <a:r>
              <a:rPr lang="en-CA" sz="2000" dirty="0">
                <a:latin typeface="Arial" charset="0"/>
                <a:cs typeface="+mn-cs"/>
              </a:rPr>
              <a:t>un </a:t>
            </a:r>
            <a:r>
              <a:rPr lang="en-CA" sz="2000" dirty="0" err="1">
                <a:latin typeface="Arial" charset="0"/>
                <a:cs typeface="+mn-cs"/>
              </a:rPr>
              <a:t>r</a:t>
            </a:r>
            <a:r>
              <a:rPr lang="en-CA" sz="2000" dirty="0" err="1">
                <a:latin typeface="Arial"/>
                <a:cs typeface="Arial"/>
              </a:rPr>
              <a:t>ésultat</a:t>
            </a:r>
            <a:r>
              <a:rPr lang="en-CA" sz="2000" dirty="0">
                <a:latin typeface="Arial"/>
                <a:cs typeface="Arial"/>
              </a:rPr>
              <a:t> </a:t>
            </a:r>
            <a:r>
              <a:rPr lang="en-CA" sz="2000" b="1" dirty="0">
                <a:solidFill>
                  <a:srgbClr val="A7C2DD"/>
                </a:solidFill>
                <a:latin typeface="Arial"/>
                <a:cs typeface="Arial"/>
              </a:rPr>
              <a:t>certain</a:t>
            </a:r>
            <a:r>
              <a:rPr lang="en-CA" sz="2000" dirty="0">
                <a:latin typeface="Arial"/>
                <a:cs typeface="Arial"/>
              </a:rPr>
              <a:t> </a:t>
            </a:r>
            <a:br>
              <a:rPr lang="en-CA" sz="2000" dirty="0">
                <a:latin typeface="Arial"/>
                <a:cs typeface="Arial"/>
              </a:rPr>
            </a:br>
            <a:r>
              <a:rPr lang="en-CA" sz="1800" dirty="0">
                <a:solidFill>
                  <a:srgbClr val="FFFFFF">
                    <a:lumMod val="50000"/>
                  </a:srgbClr>
                </a:solidFill>
                <a:latin typeface="Arial" charset="0"/>
                <a:cs typeface="+mn-cs"/>
              </a:rPr>
              <a:t>(</a:t>
            </a:r>
            <a:r>
              <a:rPr lang="en-CA" sz="1800" dirty="0" err="1">
                <a:solidFill>
                  <a:srgbClr val="FFFFFF">
                    <a:lumMod val="50000"/>
                  </a:srgbClr>
                </a:solidFill>
                <a:latin typeface="Arial" charset="0"/>
                <a:cs typeface="+mn-cs"/>
              </a:rPr>
              <a:t>sûr</a:t>
            </a:r>
            <a:r>
              <a:rPr lang="en-CA" sz="1800" dirty="0">
                <a:solidFill>
                  <a:srgbClr val="FFFFFF">
                    <a:lumMod val="50000"/>
                  </a:srgbClr>
                </a:solidFill>
                <a:latin typeface="Arial" charset="0"/>
                <a:cs typeface="+mn-cs"/>
              </a:rPr>
              <a:t>, </a:t>
            </a:r>
            <a:r>
              <a:rPr lang="en-CA" sz="1800" dirty="0" err="1">
                <a:solidFill>
                  <a:srgbClr val="FFFFFF">
                    <a:lumMod val="50000"/>
                  </a:srgbClr>
                </a:solidFill>
                <a:latin typeface="Arial" charset="0"/>
                <a:cs typeface="+mn-cs"/>
              </a:rPr>
              <a:t>assuré</a:t>
            </a:r>
            <a:r>
              <a:rPr lang="en-CA" sz="1800" dirty="0">
                <a:solidFill>
                  <a:srgbClr val="FFFFFF">
                    <a:lumMod val="50000"/>
                  </a:srgbClr>
                </a:solidFill>
                <a:latin typeface="Arial" charset="0"/>
                <a:cs typeface="+mn-cs"/>
              </a:rPr>
              <a:t>)</a:t>
            </a:r>
          </a:p>
          <a:p>
            <a:pPr>
              <a:defRPr/>
            </a:pPr>
            <a:endParaRPr lang="en-CA" sz="2000" dirty="0">
              <a:latin typeface="Arial"/>
              <a:cs typeface="Arial"/>
            </a:endParaRPr>
          </a:p>
          <a:p>
            <a:pPr>
              <a:defRPr/>
            </a:pPr>
            <a:r>
              <a:rPr lang="en-CA" sz="2000" dirty="0" err="1">
                <a:latin typeface="Arial"/>
                <a:cs typeface="Arial"/>
              </a:rPr>
              <a:t>une</a:t>
            </a:r>
            <a:r>
              <a:rPr lang="en-CA" sz="2000" dirty="0">
                <a:latin typeface="Arial"/>
                <a:cs typeface="Arial"/>
              </a:rPr>
              <a:t> voiture </a:t>
            </a:r>
            <a:r>
              <a:rPr lang="en-CA" sz="2000" b="1" dirty="0" err="1">
                <a:latin typeface="Arial"/>
                <a:cs typeface="Arial"/>
              </a:rPr>
              <a:t>chère</a:t>
            </a:r>
            <a:r>
              <a:rPr lang="en-CA" sz="2000" b="1" dirty="0">
                <a:latin typeface="Arial"/>
                <a:cs typeface="Arial"/>
              </a:rPr>
              <a:t> </a:t>
            </a:r>
            <a:r>
              <a:rPr lang="en-CA" sz="2000" dirty="0">
                <a:latin typeface="Arial"/>
                <a:cs typeface="Arial"/>
              </a:rPr>
              <a:t> </a:t>
            </a:r>
            <a:br>
              <a:rPr lang="en-CA" sz="2000" dirty="0">
                <a:latin typeface="Arial"/>
                <a:cs typeface="Arial"/>
              </a:rPr>
            </a:br>
            <a:r>
              <a:rPr lang="en-CA" sz="1800" dirty="0">
                <a:solidFill>
                  <a:srgbClr val="FFFFFF">
                    <a:lumMod val="50000"/>
                  </a:srgbClr>
                </a:solidFill>
                <a:latin typeface="Arial" charset="0"/>
                <a:cs typeface="+mn-cs"/>
              </a:rPr>
              <a:t>(</a:t>
            </a:r>
            <a:r>
              <a:rPr lang="en-CA" sz="1800" dirty="0" err="1">
                <a:solidFill>
                  <a:srgbClr val="FFFFFF">
                    <a:lumMod val="50000"/>
                  </a:srgbClr>
                </a:solidFill>
                <a:latin typeface="Arial" charset="0"/>
                <a:cs typeface="+mn-cs"/>
              </a:rPr>
              <a:t>dont</a:t>
            </a:r>
            <a:r>
              <a:rPr lang="en-CA" sz="1800" dirty="0">
                <a:solidFill>
                  <a:srgbClr val="FFFFFF">
                    <a:lumMod val="50000"/>
                  </a:srgbClr>
                </a:solidFill>
                <a:latin typeface="Arial" charset="0"/>
                <a:cs typeface="+mn-cs"/>
              </a:rPr>
              <a:t> le prix </a:t>
            </a:r>
            <a:r>
              <a:rPr lang="en-CA" sz="1800" dirty="0" err="1">
                <a:solidFill>
                  <a:srgbClr val="FFFFFF">
                    <a:lumMod val="50000"/>
                  </a:srgbClr>
                </a:solidFill>
                <a:latin typeface="Arial" charset="0"/>
                <a:cs typeface="+mn-cs"/>
              </a:rPr>
              <a:t>est</a:t>
            </a:r>
            <a:r>
              <a:rPr lang="en-CA" sz="1800" dirty="0">
                <a:solidFill>
                  <a:srgbClr val="FFFFFF">
                    <a:lumMod val="50000"/>
                  </a:srgbClr>
                </a:solidFill>
                <a:latin typeface="Arial" charset="0"/>
                <a:cs typeface="+mn-cs"/>
              </a:rPr>
              <a:t> </a:t>
            </a:r>
            <a:r>
              <a:rPr lang="en-CA" sz="1800" dirty="0" err="1">
                <a:solidFill>
                  <a:srgbClr val="FFFFFF">
                    <a:lumMod val="50000"/>
                  </a:srgbClr>
                </a:solidFill>
                <a:latin typeface="Arial" charset="0"/>
                <a:cs typeface="+mn-cs"/>
              </a:rPr>
              <a:t>élevé</a:t>
            </a:r>
            <a:r>
              <a:rPr lang="en-CA" sz="1800" dirty="0">
                <a:solidFill>
                  <a:srgbClr val="FFFFFF">
                    <a:lumMod val="50000"/>
                  </a:srgbClr>
                </a:solidFill>
                <a:latin typeface="Arial" charset="0"/>
                <a:cs typeface="+mn-cs"/>
              </a:rPr>
              <a:t>)</a:t>
            </a:r>
          </a:p>
          <a:p>
            <a:pPr>
              <a:defRPr/>
            </a:pPr>
            <a:endParaRPr lang="en-CA" sz="2000" dirty="0">
              <a:latin typeface="Arial"/>
              <a:cs typeface="Arial"/>
            </a:endParaRPr>
          </a:p>
          <a:p>
            <a:pPr>
              <a:defRPr/>
            </a:pPr>
            <a:r>
              <a:rPr lang="en-CA" sz="2000" dirty="0" err="1">
                <a:latin typeface="Arial"/>
                <a:cs typeface="Arial"/>
              </a:rPr>
              <a:t>l’année</a:t>
            </a:r>
            <a:r>
              <a:rPr lang="en-CA" sz="2000" dirty="0">
                <a:latin typeface="Arial"/>
                <a:cs typeface="Arial"/>
              </a:rPr>
              <a:t> </a:t>
            </a:r>
            <a:r>
              <a:rPr lang="en-CA" sz="2000" b="1" dirty="0" err="1">
                <a:latin typeface="Arial"/>
                <a:cs typeface="Arial"/>
              </a:rPr>
              <a:t>dernière</a:t>
            </a:r>
            <a:r>
              <a:rPr lang="en-CA" sz="2000" dirty="0">
                <a:latin typeface="Arial"/>
                <a:cs typeface="Arial"/>
              </a:rPr>
              <a:t> </a:t>
            </a:r>
            <a:br>
              <a:rPr lang="en-CA" sz="2000" dirty="0">
                <a:latin typeface="Arial"/>
                <a:cs typeface="Arial"/>
              </a:rPr>
            </a:br>
            <a:r>
              <a:rPr lang="en-CA" sz="1800" dirty="0">
                <a:solidFill>
                  <a:srgbClr val="FFFFFF">
                    <a:lumMod val="50000"/>
                  </a:srgbClr>
                </a:solidFill>
                <a:latin typeface="Arial" charset="0"/>
                <a:cs typeface="+mn-cs"/>
              </a:rPr>
              <a:t>(qui </a:t>
            </a:r>
            <a:r>
              <a:rPr lang="en-CA" sz="1800" dirty="0" err="1">
                <a:solidFill>
                  <a:srgbClr val="FFFFFF">
                    <a:lumMod val="50000"/>
                  </a:srgbClr>
                </a:solidFill>
                <a:latin typeface="Arial" charset="0"/>
                <a:cs typeface="+mn-cs"/>
              </a:rPr>
              <a:t>précède</a:t>
            </a:r>
            <a:r>
              <a:rPr lang="en-CA" sz="1800" dirty="0">
                <a:solidFill>
                  <a:srgbClr val="FFFFFF">
                    <a:lumMod val="50000"/>
                  </a:srgbClr>
                </a:solidFill>
                <a:latin typeface="Arial" charset="0"/>
                <a:cs typeface="+mn-cs"/>
              </a:rPr>
              <a:t> </a:t>
            </a:r>
            <a:r>
              <a:rPr lang="en-CA" sz="1800" dirty="0" err="1">
                <a:solidFill>
                  <a:srgbClr val="FFFFFF">
                    <a:lumMod val="50000"/>
                  </a:srgbClr>
                </a:solidFill>
                <a:latin typeface="Arial" charset="0"/>
                <a:cs typeface="+mn-cs"/>
              </a:rPr>
              <a:t>cette</a:t>
            </a:r>
            <a:r>
              <a:rPr lang="en-CA" sz="1800" dirty="0">
                <a:solidFill>
                  <a:srgbClr val="FFFFFF">
                    <a:lumMod val="50000"/>
                  </a:srgbClr>
                </a:solidFill>
                <a:latin typeface="Arial" charset="0"/>
                <a:cs typeface="+mn-cs"/>
              </a:rPr>
              <a:t> </a:t>
            </a:r>
            <a:r>
              <a:rPr lang="en-CA" sz="1800" dirty="0" err="1">
                <a:solidFill>
                  <a:srgbClr val="FFFFFF">
                    <a:lumMod val="50000"/>
                  </a:srgbClr>
                </a:solidFill>
                <a:latin typeface="Arial" charset="0"/>
                <a:cs typeface="+mn-cs"/>
              </a:rPr>
              <a:t>année</a:t>
            </a:r>
            <a:r>
              <a:rPr lang="en-CA" sz="1800" dirty="0">
                <a:solidFill>
                  <a:srgbClr val="FFFFFF">
                    <a:lumMod val="50000"/>
                  </a:srgbClr>
                </a:solidFill>
                <a:latin typeface="Arial" charset="0"/>
                <a:cs typeface="+mn-cs"/>
              </a:rPr>
              <a:t>)</a:t>
            </a:r>
          </a:p>
          <a:p>
            <a:pPr>
              <a:defRPr/>
            </a:pPr>
            <a:endParaRPr lang="en-CA" sz="2000" dirty="0">
              <a:solidFill>
                <a:srgbClr val="FFFFFF">
                  <a:lumMod val="50000"/>
                </a:srgbClr>
              </a:solidFill>
              <a:latin typeface="Arial"/>
              <a:cs typeface="Arial"/>
            </a:endParaRPr>
          </a:p>
          <a:p>
            <a:pPr>
              <a:defRPr/>
            </a:pPr>
            <a:r>
              <a:rPr lang="en-CA" sz="2000" dirty="0" err="1">
                <a:latin typeface="Arial"/>
                <a:cs typeface="Arial"/>
              </a:rPr>
              <a:t>une</a:t>
            </a:r>
            <a:r>
              <a:rPr lang="en-CA" sz="2000" dirty="0">
                <a:latin typeface="Arial"/>
                <a:cs typeface="Arial"/>
              </a:rPr>
              <a:t> histoire </a:t>
            </a:r>
            <a:r>
              <a:rPr lang="en-CA" sz="2000" b="1" dirty="0" err="1">
                <a:latin typeface="Arial"/>
                <a:cs typeface="Arial"/>
              </a:rPr>
              <a:t>drôle</a:t>
            </a:r>
            <a:r>
              <a:rPr lang="en-CA" sz="2000" dirty="0">
                <a:latin typeface="Arial"/>
                <a:cs typeface="Arial"/>
              </a:rPr>
              <a:t> </a:t>
            </a:r>
            <a:br>
              <a:rPr lang="en-CA" sz="2000" dirty="0">
                <a:latin typeface="Arial"/>
                <a:cs typeface="Arial"/>
              </a:rPr>
            </a:br>
            <a:r>
              <a:rPr lang="en-CA" sz="1800" dirty="0">
                <a:solidFill>
                  <a:srgbClr val="FFFFFF">
                    <a:lumMod val="50000"/>
                  </a:srgbClr>
                </a:solidFill>
                <a:latin typeface="Arial" charset="0"/>
                <a:cs typeface="+mn-cs"/>
              </a:rPr>
              <a:t>(</a:t>
            </a:r>
            <a:r>
              <a:rPr lang="en-CA" sz="1800" dirty="0" err="1">
                <a:solidFill>
                  <a:srgbClr val="FFFFFF">
                    <a:lumMod val="50000"/>
                  </a:srgbClr>
                </a:solidFill>
                <a:latin typeface="Arial" charset="0"/>
                <a:cs typeface="+mn-cs"/>
              </a:rPr>
              <a:t>amusante</a:t>
            </a:r>
            <a:r>
              <a:rPr lang="en-CA" sz="1800" dirty="0">
                <a:solidFill>
                  <a:srgbClr val="FFFFFF">
                    <a:lumMod val="50000"/>
                  </a:srgbClr>
                </a:solidFill>
                <a:latin typeface="Arial" charset="0"/>
                <a:cs typeface="+mn-cs"/>
              </a:rPr>
              <a:t>)</a:t>
            </a:r>
          </a:p>
          <a:p>
            <a:pPr>
              <a:defRPr/>
            </a:pPr>
            <a:endParaRPr lang="en-CA" sz="2000" dirty="0">
              <a:solidFill>
                <a:srgbClr val="FFFFFF">
                  <a:lumMod val="50000"/>
                </a:srgbClr>
              </a:solidFill>
              <a:latin typeface="Arial"/>
              <a:cs typeface="Arial"/>
            </a:endParaRPr>
          </a:p>
          <a:p>
            <a:pPr>
              <a:defRPr/>
            </a:pPr>
            <a:r>
              <a:rPr lang="en-CA" sz="2000" dirty="0">
                <a:latin typeface="Arial"/>
                <a:cs typeface="Arial"/>
              </a:rPr>
              <a:t>la </a:t>
            </a:r>
            <a:r>
              <a:rPr lang="en-CA" sz="2000" dirty="0" err="1">
                <a:latin typeface="Arial"/>
                <a:cs typeface="Arial"/>
              </a:rPr>
              <a:t>gentillesse</a:t>
            </a:r>
            <a:r>
              <a:rPr lang="en-CA" sz="2000" dirty="0">
                <a:latin typeface="Arial"/>
                <a:cs typeface="Arial"/>
              </a:rPr>
              <a:t> </a:t>
            </a:r>
            <a:r>
              <a:rPr lang="en-CA" sz="2000" b="1" dirty="0" err="1">
                <a:latin typeface="Arial"/>
                <a:cs typeface="Arial"/>
              </a:rPr>
              <a:t>même</a:t>
            </a:r>
            <a:br>
              <a:rPr lang="en-CA" sz="2000" b="1" dirty="0">
                <a:latin typeface="Arial"/>
                <a:cs typeface="Arial"/>
              </a:rPr>
            </a:br>
            <a:r>
              <a:rPr lang="en-CA" sz="1800" dirty="0">
                <a:solidFill>
                  <a:srgbClr val="FFFFFF">
                    <a:lumMod val="50000"/>
                  </a:srgbClr>
                </a:solidFill>
                <a:latin typeface="Arial" charset="0"/>
                <a:cs typeface="+mn-cs"/>
              </a:rPr>
              <a:t>(pure, </a:t>
            </a:r>
            <a:r>
              <a:rPr lang="en-CA" sz="1800" dirty="0" err="1">
                <a:solidFill>
                  <a:srgbClr val="FFFFFF">
                    <a:lumMod val="50000"/>
                  </a:srgbClr>
                </a:solidFill>
                <a:latin typeface="Arial" charset="0"/>
                <a:cs typeface="+mn-cs"/>
              </a:rPr>
              <a:t>exacte</a:t>
            </a:r>
            <a:r>
              <a:rPr lang="en-CA" sz="1800" dirty="0">
                <a:solidFill>
                  <a:srgbClr val="FFFFFF">
                    <a:lumMod val="50000"/>
                  </a:srgbClr>
                </a:solidFill>
                <a:latin typeface="Arial" charset="0"/>
                <a:cs typeface="+mn-cs"/>
              </a:rPr>
              <a:t>)</a:t>
            </a:r>
            <a:r>
              <a:rPr lang="en-CA" sz="2400" dirty="0">
                <a:latin typeface="Arial" charset="0"/>
                <a:cs typeface="+mn-cs"/>
              </a:rPr>
              <a:t>		</a:t>
            </a:r>
          </a:p>
        </p:txBody>
      </p:sp>
      <p:sp>
        <p:nvSpPr>
          <p:cNvPr id="15" name="TextBox 32">
            <a:extLst>
              <a:ext uri="{FF2B5EF4-FFF2-40B4-BE49-F238E27FC236}">
                <a16:creationId xmlns:a16="http://schemas.microsoft.com/office/drawing/2014/main" id="{33634B4E-6C15-63E2-2C2F-ED49A51853F7}"/>
              </a:ext>
            </a:extLst>
          </p:cNvPr>
          <p:cNvSpPr txBox="1">
            <a:spLocks noChangeArrowheads="1"/>
          </p:cNvSpPr>
          <p:nvPr/>
        </p:nvSpPr>
        <p:spPr bwMode="auto">
          <a:xfrm>
            <a:off x="370681" y="1644651"/>
            <a:ext cx="1295400" cy="6340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1" i="0" u="none" strike="noStrike" kern="0" cap="none" spc="0" normalizeH="0" baseline="0" noProof="0" dirty="0">
                <a:ln>
                  <a:noFill/>
                </a:ln>
                <a:solidFill>
                  <a:srgbClr val="000000"/>
                </a:solidFill>
                <a:effectLst/>
                <a:uLnTx/>
                <a:uFillTx/>
                <a:latin typeface="Arial" panose="020B0604020202020204" pitchFamily="34" charset="0"/>
                <a:cs typeface="+mn-cs"/>
              </a:rPr>
              <a:t>brave</a:t>
            </a: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1" i="0" u="none" strike="noStrike" kern="0" cap="none" spc="0" normalizeH="0" baseline="0" noProof="0" dirty="0">
                <a:ln>
                  <a:noFill/>
                </a:ln>
                <a:solidFill>
                  <a:srgbClr val="000000"/>
                </a:solidFill>
                <a:effectLst/>
                <a:uLnTx/>
                <a:uFillTx/>
                <a:latin typeface="Arial" panose="020B0604020202020204" pitchFamily="34" charset="0"/>
                <a:cs typeface="+mn-cs"/>
              </a:rPr>
              <a:t>certain</a:t>
            </a: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1400" b="0"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1" i="0" u="none" strike="noStrike" kern="0" cap="none" spc="0" normalizeH="0" baseline="0" noProof="0" dirty="0" err="1">
                <a:ln>
                  <a:noFill/>
                </a:ln>
                <a:solidFill>
                  <a:srgbClr val="000000"/>
                </a:solidFill>
                <a:effectLst/>
                <a:uLnTx/>
                <a:uFillTx/>
                <a:latin typeface="Arial" panose="020B0604020202020204" pitchFamily="34" charset="0"/>
                <a:cs typeface="+mn-cs"/>
              </a:rPr>
              <a:t>cher</a:t>
            </a:r>
            <a:endParaRPr kumimoji="0" lang="en-CA" altLang="fr-FR" sz="2000" b="1"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1" i="0" u="none" strike="noStrike" kern="0" cap="none" spc="0" normalizeH="0" baseline="0" noProof="0" dirty="0">
                <a:ln>
                  <a:noFill/>
                </a:ln>
                <a:solidFill>
                  <a:srgbClr val="000000"/>
                </a:solidFill>
                <a:effectLst/>
                <a:uLnTx/>
                <a:uFillTx/>
                <a:latin typeface="Arial" panose="020B0604020202020204" pitchFamily="34" charset="0"/>
                <a:cs typeface="+mn-cs"/>
              </a:rPr>
              <a:t>denier</a:t>
            </a: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1400" b="0"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1" i="0" u="none" strike="noStrike" kern="0" cap="none" spc="0" normalizeH="0" baseline="0" noProof="0" dirty="0" err="1">
                <a:ln>
                  <a:noFill/>
                </a:ln>
                <a:solidFill>
                  <a:srgbClr val="000000"/>
                </a:solidFill>
                <a:effectLst/>
                <a:uLnTx/>
                <a:uFillTx/>
                <a:latin typeface="Arial" panose="020B0604020202020204" pitchFamily="34" charset="0"/>
                <a:cs typeface="+mn-cs"/>
              </a:rPr>
              <a:t>dr</a:t>
            </a:r>
            <a:r>
              <a:rPr kumimoji="0" lang="en-CA" altLang="fr-FR" sz="2000" b="1"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ôle</a:t>
            </a:r>
            <a:endParaRPr kumimoji="0" lang="en-CA" altLang="fr-FR" sz="20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1"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même</a:t>
            </a:r>
            <a:endParaRPr kumimoji="0" lang="en-CA" altLang="fr-FR" sz="20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ct val="0"/>
              </a:spcBef>
              <a:spcAft>
                <a:spcPts val="0"/>
              </a:spcAft>
              <a:buClrTx/>
              <a:buSzTx/>
              <a:buFontTx/>
              <a:buNone/>
              <a:tabLst/>
              <a:defRPr/>
            </a:pPr>
            <a:endParaRPr kumimoji="0" lang="en-CA" altLang="fr-FR"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		</a:t>
            </a:r>
          </a:p>
        </p:txBody>
      </p:sp>
      <p:sp>
        <p:nvSpPr>
          <p:cNvPr id="16" name="TextBox 15">
            <a:extLst>
              <a:ext uri="{FF2B5EF4-FFF2-40B4-BE49-F238E27FC236}">
                <a16:creationId xmlns:a16="http://schemas.microsoft.com/office/drawing/2014/main" id="{ED34A4B2-FC7D-0D01-805A-B96E69DAEFD9}"/>
              </a:ext>
            </a:extLst>
          </p:cNvPr>
          <p:cNvSpPr txBox="1"/>
          <p:nvPr/>
        </p:nvSpPr>
        <p:spPr>
          <a:xfrm>
            <a:off x="7227388" y="1619379"/>
            <a:ext cx="5300662" cy="5232202"/>
          </a:xfrm>
          <a:prstGeom prst="rect">
            <a:avLst/>
          </a:prstGeom>
          <a:noFill/>
        </p:spPr>
        <p:txBody>
          <a:bodyPr wrap="square">
            <a:spAutoFit/>
          </a:bodyPr>
          <a:lstStyle/>
          <a:p>
            <a:pPr>
              <a:defRPr/>
            </a:pPr>
            <a:r>
              <a:rPr lang="en-CA" sz="2000" dirty="0">
                <a:latin typeface="Arial" charset="0"/>
                <a:cs typeface="+mn-cs"/>
              </a:rPr>
              <a:t>un </a:t>
            </a:r>
            <a:r>
              <a:rPr lang="en-CA" sz="2000" b="1" dirty="0">
                <a:latin typeface="Arial" charset="0"/>
                <a:cs typeface="+mn-cs"/>
              </a:rPr>
              <a:t>brave </a:t>
            </a:r>
            <a:r>
              <a:rPr lang="en-CA" sz="2000" dirty="0" err="1">
                <a:latin typeface="Arial" charset="0"/>
                <a:cs typeface="+mn-cs"/>
              </a:rPr>
              <a:t>soldat</a:t>
            </a:r>
            <a:r>
              <a:rPr lang="en-CA" sz="2000" dirty="0">
                <a:latin typeface="Arial" charset="0"/>
                <a:cs typeface="+mn-cs"/>
              </a:rPr>
              <a:t> </a:t>
            </a:r>
            <a:br>
              <a:rPr lang="en-CA" sz="2000" dirty="0">
                <a:latin typeface="Arial" charset="0"/>
                <a:cs typeface="+mn-cs"/>
              </a:rPr>
            </a:br>
            <a:r>
              <a:rPr lang="en-CA" sz="1800" dirty="0">
                <a:solidFill>
                  <a:srgbClr val="FFFFFF">
                    <a:lumMod val="50000"/>
                  </a:srgbClr>
                </a:solidFill>
                <a:latin typeface="Arial" charset="0"/>
                <a:cs typeface="+mn-cs"/>
              </a:rPr>
              <a:t>(gentil, bon, simple)</a:t>
            </a:r>
          </a:p>
          <a:p>
            <a:pPr>
              <a:defRPr/>
            </a:pPr>
            <a:endParaRPr lang="en-CA" sz="1800" dirty="0">
              <a:solidFill>
                <a:srgbClr val="FFFFFF">
                  <a:lumMod val="50000"/>
                </a:srgbClr>
              </a:solidFill>
              <a:latin typeface="Arial" charset="0"/>
              <a:cs typeface="+mn-cs"/>
            </a:endParaRPr>
          </a:p>
          <a:p>
            <a:pPr>
              <a:defRPr/>
            </a:pPr>
            <a:r>
              <a:rPr lang="en-CA" sz="2000" dirty="0">
                <a:latin typeface="Arial" charset="0"/>
                <a:cs typeface="+mn-cs"/>
              </a:rPr>
              <a:t>un </a:t>
            </a:r>
            <a:r>
              <a:rPr lang="en-CA" sz="2000" b="1" dirty="0">
                <a:latin typeface="Arial"/>
                <a:cs typeface="Arial"/>
              </a:rPr>
              <a:t>certain </a:t>
            </a:r>
            <a:r>
              <a:rPr lang="en-CA" sz="2000" dirty="0">
                <a:latin typeface="Arial" charset="0"/>
                <a:cs typeface="+mn-cs"/>
              </a:rPr>
              <a:t>talent</a:t>
            </a:r>
            <a:r>
              <a:rPr lang="en-CA" sz="2000" dirty="0">
                <a:latin typeface="Arial"/>
                <a:cs typeface="Arial"/>
              </a:rPr>
              <a:t> </a:t>
            </a:r>
            <a:br>
              <a:rPr lang="en-CA" sz="2000" dirty="0">
                <a:latin typeface="Arial"/>
                <a:cs typeface="Arial"/>
              </a:rPr>
            </a:br>
            <a:r>
              <a:rPr lang="en-CA" sz="1800" dirty="0">
                <a:solidFill>
                  <a:srgbClr val="FFFFFF">
                    <a:lumMod val="50000"/>
                  </a:srgbClr>
                </a:solidFill>
                <a:latin typeface="Arial" charset="0"/>
                <a:cs typeface="+mn-cs"/>
              </a:rPr>
              <a:t>(particulier, </a:t>
            </a:r>
            <a:r>
              <a:rPr lang="en-CA" sz="1800" dirty="0" err="1">
                <a:solidFill>
                  <a:srgbClr val="FFFFFF">
                    <a:lumMod val="50000"/>
                  </a:srgbClr>
                </a:solidFill>
                <a:latin typeface="Arial" charset="0"/>
                <a:cs typeface="+mn-cs"/>
              </a:rPr>
              <a:t>mais</a:t>
            </a:r>
            <a:r>
              <a:rPr lang="en-CA" sz="1800" dirty="0">
                <a:solidFill>
                  <a:srgbClr val="FFFFFF">
                    <a:lumMod val="50000"/>
                  </a:srgbClr>
                </a:solidFill>
                <a:latin typeface="Arial" charset="0"/>
                <a:cs typeface="+mn-cs"/>
              </a:rPr>
              <a:t> </a:t>
            </a:r>
            <a:r>
              <a:rPr lang="en-CA" sz="1800" dirty="0" err="1">
                <a:solidFill>
                  <a:srgbClr val="FFFFFF">
                    <a:lumMod val="50000"/>
                  </a:srgbClr>
                </a:solidFill>
                <a:latin typeface="Arial" charset="0"/>
                <a:cs typeface="+mn-cs"/>
              </a:rPr>
              <a:t>indéterminé</a:t>
            </a:r>
            <a:r>
              <a:rPr lang="en-CA" sz="1800" dirty="0">
                <a:solidFill>
                  <a:srgbClr val="FFFFFF">
                    <a:lumMod val="50000"/>
                  </a:srgbClr>
                </a:solidFill>
                <a:latin typeface="Arial" charset="0"/>
                <a:cs typeface="+mn-cs"/>
              </a:rPr>
              <a:t>)</a:t>
            </a:r>
          </a:p>
          <a:p>
            <a:pPr>
              <a:defRPr/>
            </a:pPr>
            <a:endParaRPr lang="en-CA" sz="2000" dirty="0">
              <a:solidFill>
                <a:srgbClr val="FFFFFF">
                  <a:lumMod val="50000"/>
                </a:srgbClr>
              </a:solidFill>
              <a:latin typeface="Arial" charset="0"/>
              <a:cs typeface="+mn-cs"/>
            </a:endParaRPr>
          </a:p>
          <a:p>
            <a:pPr>
              <a:defRPr/>
            </a:pPr>
            <a:r>
              <a:rPr lang="en-CA" sz="2000" dirty="0" err="1">
                <a:latin typeface="Arial"/>
                <a:cs typeface="Arial"/>
              </a:rPr>
              <a:t>mon</a:t>
            </a:r>
            <a:r>
              <a:rPr lang="en-CA" sz="2000" dirty="0">
                <a:latin typeface="Arial"/>
                <a:cs typeface="Arial"/>
              </a:rPr>
              <a:t> </a:t>
            </a:r>
            <a:r>
              <a:rPr lang="en-CA" sz="2000" b="1" dirty="0" err="1">
                <a:latin typeface="Arial"/>
                <a:cs typeface="Arial"/>
              </a:rPr>
              <a:t>cher</a:t>
            </a:r>
            <a:r>
              <a:rPr lang="en-CA" sz="2000" dirty="0">
                <a:latin typeface="Arial"/>
                <a:cs typeface="Arial"/>
              </a:rPr>
              <a:t> </a:t>
            </a:r>
            <a:r>
              <a:rPr lang="en-CA" sz="2000" dirty="0" err="1">
                <a:latin typeface="Arial"/>
                <a:cs typeface="Arial"/>
              </a:rPr>
              <a:t>ami</a:t>
            </a:r>
            <a:r>
              <a:rPr lang="en-CA" sz="2000" dirty="0">
                <a:latin typeface="Arial"/>
                <a:cs typeface="Arial"/>
              </a:rPr>
              <a:t> </a:t>
            </a:r>
            <a:br>
              <a:rPr lang="en-CA" sz="2000" dirty="0">
                <a:latin typeface="Arial"/>
                <a:cs typeface="Arial"/>
              </a:rPr>
            </a:br>
            <a:r>
              <a:rPr lang="en-CA" sz="1800" dirty="0">
                <a:solidFill>
                  <a:srgbClr val="FFFFFF">
                    <a:lumMod val="50000"/>
                  </a:srgbClr>
                </a:solidFill>
                <a:latin typeface="Arial" charset="0"/>
                <a:cs typeface="+mn-cs"/>
              </a:rPr>
              <a:t>(</a:t>
            </a:r>
            <a:r>
              <a:rPr lang="en-CA" sz="1800" dirty="0" err="1">
                <a:solidFill>
                  <a:srgbClr val="FFFFFF">
                    <a:lumMod val="50000"/>
                  </a:srgbClr>
                </a:solidFill>
                <a:latin typeface="Arial" charset="0"/>
                <a:cs typeface="+mn-cs"/>
              </a:rPr>
              <a:t>tendrement</a:t>
            </a:r>
            <a:r>
              <a:rPr lang="en-CA" sz="1800" dirty="0">
                <a:solidFill>
                  <a:srgbClr val="FFFFFF">
                    <a:lumMod val="50000"/>
                  </a:srgbClr>
                </a:solidFill>
                <a:latin typeface="Arial" charset="0"/>
                <a:cs typeface="+mn-cs"/>
              </a:rPr>
              <a:t> </a:t>
            </a:r>
            <a:r>
              <a:rPr lang="en-CA" sz="1800" dirty="0" err="1">
                <a:solidFill>
                  <a:srgbClr val="FFFFFF">
                    <a:lumMod val="50000"/>
                  </a:srgbClr>
                </a:solidFill>
                <a:latin typeface="Arial" charset="0"/>
                <a:cs typeface="+mn-cs"/>
              </a:rPr>
              <a:t>aimé</a:t>
            </a:r>
            <a:r>
              <a:rPr lang="en-CA" sz="1800" dirty="0">
                <a:solidFill>
                  <a:srgbClr val="FFFFFF">
                    <a:lumMod val="50000"/>
                  </a:srgbClr>
                </a:solidFill>
                <a:latin typeface="Arial" charset="0"/>
                <a:cs typeface="+mn-cs"/>
              </a:rPr>
              <a:t>)</a:t>
            </a:r>
            <a:r>
              <a:rPr lang="en-CA" sz="2400" dirty="0">
                <a:latin typeface="Arial" charset="0"/>
                <a:cs typeface="+mn-cs"/>
              </a:rPr>
              <a:t>	</a:t>
            </a:r>
          </a:p>
          <a:p>
            <a:pPr>
              <a:defRPr/>
            </a:pPr>
            <a:endParaRPr lang="en-CA" sz="1600" dirty="0">
              <a:latin typeface="Arial" charset="0"/>
              <a:cs typeface="+mn-cs"/>
            </a:endParaRPr>
          </a:p>
          <a:p>
            <a:pPr>
              <a:defRPr/>
            </a:pPr>
            <a:r>
              <a:rPr lang="en-CA" sz="2000" dirty="0">
                <a:latin typeface="Arial" charset="0"/>
                <a:cs typeface="+mn-cs"/>
              </a:rPr>
              <a:t>le </a:t>
            </a:r>
            <a:r>
              <a:rPr lang="en-CA" sz="2000" b="1" dirty="0">
                <a:latin typeface="Arial" charset="0"/>
                <a:cs typeface="+mn-cs"/>
              </a:rPr>
              <a:t>dernier</a:t>
            </a:r>
            <a:r>
              <a:rPr lang="en-CA" sz="2000" dirty="0">
                <a:latin typeface="Arial" charset="0"/>
                <a:cs typeface="+mn-cs"/>
              </a:rPr>
              <a:t> </a:t>
            </a:r>
            <a:r>
              <a:rPr lang="en-CA" sz="2000" dirty="0" err="1">
                <a:latin typeface="Arial" charset="0"/>
                <a:cs typeface="+mn-cs"/>
              </a:rPr>
              <a:t>mois</a:t>
            </a:r>
            <a:r>
              <a:rPr lang="en-CA" sz="2000" dirty="0">
                <a:latin typeface="Arial" charset="0"/>
                <a:cs typeface="+mn-cs"/>
              </a:rPr>
              <a:t> de </a:t>
            </a:r>
            <a:r>
              <a:rPr lang="en-CA" sz="2000" dirty="0" err="1">
                <a:latin typeface="Arial" charset="0"/>
                <a:cs typeface="+mn-cs"/>
              </a:rPr>
              <a:t>l’ann</a:t>
            </a:r>
            <a:r>
              <a:rPr lang="en-CA" sz="2000" dirty="0" err="1">
                <a:latin typeface="Arial"/>
                <a:cs typeface="Arial"/>
              </a:rPr>
              <a:t>ée</a:t>
            </a:r>
            <a:r>
              <a:rPr lang="en-CA" sz="2000" dirty="0">
                <a:latin typeface="Arial"/>
                <a:cs typeface="Arial"/>
              </a:rPr>
              <a:t> </a:t>
            </a:r>
            <a:br>
              <a:rPr lang="en-CA" sz="2000" dirty="0">
                <a:latin typeface="Arial"/>
                <a:cs typeface="Arial"/>
              </a:rPr>
            </a:br>
            <a:r>
              <a:rPr lang="en-CA" sz="1800" dirty="0">
                <a:solidFill>
                  <a:srgbClr val="FFFFFF">
                    <a:lumMod val="50000"/>
                  </a:srgbClr>
                </a:solidFill>
                <a:latin typeface="Arial" charset="0"/>
                <a:cs typeface="+mn-cs"/>
              </a:rPr>
              <a:t>(dans </a:t>
            </a:r>
            <a:r>
              <a:rPr lang="en-CA" sz="1800" dirty="0" err="1">
                <a:solidFill>
                  <a:srgbClr val="FFFFFF">
                    <a:lumMod val="50000"/>
                  </a:srgbClr>
                </a:solidFill>
                <a:latin typeface="Arial" charset="0"/>
                <a:cs typeface="+mn-cs"/>
              </a:rPr>
              <a:t>une</a:t>
            </a:r>
            <a:r>
              <a:rPr lang="en-CA" sz="1800" dirty="0">
                <a:solidFill>
                  <a:srgbClr val="FFFFFF">
                    <a:lumMod val="50000"/>
                  </a:srgbClr>
                </a:solidFill>
                <a:latin typeface="Arial" charset="0"/>
                <a:cs typeface="+mn-cs"/>
              </a:rPr>
              <a:t> </a:t>
            </a:r>
            <a:r>
              <a:rPr lang="en-CA" sz="1800" dirty="0" err="1">
                <a:solidFill>
                  <a:srgbClr val="FFFFFF">
                    <a:lumMod val="50000"/>
                  </a:srgbClr>
                </a:solidFill>
                <a:latin typeface="Arial" charset="0"/>
                <a:cs typeface="+mn-cs"/>
              </a:rPr>
              <a:t>série</a:t>
            </a:r>
            <a:r>
              <a:rPr lang="en-CA" sz="1800" dirty="0">
                <a:solidFill>
                  <a:srgbClr val="FFFFFF">
                    <a:lumMod val="50000"/>
                  </a:srgbClr>
                </a:solidFill>
                <a:latin typeface="Arial" charset="0"/>
                <a:cs typeface="+mn-cs"/>
              </a:rPr>
              <a:t>)</a:t>
            </a:r>
          </a:p>
          <a:p>
            <a:pPr>
              <a:defRPr/>
            </a:pPr>
            <a:endParaRPr lang="en-CA" sz="2000" dirty="0">
              <a:solidFill>
                <a:srgbClr val="FFFFFF">
                  <a:lumMod val="50000"/>
                </a:srgbClr>
              </a:solidFill>
              <a:latin typeface="Arial"/>
              <a:cs typeface="Arial"/>
            </a:endParaRPr>
          </a:p>
          <a:p>
            <a:pPr>
              <a:defRPr/>
            </a:pPr>
            <a:r>
              <a:rPr lang="en-CA" sz="2000" dirty="0" err="1">
                <a:latin typeface="Arial"/>
                <a:cs typeface="Arial"/>
              </a:rPr>
              <a:t>une</a:t>
            </a:r>
            <a:r>
              <a:rPr lang="en-CA" sz="2000" dirty="0">
                <a:latin typeface="Arial"/>
                <a:cs typeface="Arial"/>
              </a:rPr>
              <a:t> </a:t>
            </a:r>
            <a:r>
              <a:rPr lang="en-CA" sz="2000" b="1" dirty="0" err="1">
                <a:latin typeface="Arial"/>
                <a:cs typeface="Arial"/>
              </a:rPr>
              <a:t>drôle</a:t>
            </a:r>
            <a:r>
              <a:rPr lang="en-CA" sz="2000" dirty="0">
                <a:latin typeface="Arial"/>
                <a:cs typeface="Arial"/>
              </a:rPr>
              <a:t> </a:t>
            </a:r>
            <a:r>
              <a:rPr lang="en-CA" sz="2000" dirty="0" err="1">
                <a:latin typeface="Arial"/>
                <a:cs typeface="Arial"/>
              </a:rPr>
              <a:t>d’histoire</a:t>
            </a:r>
            <a:r>
              <a:rPr lang="en-CA" sz="2000" dirty="0">
                <a:latin typeface="Arial"/>
                <a:cs typeface="Arial"/>
              </a:rPr>
              <a:t> </a:t>
            </a:r>
            <a:br>
              <a:rPr lang="en-CA" sz="2000" dirty="0">
                <a:latin typeface="Arial"/>
                <a:cs typeface="Arial"/>
              </a:rPr>
            </a:br>
            <a:r>
              <a:rPr lang="en-CA" sz="1800" dirty="0">
                <a:solidFill>
                  <a:srgbClr val="FFFFFF">
                    <a:lumMod val="50000"/>
                  </a:srgbClr>
                </a:solidFill>
                <a:latin typeface="Arial" charset="0"/>
                <a:cs typeface="+mn-cs"/>
              </a:rPr>
              <a:t>(bizarre)</a:t>
            </a:r>
          </a:p>
          <a:p>
            <a:pPr>
              <a:defRPr/>
            </a:pPr>
            <a:endParaRPr lang="en-CA" sz="2000" dirty="0">
              <a:solidFill>
                <a:srgbClr val="FFFFFF">
                  <a:lumMod val="50000"/>
                </a:srgbClr>
              </a:solidFill>
              <a:latin typeface="Arial"/>
              <a:cs typeface="Arial"/>
            </a:endParaRPr>
          </a:p>
          <a:p>
            <a:pPr>
              <a:defRPr/>
            </a:pPr>
            <a:r>
              <a:rPr lang="en-CA" sz="2000" dirty="0">
                <a:latin typeface="Arial"/>
                <a:cs typeface="Arial"/>
              </a:rPr>
              <a:t>le </a:t>
            </a:r>
            <a:r>
              <a:rPr lang="en-CA" sz="2000" dirty="0" err="1">
                <a:latin typeface="Arial"/>
                <a:cs typeface="Arial"/>
              </a:rPr>
              <a:t>m</a:t>
            </a:r>
            <a:r>
              <a:rPr lang="en-CA" sz="2000" b="1" dirty="0" err="1">
                <a:latin typeface="Arial"/>
                <a:cs typeface="Arial"/>
              </a:rPr>
              <a:t>ême</a:t>
            </a:r>
            <a:r>
              <a:rPr lang="en-CA" sz="2000" dirty="0">
                <a:latin typeface="Arial"/>
                <a:cs typeface="Arial"/>
              </a:rPr>
              <a:t> </a:t>
            </a:r>
            <a:r>
              <a:rPr lang="en-CA" sz="2000" dirty="0" err="1">
                <a:latin typeface="Arial"/>
                <a:cs typeface="Arial"/>
              </a:rPr>
              <a:t>poids</a:t>
            </a:r>
            <a:r>
              <a:rPr lang="en-CA" sz="2000" dirty="0">
                <a:latin typeface="Arial"/>
                <a:cs typeface="Arial"/>
              </a:rPr>
              <a:t> </a:t>
            </a:r>
            <a:br>
              <a:rPr lang="en-CA" sz="2000" dirty="0">
                <a:latin typeface="Arial"/>
                <a:cs typeface="Arial"/>
              </a:rPr>
            </a:br>
            <a:r>
              <a:rPr lang="en-CA" sz="1800" dirty="0">
                <a:solidFill>
                  <a:srgbClr val="FFFFFF">
                    <a:lumMod val="50000"/>
                  </a:srgbClr>
                </a:solidFill>
                <a:latin typeface="Arial" charset="0"/>
                <a:cs typeface="+mn-cs"/>
              </a:rPr>
              <a:t>(</a:t>
            </a:r>
            <a:r>
              <a:rPr lang="en-CA" sz="1800" dirty="0" err="1">
                <a:solidFill>
                  <a:srgbClr val="FFFFFF">
                    <a:lumMod val="50000"/>
                  </a:srgbClr>
                </a:solidFill>
                <a:latin typeface="Arial" charset="0"/>
                <a:cs typeface="+mn-cs"/>
              </a:rPr>
              <a:t>identique</a:t>
            </a:r>
            <a:r>
              <a:rPr lang="en-CA" sz="1800" dirty="0">
                <a:solidFill>
                  <a:srgbClr val="FFFFFF">
                    <a:lumMod val="50000"/>
                  </a:srgbClr>
                </a:solidFill>
                <a:latin typeface="Arial" charset="0"/>
                <a:cs typeface="+mn-cs"/>
              </a:rPr>
              <a:t>)	</a:t>
            </a:r>
          </a:p>
        </p:txBody>
      </p:sp>
      <p:pic>
        <p:nvPicPr>
          <p:cNvPr id="18" name="Picture 17" descr="Icon&#10;&#10;Description automatically generated">
            <a:extLst>
              <a:ext uri="{FF2B5EF4-FFF2-40B4-BE49-F238E27FC236}">
                <a16:creationId xmlns:a16="http://schemas.microsoft.com/office/drawing/2014/main" id="{3044362B-BBBE-BED7-4258-DF831CEA1B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74475" y="1733551"/>
            <a:ext cx="511175" cy="511175"/>
          </a:xfrm>
          <a:prstGeom prst="rect">
            <a:avLst/>
          </a:prstGeom>
        </p:spPr>
      </p:pic>
      <p:pic>
        <p:nvPicPr>
          <p:cNvPr id="21" name="Picture 20">
            <a:extLst>
              <a:ext uri="{FF2B5EF4-FFF2-40B4-BE49-F238E27FC236}">
                <a16:creationId xmlns:a16="http://schemas.microsoft.com/office/drawing/2014/main" id="{43F035AA-33FD-1C72-C69A-3033378625E6}"/>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712183" y="2600326"/>
            <a:ext cx="512064" cy="512064"/>
          </a:xfrm>
          <a:prstGeom prst="rect">
            <a:avLst/>
          </a:prstGeom>
        </p:spPr>
      </p:pic>
      <p:pic>
        <p:nvPicPr>
          <p:cNvPr id="25" name="Picture 24">
            <a:extLst>
              <a:ext uri="{FF2B5EF4-FFF2-40B4-BE49-F238E27FC236}">
                <a16:creationId xmlns:a16="http://schemas.microsoft.com/office/drawing/2014/main" id="{F26F4111-4AEA-A588-CA6D-857FB46EEAA3}"/>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6712183" y="1733551"/>
            <a:ext cx="512064" cy="512064"/>
          </a:xfrm>
          <a:prstGeom prst="rect">
            <a:avLst/>
          </a:prstGeom>
        </p:spPr>
      </p:pic>
      <p:pic>
        <p:nvPicPr>
          <p:cNvPr id="27" name="Picture 26" descr="Icon&#10;&#10;Description automatically generated">
            <a:extLst>
              <a:ext uri="{FF2B5EF4-FFF2-40B4-BE49-F238E27FC236}">
                <a16:creationId xmlns:a16="http://schemas.microsoft.com/office/drawing/2014/main" id="{368E790F-FE4E-1436-0FBE-B4F3F448D89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74030" y="3509963"/>
            <a:ext cx="512064" cy="512064"/>
          </a:xfrm>
          <a:prstGeom prst="rect">
            <a:avLst/>
          </a:prstGeom>
        </p:spPr>
      </p:pic>
      <p:pic>
        <p:nvPicPr>
          <p:cNvPr id="29" name="Picture 28" descr="Icon&#10;&#10;Description automatically generated">
            <a:extLst>
              <a:ext uri="{FF2B5EF4-FFF2-40B4-BE49-F238E27FC236}">
                <a16:creationId xmlns:a16="http://schemas.microsoft.com/office/drawing/2014/main" id="{3E4D6041-5BB8-A150-9A6D-17F90460C26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74030" y="2598385"/>
            <a:ext cx="512064" cy="512064"/>
          </a:xfrm>
          <a:prstGeom prst="rect">
            <a:avLst/>
          </a:prstGeom>
        </p:spPr>
      </p:pic>
      <p:pic>
        <p:nvPicPr>
          <p:cNvPr id="31" name="Picture 30">
            <a:extLst>
              <a:ext uri="{FF2B5EF4-FFF2-40B4-BE49-F238E27FC236}">
                <a16:creationId xmlns:a16="http://schemas.microsoft.com/office/drawing/2014/main" id="{F2D34DAE-1547-3DBD-4758-66B607AA0D79}"/>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6712183" y="3509963"/>
            <a:ext cx="512064" cy="512064"/>
          </a:xfrm>
          <a:prstGeom prst="rect">
            <a:avLst/>
          </a:prstGeom>
        </p:spPr>
      </p:pic>
      <p:pic>
        <p:nvPicPr>
          <p:cNvPr id="33" name="Picture 32">
            <a:extLst>
              <a:ext uri="{FF2B5EF4-FFF2-40B4-BE49-F238E27FC236}">
                <a16:creationId xmlns:a16="http://schemas.microsoft.com/office/drawing/2014/main" id="{AA0BFDB6-DFF3-6A65-C88B-5C93D764F4F4}"/>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6712183" y="4376885"/>
            <a:ext cx="512064" cy="512064"/>
          </a:xfrm>
          <a:prstGeom prst="rect">
            <a:avLst/>
          </a:prstGeom>
        </p:spPr>
      </p:pic>
      <p:pic>
        <p:nvPicPr>
          <p:cNvPr id="35" name="Picture 34" descr="Icon&#10;&#10;Description automatically generated">
            <a:extLst>
              <a:ext uri="{FF2B5EF4-FFF2-40B4-BE49-F238E27FC236}">
                <a16:creationId xmlns:a16="http://schemas.microsoft.com/office/drawing/2014/main" id="{AAE5B821-A86B-14F6-5235-833FBE3BBEF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574030" y="4370741"/>
            <a:ext cx="512064" cy="512064"/>
          </a:xfrm>
          <a:prstGeom prst="rect">
            <a:avLst/>
          </a:prstGeom>
        </p:spPr>
      </p:pic>
      <p:pic>
        <p:nvPicPr>
          <p:cNvPr id="39" name="Picture 38" descr="Icon&#10;&#10;Description automatically generated">
            <a:extLst>
              <a:ext uri="{FF2B5EF4-FFF2-40B4-BE49-F238E27FC236}">
                <a16:creationId xmlns:a16="http://schemas.microsoft.com/office/drawing/2014/main" id="{CEB352F3-004B-FBAB-6A13-062877566747}"/>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74030" y="5274564"/>
            <a:ext cx="512064" cy="512064"/>
          </a:xfrm>
          <a:prstGeom prst="rect">
            <a:avLst/>
          </a:prstGeom>
        </p:spPr>
      </p:pic>
      <p:pic>
        <p:nvPicPr>
          <p:cNvPr id="43" name="Picture 42" descr="A picture containing text, clipart&#10;&#10;Description automatically generated">
            <a:extLst>
              <a:ext uri="{FF2B5EF4-FFF2-40B4-BE49-F238E27FC236}">
                <a16:creationId xmlns:a16="http://schemas.microsoft.com/office/drawing/2014/main" id="{8F60A051-EBB9-AADF-5B95-543A29EC1AE4}"/>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712183" y="5276342"/>
            <a:ext cx="512064" cy="512064"/>
          </a:xfrm>
          <a:prstGeom prst="rect">
            <a:avLst/>
          </a:prstGeom>
        </p:spPr>
      </p:pic>
      <p:pic>
        <p:nvPicPr>
          <p:cNvPr id="45" name="Picture 44" descr="Icon&#10;&#10;Description automatically generated">
            <a:extLst>
              <a:ext uri="{FF2B5EF4-FFF2-40B4-BE49-F238E27FC236}">
                <a16:creationId xmlns:a16="http://schemas.microsoft.com/office/drawing/2014/main" id="{0AE4D433-C9D1-250A-F140-628321E7B053}"/>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6712183" y="6207190"/>
            <a:ext cx="512064" cy="512064"/>
          </a:xfrm>
          <a:prstGeom prst="rect">
            <a:avLst/>
          </a:prstGeom>
        </p:spPr>
      </p:pic>
      <p:pic>
        <p:nvPicPr>
          <p:cNvPr id="47" name="Picture 46" descr="Icon&#10;&#10;Description automatically generated">
            <a:extLst>
              <a:ext uri="{FF2B5EF4-FFF2-40B4-BE49-F238E27FC236}">
                <a16:creationId xmlns:a16="http://schemas.microsoft.com/office/drawing/2014/main" id="{4D64AC4E-34C3-6C2A-039D-A832DC111C24}"/>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574030" y="6148619"/>
            <a:ext cx="512064" cy="512064"/>
          </a:xfrm>
          <a:prstGeom prst="rect">
            <a:avLst/>
          </a:prstGeom>
        </p:spPr>
      </p:pic>
      <p:sp>
        <p:nvSpPr>
          <p:cNvPr id="23" name="Rectangle 22">
            <a:extLst>
              <a:ext uri="{FF2B5EF4-FFF2-40B4-BE49-F238E27FC236}">
                <a16:creationId xmlns:a16="http://schemas.microsoft.com/office/drawing/2014/main" id="{B604BE09-8C10-4750-04F1-C88275613344}"/>
              </a:ext>
            </a:extLst>
          </p:cNvPr>
          <p:cNvSpPr/>
          <p:nvPr/>
        </p:nvSpPr>
        <p:spPr bwMode="auto">
          <a:xfrm>
            <a:off x="188686" y="1539904"/>
            <a:ext cx="10719352" cy="871509"/>
          </a:xfrm>
          <a:prstGeom prst="rect">
            <a:avLst/>
          </a:prstGeom>
          <a:noFill/>
          <a:ln>
            <a:solidFill>
              <a:schemeClr val="accent2">
                <a:lumMod val="75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4" name="Rectangle 23">
            <a:extLst>
              <a:ext uri="{FF2B5EF4-FFF2-40B4-BE49-F238E27FC236}">
                <a16:creationId xmlns:a16="http://schemas.microsoft.com/office/drawing/2014/main" id="{072D21FC-2AC2-79C2-685D-80B52D2725D2}"/>
              </a:ext>
            </a:extLst>
          </p:cNvPr>
          <p:cNvSpPr/>
          <p:nvPr/>
        </p:nvSpPr>
        <p:spPr bwMode="auto">
          <a:xfrm>
            <a:off x="188686" y="2409378"/>
            <a:ext cx="10719352" cy="871509"/>
          </a:xfrm>
          <a:prstGeom prst="rect">
            <a:avLst/>
          </a:prstGeom>
          <a:noFill/>
          <a:ln>
            <a:solidFill>
              <a:schemeClr val="accent2">
                <a:lumMod val="75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6" name="Rectangle 25">
            <a:extLst>
              <a:ext uri="{FF2B5EF4-FFF2-40B4-BE49-F238E27FC236}">
                <a16:creationId xmlns:a16="http://schemas.microsoft.com/office/drawing/2014/main" id="{1AD4CD05-9974-32F0-9183-54D5C8E8617A}"/>
              </a:ext>
            </a:extLst>
          </p:cNvPr>
          <p:cNvSpPr/>
          <p:nvPr/>
        </p:nvSpPr>
        <p:spPr bwMode="auto">
          <a:xfrm>
            <a:off x="188686" y="3280937"/>
            <a:ext cx="10719352" cy="871509"/>
          </a:xfrm>
          <a:prstGeom prst="rect">
            <a:avLst/>
          </a:prstGeom>
          <a:noFill/>
          <a:ln>
            <a:solidFill>
              <a:schemeClr val="accent2">
                <a:lumMod val="75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8" name="Rectangle 27">
            <a:extLst>
              <a:ext uri="{FF2B5EF4-FFF2-40B4-BE49-F238E27FC236}">
                <a16:creationId xmlns:a16="http://schemas.microsoft.com/office/drawing/2014/main" id="{8DF15066-E5CC-A528-67D6-D5C9FE3C6C94}"/>
              </a:ext>
            </a:extLst>
          </p:cNvPr>
          <p:cNvSpPr/>
          <p:nvPr/>
        </p:nvSpPr>
        <p:spPr bwMode="auto">
          <a:xfrm>
            <a:off x="188686" y="4156650"/>
            <a:ext cx="10719352" cy="871509"/>
          </a:xfrm>
          <a:prstGeom prst="rect">
            <a:avLst/>
          </a:prstGeom>
          <a:noFill/>
          <a:ln>
            <a:solidFill>
              <a:schemeClr val="accent2">
                <a:lumMod val="75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30" name="Rectangle 29">
            <a:extLst>
              <a:ext uri="{FF2B5EF4-FFF2-40B4-BE49-F238E27FC236}">
                <a16:creationId xmlns:a16="http://schemas.microsoft.com/office/drawing/2014/main" id="{B254C743-011D-2369-4867-0FD696E5F94F}"/>
              </a:ext>
            </a:extLst>
          </p:cNvPr>
          <p:cNvSpPr/>
          <p:nvPr/>
        </p:nvSpPr>
        <p:spPr bwMode="auto">
          <a:xfrm>
            <a:off x="188686" y="5024984"/>
            <a:ext cx="10719352" cy="871509"/>
          </a:xfrm>
          <a:prstGeom prst="rect">
            <a:avLst/>
          </a:prstGeom>
          <a:noFill/>
          <a:ln>
            <a:solidFill>
              <a:schemeClr val="accent2">
                <a:lumMod val="75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32" name="Rectangle 31">
            <a:extLst>
              <a:ext uri="{FF2B5EF4-FFF2-40B4-BE49-F238E27FC236}">
                <a16:creationId xmlns:a16="http://schemas.microsoft.com/office/drawing/2014/main" id="{58411274-3AE7-5DA0-C267-60B795EAB2E2}"/>
              </a:ext>
            </a:extLst>
          </p:cNvPr>
          <p:cNvSpPr/>
          <p:nvPr/>
        </p:nvSpPr>
        <p:spPr bwMode="auto">
          <a:xfrm>
            <a:off x="188686" y="5906018"/>
            <a:ext cx="10719352" cy="871509"/>
          </a:xfrm>
          <a:prstGeom prst="rect">
            <a:avLst/>
          </a:prstGeom>
          <a:noFill/>
          <a:ln>
            <a:solidFill>
              <a:schemeClr val="accent2">
                <a:lumMod val="75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Tree>
    <p:custDataLst>
      <p:tags r:id="rId1"/>
    </p:custDataLst>
    <p:extLst>
      <p:ext uri="{BB962C8B-B14F-4D97-AF65-F5344CB8AC3E}">
        <p14:creationId xmlns:p14="http://schemas.microsoft.com/office/powerpoint/2010/main" val="39873602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3"/>
                                        </p:tgtEl>
                                        <p:attrNameLst>
                                          <p:attrName>style.visibility</p:attrName>
                                        </p:attrNameLst>
                                      </p:cBhvr>
                                      <p:to>
                                        <p:strVal val="hidden"/>
                                      </p:to>
                                    </p:set>
                                  </p:childTnLst>
                                </p:cTn>
                              </p:par>
                              <p:par>
                                <p:cTn id="12" presetID="22" presetClass="entr" presetSubtype="8" fill="hold" grpId="0" nodeType="with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wipe(left)">
                                      <p:cBhvr>
                                        <p:cTn id="14" dur="500"/>
                                        <p:tgtEl>
                                          <p:spTgt spid="24"/>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24"/>
                                        </p:tgtEl>
                                        <p:attrNameLst>
                                          <p:attrName>style.visibility</p:attrName>
                                        </p:attrNameLst>
                                      </p:cBhvr>
                                      <p:to>
                                        <p:strVal val="hidden"/>
                                      </p:to>
                                    </p:set>
                                  </p:childTnLst>
                                </p:cTn>
                              </p:par>
                              <p:par>
                                <p:cTn id="19" presetID="22" presetClass="entr" presetSubtype="8"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left)">
                                      <p:cBhvr>
                                        <p:cTn id="21" dur="500"/>
                                        <p:tgtEl>
                                          <p:spTgt spid="26"/>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26"/>
                                        </p:tgtEl>
                                        <p:attrNameLst>
                                          <p:attrName>style.visibility</p:attrName>
                                        </p:attrNameLst>
                                      </p:cBhvr>
                                      <p:to>
                                        <p:strVal val="hidden"/>
                                      </p:to>
                                    </p:set>
                                  </p:childTnLst>
                                </p:cTn>
                              </p:par>
                              <p:par>
                                <p:cTn id="26" presetID="22" presetClass="entr" presetSubtype="8"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wipe(left)">
                                      <p:cBhvr>
                                        <p:cTn id="28" dur="500"/>
                                        <p:tgtEl>
                                          <p:spTgt spid="28"/>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28"/>
                                        </p:tgtEl>
                                        <p:attrNameLst>
                                          <p:attrName>style.visibility</p:attrName>
                                        </p:attrNameLst>
                                      </p:cBhvr>
                                      <p:to>
                                        <p:strVal val="hidden"/>
                                      </p:to>
                                    </p:set>
                                  </p:childTnLst>
                                </p:cTn>
                              </p:par>
                              <p:par>
                                <p:cTn id="33" presetID="22" presetClass="entr" presetSubtype="8"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wipe(left)">
                                      <p:cBhvr>
                                        <p:cTn id="35" dur="500"/>
                                        <p:tgtEl>
                                          <p:spTgt spid="30"/>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grpId="1" nodeType="clickEffect">
                                  <p:stCondLst>
                                    <p:cond delay="0"/>
                                  </p:stCondLst>
                                  <p:childTnLst>
                                    <p:set>
                                      <p:cBhvr>
                                        <p:cTn id="39" dur="1" fill="hold">
                                          <p:stCondLst>
                                            <p:cond delay="0"/>
                                          </p:stCondLst>
                                        </p:cTn>
                                        <p:tgtEl>
                                          <p:spTgt spid="30"/>
                                        </p:tgtEl>
                                        <p:attrNameLst>
                                          <p:attrName>style.visibility</p:attrName>
                                        </p:attrNameLst>
                                      </p:cBhvr>
                                      <p:to>
                                        <p:strVal val="hidden"/>
                                      </p:to>
                                    </p:set>
                                  </p:childTnLst>
                                </p:cTn>
                              </p:par>
                              <p:par>
                                <p:cTn id="40" presetID="22" presetClass="entr" presetSubtype="8" fill="hold" grpId="0" nodeType="with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wipe(left)">
                                      <p:cBhvr>
                                        <p:cTn id="42" dur="5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24" grpId="0" animBg="1"/>
      <p:bldP spid="24" grpId="1" animBg="1"/>
      <p:bldP spid="26" grpId="0" animBg="1"/>
      <p:bldP spid="26" grpId="1" animBg="1"/>
      <p:bldP spid="28" grpId="0" animBg="1"/>
      <p:bldP spid="28" grpId="1" animBg="1"/>
      <p:bldP spid="30" grpId="0" animBg="1"/>
      <p:bldP spid="30" grpId="1" animBg="1"/>
      <p:bldP spid="32" grpId="0" animBg="1"/>
      <p:bldP spid="32"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0A336-56C0-E637-EAE5-E74C9BCBC5DF}"/>
              </a:ext>
            </a:extLst>
          </p:cNvPr>
          <p:cNvSpPr>
            <a:spLocks noGrp="1"/>
          </p:cNvSpPr>
          <p:nvPr>
            <p:ph type="title"/>
          </p:nvPr>
        </p:nvSpPr>
        <p:spPr/>
        <p:txBody>
          <a:bodyPr/>
          <a:lstStyle/>
          <a:p>
            <a:r>
              <a:rPr lang="fr-CA" dirty="0"/>
              <a:t>Changement de sens de l'adjectif selon sa position</a:t>
            </a:r>
          </a:p>
        </p:txBody>
      </p:sp>
      <p:sp>
        <p:nvSpPr>
          <p:cNvPr id="3" name="Rectangle 18">
            <a:extLst>
              <a:ext uri="{FF2B5EF4-FFF2-40B4-BE49-F238E27FC236}">
                <a16:creationId xmlns:a16="http://schemas.microsoft.com/office/drawing/2014/main" id="{12F674BD-0EF0-924F-FB70-8146E8CE5847}"/>
              </a:ext>
            </a:extLst>
          </p:cNvPr>
          <p:cNvSpPr>
            <a:spLocks noChangeArrowheads="1"/>
          </p:cNvSpPr>
          <p:nvPr/>
        </p:nvSpPr>
        <p:spPr bwMode="auto">
          <a:xfrm>
            <a:off x="7275455" y="1278613"/>
            <a:ext cx="15392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600" b="1" i="0" u="none" strike="noStrike" kern="0" cap="none" spc="0" normalizeH="0" baseline="0" noProof="0" dirty="0">
                <a:ln>
                  <a:noFill/>
                </a:ln>
                <a:effectLst/>
                <a:uLnTx/>
                <a:uFillTx/>
                <a:latin typeface="Arial" panose="020B0604020202020204" pitchFamily="34" charset="0"/>
                <a:cs typeface="+mn-cs"/>
              </a:rPr>
              <a:t>adjectif</a:t>
            </a:r>
            <a:r>
              <a:rPr kumimoji="0" lang="fr-CA" altLang="fr-FR" sz="1600" b="0" i="0" u="none" strike="noStrike" kern="0" cap="none" spc="0" normalizeH="0" baseline="0" noProof="0" dirty="0">
                <a:ln>
                  <a:noFill/>
                </a:ln>
                <a:effectLst/>
                <a:uLnTx/>
                <a:uFillTx/>
                <a:latin typeface="Arial" panose="020B0604020202020204" pitchFamily="34" charset="0"/>
                <a:cs typeface="+mn-cs"/>
              </a:rPr>
              <a:t> + nom</a:t>
            </a:r>
            <a:endParaRPr kumimoji="0" lang="en-US" altLang="fr-FR" sz="1600" b="0" i="0" u="none" strike="noStrike" kern="0" cap="none" spc="0" normalizeH="0" baseline="0" noProof="0" dirty="0">
              <a:ln>
                <a:noFill/>
              </a:ln>
              <a:effectLst/>
              <a:uLnTx/>
              <a:uFillTx/>
              <a:latin typeface="Arial" panose="020B0604020202020204" pitchFamily="34" charset="0"/>
              <a:cs typeface="+mn-cs"/>
            </a:endParaRPr>
          </a:p>
        </p:txBody>
      </p:sp>
      <p:sp>
        <p:nvSpPr>
          <p:cNvPr id="4" name="TextBox 19">
            <a:extLst>
              <a:ext uri="{FF2B5EF4-FFF2-40B4-BE49-F238E27FC236}">
                <a16:creationId xmlns:a16="http://schemas.microsoft.com/office/drawing/2014/main" id="{7CFBBCA8-9B04-A5E6-83AF-0B8E4B9BA9C7}"/>
              </a:ext>
            </a:extLst>
          </p:cNvPr>
          <p:cNvSpPr txBox="1">
            <a:spLocks noChangeArrowheads="1"/>
          </p:cNvSpPr>
          <p:nvPr/>
        </p:nvSpPr>
        <p:spPr bwMode="auto">
          <a:xfrm>
            <a:off x="2507675" y="968276"/>
            <a:ext cx="2589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0" i="0" u="none" strike="noStrike" kern="0" cap="none" spc="0" normalizeH="0" baseline="0" noProof="0" dirty="0">
                <a:ln>
                  <a:noFill/>
                </a:ln>
                <a:effectLst/>
                <a:uLnTx/>
                <a:uFillTx/>
                <a:latin typeface="Arial" panose="020B0604020202020204" pitchFamily="34" charset="0"/>
                <a:cs typeface="+mn-cs"/>
              </a:rPr>
              <a:t>Sens propre</a:t>
            </a:r>
          </a:p>
        </p:txBody>
      </p:sp>
      <p:sp>
        <p:nvSpPr>
          <p:cNvPr id="5" name="TextBox 20">
            <a:extLst>
              <a:ext uri="{FF2B5EF4-FFF2-40B4-BE49-F238E27FC236}">
                <a16:creationId xmlns:a16="http://schemas.microsoft.com/office/drawing/2014/main" id="{18E048F7-D014-B725-E27B-3B7D74D31E66}"/>
              </a:ext>
            </a:extLst>
          </p:cNvPr>
          <p:cNvSpPr txBox="1">
            <a:spLocks noChangeArrowheads="1"/>
          </p:cNvSpPr>
          <p:nvPr/>
        </p:nvSpPr>
        <p:spPr bwMode="auto">
          <a:xfrm>
            <a:off x="7253230" y="970638"/>
            <a:ext cx="2265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0" i="0" u="none" strike="noStrike" kern="0" cap="none" spc="0" normalizeH="0" baseline="0" noProof="0">
                <a:ln>
                  <a:noFill/>
                </a:ln>
                <a:effectLst/>
                <a:uLnTx/>
                <a:uFillTx/>
                <a:latin typeface="Arial" panose="020B0604020202020204" pitchFamily="34" charset="0"/>
                <a:cs typeface="+mn-cs"/>
              </a:rPr>
              <a:t>Sens figur</a:t>
            </a:r>
            <a:r>
              <a:rPr kumimoji="0" lang="en-CA" altLang="fr-FR" sz="2000" b="0" i="0" u="none" strike="noStrike" kern="0" cap="none" spc="0" normalizeH="0" baseline="0" noProof="0">
                <a:ln>
                  <a:noFill/>
                </a:ln>
                <a:effectLst/>
                <a:uLnTx/>
                <a:uFillTx/>
                <a:latin typeface="Arial" panose="020B0604020202020204" pitchFamily="34" charset="0"/>
                <a:cs typeface="Arial" panose="020B0604020202020204" pitchFamily="34" charset="0"/>
              </a:rPr>
              <a:t>é</a:t>
            </a:r>
            <a:endParaRPr kumimoji="0" lang="en-CA" altLang="fr-FR" sz="2000" b="0" i="0" u="none" strike="noStrike" kern="0" cap="none" spc="0" normalizeH="0" baseline="0" noProof="0">
              <a:ln>
                <a:noFill/>
              </a:ln>
              <a:effectLst/>
              <a:uLnTx/>
              <a:uFillTx/>
              <a:latin typeface="Arial" panose="020B0604020202020204" pitchFamily="34" charset="0"/>
              <a:cs typeface="+mn-cs"/>
            </a:endParaRPr>
          </a:p>
        </p:txBody>
      </p:sp>
      <p:sp>
        <p:nvSpPr>
          <p:cNvPr id="6" name="TextBox 27">
            <a:extLst>
              <a:ext uri="{FF2B5EF4-FFF2-40B4-BE49-F238E27FC236}">
                <a16:creationId xmlns:a16="http://schemas.microsoft.com/office/drawing/2014/main" id="{F83A93DA-0D8C-E4BB-F3C2-F3281F74CDD0}"/>
              </a:ext>
            </a:extLst>
          </p:cNvPr>
          <p:cNvSpPr txBox="1">
            <a:spLocks noChangeArrowheads="1"/>
          </p:cNvSpPr>
          <p:nvPr/>
        </p:nvSpPr>
        <p:spPr bwMode="auto">
          <a:xfrm>
            <a:off x="370681" y="968276"/>
            <a:ext cx="1600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CA" altLang="fr-FR" sz="2000" b="0" i="0" u="none" strike="noStrike" kern="0" cap="none" spc="0" normalizeH="0" baseline="0" noProof="0" dirty="0" err="1">
                <a:ln>
                  <a:noFill/>
                </a:ln>
                <a:effectLst/>
                <a:uLnTx/>
                <a:uFillTx/>
                <a:latin typeface="Arial" panose="020B0604020202020204" pitchFamily="34" charset="0"/>
                <a:cs typeface="+mn-cs"/>
              </a:rPr>
              <a:t>Adjectif</a:t>
            </a:r>
            <a:endParaRPr kumimoji="0" lang="en-CA" altLang="fr-FR" sz="2000" b="0" i="0" u="none" strike="noStrike" kern="0" cap="none" spc="0" normalizeH="0" baseline="0" noProof="0" dirty="0">
              <a:ln>
                <a:noFill/>
              </a:ln>
              <a:effectLst/>
              <a:uLnTx/>
              <a:uFillTx/>
              <a:latin typeface="Arial" panose="020B0604020202020204" pitchFamily="34" charset="0"/>
              <a:cs typeface="+mn-cs"/>
            </a:endParaRPr>
          </a:p>
        </p:txBody>
      </p:sp>
      <p:sp>
        <p:nvSpPr>
          <p:cNvPr id="7" name="Rectangle 6">
            <a:extLst>
              <a:ext uri="{FF2B5EF4-FFF2-40B4-BE49-F238E27FC236}">
                <a16:creationId xmlns:a16="http://schemas.microsoft.com/office/drawing/2014/main" id="{84F651EE-18A9-F28B-F15A-E954856D21C9}"/>
              </a:ext>
            </a:extLst>
          </p:cNvPr>
          <p:cNvSpPr>
            <a:spLocks noChangeArrowheads="1"/>
          </p:cNvSpPr>
          <p:nvPr/>
        </p:nvSpPr>
        <p:spPr bwMode="auto">
          <a:xfrm>
            <a:off x="2574806" y="1258500"/>
            <a:ext cx="15263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600" b="0" i="0" u="none" strike="noStrike" kern="0" cap="none" spc="0" normalizeH="0" baseline="0" noProof="0" dirty="0">
                <a:ln>
                  <a:noFill/>
                </a:ln>
                <a:effectLst/>
                <a:uLnTx/>
                <a:uFillTx/>
                <a:latin typeface="Arial" panose="020B0604020202020204" pitchFamily="34" charset="0"/>
                <a:cs typeface="+mn-cs"/>
              </a:rPr>
              <a:t>nom + </a:t>
            </a:r>
            <a:r>
              <a:rPr kumimoji="0" lang="fr-CA" altLang="fr-FR" sz="1600" b="1" i="0" u="none" strike="noStrike" kern="0" cap="none" spc="0" normalizeH="0" baseline="0" noProof="0" dirty="0">
                <a:ln>
                  <a:noFill/>
                </a:ln>
                <a:effectLst/>
                <a:uLnTx/>
                <a:uFillTx/>
                <a:latin typeface="Arial" panose="020B0604020202020204" pitchFamily="34" charset="0"/>
                <a:cs typeface="+mn-cs"/>
              </a:rPr>
              <a:t>adjectif</a:t>
            </a:r>
            <a:endParaRPr kumimoji="0" lang="en-US" altLang="fr-FR" sz="1600" b="1" i="0" u="none" strike="noStrike" kern="0" cap="none" spc="0" normalizeH="0" baseline="0" noProof="0" dirty="0">
              <a:ln>
                <a:noFill/>
              </a:ln>
              <a:effectLst/>
              <a:uLnTx/>
              <a:uFillTx/>
              <a:latin typeface="Arial" panose="020B0604020202020204" pitchFamily="34" charset="0"/>
              <a:cs typeface="+mn-cs"/>
            </a:endParaRPr>
          </a:p>
        </p:txBody>
      </p:sp>
      <p:sp>
        <p:nvSpPr>
          <p:cNvPr id="8" name="TextBox 7">
            <a:extLst>
              <a:ext uri="{FF2B5EF4-FFF2-40B4-BE49-F238E27FC236}">
                <a16:creationId xmlns:a16="http://schemas.microsoft.com/office/drawing/2014/main" id="{665A4EDF-3BB6-F809-509A-DB858CB9F8BC}"/>
              </a:ext>
            </a:extLst>
          </p:cNvPr>
          <p:cNvSpPr txBox="1"/>
          <p:nvPr/>
        </p:nvSpPr>
        <p:spPr>
          <a:xfrm>
            <a:off x="2549244" y="1671697"/>
            <a:ext cx="4038600" cy="5016758"/>
          </a:xfrm>
          <a:prstGeom prst="rect">
            <a:avLst/>
          </a:prstGeom>
          <a:noFill/>
        </p:spPr>
        <p:txBody>
          <a:bodyPr>
            <a:spAutoFit/>
          </a:bodyPr>
          <a:lstStyle/>
          <a:p>
            <a:pPr eaLnBrk="1" hangingPunct="1">
              <a:defRPr/>
            </a:pPr>
            <a:r>
              <a:rPr lang="en-CA" sz="2000" dirty="0" err="1">
                <a:latin typeface="Arial" charset="0"/>
              </a:rPr>
              <a:t>une</a:t>
            </a:r>
            <a:r>
              <a:rPr lang="en-CA" sz="2000" dirty="0">
                <a:latin typeface="Arial" charset="0"/>
              </a:rPr>
              <a:t> </a:t>
            </a:r>
            <a:r>
              <a:rPr lang="en-CA" sz="2000" dirty="0" err="1">
                <a:latin typeface="Arial" charset="0"/>
              </a:rPr>
              <a:t>maison</a:t>
            </a:r>
            <a:r>
              <a:rPr lang="en-CA" sz="2000" dirty="0">
                <a:latin typeface="Arial"/>
                <a:cs typeface="Arial"/>
              </a:rPr>
              <a:t> </a:t>
            </a:r>
            <a:r>
              <a:rPr lang="en-CA" sz="2000" b="1" dirty="0">
                <a:latin typeface="Arial"/>
                <a:cs typeface="Arial"/>
              </a:rPr>
              <a:t>nouvelle</a:t>
            </a:r>
            <a:r>
              <a:rPr lang="en-CA" sz="2000" dirty="0">
                <a:latin typeface="Arial" charset="0"/>
              </a:rPr>
              <a:t> </a:t>
            </a:r>
            <a:br>
              <a:rPr lang="en-CA" sz="2000" dirty="0">
                <a:latin typeface="Arial" charset="0"/>
              </a:rPr>
            </a:br>
            <a:r>
              <a:rPr lang="en-CA" sz="1800" dirty="0">
                <a:solidFill>
                  <a:schemeClr val="bg1">
                    <a:lumMod val="50000"/>
                  </a:schemeClr>
                </a:solidFill>
                <a:latin typeface="Arial" charset="0"/>
              </a:rPr>
              <a:t>(</a:t>
            </a:r>
            <a:r>
              <a:rPr lang="en-CA" sz="1800" dirty="0" err="1">
                <a:solidFill>
                  <a:schemeClr val="bg1">
                    <a:lumMod val="50000"/>
                  </a:schemeClr>
                </a:solidFill>
                <a:latin typeface="Arial" charset="0"/>
              </a:rPr>
              <a:t>r</a:t>
            </a:r>
            <a:r>
              <a:rPr lang="en-CA" sz="1800" dirty="0" err="1">
                <a:solidFill>
                  <a:schemeClr val="bg1">
                    <a:lumMod val="50000"/>
                  </a:schemeClr>
                </a:solidFill>
                <a:latin typeface="Arial"/>
                <a:cs typeface="Arial"/>
              </a:rPr>
              <a:t>écente</a:t>
            </a:r>
            <a:r>
              <a:rPr lang="en-CA" sz="1800" dirty="0">
                <a:solidFill>
                  <a:schemeClr val="bg1">
                    <a:lumMod val="50000"/>
                  </a:schemeClr>
                </a:solidFill>
                <a:latin typeface="Arial" charset="0"/>
              </a:rPr>
              <a:t>)</a:t>
            </a:r>
          </a:p>
          <a:p>
            <a:pPr eaLnBrk="1" hangingPunct="1">
              <a:defRPr/>
            </a:pPr>
            <a:endParaRPr lang="en-CA" sz="2000" dirty="0">
              <a:latin typeface="Arial" charset="0"/>
            </a:endParaRPr>
          </a:p>
          <a:p>
            <a:pPr>
              <a:defRPr/>
            </a:pPr>
            <a:r>
              <a:rPr lang="en-CA" sz="2000" dirty="0">
                <a:latin typeface="Arial" charset="0"/>
              </a:rPr>
              <a:t>la </a:t>
            </a:r>
            <a:r>
              <a:rPr lang="en-CA" sz="2000" dirty="0" err="1">
                <a:latin typeface="Arial" charset="0"/>
              </a:rPr>
              <a:t>semaine</a:t>
            </a:r>
            <a:r>
              <a:rPr lang="en-CA" sz="2000" dirty="0">
                <a:latin typeface="Arial" charset="0"/>
              </a:rPr>
              <a:t> </a:t>
            </a:r>
            <a:r>
              <a:rPr lang="en-CA" sz="2000" b="1" dirty="0" err="1">
                <a:latin typeface="Arial" charset="0"/>
              </a:rPr>
              <a:t>prochaine</a:t>
            </a:r>
            <a:r>
              <a:rPr lang="en-CA" sz="2000" dirty="0">
                <a:latin typeface="Arial"/>
                <a:cs typeface="Arial"/>
              </a:rPr>
              <a:t> </a:t>
            </a:r>
            <a:br>
              <a:rPr lang="en-CA" sz="2000" dirty="0">
                <a:latin typeface="Arial"/>
                <a:cs typeface="Arial"/>
              </a:rPr>
            </a:br>
            <a:r>
              <a:rPr lang="en-CA" sz="1800" dirty="0">
                <a:solidFill>
                  <a:schemeClr val="bg1">
                    <a:lumMod val="50000"/>
                  </a:schemeClr>
                </a:solidFill>
                <a:latin typeface="Arial" charset="0"/>
              </a:rPr>
              <a:t>(qui suit </a:t>
            </a:r>
            <a:r>
              <a:rPr lang="en-CA" sz="1800" dirty="0" err="1">
                <a:solidFill>
                  <a:schemeClr val="bg1">
                    <a:lumMod val="50000"/>
                  </a:schemeClr>
                </a:solidFill>
                <a:latin typeface="Arial" charset="0"/>
              </a:rPr>
              <a:t>cette</a:t>
            </a:r>
            <a:r>
              <a:rPr lang="en-CA" sz="1800" dirty="0">
                <a:solidFill>
                  <a:schemeClr val="bg1">
                    <a:lumMod val="50000"/>
                  </a:schemeClr>
                </a:solidFill>
                <a:latin typeface="Arial" charset="0"/>
              </a:rPr>
              <a:t> </a:t>
            </a:r>
            <a:r>
              <a:rPr lang="en-CA" sz="1800" dirty="0" err="1">
                <a:solidFill>
                  <a:schemeClr val="bg1">
                    <a:lumMod val="50000"/>
                  </a:schemeClr>
                </a:solidFill>
                <a:latin typeface="Arial" charset="0"/>
              </a:rPr>
              <a:t>semaine</a:t>
            </a:r>
            <a:r>
              <a:rPr lang="en-CA" sz="1800" dirty="0">
                <a:solidFill>
                  <a:schemeClr val="bg1">
                    <a:lumMod val="50000"/>
                  </a:schemeClr>
                </a:solidFill>
                <a:latin typeface="Arial" charset="0"/>
              </a:rPr>
              <a:t>)</a:t>
            </a:r>
          </a:p>
          <a:p>
            <a:pPr eaLnBrk="1" hangingPunct="1">
              <a:defRPr/>
            </a:pPr>
            <a:endParaRPr lang="en-CA" sz="2000" dirty="0">
              <a:latin typeface="Arial"/>
              <a:cs typeface="Arial"/>
            </a:endParaRPr>
          </a:p>
          <a:p>
            <a:pPr>
              <a:defRPr/>
            </a:pPr>
            <a:r>
              <a:rPr lang="en-CA" sz="2000" dirty="0" err="1">
                <a:latin typeface="Arial"/>
                <a:cs typeface="Arial"/>
              </a:rPr>
              <a:t>une</a:t>
            </a:r>
            <a:r>
              <a:rPr lang="en-CA" sz="2000" dirty="0">
                <a:latin typeface="Arial"/>
                <a:cs typeface="Arial"/>
              </a:rPr>
              <a:t> </a:t>
            </a:r>
            <a:r>
              <a:rPr lang="en-CA" sz="2000" dirty="0" err="1">
                <a:latin typeface="Arial"/>
                <a:cs typeface="Arial"/>
              </a:rPr>
              <a:t>maison</a:t>
            </a:r>
            <a:r>
              <a:rPr lang="en-CA" sz="2000" dirty="0">
                <a:latin typeface="Arial"/>
                <a:cs typeface="Arial"/>
              </a:rPr>
              <a:t> </a:t>
            </a:r>
            <a:r>
              <a:rPr lang="en-CA" sz="2000" b="1" dirty="0">
                <a:latin typeface="Arial"/>
                <a:cs typeface="Arial"/>
              </a:rPr>
              <a:t>propre</a:t>
            </a:r>
            <a:r>
              <a:rPr lang="en-CA" sz="2000" dirty="0">
                <a:latin typeface="Arial"/>
                <a:cs typeface="Arial"/>
              </a:rPr>
              <a:t> </a:t>
            </a:r>
            <a:br>
              <a:rPr lang="en-CA" sz="2000" dirty="0">
                <a:latin typeface="Arial"/>
                <a:cs typeface="Arial"/>
              </a:rPr>
            </a:br>
            <a:r>
              <a:rPr lang="en-CA" sz="1800" dirty="0">
                <a:solidFill>
                  <a:schemeClr val="bg1">
                    <a:lumMod val="50000"/>
                  </a:schemeClr>
                </a:solidFill>
                <a:latin typeface="Arial" charset="0"/>
              </a:rPr>
              <a:t>(pas sale)</a:t>
            </a:r>
          </a:p>
          <a:p>
            <a:pPr eaLnBrk="1" hangingPunct="1">
              <a:defRPr/>
            </a:pPr>
            <a:endParaRPr lang="en-CA" sz="2000" dirty="0">
              <a:latin typeface="Arial"/>
              <a:cs typeface="Arial"/>
            </a:endParaRPr>
          </a:p>
          <a:p>
            <a:pPr>
              <a:defRPr/>
            </a:pPr>
            <a:r>
              <a:rPr lang="en-CA" sz="2000">
                <a:latin typeface="Arial"/>
                <a:cs typeface="Arial"/>
              </a:rPr>
              <a:t>des </a:t>
            </a:r>
            <a:r>
              <a:rPr lang="en-CA" sz="2000" dirty="0">
                <a:latin typeface="Arial"/>
                <a:cs typeface="Arial"/>
              </a:rPr>
              <a:t>mains </a:t>
            </a:r>
            <a:r>
              <a:rPr lang="en-CA" sz="2000" b="1" dirty="0">
                <a:latin typeface="Arial"/>
                <a:cs typeface="Arial"/>
              </a:rPr>
              <a:t>sales</a:t>
            </a:r>
            <a:r>
              <a:rPr lang="en-CA" sz="2000" dirty="0">
                <a:latin typeface="Arial"/>
                <a:cs typeface="Arial"/>
              </a:rPr>
              <a:t> </a:t>
            </a:r>
            <a:br>
              <a:rPr lang="en-CA" sz="2000" dirty="0">
                <a:latin typeface="Arial"/>
                <a:cs typeface="Arial"/>
              </a:rPr>
            </a:br>
            <a:r>
              <a:rPr lang="en-CA" sz="1800" dirty="0">
                <a:solidFill>
                  <a:schemeClr val="bg1">
                    <a:lumMod val="50000"/>
                  </a:schemeClr>
                </a:solidFill>
                <a:latin typeface="Arial" charset="0"/>
              </a:rPr>
              <a:t>(pas </a:t>
            </a:r>
            <a:r>
              <a:rPr lang="en-CA" sz="1800" dirty="0" err="1">
                <a:solidFill>
                  <a:schemeClr val="bg1">
                    <a:lumMod val="50000"/>
                  </a:schemeClr>
                </a:solidFill>
                <a:latin typeface="Arial" charset="0"/>
              </a:rPr>
              <a:t>propres</a:t>
            </a:r>
            <a:r>
              <a:rPr lang="en-CA" sz="1800" dirty="0">
                <a:solidFill>
                  <a:schemeClr val="bg1">
                    <a:lumMod val="50000"/>
                  </a:schemeClr>
                </a:solidFill>
                <a:latin typeface="Arial" charset="0"/>
              </a:rPr>
              <a:t>)</a:t>
            </a:r>
          </a:p>
          <a:p>
            <a:pPr eaLnBrk="1" hangingPunct="1">
              <a:defRPr/>
            </a:pPr>
            <a:endParaRPr lang="en-CA" sz="2000" dirty="0">
              <a:solidFill>
                <a:schemeClr val="bg1">
                  <a:lumMod val="50000"/>
                </a:schemeClr>
              </a:solidFill>
              <a:latin typeface="Arial"/>
              <a:cs typeface="Arial"/>
            </a:endParaRPr>
          </a:p>
          <a:p>
            <a:pPr>
              <a:defRPr/>
            </a:pPr>
            <a:r>
              <a:rPr lang="en-CA" sz="2000" dirty="0" err="1">
                <a:latin typeface="Arial"/>
                <a:cs typeface="Arial"/>
              </a:rPr>
              <a:t>une</a:t>
            </a:r>
            <a:r>
              <a:rPr lang="en-CA" sz="2000" dirty="0">
                <a:latin typeface="Arial"/>
                <a:cs typeface="Arial"/>
              </a:rPr>
              <a:t> </a:t>
            </a:r>
            <a:r>
              <a:rPr lang="en-CA" sz="2000" dirty="0" err="1">
                <a:latin typeface="Arial"/>
                <a:cs typeface="Arial"/>
              </a:rPr>
              <a:t>personne</a:t>
            </a:r>
            <a:r>
              <a:rPr lang="en-CA" sz="2000" dirty="0">
                <a:latin typeface="Arial"/>
                <a:cs typeface="Arial"/>
              </a:rPr>
              <a:t> </a:t>
            </a:r>
            <a:r>
              <a:rPr lang="en-CA" sz="2000" b="1" dirty="0">
                <a:latin typeface="Arial"/>
                <a:cs typeface="Arial"/>
              </a:rPr>
              <a:t>seule </a:t>
            </a:r>
            <a:br>
              <a:rPr lang="en-CA" sz="2000" b="1" dirty="0">
                <a:latin typeface="Arial"/>
                <a:cs typeface="Arial"/>
              </a:rPr>
            </a:br>
            <a:r>
              <a:rPr lang="en-CA" sz="1800" dirty="0">
                <a:solidFill>
                  <a:schemeClr val="bg1">
                    <a:lumMod val="50000"/>
                  </a:schemeClr>
                </a:solidFill>
                <a:latin typeface="Arial" charset="0"/>
              </a:rPr>
              <a:t>(non </a:t>
            </a:r>
            <a:r>
              <a:rPr lang="en-CA" sz="1800" dirty="0" err="1">
                <a:solidFill>
                  <a:schemeClr val="bg1">
                    <a:lumMod val="50000"/>
                  </a:schemeClr>
                </a:solidFill>
                <a:latin typeface="Arial" charset="0"/>
              </a:rPr>
              <a:t>accompagnée</a:t>
            </a:r>
            <a:r>
              <a:rPr lang="en-CA" sz="1800" dirty="0">
                <a:solidFill>
                  <a:schemeClr val="bg1">
                    <a:lumMod val="50000"/>
                  </a:schemeClr>
                </a:solidFill>
                <a:latin typeface="Arial" charset="0"/>
              </a:rPr>
              <a:t>)</a:t>
            </a:r>
          </a:p>
          <a:p>
            <a:pPr eaLnBrk="1" hangingPunct="1">
              <a:defRPr/>
            </a:pPr>
            <a:endParaRPr lang="en-CA" sz="2000" dirty="0">
              <a:solidFill>
                <a:schemeClr val="bg1">
                  <a:lumMod val="50000"/>
                </a:schemeClr>
              </a:solidFill>
              <a:latin typeface="Arial"/>
              <a:cs typeface="Arial"/>
            </a:endParaRPr>
          </a:p>
          <a:p>
            <a:pPr eaLnBrk="1" hangingPunct="1">
              <a:defRPr/>
            </a:pPr>
            <a:r>
              <a:rPr lang="en-CA" sz="2000" dirty="0">
                <a:latin typeface="Arial" charset="0"/>
              </a:rPr>
              <a:t>		</a:t>
            </a:r>
          </a:p>
        </p:txBody>
      </p:sp>
      <p:sp>
        <p:nvSpPr>
          <p:cNvPr id="9" name="TextBox 20">
            <a:extLst>
              <a:ext uri="{FF2B5EF4-FFF2-40B4-BE49-F238E27FC236}">
                <a16:creationId xmlns:a16="http://schemas.microsoft.com/office/drawing/2014/main" id="{6A309272-FFFB-2224-DA47-1E7A1AE4B26A}"/>
              </a:ext>
            </a:extLst>
          </p:cNvPr>
          <p:cNvSpPr txBox="1">
            <a:spLocks noChangeArrowheads="1"/>
          </p:cNvSpPr>
          <p:nvPr/>
        </p:nvSpPr>
        <p:spPr bwMode="auto">
          <a:xfrm>
            <a:off x="294416" y="1681786"/>
            <a:ext cx="1745961"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CA" altLang="fr-FR" sz="2000" b="1" dirty="0">
                <a:cs typeface="Arial" panose="020B0604020202020204" pitchFamily="34" charset="0"/>
              </a:rPr>
              <a:t>nouveau</a:t>
            </a:r>
          </a:p>
          <a:p>
            <a:pPr eaLnBrk="1" hangingPunct="1">
              <a:spcBef>
                <a:spcPct val="0"/>
              </a:spcBef>
              <a:buFontTx/>
              <a:buNone/>
            </a:pPr>
            <a:endParaRPr lang="en-CA" altLang="fr-FR" sz="2000" dirty="0">
              <a:cs typeface="Arial" panose="020B0604020202020204" pitchFamily="34" charset="0"/>
            </a:endParaRPr>
          </a:p>
          <a:p>
            <a:pPr eaLnBrk="1" hangingPunct="1">
              <a:spcBef>
                <a:spcPct val="0"/>
              </a:spcBef>
              <a:buFontTx/>
              <a:buNone/>
            </a:pPr>
            <a:endParaRPr lang="en-CA" altLang="fr-FR" sz="1800" dirty="0">
              <a:cs typeface="Arial" panose="020B0604020202020204" pitchFamily="34" charset="0"/>
            </a:endParaRPr>
          </a:p>
          <a:p>
            <a:pPr eaLnBrk="1" hangingPunct="1">
              <a:spcBef>
                <a:spcPct val="0"/>
              </a:spcBef>
              <a:buFontTx/>
              <a:buNone/>
            </a:pPr>
            <a:r>
              <a:rPr lang="en-CA" altLang="fr-FR" sz="2000" b="1" dirty="0">
                <a:cs typeface="Arial" panose="020B0604020202020204" pitchFamily="34" charset="0"/>
              </a:rPr>
              <a:t>prochain</a:t>
            </a:r>
          </a:p>
          <a:p>
            <a:pPr eaLnBrk="1" hangingPunct="1">
              <a:spcBef>
                <a:spcPct val="0"/>
              </a:spcBef>
              <a:buFontTx/>
              <a:buNone/>
            </a:pPr>
            <a:endParaRPr lang="en-CA" altLang="fr-FR" sz="2000" dirty="0">
              <a:cs typeface="Arial" panose="020B0604020202020204" pitchFamily="34" charset="0"/>
            </a:endParaRPr>
          </a:p>
          <a:p>
            <a:pPr eaLnBrk="1" hangingPunct="1">
              <a:spcBef>
                <a:spcPct val="0"/>
              </a:spcBef>
              <a:buFontTx/>
              <a:buNone/>
            </a:pPr>
            <a:endParaRPr lang="en-CA" altLang="fr-FR" sz="1800" dirty="0">
              <a:cs typeface="Arial" panose="020B0604020202020204" pitchFamily="34" charset="0"/>
            </a:endParaRPr>
          </a:p>
          <a:p>
            <a:pPr eaLnBrk="1" hangingPunct="1">
              <a:spcBef>
                <a:spcPct val="0"/>
              </a:spcBef>
              <a:buFontTx/>
              <a:buNone/>
            </a:pPr>
            <a:r>
              <a:rPr lang="en-CA" altLang="fr-FR" sz="2000" b="1" dirty="0">
                <a:cs typeface="Arial" panose="020B0604020202020204" pitchFamily="34" charset="0"/>
              </a:rPr>
              <a:t>propre</a:t>
            </a:r>
          </a:p>
          <a:p>
            <a:pPr eaLnBrk="1" hangingPunct="1">
              <a:spcBef>
                <a:spcPct val="0"/>
              </a:spcBef>
              <a:buFontTx/>
              <a:buNone/>
            </a:pPr>
            <a:endParaRPr lang="en-CA" altLang="fr-FR" sz="2000" dirty="0">
              <a:cs typeface="Arial" panose="020B0604020202020204" pitchFamily="34" charset="0"/>
            </a:endParaRPr>
          </a:p>
          <a:p>
            <a:pPr eaLnBrk="1" hangingPunct="1">
              <a:spcBef>
                <a:spcPct val="0"/>
              </a:spcBef>
              <a:buFontTx/>
              <a:buNone/>
            </a:pPr>
            <a:endParaRPr lang="en-CA" altLang="fr-FR" sz="1800" dirty="0">
              <a:cs typeface="Arial" panose="020B0604020202020204" pitchFamily="34" charset="0"/>
            </a:endParaRPr>
          </a:p>
          <a:p>
            <a:pPr eaLnBrk="1" hangingPunct="1">
              <a:spcBef>
                <a:spcPct val="0"/>
              </a:spcBef>
              <a:buFontTx/>
              <a:buNone/>
            </a:pPr>
            <a:r>
              <a:rPr lang="en-CA" altLang="fr-FR" sz="2000" b="1" dirty="0">
                <a:cs typeface="Arial" panose="020B0604020202020204" pitchFamily="34" charset="0"/>
              </a:rPr>
              <a:t>sale</a:t>
            </a:r>
          </a:p>
          <a:p>
            <a:pPr eaLnBrk="1" hangingPunct="1">
              <a:spcBef>
                <a:spcPct val="0"/>
              </a:spcBef>
              <a:buFontTx/>
              <a:buNone/>
            </a:pPr>
            <a:endParaRPr lang="en-CA" altLang="fr-FR" sz="2000" dirty="0">
              <a:cs typeface="Arial" panose="020B0604020202020204" pitchFamily="34" charset="0"/>
            </a:endParaRPr>
          </a:p>
          <a:p>
            <a:pPr eaLnBrk="1" hangingPunct="1">
              <a:spcBef>
                <a:spcPct val="0"/>
              </a:spcBef>
              <a:buFontTx/>
              <a:buNone/>
            </a:pPr>
            <a:endParaRPr lang="en-CA" altLang="fr-FR" sz="1800" dirty="0">
              <a:cs typeface="Arial" panose="020B0604020202020204" pitchFamily="34" charset="0"/>
            </a:endParaRPr>
          </a:p>
          <a:p>
            <a:pPr eaLnBrk="1" hangingPunct="1">
              <a:spcBef>
                <a:spcPct val="0"/>
              </a:spcBef>
              <a:buFontTx/>
              <a:buNone/>
            </a:pPr>
            <a:r>
              <a:rPr lang="en-CA" altLang="fr-FR" sz="2000" b="1" dirty="0">
                <a:cs typeface="Arial" panose="020B0604020202020204" pitchFamily="34" charset="0"/>
              </a:rPr>
              <a:t>seul</a:t>
            </a:r>
          </a:p>
          <a:p>
            <a:pPr eaLnBrk="1" hangingPunct="1">
              <a:spcBef>
                <a:spcPct val="0"/>
              </a:spcBef>
              <a:buFontTx/>
              <a:buNone/>
            </a:pPr>
            <a:endParaRPr lang="en-CA" altLang="fr-FR" sz="2000" dirty="0">
              <a:cs typeface="Arial" panose="020B0604020202020204" pitchFamily="34" charset="0"/>
            </a:endParaRPr>
          </a:p>
          <a:p>
            <a:pPr eaLnBrk="1" hangingPunct="1">
              <a:spcBef>
                <a:spcPct val="0"/>
              </a:spcBef>
              <a:buFontTx/>
              <a:buNone/>
            </a:pPr>
            <a:r>
              <a:rPr lang="en-CA" altLang="fr-FR" sz="2000" dirty="0"/>
              <a:t>		</a:t>
            </a:r>
          </a:p>
        </p:txBody>
      </p:sp>
      <p:sp>
        <p:nvSpPr>
          <p:cNvPr id="10" name="TextBox 9">
            <a:extLst>
              <a:ext uri="{FF2B5EF4-FFF2-40B4-BE49-F238E27FC236}">
                <a16:creationId xmlns:a16="http://schemas.microsoft.com/office/drawing/2014/main" id="{167A2981-9D1F-D287-FEC9-28F4BAE99D16}"/>
              </a:ext>
            </a:extLst>
          </p:cNvPr>
          <p:cNvSpPr txBox="1"/>
          <p:nvPr/>
        </p:nvSpPr>
        <p:spPr>
          <a:xfrm>
            <a:off x="7253230" y="1684577"/>
            <a:ext cx="5126038" cy="5016758"/>
          </a:xfrm>
          <a:prstGeom prst="rect">
            <a:avLst/>
          </a:prstGeom>
          <a:noFill/>
        </p:spPr>
        <p:txBody>
          <a:bodyPr>
            <a:spAutoFit/>
          </a:bodyPr>
          <a:lstStyle/>
          <a:p>
            <a:pPr>
              <a:defRPr/>
            </a:pPr>
            <a:r>
              <a:rPr lang="en-CA" sz="2000" dirty="0" err="1">
                <a:latin typeface="Arial" charset="0"/>
              </a:rPr>
              <a:t>une</a:t>
            </a:r>
            <a:r>
              <a:rPr lang="en-CA" sz="2000" dirty="0">
                <a:latin typeface="Arial" charset="0"/>
              </a:rPr>
              <a:t> </a:t>
            </a:r>
            <a:r>
              <a:rPr lang="en-CA" sz="2000" b="1" dirty="0">
                <a:latin typeface="Arial" charset="0"/>
              </a:rPr>
              <a:t>nouvelle</a:t>
            </a:r>
            <a:r>
              <a:rPr lang="en-CA" sz="2000" dirty="0">
                <a:latin typeface="Arial" charset="0"/>
              </a:rPr>
              <a:t> </a:t>
            </a:r>
            <a:r>
              <a:rPr lang="en-CA" sz="2000" dirty="0" err="1">
                <a:latin typeface="Arial" charset="0"/>
              </a:rPr>
              <a:t>maison</a:t>
            </a:r>
            <a:r>
              <a:rPr lang="en-CA" sz="2000" dirty="0">
                <a:latin typeface="Arial" charset="0"/>
              </a:rPr>
              <a:t> </a:t>
            </a:r>
            <a:br>
              <a:rPr lang="en-CA" sz="2000" dirty="0">
                <a:latin typeface="Arial" charset="0"/>
              </a:rPr>
            </a:br>
            <a:r>
              <a:rPr lang="en-CA" sz="1800" dirty="0">
                <a:solidFill>
                  <a:schemeClr val="bg1">
                    <a:lumMod val="50000"/>
                  </a:schemeClr>
                </a:solidFill>
                <a:latin typeface="Arial" charset="0"/>
              </a:rPr>
              <a:t>(</a:t>
            </a:r>
            <a:r>
              <a:rPr lang="en-CA" sz="1800" dirty="0" err="1">
                <a:solidFill>
                  <a:schemeClr val="bg1">
                    <a:lumMod val="50000"/>
                  </a:schemeClr>
                </a:solidFill>
                <a:latin typeface="Arial" charset="0"/>
              </a:rPr>
              <a:t>autre</a:t>
            </a:r>
            <a:r>
              <a:rPr lang="en-CA" sz="1800" dirty="0">
                <a:solidFill>
                  <a:schemeClr val="bg1">
                    <a:lumMod val="50000"/>
                  </a:schemeClr>
                </a:solidFill>
                <a:latin typeface="Arial" charset="0"/>
              </a:rPr>
              <a:t>, </a:t>
            </a:r>
            <a:r>
              <a:rPr lang="en-CA" sz="1800" dirty="0" err="1">
                <a:solidFill>
                  <a:schemeClr val="bg1">
                    <a:lumMod val="50000"/>
                  </a:schemeClr>
                </a:solidFill>
                <a:latin typeface="Arial" charset="0"/>
              </a:rPr>
              <a:t>supplémentaire</a:t>
            </a:r>
            <a:r>
              <a:rPr lang="en-CA" sz="1800" dirty="0">
                <a:solidFill>
                  <a:schemeClr val="bg1">
                    <a:lumMod val="50000"/>
                  </a:schemeClr>
                </a:solidFill>
                <a:latin typeface="Arial" charset="0"/>
              </a:rPr>
              <a:t>)</a:t>
            </a:r>
          </a:p>
          <a:p>
            <a:pPr eaLnBrk="1" hangingPunct="1">
              <a:defRPr/>
            </a:pPr>
            <a:endParaRPr lang="en-CA" sz="2000" dirty="0">
              <a:latin typeface="Arial" charset="0"/>
            </a:endParaRPr>
          </a:p>
          <a:p>
            <a:pPr>
              <a:defRPr/>
            </a:pPr>
            <a:r>
              <a:rPr lang="en-CA" sz="2000" dirty="0">
                <a:latin typeface="Arial" charset="0"/>
              </a:rPr>
              <a:t>la </a:t>
            </a:r>
            <a:r>
              <a:rPr lang="en-CA" sz="2000" b="1" dirty="0" err="1">
                <a:latin typeface="Arial" charset="0"/>
              </a:rPr>
              <a:t>prochaine</a:t>
            </a:r>
            <a:r>
              <a:rPr lang="en-CA" sz="2000" dirty="0">
                <a:latin typeface="Arial" charset="0"/>
              </a:rPr>
              <a:t> </a:t>
            </a:r>
            <a:r>
              <a:rPr lang="en-CA" sz="2000" dirty="0" err="1">
                <a:latin typeface="Arial" charset="0"/>
              </a:rPr>
              <a:t>fois</a:t>
            </a:r>
            <a:r>
              <a:rPr lang="en-CA" sz="2000" dirty="0">
                <a:latin typeface="Arial"/>
                <a:cs typeface="Arial"/>
              </a:rPr>
              <a:t> </a:t>
            </a:r>
            <a:br>
              <a:rPr lang="en-CA" sz="2000" dirty="0">
                <a:latin typeface="Arial"/>
                <a:cs typeface="Arial"/>
              </a:rPr>
            </a:br>
            <a:r>
              <a:rPr lang="en-CA" sz="1800" dirty="0">
                <a:solidFill>
                  <a:schemeClr val="bg1">
                    <a:lumMod val="50000"/>
                  </a:schemeClr>
                </a:solidFill>
                <a:latin typeface="Arial" charset="0"/>
              </a:rPr>
              <a:t>(</a:t>
            </a:r>
            <a:r>
              <a:rPr lang="en-CA" sz="1800" dirty="0" err="1">
                <a:solidFill>
                  <a:schemeClr val="bg1">
                    <a:lumMod val="50000"/>
                  </a:schemeClr>
                </a:solidFill>
                <a:latin typeface="Arial" charset="0"/>
              </a:rPr>
              <a:t>suivante</a:t>
            </a:r>
            <a:r>
              <a:rPr lang="en-CA" sz="1800" dirty="0">
                <a:solidFill>
                  <a:schemeClr val="bg1">
                    <a:lumMod val="50000"/>
                  </a:schemeClr>
                </a:solidFill>
                <a:latin typeface="Arial" charset="0"/>
              </a:rPr>
              <a:t> dans </a:t>
            </a:r>
            <a:r>
              <a:rPr lang="en-CA" sz="1800" dirty="0" err="1">
                <a:solidFill>
                  <a:schemeClr val="bg1">
                    <a:lumMod val="50000"/>
                  </a:schemeClr>
                </a:solidFill>
                <a:latin typeface="Arial" charset="0"/>
              </a:rPr>
              <a:t>une</a:t>
            </a:r>
            <a:r>
              <a:rPr lang="en-CA" sz="1800" dirty="0">
                <a:solidFill>
                  <a:schemeClr val="bg1">
                    <a:lumMod val="50000"/>
                  </a:schemeClr>
                </a:solidFill>
                <a:latin typeface="Arial" charset="0"/>
              </a:rPr>
              <a:t> </a:t>
            </a:r>
            <a:r>
              <a:rPr lang="en-CA" sz="1800" dirty="0" err="1">
                <a:solidFill>
                  <a:schemeClr val="bg1">
                    <a:lumMod val="50000"/>
                  </a:schemeClr>
                </a:solidFill>
                <a:latin typeface="Arial" charset="0"/>
              </a:rPr>
              <a:t>série</a:t>
            </a:r>
            <a:r>
              <a:rPr lang="en-CA" sz="1800" dirty="0">
                <a:solidFill>
                  <a:schemeClr val="bg1">
                    <a:lumMod val="50000"/>
                  </a:schemeClr>
                </a:solidFill>
                <a:latin typeface="Arial" charset="0"/>
              </a:rPr>
              <a:t>)</a:t>
            </a:r>
          </a:p>
          <a:p>
            <a:pPr eaLnBrk="1" hangingPunct="1">
              <a:defRPr/>
            </a:pPr>
            <a:endParaRPr lang="en-CA" sz="2000" dirty="0">
              <a:latin typeface="Arial"/>
              <a:cs typeface="Arial"/>
            </a:endParaRPr>
          </a:p>
          <a:p>
            <a:pPr>
              <a:defRPr/>
            </a:pPr>
            <a:r>
              <a:rPr lang="en-CA" sz="2000" dirty="0">
                <a:latin typeface="Arial"/>
                <a:cs typeface="Arial"/>
              </a:rPr>
              <a:t>ma </a:t>
            </a:r>
            <a:r>
              <a:rPr lang="en-CA" sz="2000" b="1" dirty="0">
                <a:latin typeface="Arial"/>
                <a:cs typeface="Arial"/>
              </a:rPr>
              <a:t>propre</a:t>
            </a:r>
            <a:r>
              <a:rPr lang="en-CA" sz="2000" dirty="0">
                <a:latin typeface="Arial"/>
                <a:cs typeface="Arial"/>
              </a:rPr>
              <a:t> </a:t>
            </a:r>
            <a:r>
              <a:rPr lang="en-CA" sz="2000" dirty="0" err="1">
                <a:latin typeface="Arial"/>
                <a:cs typeface="Arial"/>
              </a:rPr>
              <a:t>maison</a:t>
            </a:r>
            <a:r>
              <a:rPr lang="en-CA" sz="2000" dirty="0">
                <a:latin typeface="Arial"/>
                <a:cs typeface="Arial"/>
              </a:rPr>
              <a:t> </a:t>
            </a:r>
            <a:br>
              <a:rPr lang="en-CA" sz="2000" dirty="0">
                <a:latin typeface="Arial"/>
                <a:cs typeface="Arial"/>
              </a:rPr>
            </a:br>
            <a:r>
              <a:rPr lang="en-CA" sz="1800" dirty="0">
                <a:solidFill>
                  <a:schemeClr val="bg1">
                    <a:lumMod val="50000"/>
                  </a:schemeClr>
                </a:solidFill>
                <a:latin typeface="Arial" charset="0"/>
              </a:rPr>
              <a:t>(qui </a:t>
            </a:r>
            <a:r>
              <a:rPr lang="en-CA" sz="1800" dirty="0" err="1">
                <a:solidFill>
                  <a:schemeClr val="bg1">
                    <a:lumMod val="50000"/>
                  </a:schemeClr>
                </a:solidFill>
                <a:latin typeface="Arial" charset="0"/>
              </a:rPr>
              <a:t>m’appartient</a:t>
            </a:r>
            <a:r>
              <a:rPr lang="en-CA" sz="1800" dirty="0">
                <a:solidFill>
                  <a:schemeClr val="bg1">
                    <a:lumMod val="50000"/>
                  </a:schemeClr>
                </a:solidFill>
                <a:latin typeface="Arial" charset="0"/>
              </a:rPr>
              <a:t>)	</a:t>
            </a:r>
          </a:p>
          <a:p>
            <a:pPr eaLnBrk="1" hangingPunct="1">
              <a:defRPr/>
            </a:pPr>
            <a:endParaRPr lang="en-CA" sz="2000" dirty="0">
              <a:latin typeface="Arial" charset="0"/>
            </a:endParaRPr>
          </a:p>
          <a:p>
            <a:pPr>
              <a:defRPr/>
            </a:pPr>
            <a:r>
              <a:rPr lang="en-CA" sz="2000" dirty="0" err="1">
                <a:latin typeface="Arial" charset="0"/>
              </a:rPr>
              <a:t>une</a:t>
            </a:r>
            <a:r>
              <a:rPr lang="en-CA" sz="2000" dirty="0">
                <a:latin typeface="Arial" charset="0"/>
              </a:rPr>
              <a:t> </a:t>
            </a:r>
            <a:r>
              <a:rPr lang="en-CA" sz="2000" b="1" dirty="0">
                <a:latin typeface="Arial" charset="0"/>
              </a:rPr>
              <a:t>sale</a:t>
            </a:r>
            <a:r>
              <a:rPr lang="en-CA" sz="2000" dirty="0">
                <a:latin typeface="Arial" charset="0"/>
              </a:rPr>
              <a:t> affaire</a:t>
            </a:r>
            <a:r>
              <a:rPr lang="en-CA" sz="2000" dirty="0">
                <a:latin typeface="Arial"/>
                <a:cs typeface="Arial"/>
              </a:rPr>
              <a:t> </a:t>
            </a:r>
            <a:br>
              <a:rPr lang="en-CA" sz="2000" dirty="0">
                <a:latin typeface="Arial"/>
                <a:cs typeface="Arial"/>
              </a:rPr>
            </a:br>
            <a:r>
              <a:rPr lang="en-CA" sz="1800" dirty="0">
                <a:solidFill>
                  <a:schemeClr val="bg1">
                    <a:lumMod val="50000"/>
                  </a:schemeClr>
                </a:solidFill>
                <a:latin typeface="Arial" charset="0"/>
              </a:rPr>
              <a:t>(</a:t>
            </a:r>
            <a:r>
              <a:rPr lang="en-CA" sz="1800" dirty="0" err="1">
                <a:solidFill>
                  <a:schemeClr val="bg1">
                    <a:lumMod val="50000"/>
                  </a:schemeClr>
                </a:solidFill>
                <a:latin typeface="Arial" charset="0"/>
              </a:rPr>
              <a:t>mauvaise</a:t>
            </a:r>
            <a:r>
              <a:rPr lang="en-CA" sz="1800" dirty="0">
                <a:solidFill>
                  <a:schemeClr val="bg1">
                    <a:lumMod val="50000"/>
                  </a:schemeClr>
                </a:solidFill>
                <a:latin typeface="Arial" charset="0"/>
              </a:rPr>
              <a:t>)</a:t>
            </a:r>
          </a:p>
          <a:p>
            <a:pPr eaLnBrk="1" hangingPunct="1">
              <a:defRPr/>
            </a:pPr>
            <a:endParaRPr lang="en-CA" sz="2000" dirty="0">
              <a:solidFill>
                <a:schemeClr val="bg1">
                  <a:lumMod val="50000"/>
                </a:schemeClr>
              </a:solidFill>
              <a:latin typeface="Arial"/>
              <a:cs typeface="Arial"/>
            </a:endParaRPr>
          </a:p>
          <a:p>
            <a:pPr>
              <a:defRPr/>
            </a:pPr>
            <a:r>
              <a:rPr lang="en-CA" sz="2000" dirty="0" err="1">
                <a:latin typeface="Arial"/>
                <a:cs typeface="Arial"/>
              </a:rPr>
              <a:t>mon</a:t>
            </a:r>
            <a:r>
              <a:rPr lang="en-CA" sz="2000" dirty="0">
                <a:latin typeface="Arial"/>
                <a:cs typeface="Arial"/>
              </a:rPr>
              <a:t> </a:t>
            </a:r>
            <a:r>
              <a:rPr lang="en-CA" sz="2000" b="1" dirty="0">
                <a:latin typeface="Arial"/>
                <a:cs typeface="Arial"/>
              </a:rPr>
              <a:t>seul </a:t>
            </a:r>
            <a:r>
              <a:rPr lang="en-CA" sz="2000" dirty="0">
                <a:latin typeface="Arial"/>
                <a:cs typeface="Arial"/>
              </a:rPr>
              <a:t>souci </a:t>
            </a:r>
            <a:br>
              <a:rPr lang="en-CA" sz="2000" dirty="0">
                <a:latin typeface="Arial"/>
                <a:cs typeface="Arial"/>
              </a:rPr>
            </a:br>
            <a:r>
              <a:rPr lang="en-CA" sz="1800" dirty="0">
                <a:solidFill>
                  <a:schemeClr val="bg1">
                    <a:lumMod val="50000"/>
                  </a:schemeClr>
                </a:solidFill>
                <a:latin typeface="Arial" charset="0"/>
              </a:rPr>
              <a:t>(</a:t>
            </a:r>
            <a:r>
              <a:rPr lang="en-CA" sz="1800" dirty="0" err="1">
                <a:solidFill>
                  <a:schemeClr val="bg1">
                    <a:lumMod val="50000"/>
                  </a:schemeClr>
                </a:solidFill>
                <a:latin typeface="Arial" charset="0"/>
              </a:rPr>
              <a:t>seulement</a:t>
            </a:r>
            <a:r>
              <a:rPr lang="en-CA" sz="1800" dirty="0">
                <a:solidFill>
                  <a:schemeClr val="bg1">
                    <a:lumMod val="50000"/>
                  </a:schemeClr>
                </a:solidFill>
                <a:latin typeface="Arial" charset="0"/>
              </a:rPr>
              <a:t> un)</a:t>
            </a:r>
          </a:p>
          <a:p>
            <a:pPr eaLnBrk="1" hangingPunct="1">
              <a:defRPr/>
            </a:pPr>
            <a:endParaRPr lang="en-CA" sz="2000" dirty="0">
              <a:solidFill>
                <a:schemeClr val="bg1">
                  <a:lumMod val="50000"/>
                </a:schemeClr>
              </a:solidFill>
              <a:latin typeface="Arial"/>
              <a:cs typeface="Arial"/>
            </a:endParaRPr>
          </a:p>
          <a:p>
            <a:pPr eaLnBrk="1" hangingPunct="1">
              <a:defRPr/>
            </a:pPr>
            <a:r>
              <a:rPr lang="en-CA" sz="2000" dirty="0">
                <a:latin typeface="Arial" charset="0"/>
              </a:rPr>
              <a:t>	</a:t>
            </a:r>
          </a:p>
        </p:txBody>
      </p:sp>
      <p:pic>
        <p:nvPicPr>
          <p:cNvPr id="12" name="Picture 11" descr="Icon&#10;&#10;Description automatically generated">
            <a:extLst>
              <a:ext uri="{FF2B5EF4-FFF2-40B4-BE49-F238E27FC236}">
                <a16:creationId xmlns:a16="http://schemas.microsoft.com/office/drawing/2014/main" id="{C959E003-8097-1875-DC9B-700CF80158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97330" y="1799719"/>
            <a:ext cx="512064" cy="512064"/>
          </a:xfrm>
          <a:prstGeom prst="rect">
            <a:avLst/>
          </a:prstGeom>
        </p:spPr>
      </p:pic>
      <p:pic>
        <p:nvPicPr>
          <p:cNvPr id="14" name="Picture 13" descr="Icon&#10;&#10;Description automatically generated">
            <a:extLst>
              <a:ext uri="{FF2B5EF4-FFF2-40B4-BE49-F238E27FC236}">
                <a16:creationId xmlns:a16="http://schemas.microsoft.com/office/drawing/2014/main" id="{91B27C06-3943-CBF2-E040-5A6B666FAA4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0755" y="1799719"/>
            <a:ext cx="512064" cy="512064"/>
          </a:xfrm>
          <a:prstGeom prst="rect">
            <a:avLst/>
          </a:prstGeom>
        </p:spPr>
      </p:pic>
      <p:pic>
        <p:nvPicPr>
          <p:cNvPr id="16" name="Picture 15" descr="Icon&#10;&#10;Description automatically generated">
            <a:extLst>
              <a:ext uri="{FF2B5EF4-FFF2-40B4-BE49-F238E27FC236}">
                <a16:creationId xmlns:a16="http://schemas.microsoft.com/office/drawing/2014/main" id="{E0FC2B6F-FE74-BA12-37F5-B25234CE6D9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7330" y="3511866"/>
            <a:ext cx="512064" cy="512064"/>
          </a:xfrm>
          <a:prstGeom prst="rect">
            <a:avLst/>
          </a:prstGeom>
        </p:spPr>
      </p:pic>
      <p:pic>
        <p:nvPicPr>
          <p:cNvPr id="18" name="Picture 17" descr="Icon&#10;&#10;Description automatically generated">
            <a:extLst>
              <a:ext uri="{FF2B5EF4-FFF2-40B4-BE49-F238E27FC236}">
                <a16:creationId xmlns:a16="http://schemas.microsoft.com/office/drawing/2014/main" id="{283DC309-7833-7FF6-ED81-74F00DB8690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70755" y="3576052"/>
            <a:ext cx="512064" cy="512064"/>
          </a:xfrm>
          <a:prstGeom prst="rect">
            <a:avLst/>
          </a:prstGeom>
        </p:spPr>
      </p:pic>
      <p:pic>
        <p:nvPicPr>
          <p:cNvPr id="20" name="Picture 19" descr="Icon&#10;&#10;Description automatically generated">
            <a:extLst>
              <a:ext uri="{FF2B5EF4-FFF2-40B4-BE49-F238E27FC236}">
                <a16:creationId xmlns:a16="http://schemas.microsoft.com/office/drawing/2014/main" id="{9D7A95D9-B83E-0696-32AA-BA6DB91008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619013" y="2687885"/>
            <a:ext cx="512064" cy="512064"/>
          </a:xfrm>
          <a:prstGeom prst="rect">
            <a:avLst/>
          </a:prstGeom>
        </p:spPr>
      </p:pic>
      <p:pic>
        <p:nvPicPr>
          <p:cNvPr id="22" name="Picture 21" descr="Icon&#10;&#10;Description automatically generated">
            <a:extLst>
              <a:ext uri="{FF2B5EF4-FFF2-40B4-BE49-F238E27FC236}">
                <a16:creationId xmlns:a16="http://schemas.microsoft.com/office/drawing/2014/main" id="{D44AC324-CF77-F314-4EE8-4B43286FC09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97330" y="2655792"/>
            <a:ext cx="512064" cy="512064"/>
          </a:xfrm>
          <a:prstGeom prst="rect">
            <a:avLst/>
          </a:prstGeom>
        </p:spPr>
      </p:pic>
      <p:pic>
        <p:nvPicPr>
          <p:cNvPr id="24" name="Picture 23" descr="Icon&#10;&#10;Description automatically generated">
            <a:extLst>
              <a:ext uri="{FF2B5EF4-FFF2-40B4-BE49-F238E27FC236}">
                <a16:creationId xmlns:a16="http://schemas.microsoft.com/office/drawing/2014/main" id="{F93CDF25-F848-71D8-A299-98CFFBA6A00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997330" y="4464218"/>
            <a:ext cx="512064" cy="512064"/>
          </a:xfrm>
          <a:prstGeom prst="rect">
            <a:avLst/>
          </a:prstGeom>
        </p:spPr>
      </p:pic>
      <p:pic>
        <p:nvPicPr>
          <p:cNvPr id="26" name="Picture 25" descr="Icon&#10;&#10;Description automatically generated">
            <a:extLst>
              <a:ext uri="{FF2B5EF4-FFF2-40B4-BE49-F238E27FC236}">
                <a16:creationId xmlns:a16="http://schemas.microsoft.com/office/drawing/2014/main" id="{C4B7F115-FEB1-8532-5B98-141927E6F22B}"/>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690297" y="4464218"/>
            <a:ext cx="512064" cy="512064"/>
          </a:xfrm>
          <a:prstGeom prst="rect">
            <a:avLst/>
          </a:prstGeom>
        </p:spPr>
      </p:pic>
      <p:pic>
        <p:nvPicPr>
          <p:cNvPr id="30" name="Picture 29" descr="Icon&#10;&#10;Description automatically generated">
            <a:extLst>
              <a:ext uri="{FF2B5EF4-FFF2-40B4-BE49-F238E27FC236}">
                <a16:creationId xmlns:a16="http://schemas.microsoft.com/office/drawing/2014/main" id="{C5DF53FB-8F37-DA80-B674-662ECA184F28}"/>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679843" y="5352384"/>
            <a:ext cx="512064" cy="512064"/>
          </a:xfrm>
          <a:prstGeom prst="rect">
            <a:avLst/>
          </a:prstGeom>
        </p:spPr>
      </p:pic>
      <p:grpSp>
        <p:nvGrpSpPr>
          <p:cNvPr id="34" name="Group 33">
            <a:extLst>
              <a:ext uri="{FF2B5EF4-FFF2-40B4-BE49-F238E27FC236}">
                <a16:creationId xmlns:a16="http://schemas.microsoft.com/office/drawing/2014/main" id="{F63F1814-3B42-3AF4-F84C-097BCB4ACE9D}"/>
              </a:ext>
            </a:extLst>
          </p:cNvPr>
          <p:cNvGrpSpPr/>
          <p:nvPr/>
        </p:nvGrpSpPr>
        <p:grpSpPr>
          <a:xfrm>
            <a:off x="1968753" y="5352384"/>
            <a:ext cx="569218" cy="569218"/>
            <a:chOff x="1298577" y="5783362"/>
            <a:chExt cx="569218" cy="569218"/>
          </a:xfrm>
        </p:grpSpPr>
        <p:sp>
          <p:nvSpPr>
            <p:cNvPr id="31" name="Oval 30">
              <a:extLst>
                <a:ext uri="{FF2B5EF4-FFF2-40B4-BE49-F238E27FC236}">
                  <a16:creationId xmlns:a16="http://schemas.microsoft.com/office/drawing/2014/main" id="{36E34244-482C-F60A-7A69-8C612938754F}"/>
                </a:ext>
              </a:extLst>
            </p:cNvPr>
            <p:cNvSpPr/>
            <p:nvPr/>
          </p:nvSpPr>
          <p:spPr bwMode="auto">
            <a:xfrm>
              <a:off x="1327154" y="5783362"/>
              <a:ext cx="512064" cy="512064"/>
            </a:xfrm>
            <a:prstGeom prst="ellipse">
              <a:avLst/>
            </a:prstGeom>
            <a:solidFill>
              <a:srgbClr val="A7C2DD"/>
            </a:solidFill>
            <a:ln>
              <a:solidFill>
                <a:srgbClr val="A7C2DD"/>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pic>
          <p:nvPicPr>
            <p:cNvPr id="33" name="Picture 32" descr="Arrow&#10;&#10;Description automatically generated with medium confidence">
              <a:extLst>
                <a:ext uri="{FF2B5EF4-FFF2-40B4-BE49-F238E27FC236}">
                  <a16:creationId xmlns:a16="http://schemas.microsoft.com/office/drawing/2014/main" id="{893F1DAA-C3AD-33C1-C8F0-412DEE592308}"/>
                </a:ext>
              </a:extLst>
            </p:cNvPr>
            <p:cNvPicPr>
              <a:picLocks noChangeAspect="1"/>
            </p:cNvPicPr>
            <p:nvPr/>
          </p:nvPicPr>
          <p:blipFill rotWithShape="1">
            <a:blip r:embed="rId13">
              <a:extLst>
                <a:ext uri="{28A0092B-C50C-407E-A947-70E740481C1C}">
                  <a14:useLocalDpi xmlns:a14="http://schemas.microsoft.com/office/drawing/2010/main" val="0"/>
                </a:ext>
              </a:extLst>
            </a:blip>
            <a:srcRect t="1166" r="1166"/>
            <a:stretch/>
          </p:blipFill>
          <p:spPr>
            <a:xfrm>
              <a:off x="1298577" y="5783362"/>
              <a:ext cx="569218" cy="569218"/>
            </a:xfrm>
            <a:prstGeom prst="rect">
              <a:avLst/>
            </a:prstGeom>
          </p:spPr>
        </p:pic>
      </p:grpSp>
      <p:pic>
        <p:nvPicPr>
          <p:cNvPr id="35" name="Picture 34" descr="Icon&#10;&#10;Description automatically generated">
            <a:extLst>
              <a:ext uri="{FF2B5EF4-FFF2-40B4-BE49-F238E27FC236}">
                <a16:creationId xmlns:a16="http://schemas.microsoft.com/office/drawing/2014/main" id="{E897E13D-1B95-3FF5-1738-AF717C886DE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9843" y="1799719"/>
            <a:ext cx="512064" cy="512064"/>
          </a:xfrm>
          <a:prstGeom prst="rect">
            <a:avLst/>
          </a:prstGeom>
        </p:spPr>
      </p:pic>
      <p:pic>
        <p:nvPicPr>
          <p:cNvPr id="36" name="Picture 35" descr="Icon&#10;&#10;Description automatically generated">
            <a:extLst>
              <a:ext uri="{FF2B5EF4-FFF2-40B4-BE49-F238E27FC236}">
                <a16:creationId xmlns:a16="http://schemas.microsoft.com/office/drawing/2014/main" id="{DF7A578B-206B-589E-18C6-81CBF4E6FC6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79843" y="3576052"/>
            <a:ext cx="512064" cy="512064"/>
          </a:xfrm>
          <a:prstGeom prst="rect">
            <a:avLst/>
          </a:prstGeom>
        </p:spPr>
      </p:pic>
      <p:pic>
        <p:nvPicPr>
          <p:cNvPr id="38" name="Picture 37" descr="Icon&#10;&#10;Description automatically generated">
            <a:extLst>
              <a:ext uri="{FF2B5EF4-FFF2-40B4-BE49-F238E27FC236}">
                <a16:creationId xmlns:a16="http://schemas.microsoft.com/office/drawing/2014/main" id="{A06332DA-2D42-4172-FC5B-04E26BCDAC7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679843" y="4464218"/>
            <a:ext cx="512064" cy="512064"/>
          </a:xfrm>
          <a:prstGeom prst="rect">
            <a:avLst/>
          </a:prstGeom>
        </p:spPr>
      </p:pic>
      <p:sp>
        <p:nvSpPr>
          <p:cNvPr id="19" name="Rectangle 18">
            <a:extLst>
              <a:ext uri="{FF2B5EF4-FFF2-40B4-BE49-F238E27FC236}">
                <a16:creationId xmlns:a16="http://schemas.microsoft.com/office/drawing/2014/main" id="{3F427830-284B-D7D2-0288-7803811C0133}"/>
              </a:ext>
            </a:extLst>
          </p:cNvPr>
          <p:cNvSpPr/>
          <p:nvPr/>
        </p:nvSpPr>
        <p:spPr bwMode="auto">
          <a:xfrm>
            <a:off x="178302" y="1606579"/>
            <a:ext cx="10719352" cy="871509"/>
          </a:xfrm>
          <a:prstGeom prst="rect">
            <a:avLst/>
          </a:prstGeom>
          <a:noFill/>
          <a:ln>
            <a:solidFill>
              <a:schemeClr val="accent2">
                <a:lumMod val="75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1" name="Rectangle 20">
            <a:extLst>
              <a:ext uri="{FF2B5EF4-FFF2-40B4-BE49-F238E27FC236}">
                <a16:creationId xmlns:a16="http://schemas.microsoft.com/office/drawing/2014/main" id="{3D919B6D-E69D-A3B3-89F1-F150ED30FCB4}"/>
              </a:ext>
            </a:extLst>
          </p:cNvPr>
          <p:cNvSpPr/>
          <p:nvPr/>
        </p:nvSpPr>
        <p:spPr bwMode="auto">
          <a:xfrm>
            <a:off x="178302" y="2476053"/>
            <a:ext cx="10719352" cy="871509"/>
          </a:xfrm>
          <a:prstGeom prst="rect">
            <a:avLst/>
          </a:prstGeom>
          <a:noFill/>
          <a:ln>
            <a:solidFill>
              <a:schemeClr val="accent2">
                <a:lumMod val="75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3" name="Rectangle 22">
            <a:extLst>
              <a:ext uri="{FF2B5EF4-FFF2-40B4-BE49-F238E27FC236}">
                <a16:creationId xmlns:a16="http://schemas.microsoft.com/office/drawing/2014/main" id="{CA3DEAEF-B2CD-6E5F-B2A9-1F7C95A723EB}"/>
              </a:ext>
            </a:extLst>
          </p:cNvPr>
          <p:cNvSpPr/>
          <p:nvPr/>
        </p:nvSpPr>
        <p:spPr bwMode="auto">
          <a:xfrm>
            <a:off x="178302" y="3345527"/>
            <a:ext cx="10719352" cy="871509"/>
          </a:xfrm>
          <a:prstGeom prst="rect">
            <a:avLst/>
          </a:prstGeom>
          <a:noFill/>
          <a:ln>
            <a:solidFill>
              <a:schemeClr val="accent2">
                <a:lumMod val="75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5" name="Rectangle 24">
            <a:extLst>
              <a:ext uri="{FF2B5EF4-FFF2-40B4-BE49-F238E27FC236}">
                <a16:creationId xmlns:a16="http://schemas.microsoft.com/office/drawing/2014/main" id="{D40D3A81-7C99-D24A-9958-6B62E51190C6}"/>
              </a:ext>
            </a:extLst>
          </p:cNvPr>
          <p:cNvSpPr/>
          <p:nvPr/>
        </p:nvSpPr>
        <p:spPr bwMode="auto">
          <a:xfrm>
            <a:off x="178302" y="4216211"/>
            <a:ext cx="10719352" cy="871509"/>
          </a:xfrm>
          <a:prstGeom prst="rect">
            <a:avLst/>
          </a:prstGeom>
          <a:noFill/>
          <a:ln>
            <a:solidFill>
              <a:schemeClr val="accent2">
                <a:lumMod val="75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7" name="Rectangle 26">
            <a:extLst>
              <a:ext uri="{FF2B5EF4-FFF2-40B4-BE49-F238E27FC236}">
                <a16:creationId xmlns:a16="http://schemas.microsoft.com/office/drawing/2014/main" id="{CD2D861D-192A-F228-9EA8-04E907C1360C}"/>
              </a:ext>
            </a:extLst>
          </p:cNvPr>
          <p:cNvSpPr/>
          <p:nvPr/>
        </p:nvSpPr>
        <p:spPr bwMode="auto">
          <a:xfrm>
            <a:off x="178302" y="5082427"/>
            <a:ext cx="10719352" cy="871509"/>
          </a:xfrm>
          <a:prstGeom prst="rect">
            <a:avLst/>
          </a:prstGeom>
          <a:noFill/>
          <a:ln>
            <a:solidFill>
              <a:schemeClr val="accent2">
                <a:lumMod val="75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Tree>
    <p:custDataLst>
      <p:tags r:id="rId1"/>
    </p:custDataLst>
    <p:extLst>
      <p:ext uri="{BB962C8B-B14F-4D97-AF65-F5344CB8AC3E}">
        <p14:creationId xmlns:p14="http://schemas.microsoft.com/office/powerpoint/2010/main" val="38131534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9"/>
                                        </p:tgtEl>
                                        <p:attrNameLst>
                                          <p:attrName>style.visibility</p:attrName>
                                        </p:attrNameLst>
                                      </p:cBhvr>
                                      <p:to>
                                        <p:strVal val="hidden"/>
                                      </p:to>
                                    </p:set>
                                  </p:childTnLst>
                                </p:cTn>
                              </p:par>
                              <p:par>
                                <p:cTn id="12" presetID="22" presetClass="entr" presetSubtype="8"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left)">
                                      <p:cBhvr>
                                        <p:cTn id="14" dur="500"/>
                                        <p:tgtEl>
                                          <p:spTgt spid="21"/>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21"/>
                                        </p:tgtEl>
                                        <p:attrNameLst>
                                          <p:attrName>style.visibility</p:attrName>
                                        </p:attrNameLst>
                                      </p:cBhvr>
                                      <p:to>
                                        <p:strVal val="hidden"/>
                                      </p:to>
                                    </p:set>
                                  </p:childTnLst>
                                </p:cTn>
                              </p:par>
                              <p:par>
                                <p:cTn id="19" presetID="22" presetClass="entr" presetSubtype="8"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23"/>
                                        </p:tgtEl>
                                        <p:attrNameLst>
                                          <p:attrName>style.visibility</p:attrName>
                                        </p:attrNameLst>
                                      </p:cBhvr>
                                      <p:to>
                                        <p:strVal val="hidden"/>
                                      </p:to>
                                    </p:set>
                                  </p:childTnLst>
                                </p:cTn>
                              </p:par>
                              <p:par>
                                <p:cTn id="26" presetID="22" presetClass="entr" presetSubtype="8"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left)">
                                      <p:cBhvr>
                                        <p:cTn id="28" dur="500"/>
                                        <p:tgtEl>
                                          <p:spTgt spid="25"/>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25"/>
                                        </p:tgtEl>
                                        <p:attrNameLst>
                                          <p:attrName>style.visibility</p:attrName>
                                        </p:attrNameLst>
                                      </p:cBhvr>
                                      <p:to>
                                        <p:strVal val="hidden"/>
                                      </p:to>
                                    </p:set>
                                  </p:childTnLst>
                                </p:cTn>
                              </p:par>
                              <p:par>
                                <p:cTn id="33" presetID="22" presetClass="entr" presetSubtype="8"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left)">
                                      <p:cBhvr>
                                        <p:cTn id="35" dur="500"/>
                                        <p:tgtEl>
                                          <p:spTgt spid="27"/>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grpId="1" nodeType="clickEffect">
                                  <p:stCondLst>
                                    <p:cond delay="0"/>
                                  </p:stCondLst>
                                  <p:childTnLst>
                                    <p:set>
                                      <p:cBhvr>
                                        <p:cTn id="39" dur="1" fill="hold">
                                          <p:stCondLst>
                                            <p:cond delay="0"/>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1" grpId="0" animBg="1"/>
      <p:bldP spid="21" grpId="1" animBg="1"/>
      <p:bldP spid="23" grpId="0" animBg="1"/>
      <p:bldP spid="23" grpId="1" animBg="1"/>
      <p:bldP spid="25" grpId="0" animBg="1"/>
      <p:bldP spid="25" grpId="1" animBg="1"/>
      <p:bldP spid="27" grpId="0" animBg="1"/>
      <p:bldP spid="27"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MMPROD_SUBSTITUTION_ID" val="{AA47B94E-7E08-4A7E-B1E2-C592323D9FA7}"/>
</p:tagLst>
</file>

<file path=ppt/tags/tag11.xml><?xml version="1.0" encoding="utf-8"?>
<p:tagLst xmlns:a="http://schemas.openxmlformats.org/drawingml/2006/main" xmlns:r="http://schemas.openxmlformats.org/officeDocument/2006/relationships" xmlns:p="http://schemas.openxmlformats.org/presentationml/2006/main">
  <p:tag name="TIMING" val="|1.6|3.7"/>
</p:tagLst>
</file>

<file path=ppt/tags/tag12.xml><?xml version="1.0" encoding="utf-8"?>
<p:tagLst xmlns:a="http://schemas.openxmlformats.org/drawingml/2006/main" xmlns:r="http://schemas.openxmlformats.org/officeDocument/2006/relationships" xmlns:p="http://schemas.openxmlformats.org/presentationml/2006/main">
  <p:tag name="MMPROD_SUBSTITUTION_ID" val="{2598ABB2-59FE-4764-BAE4-65485AC36770}"/>
</p:tagLst>
</file>

<file path=ppt/tags/tag13.xml><?xml version="1.0" encoding="utf-8"?>
<p:tagLst xmlns:a="http://schemas.openxmlformats.org/drawingml/2006/main" xmlns:r="http://schemas.openxmlformats.org/officeDocument/2006/relationships" xmlns:p="http://schemas.openxmlformats.org/presentationml/2006/main">
  <p:tag name="MMPROD_SUBSTITUTION_ID" val="{BE7B7AAF-A433-4E16-ABC6-42FDA4AEF022}"/>
</p:tagLst>
</file>

<file path=ppt/tags/tag14.xml><?xml version="1.0" encoding="utf-8"?>
<p:tagLst xmlns:a="http://schemas.openxmlformats.org/drawingml/2006/main" xmlns:r="http://schemas.openxmlformats.org/officeDocument/2006/relationships" xmlns:p="http://schemas.openxmlformats.org/presentationml/2006/main">
  <p:tag name="TIMING" val="|5.3|18|23.3|15.9|15.1|25.8|23.4"/>
</p:tagLst>
</file>

<file path=ppt/tags/tag15.xml><?xml version="1.0" encoding="utf-8"?>
<p:tagLst xmlns:a="http://schemas.openxmlformats.org/drawingml/2006/main" xmlns:r="http://schemas.openxmlformats.org/officeDocument/2006/relationships" xmlns:p="http://schemas.openxmlformats.org/presentationml/2006/main">
  <p:tag name="TIMING" val="|0.8|21.7|13.8|21.1|18.8|20.1"/>
</p:tagLst>
</file>

<file path=ppt/tags/tag2.xml><?xml version="1.0" encoding="utf-8"?>
<p:tagLst xmlns:a="http://schemas.openxmlformats.org/drawingml/2006/main" xmlns:r="http://schemas.openxmlformats.org/officeDocument/2006/relationships" xmlns:p="http://schemas.openxmlformats.org/presentationml/2006/main">
  <p:tag name="TIMING" val="|1.6|4|3.4|4|7.2|9"/>
</p:tagLst>
</file>

<file path=ppt/tags/tag3.xml><?xml version="1.0" encoding="utf-8"?>
<p:tagLst xmlns:a="http://schemas.openxmlformats.org/drawingml/2006/main" xmlns:r="http://schemas.openxmlformats.org/officeDocument/2006/relationships" xmlns:p="http://schemas.openxmlformats.org/presentationml/2006/main">
  <p:tag name="TIMING" val="|0.7|0.9|17.9|11.7|23"/>
</p:tagLst>
</file>

<file path=ppt/tags/tag4.xml><?xml version="1.0" encoding="utf-8"?>
<p:tagLst xmlns:a="http://schemas.openxmlformats.org/drawingml/2006/main" xmlns:r="http://schemas.openxmlformats.org/officeDocument/2006/relationships" xmlns:p="http://schemas.openxmlformats.org/presentationml/2006/main">
  <p:tag name="TIMING" val="|28.1|5.7|12.1|6.7|23.5|10.5|13.2|26.8|10.3"/>
</p:tagLst>
</file>

<file path=ppt/tags/tag5.xml><?xml version="1.0" encoding="utf-8"?>
<p:tagLst xmlns:a="http://schemas.openxmlformats.org/drawingml/2006/main" xmlns:r="http://schemas.openxmlformats.org/officeDocument/2006/relationships" xmlns:p="http://schemas.openxmlformats.org/presentationml/2006/main">
  <p:tag name="TIMING" val="|7.4|2.2|4|2.2|4.5|4.3|8.5"/>
</p:tagLst>
</file>

<file path=ppt/tags/tag6.xml><?xml version="1.0" encoding="utf-8"?>
<p:tagLst xmlns:a="http://schemas.openxmlformats.org/drawingml/2006/main" xmlns:r="http://schemas.openxmlformats.org/officeDocument/2006/relationships" xmlns:p="http://schemas.openxmlformats.org/presentationml/2006/main">
  <p:tag name="MMPROD_SUBSTITUTION_ID" val="{73602C96-9774-4CB8-8CF6-394B57C3E2F2}"/>
</p:tagLst>
</file>

<file path=ppt/tags/tag7.xml><?xml version="1.0" encoding="utf-8"?>
<p:tagLst xmlns:a="http://schemas.openxmlformats.org/drawingml/2006/main" xmlns:r="http://schemas.openxmlformats.org/officeDocument/2006/relationships" xmlns:p="http://schemas.openxmlformats.org/presentationml/2006/main">
  <p:tag name="MMPROD_SUBSTITUTION_ID" val="{613D1C70-89C8-4528-9AFA-E5E3A38361BF}"/>
</p:tagLst>
</file>

<file path=ppt/tags/tag8.xml><?xml version="1.0" encoding="utf-8"?>
<p:tagLst xmlns:a="http://schemas.openxmlformats.org/drawingml/2006/main" xmlns:r="http://schemas.openxmlformats.org/officeDocument/2006/relationships" xmlns:p="http://schemas.openxmlformats.org/presentationml/2006/main">
  <p:tag name="TIMING" val="|3.2|10.4"/>
</p:tagLst>
</file>

<file path=ppt/tags/tag9.xml><?xml version="1.0" encoding="utf-8"?>
<p:tagLst xmlns:a="http://schemas.openxmlformats.org/drawingml/2006/main" xmlns:r="http://schemas.openxmlformats.org/officeDocument/2006/relationships" xmlns:p="http://schemas.openxmlformats.org/presentationml/2006/main">
  <p:tag name="MMPROD_SUBSTITUTION_ID" val="{2FD8F1A1-2CBB-4902-A488-B959C302718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2725</TotalTime>
  <Pages>0</Pages>
  <Words>2079</Words>
  <Characters>0</Characters>
  <Application>Microsoft Office PowerPoint</Application>
  <PresentationFormat>Custom</PresentationFormat>
  <Lines>0</Lines>
  <Paragraphs>226</Paragraphs>
  <Slides>9</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Calibri</vt:lpstr>
      <vt:lpstr>Courier New</vt:lpstr>
      <vt:lpstr>Cubano</vt:lpstr>
      <vt:lpstr>Gill Sans</vt:lpstr>
      <vt:lpstr>Open Sans</vt:lpstr>
      <vt:lpstr>Symbol</vt:lpstr>
      <vt:lpstr>Wingdings</vt:lpstr>
      <vt:lpstr>Title &amp; Bullets</vt:lpstr>
      <vt:lpstr>La place des adjectifs</vt:lpstr>
      <vt:lpstr>Après ou devant le nom? </vt:lpstr>
      <vt:lpstr>Après ou devant le nom? </vt:lpstr>
      <vt:lpstr>Place des adjectifs multiples</vt:lpstr>
      <vt:lpstr>Changement de sens de l'adjectif selon sa position</vt:lpstr>
      <vt:lpstr>Changement de sens de l'adjectif selon sa position</vt:lpstr>
      <vt:lpstr>Changement de sens de l'adjectif selon sa position</vt:lpstr>
      <vt:lpstr>Changement de sens de l'adjectif selon sa position</vt:lpstr>
      <vt:lpstr>Changement de sens de l'adjectif selon sa position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place des adjectifs</dc:title>
  <dc:creator>Tsedryk, Kanstantsin</dc:creator>
  <cp:keywords>FR252</cp:keywords>
  <cp:lastModifiedBy>KT</cp:lastModifiedBy>
  <cp:revision>485</cp:revision>
  <dcterms:modified xsi:type="dcterms:W3CDTF">2024-01-12T15:57:16Z</dcterms:modified>
</cp:coreProperties>
</file>