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3.xml" ContentType="application/vnd.openxmlformats-officedocument.presentationml.notesSlide+xml"/>
  <Override PartName="/ppt/tags/tag9.xml" ContentType="application/vnd.openxmlformats-officedocument.presentationml.tags+xml"/>
  <Override PartName="/ppt/notesSlides/notesSlide4.xml" ContentType="application/vnd.openxmlformats-officedocument.presentationml.notesSlide+xml"/>
  <Override PartName="/ppt/tags/tag10.xml" ContentType="application/vnd.openxmlformats-officedocument.presentationml.tags+xml"/>
  <Override PartName="/ppt/notesSlides/notesSlide5.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6.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7.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8.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9.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notesSlides/notesSlide10.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13"/>
  </p:notesMasterIdLst>
  <p:handoutMasterIdLst>
    <p:handoutMasterId r:id="rId14"/>
  </p:handoutMasterIdLst>
  <p:sldIdLst>
    <p:sldId id="347" r:id="rId2"/>
    <p:sldId id="348" r:id="rId3"/>
    <p:sldId id="349" r:id="rId4"/>
    <p:sldId id="350" r:id="rId5"/>
    <p:sldId id="351" r:id="rId6"/>
    <p:sldId id="352" r:id="rId7"/>
    <p:sldId id="353" r:id="rId8"/>
    <p:sldId id="354" r:id="rId9"/>
    <p:sldId id="355" r:id="rId10"/>
    <p:sldId id="356" r:id="rId11"/>
    <p:sldId id="357" r:id="rId12"/>
  </p:sldIdLst>
  <p:sldSz cx="12482513" cy="7021513"/>
  <p:notesSz cx="7023100" cy="9309100"/>
  <p:custDataLst>
    <p:tags r:id="rId15"/>
  </p:custDataLst>
  <p:defaultTextStyle>
    <a:defPPr>
      <a:defRPr lang="en-US"/>
    </a:defPPr>
    <a:lvl1pPr algn="l" rtl="0" fontAlgn="base">
      <a:spcBef>
        <a:spcPct val="0"/>
      </a:spcBef>
      <a:spcAft>
        <a:spcPct val="0"/>
      </a:spcAft>
      <a:defRPr sz="3000" kern="1200">
        <a:solidFill>
          <a:srgbClr val="000000"/>
        </a:solidFill>
        <a:latin typeface="Gill Sans" charset="0"/>
        <a:ea typeface="+mn-ea"/>
        <a:cs typeface="ヒラギノ角ゴ ProN W3" charset="0"/>
        <a:sym typeface="Gill Sans" charset="0"/>
      </a:defRPr>
    </a:lvl1pPr>
    <a:lvl2pPr marL="322263" indent="131763" algn="l" rtl="0" fontAlgn="base">
      <a:spcBef>
        <a:spcPct val="0"/>
      </a:spcBef>
      <a:spcAft>
        <a:spcPct val="0"/>
      </a:spcAft>
      <a:defRPr sz="3000" kern="1200">
        <a:solidFill>
          <a:srgbClr val="000000"/>
        </a:solidFill>
        <a:latin typeface="Gill Sans" charset="0"/>
        <a:ea typeface="+mn-ea"/>
        <a:cs typeface="ヒラギノ角ゴ ProN W3" charset="0"/>
        <a:sym typeface="Gill Sans" charset="0"/>
      </a:defRPr>
    </a:lvl2pPr>
    <a:lvl3pPr marL="647700" indent="263525" algn="l" rtl="0" fontAlgn="base">
      <a:spcBef>
        <a:spcPct val="0"/>
      </a:spcBef>
      <a:spcAft>
        <a:spcPct val="0"/>
      </a:spcAft>
      <a:defRPr sz="3000" kern="1200">
        <a:solidFill>
          <a:srgbClr val="000000"/>
        </a:solidFill>
        <a:latin typeface="Gill Sans" charset="0"/>
        <a:ea typeface="+mn-ea"/>
        <a:cs typeface="ヒラギノ角ゴ ProN W3" charset="0"/>
        <a:sym typeface="Gill Sans" charset="0"/>
      </a:defRPr>
    </a:lvl3pPr>
    <a:lvl4pPr marL="971550" indent="396875" algn="l" rtl="0" fontAlgn="base">
      <a:spcBef>
        <a:spcPct val="0"/>
      </a:spcBef>
      <a:spcAft>
        <a:spcPct val="0"/>
      </a:spcAft>
      <a:defRPr sz="3000" kern="1200">
        <a:solidFill>
          <a:srgbClr val="000000"/>
        </a:solidFill>
        <a:latin typeface="Gill Sans" charset="0"/>
        <a:ea typeface="+mn-ea"/>
        <a:cs typeface="ヒラギノ角ゴ ProN W3" charset="0"/>
        <a:sym typeface="Gill Sans" charset="0"/>
      </a:defRPr>
    </a:lvl4pPr>
    <a:lvl5pPr marL="1296988" indent="528638" algn="l" rtl="0" fontAlgn="base">
      <a:spcBef>
        <a:spcPct val="0"/>
      </a:spcBef>
      <a:spcAft>
        <a:spcPct val="0"/>
      </a:spcAft>
      <a:defRPr sz="3000" kern="1200">
        <a:solidFill>
          <a:srgbClr val="000000"/>
        </a:solidFill>
        <a:latin typeface="Gill Sans" charset="0"/>
        <a:ea typeface="+mn-ea"/>
        <a:cs typeface="ヒラギノ角ゴ ProN W3" charset="0"/>
        <a:sym typeface="Gill Sans" charset="0"/>
      </a:defRPr>
    </a:lvl5pPr>
    <a:lvl6pPr marL="2286000" algn="l" defTabSz="914400" rtl="0" eaLnBrk="1" latinLnBrk="0" hangingPunct="1">
      <a:defRPr sz="3000" kern="1200">
        <a:solidFill>
          <a:srgbClr val="000000"/>
        </a:solidFill>
        <a:latin typeface="Gill Sans" charset="0"/>
        <a:ea typeface="+mn-ea"/>
        <a:cs typeface="ヒラギノ角ゴ ProN W3" charset="0"/>
        <a:sym typeface="Gill Sans" charset="0"/>
      </a:defRPr>
    </a:lvl6pPr>
    <a:lvl7pPr marL="2743200" algn="l" defTabSz="914400" rtl="0" eaLnBrk="1" latinLnBrk="0" hangingPunct="1">
      <a:defRPr sz="3000" kern="1200">
        <a:solidFill>
          <a:srgbClr val="000000"/>
        </a:solidFill>
        <a:latin typeface="Gill Sans" charset="0"/>
        <a:ea typeface="+mn-ea"/>
        <a:cs typeface="ヒラギノ角ゴ ProN W3" charset="0"/>
        <a:sym typeface="Gill Sans" charset="0"/>
      </a:defRPr>
    </a:lvl7pPr>
    <a:lvl8pPr marL="3200400" algn="l" defTabSz="914400" rtl="0" eaLnBrk="1" latinLnBrk="0" hangingPunct="1">
      <a:defRPr sz="3000" kern="1200">
        <a:solidFill>
          <a:srgbClr val="000000"/>
        </a:solidFill>
        <a:latin typeface="Gill Sans" charset="0"/>
        <a:ea typeface="+mn-ea"/>
        <a:cs typeface="ヒラギノ角ゴ ProN W3" charset="0"/>
        <a:sym typeface="Gill Sans" charset="0"/>
      </a:defRPr>
    </a:lvl8pPr>
    <a:lvl9pPr marL="3657600" algn="l" defTabSz="914400" rtl="0" eaLnBrk="1" latinLnBrk="0" hangingPunct="1">
      <a:defRPr sz="3000" kern="1200">
        <a:solidFill>
          <a:srgbClr val="000000"/>
        </a:solidFill>
        <a:latin typeface="Gill Sans" charset="0"/>
        <a:ea typeface="+mn-ea"/>
        <a:cs typeface="ヒラギノ角ゴ ProN W3" charset="0"/>
        <a:sym typeface="Gill Sans" charset="0"/>
      </a:defRPr>
    </a:lvl9pPr>
  </p:defaultTextStyle>
  <p:extLst>
    <p:ext uri="{EFAFB233-063F-42B5-8137-9DF3F51BA10A}">
      <p15:sldGuideLst xmlns:p15="http://schemas.microsoft.com/office/powerpoint/2012/main">
        <p15:guide id="1" orient="horz" pos="4012" userDrawn="1">
          <p15:clr>
            <a:srgbClr val="A4A3A4"/>
          </p15:clr>
        </p15:guide>
        <p15:guide id="2" orient="horz" pos="1324" userDrawn="1">
          <p15:clr>
            <a:srgbClr val="A4A3A4"/>
          </p15:clr>
        </p15:guide>
        <p15:guide id="3" pos="788" userDrawn="1">
          <p15:clr>
            <a:srgbClr val="A4A3A4"/>
          </p15:clr>
        </p15:guide>
        <p15:guide id="4" pos="3260" userDrawn="1">
          <p15:clr>
            <a:srgbClr val="A4A3A4"/>
          </p15:clr>
        </p15:guide>
        <p15:guide id="5" pos="7078" userDrawn="1">
          <p15:clr>
            <a:srgbClr val="A4A3A4"/>
          </p15:clr>
        </p15:guide>
        <p15:guide id="6" pos="3524" userDrawn="1">
          <p15:clr>
            <a:srgbClr val="A4A3A4"/>
          </p15:clr>
        </p15:guide>
      </p15:sldGuideLst>
    </p:ext>
    <p:ext uri="{2D200454-40CA-4A62-9FC3-DE9A4176ACB9}">
      <p15:notesGuideLst xmlns:p15="http://schemas.microsoft.com/office/powerpoint/2012/main">
        <p15:guide id="1" orient="horz" pos="2932">
          <p15:clr>
            <a:srgbClr val="A4A3A4"/>
          </p15:clr>
        </p15:guide>
        <p15:guide id="2" pos="221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3C7E7"/>
    <a:srgbClr val="106588"/>
    <a:srgbClr val="32936F"/>
    <a:srgbClr val="21295C"/>
    <a:srgbClr val="6F2A0B"/>
    <a:srgbClr val="3E5E28"/>
    <a:srgbClr val="679192"/>
    <a:srgbClr val="D8E5ED"/>
    <a:srgbClr val="ADC8D7"/>
    <a:srgbClr val="BBD7C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085" autoAdjust="0"/>
    <p:restoredTop sz="87410" autoAdjust="0"/>
  </p:normalViewPr>
  <p:slideViewPr>
    <p:cSldViewPr snapToGrid="0" snapToObjects="1" showGuides="1">
      <p:cViewPr varScale="1">
        <p:scale>
          <a:sx n="90" d="100"/>
          <a:sy n="90" d="100"/>
        </p:scale>
        <p:origin x="96" y="126"/>
      </p:cViewPr>
      <p:guideLst>
        <p:guide orient="horz" pos="4012"/>
        <p:guide orient="horz" pos="1324"/>
        <p:guide pos="788"/>
        <p:guide pos="3260"/>
        <p:guide pos="7078"/>
        <p:guide pos="3524"/>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showGuides="1">
      <p:cViewPr varScale="1">
        <p:scale>
          <a:sx n="81" d="100"/>
          <a:sy n="81" d="100"/>
        </p:scale>
        <p:origin x="3858" y="120"/>
      </p:cViewPr>
      <p:guideLst>
        <p:guide orient="horz" pos="2932"/>
        <p:guide pos="221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Header Placeholder 2">
            <a:extLst>
              <a:ext uri="{FF2B5EF4-FFF2-40B4-BE49-F238E27FC236}">
                <a16:creationId xmlns:a16="http://schemas.microsoft.com/office/drawing/2014/main" id="{A4FAA37D-BD83-F4EC-6A41-6B63072334BB}"/>
              </a:ext>
            </a:extLst>
          </p:cNvPr>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r>
              <a:rPr lang="fr-CA" dirty="0"/>
              <a:t>Le genre des noms </a:t>
            </a: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dt="0"/>
  <p:extLst>
    <p:ext uri="{56416CCD-93CA-4268-BC5B-53C4BB910035}">
      <p15:sldGuideLst xmlns:p15="http://schemas.microsoft.com/office/powerpoint/2012/main">
        <p15:guide id="1" orient="horz" pos="2932" userDrawn="1">
          <p15:clr>
            <a:srgbClr val="F26B43"/>
          </p15:clr>
        </p15:guide>
        <p15:guide id="2" pos="2212"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9D0DC45-13C5-4377-98AD-0C9A4D2CE5FF}"/>
              </a:ext>
            </a:extLst>
          </p:cNvPr>
          <p:cNvSpPr>
            <a:spLocks noGrp="1"/>
          </p:cNvSpPr>
          <p:nvPr>
            <p:ph type="hdr" sz="quarter"/>
          </p:nvPr>
        </p:nvSpPr>
        <p:spPr>
          <a:xfrm>
            <a:off x="0" y="0"/>
            <a:ext cx="3043238" cy="465138"/>
          </a:xfrm>
          <a:prstGeom prst="rect">
            <a:avLst/>
          </a:prstGeom>
        </p:spPr>
        <p:txBody>
          <a:bodyPr vert="horz" lIns="93324" tIns="46662" rIns="93324" bIns="46662" rtlCol="0"/>
          <a:lstStyle>
            <a:lvl1pPr algn="l">
              <a:defRPr sz="1200">
                <a:latin typeface="Gill Sans" charset="0"/>
                <a:ea typeface="ヒラギノ角ゴ ProN W3" charset="0"/>
                <a:cs typeface="ヒラギノ角ゴ ProN W3" charset="0"/>
                <a:sym typeface="Gill Sans" charset="0"/>
              </a:defRPr>
            </a:lvl1pPr>
          </a:lstStyle>
          <a:p>
            <a:pPr>
              <a:defRPr/>
            </a:pPr>
            <a:r>
              <a:rPr lang="en-CA"/>
              <a:t>Titre</a:t>
            </a:r>
          </a:p>
        </p:txBody>
      </p:sp>
      <p:sp>
        <p:nvSpPr>
          <p:cNvPr id="3" name="Date Placeholder 2">
            <a:extLst>
              <a:ext uri="{FF2B5EF4-FFF2-40B4-BE49-F238E27FC236}">
                <a16:creationId xmlns:a16="http://schemas.microsoft.com/office/drawing/2014/main" id="{D08CEA86-2AAE-4FFA-A61F-05447F48C3C8}"/>
              </a:ext>
            </a:extLst>
          </p:cNvPr>
          <p:cNvSpPr>
            <a:spLocks noGrp="1"/>
          </p:cNvSpPr>
          <p:nvPr>
            <p:ph type="dt" idx="1"/>
          </p:nvPr>
        </p:nvSpPr>
        <p:spPr>
          <a:xfrm>
            <a:off x="3978275" y="0"/>
            <a:ext cx="3043238" cy="465138"/>
          </a:xfrm>
          <a:prstGeom prst="rect">
            <a:avLst/>
          </a:prstGeom>
        </p:spPr>
        <p:txBody>
          <a:bodyPr vert="horz" lIns="93324" tIns="46662" rIns="93324" bIns="46662" rtlCol="0"/>
          <a:lstStyle>
            <a:lvl1pPr algn="r">
              <a:defRPr sz="1200">
                <a:latin typeface="Gill Sans" charset="0"/>
                <a:ea typeface="ヒラギノ角ゴ ProN W3" charset="0"/>
                <a:cs typeface="ヒラギノ角ゴ ProN W3" charset="0"/>
                <a:sym typeface="Gill Sans" charset="0"/>
              </a:defRPr>
            </a:lvl1pPr>
          </a:lstStyle>
          <a:p>
            <a:pPr>
              <a:defRPr/>
            </a:pPr>
            <a:fld id="{8EF22E2F-AFEB-411F-85FE-98A3797FCE98}" type="datetimeFigureOut">
              <a:rPr lang="en-US"/>
              <a:pPr>
                <a:defRPr/>
              </a:pPr>
              <a:t>12-Jan-24</a:t>
            </a:fld>
            <a:endParaRPr lang="en-CA"/>
          </a:p>
        </p:txBody>
      </p:sp>
      <p:sp>
        <p:nvSpPr>
          <p:cNvPr id="4" name="Slide Image Placeholder 3">
            <a:extLst>
              <a:ext uri="{FF2B5EF4-FFF2-40B4-BE49-F238E27FC236}">
                <a16:creationId xmlns:a16="http://schemas.microsoft.com/office/drawing/2014/main" id="{1C52AA63-6471-41F4-A435-687AF3E8B988}"/>
              </a:ext>
            </a:extLst>
          </p:cNvPr>
          <p:cNvSpPr>
            <a:spLocks noGrp="1" noRot="1" noChangeAspect="1"/>
          </p:cNvSpPr>
          <p:nvPr>
            <p:ph type="sldImg" idx="2"/>
          </p:nvPr>
        </p:nvSpPr>
        <p:spPr>
          <a:xfrm>
            <a:off x="409575" y="698500"/>
            <a:ext cx="6203950" cy="3490913"/>
          </a:xfrm>
          <a:prstGeom prst="rect">
            <a:avLst/>
          </a:prstGeom>
          <a:noFill/>
          <a:ln w="12700">
            <a:solidFill>
              <a:prstClr val="black"/>
            </a:solidFill>
          </a:ln>
        </p:spPr>
        <p:txBody>
          <a:bodyPr vert="horz" lIns="93324" tIns="46662" rIns="93324" bIns="46662" rtlCol="0" anchor="ctr"/>
          <a:lstStyle/>
          <a:p>
            <a:pPr lvl="0"/>
            <a:endParaRPr lang="en-CA" noProof="0"/>
          </a:p>
        </p:txBody>
      </p:sp>
      <p:sp>
        <p:nvSpPr>
          <p:cNvPr id="5" name="Notes Placeholder 4">
            <a:extLst>
              <a:ext uri="{FF2B5EF4-FFF2-40B4-BE49-F238E27FC236}">
                <a16:creationId xmlns:a16="http://schemas.microsoft.com/office/drawing/2014/main" id="{8D06B235-3C54-4590-97C8-BC161EBC4973}"/>
              </a:ext>
            </a:extLst>
          </p:cNvPr>
          <p:cNvSpPr>
            <a:spLocks noGrp="1"/>
          </p:cNvSpPr>
          <p:nvPr>
            <p:ph type="body" sz="quarter" idx="3"/>
          </p:nvPr>
        </p:nvSpPr>
        <p:spPr>
          <a:xfrm>
            <a:off x="701675" y="4421188"/>
            <a:ext cx="5619750" cy="4189412"/>
          </a:xfrm>
          <a:prstGeom prst="rect">
            <a:avLst/>
          </a:prstGeom>
        </p:spPr>
        <p:txBody>
          <a:bodyPr vert="horz" lIns="93324" tIns="46662" rIns="93324" bIns="46662"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a:p>
        </p:txBody>
      </p:sp>
      <p:sp>
        <p:nvSpPr>
          <p:cNvPr id="6" name="Footer Placeholder 5">
            <a:extLst>
              <a:ext uri="{FF2B5EF4-FFF2-40B4-BE49-F238E27FC236}">
                <a16:creationId xmlns:a16="http://schemas.microsoft.com/office/drawing/2014/main" id="{12E179EC-9E4D-4692-BA24-3BB98A6D9325}"/>
              </a:ext>
            </a:extLst>
          </p:cNvPr>
          <p:cNvSpPr>
            <a:spLocks noGrp="1"/>
          </p:cNvSpPr>
          <p:nvPr>
            <p:ph type="ftr" sz="quarter" idx="4"/>
          </p:nvPr>
        </p:nvSpPr>
        <p:spPr>
          <a:xfrm>
            <a:off x="0" y="8842375"/>
            <a:ext cx="3043238" cy="465138"/>
          </a:xfrm>
          <a:prstGeom prst="rect">
            <a:avLst/>
          </a:prstGeom>
        </p:spPr>
        <p:txBody>
          <a:bodyPr vert="horz" lIns="93324" tIns="46662" rIns="93324" bIns="46662" rtlCol="0" anchor="b"/>
          <a:lstStyle>
            <a:lvl1pPr algn="l">
              <a:defRPr sz="1200">
                <a:latin typeface="Gill Sans" charset="0"/>
                <a:ea typeface="ヒラギノ角ゴ ProN W3" charset="0"/>
                <a:cs typeface="ヒラギノ角ゴ ProN W3" charset="0"/>
                <a:sym typeface="Gill Sans" charset="0"/>
              </a:defRPr>
            </a:lvl1pPr>
          </a:lstStyle>
          <a:p>
            <a:pPr>
              <a:defRPr/>
            </a:pPr>
            <a:r>
              <a:rPr lang="en-CA"/>
              <a:t>FR 252</a:t>
            </a:r>
          </a:p>
        </p:txBody>
      </p:sp>
      <p:sp>
        <p:nvSpPr>
          <p:cNvPr id="7" name="Slide Number Placeholder 6">
            <a:extLst>
              <a:ext uri="{FF2B5EF4-FFF2-40B4-BE49-F238E27FC236}">
                <a16:creationId xmlns:a16="http://schemas.microsoft.com/office/drawing/2014/main" id="{464F6E43-1F00-477A-AA0E-2167945B1DB6}"/>
              </a:ext>
            </a:extLst>
          </p:cNvPr>
          <p:cNvSpPr>
            <a:spLocks noGrp="1"/>
          </p:cNvSpPr>
          <p:nvPr>
            <p:ph type="sldNum" sz="quarter" idx="5"/>
          </p:nvPr>
        </p:nvSpPr>
        <p:spPr>
          <a:xfrm>
            <a:off x="3978275" y="8842375"/>
            <a:ext cx="3043238" cy="465138"/>
          </a:xfrm>
          <a:prstGeom prst="rect">
            <a:avLst/>
          </a:prstGeom>
        </p:spPr>
        <p:txBody>
          <a:bodyPr vert="horz" wrap="square" lIns="93324" tIns="46662" rIns="93324" bIns="46662" numCol="1" anchor="b" anchorCtr="0" compatLnSpc="1">
            <a:prstTxWarp prst="textNoShape">
              <a:avLst/>
            </a:prstTxWarp>
          </a:bodyPr>
          <a:lstStyle>
            <a:lvl1pPr algn="r">
              <a:defRPr sz="1200"/>
            </a:lvl1pPr>
          </a:lstStyle>
          <a:p>
            <a:fld id="{FAD5B01B-8261-413B-B4A6-6EF9DC32D8C9}" type="slidenum">
              <a:rPr lang="en-CA" altLang="fr-FR"/>
              <a:pPr/>
              <a:t>‹#›</a:t>
            </a:fld>
            <a:endParaRPr lang="en-CA" altLang="fr-FR"/>
          </a:p>
        </p:txBody>
      </p:sp>
    </p:spTree>
  </p:cSld>
  <p:clrMap bg1="lt1" tx1="dk1" bg2="lt2" tx2="dk2" accent1="accent1" accent2="accent2" accent3="accent3" accent4="accent4" accent5="accent5" accent6="accent6" hlink="hlink" folHlink="folHlink"/>
  <p:hf dt="0"/>
  <p:notesStyle>
    <a:lvl1pPr algn="l" defTabSz="647700" rtl="0" eaLnBrk="0" fontAlgn="base" hangingPunct="0">
      <a:spcBef>
        <a:spcPct val="30000"/>
      </a:spcBef>
      <a:spcAft>
        <a:spcPct val="0"/>
      </a:spcAft>
      <a:defRPr sz="900" kern="1200">
        <a:solidFill>
          <a:schemeClr val="tx1"/>
        </a:solidFill>
        <a:latin typeface="+mn-lt"/>
        <a:ea typeface="+mn-ea"/>
        <a:cs typeface="+mn-cs"/>
      </a:defRPr>
    </a:lvl1pPr>
    <a:lvl2pPr marL="322263" algn="l" defTabSz="647700" rtl="0" eaLnBrk="0" fontAlgn="base" hangingPunct="0">
      <a:spcBef>
        <a:spcPct val="30000"/>
      </a:spcBef>
      <a:spcAft>
        <a:spcPct val="0"/>
      </a:spcAft>
      <a:defRPr sz="900" kern="1200">
        <a:solidFill>
          <a:schemeClr val="tx1"/>
        </a:solidFill>
        <a:latin typeface="+mn-lt"/>
        <a:ea typeface="+mn-ea"/>
        <a:cs typeface="+mn-cs"/>
      </a:defRPr>
    </a:lvl2pPr>
    <a:lvl3pPr marL="647700" algn="l" defTabSz="647700" rtl="0" eaLnBrk="0" fontAlgn="base" hangingPunct="0">
      <a:spcBef>
        <a:spcPct val="30000"/>
      </a:spcBef>
      <a:spcAft>
        <a:spcPct val="0"/>
      </a:spcAft>
      <a:defRPr sz="900" kern="1200">
        <a:solidFill>
          <a:schemeClr val="tx1"/>
        </a:solidFill>
        <a:latin typeface="+mn-lt"/>
        <a:ea typeface="+mn-ea"/>
        <a:cs typeface="+mn-cs"/>
      </a:defRPr>
    </a:lvl3pPr>
    <a:lvl4pPr marL="971550" algn="l" defTabSz="647700" rtl="0" eaLnBrk="0" fontAlgn="base" hangingPunct="0">
      <a:spcBef>
        <a:spcPct val="30000"/>
      </a:spcBef>
      <a:spcAft>
        <a:spcPct val="0"/>
      </a:spcAft>
      <a:defRPr sz="900" kern="1200">
        <a:solidFill>
          <a:schemeClr val="tx1"/>
        </a:solidFill>
        <a:latin typeface="+mn-lt"/>
        <a:ea typeface="+mn-ea"/>
        <a:cs typeface="+mn-cs"/>
      </a:defRPr>
    </a:lvl4pPr>
    <a:lvl5pPr marL="1296988" algn="l" defTabSz="647700" rtl="0" eaLnBrk="0" fontAlgn="base" hangingPunct="0">
      <a:spcBef>
        <a:spcPct val="30000"/>
      </a:spcBef>
      <a:spcAft>
        <a:spcPct val="0"/>
      </a:spcAft>
      <a:defRPr sz="900" kern="1200">
        <a:solidFill>
          <a:schemeClr val="tx1"/>
        </a:solidFill>
        <a:latin typeface="+mn-lt"/>
        <a:ea typeface="+mn-ea"/>
        <a:cs typeface="+mn-cs"/>
      </a:defRPr>
    </a:lvl5pPr>
    <a:lvl6pPr marL="1623573" algn="l" defTabSz="649429" rtl="0" eaLnBrk="1" latinLnBrk="0" hangingPunct="1">
      <a:defRPr sz="900" kern="1200">
        <a:solidFill>
          <a:schemeClr val="tx1"/>
        </a:solidFill>
        <a:latin typeface="+mn-lt"/>
        <a:ea typeface="+mn-ea"/>
        <a:cs typeface="+mn-cs"/>
      </a:defRPr>
    </a:lvl6pPr>
    <a:lvl7pPr marL="1948289" algn="l" defTabSz="649429" rtl="0" eaLnBrk="1" latinLnBrk="0" hangingPunct="1">
      <a:defRPr sz="900" kern="1200">
        <a:solidFill>
          <a:schemeClr val="tx1"/>
        </a:solidFill>
        <a:latin typeface="+mn-lt"/>
        <a:ea typeface="+mn-ea"/>
        <a:cs typeface="+mn-cs"/>
      </a:defRPr>
    </a:lvl7pPr>
    <a:lvl8pPr marL="2273003" algn="l" defTabSz="649429" rtl="0" eaLnBrk="1" latinLnBrk="0" hangingPunct="1">
      <a:defRPr sz="900" kern="1200">
        <a:solidFill>
          <a:schemeClr val="tx1"/>
        </a:solidFill>
        <a:latin typeface="+mn-lt"/>
        <a:ea typeface="+mn-ea"/>
        <a:cs typeface="+mn-cs"/>
      </a:defRPr>
    </a:lvl8pPr>
    <a:lvl9pPr marL="2597718" algn="l" defTabSz="649429" rtl="0" eaLnBrk="1" latinLnBrk="0" hangingPunct="1">
      <a:defRPr sz="9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932" userDrawn="1">
          <p15:clr>
            <a:srgbClr val="F26B43"/>
          </p15:clr>
        </p15:guide>
        <p15:guide id="2" pos="2212"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47700" rtl="0" eaLnBrk="0" fontAlgn="base" latinLnBrk="0" hangingPunct="0">
              <a:lnSpc>
                <a:spcPct val="100000"/>
              </a:lnSpc>
              <a:spcBef>
                <a:spcPct val="30000"/>
              </a:spcBef>
              <a:spcAft>
                <a:spcPct val="0"/>
              </a:spcAft>
              <a:buClrTx/>
              <a:buSzTx/>
              <a:buFontTx/>
              <a:buNone/>
              <a:tabLst/>
              <a:defRPr/>
            </a:pPr>
            <a:r>
              <a:rPr lang="fr-CA" sz="1800" dirty="0">
                <a:effectLst/>
                <a:latin typeface="Open Sans" panose="020B0606030504020204" pitchFamily="34" charset="0"/>
                <a:ea typeface="Calibri" panose="020F0502020204030204" pitchFamily="34" charset="0"/>
                <a:cs typeface="Times New Roman" panose="02020603050405020304" pitchFamily="18" charset="0"/>
              </a:rPr>
              <a:t>Tous les noms en français ont un genre : masculin ou féminin. Je vous propose de passer en revue la distinction du masculin et du féminin pour les noms inanimés et animés. </a:t>
            </a:r>
          </a:p>
          <a:p>
            <a:endParaRPr lang="fr-CA" dirty="0"/>
          </a:p>
        </p:txBody>
      </p:sp>
      <p:sp>
        <p:nvSpPr>
          <p:cNvPr id="4" name="Header Placeholder 3"/>
          <p:cNvSpPr>
            <a:spLocks noGrp="1"/>
          </p:cNvSpPr>
          <p:nvPr>
            <p:ph type="hdr" sz="quarter"/>
          </p:nvPr>
        </p:nvSpPr>
        <p:spPr/>
        <p:txBody>
          <a:bodyPr/>
          <a:lstStyle/>
          <a:p>
            <a:pPr>
              <a:defRPr/>
            </a:pPr>
            <a:r>
              <a:rPr lang="en-CA"/>
              <a:t>Titre</a:t>
            </a:r>
          </a:p>
        </p:txBody>
      </p:sp>
      <p:sp>
        <p:nvSpPr>
          <p:cNvPr id="5" name="Footer Placeholder 4"/>
          <p:cNvSpPr>
            <a:spLocks noGrp="1"/>
          </p:cNvSpPr>
          <p:nvPr>
            <p:ph type="ftr" sz="quarter" idx="4"/>
          </p:nvPr>
        </p:nvSpPr>
        <p:spPr/>
        <p:txBody>
          <a:bodyPr/>
          <a:lstStyle/>
          <a:p>
            <a:pPr>
              <a:defRPr/>
            </a:pPr>
            <a:r>
              <a:rPr lang="en-CA"/>
              <a:t>FR 252</a:t>
            </a:r>
          </a:p>
        </p:txBody>
      </p:sp>
      <p:sp>
        <p:nvSpPr>
          <p:cNvPr id="6" name="Slide Number Placeholder 5"/>
          <p:cNvSpPr>
            <a:spLocks noGrp="1"/>
          </p:cNvSpPr>
          <p:nvPr>
            <p:ph type="sldNum" sz="quarter" idx="5"/>
          </p:nvPr>
        </p:nvSpPr>
        <p:spPr/>
        <p:txBody>
          <a:bodyPr/>
          <a:lstStyle/>
          <a:p>
            <a:fld id="{FAD5B01B-8261-413B-B4A6-6EF9DC32D8C9}" type="slidenum">
              <a:rPr lang="en-CA" altLang="fr-FR" smtClean="0"/>
              <a:pPr/>
              <a:t>1</a:t>
            </a:fld>
            <a:endParaRPr lang="en-CA" altLang="fr-FR"/>
          </a:p>
        </p:txBody>
      </p:sp>
    </p:spTree>
    <p:extLst>
      <p:ext uri="{BB962C8B-B14F-4D97-AF65-F5344CB8AC3E}">
        <p14:creationId xmlns:p14="http://schemas.microsoft.com/office/powerpoint/2010/main" val="39157329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Certains noms sont toujours féminins, même quand il s’agit d’un homme ou d’un garçon</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une victime</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une personne</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une vedette</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une connaissance</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une sentinelle </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Par exemple, Louis de Funès est une des plus grandes vedettes de la comédie française. </a:t>
            </a:r>
          </a:p>
          <a:p>
            <a:endParaRPr lang="fr-CA" dirty="0"/>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Certains noms sont toujours masculins, même quand il s’agit d’une femme ou d’une fille :</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un être </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un bébé </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Par exemple, Rébecca est un bébé adorable. </a:t>
            </a:r>
          </a:p>
          <a:p>
            <a:endParaRPr lang="fr-CA" dirty="0"/>
          </a:p>
        </p:txBody>
      </p:sp>
      <p:sp>
        <p:nvSpPr>
          <p:cNvPr id="4" name="Header Placeholder 3"/>
          <p:cNvSpPr>
            <a:spLocks noGrp="1"/>
          </p:cNvSpPr>
          <p:nvPr>
            <p:ph type="hdr" sz="quarter"/>
          </p:nvPr>
        </p:nvSpPr>
        <p:spPr/>
        <p:txBody>
          <a:bodyPr/>
          <a:lstStyle/>
          <a:p>
            <a:pPr>
              <a:defRPr/>
            </a:pPr>
            <a:r>
              <a:rPr lang="en-CA"/>
              <a:t>Titre</a:t>
            </a:r>
          </a:p>
        </p:txBody>
      </p:sp>
      <p:sp>
        <p:nvSpPr>
          <p:cNvPr id="5" name="Footer Placeholder 4"/>
          <p:cNvSpPr>
            <a:spLocks noGrp="1"/>
          </p:cNvSpPr>
          <p:nvPr>
            <p:ph type="ftr" sz="quarter" idx="4"/>
          </p:nvPr>
        </p:nvSpPr>
        <p:spPr/>
        <p:txBody>
          <a:bodyPr/>
          <a:lstStyle/>
          <a:p>
            <a:pPr>
              <a:defRPr/>
            </a:pPr>
            <a:r>
              <a:rPr lang="en-CA"/>
              <a:t>FR 252</a:t>
            </a:r>
          </a:p>
        </p:txBody>
      </p:sp>
      <p:sp>
        <p:nvSpPr>
          <p:cNvPr id="6" name="Slide Number Placeholder 5"/>
          <p:cNvSpPr>
            <a:spLocks noGrp="1"/>
          </p:cNvSpPr>
          <p:nvPr>
            <p:ph type="sldNum" sz="quarter" idx="5"/>
          </p:nvPr>
        </p:nvSpPr>
        <p:spPr/>
        <p:txBody>
          <a:bodyPr/>
          <a:lstStyle/>
          <a:p>
            <a:fld id="{FAD5B01B-8261-413B-B4A6-6EF9DC32D8C9}" type="slidenum">
              <a:rPr lang="en-CA" altLang="fr-FR" smtClean="0"/>
              <a:pPr/>
              <a:t>10</a:t>
            </a:fld>
            <a:endParaRPr lang="en-CA" altLang="fr-FR"/>
          </a:p>
        </p:txBody>
      </p:sp>
    </p:spTree>
    <p:extLst>
      <p:ext uri="{BB962C8B-B14F-4D97-AF65-F5344CB8AC3E}">
        <p14:creationId xmlns:p14="http://schemas.microsoft.com/office/powerpoint/2010/main" val="37900683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J’aimerais faire un court commentaire concernant la féminisation des titres. Comme les femmes sont de plus en plus présentes dans toutes les sphères d’activité, le besoin s’est fait sentir de féminiser plusieurs noms de métiers, professions, fonctions et titres pour lesquels on n’avait pas de formes féminines usuelles.</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Par exemple, le président – la présidente (il n’y a pas longtemps on disait encore « Madame le président ») </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un ministre – une ministre </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un ingénieur – une ingénieure </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un médecin – une médecin (ne dites pas une médecine en désignant une personne, car « la médecine » fait référence à la science)</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un docteur – une docteure </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J’attire votre attention au fait que la féminisation est très répandue dans la francophonie canadienne. </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Notez qu’en France la féminisation est aussi de plus en plus courante dans les médias et dans l’usage, mais l’Académie française demeure encore réticente, en particulier quand il s’agit de noms de fonctions utilisés dans les textes juridiques et officiels.</a:t>
            </a:r>
          </a:p>
          <a:p>
            <a:endParaRPr lang="fr-CA" dirty="0"/>
          </a:p>
        </p:txBody>
      </p:sp>
      <p:sp>
        <p:nvSpPr>
          <p:cNvPr id="4" name="Header Placeholder 3"/>
          <p:cNvSpPr>
            <a:spLocks noGrp="1"/>
          </p:cNvSpPr>
          <p:nvPr>
            <p:ph type="hdr" sz="quarter"/>
          </p:nvPr>
        </p:nvSpPr>
        <p:spPr/>
        <p:txBody>
          <a:bodyPr/>
          <a:lstStyle/>
          <a:p>
            <a:pPr>
              <a:defRPr/>
            </a:pPr>
            <a:r>
              <a:rPr lang="en-CA"/>
              <a:t>Titre</a:t>
            </a:r>
          </a:p>
        </p:txBody>
      </p:sp>
      <p:sp>
        <p:nvSpPr>
          <p:cNvPr id="5" name="Footer Placeholder 4"/>
          <p:cNvSpPr>
            <a:spLocks noGrp="1"/>
          </p:cNvSpPr>
          <p:nvPr>
            <p:ph type="ftr" sz="quarter" idx="4"/>
          </p:nvPr>
        </p:nvSpPr>
        <p:spPr/>
        <p:txBody>
          <a:bodyPr/>
          <a:lstStyle/>
          <a:p>
            <a:pPr>
              <a:defRPr/>
            </a:pPr>
            <a:r>
              <a:rPr lang="en-CA"/>
              <a:t>FR 252</a:t>
            </a:r>
          </a:p>
        </p:txBody>
      </p:sp>
      <p:sp>
        <p:nvSpPr>
          <p:cNvPr id="6" name="Slide Number Placeholder 5"/>
          <p:cNvSpPr>
            <a:spLocks noGrp="1"/>
          </p:cNvSpPr>
          <p:nvPr>
            <p:ph type="sldNum" sz="quarter" idx="5"/>
          </p:nvPr>
        </p:nvSpPr>
        <p:spPr/>
        <p:txBody>
          <a:bodyPr/>
          <a:lstStyle/>
          <a:p>
            <a:fld id="{FAD5B01B-8261-413B-B4A6-6EF9DC32D8C9}" type="slidenum">
              <a:rPr lang="en-CA" altLang="fr-FR" smtClean="0"/>
              <a:pPr/>
              <a:t>11</a:t>
            </a:fld>
            <a:endParaRPr lang="en-CA" altLang="fr-FR"/>
          </a:p>
        </p:txBody>
      </p:sp>
    </p:spTree>
    <p:extLst>
      <p:ext uri="{BB962C8B-B14F-4D97-AF65-F5344CB8AC3E}">
        <p14:creationId xmlns:p14="http://schemas.microsoft.com/office/powerpoint/2010/main" val="7516905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Les noms inanimés (ou les noms de chose) ont seulement le féminin ou seulement le masculin.</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L’identification du genre des noms de choses est purement grammaticale, c’est-à-dire le genre d’un objet n’est pas lié à ses caractéristiques. </a:t>
            </a:r>
          </a:p>
          <a:p>
            <a:pPr marL="0" marR="0">
              <a:spcBef>
                <a:spcPts val="0"/>
              </a:spcBef>
              <a:spcAft>
                <a:spcPts val="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table - est-ce que c’est « un » ou « une » table, il faut dire « une table »</a:t>
            </a:r>
          </a:p>
          <a:p>
            <a:pPr marL="0" marR="0">
              <a:spcBef>
                <a:spcPts val="0"/>
              </a:spcBef>
              <a:spcAft>
                <a:spcPts val="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tableau - est-ce qu’on dit « un tableau » ou « une tableau », c’est un tableau</a:t>
            </a:r>
          </a:p>
          <a:p>
            <a:pPr marL="0" marR="0">
              <a:spcBef>
                <a:spcPts val="0"/>
              </a:spcBef>
              <a:spcAft>
                <a:spcPts val="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de même nous disons</a:t>
            </a:r>
          </a:p>
          <a:p>
            <a:pPr marL="0" marR="0">
              <a:spcBef>
                <a:spcPts val="0"/>
              </a:spcBef>
              <a:spcAft>
                <a:spcPts val="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une poitrine </a:t>
            </a:r>
          </a:p>
          <a:p>
            <a:pPr marL="0" marR="0">
              <a:spcBef>
                <a:spcPts val="0"/>
              </a:spcBef>
              <a:spcAft>
                <a:spcPts val="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mais </a:t>
            </a:r>
          </a:p>
          <a:p>
            <a:pPr marL="0" marR="0">
              <a:spcBef>
                <a:spcPts val="0"/>
              </a:spcBef>
              <a:spcAft>
                <a:spcPts val="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un ventre</a:t>
            </a:r>
          </a:p>
          <a:p>
            <a:endParaRPr lang="fr-CA" dirty="0"/>
          </a:p>
          <a:p>
            <a:pPr marL="0" marR="0" lvl="0" indent="0" algn="l" defTabSz="647700" rtl="0" eaLnBrk="0" fontAlgn="base" latinLnBrk="0" hangingPunct="0">
              <a:lnSpc>
                <a:spcPct val="100000"/>
              </a:lnSpc>
              <a:spcBef>
                <a:spcPct val="30000"/>
              </a:spcBef>
              <a:spcAft>
                <a:spcPct val="0"/>
              </a:spcAft>
              <a:buClrTx/>
              <a:buSzTx/>
              <a:buFontTx/>
              <a:buNone/>
              <a:tabLst/>
              <a:defRPr/>
            </a:pPr>
            <a:r>
              <a:rPr lang="fr-CA" sz="1800" dirty="0">
                <a:effectLst/>
                <a:latin typeface="Open Sans" panose="020B0606030504020204" pitchFamily="34" charset="0"/>
                <a:ea typeface="Calibri" panose="020F0502020204030204" pitchFamily="34" charset="0"/>
                <a:cs typeface="Times New Roman" panose="02020603050405020304" pitchFamily="18" charset="0"/>
              </a:rPr>
              <a:t>La connaissance du genre vient avec la pratique. Quand vous rencontrez un nom, il faut toujours l’apprendre avec son article.  </a:t>
            </a:r>
          </a:p>
          <a:p>
            <a:endParaRPr lang="fr-CA" dirty="0"/>
          </a:p>
        </p:txBody>
      </p:sp>
      <p:sp>
        <p:nvSpPr>
          <p:cNvPr id="4" name="Header Placeholder 3"/>
          <p:cNvSpPr>
            <a:spLocks noGrp="1"/>
          </p:cNvSpPr>
          <p:nvPr>
            <p:ph type="hdr" sz="quarter"/>
          </p:nvPr>
        </p:nvSpPr>
        <p:spPr/>
        <p:txBody>
          <a:bodyPr/>
          <a:lstStyle/>
          <a:p>
            <a:pPr>
              <a:defRPr/>
            </a:pPr>
            <a:r>
              <a:rPr lang="en-CA"/>
              <a:t>Titre</a:t>
            </a:r>
          </a:p>
        </p:txBody>
      </p:sp>
      <p:sp>
        <p:nvSpPr>
          <p:cNvPr id="5" name="Footer Placeholder 4"/>
          <p:cNvSpPr>
            <a:spLocks noGrp="1"/>
          </p:cNvSpPr>
          <p:nvPr>
            <p:ph type="ftr" sz="quarter" idx="4"/>
          </p:nvPr>
        </p:nvSpPr>
        <p:spPr/>
        <p:txBody>
          <a:bodyPr/>
          <a:lstStyle/>
          <a:p>
            <a:pPr>
              <a:defRPr/>
            </a:pPr>
            <a:r>
              <a:rPr lang="en-CA"/>
              <a:t>FR 252</a:t>
            </a:r>
          </a:p>
        </p:txBody>
      </p:sp>
      <p:sp>
        <p:nvSpPr>
          <p:cNvPr id="6" name="Slide Number Placeholder 5"/>
          <p:cNvSpPr>
            <a:spLocks noGrp="1"/>
          </p:cNvSpPr>
          <p:nvPr>
            <p:ph type="sldNum" sz="quarter" idx="5"/>
          </p:nvPr>
        </p:nvSpPr>
        <p:spPr/>
        <p:txBody>
          <a:bodyPr/>
          <a:lstStyle/>
          <a:p>
            <a:fld id="{FAD5B01B-8261-413B-B4A6-6EF9DC32D8C9}" type="slidenum">
              <a:rPr lang="en-CA" altLang="fr-FR" smtClean="0"/>
              <a:pPr/>
              <a:t>2</a:t>
            </a:fld>
            <a:endParaRPr lang="en-CA" altLang="fr-FR"/>
          </a:p>
        </p:txBody>
      </p:sp>
    </p:spTree>
    <p:extLst>
      <p:ext uri="{BB962C8B-B14F-4D97-AF65-F5344CB8AC3E}">
        <p14:creationId xmlns:p14="http://schemas.microsoft.com/office/powerpoint/2010/main" val="38016898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Dans beaucoup de cas la </a:t>
            </a:r>
            <a:r>
              <a:rPr lang="fr-CA" sz="1800" b="1" dirty="0">
                <a:effectLst/>
                <a:latin typeface="Open Sans" panose="020B0606030504020204" pitchFamily="34" charset="0"/>
                <a:ea typeface="Calibri" panose="020F0502020204030204" pitchFamily="34" charset="0"/>
                <a:cs typeface="Times New Roman" panose="02020603050405020304" pitchFamily="18" charset="0"/>
              </a:rPr>
              <a:t>terminaison</a:t>
            </a:r>
            <a:r>
              <a:rPr lang="fr-CA" sz="1800" dirty="0">
                <a:effectLst/>
                <a:latin typeface="Open Sans" panose="020B0606030504020204" pitchFamily="34" charset="0"/>
                <a:ea typeface="Calibri" panose="020F0502020204030204" pitchFamily="34" charset="0"/>
                <a:cs typeface="Times New Roman" panose="02020603050405020304" pitchFamily="18" charset="0"/>
              </a:rPr>
              <a:t> peut nous aider à déterminer le genre du nom inanimé.</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Notons que la terminaison est un dernier élément d’un mot. </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Ainsi, il y a des terminaisons qui sont propres aux noms masculins ou aux noms féminins. </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Le francophone parvient à la maîtrise du genre grammatical des noms de chose en grande partie grâce aux indices que lui fournissent les terminaisons </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Par exemple, tous les noms qui se terminent en -</a:t>
            </a:r>
            <a:r>
              <a:rPr lang="fr-CA" sz="1800" dirty="0" err="1">
                <a:effectLst/>
                <a:latin typeface="Open Sans" panose="020B0606030504020204" pitchFamily="34" charset="0"/>
                <a:ea typeface="Calibri" panose="020F0502020204030204" pitchFamily="34" charset="0"/>
                <a:cs typeface="Times New Roman" panose="02020603050405020304" pitchFamily="18" charset="0"/>
              </a:rPr>
              <a:t>oir</a:t>
            </a:r>
            <a:r>
              <a:rPr lang="fr-CA" sz="1800" dirty="0">
                <a:effectLst/>
                <a:latin typeface="Open Sans" panose="020B0606030504020204" pitchFamily="34" charset="0"/>
                <a:ea typeface="Calibri" panose="020F0502020204030204" pitchFamily="34" charset="0"/>
                <a:cs typeface="Times New Roman" panose="02020603050405020304" pitchFamily="18" charset="0"/>
              </a:rPr>
              <a:t> (comme un pouvoir), ou en -</a:t>
            </a:r>
            <a:r>
              <a:rPr lang="fr-CA" sz="1800" dirty="0" err="1">
                <a:effectLst/>
                <a:latin typeface="Open Sans" panose="020B0606030504020204" pitchFamily="34" charset="0"/>
                <a:ea typeface="Calibri" panose="020F0502020204030204" pitchFamily="34" charset="0"/>
                <a:cs typeface="Times New Roman" panose="02020603050405020304" pitchFamily="18" charset="0"/>
              </a:rPr>
              <a:t>sme</a:t>
            </a:r>
            <a:r>
              <a:rPr lang="fr-CA" sz="1800" dirty="0">
                <a:effectLst/>
                <a:latin typeface="Open Sans" panose="020B0606030504020204" pitchFamily="34" charset="0"/>
                <a:ea typeface="Calibri" panose="020F0502020204030204" pitchFamily="34" charset="0"/>
                <a:cs typeface="Times New Roman" panose="02020603050405020304" pitchFamily="18" charset="0"/>
              </a:rPr>
              <a:t> (un socialisme) sont les noms masculins. </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Parmi les terminaisons des noms féminins nous distinguons, par exemple, </a:t>
            </a:r>
            <a:br>
              <a:rPr lang="fr-CA" sz="1800" dirty="0">
                <a:effectLst/>
                <a:latin typeface="Open Sans" panose="020B0606030504020204" pitchFamily="34" charset="0"/>
                <a:ea typeface="Calibri" panose="020F0502020204030204" pitchFamily="34" charset="0"/>
                <a:cs typeface="Times New Roman" panose="02020603050405020304" pitchFamily="18" charset="0"/>
              </a:rPr>
            </a:br>
            <a:r>
              <a:rPr lang="fr-CA" sz="1800" dirty="0">
                <a:effectLst/>
                <a:latin typeface="Open Sans" panose="020B0606030504020204" pitchFamily="34" charset="0"/>
                <a:ea typeface="Calibri" panose="020F0502020204030204" pitchFamily="34" charset="0"/>
                <a:cs typeface="Times New Roman" panose="02020603050405020304" pitchFamily="18" charset="0"/>
              </a:rPr>
              <a:t>-</a:t>
            </a:r>
            <a:r>
              <a:rPr lang="fr-CA" sz="1800" dirty="0" err="1">
                <a:effectLst/>
                <a:latin typeface="Open Sans" panose="020B0606030504020204" pitchFamily="34" charset="0"/>
                <a:ea typeface="Calibri" panose="020F0502020204030204" pitchFamily="34" charset="0"/>
                <a:cs typeface="Times New Roman" panose="02020603050405020304" pitchFamily="18" charset="0"/>
              </a:rPr>
              <a:t>tude</a:t>
            </a:r>
            <a:r>
              <a:rPr lang="fr-CA" sz="1800" dirty="0">
                <a:effectLst/>
                <a:latin typeface="Open Sans" panose="020B0606030504020204" pitchFamily="34" charset="0"/>
                <a:ea typeface="Calibri" panose="020F0502020204030204" pitchFamily="34" charset="0"/>
                <a:cs typeface="Times New Roman" panose="02020603050405020304" pitchFamily="18" charset="0"/>
              </a:rPr>
              <a:t> ou -ture (une habitude ou une conjoncture).</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Je ne vous présente pas une liste exhaustive de toutes les terminaisons des noms. Vous pouvez les trouver dans votre manuel dans le chapitre « Le nom ».  </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Je vous conseille fortement de les apprendre. C’est très utile dans l’apprentissage du genre des noms. </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Vous pouvez aussi consulter la section « Pour en savoir plus » où je vous présente beaucoup plus de détails et de subtilités de la langue française. </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 </a:t>
            </a:r>
          </a:p>
          <a:p>
            <a:endParaRPr lang="fr-CA" dirty="0"/>
          </a:p>
        </p:txBody>
      </p:sp>
      <p:sp>
        <p:nvSpPr>
          <p:cNvPr id="4" name="Header Placeholder 3"/>
          <p:cNvSpPr>
            <a:spLocks noGrp="1"/>
          </p:cNvSpPr>
          <p:nvPr>
            <p:ph type="hdr" sz="quarter"/>
          </p:nvPr>
        </p:nvSpPr>
        <p:spPr/>
        <p:txBody>
          <a:bodyPr/>
          <a:lstStyle/>
          <a:p>
            <a:pPr>
              <a:defRPr/>
            </a:pPr>
            <a:r>
              <a:rPr lang="en-CA"/>
              <a:t>Titre</a:t>
            </a:r>
          </a:p>
        </p:txBody>
      </p:sp>
      <p:sp>
        <p:nvSpPr>
          <p:cNvPr id="5" name="Footer Placeholder 4"/>
          <p:cNvSpPr>
            <a:spLocks noGrp="1"/>
          </p:cNvSpPr>
          <p:nvPr>
            <p:ph type="ftr" sz="quarter" idx="4"/>
          </p:nvPr>
        </p:nvSpPr>
        <p:spPr/>
        <p:txBody>
          <a:bodyPr/>
          <a:lstStyle/>
          <a:p>
            <a:pPr>
              <a:defRPr/>
            </a:pPr>
            <a:r>
              <a:rPr lang="en-CA"/>
              <a:t>FR 252</a:t>
            </a:r>
          </a:p>
        </p:txBody>
      </p:sp>
      <p:sp>
        <p:nvSpPr>
          <p:cNvPr id="6" name="Slide Number Placeholder 5"/>
          <p:cNvSpPr>
            <a:spLocks noGrp="1"/>
          </p:cNvSpPr>
          <p:nvPr>
            <p:ph type="sldNum" sz="quarter" idx="5"/>
          </p:nvPr>
        </p:nvSpPr>
        <p:spPr/>
        <p:txBody>
          <a:bodyPr/>
          <a:lstStyle/>
          <a:p>
            <a:fld id="{FAD5B01B-8261-413B-B4A6-6EF9DC32D8C9}" type="slidenum">
              <a:rPr lang="en-CA" altLang="fr-FR" smtClean="0"/>
              <a:pPr/>
              <a:t>3</a:t>
            </a:fld>
            <a:endParaRPr lang="en-CA" altLang="fr-FR"/>
          </a:p>
        </p:txBody>
      </p:sp>
    </p:spTree>
    <p:extLst>
      <p:ext uri="{BB962C8B-B14F-4D97-AF65-F5344CB8AC3E}">
        <p14:creationId xmlns:p14="http://schemas.microsoft.com/office/powerpoint/2010/main" val="42219497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J’aimerais également attirer votre attention aux trois mots suivants : amour, délice et orgue. Ces mots sont masculins au singulier, mais féminins au pluriel dans la langue soutenue ou littéraire. Notons toutefois que ces trois substantifs s’utilisent au masculin dans la langue courante.</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 </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Je vous propose de visionner maintenant une belle explication de cette déviation à la règle générale proposée par Monsieur Bernard Cerquiglini dans son émission « Merci professeur » sur TV5Monde. </a:t>
            </a:r>
          </a:p>
          <a:p>
            <a:endParaRPr lang="fr-CA" dirty="0"/>
          </a:p>
        </p:txBody>
      </p:sp>
      <p:sp>
        <p:nvSpPr>
          <p:cNvPr id="4" name="Header Placeholder 3"/>
          <p:cNvSpPr>
            <a:spLocks noGrp="1"/>
          </p:cNvSpPr>
          <p:nvPr>
            <p:ph type="hdr" sz="quarter"/>
          </p:nvPr>
        </p:nvSpPr>
        <p:spPr/>
        <p:txBody>
          <a:bodyPr/>
          <a:lstStyle/>
          <a:p>
            <a:pPr>
              <a:defRPr/>
            </a:pPr>
            <a:r>
              <a:rPr lang="en-CA"/>
              <a:t>Titre</a:t>
            </a:r>
          </a:p>
        </p:txBody>
      </p:sp>
      <p:sp>
        <p:nvSpPr>
          <p:cNvPr id="5" name="Footer Placeholder 4"/>
          <p:cNvSpPr>
            <a:spLocks noGrp="1"/>
          </p:cNvSpPr>
          <p:nvPr>
            <p:ph type="ftr" sz="quarter" idx="4"/>
          </p:nvPr>
        </p:nvSpPr>
        <p:spPr/>
        <p:txBody>
          <a:bodyPr/>
          <a:lstStyle/>
          <a:p>
            <a:pPr>
              <a:defRPr/>
            </a:pPr>
            <a:r>
              <a:rPr lang="en-CA"/>
              <a:t>FR 252</a:t>
            </a:r>
          </a:p>
        </p:txBody>
      </p:sp>
      <p:sp>
        <p:nvSpPr>
          <p:cNvPr id="6" name="Slide Number Placeholder 5"/>
          <p:cNvSpPr>
            <a:spLocks noGrp="1"/>
          </p:cNvSpPr>
          <p:nvPr>
            <p:ph type="sldNum" sz="quarter" idx="5"/>
          </p:nvPr>
        </p:nvSpPr>
        <p:spPr/>
        <p:txBody>
          <a:bodyPr/>
          <a:lstStyle/>
          <a:p>
            <a:fld id="{FAD5B01B-8261-413B-B4A6-6EF9DC32D8C9}" type="slidenum">
              <a:rPr lang="en-CA" altLang="fr-FR" smtClean="0"/>
              <a:pPr/>
              <a:t>4</a:t>
            </a:fld>
            <a:endParaRPr lang="en-CA" altLang="fr-FR"/>
          </a:p>
        </p:txBody>
      </p:sp>
    </p:spTree>
    <p:extLst>
      <p:ext uri="{BB962C8B-B14F-4D97-AF65-F5344CB8AC3E}">
        <p14:creationId xmlns:p14="http://schemas.microsoft.com/office/powerpoint/2010/main" val="10445156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47700" rtl="0" eaLnBrk="0" fontAlgn="base" latinLnBrk="0" hangingPunct="0">
              <a:lnSpc>
                <a:spcPct val="100000"/>
              </a:lnSpc>
              <a:spcBef>
                <a:spcPct val="30000"/>
              </a:spcBef>
              <a:spcAft>
                <a:spcPct val="0"/>
              </a:spcAft>
              <a:buClrTx/>
              <a:buSzTx/>
              <a:buFontTx/>
              <a:buNone/>
              <a:tabLst/>
              <a:defRPr/>
            </a:pPr>
            <a:r>
              <a:rPr lang="fr-CA" sz="1800" dirty="0">
                <a:effectLst/>
                <a:latin typeface="Open Sans" panose="020B0606030504020204" pitchFamily="34" charset="0"/>
                <a:ea typeface="Calibri" panose="020F0502020204030204" pitchFamily="34" charset="0"/>
                <a:cs typeface="Times New Roman" panose="02020603050405020304" pitchFamily="18" charset="0"/>
              </a:rPr>
              <a:t>Parlons maintenant des noms animés. La plupart des noms de personnes peuvent changer de genre en fonction du sexe : s’il s’agit d’un homme (ou dans les cas des animaux d’un mâle), c’est le masculin ; s’il s’agit d’une femme (ou d’une femelle pour les animaux), le nom prend un genre féminin. </a:t>
            </a:r>
          </a:p>
          <a:p>
            <a:endParaRPr lang="fr-CA" dirty="0"/>
          </a:p>
        </p:txBody>
      </p:sp>
      <p:sp>
        <p:nvSpPr>
          <p:cNvPr id="4" name="Header Placeholder 3"/>
          <p:cNvSpPr>
            <a:spLocks noGrp="1"/>
          </p:cNvSpPr>
          <p:nvPr>
            <p:ph type="hdr" sz="quarter"/>
          </p:nvPr>
        </p:nvSpPr>
        <p:spPr/>
        <p:txBody>
          <a:bodyPr/>
          <a:lstStyle/>
          <a:p>
            <a:pPr>
              <a:defRPr/>
            </a:pPr>
            <a:r>
              <a:rPr lang="en-CA"/>
              <a:t>Titre</a:t>
            </a:r>
          </a:p>
        </p:txBody>
      </p:sp>
      <p:sp>
        <p:nvSpPr>
          <p:cNvPr id="5" name="Footer Placeholder 4"/>
          <p:cNvSpPr>
            <a:spLocks noGrp="1"/>
          </p:cNvSpPr>
          <p:nvPr>
            <p:ph type="ftr" sz="quarter" idx="4"/>
          </p:nvPr>
        </p:nvSpPr>
        <p:spPr/>
        <p:txBody>
          <a:bodyPr/>
          <a:lstStyle/>
          <a:p>
            <a:pPr>
              <a:defRPr/>
            </a:pPr>
            <a:r>
              <a:rPr lang="en-CA"/>
              <a:t>FR 252</a:t>
            </a:r>
          </a:p>
        </p:txBody>
      </p:sp>
      <p:sp>
        <p:nvSpPr>
          <p:cNvPr id="6" name="Slide Number Placeholder 5"/>
          <p:cNvSpPr>
            <a:spLocks noGrp="1"/>
          </p:cNvSpPr>
          <p:nvPr>
            <p:ph type="sldNum" sz="quarter" idx="5"/>
          </p:nvPr>
        </p:nvSpPr>
        <p:spPr/>
        <p:txBody>
          <a:bodyPr/>
          <a:lstStyle/>
          <a:p>
            <a:fld id="{FAD5B01B-8261-413B-B4A6-6EF9DC32D8C9}" type="slidenum">
              <a:rPr lang="en-CA" altLang="fr-FR" smtClean="0"/>
              <a:pPr/>
              <a:t>5</a:t>
            </a:fld>
            <a:endParaRPr lang="en-CA" altLang="fr-FR"/>
          </a:p>
        </p:txBody>
      </p:sp>
    </p:spTree>
    <p:extLst>
      <p:ext uri="{BB962C8B-B14F-4D97-AF65-F5344CB8AC3E}">
        <p14:creationId xmlns:p14="http://schemas.microsoft.com/office/powerpoint/2010/main" val="9379275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47700" rtl="0" eaLnBrk="0" fontAlgn="base" latinLnBrk="0" hangingPunct="0">
              <a:lnSpc>
                <a:spcPct val="100000"/>
              </a:lnSpc>
              <a:spcBef>
                <a:spcPct val="30000"/>
              </a:spcBef>
              <a:spcAft>
                <a:spcPct val="0"/>
              </a:spcAft>
              <a:buClrTx/>
              <a:buSzTx/>
              <a:buFontTx/>
              <a:buNone/>
              <a:tabLst/>
              <a:defRPr/>
            </a:pPr>
            <a:r>
              <a:rPr lang="fr-CA" sz="1800" dirty="0">
                <a:effectLst/>
                <a:latin typeface="Open Sans" panose="020B0606030504020204" pitchFamily="34" charset="0"/>
                <a:ea typeface="Calibri" panose="020F0502020204030204" pitchFamily="34" charset="0"/>
                <a:cs typeface="Times New Roman" panose="02020603050405020304" pitchFamily="18" charset="0"/>
              </a:rPr>
              <a:t>En général, on obtient le féminin des noms correspondant aux êtres animés en ajoutant un "e" à la forme masculine :</a:t>
            </a:r>
          </a:p>
          <a:p>
            <a:pPr marL="0" marR="0">
              <a:spcBef>
                <a:spcPts val="0"/>
              </a:spcBef>
              <a:spcAft>
                <a:spcPts val="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un ami - une amie</a:t>
            </a:r>
          </a:p>
          <a:p>
            <a:pPr marL="0" marR="0">
              <a:spcBef>
                <a:spcPts val="0"/>
              </a:spcBef>
              <a:spcAft>
                <a:spcPts val="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un étudiant - une étudiante </a:t>
            </a:r>
          </a:p>
          <a:p>
            <a:endParaRPr lang="fr-CA" dirty="0"/>
          </a:p>
        </p:txBody>
      </p:sp>
      <p:sp>
        <p:nvSpPr>
          <p:cNvPr id="4" name="Header Placeholder 3"/>
          <p:cNvSpPr>
            <a:spLocks noGrp="1"/>
          </p:cNvSpPr>
          <p:nvPr>
            <p:ph type="hdr" sz="quarter"/>
          </p:nvPr>
        </p:nvSpPr>
        <p:spPr/>
        <p:txBody>
          <a:bodyPr/>
          <a:lstStyle/>
          <a:p>
            <a:pPr>
              <a:defRPr/>
            </a:pPr>
            <a:r>
              <a:rPr lang="en-CA"/>
              <a:t>Titre</a:t>
            </a:r>
          </a:p>
        </p:txBody>
      </p:sp>
      <p:sp>
        <p:nvSpPr>
          <p:cNvPr id="5" name="Footer Placeholder 4"/>
          <p:cNvSpPr>
            <a:spLocks noGrp="1"/>
          </p:cNvSpPr>
          <p:nvPr>
            <p:ph type="ftr" sz="quarter" idx="4"/>
          </p:nvPr>
        </p:nvSpPr>
        <p:spPr/>
        <p:txBody>
          <a:bodyPr/>
          <a:lstStyle/>
          <a:p>
            <a:pPr>
              <a:defRPr/>
            </a:pPr>
            <a:r>
              <a:rPr lang="en-CA"/>
              <a:t>FR 252</a:t>
            </a:r>
          </a:p>
        </p:txBody>
      </p:sp>
      <p:sp>
        <p:nvSpPr>
          <p:cNvPr id="6" name="Slide Number Placeholder 5"/>
          <p:cNvSpPr>
            <a:spLocks noGrp="1"/>
          </p:cNvSpPr>
          <p:nvPr>
            <p:ph type="sldNum" sz="quarter" idx="5"/>
          </p:nvPr>
        </p:nvSpPr>
        <p:spPr/>
        <p:txBody>
          <a:bodyPr/>
          <a:lstStyle/>
          <a:p>
            <a:fld id="{FAD5B01B-8261-413B-B4A6-6EF9DC32D8C9}" type="slidenum">
              <a:rPr lang="en-CA" altLang="fr-FR" smtClean="0"/>
              <a:pPr/>
              <a:t>6</a:t>
            </a:fld>
            <a:endParaRPr lang="en-CA" altLang="fr-FR"/>
          </a:p>
        </p:txBody>
      </p:sp>
    </p:spTree>
    <p:extLst>
      <p:ext uri="{BB962C8B-B14F-4D97-AF65-F5344CB8AC3E}">
        <p14:creationId xmlns:p14="http://schemas.microsoft.com/office/powerpoint/2010/main" val="24470262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Mais dans la formation du féminin des noms animés il y a des particularités : </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Les terminaisons des noms  -er, -</a:t>
            </a:r>
            <a:r>
              <a:rPr lang="fr-CA" sz="1800" dirty="0" err="1">
                <a:effectLst/>
                <a:latin typeface="Open Sans" panose="020B0606030504020204" pitchFamily="34" charset="0"/>
                <a:ea typeface="Calibri" panose="020F0502020204030204" pitchFamily="34" charset="0"/>
                <a:cs typeface="Times New Roman" panose="02020603050405020304" pitchFamily="18" charset="0"/>
              </a:rPr>
              <a:t>ier</a:t>
            </a:r>
            <a:r>
              <a:rPr lang="fr-CA" sz="1800" dirty="0">
                <a:effectLst/>
                <a:latin typeface="Open Sans" panose="020B0606030504020204" pitchFamily="34" charset="0"/>
                <a:ea typeface="Calibri" panose="020F0502020204030204" pitchFamily="34" charset="0"/>
                <a:cs typeface="Times New Roman" panose="02020603050405020304" pitchFamily="18" charset="0"/>
              </a:rPr>
              <a:t>      se transforment en -ère, -</a:t>
            </a:r>
            <a:r>
              <a:rPr lang="fr-CA" sz="1800" dirty="0" err="1">
                <a:effectLst/>
                <a:latin typeface="Open Sans" panose="020B0606030504020204" pitchFamily="34" charset="0"/>
                <a:ea typeface="Calibri" panose="020F0502020204030204" pitchFamily="34" charset="0"/>
                <a:cs typeface="Times New Roman" panose="02020603050405020304" pitchFamily="18" charset="0"/>
              </a:rPr>
              <a:t>ière</a:t>
            </a:r>
            <a:r>
              <a:rPr lang="fr-CA" sz="1800" dirty="0">
                <a:effectLst/>
                <a:latin typeface="Open Sans" panose="020B0606030504020204" pitchFamily="34" charset="0"/>
                <a:ea typeface="Calibri" panose="020F0502020204030204" pitchFamily="34" charset="0"/>
                <a:cs typeface="Times New Roman" panose="02020603050405020304" pitchFamily="18" charset="0"/>
              </a:rPr>
              <a:t>     </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un étranger - une étrangère</a:t>
            </a:r>
            <a:br>
              <a:rPr lang="fr-CA" sz="1800" dirty="0">
                <a:effectLst/>
                <a:latin typeface="Open Sans" panose="020B0606030504020204" pitchFamily="34" charset="0"/>
                <a:ea typeface="Calibri" panose="020F0502020204030204" pitchFamily="34" charset="0"/>
                <a:cs typeface="Times New Roman" panose="02020603050405020304" pitchFamily="18" charset="0"/>
              </a:rPr>
            </a:br>
            <a:r>
              <a:rPr lang="fr-CA" sz="1800" dirty="0">
                <a:effectLst/>
                <a:latin typeface="Open Sans" panose="020B0606030504020204" pitchFamily="34" charset="0"/>
                <a:ea typeface="Calibri" panose="020F0502020204030204" pitchFamily="34" charset="0"/>
                <a:cs typeface="Times New Roman" panose="02020603050405020304" pitchFamily="18" charset="0"/>
              </a:rPr>
              <a:t>un écolier - une écolière </a:t>
            </a:r>
          </a:p>
          <a:p>
            <a:pPr marL="0" marR="0">
              <a:spcBef>
                <a:spcPts val="0"/>
              </a:spcBef>
              <a:spcAft>
                <a:spcPts val="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-f   se transforme en	  -</a:t>
            </a:r>
            <a:r>
              <a:rPr lang="fr-CA" sz="1800" dirty="0" err="1">
                <a:effectLst/>
                <a:latin typeface="Open Sans" panose="020B0606030504020204" pitchFamily="34" charset="0"/>
                <a:ea typeface="Calibri" panose="020F0502020204030204" pitchFamily="34" charset="0"/>
                <a:cs typeface="Times New Roman" panose="02020603050405020304" pitchFamily="18" charset="0"/>
              </a:rPr>
              <a:t>ve</a:t>
            </a:r>
            <a:endParaRPr lang="fr-CA" sz="1800" dirty="0">
              <a:effectLst/>
              <a:latin typeface="Open Sans" panose="020B0606030504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un veuf - une veuve</a:t>
            </a:r>
          </a:p>
          <a:p>
            <a:pPr marL="0" marR="0">
              <a:spcBef>
                <a:spcPts val="0"/>
              </a:spcBef>
              <a:spcAft>
                <a:spcPts val="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-et 	en    -</a:t>
            </a:r>
            <a:r>
              <a:rPr lang="fr-CA" sz="1800" dirty="0" err="1">
                <a:effectLst/>
                <a:latin typeface="Open Sans" panose="020B0606030504020204" pitchFamily="34" charset="0"/>
                <a:ea typeface="Calibri" panose="020F0502020204030204" pitchFamily="34" charset="0"/>
                <a:cs typeface="Times New Roman" panose="02020603050405020304" pitchFamily="18" charset="0"/>
              </a:rPr>
              <a:t>ette</a:t>
            </a:r>
            <a:r>
              <a:rPr lang="fr-CA" sz="1800" dirty="0">
                <a:effectLst/>
                <a:latin typeface="Open Sans" panose="020B060603050402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un cadet - une cadette</a:t>
            </a:r>
          </a:p>
          <a:p>
            <a:pPr marL="0" marR="0">
              <a:spcBef>
                <a:spcPts val="0"/>
              </a:spcBef>
              <a:spcAft>
                <a:spcPts val="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-en, -</a:t>
            </a:r>
            <a:r>
              <a:rPr lang="fr-CA" sz="1800" dirty="0" err="1">
                <a:effectLst/>
                <a:latin typeface="Open Sans" panose="020B0606030504020204" pitchFamily="34" charset="0"/>
                <a:ea typeface="Calibri" panose="020F0502020204030204" pitchFamily="34" charset="0"/>
                <a:cs typeface="Times New Roman" panose="02020603050405020304" pitchFamily="18" charset="0"/>
              </a:rPr>
              <a:t>ien</a:t>
            </a:r>
            <a:r>
              <a:rPr lang="fr-CA" sz="1800" dirty="0">
                <a:effectLst/>
                <a:latin typeface="Open Sans" panose="020B0606030504020204" pitchFamily="34" charset="0"/>
                <a:ea typeface="Calibri" panose="020F0502020204030204" pitchFamily="34" charset="0"/>
                <a:cs typeface="Times New Roman" panose="02020603050405020304" pitchFamily="18" charset="0"/>
              </a:rPr>
              <a:t>, -on      redoublent « n »    </a:t>
            </a:r>
          </a:p>
          <a:p>
            <a:pPr marL="0" marR="0">
              <a:spcBef>
                <a:spcPts val="0"/>
              </a:spcBef>
              <a:spcAft>
                <a:spcPts val="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un patron - une patronne, </a:t>
            </a:r>
          </a:p>
          <a:p>
            <a:pPr marL="0" marR="0">
              <a:spcBef>
                <a:spcPts val="0"/>
              </a:spcBef>
              <a:spcAft>
                <a:spcPts val="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un Canadien - une Canadienne</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 el, -eau  se transforme en  -elle</a:t>
            </a:r>
          </a:p>
          <a:p>
            <a:pPr marL="0" marR="0">
              <a:spcBef>
                <a:spcPts val="0"/>
              </a:spcBef>
              <a:spcAft>
                <a:spcPts val="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un colonel - une colonelle</a:t>
            </a:r>
          </a:p>
          <a:p>
            <a:pPr marL="0" marR="0">
              <a:spcBef>
                <a:spcPts val="0"/>
              </a:spcBef>
              <a:spcAft>
                <a:spcPts val="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une jumeau - une jumelle </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-x    devient    -se			       			</a:t>
            </a:r>
          </a:p>
          <a:p>
            <a:pPr marL="0" marR="0">
              <a:spcBef>
                <a:spcPts val="0"/>
              </a:spcBef>
              <a:spcAft>
                <a:spcPts val="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un époux - une épouse</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Pour les terminaisons, -in, -</a:t>
            </a:r>
            <a:r>
              <a:rPr lang="fr-CA" sz="1800" dirty="0" err="1">
                <a:effectLst/>
                <a:latin typeface="Open Sans" panose="020B0606030504020204" pitchFamily="34" charset="0"/>
                <a:ea typeface="Calibri" panose="020F0502020204030204" pitchFamily="34" charset="0"/>
                <a:cs typeface="Times New Roman" panose="02020603050405020304" pitchFamily="18" charset="0"/>
              </a:rPr>
              <a:t>ain</a:t>
            </a:r>
            <a:r>
              <a:rPr lang="fr-CA" sz="1800" dirty="0">
                <a:effectLst/>
                <a:latin typeface="Open Sans" panose="020B0606030504020204" pitchFamily="34" charset="0"/>
                <a:ea typeface="Calibri" panose="020F0502020204030204" pitchFamily="34" charset="0"/>
                <a:cs typeface="Times New Roman" panose="02020603050405020304" pitchFamily="18" charset="0"/>
              </a:rPr>
              <a:t>, -an    on ajoute « e » à la fin en suivant la règle générale</a:t>
            </a:r>
          </a:p>
          <a:p>
            <a:pPr marL="0" marR="0">
              <a:spcBef>
                <a:spcPts val="0"/>
              </a:spcBef>
              <a:spcAft>
                <a:spcPts val="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un voisin - une voisine</a:t>
            </a:r>
          </a:p>
          <a:p>
            <a:pPr marL="0" marR="0">
              <a:spcBef>
                <a:spcPts val="0"/>
              </a:spcBef>
              <a:spcAft>
                <a:spcPts val="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un Roumain - une Roumaine</a:t>
            </a:r>
          </a:p>
          <a:p>
            <a:pPr marL="0" marR="0">
              <a:spcBef>
                <a:spcPts val="0"/>
              </a:spcBef>
              <a:spcAft>
                <a:spcPts val="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un Persan - une Persane</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 </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Il y une seule exception : un paysan - une paysanne   ou il y a un double « n »                            </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a:t>
            </a:r>
            <a:r>
              <a:rPr lang="fr-CA" sz="1800" dirty="0" err="1">
                <a:effectLst/>
                <a:latin typeface="Open Sans" panose="020B0606030504020204" pitchFamily="34" charset="0"/>
                <a:ea typeface="Calibri" panose="020F0502020204030204" pitchFamily="34" charset="0"/>
                <a:cs typeface="Times New Roman" panose="02020603050405020304" pitchFamily="18" charset="0"/>
              </a:rPr>
              <a:t>eur</a:t>
            </a:r>
            <a:r>
              <a:rPr lang="fr-CA" sz="1800" dirty="0">
                <a:effectLst/>
                <a:latin typeface="Open Sans" panose="020B0606030504020204" pitchFamily="34" charset="0"/>
                <a:ea typeface="Calibri" panose="020F0502020204030204" pitchFamily="34" charset="0"/>
                <a:cs typeface="Times New Roman" panose="02020603050405020304" pitchFamily="18" charset="0"/>
              </a:rPr>
              <a:t>     devient     -</a:t>
            </a:r>
            <a:r>
              <a:rPr lang="fr-CA" sz="1800" dirty="0" err="1">
                <a:effectLst/>
                <a:latin typeface="Open Sans" panose="020B0606030504020204" pitchFamily="34" charset="0"/>
                <a:ea typeface="Calibri" panose="020F0502020204030204" pitchFamily="34" charset="0"/>
                <a:cs typeface="Times New Roman" panose="02020603050405020304" pitchFamily="18" charset="0"/>
              </a:rPr>
              <a:t>euse</a:t>
            </a:r>
            <a:r>
              <a:rPr lang="fr-CA" sz="1800" dirty="0">
                <a:effectLst/>
                <a:latin typeface="Open Sans" panose="020B060603050402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un vendeur - une vendeuse</a:t>
            </a:r>
          </a:p>
          <a:p>
            <a:pPr marL="0" marR="0">
              <a:spcBef>
                <a:spcPts val="0"/>
              </a:spcBef>
              <a:spcAft>
                <a:spcPts val="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un acheteur - une acheteuse</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alors que </a:t>
            </a:r>
          </a:p>
          <a:p>
            <a:pPr marL="0" marR="0">
              <a:spcBef>
                <a:spcPts val="0"/>
              </a:spcBef>
              <a:spcAft>
                <a:spcPts val="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a:t>
            </a:r>
            <a:r>
              <a:rPr lang="fr-CA" sz="1800" dirty="0" err="1">
                <a:effectLst/>
                <a:latin typeface="Open Sans" panose="020B0606030504020204" pitchFamily="34" charset="0"/>
                <a:ea typeface="Calibri" panose="020F0502020204030204" pitchFamily="34" charset="0"/>
                <a:cs typeface="Times New Roman" panose="02020603050405020304" pitchFamily="18" charset="0"/>
              </a:rPr>
              <a:t>teur</a:t>
            </a:r>
            <a:r>
              <a:rPr lang="fr-CA" sz="1800" dirty="0">
                <a:effectLst/>
                <a:latin typeface="Open Sans" panose="020B0606030504020204" pitchFamily="34" charset="0"/>
                <a:ea typeface="Calibri" panose="020F0502020204030204" pitchFamily="34" charset="0"/>
                <a:cs typeface="Times New Roman" panose="02020603050405020304" pitchFamily="18" charset="0"/>
              </a:rPr>
              <a:t>     se transforme en   -</a:t>
            </a:r>
            <a:r>
              <a:rPr lang="fr-CA" sz="1800" dirty="0" err="1">
                <a:effectLst/>
                <a:latin typeface="Open Sans" panose="020B0606030504020204" pitchFamily="34" charset="0"/>
                <a:ea typeface="Calibri" panose="020F0502020204030204" pitchFamily="34" charset="0"/>
                <a:cs typeface="Times New Roman" panose="02020603050405020304" pitchFamily="18" charset="0"/>
              </a:rPr>
              <a:t>trice</a:t>
            </a:r>
            <a:r>
              <a:rPr lang="fr-CA" sz="1800" dirty="0">
                <a:effectLst/>
                <a:latin typeface="Open Sans" panose="020B060603050402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un directeur - une directrice</a:t>
            </a:r>
          </a:p>
          <a:p>
            <a:endParaRPr lang="fr-CA" dirty="0"/>
          </a:p>
        </p:txBody>
      </p:sp>
      <p:sp>
        <p:nvSpPr>
          <p:cNvPr id="4" name="Header Placeholder 3"/>
          <p:cNvSpPr>
            <a:spLocks noGrp="1"/>
          </p:cNvSpPr>
          <p:nvPr>
            <p:ph type="hdr" sz="quarter"/>
          </p:nvPr>
        </p:nvSpPr>
        <p:spPr/>
        <p:txBody>
          <a:bodyPr/>
          <a:lstStyle/>
          <a:p>
            <a:pPr>
              <a:defRPr/>
            </a:pPr>
            <a:r>
              <a:rPr lang="en-CA"/>
              <a:t>Titre</a:t>
            </a:r>
          </a:p>
        </p:txBody>
      </p:sp>
      <p:sp>
        <p:nvSpPr>
          <p:cNvPr id="5" name="Footer Placeholder 4"/>
          <p:cNvSpPr>
            <a:spLocks noGrp="1"/>
          </p:cNvSpPr>
          <p:nvPr>
            <p:ph type="ftr" sz="quarter" idx="4"/>
          </p:nvPr>
        </p:nvSpPr>
        <p:spPr/>
        <p:txBody>
          <a:bodyPr/>
          <a:lstStyle/>
          <a:p>
            <a:pPr>
              <a:defRPr/>
            </a:pPr>
            <a:r>
              <a:rPr lang="en-CA"/>
              <a:t>FR 252</a:t>
            </a:r>
          </a:p>
        </p:txBody>
      </p:sp>
      <p:sp>
        <p:nvSpPr>
          <p:cNvPr id="6" name="Slide Number Placeholder 5"/>
          <p:cNvSpPr>
            <a:spLocks noGrp="1"/>
          </p:cNvSpPr>
          <p:nvPr>
            <p:ph type="sldNum" sz="quarter" idx="5"/>
          </p:nvPr>
        </p:nvSpPr>
        <p:spPr/>
        <p:txBody>
          <a:bodyPr/>
          <a:lstStyle/>
          <a:p>
            <a:fld id="{FAD5B01B-8261-413B-B4A6-6EF9DC32D8C9}" type="slidenum">
              <a:rPr lang="en-CA" altLang="fr-FR" smtClean="0"/>
              <a:pPr/>
              <a:t>7</a:t>
            </a:fld>
            <a:endParaRPr lang="en-CA" altLang="fr-FR"/>
          </a:p>
        </p:txBody>
      </p:sp>
    </p:spTree>
    <p:extLst>
      <p:ext uri="{BB962C8B-B14F-4D97-AF65-F5344CB8AC3E}">
        <p14:creationId xmlns:p14="http://schemas.microsoft.com/office/powerpoint/2010/main" val="27224021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Vous allez peut-être me demander </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Pourquoi nous disons « acheteur – acheteuse », mais « directeur – directrice » ? </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Vous allez me dire que dans les deux cas nous avons -</a:t>
            </a:r>
            <a:r>
              <a:rPr lang="fr-CA" sz="1800" dirty="0" err="1">
                <a:effectLst/>
                <a:latin typeface="Open Sans" panose="020B0606030504020204" pitchFamily="34" charset="0"/>
                <a:ea typeface="Calibri" panose="020F0502020204030204" pitchFamily="34" charset="0"/>
                <a:cs typeface="Times New Roman" panose="02020603050405020304" pitchFamily="18" charset="0"/>
              </a:rPr>
              <a:t>teur</a:t>
            </a:r>
            <a:r>
              <a:rPr lang="fr-CA" sz="1800" dirty="0">
                <a:effectLst/>
                <a:latin typeface="Open Sans" panose="020B0606030504020204" pitchFamily="34" charset="0"/>
                <a:ea typeface="Calibri" panose="020F0502020204030204" pitchFamily="34" charset="0"/>
                <a:cs typeface="Times New Roman" panose="02020603050405020304" pitchFamily="18" charset="0"/>
              </a:rPr>
              <a:t> (acheteur et directeur) </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 </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Dans le cas où nous avons –</a:t>
            </a:r>
            <a:r>
              <a:rPr lang="fr-CA" sz="1800" dirty="0" err="1">
                <a:effectLst/>
                <a:latin typeface="Open Sans" panose="020B0606030504020204" pitchFamily="34" charset="0"/>
                <a:ea typeface="Calibri" panose="020F0502020204030204" pitchFamily="34" charset="0"/>
                <a:cs typeface="Times New Roman" panose="02020603050405020304" pitchFamily="18" charset="0"/>
              </a:rPr>
              <a:t>teur</a:t>
            </a:r>
            <a:r>
              <a:rPr lang="fr-CA" sz="1800" dirty="0">
                <a:effectLst/>
                <a:latin typeface="Open Sans" panose="020B0606030504020204" pitchFamily="34" charset="0"/>
                <a:ea typeface="Calibri" panose="020F0502020204030204" pitchFamily="34" charset="0"/>
                <a:cs typeface="Times New Roman" panose="02020603050405020304" pitchFamily="18" charset="0"/>
              </a:rPr>
              <a:t> à la fin du nom animé il faut voir si le « t » fait partie de la racine du mot, si oui, alors la terminaison est –</a:t>
            </a:r>
            <a:r>
              <a:rPr lang="fr-CA" sz="1800" dirty="0" err="1">
                <a:effectLst/>
                <a:latin typeface="Open Sans" panose="020B0606030504020204" pitchFamily="34" charset="0"/>
                <a:ea typeface="Calibri" panose="020F0502020204030204" pitchFamily="34" charset="0"/>
                <a:cs typeface="Times New Roman" panose="02020603050405020304" pitchFamily="18" charset="0"/>
              </a:rPr>
              <a:t>eur</a:t>
            </a:r>
            <a:r>
              <a:rPr lang="fr-CA" sz="1800" dirty="0">
                <a:effectLst/>
                <a:latin typeface="Open Sans" panose="020B0606030504020204" pitchFamily="34" charset="0"/>
                <a:ea typeface="Calibri" panose="020F0502020204030204" pitchFamily="34" charset="0"/>
                <a:cs typeface="Times New Roman" panose="02020603050405020304" pitchFamily="18" charset="0"/>
              </a:rPr>
              <a:t> et non pas –</a:t>
            </a:r>
            <a:r>
              <a:rPr lang="fr-CA" sz="1800" dirty="0" err="1">
                <a:effectLst/>
                <a:latin typeface="Open Sans" panose="020B0606030504020204" pitchFamily="34" charset="0"/>
                <a:ea typeface="Calibri" panose="020F0502020204030204" pitchFamily="34" charset="0"/>
                <a:cs typeface="Times New Roman" panose="02020603050405020304" pitchFamily="18" charset="0"/>
              </a:rPr>
              <a:t>teur</a:t>
            </a:r>
            <a:r>
              <a:rPr lang="fr-CA" sz="1800" dirty="0">
                <a:effectLst/>
                <a:latin typeface="Open Sans" panose="020B0606030504020204" pitchFamily="34" charset="0"/>
                <a:ea typeface="Calibri" panose="020F0502020204030204" pitchFamily="34" charset="0"/>
                <a:cs typeface="Times New Roman" panose="02020603050405020304" pitchFamily="18" charset="0"/>
              </a:rPr>
              <a:t>, et au féminin il faut dire –</a:t>
            </a:r>
            <a:r>
              <a:rPr lang="fr-CA" sz="1800" dirty="0" err="1">
                <a:effectLst/>
                <a:latin typeface="Open Sans" panose="020B0606030504020204" pitchFamily="34" charset="0"/>
                <a:ea typeface="Calibri" panose="020F0502020204030204" pitchFamily="34" charset="0"/>
                <a:cs typeface="Times New Roman" panose="02020603050405020304" pitchFamily="18" charset="0"/>
              </a:rPr>
              <a:t>euse</a:t>
            </a:r>
            <a:r>
              <a:rPr lang="fr-CA" sz="1800" dirty="0">
                <a:effectLst/>
                <a:latin typeface="Open Sans" panose="020B0606030504020204" pitchFamily="34" charset="0"/>
                <a:ea typeface="Calibri" panose="020F0502020204030204" pitchFamily="34" charset="0"/>
                <a:cs typeface="Times New Roman" panose="02020603050405020304" pitchFamily="18" charset="0"/>
              </a:rPr>
              <a:t>. Sinon, la terminaison est –</a:t>
            </a:r>
            <a:r>
              <a:rPr lang="fr-CA" sz="1800" dirty="0" err="1">
                <a:effectLst/>
                <a:latin typeface="Open Sans" panose="020B0606030504020204" pitchFamily="34" charset="0"/>
                <a:ea typeface="Calibri" panose="020F0502020204030204" pitchFamily="34" charset="0"/>
                <a:cs typeface="Times New Roman" panose="02020603050405020304" pitchFamily="18" charset="0"/>
              </a:rPr>
              <a:t>teur</a:t>
            </a:r>
            <a:r>
              <a:rPr lang="fr-CA" sz="1800" dirty="0">
                <a:effectLst/>
                <a:latin typeface="Open Sans" panose="020B0606030504020204" pitchFamily="34" charset="0"/>
                <a:ea typeface="Calibri" panose="020F0502020204030204" pitchFamily="34" charset="0"/>
                <a:cs typeface="Times New Roman" panose="02020603050405020304" pitchFamily="18" charset="0"/>
              </a:rPr>
              <a:t> alors il faut dire –</a:t>
            </a:r>
            <a:r>
              <a:rPr lang="fr-CA" sz="1800" dirty="0" err="1">
                <a:effectLst/>
                <a:latin typeface="Open Sans" panose="020B0606030504020204" pitchFamily="34" charset="0"/>
                <a:ea typeface="Calibri" panose="020F0502020204030204" pitchFamily="34" charset="0"/>
                <a:cs typeface="Times New Roman" panose="02020603050405020304" pitchFamily="18" charset="0"/>
              </a:rPr>
              <a:t>trice</a:t>
            </a:r>
            <a:r>
              <a:rPr lang="fr-CA" sz="1800" dirty="0">
                <a:effectLst/>
                <a:latin typeface="Open Sans" panose="020B0606030504020204" pitchFamily="34" charset="0"/>
                <a:ea typeface="Calibri" panose="020F0502020204030204" pitchFamily="34" charset="0"/>
                <a:cs typeface="Times New Roman" panose="02020603050405020304" pitchFamily="18" charset="0"/>
              </a:rPr>
              <a:t> au féminin. </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Une question logique qui se pose est de savoir quand le « t » fait partie de la racine et quand il ne le fait pas. </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 </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Pour le savoir je vous propose de faire un verbe à partir du nom, si vous pouvez enlever -</a:t>
            </a:r>
            <a:r>
              <a:rPr lang="fr-CA" sz="1800" dirty="0" err="1">
                <a:effectLst/>
                <a:latin typeface="Open Sans" panose="020B0606030504020204" pitchFamily="34" charset="0"/>
                <a:ea typeface="Calibri" panose="020F0502020204030204" pitchFamily="34" charset="0"/>
                <a:cs typeface="Times New Roman" panose="02020603050405020304" pitchFamily="18" charset="0"/>
              </a:rPr>
              <a:t>eur</a:t>
            </a:r>
            <a:r>
              <a:rPr lang="fr-CA" sz="1800" dirty="0">
                <a:effectLst/>
                <a:latin typeface="Open Sans" panose="020B0606030504020204" pitchFamily="34" charset="0"/>
                <a:ea typeface="Calibri" panose="020F0502020204030204" pitchFamily="34" charset="0"/>
                <a:cs typeface="Times New Roman" panose="02020603050405020304" pitchFamily="18" charset="0"/>
              </a:rPr>
              <a:t> et faire le verbe avec ce qui reste, alors le féminin sera en « -</a:t>
            </a:r>
            <a:r>
              <a:rPr lang="fr-CA" sz="1800" dirty="0" err="1">
                <a:effectLst/>
                <a:latin typeface="Open Sans" panose="020B0606030504020204" pitchFamily="34" charset="0"/>
                <a:ea typeface="Calibri" panose="020F0502020204030204" pitchFamily="34" charset="0"/>
                <a:cs typeface="Times New Roman" panose="02020603050405020304" pitchFamily="18" charset="0"/>
              </a:rPr>
              <a:t>euse</a:t>
            </a:r>
            <a:r>
              <a:rPr lang="fr-CA" sz="1800" dirty="0">
                <a:effectLst/>
                <a:latin typeface="Open Sans" panose="020B0606030504020204" pitchFamily="34" charset="0"/>
                <a:ea typeface="Calibri" panose="020F0502020204030204" pitchFamily="34" charset="0"/>
                <a:cs typeface="Times New Roman" panose="02020603050405020304" pitchFamily="18" charset="0"/>
              </a:rPr>
              <a:t> » car nous pouvons faire le verbe avec le « t » qui reste dans la racine. </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 </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Considérons quelques exemples, </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Un chanteur – est-ce que nous pouvons faire un verbe sans –</a:t>
            </a:r>
            <a:r>
              <a:rPr lang="fr-CA" sz="1800" dirty="0" err="1">
                <a:effectLst/>
                <a:latin typeface="Open Sans" panose="020B0606030504020204" pitchFamily="34" charset="0"/>
                <a:ea typeface="Calibri" panose="020F0502020204030204" pitchFamily="34" charset="0"/>
                <a:cs typeface="Times New Roman" panose="02020603050405020304" pitchFamily="18" charset="0"/>
              </a:rPr>
              <a:t>eur</a:t>
            </a:r>
            <a:r>
              <a:rPr lang="fr-CA" sz="1800" dirty="0">
                <a:effectLst/>
                <a:latin typeface="Open Sans" panose="020B0606030504020204" pitchFamily="34" charset="0"/>
                <a:ea typeface="Calibri" panose="020F0502020204030204" pitchFamily="34" charset="0"/>
                <a:cs typeface="Times New Roman" panose="02020603050405020304" pitchFamily="18" charset="0"/>
              </a:rPr>
              <a:t>? Oui, c’est le verbe « chanter ». Le « t » fait partie du verbe, alors, au féminin nous allons dire « une chanteuse ».</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Un fondateur – il n’y a que le verbe « fonder », le « t » n’y fait pas partie, alors « un fondateur » au féminin se transforme en  « une fondatrice ».  </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Un conducteur – nous avons le verbe « conduire », dans ce verbe il n’y a pas de « t », alors il faut dire « une conductrice ». </a:t>
            </a:r>
          </a:p>
          <a:p>
            <a:endParaRPr lang="fr-CA" dirty="0"/>
          </a:p>
        </p:txBody>
      </p:sp>
      <p:sp>
        <p:nvSpPr>
          <p:cNvPr id="4" name="Header Placeholder 3"/>
          <p:cNvSpPr>
            <a:spLocks noGrp="1"/>
          </p:cNvSpPr>
          <p:nvPr>
            <p:ph type="hdr" sz="quarter"/>
          </p:nvPr>
        </p:nvSpPr>
        <p:spPr/>
        <p:txBody>
          <a:bodyPr/>
          <a:lstStyle/>
          <a:p>
            <a:pPr>
              <a:defRPr/>
            </a:pPr>
            <a:r>
              <a:rPr lang="en-CA"/>
              <a:t>Titre</a:t>
            </a:r>
          </a:p>
        </p:txBody>
      </p:sp>
      <p:sp>
        <p:nvSpPr>
          <p:cNvPr id="5" name="Footer Placeholder 4"/>
          <p:cNvSpPr>
            <a:spLocks noGrp="1"/>
          </p:cNvSpPr>
          <p:nvPr>
            <p:ph type="ftr" sz="quarter" idx="4"/>
          </p:nvPr>
        </p:nvSpPr>
        <p:spPr/>
        <p:txBody>
          <a:bodyPr/>
          <a:lstStyle/>
          <a:p>
            <a:pPr>
              <a:defRPr/>
            </a:pPr>
            <a:r>
              <a:rPr lang="en-CA"/>
              <a:t>FR 252</a:t>
            </a:r>
          </a:p>
        </p:txBody>
      </p:sp>
      <p:sp>
        <p:nvSpPr>
          <p:cNvPr id="6" name="Slide Number Placeholder 5"/>
          <p:cNvSpPr>
            <a:spLocks noGrp="1"/>
          </p:cNvSpPr>
          <p:nvPr>
            <p:ph type="sldNum" sz="quarter" idx="5"/>
          </p:nvPr>
        </p:nvSpPr>
        <p:spPr/>
        <p:txBody>
          <a:bodyPr/>
          <a:lstStyle/>
          <a:p>
            <a:fld id="{FAD5B01B-8261-413B-B4A6-6EF9DC32D8C9}" type="slidenum">
              <a:rPr lang="en-CA" altLang="fr-FR" smtClean="0"/>
              <a:pPr/>
              <a:t>8</a:t>
            </a:fld>
            <a:endParaRPr lang="en-CA" altLang="fr-FR"/>
          </a:p>
        </p:txBody>
      </p:sp>
    </p:spTree>
    <p:extLst>
      <p:ext uri="{BB962C8B-B14F-4D97-AF65-F5344CB8AC3E}">
        <p14:creationId xmlns:p14="http://schemas.microsoft.com/office/powerpoint/2010/main" val="17233140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Revenons maintenant aux particularités de la formation du féminin des noms animés.   </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Le nom qui se termine en -e  au masculin reste invariable au féminin</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un artiste - une artiste, </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 </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Faites attentions à quelques mots qui ont le féminin en -esse, la plupart de ces mots se terminent en –e  au masculin sauf « un dieu »</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un prince – une princesse, </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un comte – une comtesse,</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un ogre – une ogresse,</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un tigre – une tigresse, </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un maitre – une maitresse </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un poète – une poétesse (par contre au Québec, on utilise plutôt une forme épicène : une poète) </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un dieu – une déesse</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 </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Pour certains mots, il y a un mot spécial pour le masculin et le féminin:</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un homme - une femme</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un garçon - une fille</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un mari - une femme</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un père - une mère</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un oncle - une tante</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un frère - une sœur</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un neveu - une nièce</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un vieillard - une vieille</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un héros - une héroïne</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un copain - une copine</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un roi - une reine</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un monsieur - une dame</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un coq - une poule</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un cheval - une jument</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un sot - une sotte</a:t>
            </a:r>
          </a:p>
          <a:p>
            <a:endParaRPr lang="fr-CA" dirty="0"/>
          </a:p>
        </p:txBody>
      </p:sp>
      <p:sp>
        <p:nvSpPr>
          <p:cNvPr id="4" name="Header Placeholder 3"/>
          <p:cNvSpPr>
            <a:spLocks noGrp="1"/>
          </p:cNvSpPr>
          <p:nvPr>
            <p:ph type="hdr" sz="quarter"/>
          </p:nvPr>
        </p:nvSpPr>
        <p:spPr/>
        <p:txBody>
          <a:bodyPr/>
          <a:lstStyle/>
          <a:p>
            <a:pPr>
              <a:defRPr/>
            </a:pPr>
            <a:r>
              <a:rPr lang="en-CA"/>
              <a:t>Titre</a:t>
            </a:r>
          </a:p>
        </p:txBody>
      </p:sp>
      <p:sp>
        <p:nvSpPr>
          <p:cNvPr id="5" name="Footer Placeholder 4"/>
          <p:cNvSpPr>
            <a:spLocks noGrp="1"/>
          </p:cNvSpPr>
          <p:nvPr>
            <p:ph type="ftr" sz="quarter" idx="4"/>
          </p:nvPr>
        </p:nvSpPr>
        <p:spPr/>
        <p:txBody>
          <a:bodyPr/>
          <a:lstStyle/>
          <a:p>
            <a:pPr>
              <a:defRPr/>
            </a:pPr>
            <a:r>
              <a:rPr lang="en-CA"/>
              <a:t>FR 252</a:t>
            </a:r>
          </a:p>
        </p:txBody>
      </p:sp>
      <p:sp>
        <p:nvSpPr>
          <p:cNvPr id="6" name="Slide Number Placeholder 5"/>
          <p:cNvSpPr>
            <a:spLocks noGrp="1"/>
          </p:cNvSpPr>
          <p:nvPr>
            <p:ph type="sldNum" sz="quarter" idx="5"/>
          </p:nvPr>
        </p:nvSpPr>
        <p:spPr/>
        <p:txBody>
          <a:bodyPr/>
          <a:lstStyle/>
          <a:p>
            <a:fld id="{FAD5B01B-8261-413B-B4A6-6EF9DC32D8C9}" type="slidenum">
              <a:rPr lang="en-CA" altLang="fr-FR" smtClean="0"/>
              <a:pPr/>
              <a:t>9</a:t>
            </a:fld>
            <a:endParaRPr lang="en-CA" altLang="fr-FR"/>
          </a:p>
        </p:txBody>
      </p:sp>
    </p:spTree>
    <p:extLst>
      <p:ext uri="{BB962C8B-B14F-4D97-AF65-F5344CB8AC3E}">
        <p14:creationId xmlns:p14="http://schemas.microsoft.com/office/powerpoint/2010/main" val="11213177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 name="Slide Number Placeholder 9">
            <a:extLst>
              <a:ext uri="{FF2B5EF4-FFF2-40B4-BE49-F238E27FC236}">
                <a16:creationId xmlns:a16="http://schemas.microsoft.com/office/drawing/2014/main" id="{DE79CEFA-2D76-4688-AD2D-E2C450F326D9}"/>
              </a:ext>
            </a:extLst>
          </p:cNvPr>
          <p:cNvSpPr txBox="1">
            <a:spLocks/>
          </p:cNvSpPr>
          <p:nvPr userDrawn="1"/>
        </p:nvSpPr>
        <p:spPr bwMode="auto">
          <a:xfrm>
            <a:off x="2383" y="3175"/>
            <a:ext cx="12481560" cy="527050"/>
          </a:xfrm>
          <a:prstGeom prst="rect">
            <a:avLst/>
          </a:prstGeom>
          <a:solidFill>
            <a:schemeClr val="tx1"/>
          </a:solidFill>
          <a:ln>
            <a:solidFill>
              <a:schemeClr val="tx1"/>
            </a:solidFill>
          </a:ln>
        </p:spPr>
        <p:txBody>
          <a:bodyPr lIns="91430" tIns="45715" rIns="91430" bIns="45715" anchor="ctr"/>
          <a:lstStyle>
            <a:lvl1pPr eaLnBrk="0" hangingPunct="0">
              <a:defRPr sz="3000">
                <a:solidFill>
                  <a:srgbClr val="000000"/>
                </a:solidFill>
                <a:latin typeface="Gill Sans" charset="0"/>
                <a:cs typeface="ヒラギノ角ゴ ProN W3" charset="0"/>
                <a:sym typeface="Gill Sans" charset="0"/>
              </a:defRPr>
            </a:lvl1pPr>
            <a:lvl2pPr marL="742950" indent="-285750" eaLnBrk="0" hangingPunct="0">
              <a:defRPr sz="3000">
                <a:solidFill>
                  <a:srgbClr val="000000"/>
                </a:solidFill>
                <a:latin typeface="Gill Sans" charset="0"/>
                <a:cs typeface="ヒラギノ角ゴ ProN W3" charset="0"/>
                <a:sym typeface="Gill Sans" charset="0"/>
              </a:defRPr>
            </a:lvl2pPr>
            <a:lvl3pPr marL="1143000" indent="-228600" eaLnBrk="0" hangingPunct="0">
              <a:defRPr sz="3000">
                <a:solidFill>
                  <a:srgbClr val="000000"/>
                </a:solidFill>
                <a:latin typeface="Gill Sans" charset="0"/>
                <a:cs typeface="ヒラギノ角ゴ ProN W3" charset="0"/>
                <a:sym typeface="Gill Sans" charset="0"/>
              </a:defRPr>
            </a:lvl3pPr>
            <a:lvl4pPr marL="1600200" indent="-228600" eaLnBrk="0" hangingPunct="0">
              <a:defRPr sz="3000">
                <a:solidFill>
                  <a:srgbClr val="000000"/>
                </a:solidFill>
                <a:latin typeface="Gill Sans" charset="0"/>
                <a:cs typeface="ヒラギノ角ゴ ProN W3" charset="0"/>
                <a:sym typeface="Gill Sans" charset="0"/>
              </a:defRPr>
            </a:lvl4pPr>
            <a:lvl5pPr marL="2057400" indent="-228600" eaLnBrk="0" hangingPunct="0">
              <a:defRPr sz="3000">
                <a:solidFill>
                  <a:srgbClr val="000000"/>
                </a:solidFill>
                <a:latin typeface="Gill Sans"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cs typeface="ヒラギノ角ゴ ProN W3" charset="0"/>
                <a:sym typeface="Gill Sans" charset="0"/>
              </a:defRPr>
            </a:lvl9pPr>
          </a:lstStyle>
          <a:p>
            <a:pPr marL="114300" indent="0" algn="l" eaLnBrk="1" hangingPunct="1"/>
            <a:endParaRPr lang="en-CA" altLang="fr-FR" sz="1800" dirty="0">
              <a:solidFill>
                <a:srgbClr val="E7DED1"/>
              </a:solidFill>
              <a:latin typeface="Arial" panose="020B0604020202020204" pitchFamily="34" charset="0"/>
              <a:cs typeface="Arial" panose="020B0604020202020204" pitchFamily="34" charset="0"/>
            </a:endParaRPr>
          </a:p>
        </p:txBody>
      </p:sp>
      <p:cxnSp>
        <p:nvCxnSpPr>
          <p:cNvPr id="6" name="Straight Connector 7">
            <a:extLst>
              <a:ext uri="{FF2B5EF4-FFF2-40B4-BE49-F238E27FC236}">
                <a16:creationId xmlns:a16="http://schemas.microsoft.com/office/drawing/2014/main" id="{2DEFA06B-589B-4D17-ABB4-D5F4AEAF1907}"/>
              </a:ext>
            </a:extLst>
          </p:cNvPr>
          <p:cNvCxnSpPr>
            <a:cxnSpLocks noChangeShapeType="1"/>
          </p:cNvCxnSpPr>
          <p:nvPr userDrawn="1"/>
        </p:nvCxnSpPr>
        <p:spPr bwMode="auto">
          <a:xfrm>
            <a:off x="-2382" y="546100"/>
            <a:ext cx="12490704" cy="0"/>
          </a:xfrm>
          <a:prstGeom prst="line">
            <a:avLst/>
          </a:prstGeom>
          <a:noFill/>
          <a:ln w="25400" algn="ctr">
            <a:solidFill>
              <a:schemeClr val="bg1">
                <a:lumMod val="65000"/>
              </a:schemeClr>
            </a:solidFill>
            <a:round/>
            <a:headEnd/>
            <a:tailEnd/>
          </a:ln>
          <a:extLst>
            <a:ext uri="{909E8E84-426E-40DD-AFC4-6F175D3DCCD1}">
              <a14:hiddenFill xmlns:a14="http://schemas.microsoft.com/office/drawing/2010/main">
                <a:noFill/>
              </a14:hiddenFill>
            </a:ext>
          </a:extLst>
        </p:spPr>
      </p:cxnSp>
      <p:sp>
        <p:nvSpPr>
          <p:cNvPr id="3" name="Text Placeholder 2"/>
          <p:cNvSpPr>
            <a:spLocks noGrp="1"/>
          </p:cNvSpPr>
          <p:nvPr>
            <p:ph type="body" idx="1"/>
          </p:nvPr>
        </p:nvSpPr>
        <p:spPr>
          <a:xfrm>
            <a:off x="1106214" y="3588563"/>
            <a:ext cx="10300303" cy="600144"/>
          </a:xfrm>
        </p:spPr>
        <p:txBody>
          <a:bodyPr anchor="b"/>
          <a:lstStyle>
            <a:lvl1pPr marL="0" indent="0" algn="ctr">
              <a:buNone/>
              <a:defRPr sz="3200">
                <a:solidFill>
                  <a:schemeClr val="tx2">
                    <a:lumMod val="60000"/>
                    <a:lumOff val="40000"/>
                  </a:schemeClr>
                </a:solidFill>
              </a:defRPr>
            </a:lvl1pPr>
            <a:lvl2pPr marL="324714" indent="0">
              <a:buNone/>
              <a:defRPr sz="1300"/>
            </a:lvl2pPr>
            <a:lvl3pPr marL="649429" indent="0">
              <a:buNone/>
              <a:defRPr sz="1100"/>
            </a:lvl3pPr>
            <a:lvl4pPr marL="974143" indent="0">
              <a:buNone/>
              <a:defRPr sz="1000"/>
            </a:lvl4pPr>
            <a:lvl5pPr marL="1298859" indent="0">
              <a:buNone/>
              <a:defRPr sz="1000"/>
            </a:lvl5pPr>
            <a:lvl6pPr marL="1623573" indent="0">
              <a:buNone/>
              <a:defRPr sz="1000"/>
            </a:lvl6pPr>
            <a:lvl7pPr marL="1948289" indent="0">
              <a:buNone/>
              <a:defRPr sz="1000"/>
            </a:lvl7pPr>
            <a:lvl8pPr marL="2273003" indent="0">
              <a:buNone/>
              <a:defRPr sz="1000"/>
            </a:lvl8pPr>
            <a:lvl9pPr marL="2597718" indent="0">
              <a:buNone/>
              <a:defRPr sz="1000"/>
            </a:lvl9pPr>
          </a:lstStyle>
          <a:p>
            <a:pPr lvl="0"/>
            <a:r>
              <a:rPr lang="fr-CA" noProof="0" dirty="0"/>
              <a:t>Click to </a:t>
            </a:r>
            <a:r>
              <a:rPr lang="fr-CA" noProof="0" dirty="0" err="1"/>
              <a:t>edit</a:t>
            </a:r>
            <a:r>
              <a:rPr lang="fr-CA" noProof="0" dirty="0"/>
              <a:t> Master </a:t>
            </a:r>
            <a:r>
              <a:rPr lang="fr-CA" noProof="0" dirty="0" err="1"/>
              <a:t>text</a:t>
            </a:r>
            <a:r>
              <a:rPr lang="fr-CA" noProof="0" dirty="0"/>
              <a:t> styles</a:t>
            </a:r>
          </a:p>
        </p:txBody>
      </p:sp>
      <p:sp>
        <p:nvSpPr>
          <p:cNvPr id="8" name="Title 7"/>
          <p:cNvSpPr>
            <a:spLocks noGrp="1"/>
          </p:cNvSpPr>
          <p:nvPr>
            <p:ph type="title"/>
          </p:nvPr>
        </p:nvSpPr>
        <p:spPr>
          <a:xfrm>
            <a:off x="1105346" y="1832791"/>
            <a:ext cx="10300303" cy="1755775"/>
          </a:xfrm>
        </p:spPr>
        <p:txBody>
          <a:bodyPr/>
          <a:lstStyle>
            <a:lvl1pPr algn="ctr">
              <a:defRPr sz="5400" b="1">
                <a:solidFill>
                  <a:schemeClr val="accent1">
                    <a:lumMod val="50000"/>
                  </a:schemeClr>
                </a:solidFill>
                <a:effectLst>
                  <a:outerShdw blurRad="50800" dist="38100" dir="2700000" algn="tl" rotWithShape="0">
                    <a:prstClr val="black">
                      <a:alpha val="40000"/>
                    </a:prstClr>
                  </a:outerShdw>
                </a:effectLst>
                <a:latin typeface="Open Sans" panose="020B0606030504020204" pitchFamily="34" charset="0"/>
                <a:ea typeface="Open Sans" panose="020B0606030504020204" pitchFamily="34" charset="0"/>
                <a:cs typeface="Open Sans" panose="020B0606030504020204" pitchFamily="34" charset="0"/>
              </a:defRPr>
            </a:lvl1pPr>
          </a:lstStyle>
          <a:p>
            <a:r>
              <a:rPr lang="fr-CA" noProof="0" dirty="0"/>
              <a:t>Click to </a:t>
            </a:r>
            <a:r>
              <a:rPr lang="fr-CA" noProof="0" dirty="0" err="1"/>
              <a:t>edit</a:t>
            </a:r>
            <a:r>
              <a:rPr lang="fr-CA" noProof="0" dirty="0"/>
              <a:t> Master </a:t>
            </a:r>
            <a:r>
              <a:rPr lang="fr-CA" noProof="0" dirty="0" err="1"/>
              <a:t>title</a:t>
            </a:r>
            <a:r>
              <a:rPr lang="fr-CA" noProof="0" dirty="0"/>
              <a:t> style</a:t>
            </a:r>
          </a:p>
        </p:txBody>
      </p:sp>
    </p:spTree>
    <p:extLst>
      <p:ext uri="{BB962C8B-B14F-4D97-AF65-F5344CB8AC3E}">
        <p14:creationId xmlns:p14="http://schemas.microsoft.com/office/powerpoint/2010/main" val="1245608222"/>
      </p:ext>
    </p:extLst>
  </p:cSld>
  <p:clrMapOvr>
    <a:masterClrMapping/>
  </p:clrMapOvr>
  <p:transition/>
  <p:extLst>
    <p:ext uri="{DCECCB84-F9BA-43D5-87BE-67443E8EF086}">
      <p15:sldGuideLst xmlns:p15="http://schemas.microsoft.com/office/powerpoint/2012/main">
        <p15:guide id="1" orient="horz" pos="2211" userDrawn="1">
          <p15:clr>
            <a:srgbClr val="FBAE40"/>
          </p15:clr>
        </p15:guide>
        <p15:guide id="2" pos="3931"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hidden="1">
            <a:extLst>
              <a:ext uri="{FF2B5EF4-FFF2-40B4-BE49-F238E27FC236}">
                <a16:creationId xmlns:a16="http://schemas.microsoft.com/office/drawing/2014/main" id="{C9884451-B965-44E7-8CA0-2D148555CABA}"/>
              </a:ext>
            </a:extLst>
          </p:cNvPr>
          <p:cNvSpPr>
            <a:spLocks noChangeArrowheads="1"/>
          </p:cNvSpPr>
          <p:nvPr userDrawn="1"/>
        </p:nvSpPr>
        <p:spPr bwMode="auto">
          <a:xfrm>
            <a:off x="734523" y="0"/>
            <a:ext cx="11747992" cy="5461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nchor="ctr"/>
          <a:lstStyle>
            <a:lvl1pPr marL="90488" eaLnBrk="0" hangingPunct="0">
              <a:defRPr sz="3000">
                <a:solidFill>
                  <a:srgbClr val="000000"/>
                </a:solidFill>
                <a:latin typeface="Gill Sans" charset="0"/>
                <a:cs typeface="ヒラギノ角ゴ ProN W3" charset="0"/>
                <a:sym typeface="Gill Sans" charset="0"/>
              </a:defRPr>
            </a:lvl1pPr>
            <a:lvl2pPr marL="742950" indent="-285750" eaLnBrk="0" hangingPunct="0">
              <a:defRPr sz="3000">
                <a:solidFill>
                  <a:srgbClr val="000000"/>
                </a:solidFill>
                <a:latin typeface="Gill Sans" charset="0"/>
                <a:cs typeface="ヒラギノ角ゴ ProN W3" charset="0"/>
                <a:sym typeface="Gill Sans" charset="0"/>
              </a:defRPr>
            </a:lvl2pPr>
            <a:lvl3pPr marL="1143000" indent="-228600" eaLnBrk="0" hangingPunct="0">
              <a:defRPr sz="3000">
                <a:solidFill>
                  <a:srgbClr val="000000"/>
                </a:solidFill>
                <a:latin typeface="Gill Sans" charset="0"/>
                <a:cs typeface="ヒラギノ角ゴ ProN W3" charset="0"/>
                <a:sym typeface="Gill Sans" charset="0"/>
              </a:defRPr>
            </a:lvl3pPr>
            <a:lvl4pPr marL="1600200" indent="-228600" eaLnBrk="0" hangingPunct="0">
              <a:defRPr sz="3000">
                <a:solidFill>
                  <a:srgbClr val="000000"/>
                </a:solidFill>
                <a:latin typeface="Gill Sans" charset="0"/>
                <a:cs typeface="ヒラギノ角ゴ ProN W3" charset="0"/>
                <a:sym typeface="Gill Sans" charset="0"/>
              </a:defRPr>
            </a:lvl4pPr>
            <a:lvl5pPr marL="2057400" indent="-228600" eaLnBrk="0" hangingPunct="0">
              <a:defRPr sz="3000">
                <a:solidFill>
                  <a:srgbClr val="000000"/>
                </a:solidFill>
                <a:latin typeface="Gill Sans"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cs typeface="ヒラギノ角ゴ ProN W3" charset="0"/>
                <a:sym typeface="Gill Sans" charset="0"/>
              </a:defRPr>
            </a:lvl9pPr>
          </a:lstStyle>
          <a:p>
            <a:pPr eaLnBrk="1" hangingPunct="1"/>
            <a:endParaRPr lang="en-CA" altLang="fr-FR" sz="2000" b="1">
              <a:solidFill>
                <a:schemeClr val="bg1"/>
              </a:solidFill>
              <a:latin typeface="Arial" panose="020B0604020202020204" pitchFamily="34" charset="0"/>
              <a:cs typeface="Arial" panose="020B0604020202020204" pitchFamily="34" charset="0"/>
            </a:endParaRPr>
          </a:p>
        </p:txBody>
      </p:sp>
      <p:sp>
        <p:nvSpPr>
          <p:cNvPr id="8" name="Slide Number Placeholder 9">
            <a:extLst>
              <a:ext uri="{FF2B5EF4-FFF2-40B4-BE49-F238E27FC236}">
                <a16:creationId xmlns:a16="http://schemas.microsoft.com/office/drawing/2014/main" id="{A4F16698-043D-4F64-ACD6-D3D2C341ED36}"/>
              </a:ext>
            </a:extLst>
          </p:cNvPr>
          <p:cNvSpPr txBox="1">
            <a:spLocks/>
          </p:cNvSpPr>
          <p:nvPr userDrawn="1"/>
        </p:nvSpPr>
        <p:spPr bwMode="auto">
          <a:xfrm>
            <a:off x="2" y="3175"/>
            <a:ext cx="12482511" cy="527050"/>
          </a:xfrm>
          <a:prstGeom prst="rect">
            <a:avLst/>
          </a:prstGeom>
          <a:solidFill>
            <a:schemeClr val="tx1"/>
          </a:solidFill>
          <a:ln>
            <a:solidFill>
              <a:schemeClr val="tx1"/>
            </a:solidFill>
          </a:ln>
        </p:spPr>
        <p:txBody>
          <a:bodyPr lIns="91430" tIns="45715" rIns="91430" bIns="45715" anchor="ctr"/>
          <a:lstStyle>
            <a:lvl1pPr eaLnBrk="0" hangingPunct="0">
              <a:defRPr sz="3000">
                <a:solidFill>
                  <a:srgbClr val="000000"/>
                </a:solidFill>
                <a:latin typeface="Gill Sans" charset="0"/>
                <a:cs typeface="ヒラギノ角ゴ ProN W3" charset="0"/>
                <a:sym typeface="Gill Sans" charset="0"/>
              </a:defRPr>
            </a:lvl1pPr>
            <a:lvl2pPr marL="742950" indent="-285750" eaLnBrk="0" hangingPunct="0">
              <a:defRPr sz="3000">
                <a:solidFill>
                  <a:srgbClr val="000000"/>
                </a:solidFill>
                <a:latin typeface="Gill Sans" charset="0"/>
                <a:cs typeface="ヒラギノ角ゴ ProN W3" charset="0"/>
                <a:sym typeface="Gill Sans" charset="0"/>
              </a:defRPr>
            </a:lvl2pPr>
            <a:lvl3pPr marL="1143000" indent="-228600" eaLnBrk="0" hangingPunct="0">
              <a:defRPr sz="3000">
                <a:solidFill>
                  <a:srgbClr val="000000"/>
                </a:solidFill>
                <a:latin typeface="Gill Sans" charset="0"/>
                <a:cs typeface="ヒラギノ角ゴ ProN W3" charset="0"/>
                <a:sym typeface="Gill Sans" charset="0"/>
              </a:defRPr>
            </a:lvl3pPr>
            <a:lvl4pPr marL="1600200" indent="-228600" eaLnBrk="0" hangingPunct="0">
              <a:defRPr sz="3000">
                <a:solidFill>
                  <a:srgbClr val="000000"/>
                </a:solidFill>
                <a:latin typeface="Gill Sans" charset="0"/>
                <a:cs typeface="ヒラギノ角ゴ ProN W3" charset="0"/>
                <a:sym typeface="Gill Sans" charset="0"/>
              </a:defRPr>
            </a:lvl4pPr>
            <a:lvl5pPr marL="2057400" indent="-228600" eaLnBrk="0" hangingPunct="0">
              <a:defRPr sz="3000">
                <a:solidFill>
                  <a:srgbClr val="000000"/>
                </a:solidFill>
                <a:latin typeface="Gill Sans"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cs typeface="ヒラギノ角ゴ ProN W3" charset="0"/>
                <a:sym typeface="Gill Sans" charset="0"/>
              </a:defRPr>
            </a:lvl9pPr>
          </a:lstStyle>
          <a:p>
            <a:pPr marL="114300" indent="0" algn="l" eaLnBrk="1" hangingPunct="1"/>
            <a:fld id="{9AF3920E-325C-49B2-ADF6-7433734FB2B9}" type="slidenum">
              <a:rPr lang="en-CA" altLang="fr-FR" sz="1800">
                <a:solidFill>
                  <a:srgbClr val="E7DED1"/>
                </a:solidFill>
                <a:latin typeface="Arial" panose="020B0604020202020204" pitchFamily="34" charset="0"/>
                <a:cs typeface="Arial" panose="020B0604020202020204" pitchFamily="34" charset="0"/>
              </a:rPr>
              <a:pPr marL="114300" indent="0" algn="l" eaLnBrk="1" hangingPunct="1"/>
              <a:t>‹#›</a:t>
            </a:fld>
            <a:endParaRPr lang="en-CA" altLang="fr-FR" sz="1800" dirty="0">
              <a:solidFill>
                <a:srgbClr val="E7DED1"/>
              </a:solidFill>
              <a:latin typeface="Arial" panose="020B0604020202020204" pitchFamily="34" charset="0"/>
              <a:cs typeface="Arial" panose="020B0604020202020204" pitchFamily="34" charset="0"/>
            </a:endParaRPr>
          </a:p>
        </p:txBody>
      </p:sp>
      <p:cxnSp>
        <p:nvCxnSpPr>
          <p:cNvPr id="9" name="Straight Connector 7">
            <a:extLst>
              <a:ext uri="{FF2B5EF4-FFF2-40B4-BE49-F238E27FC236}">
                <a16:creationId xmlns:a16="http://schemas.microsoft.com/office/drawing/2014/main" id="{17C2E182-9094-492E-8C8C-BDB4202A9A57}"/>
              </a:ext>
            </a:extLst>
          </p:cNvPr>
          <p:cNvCxnSpPr>
            <a:cxnSpLocks noChangeShapeType="1"/>
          </p:cNvCxnSpPr>
          <p:nvPr userDrawn="1"/>
        </p:nvCxnSpPr>
        <p:spPr bwMode="auto">
          <a:xfrm>
            <a:off x="-4763" y="546100"/>
            <a:ext cx="12490704" cy="0"/>
          </a:xfrm>
          <a:prstGeom prst="line">
            <a:avLst/>
          </a:prstGeom>
          <a:noFill/>
          <a:ln w="25400" algn="ctr">
            <a:solidFill>
              <a:schemeClr val="bg1">
                <a:lumMod val="65000"/>
              </a:schemeClr>
            </a:solidFill>
            <a:round/>
            <a:headEnd/>
            <a:tailEnd/>
          </a:ln>
          <a:extLst>
            <a:ext uri="{909E8E84-426E-40DD-AFC4-6F175D3DCCD1}">
              <a14:hiddenFill xmlns:a14="http://schemas.microsoft.com/office/drawing/2010/main">
                <a:noFill/>
              </a14:hiddenFill>
            </a:ext>
          </a:extLst>
        </p:spPr>
      </p:cxnSp>
      <p:sp>
        <p:nvSpPr>
          <p:cNvPr id="2" name="Title 1"/>
          <p:cNvSpPr>
            <a:spLocks noGrp="1"/>
          </p:cNvSpPr>
          <p:nvPr>
            <p:ph type="title" hasCustomPrompt="1"/>
          </p:nvPr>
        </p:nvSpPr>
        <p:spPr>
          <a:xfrm>
            <a:off x="558527" y="10002"/>
            <a:ext cx="11745827" cy="511175"/>
          </a:xfrm>
          <a:noFill/>
          <a:ln>
            <a:noFill/>
          </a:ln>
        </p:spPr>
        <p:txBody>
          <a:bodyPr/>
          <a:lstStyle>
            <a:lvl1pPr algn="l">
              <a:defRPr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fr-CA" noProof="0" dirty="0"/>
              <a:t>Click to </a:t>
            </a:r>
            <a:r>
              <a:rPr lang="fr-CA" noProof="0" dirty="0" err="1"/>
              <a:t>edit</a:t>
            </a:r>
            <a:r>
              <a:rPr lang="fr-CA" noProof="0" dirty="0"/>
              <a:t> Master </a:t>
            </a:r>
            <a:r>
              <a:rPr lang="fr-CA" noProof="0" dirty="0" err="1"/>
              <a:t>title</a:t>
            </a:r>
            <a:r>
              <a:rPr lang="fr-CA" noProof="0" dirty="0"/>
              <a:t> style1</a:t>
            </a:r>
          </a:p>
        </p:txBody>
      </p:sp>
    </p:spTree>
    <p:extLst>
      <p:ext uri="{BB962C8B-B14F-4D97-AF65-F5344CB8AC3E}">
        <p14:creationId xmlns:p14="http://schemas.microsoft.com/office/powerpoint/2010/main" val="9204901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extLst>
    <p:ext uri="{DCECCB84-F9BA-43D5-87BE-67443E8EF086}">
      <p15:sldGuideLst xmlns:p15="http://schemas.microsoft.com/office/powerpoint/2012/main">
        <p15:guide id="1" orient="horz" pos="2211" userDrawn="1">
          <p15:clr>
            <a:srgbClr val="FBAE40"/>
          </p15:clr>
        </p15:guide>
        <p15:guide id="2" pos="3931"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9060CFF8-BD1B-4549-9D1F-8B416F17A051}"/>
              </a:ext>
            </a:extLst>
          </p:cNvPr>
          <p:cNvSpPr>
            <a:spLocks noGrp="1" noChangeArrowheads="1"/>
          </p:cNvSpPr>
          <p:nvPr>
            <p:ph type="title"/>
          </p:nvPr>
        </p:nvSpPr>
        <p:spPr bwMode="auto">
          <a:xfrm>
            <a:off x="0" y="182566"/>
            <a:ext cx="12482513"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36079" tIns="36079" rIns="36079" bIns="36079" numCol="1" anchor="ctr" anchorCtr="0" compatLnSpc="1">
            <a:prstTxWarp prst="textNoShape">
              <a:avLst/>
            </a:prstTxWarp>
          </a:bodyPr>
          <a:lstStyle/>
          <a:p>
            <a:pPr lvl="0"/>
            <a:r>
              <a:rPr lang="en-US" altLang="fr-FR">
                <a:sym typeface="Gill Sans" charset="0"/>
              </a:rPr>
              <a:t>Click to edit Master title style</a:t>
            </a:r>
          </a:p>
        </p:txBody>
      </p:sp>
      <p:sp>
        <p:nvSpPr>
          <p:cNvPr id="1027" name="Rectangle 2">
            <a:extLst>
              <a:ext uri="{FF2B5EF4-FFF2-40B4-BE49-F238E27FC236}">
                <a16:creationId xmlns:a16="http://schemas.microsoft.com/office/drawing/2014/main" id="{44059F20-EB8F-4F40-9991-37A700CCACAC}"/>
              </a:ext>
            </a:extLst>
          </p:cNvPr>
          <p:cNvSpPr>
            <a:spLocks noGrp="1" noChangeArrowheads="1"/>
          </p:cNvSpPr>
          <p:nvPr>
            <p:ph type="body" idx="1"/>
          </p:nvPr>
        </p:nvSpPr>
        <p:spPr bwMode="auto">
          <a:xfrm>
            <a:off x="1219868" y="1992313"/>
            <a:ext cx="10042777"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36079" tIns="36079" rIns="36079" bIns="36079" numCol="1" anchor="ctr" anchorCtr="0" compatLnSpc="1">
            <a:prstTxWarp prst="textNoShape">
              <a:avLst/>
            </a:prstTxWarp>
          </a:bodyPr>
          <a:lstStyle/>
          <a:p>
            <a:pPr lvl="0"/>
            <a:r>
              <a:rPr lang="en-US" altLang="fr-FR">
                <a:sym typeface="Gill Sans" charset="0"/>
              </a:rPr>
              <a:t>Click to edit Master text styles</a:t>
            </a:r>
          </a:p>
          <a:p>
            <a:pPr lvl="1"/>
            <a:r>
              <a:rPr lang="en-US" altLang="fr-FR">
                <a:sym typeface="Gill Sans" charset="0"/>
              </a:rPr>
              <a:t>Second level</a:t>
            </a:r>
          </a:p>
          <a:p>
            <a:pPr lvl="2"/>
            <a:r>
              <a:rPr lang="en-US" altLang="fr-FR">
                <a:sym typeface="Gill Sans" charset="0"/>
              </a:rPr>
              <a:t>Third level</a:t>
            </a:r>
          </a:p>
          <a:p>
            <a:pPr lvl="3"/>
            <a:r>
              <a:rPr lang="en-US" altLang="fr-FR">
                <a:sym typeface="Gill Sans" charset="0"/>
              </a:rPr>
              <a:t>Fourth level</a:t>
            </a:r>
          </a:p>
          <a:p>
            <a:pPr lvl="4"/>
            <a:r>
              <a:rPr lang="en-US" altLang="fr-FR">
                <a:sym typeface="Gill Sans" charset="0"/>
              </a:rPr>
              <a:t>Fifth level</a:t>
            </a:r>
          </a:p>
        </p:txBody>
      </p:sp>
    </p:spTree>
  </p:cSld>
  <p:clrMap bg1="lt1" tx1="dk1" bg2="lt2" tx2="dk2" accent1="accent1" accent2="accent2" accent3="accent3" accent4="accent4" accent5="accent5" accent6="accent6" hlink="hlink" folHlink="folHlink"/>
  <p:sldLayoutIdLst>
    <p:sldLayoutId id="2147484173" r:id="rId1"/>
    <p:sldLayoutId id="2147484174" r:id="rId2"/>
  </p:sldLayoutIdLst>
  <p:transition/>
  <p:hf hdr="0" ftr="0" dt="0"/>
  <p:txStyles>
    <p:titleStyle>
      <a:lvl1pPr algn="l" rtl="0" eaLnBrk="0" fontAlgn="base" hangingPunct="0">
        <a:spcBef>
          <a:spcPct val="0"/>
        </a:spcBef>
        <a:spcAft>
          <a:spcPct val="0"/>
        </a:spcAft>
        <a:defRPr sz="2800" b="0" i="0" u="none">
          <a:solidFill>
            <a:schemeClr val="tx1"/>
          </a:solidFill>
          <a:latin typeface="Arial" pitchFamily="34" charset="0"/>
          <a:ea typeface="+mj-ea"/>
          <a:cs typeface="Arial" pitchFamily="34" charset="0"/>
          <a:sym typeface="Gill Sans" charset="0"/>
        </a:defRPr>
      </a:lvl1pPr>
      <a:lvl2pPr algn="l" rtl="0" eaLnBrk="0" fontAlgn="base" hangingPunct="0">
        <a:spcBef>
          <a:spcPct val="0"/>
        </a:spcBef>
        <a:spcAft>
          <a:spcPct val="0"/>
        </a:spcAft>
        <a:defRPr sz="2800">
          <a:solidFill>
            <a:schemeClr val="tx1"/>
          </a:solidFill>
          <a:latin typeface="Arial" pitchFamily="34" charset="0"/>
          <a:ea typeface="ヒラギノ角ゴ ProN W3" charset="0"/>
          <a:cs typeface="Arial" pitchFamily="34" charset="0"/>
          <a:sym typeface="Gill Sans" charset="0"/>
        </a:defRPr>
      </a:lvl2pPr>
      <a:lvl3pPr algn="l" rtl="0" eaLnBrk="0" fontAlgn="base" hangingPunct="0">
        <a:spcBef>
          <a:spcPct val="0"/>
        </a:spcBef>
        <a:spcAft>
          <a:spcPct val="0"/>
        </a:spcAft>
        <a:defRPr sz="2800">
          <a:solidFill>
            <a:schemeClr val="tx1"/>
          </a:solidFill>
          <a:latin typeface="Arial" pitchFamily="34" charset="0"/>
          <a:ea typeface="ヒラギノ角ゴ ProN W3" charset="0"/>
          <a:cs typeface="Arial" pitchFamily="34" charset="0"/>
          <a:sym typeface="Gill Sans" charset="0"/>
        </a:defRPr>
      </a:lvl3pPr>
      <a:lvl4pPr algn="l" rtl="0" eaLnBrk="0" fontAlgn="base" hangingPunct="0">
        <a:spcBef>
          <a:spcPct val="0"/>
        </a:spcBef>
        <a:spcAft>
          <a:spcPct val="0"/>
        </a:spcAft>
        <a:defRPr sz="2800">
          <a:solidFill>
            <a:schemeClr val="tx1"/>
          </a:solidFill>
          <a:latin typeface="Arial" pitchFamily="34" charset="0"/>
          <a:ea typeface="ヒラギノ角ゴ ProN W3" charset="0"/>
          <a:cs typeface="Arial" pitchFamily="34" charset="0"/>
          <a:sym typeface="Gill Sans" charset="0"/>
        </a:defRPr>
      </a:lvl4pPr>
      <a:lvl5pPr algn="l" rtl="0" eaLnBrk="0" fontAlgn="base" hangingPunct="0">
        <a:spcBef>
          <a:spcPct val="0"/>
        </a:spcBef>
        <a:spcAft>
          <a:spcPct val="0"/>
        </a:spcAft>
        <a:defRPr sz="2800">
          <a:solidFill>
            <a:schemeClr val="tx1"/>
          </a:solidFill>
          <a:latin typeface="Arial" pitchFamily="34" charset="0"/>
          <a:ea typeface="ヒラギノ角ゴ ProN W3" charset="0"/>
          <a:cs typeface="Arial" pitchFamily="34" charset="0"/>
          <a:sym typeface="Gill Sans" charset="0"/>
        </a:defRPr>
      </a:lvl5pPr>
      <a:lvl6pPr marL="324714" algn="ctr" rtl="0" fontAlgn="base">
        <a:spcBef>
          <a:spcPct val="0"/>
        </a:spcBef>
        <a:spcAft>
          <a:spcPct val="0"/>
        </a:spcAft>
        <a:defRPr sz="6000">
          <a:solidFill>
            <a:schemeClr val="tx1"/>
          </a:solidFill>
          <a:latin typeface="Gill Sans" charset="0"/>
          <a:ea typeface="ヒラギノ角ゴ ProN W3" charset="0"/>
          <a:cs typeface="ヒラギノ角ゴ ProN W3" charset="0"/>
          <a:sym typeface="Gill Sans" charset="0"/>
        </a:defRPr>
      </a:lvl6pPr>
      <a:lvl7pPr marL="649429" algn="ctr" rtl="0" fontAlgn="base">
        <a:spcBef>
          <a:spcPct val="0"/>
        </a:spcBef>
        <a:spcAft>
          <a:spcPct val="0"/>
        </a:spcAft>
        <a:defRPr sz="6000">
          <a:solidFill>
            <a:schemeClr val="tx1"/>
          </a:solidFill>
          <a:latin typeface="Gill Sans" charset="0"/>
          <a:ea typeface="ヒラギノ角ゴ ProN W3" charset="0"/>
          <a:cs typeface="ヒラギノ角ゴ ProN W3" charset="0"/>
          <a:sym typeface="Gill Sans" charset="0"/>
        </a:defRPr>
      </a:lvl7pPr>
      <a:lvl8pPr marL="974143" algn="ctr" rtl="0" fontAlgn="base">
        <a:spcBef>
          <a:spcPct val="0"/>
        </a:spcBef>
        <a:spcAft>
          <a:spcPct val="0"/>
        </a:spcAft>
        <a:defRPr sz="6000">
          <a:solidFill>
            <a:schemeClr val="tx1"/>
          </a:solidFill>
          <a:latin typeface="Gill Sans" charset="0"/>
          <a:ea typeface="ヒラギノ角ゴ ProN W3" charset="0"/>
          <a:cs typeface="ヒラギノ角ゴ ProN W3" charset="0"/>
          <a:sym typeface="Gill Sans" charset="0"/>
        </a:defRPr>
      </a:lvl8pPr>
      <a:lvl9pPr marL="1298859" algn="ctr" rtl="0" fontAlgn="base">
        <a:spcBef>
          <a:spcPct val="0"/>
        </a:spcBef>
        <a:spcAft>
          <a:spcPct val="0"/>
        </a:spcAft>
        <a:defRPr sz="6000">
          <a:solidFill>
            <a:schemeClr val="tx1"/>
          </a:solidFill>
          <a:latin typeface="Gill Sans" charset="0"/>
          <a:ea typeface="ヒラギノ角ゴ ProN W3" charset="0"/>
          <a:cs typeface="ヒラギノ角ゴ ProN W3" charset="0"/>
          <a:sym typeface="Gill Sans" charset="0"/>
        </a:defRPr>
      </a:lvl9pPr>
    </p:titleStyle>
    <p:bodyStyle>
      <a:lvl1pPr marL="593725" indent="-403225" algn="l" rtl="0" eaLnBrk="0" fontAlgn="base" hangingPunct="0">
        <a:spcBef>
          <a:spcPts val="1700"/>
        </a:spcBef>
        <a:spcAft>
          <a:spcPct val="0"/>
        </a:spcAft>
        <a:buSzPct val="171000"/>
        <a:buFont typeface="Gill Sans" charset="0"/>
        <a:buChar char="•"/>
        <a:defRPr sz="2000">
          <a:solidFill>
            <a:schemeClr val="tx1"/>
          </a:solidFill>
          <a:latin typeface="+mn-lt"/>
          <a:ea typeface="+mn-ea"/>
          <a:cs typeface="+mn-cs"/>
          <a:sym typeface="Gill Sans" charset="0"/>
        </a:defRPr>
      </a:lvl1pPr>
      <a:lvl2pPr marL="908050" indent="-403225" algn="l" rtl="0" eaLnBrk="0" fontAlgn="base" hangingPunct="0">
        <a:spcBef>
          <a:spcPts val="1700"/>
        </a:spcBef>
        <a:spcAft>
          <a:spcPct val="0"/>
        </a:spcAft>
        <a:buSzPct val="171000"/>
        <a:buFont typeface="Gill Sans" charset="0"/>
        <a:buChar char="•"/>
        <a:defRPr sz="2000" b="0" i="0" u="none">
          <a:solidFill>
            <a:schemeClr val="tx1"/>
          </a:solidFill>
          <a:latin typeface="+mn-lt"/>
          <a:ea typeface="+mn-ea"/>
          <a:cs typeface="+mn-cs"/>
          <a:sym typeface="Gill Sans" charset="0"/>
        </a:defRPr>
      </a:lvl2pPr>
      <a:lvl3pPr marL="1223963" indent="-403225" algn="l" rtl="0" eaLnBrk="0" fontAlgn="base" hangingPunct="0">
        <a:spcBef>
          <a:spcPts val="1700"/>
        </a:spcBef>
        <a:spcAft>
          <a:spcPct val="0"/>
        </a:spcAft>
        <a:buSzPct val="171000"/>
        <a:buFont typeface="Gill Sans" charset="0"/>
        <a:buChar char="•"/>
        <a:defRPr sz="2000">
          <a:solidFill>
            <a:schemeClr val="tx1"/>
          </a:solidFill>
          <a:latin typeface="+mn-lt"/>
          <a:ea typeface="+mn-ea"/>
          <a:cs typeface="+mn-cs"/>
          <a:sym typeface="Gill Sans" charset="0"/>
        </a:defRPr>
      </a:lvl3pPr>
      <a:lvl4pPr marL="1539875" indent="-403225" algn="l" rtl="0" eaLnBrk="0" fontAlgn="base" hangingPunct="0">
        <a:spcBef>
          <a:spcPts val="1700"/>
        </a:spcBef>
        <a:spcAft>
          <a:spcPct val="0"/>
        </a:spcAft>
        <a:buSzPct val="171000"/>
        <a:buFont typeface="Gill Sans" charset="0"/>
        <a:buChar char="•"/>
        <a:defRPr sz="2000">
          <a:solidFill>
            <a:schemeClr val="tx1"/>
          </a:solidFill>
          <a:latin typeface="+mn-lt"/>
          <a:ea typeface="+mn-ea"/>
          <a:cs typeface="+mn-cs"/>
          <a:sym typeface="Gill Sans" charset="0"/>
        </a:defRPr>
      </a:lvl4pPr>
      <a:lvl5pPr marL="1855788" indent="-403225" algn="l" rtl="0" eaLnBrk="0" fontAlgn="base" hangingPunct="0">
        <a:spcBef>
          <a:spcPts val="1700"/>
        </a:spcBef>
        <a:spcAft>
          <a:spcPct val="0"/>
        </a:spcAft>
        <a:buSzPct val="171000"/>
        <a:buFont typeface="Gill Sans" charset="0"/>
        <a:buChar char="•"/>
        <a:defRPr sz="2000">
          <a:solidFill>
            <a:schemeClr val="tx1"/>
          </a:solidFill>
          <a:latin typeface="+mn-lt"/>
          <a:ea typeface="+mn-ea"/>
          <a:cs typeface="+mn-cs"/>
          <a:sym typeface="Gill Sans" charset="0"/>
        </a:defRPr>
      </a:lvl5pPr>
      <a:lvl6pPr marL="2182805" indent="-405893" algn="l" rtl="0" fontAlgn="base">
        <a:spcBef>
          <a:spcPts val="1704"/>
        </a:spcBef>
        <a:spcAft>
          <a:spcPct val="0"/>
        </a:spcAft>
        <a:buSzPct val="171000"/>
        <a:buFont typeface="Gill Sans" charset="0"/>
        <a:buChar char="•"/>
        <a:defRPr sz="3000">
          <a:solidFill>
            <a:schemeClr val="tx1"/>
          </a:solidFill>
          <a:latin typeface="+mn-lt"/>
          <a:ea typeface="+mn-ea"/>
          <a:cs typeface="+mn-cs"/>
          <a:sym typeface="Gill Sans" charset="0"/>
        </a:defRPr>
      </a:lvl6pPr>
      <a:lvl7pPr marL="2507519" indent="-405893" algn="l" rtl="0" fontAlgn="base">
        <a:spcBef>
          <a:spcPts val="1704"/>
        </a:spcBef>
        <a:spcAft>
          <a:spcPct val="0"/>
        </a:spcAft>
        <a:buSzPct val="171000"/>
        <a:buFont typeface="Gill Sans" charset="0"/>
        <a:buChar char="•"/>
        <a:defRPr sz="3000">
          <a:solidFill>
            <a:schemeClr val="tx1"/>
          </a:solidFill>
          <a:latin typeface="+mn-lt"/>
          <a:ea typeface="+mn-ea"/>
          <a:cs typeface="+mn-cs"/>
          <a:sym typeface="Gill Sans" charset="0"/>
        </a:defRPr>
      </a:lvl7pPr>
      <a:lvl8pPr marL="2832234" indent="-405893" algn="l" rtl="0" fontAlgn="base">
        <a:spcBef>
          <a:spcPts val="1704"/>
        </a:spcBef>
        <a:spcAft>
          <a:spcPct val="0"/>
        </a:spcAft>
        <a:buSzPct val="171000"/>
        <a:buFont typeface="Gill Sans" charset="0"/>
        <a:buChar char="•"/>
        <a:defRPr sz="3000">
          <a:solidFill>
            <a:schemeClr val="tx1"/>
          </a:solidFill>
          <a:latin typeface="+mn-lt"/>
          <a:ea typeface="+mn-ea"/>
          <a:cs typeface="+mn-cs"/>
          <a:sym typeface="Gill Sans" charset="0"/>
        </a:defRPr>
      </a:lvl8pPr>
      <a:lvl9pPr marL="3156949" indent="-405893" algn="l" rtl="0" fontAlgn="base">
        <a:spcBef>
          <a:spcPts val="1704"/>
        </a:spcBef>
        <a:spcAft>
          <a:spcPct val="0"/>
        </a:spcAft>
        <a:buSzPct val="171000"/>
        <a:buFont typeface="Gill Sans" charset="0"/>
        <a:buChar char="•"/>
        <a:defRPr sz="3000">
          <a:solidFill>
            <a:schemeClr val="tx1"/>
          </a:solidFill>
          <a:latin typeface="+mn-lt"/>
          <a:ea typeface="+mn-ea"/>
          <a:cs typeface="+mn-cs"/>
          <a:sym typeface="Gill Sans" charset="0"/>
        </a:defRPr>
      </a:lvl9pPr>
    </p:bodyStyle>
    <p:otherStyle>
      <a:defPPr>
        <a:defRPr lang="en-US"/>
      </a:defPPr>
      <a:lvl1pPr marL="0" algn="l" defTabSz="649429" rtl="0" eaLnBrk="1" latinLnBrk="0" hangingPunct="1">
        <a:defRPr sz="1300" kern="1200">
          <a:solidFill>
            <a:schemeClr val="tx1"/>
          </a:solidFill>
          <a:latin typeface="+mn-lt"/>
          <a:ea typeface="+mn-ea"/>
          <a:cs typeface="+mn-cs"/>
        </a:defRPr>
      </a:lvl1pPr>
      <a:lvl2pPr marL="324714" algn="l" defTabSz="649429" rtl="0" eaLnBrk="1" latinLnBrk="0" hangingPunct="1">
        <a:defRPr sz="1300" kern="1200">
          <a:solidFill>
            <a:schemeClr val="tx1"/>
          </a:solidFill>
          <a:latin typeface="+mn-lt"/>
          <a:ea typeface="+mn-ea"/>
          <a:cs typeface="+mn-cs"/>
        </a:defRPr>
      </a:lvl2pPr>
      <a:lvl3pPr marL="649429" algn="l" defTabSz="649429" rtl="0" eaLnBrk="1" latinLnBrk="0" hangingPunct="1">
        <a:defRPr sz="1300" kern="1200">
          <a:solidFill>
            <a:schemeClr val="tx1"/>
          </a:solidFill>
          <a:latin typeface="+mn-lt"/>
          <a:ea typeface="+mn-ea"/>
          <a:cs typeface="+mn-cs"/>
        </a:defRPr>
      </a:lvl3pPr>
      <a:lvl4pPr marL="974143" algn="l" defTabSz="649429" rtl="0" eaLnBrk="1" latinLnBrk="0" hangingPunct="1">
        <a:defRPr sz="1300" kern="1200">
          <a:solidFill>
            <a:schemeClr val="tx1"/>
          </a:solidFill>
          <a:latin typeface="+mn-lt"/>
          <a:ea typeface="+mn-ea"/>
          <a:cs typeface="+mn-cs"/>
        </a:defRPr>
      </a:lvl4pPr>
      <a:lvl5pPr marL="1298859" algn="l" defTabSz="649429" rtl="0" eaLnBrk="1" latinLnBrk="0" hangingPunct="1">
        <a:defRPr sz="1300" kern="1200">
          <a:solidFill>
            <a:schemeClr val="tx1"/>
          </a:solidFill>
          <a:latin typeface="+mn-lt"/>
          <a:ea typeface="+mn-ea"/>
          <a:cs typeface="+mn-cs"/>
        </a:defRPr>
      </a:lvl5pPr>
      <a:lvl6pPr marL="1623573" algn="l" defTabSz="649429" rtl="0" eaLnBrk="1" latinLnBrk="0" hangingPunct="1">
        <a:defRPr sz="1300" kern="1200">
          <a:solidFill>
            <a:schemeClr val="tx1"/>
          </a:solidFill>
          <a:latin typeface="+mn-lt"/>
          <a:ea typeface="+mn-ea"/>
          <a:cs typeface="+mn-cs"/>
        </a:defRPr>
      </a:lvl6pPr>
      <a:lvl7pPr marL="1948289" algn="l" defTabSz="649429" rtl="0" eaLnBrk="1" latinLnBrk="0" hangingPunct="1">
        <a:defRPr sz="1300" kern="1200">
          <a:solidFill>
            <a:schemeClr val="tx1"/>
          </a:solidFill>
          <a:latin typeface="+mn-lt"/>
          <a:ea typeface="+mn-ea"/>
          <a:cs typeface="+mn-cs"/>
        </a:defRPr>
      </a:lvl7pPr>
      <a:lvl8pPr marL="2273003" algn="l" defTabSz="649429" rtl="0" eaLnBrk="1" latinLnBrk="0" hangingPunct="1">
        <a:defRPr sz="1300" kern="1200">
          <a:solidFill>
            <a:schemeClr val="tx1"/>
          </a:solidFill>
          <a:latin typeface="+mn-lt"/>
          <a:ea typeface="+mn-ea"/>
          <a:cs typeface="+mn-cs"/>
        </a:defRPr>
      </a:lvl8pPr>
      <a:lvl9pPr marL="2597718" algn="l" defTabSz="649429" rtl="0" eaLnBrk="1" latinLnBrk="0" hangingPunct="1">
        <a:defRPr sz="13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211" userDrawn="1">
          <p15:clr>
            <a:srgbClr val="F26B43"/>
          </p15:clr>
        </p15:guide>
        <p15:guide id="2" pos="393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0.xml"/><Relationship Id="rId1" Type="http://schemas.openxmlformats.org/officeDocument/2006/relationships/tags" Target="../tags/tag39.xml"/><Relationship Id="rId5" Type="http://schemas.openxmlformats.org/officeDocument/2006/relationships/image" Target="../media/image11.jpeg"/><Relationship Id="rId4"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3" Type="http://schemas.openxmlformats.org/officeDocument/2006/relationships/tags" Target="../tags/tag4.xml"/><Relationship Id="rId7" Type="http://schemas.openxmlformats.org/officeDocument/2006/relationships/notesSlide" Target="../notesSlides/notesSlide2.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Layout" Target="../slideLayouts/slideLayout2.xml"/><Relationship Id="rId5" Type="http://schemas.openxmlformats.org/officeDocument/2006/relationships/tags" Target="../tags/tag6.xml"/><Relationship Id="rId4" Type="http://schemas.openxmlformats.org/officeDocument/2006/relationships/tags" Target="../tags/tag5.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notesSlide" Target="../notesSlides/notesSlide4.xml"/><Relationship Id="rId7" Type="http://schemas.openxmlformats.org/officeDocument/2006/relationships/hyperlink" Target="https://youtu.be/bqUhOmsdHFc?t=10" TargetMode="External"/><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hyperlink" Target="http://www.tv5.org/TV5Site/lf/merci_professeur.php?id=2581&amp;id_cat=6" TargetMode="External"/><Relationship Id="rId5" Type="http://schemas.openxmlformats.org/officeDocument/2006/relationships/image" Target="../media/image2.png"/><Relationship Id="rId10" Type="http://schemas.openxmlformats.org/officeDocument/2006/relationships/image" Target="../media/image5.png"/><Relationship Id="rId4" Type="http://schemas.openxmlformats.org/officeDocument/2006/relationships/hyperlink" Target="https://www.tv5monde.com/emissions/episode/merci-professeur-le-pluriel-d-amour-de-delice-et-d-orgue" TargetMode="External"/><Relationship Id="rId9"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0.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notesSlide" Target="../notesSlides/notesSlide6.xml"/><Relationship Id="rId3" Type="http://schemas.openxmlformats.org/officeDocument/2006/relationships/tags" Target="../tags/tag13.xml"/><Relationship Id="rId7" Type="http://schemas.openxmlformats.org/officeDocument/2006/relationships/slideLayout" Target="../slideLayouts/slideLayout2.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audio" Target="../media/media1.wav"/><Relationship Id="rId11" Type="http://schemas.openxmlformats.org/officeDocument/2006/relationships/image" Target="../media/image8.png"/><Relationship Id="rId5" Type="http://schemas.microsoft.com/office/2007/relationships/media" Target="../media/media1.wav"/><Relationship Id="rId10" Type="http://schemas.openxmlformats.org/officeDocument/2006/relationships/image" Target="../media/image7.png"/><Relationship Id="rId4" Type="http://schemas.openxmlformats.org/officeDocument/2006/relationships/tags" Target="../tags/tag14.xml"/><Relationship Id="rId9"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openxmlformats.org/officeDocument/2006/relationships/tags" Target="../tags/tag22.xml"/><Relationship Id="rId3" Type="http://schemas.openxmlformats.org/officeDocument/2006/relationships/tags" Target="../tags/tag17.xml"/><Relationship Id="rId7" Type="http://schemas.openxmlformats.org/officeDocument/2006/relationships/tags" Target="../tags/tag21.xml"/><Relationship Id="rId12" Type="http://schemas.openxmlformats.org/officeDocument/2006/relationships/notesSlide" Target="../notesSlides/notesSlide7.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tags" Target="../tags/tag20.xml"/><Relationship Id="rId11" Type="http://schemas.openxmlformats.org/officeDocument/2006/relationships/slideLayout" Target="../slideLayouts/slideLayout2.xml"/><Relationship Id="rId5" Type="http://schemas.openxmlformats.org/officeDocument/2006/relationships/tags" Target="../tags/tag19.xml"/><Relationship Id="rId10" Type="http://schemas.openxmlformats.org/officeDocument/2006/relationships/tags" Target="../tags/tag24.xml"/><Relationship Id="rId4" Type="http://schemas.openxmlformats.org/officeDocument/2006/relationships/tags" Target="../tags/tag18.xml"/><Relationship Id="rId9" Type="http://schemas.openxmlformats.org/officeDocument/2006/relationships/tags" Target="../tags/tag23.xml"/></Relationships>
</file>

<file path=ppt/slides/_rels/slide8.xml.rels><?xml version="1.0" encoding="UTF-8" standalone="yes"?>
<Relationships xmlns="http://schemas.openxmlformats.org/package/2006/relationships"><Relationship Id="rId8" Type="http://schemas.openxmlformats.org/officeDocument/2006/relationships/tags" Target="../tags/tag32.xml"/><Relationship Id="rId3" Type="http://schemas.openxmlformats.org/officeDocument/2006/relationships/tags" Target="../tags/tag27.xml"/><Relationship Id="rId7" Type="http://schemas.openxmlformats.org/officeDocument/2006/relationships/tags" Target="../tags/tag31.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tags" Target="../tags/tag30.xml"/><Relationship Id="rId11" Type="http://schemas.openxmlformats.org/officeDocument/2006/relationships/notesSlide" Target="../notesSlides/notesSlide8.xml"/><Relationship Id="rId5" Type="http://schemas.openxmlformats.org/officeDocument/2006/relationships/tags" Target="../tags/tag29.xml"/><Relationship Id="rId10" Type="http://schemas.openxmlformats.org/officeDocument/2006/relationships/slideLayout" Target="../slideLayouts/slideLayout2.xml"/><Relationship Id="rId4" Type="http://schemas.openxmlformats.org/officeDocument/2006/relationships/tags" Target="../tags/tag28.xml"/><Relationship Id="rId9" Type="http://schemas.openxmlformats.org/officeDocument/2006/relationships/tags" Target="../tags/tag33.xml"/></Relationships>
</file>

<file path=ppt/slides/_rels/slide9.xml.rels><?xml version="1.0" encoding="UTF-8" standalone="yes"?>
<Relationships xmlns="http://schemas.openxmlformats.org/package/2006/relationships"><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tags" Target="../tags/tag34.xml"/><Relationship Id="rId5" Type="http://schemas.openxmlformats.org/officeDocument/2006/relationships/notesSlide" Target="../notesSlides/notesSlide9.xml"/><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F7EF5D0-1EB5-3D9A-A1A0-71D75CE1EDC9}"/>
              </a:ext>
            </a:extLst>
          </p:cNvPr>
          <p:cNvSpPr>
            <a:spLocks noGrp="1"/>
          </p:cNvSpPr>
          <p:nvPr>
            <p:ph type="body" idx="1"/>
          </p:nvPr>
        </p:nvSpPr>
        <p:spPr>
          <a:xfrm>
            <a:off x="1106214" y="4281284"/>
            <a:ext cx="10300303" cy="600144"/>
          </a:xfrm>
        </p:spPr>
        <p:txBody>
          <a:bodyPr/>
          <a:lstStyle/>
          <a:p>
            <a:endParaRPr lang="fr-CA"/>
          </a:p>
        </p:txBody>
      </p:sp>
      <p:sp>
        <p:nvSpPr>
          <p:cNvPr id="3" name="Title 2">
            <a:extLst>
              <a:ext uri="{FF2B5EF4-FFF2-40B4-BE49-F238E27FC236}">
                <a16:creationId xmlns:a16="http://schemas.microsoft.com/office/drawing/2014/main" id="{1E7454D3-1E15-A1DC-4185-495AEC5E15C6}"/>
              </a:ext>
            </a:extLst>
          </p:cNvPr>
          <p:cNvSpPr>
            <a:spLocks noGrp="1"/>
          </p:cNvSpPr>
          <p:nvPr>
            <p:ph type="title"/>
          </p:nvPr>
        </p:nvSpPr>
        <p:spPr>
          <a:xfrm>
            <a:off x="1105346" y="2525512"/>
            <a:ext cx="10300303" cy="1755775"/>
          </a:xfrm>
        </p:spPr>
        <p:txBody>
          <a:bodyPr/>
          <a:lstStyle/>
          <a:p>
            <a:r>
              <a:rPr lang="fr-CA" dirty="0"/>
              <a:t>Le genre des noms </a:t>
            </a: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62F75-63A9-E232-A0B1-AABD24ECAFFB}"/>
              </a:ext>
            </a:extLst>
          </p:cNvPr>
          <p:cNvSpPr>
            <a:spLocks noGrp="1"/>
          </p:cNvSpPr>
          <p:nvPr>
            <p:ph type="title"/>
          </p:nvPr>
        </p:nvSpPr>
        <p:spPr/>
        <p:txBody>
          <a:bodyPr/>
          <a:lstStyle/>
          <a:p>
            <a:r>
              <a:rPr lang="fr-CA" dirty="0"/>
              <a:t>Particularités III</a:t>
            </a:r>
          </a:p>
        </p:txBody>
      </p:sp>
      <p:sp>
        <p:nvSpPr>
          <p:cNvPr id="11" name="Content Placeholder 11">
            <a:extLst>
              <a:ext uri="{FF2B5EF4-FFF2-40B4-BE49-F238E27FC236}">
                <a16:creationId xmlns:a16="http://schemas.microsoft.com/office/drawing/2014/main" id="{D4852B9A-3B5F-61F3-C266-8D9EFF7C3266}"/>
              </a:ext>
            </a:extLst>
          </p:cNvPr>
          <p:cNvSpPr txBox="1">
            <a:spLocks noChangeArrowheads="1"/>
          </p:cNvSpPr>
          <p:nvPr/>
        </p:nvSpPr>
        <p:spPr bwMode="auto">
          <a:xfrm>
            <a:off x="558527" y="877888"/>
            <a:ext cx="4038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1800">
                <a:solidFill>
                  <a:schemeClr val="tx1"/>
                </a:solidFill>
                <a:latin typeface="+mn-lt"/>
              </a:defRPr>
            </a:lvl4pPr>
            <a:lvl5pPr marL="2057400" indent="-228600" algn="l" rtl="0" eaLnBrk="0" fontAlgn="base" hangingPunct="0">
              <a:spcBef>
                <a:spcPct val="20000"/>
              </a:spcBef>
              <a:spcAft>
                <a:spcPct val="0"/>
              </a:spcAft>
              <a:buChar char="»"/>
              <a:defRPr sz="1800">
                <a:solidFill>
                  <a:schemeClr val="tx1"/>
                </a:solidFill>
                <a:latin typeface="+mn-lt"/>
              </a:defRPr>
            </a:lvl5pPr>
            <a:lvl6pPr marL="2514600" indent="-228600" algn="l" rtl="0" fontAlgn="base">
              <a:spcBef>
                <a:spcPct val="20000"/>
              </a:spcBef>
              <a:spcAft>
                <a:spcPct val="0"/>
              </a:spcAft>
              <a:buChar char="»"/>
              <a:defRPr sz="1800">
                <a:solidFill>
                  <a:schemeClr val="tx1"/>
                </a:solidFill>
                <a:latin typeface="+mn-lt"/>
              </a:defRPr>
            </a:lvl6pPr>
            <a:lvl7pPr marL="2971800" indent="-228600" algn="l" rtl="0" fontAlgn="base">
              <a:spcBef>
                <a:spcPct val="20000"/>
              </a:spcBef>
              <a:spcAft>
                <a:spcPct val="0"/>
              </a:spcAft>
              <a:buChar char="»"/>
              <a:defRPr sz="1800">
                <a:solidFill>
                  <a:schemeClr val="tx1"/>
                </a:solidFill>
                <a:latin typeface="+mn-lt"/>
              </a:defRPr>
            </a:lvl7pPr>
            <a:lvl8pPr marL="3429000" indent="-228600" algn="l" rtl="0" fontAlgn="base">
              <a:spcBef>
                <a:spcPct val="20000"/>
              </a:spcBef>
              <a:spcAft>
                <a:spcPct val="0"/>
              </a:spcAft>
              <a:buChar char="»"/>
              <a:defRPr sz="1800">
                <a:solidFill>
                  <a:schemeClr val="tx1"/>
                </a:solidFill>
                <a:latin typeface="+mn-lt"/>
              </a:defRPr>
            </a:lvl8pPr>
            <a:lvl9pPr marL="3886200" indent="-228600" algn="l" rtl="0" fontAlgn="base">
              <a:spcBef>
                <a:spcPct val="20000"/>
              </a:spcBef>
              <a:spcAft>
                <a:spcPct val="0"/>
              </a:spcAft>
              <a:buChar char="»"/>
              <a:defRPr sz="1800">
                <a:solidFill>
                  <a:schemeClr val="tx1"/>
                </a:solidFill>
                <a:latin typeface="+mn-lt"/>
              </a:defRPr>
            </a:lvl9pPr>
          </a:lstStyle>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fr-CA" altLang="fr-FR" sz="2600" b="1" i="0" u="none" strike="noStrike" kern="0" cap="none" spc="0" normalizeH="0" baseline="0" noProof="0" dirty="0">
                <a:ln>
                  <a:noFill/>
                </a:ln>
                <a:solidFill>
                  <a:srgbClr val="627B9A"/>
                </a:solidFill>
                <a:effectLst/>
                <a:uLnTx/>
                <a:uFillTx/>
                <a:latin typeface="Arial"/>
                <a:ea typeface="+mn-ea"/>
                <a:cs typeface="+mn-cs"/>
              </a:rPr>
              <a:t>Toujours au féminin</a:t>
            </a: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fr-CA" altLang="fr-FR" sz="2400" b="0" i="0" u="none" strike="noStrike" kern="0" cap="none" spc="0" normalizeH="0" baseline="0" noProof="0" dirty="0">
                <a:ln>
                  <a:noFill/>
                </a:ln>
                <a:solidFill>
                  <a:srgbClr val="000000"/>
                </a:solidFill>
                <a:effectLst/>
                <a:uLnTx/>
                <a:uFillTx/>
                <a:latin typeface="Arial"/>
                <a:ea typeface="+mn-ea"/>
                <a:cs typeface="+mn-cs"/>
              </a:rPr>
              <a:t>une victime</a:t>
            </a:r>
            <a:endParaRPr kumimoji="0" lang="en-US" altLang="fr-FR" sz="2400" b="0" i="0" u="none" strike="noStrike" kern="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fr-CA" altLang="fr-FR" sz="2400" b="0" i="0" u="none" strike="noStrike" kern="0" cap="none" spc="0" normalizeH="0" baseline="0" noProof="0" dirty="0">
                <a:ln>
                  <a:noFill/>
                </a:ln>
                <a:solidFill>
                  <a:srgbClr val="000000"/>
                </a:solidFill>
                <a:effectLst/>
                <a:uLnTx/>
                <a:uFillTx/>
                <a:latin typeface="Arial"/>
                <a:ea typeface="+mn-ea"/>
                <a:cs typeface="+mn-cs"/>
              </a:rPr>
              <a:t>une personne</a:t>
            </a:r>
            <a:endParaRPr kumimoji="0" lang="en-US" altLang="fr-FR" sz="2400" b="0" i="0" u="none" strike="noStrike" kern="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fr-CA" altLang="fr-FR" sz="2400" b="0" i="0" u="none" strike="noStrike" kern="0" cap="none" spc="0" normalizeH="0" baseline="0" noProof="0" dirty="0">
                <a:ln>
                  <a:noFill/>
                </a:ln>
                <a:solidFill>
                  <a:srgbClr val="000000"/>
                </a:solidFill>
                <a:effectLst/>
                <a:uLnTx/>
                <a:uFillTx/>
                <a:latin typeface="Arial"/>
                <a:ea typeface="+mn-ea"/>
                <a:cs typeface="+mn-cs"/>
              </a:rPr>
              <a:t>une vedette</a:t>
            </a:r>
            <a:endParaRPr kumimoji="0" lang="en-US" altLang="fr-FR" sz="2400" b="0" i="0" u="none" strike="noStrike" kern="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fr-CA" altLang="fr-FR" sz="2400" b="0" i="0" u="none" strike="noStrike" kern="0" cap="none" spc="0" normalizeH="0" baseline="0" noProof="0" dirty="0">
                <a:ln>
                  <a:noFill/>
                </a:ln>
                <a:solidFill>
                  <a:srgbClr val="000000"/>
                </a:solidFill>
                <a:effectLst/>
                <a:uLnTx/>
                <a:uFillTx/>
                <a:latin typeface="Arial"/>
                <a:ea typeface="+mn-ea"/>
                <a:cs typeface="+mn-cs"/>
              </a:rPr>
              <a:t>une connaissance</a:t>
            </a:r>
            <a:endParaRPr kumimoji="0" lang="en-US" altLang="fr-FR" sz="2400" b="0" i="0" u="none" strike="noStrike" kern="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fr-CA" altLang="fr-FR" sz="2400" b="0" i="0" u="none" strike="noStrike" kern="0" cap="none" spc="0" normalizeH="0" baseline="0" noProof="0" dirty="0">
                <a:ln>
                  <a:noFill/>
                </a:ln>
                <a:solidFill>
                  <a:srgbClr val="000000"/>
                </a:solidFill>
                <a:effectLst/>
                <a:uLnTx/>
                <a:uFillTx/>
                <a:latin typeface="Arial"/>
                <a:ea typeface="+mn-ea"/>
                <a:cs typeface="+mn-cs"/>
              </a:rPr>
              <a:t>une sentinelle</a:t>
            </a:r>
            <a:endParaRPr kumimoji="0" lang="fr-CA" altLang="fr-FR" sz="1800" b="0" i="0" u="none" strike="noStrike" kern="0" cap="none" spc="0" normalizeH="0" baseline="0" noProof="0" dirty="0">
              <a:ln>
                <a:noFill/>
              </a:ln>
              <a:solidFill>
                <a:srgbClr val="627B9A"/>
              </a:solidFill>
              <a:effectLst/>
              <a:uLnTx/>
              <a:uFillTx/>
              <a:latin typeface="Arial"/>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fr-CA" altLang="fr-FR" sz="1600" b="0" i="0" u="none" strike="noStrike" kern="0" cap="none" spc="0" normalizeH="0" baseline="0" noProof="0" dirty="0">
              <a:ln>
                <a:noFill/>
              </a:ln>
              <a:solidFill>
                <a:srgbClr val="627B9A"/>
              </a:solidFill>
              <a:effectLst/>
              <a:uLnTx/>
              <a:uFillTx/>
              <a:latin typeface="Arial"/>
              <a:ea typeface="+mn-ea"/>
              <a:cs typeface="+mn-cs"/>
            </a:endParaRPr>
          </a:p>
        </p:txBody>
      </p:sp>
      <p:pic>
        <p:nvPicPr>
          <p:cNvPr id="12" name="Content Placeholder 10" descr="Louis_de_Funes.jpg">
            <a:extLst>
              <a:ext uri="{FF2B5EF4-FFF2-40B4-BE49-F238E27FC236}">
                <a16:creationId xmlns:a16="http://schemas.microsoft.com/office/drawing/2014/main" id="{855C89E4-7E23-444D-33C9-FB87E6EC81B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527" y="3804780"/>
            <a:ext cx="1815827" cy="2824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a:extLst>
              <a:ext uri="{FF2B5EF4-FFF2-40B4-BE49-F238E27FC236}">
                <a16:creationId xmlns:a16="http://schemas.microsoft.com/office/drawing/2014/main" id="{51F86F8D-C309-C74F-BDA1-2D26C02FBCC8}"/>
              </a:ext>
            </a:extLst>
          </p:cNvPr>
          <p:cNvSpPr/>
          <p:nvPr/>
        </p:nvSpPr>
        <p:spPr>
          <a:xfrm rot="16200000">
            <a:off x="-1149350" y="4944269"/>
            <a:ext cx="3289300" cy="246062"/>
          </a:xfrm>
          <a:prstGeom prst="rect">
            <a:avLst/>
          </a:prstGeom>
        </p:spPr>
        <p:txBody>
          <a:bodyPr>
            <a:spAutoFit/>
          </a:bodyPr>
          <a:lstStyle/>
          <a:p>
            <a:pPr>
              <a:defRPr/>
            </a:pPr>
            <a:r>
              <a:rPr lang="fr-CA" sz="1000" dirty="0">
                <a:solidFill>
                  <a:srgbClr val="FFFFFF">
                    <a:lumMod val="65000"/>
                  </a:srgbClr>
                </a:solidFill>
                <a:latin typeface="Arial" charset="0"/>
                <a:cs typeface="+mn-cs"/>
              </a:rPr>
              <a:t>© Kévin F., </a:t>
            </a:r>
            <a:r>
              <a:rPr lang="en-US" sz="1000" dirty="0">
                <a:solidFill>
                  <a:srgbClr val="FFFFFF">
                    <a:lumMod val="65000"/>
                  </a:srgbClr>
                </a:solidFill>
                <a:latin typeface="Arial" charset="0"/>
                <a:cs typeface="+mn-cs"/>
              </a:rPr>
              <a:t>Flickr.com </a:t>
            </a:r>
            <a:endParaRPr lang="fr-CA" sz="1000" u="sng" dirty="0">
              <a:solidFill>
                <a:srgbClr val="FFFFFF">
                  <a:lumMod val="65000"/>
                </a:srgbClr>
              </a:solidFill>
              <a:uFill>
                <a:solidFill>
                  <a:srgbClr val="FFFFFF">
                    <a:lumMod val="65000"/>
                  </a:srgbClr>
                </a:solidFill>
              </a:uFill>
              <a:latin typeface="Arial" charset="0"/>
              <a:cs typeface="+mn-cs"/>
            </a:endParaRPr>
          </a:p>
        </p:txBody>
      </p:sp>
      <p:sp>
        <p:nvSpPr>
          <p:cNvPr id="14" name="Rectangle 13">
            <a:extLst>
              <a:ext uri="{FF2B5EF4-FFF2-40B4-BE49-F238E27FC236}">
                <a16:creationId xmlns:a16="http://schemas.microsoft.com/office/drawing/2014/main" id="{451ED5E8-18B6-AE59-9AA4-7C05665415F2}"/>
              </a:ext>
            </a:extLst>
          </p:cNvPr>
          <p:cNvSpPr>
            <a:spLocks noChangeArrowheads="1"/>
          </p:cNvSpPr>
          <p:nvPr/>
        </p:nvSpPr>
        <p:spPr bwMode="auto">
          <a:xfrm>
            <a:off x="2728911" y="4389497"/>
            <a:ext cx="3543293"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fr-CA" altLang="fr-FR" sz="2400" b="0" i="0" u="none" strike="noStrike" kern="0" cap="none" spc="0" normalizeH="0" baseline="0" noProof="0" dirty="0">
                <a:ln>
                  <a:noFill/>
                </a:ln>
                <a:solidFill>
                  <a:srgbClr val="627B9A"/>
                </a:solidFill>
                <a:effectLst/>
                <a:uLnTx/>
                <a:uFillTx/>
                <a:latin typeface="Arial" panose="020B0604020202020204" pitchFamily="34" charset="0"/>
                <a:cs typeface="+mn-cs"/>
              </a:rPr>
              <a:t>Ex.:</a:t>
            </a:r>
          </a:p>
          <a:p>
            <a:pPr marL="0" marR="0" lvl="0" indent="0" defTabSz="914400" eaLnBrk="1" fontAlgn="auto" latinLnBrk="0" hangingPunct="1">
              <a:lnSpc>
                <a:spcPct val="100000"/>
              </a:lnSpc>
              <a:spcBef>
                <a:spcPct val="0"/>
              </a:spcBef>
              <a:spcAft>
                <a:spcPts val="0"/>
              </a:spcAft>
              <a:buClrTx/>
              <a:buSzTx/>
              <a:buFontTx/>
              <a:buNone/>
              <a:tabLst/>
              <a:defRPr/>
            </a:pPr>
            <a:r>
              <a:rPr kumimoji="0" lang="fr-CA" altLang="fr-FR" sz="2400" b="0" i="0" u="none" strike="noStrike" kern="0" cap="none" spc="0" normalizeH="0" baseline="0" noProof="0" dirty="0">
                <a:ln>
                  <a:noFill/>
                </a:ln>
                <a:solidFill>
                  <a:srgbClr val="000000"/>
                </a:solidFill>
                <a:effectLst/>
                <a:uLnTx/>
                <a:uFillTx/>
                <a:latin typeface="Arial" panose="020B0604020202020204" pitchFamily="34" charset="0"/>
                <a:cs typeface="+mn-cs"/>
              </a:rPr>
              <a:t>Louis de Funès est </a:t>
            </a:r>
          </a:p>
          <a:p>
            <a:pPr marL="0" marR="0" lvl="0" indent="0" defTabSz="914400" eaLnBrk="1" fontAlgn="auto" latinLnBrk="0" hangingPunct="1">
              <a:lnSpc>
                <a:spcPct val="100000"/>
              </a:lnSpc>
              <a:spcBef>
                <a:spcPct val="0"/>
              </a:spcBef>
              <a:spcAft>
                <a:spcPts val="0"/>
              </a:spcAft>
              <a:buClrTx/>
              <a:buSzTx/>
              <a:buFontTx/>
              <a:buNone/>
              <a:tabLst/>
              <a:defRPr/>
            </a:pPr>
            <a:r>
              <a:rPr kumimoji="0" lang="fr-CA" altLang="fr-FR" sz="2800" b="1" i="0" strike="noStrike" kern="0" cap="none" spc="0" normalizeH="0" baseline="0" noProof="0" dirty="0">
                <a:ln>
                  <a:noFill/>
                </a:ln>
                <a:solidFill>
                  <a:srgbClr val="000000"/>
                </a:solidFill>
                <a:effectLst/>
                <a:uLnTx/>
                <a:uFillTx/>
                <a:latin typeface="Arial" panose="020B0604020202020204" pitchFamily="34" charset="0"/>
                <a:cs typeface="+mn-cs"/>
              </a:rPr>
              <a:t>une</a:t>
            </a:r>
            <a:r>
              <a:rPr kumimoji="0" lang="fr-CA" altLang="fr-FR" sz="2800" b="1" i="0" u="none" strike="noStrike" kern="0" cap="none" spc="0" normalizeH="0" baseline="0" noProof="0" dirty="0">
                <a:ln>
                  <a:noFill/>
                </a:ln>
                <a:solidFill>
                  <a:srgbClr val="000000"/>
                </a:solidFill>
                <a:effectLst/>
                <a:uLnTx/>
                <a:uFillTx/>
                <a:latin typeface="Arial" panose="020B0604020202020204" pitchFamily="34" charset="0"/>
                <a:cs typeface="+mn-cs"/>
              </a:rPr>
              <a:t> des plus grandes</a:t>
            </a:r>
            <a:r>
              <a:rPr kumimoji="0" lang="fr-CA" altLang="fr-FR" sz="2800" b="0" i="0" u="none" strike="noStrike" kern="0" cap="none" spc="0" normalizeH="0" baseline="0" noProof="0" dirty="0">
                <a:ln>
                  <a:noFill/>
                </a:ln>
                <a:solidFill>
                  <a:srgbClr val="000000"/>
                </a:solidFill>
                <a:effectLst/>
                <a:uLnTx/>
                <a:uFillTx/>
                <a:latin typeface="Arial" panose="020B0604020202020204" pitchFamily="34" charset="0"/>
                <a:cs typeface="+mn-cs"/>
              </a:rPr>
              <a:t> </a:t>
            </a:r>
            <a:r>
              <a:rPr kumimoji="0" lang="fr-CA" altLang="fr-FR" sz="2800" b="1" i="0" u="sng" strike="noStrike" kern="0" cap="none" spc="0" normalizeH="0" baseline="0" noProof="0" dirty="0">
                <a:ln>
                  <a:noFill/>
                </a:ln>
                <a:solidFill>
                  <a:srgbClr val="000000"/>
                </a:solidFill>
                <a:effectLst/>
                <a:uLnTx/>
                <a:uFillTx/>
                <a:latin typeface="Arial" panose="020B0604020202020204" pitchFamily="34" charset="0"/>
                <a:cs typeface="+mn-cs"/>
              </a:rPr>
              <a:t>vedettes</a:t>
            </a:r>
            <a:r>
              <a:rPr kumimoji="0" lang="fr-CA" altLang="fr-FR" sz="2800" b="0" i="0" u="none" strike="noStrike" kern="0" cap="none" spc="0" normalizeH="0" baseline="0" noProof="0" dirty="0">
                <a:ln>
                  <a:noFill/>
                </a:ln>
                <a:solidFill>
                  <a:srgbClr val="000000"/>
                </a:solidFill>
                <a:effectLst/>
                <a:uLnTx/>
                <a:uFillTx/>
                <a:latin typeface="Arial" panose="020B0604020202020204" pitchFamily="34" charset="0"/>
                <a:cs typeface="+mn-cs"/>
              </a:rPr>
              <a:t> </a:t>
            </a:r>
            <a:r>
              <a:rPr kumimoji="0" lang="fr-CA" altLang="fr-FR" sz="2400" b="0" i="0" u="none" strike="noStrike" kern="0" cap="none" spc="0" normalizeH="0" baseline="0" noProof="0" dirty="0">
                <a:ln>
                  <a:noFill/>
                </a:ln>
                <a:solidFill>
                  <a:srgbClr val="000000"/>
                </a:solidFill>
                <a:effectLst/>
                <a:uLnTx/>
                <a:uFillTx/>
                <a:latin typeface="Arial" panose="020B0604020202020204" pitchFamily="34" charset="0"/>
                <a:cs typeface="+mn-cs"/>
              </a:rPr>
              <a:t>de la comédie française. </a:t>
            </a:r>
          </a:p>
        </p:txBody>
      </p:sp>
      <p:sp>
        <p:nvSpPr>
          <p:cNvPr id="15" name="Content Placeholder 11">
            <a:extLst>
              <a:ext uri="{FF2B5EF4-FFF2-40B4-BE49-F238E27FC236}">
                <a16:creationId xmlns:a16="http://schemas.microsoft.com/office/drawing/2014/main" id="{58151A39-8A78-834B-BF98-2726814F8137}"/>
              </a:ext>
            </a:extLst>
          </p:cNvPr>
          <p:cNvSpPr txBox="1">
            <a:spLocks/>
          </p:cNvSpPr>
          <p:nvPr/>
        </p:nvSpPr>
        <p:spPr bwMode="auto">
          <a:xfrm>
            <a:off x="7156904" y="877888"/>
            <a:ext cx="4038600" cy="4876800"/>
          </a:xfrm>
          <a:prstGeom prst="rect">
            <a:avLst/>
          </a:prstGeom>
          <a:noFill/>
          <a:ln w="9525">
            <a:noFill/>
            <a:miter lim="800000"/>
            <a:headEnd/>
            <a:tailEnd/>
          </a:ln>
        </p:spPr>
        <p:txBody>
          <a:bodyPr>
            <a:normAutofit/>
          </a:bodyPr>
          <a:lstStyle/>
          <a:p>
            <a:pPr marL="342900" indent="-342900" eaLnBrk="0" hangingPunct="0">
              <a:spcBef>
                <a:spcPct val="20000"/>
              </a:spcBef>
              <a:defRPr/>
            </a:pPr>
            <a:r>
              <a:rPr lang="fr-CA" sz="2600" b="1" kern="0" dirty="0">
                <a:solidFill>
                  <a:srgbClr val="627B9A"/>
                </a:solidFill>
                <a:latin typeface="Arial"/>
                <a:cs typeface="+mn-cs"/>
              </a:rPr>
              <a:t>Toujours au masculin</a:t>
            </a:r>
          </a:p>
          <a:p>
            <a:pPr>
              <a:defRPr/>
            </a:pPr>
            <a:r>
              <a:rPr lang="fr-CA" sz="2400" dirty="0">
                <a:latin typeface="Arial" charset="0"/>
                <a:cs typeface="+mn-cs"/>
              </a:rPr>
              <a:t>un être </a:t>
            </a:r>
            <a:endParaRPr lang="en-US" sz="2400" dirty="0">
              <a:latin typeface="Arial" charset="0"/>
              <a:cs typeface="+mn-cs"/>
            </a:endParaRPr>
          </a:p>
          <a:p>
            <a:pPr>
              <a:defRPr/>
            </a:pPr>
            <a:r>
              <a:rPr lang="fr-CA" sz="2400" dirty="0">
                <a:latin typeface="Arial" charset="0"/>
                <a:cs typeface="+mn-cs"/>
              </a:rPr>
              <a:t>un bébé </a:t>
            </a:r>
            <a:endParaRPr lang="en-US" sz="2400" dirty="0">
              <a:latin typeface="Arial" charset="0"/>
              <a:cs typeface="+mn-cs"/>
            </a:endParaRPr>
          </a:p>
          <a:p>
            <a:pPr marL="342900" indent="-342900" eaLnBrk="0" hangingPunct="0">
              <a:spcBef>
                <a:spcPct val="20000"/>
              </a:spcBef>
              <a:defRPr/>
            </a:pPr>
            <a:endParaRPr lang="fr-CA" sz="1800" kern="0" dirty="0">
              <a:solidFill>
                <a:srgbClr val="627B9A"/>
              </a:solidFill>
              <a:latin typeface="Arial"/>
              <a:cs typeface="+mn-cs"/>
            </a:endParaRPr>
          </a:p>
          <a:p>
            <a:pPr marL="342900" indent="-342900" eaLnBrk="0" hangingPunct="0">
              <a:spcBef>
                <a:spcPct val="20000"/>
              </a:spcBef>
              <a:defRPr/>
            </a:pPr>
            <a:r>
              <a:rPr lang="fr-CA" sz="1800" kern="0" dirty="0">
                <a:solidFill>
                  <a:srgbClr val="627B9A"/>
                </a:solidFill>
                <a:latin typeface="Arial"/>
                <a:cs typeface="+mn-cs"/>
              </a:rPr>
              <a:t> </a:t>
            </a:r>
          </a:p>
          <a:p>
            <a:pPr marL="342900" indent="-342900" eaLnBrk="0" hangingPunct="0">
              <a:spcBef>
                <a:spcPct val="20000"/>
              </a:spcBef>
              <a:defRPr/>
            </a:pPr>
            <a:endParaRPr lang="fr-CA" sz="1600" kern="0" dirty="0">
              <a:solidFill>
                <a:srgbClr val="627B9A"/>
              </a:solidFill>
              <a:latin typeface="Arial"/>
              <a:cs typeface="+mn-cs"/>
            </a:endParaRPr>
          </a:p>
        </p:txBody>
      </p:sp>
      <p:pic>
        <p:nvPicPr>
          <p:cNvPr id="16" name="Picture 15" descr="un_bebe.jpg">
            <a:extLst>
              <a:ext uri="{FF2B5EF4-FFF2-40B4-BE49-F238E27FC236}">
                <a16:creationId xmlns:a16="http://schemas.microsoft.com/office/drawing/2014/main" id="{B22EFEED-3120-8A6B-A7FB-58A5F0F49490}"/>
              </a:ext>
            </a:extLst>
          </p:cNvPr>
          <p:cNvPicPr>
            <a:picLocks noChangeAspect="1"/>
          </p:cNvPicPr>
          <p:nvPr>
            <p:custDataLst>
              <p:tags r:id="rId2"/>
            </p:custDataLst>
          </p:nvPr>
        </p:nvPicPr>
        <p:blipFill>
          <a:blip r:embed="rId6">
            <a:extLst>
              <a:ext uri="{28A0092B-C50C-407E-A947-70E740481C1C}">
                <a14:useLocalDpi xmlns:a14="http://schemas.microsoft.com/office/drawing/2010/main" val="0"/>
              </a:ext>
            </a:extLst>
          </a:blip>
          <a:srcRect/>
          <a:stretch>
            <a:fillRect/>
          </a:stretch>
        </p:blipFill>
        <p:spPr bwMode="auto">
          <a:xfrm>
            <a:off x="10251000" y="3887330"/>
            <a:ext cx="1859244" cy="2824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a:extLst>
              <a:ext uri="{FF2B5EF4-FFF2-40B4-BE49-F238E27FC236}">
                <a16:creationId xmlns:a16="http://schemas.microsoft.com/office/drawing/2014/main" id="{E3405A03-B9D4-1EC6-8BD9-CB4AF38CB479}"/>
              </a:ext>
            </a:extLst>
          </p:cNvPr>
          <p:cNvSpPr>
            <a:spLocks noChangeArrowheads="1"/>
          </p:cNvSpPr>
          <p:nvPr/>
        </p:nvSpPr>
        <p:spPr bwMode="auto">
          <a:xfrm>
            <a:off x="7577650" y="4389497"/>
            <a:ext cx="27813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fr-CA" altLang="fr-FR" sz="2400" b="0" i="0" u="none" strike="noStrike" kern="0" cap="none" spc="0" normalizeH="0" baseline="0" noProof="0" dirty="0">
                <a:ln>
                  <a:noFill/>
                </a:ln>
                <a:solidFill>
                  <a:srgbClr val="627B9A"/>
                </a:solidFill>
                <a:effectLst/>
                <a:uLnTx/>
                <a:uFillTx/>
                <a:latin typeface="Arial" panose="020B0604020202020204" pitchFamily="34" charset="0"/>
                <a:cs typeface="+mn-cs"/>
              </a:rPr>
              <a:t>Ex.:</a:t>
            </a:r>
          </a:p>
          <a:p>
            <a:pPr marL="0" marR="0" lvl="0" indent="0" defTabSz="914400" eaLnBrk="1" fontAlgn="auto" latinLnBrk="0" hangingPunct="1">
              <a:lnSpc>
                <a:spcPct val="100000"/>
              </a:lnSpc>
              <a:spcBef>
                <a:spcPct val="0"/>
              </a:spcBef>
              <a:spcAft>
                <a:spcPts val="0"/>
              </a:spcAft>
              <a:buClrTx/>
              <a:buSzTx/>
              <a:buFontTx/>
              <a:buNone/>
              <a:tabLst/>
              <a:defRPr/>
            </a:pPr>
            <a:r>
              <a:rPr kumimoji="0" lang="fr-CA" altLang="fr-FR" sz="2400" b="0" i="0" u="none" strike="noStrike" kern="0" cap="none" spc="0" normalizeH="0" baseline="0" noProof="0" dirty="0">
                <a:ln>
                  <a:noFill/>
                </a:ln>
                <a:solidFill>
                  <a:srgbClr val="000000"/>
                </a:solidFill>
                <a:effectLst/>
                <a:uLnTx/>
                <a:uFillTx/>
                <a:latin typeface="Arial" panose="020B0604020202020204" pitchFamily="34" charset="0"/>
                <a:cs typeface="+mn-cs"/>
              </a:rPr>
              <a:t>Rébecca est </a:t>
            </a:r>
            <a:r>
              <a:rPr kumimoji="0" lang="fr-CA" altLang="fr-FR" sz="2400" b="1" i="0" u="none" strike="noStrike" kern="0" cap="none" spc="0" normalizeH="0" baseline="0" noProof="0" dirty="0">
                <a:ln>
                  <a:noFill/>
                </a:ln>
                <a:solidFill>
                  <a:srgbClr val="000000"/>
                </a:solidFill>
                <a:effectLst/>
                <a:uLnTx/>
                <a:uFillTx/>
                <a:latin typeface="Arial" panose="020B0604020202020204" pitchFamily="34" charset="0"/>
                <a:cs typeface="+mn-cs"/>
              </a:rPr>
              <a:t>un </a:t>
            </a:r>
            <a:r>
              <a:rPr kumimoji="0" lang="fr-CA" altLang="fr-FR" sz="2400" b="1" i="0" u="sng" strike="noStrike" kern="0" cap="none" spc="0" normalizeH="0" baseline="0" noProof="0" dirty="0">
                <a:ln>
                  <a:noFill/>
                </a:ln>
                <a:solidFill>
                  <a:srgbClr val="000000"/>
                </a:solidFill>
                <a:effectLst/>
                <a:uLnTx/>
                <a:uFillTx/>
                <a:latin typeface="Arial" panose="020B0604020202020204" pitchFamily="34" charset="0"/>
                <a:cs typeface="+mn-cs"/>
              </a:rPr>
              <a:t>bébé</a:t>
            </a:r>
            <a:r>
              <a:rPr kumimoji="0" lang="fr-CA" altLang="fr-FR" sz="2400" b="1" i="0" u="none" strike="noStrike" kern="0" cap="none" spc="0" normalizeH="0" baseline="0" noProof="0" dirty="0">
                <a:ln>
                  <a:noFill/>
                </a:ln>
                <a:solidFill>
                  <a:srgbClr val="000000"/>
                </a:solidFill>
                <a:effectLst/>
                <a:uLnTx/>
                <a:uFillTx/>
                <a:latin typeface="Arial" panose="020B0604020202020204" pitchFamily="34" charset="0"/>
                <a:cs typeface="+mn-cs"/>
              </a:rPr>
              <a:t> </a:t>
            </a:r>
            <a:r>
              <a:rPr kumimoji="0" lang="fr-CA" altLang="fr-FR" sz="2400" b="0" i="0" u="none" strike="noStrike" kern="0" cap="none" spc="0" normalizeH="0" baseline="0" noProof="0" dirty="0">
                <a:ln>
                  <a:noFill/>
                </a:ln>
                <a:solidFill>
                  <a:srgbClr val="000000"/>
                </a:solidFill>
                <a:effectLst/>
                <a:uLnTx/>
                <a:uFillTx/>
                <a:latin typeface="Arial" panose="020B0604020202020204" pitchFamily="34" charset="0"/>
                <a:cs typeface="+mn-cs"/>
              </a:rPr>
              <a:t>adorable.</a:t>
            </a:r>
          </a:p>
        </p:txBody>
      </p:sp>
      <p:sp>
        <p:nvSpPr>
          <p:cNvPr id="18" name="Rectangle 17">
            <a:extLst>
              <a:ext uri="{FF2B5EF4-FFF2-40B4-BE49-F238E27FC236}">
                <a16:creationId xmlns:a16="http://schemas.microsoft.com/office/drawing/2014/main" id="{1AED78EE-74D4-BBFC-0080-C4E6B827DAB0}"/>
              </a:ext>
            </a:extLst>
          </p:cNvPr>
          <p:cNvSpPr/>
          <p:nvPr/>
        </p:nvSpPr>
        <p:spPr>
          <a:xfrm rot="16200000">
            <a:off x="11143485" y="6215856"/>
            <a:ext cx="2286000" cy="246062"/>
          </a:xfrm>
          <a:prstGeom prst="rect">
            <a:avLst/>
          </a:prstGeom>
        </p:spPr>
        <p:txBody>
          <a:bodyPr>
            <a:spAutoFit/>
          </a:bodyPr>
          <a:lstStyle/>
          <a:p>
            <a:pPr algn="r">
              <a:defRPr/>
            </a:pPr>
            <a:r>
              <a:rPr lang="fr-CA" sz="1000" dirty="0">
                <a:solidFill>
                  <a:srgbClr val="FFFFFF">
                    <a:lumMod val="65000"/>
                  </a:srgbClr>
                </a:solidFill>
                <a:latin typeface="Arial" charset="0"/>
                <a:cs typeface="+mn-cs"/>
              </a:rPr>
              <a:t>© </a:t>
            </a:r>
            <a:r>
              <a:rPr lang="fr-CA" sz="1000" dirty="0" err="1">
                <a:solidFill>
                  <a:srgbClr val="FFFFFF">
                    <a:lumMod val="65000"/>
                  </a:srgbClr>
                </a:solidFill>
                <a:latin typeface="Arial" charset="0"/>
                <a:cs typeface="+mn-cs"/>
              </a:rPr>
              <a:t>Babasteve</a:t>
            </a:r>
            <a:r>
              <a:rPr lang="fr-CA" sz="1000" dirty="0">
                <a:solidFill>
                  <a:srgbClr val="FFFFFF">
                    <a:lumMod val="65000"/>
                  </a:srgbClr>
                </a:solidFill>
                <a:latin typeface="Arial" charset="0"/>
                <a:cs typeface="+mn-cs"/>
              </a:rPr>
              <a:t>, Flickr.com</a:t>
            </a:r>
            <a:endParaRPr lang="en-US" sz="1000" dirty="0">
              <a:solidFill>
                <a:srgbClr val="FFFFFF">
                  <a:lumMod val="65000"/>
                </a:srgbClr>
              </a:solidFill>
              <a:latin typeface="Arial" charset="0"/>
              <a:cs typeface="+mn-cs"/>
            </a:endParaRPr>
          </a:p>
        </p:txBody>
      </p:sp>
    </p:spTree>
    <p:custDataLst>
      <p:tags r:id="rId1"/>
    </p:custDataLst>
    <p:extLst>
      <p:ext uri="{BB962C8B-B14F-4D97-AF65-F5344CB8AC3E}">
        <p14:creationId xmlns:p14="http://schemas.microsoft.com/office/powerpoint/2010/main" val="204580663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xEl>
                                              <p:pRg st="1" end="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
                                            <p:txEl>
                                              <p:pRg st="2" end="2"/>
                                            </p:txEl>
                                          </p:spTgt>
                                        </p:tgtEl>
                                        <p:attrNameLst>
                                          <p:attrName>style.visibility</p:attrName>
                                        </p:attrNameLst>
                                      </p:cBhvr>
                                      <p:to>
                                        <p:strVal val="visible"/>
                                      </p:to>
                                    </p:set>
                                  </p:childTnLst>
                                </p:cTn>
                              </p:par>
                              <p:par>
                                <p:cTn id="27" presetID="10"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childTnLst>
                                </p:cTn>
                              </p:par>
                              <p:par>
                                <p:cTn id="30" presetID="10" presetClass="entr" presetSubtype="0" fill="hold"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20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5">
                                            <p:txEl>
                                              <p:pRg st="0" end="0"/>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5">
                                            <p:txEl>
                                              <p:pRg st="1" end="1"/>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1000"/>
                                        <p:tgtEl>
                                          <p:spTgt spid="16"/>
                                        </p:tgtEl>
                                      </p:cBhvr>
                                    </p:animEffect>
                                  </p:childTnLst>
                                </p:cTn>
                              </p:par>
                              <p:par>
                                <p:cTn id="46" presetID="1" presetClass="entr" presetSubtype="0" fill="hold" nodeType="withEffect">
                                  <p:stCondLst>
                                    <p:cond delay="0"/>
                                  </p:stCondLst>
                                  <p:childTnLst>
                                    <p:set>
                                      <p:cBhvr>
                                        <p:cTn id="47" dur="1" fill="hold">
                                          <p:stCondLst>
                                            <p:cond delay="0"/>
                                          </p:stCondLst>
                                        </p:cTn>
                                        <p:tgtEl>
                                          <p:spTgt spid="17">
                                            <p:txEl>
                                              <p:pRg st="0" end="0"/>
                                            </p:txEl>
                                          </p:spTgt>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17">
                                            <p:txEl>
                                              <p:pRg st="1" end="1"/>
                                            </p:txEl>
                                          </p:spTgt>
                                        </p:tgtEl>
                                        <p:attrNameLst>
                                          <p:attrName>style.visibility</p:attrName>
                                        </p:attrNameLst>
                                      </p:cBhvr>
                                      <p:to>
                                        <p:strVal val="visible"/>
                                      </p:to>
                                    </p:set>
                                  </p:childTnLst>
                                </p:cTn>
                              </p:par>
                              <p:par>
                                <p:cTn id="50" presetID="10" presetClass="entr" presetSubtype="0" fill="hold" nodeType="with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F6882-C13D-FD81-1B4F-50E61008764B}"/>
              </a:ext>
            </a:extLst>
          </p:cNvPr>
          <p:cNvSpPr>
            <a:spLocks noGrp="1"/>
          </p:cNvSpPr>
          <p:nvPr>
            <p:ph type="title"/>
          </p:nvPr>
        </p:nvSpPr>
        <p:spPr/>
        <p:txBody>
          <a:bodyPr/>
          <a:lstStyle/>
          <a:p>
            <a:r>
              <a:rPr lang="fr-CA" dirty="0"/>
              <a:t>Féminisation des titres </a:t>
            </a:r>
          </a:p>
        </p:txBody>
      </p:sp>
      <p:grpSp>
        <p:nvGrpSpPr>
          <p:cNvPr id="6" name="Group 5">
            <a:extLst>
              <a:ext uri="{FF2B5EF4-FFF2-40B4-BE49-F238E27FC236}">
                <a16:creationId xmlns:a16="http://schemas.microsoft.com/office/drawing/2014/main" id="{74A029BA-8CD9-1B67-5CC6-FBDA89483590}"/>
              </a:ext>
            </a:extLst>
          </p:cNvPr>
          <p:cNvGrpSpPr/>
          <p:nvPr/>
        </p:nvGrpSpPr>
        <p:grpSpPr>
          <a:xfrm>
            <a:off x="607672" y="1441275"/>
            <a:ext cx="6253842" cy="584775"/>
            <a:chOff x="1134836" y="1188069"/>
            <a:chExt cx="6253842" cy="584775"/>
          </a:xfrm>
        </p:grpSpPr>
        <p:sp>
          <p:nvSpPr>
            <p:cNvPr id="4" name="TextBox 3">
              <a:extLst>
                <a:ext uri="{FF2B5EF4-FFF2-40B4-BE49-F238E27FC236}">
                  <a16:creationId xmlns:a16="http://schemas.microsoft.com/office/drawing/2014/main" id="{4C0A16E5-6D1A-0B3A-933C-B3C354C6E828}"/>
                </a:ext>
              </a:extLst>
            </p:cNvPr>
            <p:cNvSpPr txBox="1"/>
            <p:nvPr/>
          </p:nvSpPr>
          <p:spPr>
            <a:xfrm>
              <a:off x="1134836" y="1188069"/>
              <a:ext cx="6253842" cy="584775"/>
            </a:xfrm>
            <a:prstGeom prst="rect">
              <a:avLst/>
            </a:prstGeom>
            <a:noFill/>
          </p:spPr>
          <p:txBody>
            <a:bodyPr wrap="square">
              <a:spAutoFit/>
            </a:bodyPr>
            <a:lstStyle/>
            <a:p>
              <a:r>
                <a:rPr lang="fr-CA" sz="3200" dirty="0">
                  <a:effectLst/>
                  <a:latin typeface="Open Sans" panose="020B0606030504020204" pitchFamily="34" charset="0"/>
                  <a:ea typeface="Calibri" panose="020F0502020204030204" pitchFamily="34" charset="0"/>
                  <a:cs typeface="Times New Roman" panose="02020603050405020304" pitchFamily="18" charset="0"/>
                </a:rPr>
                <a:t>le président – </a:t>
              </a:r>
              <a:r>
                <a:rPr lang="fr-CA" sz="3200" b="1" dirty="0">
                  <a:effectLst/>
                  <a:latin typeface="Open Sans" panose="020B0606030504020204" pitchFamily="34" charset="0"/>
                  <a:ea typeface="Calibri" panose="020F0502020204030204" pitchFamily="34" charset="0"/>
                  <a:cs typeface="Times New Roman" panose="02020603050405020304" pitchFamily="18" charset="0"/>
                </a:rPr>
                <a:t>la</a:t>
              </a:r>
              <a:r>
                <a:rPr lang="fr-CA" sz="3200" dirty="0">
                  <a:effectLst/>
                  <a:latin typeface="Open Sans" panose="020B0606030504020204" pitchFamily="34" charset="0"/>
                  <a:ea typeface="Calibri" panose="020F0502020204030204" pitchFamily="34" charset="0"/>
                  <a:cs typeface="Times New Roman" panose="02020603050405020304" pitchFamily="18" charset="0"/>
                </a:rPr>
                <a:t> président</a:t>
              </a:r>
              <a:r>
                <a:rPr lang="fr-CA" sz="3200" b="1" dirty="0">
                  <a:effectLst/>
                  <a:latin typeface="Open Sans" panose="020B0606030504020204" pitchFamily="34" charset="0"/>
                  <a:ea typeface="Calibri" panose="020F0502020204030204" pitchFamily="34" charset="0"/>
                  <a:cs typeface="Times New Roman" panose="02020603050405020304" pitchFamily="18" charset="0"/>
                </a:rPr>
                <a:t>e</a:t>
              </a:r>
              <a:r>
                <a:rPr lang="fr-CA" sz="3200" dirty="0">
                  <a:effectLst/>
                  <a:latin typeface="Open Sans" panose="020B0606030504020204" pitchFamily="34" charset="0"/>
                  <a:ea typeface="Calibri" panose="020F0502020204030204" pitchFamily="34" charset="0"/>
                  <a:cs typeface="Times New Roman" panose="02020603050405020304" pitchFamily="18" charset="0"/>
                </a:rPr>
                <a:t> </a:t>
              </a:r>
              <a:endParaRPr lang="fr-CA" dirty="0"/>
            </a:p>
          </p:txBody>
        </p:sp>
        <p:sp>
          <p:nvSpPr>
            <p:cNvPr id="5" name="Right Arrow 7">
              <a:extLst>
                <a:ext uri="{FF2B5EF4-FFF2-40B4-BE49-F238E27FC236}">
                  <a16:creationId xmlns:a16="http://schemas.microsoft.com/office/drawing/2014/main" id="{09626001-8C16-ECC9-95E4-F8185CA76CDC}"/>
                </a:ext>
              </a:extLst>
            </p:cNvPr>
            <p:cNvSpPr/>
            <p:nvPr>
              <p:custDataLst>
                <p:tags r:id="rId2"/>
              </p:custDataLst>
            </p:nvPr>
          </p:nvSpPr>
          <p:spPr>
            <a:xfrm>
              <a:off x="3581172" y="1416163"/>
              <a:ext cx="216921" cy="176212"/>
            </a:xfrm>
            <a:prstGeom prst="rightArrow">
              <a:avLst/>
            </a:prstGeom>
            <a:solidFill>
              <a:srgbClr val="A3C7E7"/>
            </a:solidFill>
            <a:ln>
              <a:noFill/>
            </a:ln>
          </p:spPr>
          <p:style>
            <a:lnRef idx="0">
              <a:scrgbClr r="0" g="0" b="0"/>
            </a:lnRef>
            <a:fillRef idx="0">
              <a:scrgbClr r="0" g="0" b="0"/>
            </a:fillRef>
            <a:effectRef idx="0">
              <a:scrgbClr r="0" g="0" b="0"/>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A" sz="1800" b="0" i="0" u="none" strike="noStrike" kern="0" cap="none" spc="0" normalizeH="0" baseline="0" noProof="0">
                <a:ln>
                  <a:noFill/>
                </a:ln>
                <a:solidFill>
                  <a:srgbClr val="FFFFFF"/>
                </a:solidFill>
                <a:effectLst/>
                <a:uLnTx/>
                <a:uFillTx/>
                <a:latin typeface="Arial"/>
                <a:ea typeface="+mn-ea"/>
                <a:cs typeface="+mn-cs"/>
              </a:endParaRPr>
            </a:p>
          </p:txBody>
        </p:sp>
      </p:grpSp>
      <p:sp>
        <p:nvSpPr>
          <p:cNvPr id="8" name="TextBox 7">
            <a:extLst>
              <a:ext uri="{FF2B5EF4-FFF2-40B4-BE49-F238E27FC236}">
                <a16:creationId xmlns:a16="http://schemas.microsoft.com/office/drawing/2014/main" id="{648F5FB5-EA7A-7BDB-4EF5-8F96392D117E}"/>
              </a:ext>
            </a:extLst>
          </p:cNvPr>
          <p:cNvSpPr txBox="1"/>
          <p:nvPr/>
        </p:nvSpPr>
        <p:spPr>
          <a:xfrm>
            <a:off x="1814934" y="2005772"/>
            <a:ext cx="6253842" cy="584775"/>
          </a:xfrm>
          <a:prstGeom prst="rect">
            <a:avLst/>
          </a:prstGeom>
          <a:noFill/>
        </p:spPr>
        <p:txBody>
          <a:bodyPr wrap="square">
            <a:spAutoFit/>
          </a:bodyPr>
          <a:lstStyle/>
          <a:p>
            <a:r>
              <a:rPr lang="fr-CA" sz="3200" dirty="0">
                <a:solidFill>
                  <a:schemeClr val="bg1">
                    <a:lumMod val="65000"/>
                  </a:schemeClr>
                </a:solidFill>
                <a:effectLst/>
                <a:latin typeface="Open Sans" panose="020B0606030504020204" pitchFamily="34" charset="0"/>
                <a:ea typeface="Calibri" panose="020F0502020204030204" pitchFamily="34" charset="0"/>
                <a:cs typeface="Times New Roman" panose="02020603050405020304" pitchFamily="18" charset="0"/>
              </a:rPr>
              <a:t>Madame le président </a:t>
            </a:r>
            <a:endParaRPr lang="fr-CA" dirty="0">
              <a:solidFill>
                <a:schemeClr val="bg1">
                  <a:lumMod val="65000"/>
                </a:schemeClr>
              </a:solidFill>
            </a:endParaRPr>
          </a:p>
        </p:txBody>
      </p:sp>
      <p:sp>
        <p:nvSpPr>
          <p:cNvPr id="10" name="TextBox 9">
            <a:extLst>
              <a:ext uri="{FF2B5EF4-FFF2-40B4-BE49-F238E27FC236}">
                <a16:creationId xmlns:a16="http://schemas.microsoft.com/office/drawing/2014/main" id="{C26111DB-33D2-3EF2-953B-D2AC393A1AB1}"/>
              </a:ext>
            </a:extLst>
          </p:cNvPr>
          <p:cNvSpPr txBox="1"/>
          <p:nvPr/>
        </p:nvSpPr>
        <p:spPr>
          <a:xfrm rot="16200000">
            <a:off x="3455313" y="3783053"/>
            <a:ext cx="6253842" cy="276999"/>
          </a:xfrm>
          <a:prstGeom prst="rect">
            <a:avLst/>
          </a:prstGeom>
          <a:noFill/>
        </p:spPr>
        <p:txBody>
          <a:bodyPr wrap="square">
            <a:spAutoFit/>
          </a:bodyPr>
          <a:lstStyle/>
          <a:p>
            <a:r>
              <a:rPr lang="en-US" sz="1200" dirty="0">
                <a:solidFill>
                  <a:schemeClr val="bg1">
                    <a:lumMod val="65000"/>
                  </a:schemeClr>
                </a:solidFill>
              </a:rPr>
              <a:t>Photo de Christina, Unsplash </a:t>
            </a:r>
            <a:endParaRPr lang="fr-CA" sz="1200" dirty="0">
              <a:solidFill>
                <a:schemeClr val="bg1">
                  <a:lumMod val="65000"/>
                </a:schemeClr>
              </a:solidFill>
            </a:endParaRPr>
          </a:p>
        </p:txBody>
      </p:sp>
      <p:pic>
        <p:nvPicPr>
          <p:cNvPr id="14" name="Picture 13" descr="A picture containing person, person, posing, dressed&#10;&#10;Description automatically generated">
            <a:extLst>
              <a:ext uri="{FF2B5EF4-FFF2-40B4-BE49-F238E27FC236}">
                <a16:creationId xmlns:a16="http://schemas.microsoft.com/office/drawing/2014/main" id="{3FA655D8-1A21-AB7D-22A0-F1918D93D8E3}"/>
              </a:ext>
            </a:extLst>
          </p:cNvPr>
          <p:cNvPicPr>
            <a:picLocks noChangeAspect="1"/>
          </p:cNvPicPr>
          <p:nvPr/>
        </p:nvPicPr>
        <p:blipFill rotWithShape="1">
          <a:blip r:embed="rId5">
            <a:extLst>
              <a:ext uri="{28A0092B-C50C-407E-A947-70E740481C1C}">
                <a14:useLocalDpi xmlns:a14="http://schemas.microsoft.com/office/drawing/2010/main" val="0"/>
              </a:ext>
            </a:extLst>
          </a:blip>
          <a:srcRect l="21647" r="18298"/>
          <a:stretch/>
        </p:blipFill>
        <p:spPr>
          <a:xfrm>
            <a:off x="6676280" y="559278"/>
            <a:ext cx="5804532" cy="6452234"/>
          </a:xfrm>
          <a:prstGeom prst="rect">
            <a:avLst/>
          </a:prstGeom>
        </p:spPr>
      </p:pic>
      <p:sp>
        <p:nvSpPr>
          <p:cNvPr id="16" name="TextBox 15">
            <a:extLst>
              <a:ext uri="{FF2B5EF4-FFF2-40B4-BE49-F238E27FC236}">
                <a16:creationId xmlns:a16="http://schemas.microsoft.com/office/drawing/2014/main" id="{601B5016-4D70-79E8-573E-B1A6FE3EF057}"/>
              </a:ext>
            </a:extLst>
          </p:cNvPr>
          <p:cNvSpPr txBox="1"/>
          <p:nvPr/>
        </p:nvSpPr>
        <p:spPr>
          <a:xfrm>
            <a:off x="606764" y="2958621"/>
            <a:ext cx="6254750" cy="3124060"/>
          </a:xfrm>
          <a:prstGeom prst="rect">
            <a:avLst/>
          </a:prstGeom>
          <a:noFill/>
        </p:spPr>
        <p:txBody>
          <a:bodyPr wrap="square">
            <a:spAutoFit/>
          </a:bodyPr>
          <a:lstStyle/>
          <a:p>
            <a:pPr marL="0" marR="0">
              <a:lnSpc>
                <a:spcPct val="150000"/>
              </a:lnSpc>
              <a:spcBef>
                <a:spcPts val="0"/>
              </a:spcBef>
              <a:spcAft>
                <a:spcPts val="400"/>
              </a:spcAft>
            </a:pPr>
            <a:r>
              <a:rPr lang="fr-CA" sz="3200" dirty="0">
                <a:effectLst/>
                <a:latin typeface="Open Sans" panose="020B0606030504020204" pitchFamily="34" charset="0"/>
                <a:ea typeface="Calibri" panose="020F0502020204030204" pitchFamily="34" charset="0"/>
                <a:cs typeface="Times New Roman" panose="02020603050405020304" pitchFamily="18" charset="0"/>
              </a:rPr>
              <a:t>un ministre – un</a:t>
            </a:r>
            <a:r>
              <a:rPr lang="fr-CA" sz="3200" b="1" dirty="0">
                <a:effectLst/>
                <a:latin typeface="Open Sans" panose="020B0606030504020204" pitchFamily="34" charset="0"/>
                <a:ea typeface="Calibri" panose="020F0502020204030204" pitchFamily="34" charset="0"/>
                <a:cs typeface="Times New Roman" panose="02020603050405020304" pitchFamily="18" charset="0"/>
              </a:rPr>
              <a:t>e</a:t>
            </a:r>
            <a:r>
              <a:rPr lang="fr-CA" sz="3200" dirty="0">
                <a:effectLst/>
                <a:latin typeface="Open Sans" panose="020B0606030504020204" pitchFamily="34" charset="0"/>
                <a:ea typeface="Calibri" panose="020F0502020204030204" pitchFamily="34" charset="0"/>
                <a:cs typeface="Times New Roman" panose="02020603050405020304" pitchFamily="18" charset="0"/>
              </a:rPr>
              <a:t> ministr</a:t>
            </a:r>
            <a:r>
              <a:rPr lang="fr-CA" sz="3200" b="1" dirty="0">
                <a:effectLst/>
                <a:latin typeface="Open Sans" panose="020B0606030504020204" pitchFamily="34" charset="0"/>
                <a:ea typeface="Calibri" panose="020F0502020204030204" pitchFamily="34" charset="0"/>
                <a:cs typeface="Times New Roman" panose="02020603050405020304" pitchFamily="18" charset="0"/>
              </a:rPr>
              <a:t>e</a:t>
            </a:r>
            <a:r>
              <a:rPr lang="fr-CA" sz="3200" dirty="0">
                <a:effectLst/>
                <a:latin typeface="Open Sans" panose="020B0606030504020204" pitchFamily="34" charset="0"/>
                <a:ea typeface="Calibri" panose="020F0502020204030204" pitchFamily="34" charset="0"/>
                <a:cs typeface="Times New Roman" panose="02020603050405020304" pitchFamily="18" charset="0"/>
              </a:rPr>
              <a:t> </a:t>
            </a:r>
          </a:p>
          <a:p>
            <a:pPr marL="0" marR="0">
              <a:lnSpc>
                <a:spcPct val="150000"/>
              </a:lnSpc>
              <a:spcBef>
                <a:spcPts val="0"/>
              </a:spcBef>
              <a:spcAft>
                <a:spcPts val="400"/>
              </a:spcAft>
            </a:pPr>
            <a:r>
              <a:rPr lang="fr-CA" sz="3200" dirty="0">
                <a:effectLst/>
                <a:latin typeface="Open Sans" panose="020B0606030504020204" pitchFamily="34" charset="0"/>
                <a:ea typeface="Calibri" panose="020F0502020204030204" pitchFamily="34" charset="0"/>
                <a:cs typeface="Times New Roman" panose="02020603050405020304" pitchFamily="18" charset="0"/>
              </a:rPr>
              <a:t>un ingénieur – un</a:t>
            </a:r>
            <a:r>
              <a:rPr lang="fr-CA" sz="3200" b="1" dirty="0">
                <a:effectLst/>
                <a:latin typeface="Open Sans" panose="020B0606030504020204" pitchFamily="34" charset="0"/>
                <a:ea typeface="Calibri" panose="020F0502020204030204" pitchFamily="34" charset="0"/>
                <a:cs typeface="Times New Roman" panose="02020603050405020304" pitchFamily="18" charset="0"/>
              </a:rPr>
              <a:t>e</a:t>
            </a:r>
            <a:r>
              <a:rPr lang="fr-CA" sz="3200" dirty="0">
                <a:effectLst/>
                <a:latin typeface="Open Sans" panose="020B0606030504020204" pitchFamily="34" charset="0"/>
                <a:ea typeface="Calibri" panose="020F0502020204030204" pitchFamily="34" charset="0"/>
                <a:cs typeface="Times New Roman" panose="02020603050405020304" pitchFamily="18" charset="0"/>
              </a:rPr>
              <a:t> ingénieur</a:t>
            </a:r>
            <a:r>
              <a:rPr lang="fr-CA" sz="3200" b="1" dirty="0">
                <a:effectLst/>
                <a:latin typeface="Open Sans" panose="020B0606030504020204" pitchFamily="34" charset="0"/>
                <a:ea typeface="Calibri" panose="020F0502020204030204" pitchFamily="34" charset="0"/>
                <a:cs typeface="Times New Roman" panose="02020603050405020304" pitchFamily="18" charset="0"/>
              </a:rPr>
              <a:t>e</a:t>
            </a:r>
            <a:r>
              <a:rPr lang="fr-CA" sz="3200" dirty="0">
                <a:effectLst/>
                <a:latin typeface="Open Sans" panose="020B0606030504020204" pitchFamily="34" charset="0"/>
                <a:ea typeface="Calibri" panose="020F0502020204030204" pitchFamily="34" charset="0"/>
                <a:cs typeface="Times New Roman" panose="02020603050405020304" pitchFamily="18" charset="0"/>
              </a:rPr>
              <a:t> </a:t>
            </a:r>
          </a:p>
          <a:p>
            <a:pPr marL="0" marR="0">
              <a:lnSpc>
                <a:spcPct val="150000"/>
              </a:lnSpc>
              <a:spcBef>
                <a:spcPts val="0"/>
              </a:spcBef>
              <a:spcAft>
                <a:spcPts val="400"/>
              </a:spcAft>
            </a:pPr>
            <a:r>
              <a:rPr lang="fr-CA" sz="3200" dirty="0">
                <a:effectLst/>
                <a:latin typeface="Open Sans" panose="020B0606030504020204" pitchFamily="34" charset="0"/>
                <a:ea typeface="Calibri" panose="020F0502020204030204" pitchFamily="34" charset="0"/>
                <a:cs typeface="Times New Roman" panose="02020603050405020304" pitchFamily="18" charset="0"/>
              </a:rPr>
              <a:t>un médecin – un</a:t>
            </a:r>
            <a:r>
              <a:rPr lang="fr-CA" sz="3200" b="1" dirty="0">
                <a:effectLst/>
                <a:latin typeface="Open Sans" panose="020B0606030504020204" pitchFamily="34" charset="0"/>
                <a:ea typeface="Calibri" panose="020F0502020204030204" pitchFamily="34" charset="0"/>
                <a:cs typeface="Times New Roman" panose="02020603050405020304" pitchFamily="18" charset="0"/>
              </a:rPr>
              <a:t>e</a:t>
            </a:r>
            <a:r>
              <a:rPr lang="fr-CA" sz="3200" dirty="0">
                <a:effectLst/>
                <a:latin typeface="Open Sans" panose="020B0606030504020204" pitchFamily="34" charset="0"/>
                <a:ea typeface="Calibri" panose="020F0502020204030204" pitchFamily="34" charset="0"/>
                <a:cs typeface="Times New Roman" panose="02020603050405020304" pitchFamily="18" charset="0"/>
              </a:rPr>
              <a:t> médecin </a:t>
            </a:r>
          </a:p>
          <a:p>
            <a:pPr>
              <a:lnSpc>
                <a:spcPct val="150000"/>
              </a:lnSpc>
            </a:pPr>
            <a:r>
              <a:rPr lang="fr-CA" sz="3200" dirty="0">
                <a:effectLst/>
                <a:latin typeface="Open Sans" panose="020B0606030504020204" pitchFamily="34" charset="0"/>
                <a:ea typeface="Calibri" panose="020F0502020204030204" pitchFamily="34" charset="0"/>
                <a:cs typeface="Times New Roman" panose="02020603050405020304" pitchFamily="18" charset="0"/>
              </a:rPr>
              <a:t>un docteur – un</a:t>
            </a:r>
            <a:r>
              <a:rPr lang="fr-CA" sz="3200" b="1" dirty="0">
                <a:effectLst/>
                <a:latin typeface="Open Sans" panose="020B0606030504020204" pitchFamily="34" charset="0"/>
                <a:ea typeface="Calibri" panose="020F0502020204030204" pitchFamily="34" charset="0"/>
                <a:cs typeface="Times New Roman" panose="02020603050405020304" pitchFamily="18" charset="0"/>
              </a:rPr>
              <a:t>e</a:t>
            </a:r>
            <a:r>
              <a:rPr lang="fr-CA" sz="3200" dirty="0">
                <a:effectLst/>
                <a:latin typeface="Open Sans" panose="020B0606030504020204" pitchFamily="34" charset="0"/>
                <a:ea typeface="Calibri" panose="020F0502020204030204" pitchFamily="34" charset="0"/>
                <a:cs typeface="Times New Roman" panose="02020603050405020304" pitchFamily="18" charset="0"/>
              </a:rPr>
              <a:t> docteur</a:t>
            </a:r>
            <a:r>
              <a:rPr lang="fr-CA" sz="3200" b="1" dirty="0">
                <a:effectLst/>
                <a:latin typeface="Open Sans" panose="020B0606030504020204" pitchFamily="34" charset="0"/>
                <a:ea typeface="Calibri" panose="020F0502020204030204" pitchFamily="34" charset="0"/>
                <a:cs typeface="Times New Roman" panose="02020603050405020304" pitchFamily="18" charset="0"/>
              </a:rPr>
              <a:t>e</a:t>
            </a:r>
            <a:r>
              <a:rPr lang="fr-CA" sz="3200" dirty="0">
                <a:effectLst/>
                <a:latin typeface="Open Sans" panose="020B0606030504020204" pitchFamily="34" charset="0"/>
                <a:ea typeface="Calibri" panose="020F0502020204030204" pitchFamily="34" charset="0"/>
                <a:cs typeface="Times New Roman" panose="02020603050405020304" pitchFamily="18" charset="0"/>
              </a:rPr>
              <a:t> </a:t>
            </a:r>
            <a:endParaRPr lang="fr-CA" dirty="0"/>
          </a:p>
        </p:txBody>
      </p:sp>
    </p:spTree>
    <p:custDataLst>
      <p:tags r:id="rId1"/>
    </p:custDataLst>
    <p:extLst>
      <p:ext uri="{BB962C8B-B14F-4D97-AF65-F5344CB8AC3E}">
        <p14:creationId xmlns:p14="http://schemas.microsoft.com/office/powerpoint/2010/main" val="44875069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6">
                                            <p:txEl>
                                              <p:pRg st="0" end="0"/>
                                            </p:txEl>
                                          </p:spTgt>
                                        </p:tgtEl>
                                        <p:attrNameLst>
                                          <p:attrName>style.visibility</p:attrName>
                                        </p:attrNameLst>
                                      </p:cBhvr>
                                      <p:to>
                                        <p:strVal val="visible"/>
                                      </p:to>
                                    </p:set>
                                    <p:animEffect transition="in" filter="fade">
                                      <p:cBhvr>
                                        <p:cTn id="19" dur="500"/>
                                        <p:tgtEl>
                                          <p:spTgt spid="16">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6">
                                            <p:txEl>
                                              <p:pRg st="1" end="1"/>
                                            </p:txEl>
                                          </p:spTgt>
                                        </p:tgtEl>
                                        <p:attrNameLst>
                                          <p:attrName>style.visibility</p:attrName>
                                        </p:attrNameLst>
                                      </p:cBhvr>
                                      <p:to>
                                        <p:strVal val="visible"/>
                                      </p:to>
                                    </p:set>
                                    <p:animEffect transition="in" filter="fade">
                                      <p:cBhvr>
                                        <p:cTn id="24" dur="500"/>
                                        <p:tgtEl>
                                          <p:spTgt spid="16">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6">
                                            <p:txEl>
                                              <p:pRg st="2" end="2"/>
                                            </p:txEl>
                                          </p:spTgt>
                                        </p:tgtEl>
                                        <p:attrNameLst>
                                          <p:attrName>style.visibility</p:attrName>
                                        </p:attrNameLst>
                                      </p:cBhvr>
                                      <p:to>
                                        <p:strVal val="visible"/>
                                      </p:to>
                                    </p:set>
                                    <p:animEffect transition="in" filter="fade">
                                      <p:cBhvr>
                                        <p:cTn id="29" dur="500"/>
                                        <p:tgtEl>
                                          <p:spTgt spid="16">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6">
                                            <p:txEl>
                                              <p:pRg st="3" end="3"/>
                                            </p:txEl>
                                          </p:spTgt>
                                        </p:tgtEl>
                                        <p:attrNameLst>
                                          <p:attrName>style.visibility</p:attrName>
                                        </p:attrNameLst>
                                      </p:cBhvr>
                                      <p:to>
                                        <p:strVal val="visible"/>
                                      </p:to>
                                    </p:set>
                                    <p:animEffect transition="in" filter="fade">
                                      <p:cBhvr>
                                        <p:cTn id="34" dur="500"/>
                                        <p:tgtEl>
                                          <p:spTgt spid="1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43996-651D-4E60-972C-6F9FC358452C}"/>
              </a:ext>
            </a:extLst>
          </p:cNvPr>
          <p:cNvSpPr>
            <a:spLocks noGrp="1"/>
          </p:cNvSpPr>
          <p:nvPr>
            <p:ph type="title"/>
          </p:nvPr>
        </p:nvSpPr>
        <p:spPr/>
        <p:txBody>
          <a:bodyPr/>
          <a:lstStyle/>
          <a:p>
            <a:r>
              <a:rPr lang="fr-CA" dirty="0"/>
              <a:t>Noms inanimés</a:t>
            </a:r>
          </a:p>
        </p:txBody>
      </p:sp>
      <p:sp>
        <p:nvSpPr>
          <p:cNvPr id="18" name="Rectangle 9">
            <a:extLst>
              <a:ext uri="{FF2B5EF4-FFF2-40B4-BE49-F238E27FC236}">
                <a16:creationId xmlns:a16="http://schemas.microsoft.com/office/drawing/2014/main" id="{AA561297-2C0B-B6DF-E7C9-4D4D3D7AB304}"/>
              </a:ext>
            </a:extLst>
          </p:cNvPr>
          <p:cNvSpPr>
            <a:spLocks noChangeArrowheads="1"/>
          </p:cNvSpPr>
          <p:nvPr>
            <p:custDataLst>
              <p:tags r:id="rId2"/>
            </p:custDataLst>
          </p:nvPr>
        </p:nvSpPr>
        <p:spPr bwMode="auto">
          <a:xfrm>
            <a:off x="7173913" y="1218406"/>
            <a:ext cx="2971800" cy="914400"/>
          </a:xfrm>
          <a:prstGeom prst="rect">
            <a:avLst/>
          </a:prstGeom>
          <a:solidFill>
            <a:srgbClr val="21295C"/>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5400" b="0" i="0" u="none" strike="noStrike" kern="0" cap="none" spc="0" normalizeH="0" baseline="0" noProof="0" dirty="0">
                <a:ln>
                  <a:noFill/>
                </a:ln>
                <a:solidFill>
                  <a:srgbClr val="FFFFFF"/>
                </a:solidFill>
                <a:effectLst/>
                <a:uLnTx/>
                <a:uFillTx/>
                <a:latin typeface="Arial"/>
                <a:ea typeface="+mn-ea"/>
                <a:cs typeface="+mn-cs"/>
              </a:rPr>
              <a:t>masculin</a:t>
            </a:r>
          </a:p>
        </p:txBody>
      </p:sp>
      <p:sp>
        <p:nvSpPr>
          <p:cNvPr id="19" name="Rectangle 10">
            <a:extLst>
              <a:ext uri="{FF2B5EF4-FFF2-40B4-BE49-F238E27FC236}">
                <a16:creationId xmlns:a16="http://schemas.microsoft.com/office/drawing/2014/main" id="{8B0C8D38-6376-34A9-21E1-583E41307662}"/>
              </a:ext>
            </a:extLst>
          </p:cNvPr>
          <p:cNvSpPr>
            <a:spLocks noChangeArrowheads="1"/>
          </p:cNvSpPr>
          <p:nvPr>
            <p:custDataLst>
              <p:tags r:id="rId3"/>
            </p:custDataLst>
          </p:nvPr>
        </p:nvSpPr>
        <p:spPr bwMode="auto">
          <a:xfrm>
            <a:off x="2601913" y="1218406"/>
            <a:ext cx="2743200" cy="914400"/>
          </a:xfrm>
          <a:prstGeom prst="rect">
            <a:avLst/>
          </a:prstGeom>
          <a:solidFill>
            <a:srgbClr val="21295C"/>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5400" b="0" i="0" u="none" strike="noStrike" kern="0" cap="none" spc="0" normalizeH="0" baseline="0" noProof="0" dirty="0">
                <a:ln>
                  <a:noFill/>
                </a:ln>
                <a:solidFill>
                  <a:srgbClr val="FFFFFF"/>
                </a:solidFill>
                <a:effectLst/>
                <a:uLnTx/>
                <a:uFillTx/>
                <a:latin typeface="Arial"/>
                <a:ea typeface="+mn-ea"/>
                <a:cs typeface="+mn-cs"/>
              </a:rPr>
              <a:t>féminin</a:t>
            </a:r>
          </a:p>
        </p:txBody>
      </p:sp>
      <p:sp>
        <p:nvSpPr>
          <p:cNvPr id="20" name="Rectangle 11">
            <a:extLst>
              <a:ext uri="{FF2B5EF4-FFF2-40B4-BE49-F238E27FC236}">
                <a16:creationId xmlns:a16="http://schemas.microsoft.com/office/drawing/2014/main" id="{3E6DF9C1-56E7-F424-59B9-3A38EFB7747C}"/>
              </a:ext>
            </a:extLst>
          </p:cNvPr>
          <p:cNvSpPr>
            <a:spLocks noChangeArrowheads="1"/>
          </p:cNvSpPr>
          <p:nvPr/>
        </p:nvSpPr>
        <p:spPr bwMode="auto">
          <a:xfrm>
            <a:off x="5821363" y="1408907"/>
            <a:ext cx="838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fr-FR" altLang="fr-FR" sz="2400" b="0" i="0" u="none" strike="noStrike" kern="0" cap="none" spc="0" normalizeH="0" baseline="0" noProof="0" dirty="0">
                <a:ln>
                  <a:noFill/>
                </a:ln>
                <a:solidFill>
                  <a:srgbClr val="000000"/>
                </a:solidFill>
                <a:effectLst/>
                <a:uLnTx/>
                <a:uFillTx/>
                <a:latin typeface="Arial" panose="020B0604020202020204" pitchFamily="34" charset="0"/>
                <a:cs typeface="+mn-cs"/>
              </a:rPr>
              <a:t>ou</a:t>
            </a:r>
          </a:p>
        </p:txBody>
      </p:sp>
      <p:sp>
        <p:nvSpPr>
          <p:cNvPr id="21" name="Rectangle 13">
            <a:extLst>
              <a:ext uri="{FF2B5EF4-FFF2-40B4-BE49-F238E27FC236}">
                <a16:creationId xmlns:a16="http://schemas.microsoft.com/office/drawing/2014/main" id="{E05F9C70-35F0-28FD-020A-37D8DE6648C4}"/>
              </a:ext>
            </a:extLst>
          </p:cNvPr>
          <p:cNvSpPr>
            <a:spLocks noChangeArrowheads="1"/>
          </p:cNvSpPr>
          <p:nvPr>
            <p:custDataLst>
              <p:tags r:id="rId4"/>
            </p:custDataLst>
          </p:nvPr>
        </p:nvSpPr>
        <p:spPr bwMode="auto">
          <a:xfrm>
            <a:off x="5249863" y="3369152"/>
            <a:ext cx="1714500" cy="769937"/>
          </a:xfrm>
          <a:prstGeom prst="rect">
            <a:avLst/>
          </a:prstGeom>
          <a:gradFill rotWithShape="1">
            <a:gsLst>
              <a:gs pos="0">
                <a:srgbClr val="CCCCFF">
                  <a:tint val="50000"/>
                  <a:satMod val="300000"/>
                </a:srgbClr>
              </a:gs>
              <a:gs pos="35000">
                <a:srgbClr val="CCCCFF">
                  <a:tint val="37000"/>
                  <a:satMod val="300000"/>
                </a:srgbClr>
              </a:gs>
              <a:gs pos="100000">
                <a:srgbClr val="CCCCFF">
                  <a:tint val="15000"/>
                  <a:satMod val="350000"/>
                </a:srgbClr>
              </a:gs>
            </a:gsLst>
            <a:lin ang="16200000" scaled="1"/>
          </a:gradFill>
          <a:ln w="9525" cap="flat" cmpd="sng" algn="ctr">
            <a:solidFill>
              <a:srgbClr val="CCCCFF">
                <a:shade val="95000"/>
                <a:satMod val="105000"/>
              </a:srgbClr>
            </a:solidFill>
            <a:prstDash val="solid"/>
            <a:headEnd/>
            <a:tailEnd/>
          </a:ln>
          <a:effectLst>
            <a:outerShdw blurRad="40000" dist="20000" dir="5400000" rotWithShape="0">
              <a:srgbClr val="000000">
                <a:alpha val="38000"/>
              </a:srgbClr>
            </a:outerShdw>
          </a:effectLst>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CA" sz="4000" b="0" i="0" u="none" strike="noStrike" kern="0" cap="none" spc="0" normalizeH="0" baseline="0" noProof="0" dirty="0">
                <a:ln>
                  <a:noFill/>
                </a:ln>
                <a:solidFill>
                  <a:srgbClr val="FF0000"/>
                </a:solidFill>
                <a:effectLst/>
                <a:uLnTx/>
                <a:uFillTx/>
                <a:latin typeface="Arial"/>
                <a:ea typeface="+mn-ea"/>
                <a:cs typeface="+mn-cs"/>
              </a:rPr>
              <a:t>?</a:t>
            </a:r>
            <a:r>
              <a:rPr kumimoji="0" lang="fr-CA" sz="4400" b="0" i="0" u="none" strike="noStrike" kern="0" cap="none" spc="0" normalizeH="0" baseline="0" noProof="0" dirty="0">
                <a:ln>
                  <a:noFill/>
                </a:ln>
                <a:solidFill>
                  <a:srgbClr val="000000"/>
                </a:solidFill>
                <a:effectLst/>
                <a:uLnTx/>
                <a:uFillTx/>
                <a:latin typeface="Arial"/>
                <a:ea typeface="+mn-ea"/>
                <a:cs typeface="+mn-cs"/>
              </a:rPr>
              <a:t>table</a:t>
            </a:r>
            <a:endParaRPr kumimoji="0" lang="fr-FR" sz="5400" b="0" i="0" u="none" strike="noStrike" kern="0" cap="none" spc="0" normalizeH="0" baseline="0" noProof="0" dirty="0">
              <a:ln>
                <a:noFill/>
              </a:ln>
              <a:solidFill>
                <a:srgbClr val="000000"/>
              </a:solidFill>
              <a:effectLst/>
              <a:uLnTx/>
              <a:uFillTx/>
              <a:latin typeface="Arial"/>
              <a:ea typeface="+mn-ea"/>
              <a:cs typeface="+mn-cs"/>
            </a:endParaRPr>
          </a:p>
        </p:txBody>
      </p:sp>
      <p:sp>
        <p:nvSpPr>
          <p:cNvPr id="22" name="Rectangle 14">
            <a:extLst>
              <a:ext uri="{FF2B5EF4-FFF2-40B4-BE49-F238E27FC236}">
                <a16:creationId xmlns:a16="http://schemas.microsoft.com/office/drawing/2014/main" id="{20122FCC-2F90-F96E-96B5-002DD628FD97}"/>
              </a:ext>
            </a:extLst>
          </p:cNvPr>
          <p:cNvSpPr>
            <a:spLocks noChangeArrowheads="1"/>
          </p:cNvSpPr>
          <p:nvPr/>
        </p:nvSpPr>
        <p:spPr bwMode="auto">
          <a:xfrm>
            <a:off x="1879600" y="2285207"/>
            <a:ext cx="87598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fr-CA" altLang="fr-FR" sz="2800" b="0" i="0" u="none" strike="noStrike" kern="0" cap="none" spc="0" normalizeH="0" baseline="0" noProof="0">
                <a:ln>
                  <a:noFill/>
                </a:ln>
                <a:solidFill>
                  <a:srgbClr val="000000"/>
                </a:solidFill>
                <a:effectLst/>
                <a:uLnTx/>
                <a:uFillTx/>
                <a:latin typeface="Arial" panose="020B0604020202020204" pitchFamily="34" charset="0"/>
                <a:cs typeface="+mn-cs"/>
              </a:rPr>
              <a:t>Le genre d’un objet n’est pas lié à ses caractéristiques</a:t>
            </a:r>
          </a:p>
        </p:txBody>
      </p:sp>
      <p:sp>
        <p:nvSpPr>
          <p:cNvPr id="23" name="Rectangle 15">
            <a:extLst>
              <a:ext uri="{FF2B5EF4-FFF2-40B4-BE49-F238E27FC236}">
                <a16:creationId xmlns:a16="http://schemas.microsoft.com/office/drawing/2014/main" id="{B9186E1E-AFCB-CC77-344C-A6D7B520180D}"/>
              </a:ext>
            </a:extLst>
          </p:cNvPr>
          <p:cNvSpPr>
            <a:spLocks noChangeArrowheads="1"/>
          </p:cNvSpPr>
          <p:nvPr/>
        </p:nvSpPr>
        <p:spPr bwMode="auto">
          <a:xfrm>
            <a:off x="1250950" y="3680619"/>
            <a:ext cx="3200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fr-CA" altLang="fr-FR" sz="5400" b="0" i="0" u="none" strike="noStrike" kern="0" cap="none" spc="0" normalizeH="0" baseline="0" noProof="0">
                <a:ln>
                  <a:noFill/>
                </a:ln>
                <a:solidFill>
                  <a:srgbClr val="FF0000"/>
                </a:solidFill>
                <a:effectLst/>
                <a:uLnTx/>
                <a:uFillTx/>
                <a:latin typeface="Arial" panose="020B0604020202020204" pitchFamily="34" charset="0"/>
                <a:cs typeface="+mn-cs"/>
              </a:rPr>
              <a:t>une</a:t>
            </a:r>
            <a:r>
              <a:rPr kumimoji="0" lang="fr-CA" altLang="fr-FR" sz="5400" b="0" i="0" u="none" strike="noStrike" kern="0" cap="none" spc="0" normalizeH="0" baseline="0" noProof="0">
                <a:ln>
                  <a:noFill/>
                </a:ln>
                <a:solidFill>
                  <a:srgbClr val="000000"/>
                </a:solidFill>
                <a:effectLst/>
                <a:uLnTx/>
                <a:uFillTx/>
                <a:latin typeface="Arial" panose="020B0604020202020204" pitchFamily="34" charset="0"/>
                <a:cs typeface="+mn-cs"/>
              </a:rPr>
              <a:t> table </a:t>
            </a:r>
            <a:endParaRPr kumimoji="0" lang="fr-FR" altLang="fr-FR" sz="5400" b="0" i="0" u="none" strike="noStrike" kern="0" cap="none" spc="0" normalizeH="0" baseline="0" noProof="0">
              <a:ln>
                <a:noFill/>
              </a:ln>
              <a:solidFill>
                <a:srgbClr val="000000"/>
              </a:solidFill>
              <a:effectLst/>
              <a:uLnTx/>
              <a:uFillTx/>
              <a:latin typeface="Arial" panose="020B0604020202020204" pitchFamily="34" charset="0"/>
              <a:cs typeface="+mn-cs"/>
            </a:endParaRPr>
          </a:p>
        </p:txBody>
      </p:sp>
      <p:sp>
        <p:nvSpPr>
          <p:cNvPr id="24" name="Rectangle 16">
            <a:extLst>
              <a:ext uri="{FF2B5EF4-FFF2-40B4-BE49-F238E27FC236}">
                <a16:creationId xmlns:a16="http://schemas.microsoft.com/office/drawing/2014/main" id="{08942B9C-349F-BEFC-D317-61C44A538939}"/>
              </a:ext>
            </a:extLst>
          </p:cNvPr>
          <p:cNvSpPr>
            <a:spLocks noChangeArrowheads="1"/>
          </p:cNvSpPr>
          <p:nvPr>
            <p:custDataLst>
              <p:tags r:id="rId5"/>
            </p:custDataLst>
          </p:nvPr>
        </p:nvSpPr>
        <p:spPr bwMode="auto">
          <a:xfrm>
            <a:off x="5154613" y="3369152"/>
            <a:ext cx="2171700" cy="923925"/>
          </a:xfrm>
          <a:prstGeom prst="rect">
            <a:avLst/>
          </a:prstGeom>
          <a:gradFill rotWithShape="1">
            <a:gsLst>
              <a:gs pos="0">
                <a:srgbClr val="CCCCFF">
                  <a:tint val="50000"/>
                  <a:satMod val="300000"/>
                </a:srgbClr>
              </a:gs>
              <a:gs pos="35000">
                <a:srgbClr val="CCCCFF">
                  <a:tint val="37000"/>
                  <a:satMod val="300000"/>
                </a:srgbClr>
              </a:gs>
              <a:gs pos="100000">
                <a:srgbClr val="CCCCFF">
                  <a:tint val="15000"/>
                  <a:satMod val="350000"/>
                </a:srgbClr>
              </a:gs>
            </a:gsLst>
            <a:lin ang="16200000" scaled="1"/>
          </a:gradFill>
          <a:ln w="9525" cap="flat" cmpd="sng" algn="ctr">
            <a:solidFill>
              <a:srgbClr val="CCCCFF">
                <a:shade val="95000"/>
                <a:satMod val="105000"/>
              </a:srgbClr>
            </a:solidFill>
            <a:prstDash val="solid"/>
            <a:headEnd/>
            <a:tailEnd/>
          </a:ln>
          <a:effectLst>
            <a:outerShdw blurRad="40000" dist="20000" dir="5400000" rotWithShape="0">
              <a:srgbClr val="000000">
                <a:alpha val="38000"/>
              </a:srgbClr>
            </a:outerShdw>
          </a:effectLst>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CA" sz="4400" b="0" i="0" u="none" strike="noStrike" kern="0" cap="none" spc="0" normalizeH="0" baseline="0" noProof="0" dirty="0">
                <a:ln>
                  <a:noFill/>
                </a:ln>
                <a:solidFill>
                  <a:srgbClr val="FF0000"/>
                </a:solidFill>
                <a:effectLst/>
                <a:uLnTx/>
                <a:uFillTx/>
                <a:latin typeface="Arial"/>
                <a:ea typeface="+mn-ea"/>
                <a:cs typeface="+mn-cs"/>
              </a:rPr>
              <a:t>?</a:t>
            </a:r>
            <a:r>
              <a:rPr kumimoji="0" lang="fr-CA" sz="4000" b="0" i="0" u="none" strike="noStrike" kern="0" cap="none" spc="0" normalizeH="0" baseline="0" noProof="0" dirty="0">
                <a:ln>
                  <a:noFill/>
                </a:ln>
                <a:solidFill>
                  <a:srgbClr val="000000"/>
                </a:solidFill>
                <a:effectLst/>
                <a:uLnTx/>
                <a:uFillTx/>
                <a:latin typeface="Arial"/>
                <a:ea typeface="+mn-ea"/>
                <a:cs typeface="+mn-cs"/>
              </a:rPr>
              <a:t>tableau</a:t>
            </a:r>
            <a:r>
              <a:rPr kumimoji="0" lang="fr-CA" sz="5400" b="0" i="0" u="none" strike="noStrike" kern="0" cap="none" spc="0" normalizeH="0" baseline="0" noProof="0" dirty="0">
                <a:ln>
                  <a:noFill/>
                </a:ln>
                <a:solidFill>
                  <a:srgbClr val="000000"/>
                </a:solidFill>
                <a:effectLst/>
                <a:uLnTx/>
                <a:uFillTx/>
                <a:latin typeface="Arial"/>
                <a:ea typeface="+mn-ea"/>
                <a:cs typeface="+mn-cs"/>
              </a:rPr>
              <a:t> </a:t>
            </a:r>
            <a:endParaRPr kumimoji="0" lang="fr-FR" sz="5400" b="0" i="0" u="none" strike="noStrike" kern="0" cap="none" spc="0" normalizeH="0" baseline="0" noProof="0" dirty="0">
              <a:ln>
                <a:noFill/>
              </a:ln>
              <a:solidFill>
                <a:srgbClr val="000000"/>
              </a:solidFill>
              <a:effectLst/>
              <a:uLnTx/>
              <a:uFillTx/>
              <a:latin typeface="Arial"/>
              <a:ea typeface="+mn-ea"/>
              <a:cs typeface="+mn-cs"/>
            </a:endParaRPr>
          </a:p>
        </p:txBody>
      </p:sp>
      <p:sp>
        <p:nvSpPr>
          <p:cNvPr id="25" name="Rectangle 17">
            <a:extLst>
              <a:ext uri="{FF2B5EF4-FFF2-40B4-BE49-F238E27FC236}">
                <a16:creationId xmlns:a16="http://schemas.microsoft.com/office/drawing/2014/main" id="{EB83047B-CBC0-B52C-9001-8A6237945866}"/>
              </a:ext>
            </a:extLst>
          </p:cNvPr>
          <p:cNvSpPr>
            <a:spLocks noChangeArrowheads="1"/>
          </p:cNvSpPr>
          <p:nvPr/>
        </p:nvSpPr>
        <p:spPr bwMode="auto">
          <a:xfrm>
            <a:off x="7975600" y="3690938"/>
            <a:ext cx="3581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fr-CA" altLang="fr-FR" sz="5400" b="0" i="0" u="none" strike="noStrike" kern="0" cap="none" spc="0" normalizeH="0" baseline="0" noProof="0" dirty="0">
                <a:ln>
                  <a:noFill/>
                </a:ln>
                <a:solidFill>
                  <a:srgbClr val="FF0000"/>
                </a:solidFill>
                <a:effectLst/>
                <a:uLnTx/>
                <a:uFillTx/>
                <a:latin typeface="Arial" panose="020B0604020202020204" pitchFamily="34" charset="0"/>
                <a:cs typeface="+mn-cs"/>
              </a:rPr>
              <a:t>un</a:t>
            </a:r>
            <a:r>
              <a:rPr kumimoji="0" lang="fr-CA" altLang="fr-FR" sz="5400" b="0" i="0" u="none" strike="noStrike" kern="0" cap="none" spc="0" normalizeH="0" baseline="0" noProof="0" dirty="0">
                <a:ln>
                  <a:noFill/>
                </a:ln>
                <a:solidFill>
                  <a:srgbClr val="000000"/>
                </a:solidFill>
                <a:effectLst/>
                <a:uLnTx/>
                <a:uFillTx/>
                <a:latin typeface="Arial" panose="020B0604020202020204" pitchFamily="34" charset="0"/>
                <a:cs typeface="+mn-cs"/>
              </a:rPr>
              <a:t> tableau </a:t>
            </a:r>
            <a:endParaRPr kumimoji="0" lang="fr-FR" altLang="fr-FR" sz="5400" b="0" i="0" u="none" strike="noStrike" kern="0" cap="none" spc="0" normalizeH="0" baseline="0" noProof="0" dirty="0">
              <a:ln>
                <a:noFill/>
              </a:ln>
              <a:solidFill>
                <a:srgbClr val="000000"/>
              </a:solidFill>
              <a:effectLst/>
              <a:uLnTx/>
              <a:uFillTx/>
              <a:latin typeface="Arial" panose="020B0604020202020204" pitchFamily="34" charset="0"/>
              <a:cs typeface="+mn-cs"/>
            </a:endParaRPr>
          </a:p>
        </p:txBody>
      </p:sp>
      <p:sp>
        <p:nvSpPr>
          <p:cNvPr id="26" name="Rectangle 19">
            <a:extLst>
              <a:ext uri="{FF2B5EF4-FFF2-40B4-BE49-F238E27FC236}">
                <a16:creationId xmlns:a16="http://schemas.microsoft.com/office/drawing/2014/main" id="{5C60111F-0580-3095-7E43-7A1475556B2E}"/>
              </a:ext>
            </a:extLst>
          </p:cNvPr>
          <p:cNvSpPr>
            <a:spLocks noChangeArrowheads="1"/>
          </p:cNvSpPr>
          <p:nvPr/>
        </p:nvSpPr>
        <p:spPr bwMode="auto">
          <a:xfrm>
            <a:off x="1250950" y="4518819"/>
            <a:ext cx="396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fr-CA" altLang="fr-FR" sz="5400" b="0" i="0" u="none" strike="noStrike" kern="0" cap="none" spc="0" normalizeH="0" baseline="0" noProof="0">
                <a:ln>
                  <a:noFill/>
                </a:ln>
                <a:solidFill>
                  <a:srgbClr val="FF0000"/>
                </a:solidFill>
                <a:effectLst/>
                <a:uLnTx/>
                <a:uFillTx/>
                <a:latin typeface="Arial" panose="020B0604020202020204" pitchFamily="34" charset="0"/>
                <a:cs typeface="+mn-cs"/>
              </a:rPr>
              <a:t>une</a:t>
            </a:r>
            <a:r>
              <a:rPr kumimoji="0" lang="fr-CA" altLang="fr-FR" sz="5400" b="0" i="0" u="none" strike="noStrike" kern="0" cap="none" spc="0" normalizeH="0" baseline="0" noProof="0">
                <a:ln>
                  <a:noFill/>
                </a:ln>
                <a:solidFill>
                  <a:srgbClr val="000000"/>
                </a:solidFill>
                <a:effectLst/>
                <a:uLnTx/>
                <a:uFillTx/>
                <a:latin typeface="Arial" panose="020B0604020202020204" pitchFamily="34" charset="0"/>
                <a:cs typeface="+mn-cs"/>
              </a:rPr>
              <a:t> poitrine </a:t>
            </a:r>
            <a:endParaRPr kumimoji="0" lang="fr-FR" altLang="fr-FR" sz="5400" b="0" i="0" u="none" strike="noStrike" kern="0" cap="none" spc="0" normalizeH="0" baseline="0" noProof="0">
              <a:ln>
                <a:noFill/>
              </a:ln>
              <a:solidFill>
                <a:srgbClr val="000000"/>
              </a:solidFill>
              <a:effectLst/>
              <a:uLnTx/>
              <a:uFillTx/>
              <a:latin typeface="Arial" panose="020B0604020202020204" pitchFamily="34" charset="0"/>
              <a:cs typeface="+mn-cs"/>
            </a:endParaRPr>
          </a:p>
        </p:txBody>
      </p:sp>
      <p:sp>
        <p:nvSpPr>
          <p:cNvPr id="27" name="Rectangle 20">
            <a:extLst>
              <a:ext uri="{FF2B5EF4-FFF2-40B4-BE49-F238E27FC236}">
                <a16:creationId xmlns:a16="http://schemas.microsoft.com/office/drawing/2014/main" id="{901D7036-CC86-1AA4-5E6D-8765191A56B7}"/>
              </a:ext>
            </a:extLst>
          </p:cNvPr>
          <p:cNvSpPr>
            <a:spLocks noChangeArrowheads="1"/>
          </p:cNvSpPr>
          <p:nvPr/>
        </p:nvSpPr>
        <p:spPr bwMode="auto">
          <a:xfrm>
            <a:off x="7975600" y="4529138"/>
            <a:ext cx="3048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fr-CA" altLang="fr-FR" sz="5400" b="0" i="0" u="none" strike="noStrike" kern="0" cap="none" spc="0" normalizeH="0" baseline="0" noProof="0">
                <a:ln>
                  <a:noFill/>
                </a:ln>
                <a:solidFill>
                  <a:srgbClr val="FF0000"/>
                </a:solidFill>
                <a:effectLst/>
                <a:uLnTx/>
                <a:uFillTx/>
                <a:latin typeface="Arial" panose="020B0604020202020204" pitchFamily="34" charset="0"/>
                <a:cs typeface="+mn-cs"/>
              </a:rPr>
              <a:t>un</a:t>
            </a:r>
            <a:r>
              <a:rPr kumimoji="0" lang="fr-CA" altLang="fr-FR" sz="5400" b="0" i="0" u="none" strike="noStrike" kern="0" cap="none" spc="0" normalizeH="0" baseline="0" noProof="0">
                <a:ln>
                  <a:noFill/>
                </a:ln>
                <a:solidFill>
                  <a:srgbClr val="000000"/>
                </a:solidFill>
                <a:effectLst/>
                <a:uLnTx/>
                <a:uFillTx/>
                <a:latin typeface="Arial" panose="020B0604020202020204" pitchFamily="34" charset="0"/>
                <a:cs typeface="+mn-cs"/>
              </a:rPr>
              <a:t> ventre </a:t>
            </a:r>
            <a:endParaRPr kumimoji="0" lang="fr-FR" altLang="fr-FR" sz="5400" b="0" i="0" u="none" strike="noStrike" kern="0" cap="none" spc="0" normalizeH="0" baseline="0" noProof="0">
              <a:ln>
                <a:noFill/>
              </a:ln>
              <a:solidFill>
                <a:srgbClr val="000000"/>
              </a:solidFill>
              <a:effectLst/>
              <a:uLnTx/>
              <a:uFillTx/>
              <a:latin typeface="Arial" panose="020B0604020202020204" pitchFamily="34" charset="0"/>
              <a:cs typeface="+mn-cs"/>
            </a:endParaRPr>
          </a:p>
        </p:txBody>
      </p:sp>
      <p:sp>
        <p:nvSpPr>
          <p:cNvPr id="28" name="Rectangle 21">
            <a:extLst>
              <a:ext uri="{FF2B5EF4-FFF2-40B4-BE49-F238E27FC236}">
                <a16:creationId xmlns:a16="http://schemas.microsoft.com/office/drawing/2014/main" id="{BB550510-05C4-314B-265E-3EBEF37BEBCB}"/>
              </a:ext>
            </a:extLst>
          </p:cNvPr>
          <p:cNvSpPr>
            <a:spLocks noChangeArrowheads="1"/>
          </p:cNvSpPr>
          <p:nvPr/>
        </p:nvSpPr>
        <p:spPr bwMode="auto">
          <a:xfrm>
            <a:off x="2182813" y="5835016"/>
            <a:ext cx="8153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fr-CA" altLang="fr-FR" sz="3200" b="0" i="0" u="none" strike="noStrike" kern="0" cap="none" spc="0" normalizeH="0" baseline="0" noProof="0" dirty="0">
                <a:ln>
                  <a:noFill/>
                </a:ln>
                <a:solidFill>
                  <a:srgbClr val="000000"/>
                </a:solidFill>
                <a:effectLst/>
                <a:uLnTx/>
                <a:uFillTx/>
                <a:latin typeface="Arial" panose="020B0604020202020204" pitchFamily="34" charset="0"/>
                <a:cs typeface="+mn-cs"/>
              </a:rPr>
              <a:t>Apprenez toujours un nom avec son article</a:t>
            </a:r>
            <a:r>
              <a:rPr kumimoji="0" lang="en-US" altLang="fr-FR" sz="3200" b="0" i="0" u="none" strike="noStrike" kern="0" cap="none" spc="0" normalizeH="0" baseline="0" noProof="0" dirty="0">
                <a:ln>
                  <a:noFill/>
                </a:ln>
                <a:solidFill>
                  <a:srgbClr val="000000"/>
                </a:solidFill>
                <a:effectLst/>
                <a:uLnTx/>
                <a:uFillTx/>
                <a:latin typeface="Arial" panose="020B0604020202020204" pitchFamily="34" charset="0"/>
                <a:cs typeface="+mn-cs"/>
              </a:rPr>
              <a:t> </a:t>
            </a:r>
          </a:p>
        </p:txBody>
      </p:sp>
    </p:spTree>
    <p:custDataLst>
      <p:tags r:id="rId1"/>
    </p:custDataLst>
    <p:extLst>
      <p:ext uri="{BB962C8B-B14F-4D97-AF65-F5344CB8AC3E}">
        <p14:creationId xmlns:p14="http://schemas.microsoft.com/office/powerpoint/2010/main" val="80774671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500"/>
                                        <p:tgtEl>
                                          <p:spTgt spid="21"/>
                                        </p:tgtEl>
                                      </p:cBhvr>
                                    </p:animEffect>
                                    <p:set>
                                      <p:cBhvr>
                                        <p:cTn id="29" dur="1" fill="hold">
                                          <p:stCondLst>
                                            <p:cond delay="499"/>
                                          </p:stCondLst>
                                        </p:cTn>
                                        <p:tgtEl>
                                          <p:spTgt spid="21"/>
                                        </p:tgtEl>
                                        <p:attrNameLst>
                                          <p:attrName>style.visibility</p:attrName>
                                        </p:attrNameLst>
                                      </p:cBhvr>
                                      <p:to>
                                        <p:strVal val="hidden"/>
                                      </p:to>
                                    </p:set>
                                  </p:childTnLst>
                                </p:cTn>
                              </p:par>
                              <p:par>
                                <p:cTn id="30" presetID="10" presetClass="entr" presetSubtype="0" fill="hold" nodeType="with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24"/>
                                        </p:tgtEl>
                                      </p:cBhvr>
                                    </p:animEffect>
                                    <p:set>
                                      <p:cBhvr>
                                        <p:cTn id="42" dur="1" fill="hold">
                                          <p:stCondLst>
                                            <p:cond delay="499"/>
                                          </p:stCondLst>
                                        </p:cTn>
                                        <p:tgtEl>
                                          <p:spTgt spid="24"/>
                                        </p:tgtEl>
                                        <p:attrNameLst>
                                          <p:attrName>style.visibility</p:attrName>
                                        </p:attrNameLst>
                                      </p:cBhvr>
                                      <p:to>
                                        <p:strVal val="hidden"/>
                                      </p:to>
                                    </p:set>
                                  </p:childTnLst>
                                </p:cTn>
                              </p:par>
                              <p:par>
                                <p:cTn id="43" presetID="10" presetClass="entr" presetSubtype="0"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fade">
                                      <p:cBhvr>
                                        <p:cTn id="45" dur="500"/>
                                        <p:tgtEl>
                                          <p:spTgt spid="25"/>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fade">
                                      <p:cBhvr>
                                        <p:cTn id="50" dur="500"/>
                                        <p:tgtEl>
                                          <p:spTgt spid="26"/>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fade">
                                      <p:cBhvr>
                                        <p:cTn id="55" dur="500"/>
                                        <p:tgtEl>
                                          <p:spTgt spid="27"/>
                                        </p:tgtEl>
                                      </p:cBhvr>
                                    </p:animEffect>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28"/>
                                        </p:tgtEl>
                                        <p:attrNameLst>
                                          <p:attrName>style.visibility</p:attrName>
                                        </p:attrNameLst>
                                      </p:cBhvr>
                                      <p:to>
                                        <p:strVal val="visible"/>
                                      </p:to>
                                    </p:set>
                                    <p:anim calcmode="lin" valueType="num">
                                      <p:cBhvr additive="base">
                                        <p:cTn id="60" dur="500" fill="hold"/>
                                        <p:tgtEl>
                                          <p:spTgt spid="28"/>
                                        </p:tgtEl>
                                        <p:attrNameLst>
                                          <p:attrName>ppt_x</p:attrName>
                                        </p:attrNameLst>
                                      </p:cBhvr>
                                      <p:tavLst>
                                        <p:tav tm="0">
                                          <p:val>
                                            <p:strVal val="#ppt_x"/>
                                          </p:val>
                                        </p:tav>
                                        <p:tav tm="100000">
                                          <p:val>
                                            <p:strVal val="#ppt_x"/>
                                          </p:val>
                                        </p:tav>
                                      </p:tavLst>
                                    </p:anim>
                                    <p:anim calcmode="lin" valueType="num">
                                      <p:cBhvr additive="base">
                                        <p:cTn id="61"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1" grpId="1" animBg="1"/>
      <p:bldP spid="22" grpId="0"/>
      <p:bldP spid="23" grpId="0"/>
      <p:bldP spid="24" grpId="0" animBg="1"/>
      <p:bldP spid="24" grpId="1" animBg="1"/>
      <p:bldP spid="25" grpId="0"/>
      <p:bldP spid="26" grpId="0"/>
      <p:bldP spid="27" grpId="0"/>
      <p:bldP spid="2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459EA-0BCE-4332-BDD7-168340E1BE8B}"/>
              </a:ext>
            </a:extLst>
          </p:cNvPr>
          <p:cNvSpPr>
            <a:spLocks noGrp="1"/>
          </p:cNvSpPr>
          <p:nvPr>
            <p:ph type="title"/>
          </p:nvPr>
        </p:nvSpPr>
        <p:spPr/>
        <p:txBody>
          <a:bodyPr/>
          <a:lstStyle/>
          <a:p>
            <a:r>
              <a:rPr lang="fr-CA" dirty="0"/>
              <a:t>Noms inanimés (terminaisons)</a:t>
            </a:r>
          </a:p>
        </p:txBody>
      </p:sp>
      <p:sp>
        <p:nvSpPr>
          <p:cNvPr id="13" name="Content Placeholder 8">
            <a:extLst>
              <a:ext uri="{FF2B5EF4-FFF2-40B4-BE49-F238E27FC236}">
                <a16:creationId xmlns:a16="http://schemas.microsoft.com/office/drawing/2014/main" id="{A1316DDE-C79F-40B2-7307-CE6737CAEDD1}"/>
              </a:ext>
            </a:extLst>
          </p:cNvPr>
          <p:cNvSpPr txBox="1">
            <a:spLocks noChangeArrowheads="1"/>
          </p:cNvSpPr>
          <p:nvPr/>
        </p:nvSpPr>
        <p:spPr bwMode="auto">
          <a:xfrm>
            <a:off x="6413501" y="2641600"/>
            <a:ext cx="40386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1800">
                <a:solidFill>
                  <a:schemeClr val="tx1"/>
                </a:solidFill>
                <a:latin typeface="+mn-lt"/>
              </a:defRPr>
            </a:lvl4pPr>
            <a:lvl5pPr marL="2057400" indent="-228600" algn="l" rtl="0" eaLnBrk="0" fontAlgn="base" hangingPunct="0">
              <a:spcBef>
                <a:spcPct val="20000"/>
              </a:spcBef>
              <a:spcAft>
                <a:spcPct val="0"/>
              </a:spcAft>
              <a:buChar char="»"/>
              <a:defRPr sz="1800">
                <a:solidFill>
                  <a:schemeClr val="tx1"/>
                </a:solidFill>
                <a:latin typeface="+mn-lt"/>
              </a:defRPr>
            </a:lvl5pPr>
            <a:lvl6pPr marL="2514600" indent="-228600" algn="l" rtl="0" fontAlgn="base">
              <a:spcBef>
                <a:spcPct val="20000"/>
              </a:spcBef>
              <a:spcAft>
                <a:spcPct val="0"/>
              </a:spcAft>
              <a:buChar char="»"/>
              <a:defRPr sz="1800">
                <a:solidFill>
                  <a:schemeClr val="tx1"/>
                </a:solidFill>
                <a:latin typeface="+mn-lt"/>
              </a:defRPr>
            </a:lvl6pPr>
            <a:lvl7pPr marL="2971800" indent="-228600" algn="l" rtl="0" fontAlgn="base">
              <a:spcBef>
                <a:spcPct val="20000"/>
              </a:spcBef>
              <a:spcAft>
                <a:spcPct val="0"/>
              </a:spcAft>
              <a:buChar char="»"/>
              <a:defRPr sz="1800">
                <a:solidFill>
                  <a:schemeClr val="tx1"/>
                </a:solidFill>
                <a:latin typeface="+mn-lt"/>
              </a:defRPr>
            </a:lvl7pPr>
            <a:lvl8pPr marL="3429000" indent="-228600" algn="l" rtl="0" fontAlgn="base">
              <a:spcBef>
                <a:spcPct val="20000"/>
              </a:spcBef>
              <a:spcAft>
                <a:spcPct val="0"/>
              </a:spcAft>
              <a:buChar char="»"/>
              <a:defRPr sz="1800">
                <a:solidFill>
                  <a:schemeClr val="tx1"/>
                </a:solidFill>
                <a:latin typeface="+mn-lt"/>
              </a:defRPr>
            </a:lvl8pPr>
            <a:lvl9pPr marL="3886200" indent="-228600" algn="l" rtl="0" fontAlgn="base">
              <a:spcBef>
                <a:spcPct val="20000"/>
              </a:spcBef>
              <a:spcAft>
                <a:spcPct val="0"/>
              </a:spcAft>
              <a:buChar char="»"/>
              <a:defRPr sz="1800">
                <a:solidFill>
                  <a:schemeClr val="tx1"/>
                </a:solidFill>
                <a:latin typeface="+mn-lt"/>
              </a:defRPr>
            </a:lvl9pPr>
          </a:lstStyle>
          <a:p>
            <a:pPr marL="342900" marR="0" lvl="0" indent="-342900" algn="ctr" defTabSz="914400" rtl="0" eaLnBrk="0" fontAlgn="base" latinLnBrk="0" hangingPunct="0">
              <a:lnSpc>
                <a:spcPct val="100000"/>
              </a:lnSpc>
              <a:spcBef>
                <a:spcPct val="20000"/>
              </a:spcBef>
              <a:spcAft>
                <a:spcPct val="0"/>
              </a:spcAft>
              <a:buClrTx/>
              <a:buSzTx/>
              <a:buFontTx/>
              <a:buNone/>
              <a:tabLst/>
              <a:defRPr/>
            </a:pPr>
            <a:r>
              <a:rPr kumimoji="0" lang="fr-CA" altLang="fr-FR" sz="2800" b="0" i="0" u="none" strike="noStrike" kern="0" cap="none" spc="0" normalizeH="0" baseline="0" noProof="0">
                <a:ln>
                  <a:noFill/>
                </a:ln>
                <a:solidFill>
                  <a:srgbClr val="627B9A"/>
                </a:solidFill>
                <a:effectLst/>
                <a:uLnTx/>
                <a:uFillTx/>
                <a:latin typeface="Arial"/>
                <a:ea typeface="+mn-ea"/>
                <a:cs typeface="+mn-cs"/>
              </a:rPr>
              <a:t>Féminin</a:t>
            </a: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fr-CA" altLang="fr-FR" sz="2800" b="0" i="0" u="none" strike="noStrike" kern="0" cap="none" spc="0" normalizeH="0" baseline="0" noProof="0">
                <a:ln>
                  <a:noFill/>
                </a:ln>
                <a:solidFill>
                  <a:srgbClr val="000000"/>
                </a:solidFill>
                <a:effectLst/>
                <a:uLnTx/>
                <a:uFillTx/>
                <a:latin typeface="Arial"/>
                <a:ea typeface="+mn-ea"/>
                <a:cs typeface="+mn-cs"/>
              </a:rPr>
              <a:t>-tude (une habi</a:t>
            </a:r>
            <a:r>
              <a:rPr kumimoji="0" lang="fr-CA" altLang="fr-FR" sz="2800" b="1" i="0" u="none" strike="noStrike" kern="0" cap="none" spc="0" normalizeH="0" baseline="0" noProof="0">
                <a:ln>
                  <a:noFill/>
                </a:ln>
                <a:solidFill>
                  <a:srgbClr val="000000"/>
                </a:solidFill>
                <a:effectLst/>
                <a:uLnTx/>
                <a:uFillTx/>
                <a:latin typeface="Arial"/>
                <a:ea typeface="+mn-ea"/>
                <a:cs typeface="+mn-cs"/>
              </a:rPr>
              <a:t>tude</a:t>
            </a:r>
            <a:r>
              <a:rPr kumimoji="0" lang="fr-CA" altLang="fr-FR" sz="2800" b="0" i="0" u="none" strike="noStrike" kern="0" cap="none" spc="0" normalizeH="0" baseline="0" noProof="0">
                <a:ln>
                  <a:noFill/>
                </a:ln>
                <a:solidFill>
                  <a:srgbClr val="000000"/>
                </a:solidFill>
                <a:effectLst/>
                <a:uLnTx/>
                <a:uFillTx/>
                <a:latin typeface="Arial"/>
                <a:ea typeface="+mn-ea"/>
                <a:cs typeface="+mn-cs"/>
              </a:rPr>
              <a:t>) </a:t>
            </a: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fr-CA" altLang="fr-FR" sz="2800" b="0" i="0" u="none" strike="noStrike" kern="0" cap="none" spc="0" normalizeH="0" baseline="0" noProof="0">
                <a:ln>
                  <a:noFill/>
                </a:ln>
                <a:solidFill>
                  <a:srgbClr val="000000"/>
                </a:solidFill>
                <a:effectLst/>
                <a:uLnTx/>
                <a:uFillTx/>
                <a:latin typeface="Arial"/>
                <a:ea typeface="+mn-ea"/>
                <a:cs typeface="+mn-cs"/>
              </a:rPr>
              <a:t>-ture (une conjonc</a:t>
            </a:r>
            <a:r>
              <a:rPr kumimoji="0" lang="fr-CA" altLang="fr-FR" sz="2800" b="1" i="0" u="none" strike="noStrike" kern="0" cap="none" spc="0" normalizeH="0" baseline="0" noProof="0">
                <a:ln>
                  <a:noFill/>
                </a:ln>
                <a:solidFill>
                  <a:srgbClr val="000000"/>
                </a:solidFill>
                <a:effectLst/>
                <a:uLnTx/>
                <a:uFillTx/>
                <a:latin typeface="Arial"/>
                <a:ea typeface="+mn-ea"/>
                <a:cs typeface="+mn-cs"/>
              </a:rPr>
              <a:t>ture</a:t>
            </a:r>
            <a:r>
              <a:rPr kumimoji="0" lang="fr-CA" altLang="fr-FR" sz="2800" b="0" i="0" u="none" strike="noStrike" kern="0" cap="none" spc="0" normalizeH="0" baseline="0" noProof="0">
                <a:ln>
                  <a:noFill/>
                </a:ln>
                <a:solidFill>
                  <a:srgbClr val="000000"/>
                </a:solidFill>
                <a:effectLst/>
                <a:uLnTx/>
                <a:uFillTx/>
                <a:latin typeface="Arial"/>
                <a:ea typeface="+mn-ea"/>
                <a:cs typeface="+mn-cs"/>
              </a:rPr>
              <a:t>)</a:t>
            </a: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fr-CA" altLang="fr-FR" sz="2800" b="0" i="0" u="none" strike="noStrike" kern="0" cap="none" spc="0" normalizeH="0" baseline="0" noProof="0">
              <a:ln>
                <a:noFill/>
              </a:ln>
              <a:solidFill>
                <a:srgbClr val="000000"/>
              </a:solidFill>
              <a:effectLst/>
              <a:uLnTx/>
              <a:uFillTx/>
              <a:latin typeface="Arial"/>
              <a:ea typeface="+mn-ea"/>
              <a:cs typeface="+mn-cs"/>
            </a:endParaRPr>
          </a:p>
        </p:txBody>
      </p:sp>
      <p:sp>
        <p:nvSpPr>
          <p:cNvPr id="14" name="Content Placeholder 10">
            <a:extLst>
              <a:ext uri="{FF2B5EF4-FFF2-40B4-BE49-F238E27FC236}">
                <a16:creationId xmlns:a16="http://schemas.microsoft.com/office/drawing/2014/main" id="{BFFF12D2-678D-40E3-DD2A-FC3D57D40B87}"/>
              </a:ext>
            </a:extLst>
          </p:cNvPr>
          <p:cNvSpPr txBox="1">
            <a:spLocks noChangeArrowheads="1"/>
          </p:cNvSpPr>
          <p:nvPr/>
        </p:nvSpPr>
        <p:spPr bwMode="auto">
          <a:xfrm>
            <a:off x="1879601" y="2603500"/>
            <a:ext cx="40386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1800">
                <a:solidFill>
                  <a:schemeClr val="tx1"/>
                </a:solidFill>
                <a:latin typeface="+mn-lt"/>
              </a:defRPr>
            </a:lvl4pPr>
            <a:lvl5pPr marL="2057400" indent="-228600" algn="l" rtl="0" eaLnBrk="0" fontAlgn="base" hangingPunct="0">
              <a:spcBef>
                <a:spcPct val="20000"/>
              </a:spcBef>
              <a:spcAft>
                <a:spcPct val="0"/>
              </a:spcAft>
              <a:buChar char="»"/>
              <a:defRPr sz="1800">
                <a:solidFill>
                  <a:schemeClr val="tx1"/>
                </a:solidFill>
                <a:latin typeface="+mn-lt"/>
              </a:defRPr>
            </a:lvl5pPr>
            <a:lvl6pPr marL="2514600" indent="-228600" algn="l" rtl="0" fontAlgn="base">
              <a:spcBef>
                <a:spcPct val="20000"/>
              </a:spcBef>
              <a:spcAft>
                <a:spcPct val="0"/>
              </a:spcAft>
              <a:buChar char="»"/>
              <a:defRPr sz="1800">
                <a:solidFill>
                  <a:schemeClr val="tx1"/>
                </a:solidFill>
                <a:latin typeface="+mn-lt"/>
              </a:defRPr>
            </a:lvl6pPr>
            <a:lvl7pPr marL="2971800" indent="-228600" algn="l" rtl="0" fontAlgn="base">
              <a:spcBef>
                <a:spcPct val="20000"/>
              </a:spcBef>
              <a:spcAft>
                <a:spcPct val="0"/>
              </a:spcAft>
              <a:buChar char="»"/>
              <a:defRPr sz="1800">
                <a:solidFill>
                  <a:schemeClr val="tx1"/>
                </a:solidFill>
                <a:latin typeface="+mn-lt"/>
              </a:defRPr>
            </a:lvl7pPr>
            <a:lvl8pPr marL="3429000" indent="-228600" algn="l" rtl="0" fontAlgn="base">
              <a:spcBef>
                <a:spcPct val="20000"/>
              </a:spcBef>
              <a:spcAft>
                <a:spcPct val="0"/>
              </a:spcAft>
              <a:buChar char="»"/>
              <a:defRPr sz="1800">
                <a:solidFill>
                  <a:schemeClr val="tx1"/>
                </a:solidFill>
                <a:latin typeface="+mn-lt"/>
              </a:defRPr>
            </a:lvl8pPr>
            <a:lvl9pPr marL="3886200" indent="-228600" algn="l" rtl="0" fontAlgn="base">
              <a:spcBef>
                <a:spcPct val="20000"/>
              </a:spcBef>
              <a:spcAft>
                <a:spcPct val="0"/>
              </a:spcAft>
              <a:buChar char="»"/>
              <a:defRPr sz="1800">
                <a:solidFill>
                  <a:schemeClr val="tx1"/>
                </a:solidFill>
                <a:latin typeface="+mn-lt"/>
              </a:defRPr>
            </a:lvl9pPr>
          </a:lstStyle>
          <a:p>
            <a:pPr marL="342900" marR="0" lvl="0" indent="-342900" algn="ctr" defTabSz="914400" rtl="0" eaLnBrk="0" fontAlgn="base" latinLnBrk="0" hangingPunct="0">
              <a:lnSpc>
                <a:spcPct val="100000"/>
              </a:lnSpc>
              <a:spcBef>
                <a:spcPct val="20000"/>
              </a:spcBef>
              <a:spcAft>
                <a:spcPct val="0"/>
              </a:spcAft>
              <a:buClrTx/>
              <a:buSzTx/>
              <a:buFontTx/>
              <a:buNone/>
              <a:tabLst/>
              <a:defRPr/>
            </a:pPr>
            <a:r>
              <a:rPr kumimoji="0" lang="fr-CA" altLang="fr-FR" sz="2800" b="0" i="0" u="none" strike="noStrike" kern="0" cap="none" spc="0" normalizeH="0" baseline="0" noProof="0" dirty="0">
                <a:ln>
                  <a:noFill/>
                </a:ln>
                <a:solidFill>
                  <a:srgbClr val="627B9A"/>
                </a:solidFill>
                <a:effectLst/>
                <a:uLnTx/>
                <a:uFillTx/>
                <a:latin typeface="Arial"/>
                <a:ea typeface="+mn-ea"/>
                <a:cs typeface="+mn-cs"/>
              </a:rPr>
              <a:t>Masculin</a:t>
            </a: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fr-CA" altLang="fr-FR" sz="2800" b="0" i="0" u="none" strike="noStrike" kern="0" cap="none" spc="0" normalizeH="0" baseline="0" noProof="0" dirty="0">
                <a:ln>
                  <a:noFill/>
                </a:ln>
                <a:solidFill>
                  <a:srgbClr val="000000"/>
                </a:solidFill>
                <a:effectLst/>
                <a:uLnTx/>
                <a:uFillTx/>
                <a:latin typeface="Arial"/>
                <a:ea typeface="+mn-ea"/>
                <a:cs typeface="+mn-cs"/>
              </a:rPr>
              <a:t>-</a:t>
            </a:r>
            <a:r>
              <a:rPr kumimoji="0" lang="fr-CA" altLang="fr-FR" sz="2800" b="0" i="0" u="none" strike="noStrike" kern="0" cap="none" spc="0" normalizeH="0" baseline="0" noProof="0" dirty="0" err="1">
                <a:ln>
                  <a:noFill/>
                </a:ln>
                <a:solidFill>
                  <a:srgbClr val="000000"/>
                </a:solidFill>
                <a:effectLst/>
                <a:uLnTx/>
                <a:uFillTx/>
                <a:latin typeface="Arial"/>
                <a:ea typeface="+mn-ea"/>
                <a:cs typeface="+mn-cs"/>
              </a:rPr>
              <a:t>oir</a:t>
            </a:r>
            <a:r>
              <a:rPr kumimoji="0" lang="fr-CA" altLang="fr-FR" sz="2800" b="0" i="0" u="none" strike="noStrike" kern="0" cap="none" spc="0" normalizeH="0" baseline="0" noProof="0" dirty="0">
                <a:ln>
                  <a:noFill/>
                </a:ln>
                <a:solidFill>
                  <a:srgbClr val="000000"/>
                </a:solidFill>
                <a:effectLst/>
                <a:uLnTx/>
                <a:uFillTx/>
                <a:latin typeface="Arial"/>
                <a:ea typeface="+mn-ea"/>
                <a:cs typeface="+mn-cs"/>
              </a:rPr>
              <a:t> (un pouv</a:t>
            </a:r>
            <a:r>
              <a:rPr kumimoji="0" lang="fr-CA" altLang="fr-FR" sz="2800" b="1" i="0" u="none" strike="noStrike" kern="0" cap="none" spc="0" normalizeH="0" baseline="0" noProof="0" dirty="0">
                <a:ln>
                  <a:noFill/>
                </a:ln>
                <a:solidFill>
                  <a:srgbClr val="000000"/>
                </a:solidFill>
                <a:effectLst/>
                <a:uLnTx/>
                <a:uFillTx/>
                <a:latin typeface="Arial"/>
                <a:ea typeface="+mn-ea"/>
                <a:cs typeface="+mn-cs"/>
              </a:rPr>
              <a:t>oir</a:t>
            </a:r>
            <a:r>
              <a:rPr kumimoji="0" lang="fr-CA" altLang="fr-FR" sz="2800" b="0" i="0" u="none" strike="noStrike" kern="0" cap="none" spc="0" normalizeH="0" baseline="0" noProof="0" dirty="0">
                <a:ln>
                  <a:noFill/>
                </a:ln>
                <a:solidFill>
                  <a:srgbClr val="000000"/>
                </a:solidFill>
                <a:effectLst/>
                <a:uLnTx/>
                <a:uFillTx/>
                <a:latin typeface="Arial"/>
                <a:ea typeface="+mn-ea"/>
                <a:cs typeface="+mn-cs"/>
              </a:rPr>
              <a:t>)</a:t>
            </a: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fr-CA" altLang="fr-FR" sz="2800" b="0" i="0" u="none" strike="noStrike" kern="0" cap="none" spc="0" normalizeH="0" baseline="0" noProof="0" dirty="0">
                <a:ln>
                  <a:noFill/>
                </a:ln>
                <a:solidFill>
                  <a:srgbClr val="000000"/>
                </a:solidFill>
                <a:effectLst/>
                <a:uLnTx/>
                <a:uFillTx/>
                <a:latin typeface="Arial"/>
                <a:ea typeface="+mn-ea"/>
                <a:cs typeface="+mn-cs"/>
              </a:rPr>
              <a:t>-</a:t>
            </a:r>
            <a:r>
              <a:rPr kumimoji="0" lang="fr-CA" altLang="fr-FR" sz="2800" b="0" i="0" u="none" strike="noStrike" kern="0" cap="none" spc="0" normalizeH="0" baseline="0" noProof="0" dirty="0" err="1">
                <a:ln>
                  <a:noFill/>
                </a:ln>
                <a:solidFill>
                  <a:srgbClr val="000000"/>
                </a:solidFill>
                <a:effectLst/>
                <a:uLnTx/>
                <a:uFillTx/>
                <a:latin typeface="Arial"/>
                <a:ea typeface="+mn-ea"/>
                <a:cs typeface="+mn-cs"/>
              </a:rPr>
              <a:t>sme</a:t>
            </a:r>
            <a:r>
              <a:rPr kumimoji="0" lang="fr-CA" altLang="fr-FR" sz="2800" b="0" i="0" u="none" strike="noStrike" kern="0" cap="none" spc="0" normalizeH="0" baseline="0" noProof="0" dirty="0">
                <a:ln>
                  <a:noFill/>
                </a:ln>
                <a:solidFill>
                  <a:srgbClr val="000000"/>
                </a:solidFill>
                <a:effectLst/>
                <a:uLnTx/>
                <a:uFillTx/>
                <a:latin typeface="Arial"/>
                <a:ea typeface="+mn-ea"/>
                <a:cs typeface="+mn-cs"/>
              </a:rPr>
              <a:t> (un sociali</a:t>
            </a:r>
            <a:r>
              <a:rPr kumimoji="0" lang="fr-CA" altLang="fr-FR" sz="2800" b="1" i="0" u="none" strike="noStrike" kern="0" cap="none" spc="0" normalizeH="0" baseline="0" noProof="0" dirty="0">
                <a:ln>
                  <a:noFill/>
                </a:ln>
                <a:solidFill>
                  <a:srgbClr val="000000"/>
                </a:solidFill>
                <a:effectLst/>
                <a:uLnTx/>
                <a:uFillTx/>
                <a:latin typeface="Arial"/>
                <a:ea typeface="+mn-ea"/>
                <a:cs typeface="+mn-cs"/>
              </a:rPr>
              <a:t>sme</a:t>
            </a:r>
            <a:r>
              <a:rPr kumimoji="0" lang="fr-CA" altLang="fr-FR" sz="2800" b="0" i="0" u="none" strike="noStrike" kern="0" cap="none" spc="0" normalizeH="0" baseline="0" noProof="0" dirty="0">
                <a:ln>
                  <a:noFill/>
                </a:ln>
                <a:solidFill>
                  <a:srgbClr val="000000"/>
                </a:solidFill>
                <a:effectLst/>
                <a:uLnTx/>
                <a:uFillTx/>
                <a:latin typeface="Arial"/>
                <a:ea typeface="+mn-ea"/>
                <a:cs typeface="+mn-cs"/>
              </a:rPr>
              <a:t>)</a:t>
            </a: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fr-CA" altLang="fr-FR" sz="2800" b="0" i="0" u="none" strike="noStrike" kern="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fr-CA" altLang="fr-FR" sz="2800" b="0" i="0" u="none" strike="noStrike" kern="0" cap="none" spc="0" normalizeH="0" baseline="0" noProof="0" dirty="0">
              <a:ln>
                <a:noFill/>
              </a:ln>
              <a:solidFill>
                <a:srgbClr val="000000"/>
              </a:solidFill>
              <a:effectLst/>
              <a:uLnTx/>
              <a:uFillTx/>
              <a:latin typeface="Arial"/>
              <a:ea typeface="+mn-ea"/>
              <a:cs typeface="+mn-cs"/>
            </a:endParaRPr>
          </a:p>
        </p:txBody>
      </p:sp>
      <p:sp>
        <p:nvSpPr>
          <p:cNvPr id="15" name="Rectangle 14">
            <a:extLst>
              <a:ext uri="{FF2B5EF4-FFF2-40B4-BE49-F238E27FC236}">
                <a16:creationId xmlns:a16="http://schemas.microsoft.com/office/drawing/2014/main" id="{85E44D13-F1B6-1FA7-9487-729371568388}"/>
              </a:ext>
            </a:extLst>
          </p:cNvPr>
          <p:cNvSpPr/>
          <p:nvPr>
            <p:custDataLst>
              <p:tags r:id="rId2"/>
            </p:custDataLst>
          </p:nvPr>
        </p:nvSpPr>
        <p:spPr>
          <a:xfrm>
            <a:off x="4657726" y="1308100"/>
            <a:ext cx="3206750" cy="708025"/>
          </a:xfrm>
          <a:prstGeom prst="rect">
            <a:avLst/>
          </a:prstGeom>
          <a:solidFill>
            <a:srgbClr val="21295C"/>
          </a:solidFill>
          <a:ln w="38100" cap="flat" cmpd="sng" algn="ctr">
            <a:solidFill>
              <a:srgbClr val="FFFFFF"/>
            </a:solidFill>
            <a:prstDash val="solid"/>
          </a:ln>
          <a:effectLst>
            <a:outerShdw blurRad="40000" dist="20000" dir="5400000" rotWithShape="0">
              <a:srgbClr val="000000">
                <a:alpha val="38000"/>
              </a:srgbClr>
            </a:outerShdw>
          </a:effec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CA" sz="4000" b="0" i="0" u="none" strike="noStrike" kern="0" cap="none" spc="0" normalizeH="0" baseline="0" noProof="0" dirty="0">
                <a:ln>
                  <a:noFill/>
                </a:ln>
                <a:solidFill>
                  <a:srgbClr val="FFFFFF"/>
                </a:solidFill>
                <a:effectLst/>
                <a:uLnTx/>
                <a:uFillTx/>
                <a:latin typeface="Arial"/>
                <a:ea typeface="+mn-ea"/>
                <a:cs typeface="+mn-cs"/>
              </a:rPr>
              <a:t>Terminaisons</a:t>
            </a:r>
          </a:p>
        </p:txBody>
      </p:sp>
      <p:cxnSp>
        <p:nvCxnSpPr>
          <p:cNvPr id="17" name="Straight Arrow Connector 16">
            <a:extLst>
              <a:ext uri="{FF2B5EF4-FFF2-40B4-BE49-F238E27FC236}">
                <a16:creationId xmlns:a16="http://schemas.microsoft.com/office/drawing/2014/main" id="{F5AA8106-8C0C-720F-A645-B342A841E711}"/>
              </a:ext>
            </a:extLst>
          </p:cNvPr>
          <p:cNvCxnSpPr/>
          <p:nvPr/>
        </p:nvCxnSpPr>
        <p:spPr>
          <a:xfrm rot="10800000" flipV="1">
            <a:off x="4432301" y="2146300"/>
            <a:ext cx="1828800" cy="419100"/>
          </a:xfrm>
          <a:prstGeom prst="straightConnector1">
            <a:avLst/>
          </a:prstGeom>
          <a:noFill/>
          <a:ln w="22225" cap="flat" cmpd="sng" algn="ctr">
            <a:solidFill>
              <a:srgbClr val="21295C"/>
            </a:solidFill>
            <a:prstDash val="solid"/>
            <a:tailEnd type="arrow"/>
          </a:ln>
          <a:effectLst/>
        </p:spPr>
      </p:cxnSp>
      <p:cxnSp>
        <p:nvCxnSpPr>
          <p:cNvPr id="18" name="Straight Arrow Connector 17">
            <a:extLst>
              <a:ext uri="{FF2B5EF4-FFF2-40B4-BE49-F238E27FC236}">
                <a16:creationId xmlns:a16="http://schemas.microsoft.com/office/drawing/2014/main" id="{514F6DF3-5D08-C3E0-BF30-A480B8E4DB12}"/>
              </a:ext>
            </a:extLst>
          </p:cNvPr>
          <p:cNvCxnSpPr/>
          <p:nvPr/>
        </p:nvCxnSpPr>
        <p:spPr>
          <a:xfrm>
            <a:off x="6261101" y="2146300"/>
            <a:ext cx="1828800" cy="419100"/>
          </a:xfrm>
          <a:prstGeom prst="straightConnector1">
            <a:avLst/>
          </a:prstGeom>
          <a:noFill/>
          <a:ln w="22225" cap="flat" cmpd="sng" algn="ctr">
            <a:solidFill>
              <a:srgbClr val="21295C"/>
            </a:solidFill>
            <a:prstDash val="solid"/>
            <a:tailEnd type="arrow"/>
          </a:ln>
          <a:effectLst/>
        </p:spPr>
      </p:cxnSp>
    </p:spTree>
    <p:custDataLst>
      <p:tags r:id="rId1"/>
    </p:custDataLst>
    <p:extLst>
      <p:ext uri="{BB962C8B-B14F-4D97-AF65-F5344CB8AC3E}">
        <p14:creationId xmlns:p14="http://schemas.microsoft.com/office/powerpoint/2010/main" val="93483678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500"/>
                                        <p:tgtEl>
                                          <p:spTgt spid="1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up)">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ED56F-D063-D208-2CBF-4E27CCEBFD61}"/>
              </a:ext>
            </a:extLst>
          </p:cNvPr>
          <p:cNvSpPr>
            <a:spLocks noGrp="1"/>
          </p:cNvSpPr>
          <p:nvPr>
            <p:ph type="title"/>
          </p:nvPr>
        </p:nvSpPr>
        <p:spPr/>
        <p:txBody>
          <a:bodyPr/>
          <a:lstStyle/>
          <a:p>
            <a:r>
              <a:rPr lang="fr-CA" dirty="0"/>
              <a:t>Les noms qui changent de genre</a:t>
            </a:r>
          </a:p>
        </p:txBody>
      </p:sp>
      <p:sp>
        <p:nvSpPr>
          <p:cNvPr id="3" name="Rectangle 2">
            <a:extLst>
              <a:ext uri="{FF2B5EF4-FFF2-40B4-BE49-F238E27FC236}">
                <a16:creationId xmlns:a16="http://schemas.microsoft.com/office/drawing/2014/main" id="{9FAEA64E-85B8-6CBC-5809-609332C37FB7}"/>
              </a:ext>
            </a:extLst>
          </p:cNvPr>
          <p:cNvSpPr>
            <a:spLocks noChangeArrowheads="1"/>
          </p:cNvSpPr>
          <p:nvPr/>
        </p:nvSpPr>
        <p:spPr bwMode="auto">
          <a:xfrm>
            <a:off x="0" y="0"/>
            <a:ext cx="1248251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CA"/>
          </a:p>
        </p:txBody>
      </p:sp>
      <p:pic>
        <p:nvPicPr>
          <p:cNvPr id="5" name="Picture 4" descr="A blurry picture of several rectangular objects&#10;&#10;Description automatically generated">
            <a:hlinkClick r:id="rId4"/>
            <a:extLst>
              <a:ext uri="{FF2B5EF4-FFF2-40B4-BE49-F238E27FC236}">
                <a16:creationId xmlns:a16="http://schemas.microsoft.com/office/drawing/2014/main" id="{E0E5A4A7-8C12-8958-1CBE-FF405D159AC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56816" y="3096161"/>
            <a:ext cx="6849431" cy="3848637"/>
          </a:xfrm>
          <a:prstGeom prst="rect">
            <a:avLst/>
          </a:prstGeom>
        </p:spPr>
      </p:pic>
      <p:sp>
        <p:nvSpPr>
          <p:cNvPr id="10" name="Rectangle 4">
            <a:hlinkClick r:id="rId6"/>
            <a:extLst>
              <a:ext uri="{FF2B5EF4-FFF2-40B4-BE49-F238E27FC236}">
                <a16:creationId xmlns:a16="http://schemas.microsoft.com/office/drawing/2014/main" id="{93826C30-F4C7-EA19-9649-4A03125F8126}"/>
              </a:ext>
            </a:extLst>
          </p:cNvPr>
          <p:cNvSpPr>
            <a:spLocks noChangeArrowheads="1"/>
          </p:cNvSpPr>
          <p:nvPr/>
        </p:nvSpPr>
        <p:spPr bwMode="auto">
          <a:xfrm>
            <a:off x="1301750" y="1064420"/>
            <a:ext cx="40005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fr-CA" altLang="fr-FR" sz="2800" b="1" i="0" u="none" strike="noStrike" kern="0" cap="none" spc="0" normalizeH="0" baseline="0" noProof="0" dirty="0">
                <a:ln>
                  <a:noFill/>
                </a:ln>
                <a:solidFill>
                  <a:srgbClr val="000000"/>
                </a:solidFill>
                <a:effectLst/>
                <a:uLnTx/>
                <a:uFillTx/>
                <a:latin typeface="Arial" panose="020B0604020202020204" pitchFamily="34" charset="0"/>
                <a:cs typeface="+mn-cs"/>
              </a:rPr>
              <a:t>Amour</a:t>
            </a:r>
            <a:r>
              <a:rPr kumimoji="0" lang="fr-CA" altLang="fr-FR" sz="2800" b="0" i="0" u="none" strike="noStrike" kern="0" cap="none" spc="0" normalizeH="0" baseline="0" noProof="0" dirty="0">
                <a:ln>
                  <a:noFill/>
                </a:ln>
                <a:solidFill>
                  <a:srgbClr val="000000"/>
                </a:solidFill>
                <a:effectLst/>
                <a:uLnTx/>
                <a:uFillTx/>
                <a:latin typeface="Arial" panose="020B0604020202020204" pitchFamily="34" charset="0"/>
                <a:cs typeface="+mn-cs"/>
              </a:rPr>
              <a:t>, délice et orgue </a:t>
            </a:r>
            <a:endParaRPr kumimoji="0" lang="fr-FR" altLang="fr-FR" sz="2800" b="0" i="0" u="none" strike="noStrike" kern="0" cap="none" spc="0" normalizeH="0" baseline="0" noProof="0" dirty="0">
              <a:ln>
                <a:noFill/>
              </a:ln>
              <a:solidFill>
                <a:srgbClr val="000000"/>
              </a:solidFill>
              <a:effectLst/>
              <a:uLnTx/>
              <a:uFillTx/>
              <a:latin typeface="Arial" panose="020B0604020202020204" pitchFamily="34" charset="0"/>
              <a:cs typeface="+mn-cs"/>
            </a:endParaRPr>
          </a:p>
        </p:txBody>
      </p:sp>
      <p:sp>
        <p:nvSpPr>
          <p:cNvPr id="11" name="Rectangle 4">
            <a:hlinkClick r:id="rId6"/>
            <a:extLst>
              <a:ext uri="{FF2B5EF4-FFF2-40B4-BE49-F238E27FC236}">
                <a16:creationId xmlns:a16="http://schemas.microsoft.com/office/drawing/2014/main" id="{B0BAA0B3-65DA-92AF-6BCE-D2E6D3B558A1}"/>
              </a:ext>
            </a:extLst>
          </p:cNvPr>
          <p:cNvSpPr>
            <a:spLocks noChangeArrowheads="1"/>
          </p:cNvSpPr>
          <p:nvPr/>
        </p:nvSpPr>
        <p:spPr bwMode="auto">
          <a:xfrm>
            <a:off x="1276350" y="2072482"/>
            <a:ext cx="45608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fr-CA" altLang="fr-FR" sz="2800" b="1" i="0" u="none" strike="noStrike" kern="0" cap="none" spc="0" normalizeH="0" baseline="0" noProof="0" dirty="0">
                <a:ln>
                  <a:noFill/>
                </a:ln>
                <a:solidFill>
                  <a:srgbClr val="000000"/>
                </a:solidFill>
                <a:effectLst/>
                <a:uLnTx/>
                <a:uFillTx/>
                <a:latin typeface="Arial" panose="020B0604020202020204" pitchFamily="34" charset="0"/>
                <a:cs typeface="+mn-cs"/>
              </a:rPr>
              <a:t>Amours</a:t>
            </a:r>
            <a:r>
              <a:rPr kumimoji="0" lang="fr-CA" altLang="fr-FR" sz="2800" b="0" i="0" u="none" strike="noStrike" kern="0" cap="none" spc="0" normalizeH="0" baseline="0" noProof="0" dirty="0">
                <a:ln>
                  <a:noFill/>
                </a:ln>
                <a:solidFill>
                  <a:srgbClr val="000000"/>
                </a:solidFill>
                <a:effectLst/>
                <a:uLnTx/>
                <a:uFillTx/>
                <a:latin typeface="Arial" panose="020B0604020202020204" pitchFamily="34" charset="0"/>
                <a:cs typeface="+mn-cs"/>
              </a:rPr>
              <a:t>, délices et orgues </a:t>
            </a:r>
            <a:endParaRPr kumimoji="0" lang="fr-FR" altLang="fr-FR" sz="2800" b="0" i="0" u="none" strike="noStrike" kern="0" cap="none" spc="0" normalizeH="0" baseline="0" noProof="0" dirty="0">
              <a:ln>
                <a:noFill/>
              </a:ln>
              <a:solidFill>
                <a:srgbClr val="000000"/>
              </a:solidFill>
              <a:effectLst/>
              <a:uLnTx/>
              <a:uFillTx/>
              <a:latin typeface="Arial" panose="020B0604020202020204" pitchFamily="34" charset="0"/>
              <a:cs typeface="+mn-cs"/>
            </a:endParaRPr>
          </a:p>
        </p:txBody>
      </p:sp>
      <p:sp>
        <p:nvSpPr>
          <p:cNvPr id="12" name="Rectangle 11">
            <a:extLst>
              <a:ext uri="{FF2B5EF4-FFF2-40B4-BE49-F238E27FC236}">
                <a16:creationId xmlns:a16="http://schemas.microsoft.com/office/drawing/2014/main" id="{25C42B53-5C26-0FC1-D913-CF2D99D18C66}"/>
              </a:ext>
            </a:extLst>
          </p:cNvPr>
          <p:cNvSpPr/>
          <p:nvPr/>
        </p:nvSpPr>
        <p:spPr>
          <a:xfrm>
            <a:off x="5837237" y="1066802"/>
            <a:ext cx="2921000" cy="461962"/>
          </a:xfrm>
          <a:prstGeom prst="rect">
            <a:avLst/>
          </a:prstGeom>
          <a:gradFill rotWithShape="1">
            <a:gsLst>
              <a:gs pos="0">
                <a:srgbClr val="506E94">
                  <a:shade val="51000"/>
                  <a:satMod val="130000"/>
                </a:srgbClr>
              </a:gs>
              <a:gs pos="80000">
                <a:srgbClr val="506E94">
                  <a:shade val="93000"/>
                  <a:satMod val="130000"/>
                </a:srgbClr>
              </a:gs>
              <a:gs pos="100000">
                <a:srgbClr val="506E94">
                  <a:shade val="94000"/>
                  <a:satMod val="135000"/>
                </a:srgbClr>
              </a:gs>
            </a:gsLst>
            <a:lin ang="16200000" scaled="0"/>
          </a:gradFill>
          <a:ln w="9525" cap="flat" cmpd="sng" algn="ctr">
            <a:solidFill>
              <a:srgbClr val="506E94">
                <a:shade val="95000"/>
                <a:satMod val="105000"/>
              </a:srgbClr>
            </a:solidFill>
            <a:prstDash val="solid"/>
          </a:ln>
          <a:effectLst>
            <a:outerShdw blurRad="40000" dist="23000" dir="5400000" rotWithShape="0">
              <a:srgbClr val="000000">
                <a:alpha val="35000"/>
              </a:srgbClr>
            </a:outerShdw>
          </a:effectLst>
        </p:spPr>
        <p:txBody>
          <a:bodyPr wrap="none">
            <a:spAutoFit/>
          </a:bodyPr>
          <a:lstStyle/>
          <a:p>
            <a:pPr algn="ctr" fontAlgn="auto">
              <a:spcBef>
                <a:spcPts val="0"/>
              </a:spcBef>
              <a:spcAft>
                <a:spcPts val="0"/>
              </a:spcAft>
              <a:defRPr/>
            </a:pPr>
            <a:r>
              <a:rPr lang="fr-CA" sz="2400" kern="0" dirty="0">
                <a:solidFill>
                  <a:srgbClr val="FFFFFF"/>
                </a:solidFill>
                <a:latin typeface="Calibri"/>
                <a:cs typeface="+mn-cs"/>
              </a:rPr>
              <a:t>masculins au singulier</a:t>
            </a:r>
          </a:p>
        </p:txBody>
      </p:sp>
      <p:sp>
        <p:nvSpPr>
          <p:cNvPr id="13" name="Rectangle 12">
            <a:extLst>
              <a:ext uri="{FF2B5EF4-FFF2-40B4-BE49-F238E27FC236}">
                <a16:creationId xmlns:a16="http://schemas.microsoft.com/office/drawing/2014/main" id="{D3292BED-C176-C1E3-6D88-132B2A54F704}"/>
              </a:ext>
            </a:extLst>
          </p:cNvPr>
          <p:cNvSpPr/>
          <p:nvPr/>
        </p:nvSpPr>
        <p:spPr>
          <a:xfrm>
            <a:off x="5876925" y="2153445"/>
            <a:ext cx="2768600" cy="461962"/>
          </a:xfrm>
          <a:prstGeom prst="rect">
            <a:avLst/>
          </a:prstGeom>
          <a:solidFill>
            <a:srgbClr val="F96A1B">
              <a:lumMod val="75000"/>
            </a:srgbClr>
          </a:solidFill>
          <a:ln w="9525" cap="flat" cmpd="sng" algn="ctr">
            <a:solidFill>
              <a:srgbClr val="F96A1B">
                <a:shade val="95000"/>
                <a:satMod val="105000"/>
              </a:srgbClr>
            </a:solidFill>
            <a:prstDash val="solid"/>
          </a:ln>
          <a:effectLst>
            <a:outerShdw blurRad="40000" dist="23000" dir="5400000" rotWithShape="0">
              <a:srgbClr val="000000">
                <a:alpha val="35000"/>
              </a:srgbClr>
            </a:outerShdw>
          </a:effectLst>
        </p:spPr>
        <p:txBody>
          <a:bodyPr>
            <a:spAutoFit/>
          </a:bodyPr>
          <a:lstStyle/>
          <a:p>
            <a:pPr algn="ctr" fontAlgn="auto">
              <a:spcBef>
                <a:spcPts val="0"/>
              </a:spcBef>
              <a:spcAft>
                <a:spcPts val="0"/>
              </a:spcAft>
              <a:defRPr/>
            </a:pPr>
            <a:r>
              <a:rPr lang="fr-CA" sz="2400" kern="0" dirty="0">
                <a:solidFill>
                  <a:srgbClr val="FFFFFF"/>
                </a:solidFill>
                <a:latin typeface="Calibri"/>
                <a:cs typeface="+mn-cs"/>
              </a:rPr>
              <a:t>féminins au pluriel</a:t>
            </a:r>
          </a:p>
        </p:txBody>
      </p:sp>
      <p:sp>
        <p:nvSpPr>
          <p:cNvPr id="17" name="TextBox 16">
            <a:extLst>
              <a:ext uri="{FF2B5EF4-FFF2-40B4-BE49-F238E27FC236}">
                <a16:creationId xmlns:a16="http://schemas.microsoft.com/office/drawing/2014/main" id="{E5DBFF99-8147-56B9-3BD9-EFFC9728CC21}"/>
              </a:ext>
            </a:extLst>
          </p:cNvPr>
          <p:cNvSpPr txBox="1"/>
          <p:nvPr/>
        </p:nvSpPr>
        <p:spPr>
          <a:xfrm>
            <a:off x="5302250" y="1629539"/>
            <a:ext cx="6257924" cy="400110"/>
          </a:xfrm>
          <a:prstGeom prst="rect">
            <a:avLst/>
          </a:prstGeom>
          <a:noFill/>
        </p:spPr>
        <p:txBody>
          <a:bodyPr wrap="square">
            <a:spAutoFit/>
          </a:bodyPr>
          <a:lstStyle/>
          <a:p>
            <a:r>
              <a:rPr lang="fr-CA" sz="2000" dirty="0">
                <a:solidFill>
                  <a:srgbClr val="32936F"/>
                </a:solidFill>
              </a:rPr>
              <a:t>dans la langue soutenue ou littéraire</a:t>
            </a:r>
          </a:p>
        </p:txBody>
      </p:sp>
      <p:pic>
        <p:nvPicPr>
          <p:cNvPr id="22" name="Picture 4" descr="Bernard Cerquiglini">
            <a:hlinkClick r:id="rId7"/>
            <a:extLst>
              <a:ext uri="{FF2B5EF4-FFF2-40B4-BE49-F238E27FC236}">
                <a16:creationId xmlns:a16="http://schemas.microsoft.com/office/drawing/2014/main" id="{26821594-1B25-1EA6-1688-3A172A65F19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37934" y="4766376"/>
            <a:ext cx="1638300" cy="195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 descr="Merci Professeur !">
            <a:hlinkClick r:id="rId7"/>
            <a:extLst>
              <a:ext uri="{FF2B5EF4-FFF2-40B4-BE49-F238E27FC236}">
                <a16:creationId xmlns:a16="http://schemas.microsoft.com/office/drawing/2014/main" id="{AAF49260-AEB5-C237-95CB-474579F7C69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57008" y="3096161"/>
            <a:ext cx="3648075"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4">
            <a:extLst>
              <a:ext uri="{FF2B5EF4-FFF2-40B4-BE49-F238E27FC236}">
                <a16:creationId xmlns:a16="http://schemas.microsoft.com/office/drawing/2014/main" id="{B223D476-8D88-1FBB-D600-A4B953473933}"/>
              </a:ext>
            </a:extLst>
          </p:cNvPr>
          <p:cNvPicPr>
            <a:picLocks noChangeAspect="1"/>
          </p:cNvPicPr>
          <p:nvPr/>
        </p:nvPicPr>
        <p:blipFill>
          <a:blip r:embed="rId10"/>
          <a:stretch>
            <a:fillRect/>
          </a:stretch>
        </p:blipFill>
        <p:spPr>
          <a:xfrm>
            <a:off x="8320935" y="6215026"/>
            <a:ext cx="1304762" cy="523810"/>
          </a:xfrm>
          <a:prstGeom prst="rect">
            <a:avLst/>
          </a:prstGeom>
        </p:spPr>
      </p:pic>
    </p:spTree>
    <p:custDataLst>
      <p:tags r:id="rId1"/>
    </p:custDataLst>
    <p:extLst>
      <p:ext uri="{BB962C8B-B14F-4D97-AF65-F5344CB8AC3E}">
        <p14:creationId xmlns:p14="http://schemas.microsoft.com/office/powerpoint/2010/main" val="228350322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8" fill="hold" nodeType="clickEffect">
                                  <p:stCondLst>
                                    <p:cond delay="0"/>
                                  </p:stCondLst>
                                  <p:childTnLst>
                                    <p:anim calcmode="lin" valueType="num">
                                      <p:cBhvr additive="base">
                                        <p:cTn id="6" dur="1000"/>
                                        <p:tgtEl>
                                          <p:spTgt spid="23"/>
                                        </p:tgtEl>
                                        <p:attrNameLst>
                                          <p:attrName>ppt_x</p:attrName>
                                        </p:attrNameLst>
                                      </p:cBhvr>
                                      <p:tavLst>
                                        <p:tav tm="0">
                                          <p:val>
                                            <p:strVal val="ppt_x"/>
                                          </p:val>
                                        </p:tav>
                                        <p:tav tm="100000">
                                          <p:val>
                                            <p:strVal val="0-ppt_w/2"/>
                                          </p:val>
                                        </p:tav>
                                      </p:tavLst>
                                    </p:anim>
                                    <p:anim calcmode="lin" valueType="num">
                                      <p:cBhvr additive="base">
                                        <p:cTn id="7" dur="1000"/>
                                        <p:tgtEl>
                                          <p:spTgt spid="23"/>
                                        </p:tgtEl>
                                        <p:attrNameLst>
                                          <p:attrName>ppt_y</p:attrName>
                                        </p:attrNameLst>
                                      </p:cBhvr>
                                      <p:tavLst>
                                        <p:tav tm="0">
                                          <p:val>
                                            <p:strVal val="ppt_y"/>
                                          </p:val>
                                        </p:tav>
                                        <p:tav tm="100000">
                                          <p:val>
                                            <p:strVal val="ppt_y"/>
                                          </p:val>
                                        </p:tav>
                                      </p:tavLst>
                                    </p:anim>
                                    <p:set>
                                      <p:cBhvr>
                                        <p:cTn id="8" dur="1" fill="hold">
                                          <p:stCondLst>
                                            <p:cond delay="999"/>
                                          </p:stCondLst>
                                        </p:cTn>
                                        <p:tgtEl>
                                          <p:spTgt spid="23"/>
                                        </p:tgtEl>
                                        <p:attrNameLst>
                                          <p:attrName>style.visibility</p:attrName>
                                        </p:attrNameLst>
                                      </p:cBhvr>
                                      <p:to>
                                        <p:strVal val="hidden"/>
                                      </p:to>
                                    </p:set>
                                  </p:childTnLst>
                                </p:cTn>
                              </p:par>
                              <p:par>
                                <p:cTn id="9" presetID="42" presetClass="exit" presetSubtype="0" fill="hold" nodeType="withEffect">
                                  <p:stCondLst>
                                    <p:cond delay="250"/>
                                  </p:stCondLst>
                                  <p:childTnLst>
                                    <p:animEffect transition="out" filter="fade">
                                      <p:cBhvr>
                                        <p:cTn id="10" dur="1000"/>
                                        <p:tgtEl>
                                          <p:spTgt spid="22"/>
                                        </p:tgtEl>
                                      </p:cBhvr>
                                    </p:animEffect>
                                    <p:anim calcmode="lin" valueType="num">
                                      <p:cBhvr>
                                        <p:cTn id="11" dur="1000"/>
                                        <p:tgtEl>
                                          <p:spTgt spid="22"/>
                                        </p:tgtEl>
                                        <p:attrNameLst>
                                          <p:attrName>ppt_x</p:attrName>
                                        </p:attrNameLst>
                                      </p:cBhvr>
                                      <p:tavLst>
                                        <p:tav tm="0">
                                          <p:val>
                                            <p:strVal val="ppt_x"/>
                                          </p:val>
                                        </p:tav>
                                        <p:tav tm="100000">
                                          <p:val>
                                            <p:strVal val="ppt_x"/>
                                          </p:val>
                                        </p:tav>
                                      </p:tavLst>
                                    </p:anim>
                                    <p:anim calcmode="lin" valueType="num">
                                      <p:cBhvr>
                                        <p:cTn id="12" dur="1000"/>
                                        <p:tgtEl>
                                          <p:spTgt spid="22"/>
                                        </p:tgtEl>
                                        <p:attrNameLst>
                                          <p:attrName>ppt_y</p:attrName>
                                        </p:attrNameLst>
                                      </p:cBhvr>
                                      <p:tavLst>
                                        <p:tav tm="0">
                                          <p:val>
                                            <p:strVal val="ppt_y"/>
                                          </p:val>
                                        </p:tav>
                                        <p:tav tm="100000">
                                          <p:val>
                                            <p:strVal val="ppt_y+.1"/>
                                          </p:val>
                                        </p:tav>
                                      </p:tavLst>
                                    </p:anim>
                                    <p:set>
                                      <p:cBhvr>
                                        <p:cTn id="13" dur="1" fill="hold">
                                          <p:stCondLst>
                                            <p:cond delay="999"/>
                                          </p:stCondLst>
                                        </p:cTn>
                                        <p:tgtEl>
                                          <p:spTgt spid="22"/>
                                        </p:tgtEl>
                                        <p:attrNameLst>
                                          <p:attrName>style.visibility</p:attrName>
                                        </p:attrNameLst>
                                      </p:cBhvr>
                                      <p:to>
                                        <p:strVal val="hidden"/>
                                      </p:to>
                                    </p:set>
                                  </p:childTnLst>
                                </p:cTn>
                              </p:par>
                              <p:par>
                                <p:cTn id="14" presetID="42" presetClass="path" presetSubtype="0" accel="50000" decel="50000" fill="hold" nodeType="withEffect">
                                  <p:stCondLst>
                                    <p:cond delay="750"/>
                                  </p:stCondLst>
                                  <p:childTnLst>
                                    <p:animMotion origin="layout" path="M -0.00013 0.00091 L 0.22002 0.00271 " pathEditMode="relative" rAng="0" ptsTypes="AA">
                                      <p:cBhvr>
                                        <p:cTn id="15" dur="2000" fill="hold"/>
                                        <p:tgtEl>
                                          <p:spTgt spid="25"/>
                                        </p:tgtEl>
                                        <p:attrNameLst>
                                          <p:attrName>ppt_x</p:attrName>
                                          <p:attrName>ppt_y</p:attrName>
                                        </p:attrNameLst>
                                      </p:cBhvr>
                                      <p:rCtr x="11001" y="9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B8B1D-25D4-0342-690C-92DA0BE2A6F3}"/>
              </a:ext>
            </a:extLst>
          </p:cNvPr>
          <p:cNvSpPr>
            <a:spLocks noGrp="1"/>
          </p:cNvSpPr>
          <p:nvPr>
            <p:ph type="title"/>
          </p:nvPr>
        </p:nvSpPr>
        <p:spPr/>
        <p:txBody>
          <a:bodyPr/>
          <a:lstStyle/>
          <a:p>
            <a:r>
              <a:rPr lang="fr-CA" dirty="0"/>
              <a:t>Noms animés</a:t>
            </a:r>
          </a:p>
        </p:txBody>
      </p:sp>
      <p:sp>
        <p:nvSpPr>
          <p:cNvPr id="3" name="Rectangle 2">
            <a:extLst>
              <a:ext uri="{FF2B5EF4-FFF2-40B4-BE49-F238E27FC236}">
                <a16:creationId xmlns:a16="http://schemas.microsoft.com/office/drawing/2014/main" id="{A151AFB9-5A38-DDC9-8253-294797CA4697}"/>
              </a:ext>
            </a:extLst>
          </p:cNvPr>
          <p:cNvSpPr/>
          <p:nvPr/>
        </p:nvSpPr>
        <p:spPr>
          <a:xfrm>
            <a:off x="2466866" y="1573541"/>
            <a:ext cx="2933700" cy="1446212"/>
          </a:xfrm>
          <a:prstGeom prst="rect">
            <a:avLst/>
          </a:prstGeom>
          <a:ln>
            <a:noFill/>
          </a:ln>
        </p:spPr>
        <p:style>
          <a:lnRef idx="2">
            <a:schemeClr val="accent3"/>
          </a:lnRef>
          <a:fillRef idx="1">
            <a:schemeClr val="lt1"/>
          </a:fillRef>
          <a:effectRef idx="0">
            <a:schemeClr val="accent3"/>
          </a:effectRef>
          <a:fontRef idx="minor">
            <a:schemeClr val="dk1"/>
          </a:fontRef>
        </p:style>
        <p:txBody>
          <a:bodyPr>
            <a:spAutoFit/>
          </a:bodyPr>
          <a:lstStyle/>
          <a:p>
            <a:pPr eaLnBrk="1" hangingPunct="1">
              <a:defRPr/>
            </a:pPr>
            <a:r>
              <a:rPr lang="fr-CA" sz="4400" dirty="0"/>
              <a:t>un homme </a:t>
            </a:r>
          </a:p>
          <a:p>
            <a:pPr eaLnBrk="1" hangingPunct="1">
              <a:defRPr/>
            </a:pPr>
            <a:r>
              <a:rPr lang="fr-CA" sz="4400" dirty="0"/>
              <a:t>(un mâle)</a:t>
            </a:r>
          </a:p>
        </p:txBody>
      </p:sp>
      <p:sp>
        <p:nvSpPr>
          <p:cNvPr id="4" name="Rectangle 3">
            <a:extLst>
              <a:ext uri="{FF2B5EF4-FFF2-40B4-BE49-F238E27FC236}">
                <a16:creationId xmlns:a16="http://schemas.microsoft.com/office/drawing/2014/main" id="{71ED996D-C7C5-D1BE-7E7B-50BAFCB66A35}"/>
              </a:ext>
            </a:extLst>
          </p:cNvPr>
          <p:cNvSpPr>
            <a:spLocks noChangeArrowheads="1"/>
          </p:cNvSpPr>
          <p:nvPr/>
        </p:nvSpPr>
        <p:spPr bwMode="auto">
          <a:xfrm>
            <a:off x="2466866" y="3921453"/>
            <a:ext cx="3657600" cy="144621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CA" altLang="fr-FR" sz="4400"/>
              <a:t>une femme </a:t>
            </a:r>
          </a:p>
          <a:p>
            <a:pPr eaLnBrk="1" hangingPunct="1">
              <a:spcBef>
                <a:spcPct val="0"/>
              </a:spcBef>
              <a:buFontTx/>
              <a:buNone/>
            </a:pPr>
            <a:r>
              <a:rPr lang="fr-CA" altLang="fr-FR" sz="4400"/>
              <a:t>(une femelle)</a:t>
            </a:r>
          </a:p>
        </p:txBody>
      </p:sp>
      <p:sp>
        <p:nvSpPr>
          <p:cNvPr id="5" name="Right Arrow 23">
            <a:extLst>
              <a:ext uri="{FF2B5EF4-FFF2-40B4-BE49-F238E27FC236}">
                <a16:creationId xmlns:a16="http://schemas.microsoft.com/office/drawing/2014/main" id="{D8E4531A-07B8-3982-6949-167D1DA8CE79}"/>
              </a:ext>
            </a:extLst>
          </p:cNvPr>
          <p:cNvSpPr/>
          <p:nvPr/>
        </p:nvSpPr>
        <p:spPr>
          <a:xfrm>
            <a:off x="6124466" y="4254828"/>
            <a:ext cx="1295400" cy="952500"/>
          </a:xfrm>
          <a:prstGeom prst="rightArrow">
            <a:avLst/>
          </a:prstGeom>
          <a:solidFill>
            <a:srgbClr val="BDD6F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CA"/>
          </a:p>
        </p:txBody>
      </p:sp>
      <p:sp>
        <p:nvSpPr>
          <p:cNvPr id="6" name="Rectangle 5">
            <a:extLst>
              <a:ext uri="{FF2B5EF4-FFF2-40B4-BE49-F238E27FC236}">
                <a16:creationId xmlns:a16="http://schemas.microsoft.com/office/drawing/2014/main" id="{C2AB7B68-4B0B-28D7-DE25-9EED37D714AE}"/>
              </a:ext>
            </a:extLst>
          </p:cNvPr>
          <p:cNvSpPr/>
          <p:nvPr/>
        </p:nvSpPr>
        <p:spPr>
          <a:xfrm>
            <a:off x="7953266" y="1749753"/>
            <a:ext cx="2552700" cy="769938"/>
          </a:xfrm>
          <a:prstGeom prst="rect">
            <a:avLst/>
          </a:prstGeom>
          <a:ln>
            <a:noFill/>
          </a:ln>
        </p:spPr>
        <p:style>
          <a:lnRef idx="2">
            <a:schemeClr val="accent3"/>
          </a:lnRef>
          <a:fillRef idx="1">
            <a:schemeClr val="lt1"/>
          </a:fillRef>
          <a:effectRef idx="0">
            <a:schemeClr val="accent3"/>
          </a:effectRef>
          <a:fontRef idx="minor">
            <a:schemeClr val="dk1"/>
          </a:fontRef>
        </p:style>
        <p:txBody>
          <a:bodyPr>
            <a:spAutoFit/>
          </a:bodyPr>
          <a:lstStyle/>
          <a:p>
            <a:pPr eaLnBrk="1" hangingPunct="1">
              <a:defRPr/>
            </a:pPr>
            <a:r>
              <a:rPr lang="fr-CA" sz="4400" dirty="0"/>
              <a:t>masculin</a:t>
            </a:r>
          </a:p>
        </p:txBody>
      </p:sp>
      <p:sp>
        <p:nvSpPr>
          <p:cNvPr id="7" name="Rectangle 6">
            <a:extLst>
              <a:ext uri="{FF2B5EF4-FFF2-40B4-BE49-F238E27FC236}">
                <a16:creationId xmlns:a16="http://schemas.microsoft.com/office/drawing/2014/main" id="{078BAA1A-67C8-2241-8B9D-784D8C497C84}"/>
              </a:ext>
            </a:extLst>
          </p:cNvPr>
          <p:cNvSpPr/>
          <p:nvPr/>
        </p:nvSpPr>
        <p:spPr>
          <a:xfrm>
            <a:off x="7953266" y="4254828"/>
            <a:ext cx="2552700" cy="768350"/>
          </a:xfrm>
          <a:prstGeom prst="rect">
            <a:avLst/>
          </a:prstGeom>
          <a:ln>
            <a:noFill/>
          </a:ln>
        </p:spPr>
        <p:style>
          <a:lnRef idx="2">
            <a:schemeClr val="accent3"/>
          </a:lnRef>
          <a:fillRef idx="1">
            <a:schemeClr val="lt1"/>
          </a:fillRef>
          <a:effectRef idx="0">
            <a:schemeClr val="accent3"/>
          </a:effectRef>
          <a:fontRef idx="minor">
            <a:schemeClr val="dk1"/>
          </a:fontRef>
        </p:style>
        <p:txBody>
          <a:bodyPr>
            <a:spAutoFit/>
          </a:bodyPr>
          <a:lstStyle/>
          <a:p>
            <a:pPr eaLnBrk="1" hangingPunct="1">
              <a:defRPr/>
            </a:pPr>
            <a:r>
              <a:rPr lang="fr-CA" sz="4400" dirty="0"/>
              <a:t>féminin</a:t>
            </a:r>
          </a:p>
        </p:txBody>
      </p:sp>
      <p:sp>
        <p:nvSpPr>
          <p:cNvPr id="8" name="Right Arrow 26">
            <a:extLst>
              <a:ext uri="{FF2B5EF4-FFF2-40B4-BE49-F238E27FC236}">
                <a16:creationId xmlns:a16="http://schemas.microsoft.com/office/drawing/2014/main" id="{1990F3CE-04DD-86B8-C093-22952C948C73}"/>
              </a:ext>
            </a:extLst>
          </p:cNvPr>
          <p:cNvSpPr/>
          <p:nvPr/>
        </p:nvSpPr>
        <p:spPr>
          <a:xfrm>
            <a:off x="6124466" y="1749753"/>
            <a:ext cx="1295400" cy="952500"/>
          </a:xfrm>
          <a:prstGeom prst="rightArrow">
            <a:avLst/>
          </a:prstGeom>
          <a:solidFill>
            <a:srgbClr val="BDD6F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CA"/>
          </a:p>
        </p:txBody>
      </p:sp>
      <p:pic>
        <p:nvPicPr>
          <p:cNvPr id="14" name="Picture 13" descr="A picture containing text&#10;&#10;Description automatically generated">
            <a:extLst>
              <a:ext uri="{FF2B5EF4-FFF2-40B4-BE49-F238E27FC236}">
                <a16:creationId xmlns:a16="http://schemas.microsoft.com/office/drawing/2014/main" id="{47B29066-6F4A-7600-EBA4-79AC67ABEF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815787" y="1494953"/>
            <a:ext cx="914479" cy="1603387"/>
          </a:xfrm>
          <a:prstGeom prst="rect">
            <a:avLst/>
          </a:prstGeom>
        </p:spPr>
      </p:pic>
      <p:pic>
        <p:nvPicPr>
          <p:cNvPr id="16" name="Picture 15" descr="Shape&#10;&#10;Description automatically generated with low confidence">
            <a:extLst>
              <a:ext uri="{FF2B5EF4-FFF2-40B4-BE49-F238E27FC236}">
                <a16:creationId xmlns:a16="http://schemas.microsoft.com/office/drawing/2014/main" id="{CAB73961-0BA2-FF98-348F-EDEC9D7D8AD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809437" y="4072116"/>
            <a:ext cx="983425" cy="1446213"/>
          </a:xfrm>
          <a:prstGeom prst="rect">
            <a:avLst/>
          </a:prstGeom>
        </p:spPr>
      </p:pic>
    </p:spTree>
    <p:custDataLst>
      <p:tags r:id="rId1"/>
    </p:custDataLst>
    <p:extLst>
      <p:ext uri="{BB962C8B-B14F-4D97-AF65-F5344CB8AC3E}">
        <p14:creationId xmlns:p14="http://schemas.microsoft.com/office/powerpoint/2010/main" val="168235784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6" grpId="0" animBg="1"/>
      <p:bldP spid="7"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CD033-72EA-BDB9-CCDC-6106027C655A}"/>
              </a:ext>
            </a:extLst>
          </p:cNvPr>
          <p:cNvSpPr>
            <a:spLocks noGrp="1"/>
          </p:cNvSpPr>
          <p:nvPr>
            <p:ph type="title"/>
          </p:nvPr>
        </p:nvSpPr>
        <p:spPr/>
        <p:txBody>
          <a:bodyPr/>
          <a:lstStyle/>
          <a:p>
            <a:r>
              <a:rPr lang="fr-CA" dirty="0"/>
              <a:t>Règle générale</a:t>
            </a:r>
          </a:p>
        </p:txBody>
      </p:sp>
      <p:sp>
        <p:nvSpPr>
          <p:cNvPr id="7" name="Rectangle 6">
            <a:extLst>
              <a:ext uri="{FF2B5EF4-FFF2-40B4-BE49-F238E27FC236}">
                <a16:creationId xmlns:a16="http://schemas.microsoft.com/office/drawing/2014/main" id="{61877C2B-920C-3990-7721-6AFD55137414}"/>
              </a:ext>
            </a:extLst>
          </p:cNvPr>
          <p:cNvSpPr/>
          <p:nvPr>
            <p:custDataLst>
              <p:tags r:id="rId2"/>
            </p:custDataLst>
          </p:nvPr>
        </p:nvSpPr>
        <p:spPr>
          <a:xfrm>
            <a:off x="1035081" y="1252739"/>
            <a:ext cx="4394152" cy="830997"/>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pPr algn="ctr" eaLnBrk="1" hangingPunct="1">
              <a:defRPr/>
            </a:pPr>
            <a:r>
              <a:rPr lang="fr-CA" sz="4800" dirty="0"/>
              <a:t>NOM masculin </a:t>
            </a:r>
          </a:p>
        </p:txBody>
      </p:sp>
      <p:sp>
        <p:nvSpPr>
          <p:cNvPr id="8" name="Rectangle 7">
            <a:extLst>
              <a:ext uri="{FF2B5EF4-FFF2-40B4-BE49-F238E27FC236}">
                <a16:creationId xmlns:a16="http://schemas.microsoft.com/office/drawing/2014/main" id="{993A2308-F9F7-1788-F882-2FE7BD026680}"/>
              </a:ext>
            </a:extLst>
          </p:cNvPr>
          <p:cNvSpPr>
            <a:spLocks noChangeArrowheads="1"/>
          </p:cNvSpPr>
          <p:nvPr/>
        </p:nvSpPr>
        <p:spPr bwMode="auto">
          <a:xfrm>
            <a:off x="5429587" y="1253048"/>
            <a:ext cx="67786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fr-CA" altLang="fr-FR" sz="4800"/>
              <a:t>+</a:t>
            </a:r>
          </a:p>
        </p:txBody>
      </p:sp>
      <p:sp>
        <p:nvSpPr>
          <p:cNvPr id="9" name="Rectangle 8">
            <a:extLst>
              <a:ext uri="{FF2B5EF4-FFF2-40B4-BE49-F238E27FC236}">
                <a16:creationId xmlns:a16="http://schemas.microsoft.com/office/drawing/2014/main" id="{C13CFA5A-1D25-FF63-1A1B-10BC57C55F24}"/>
              </a:ext>
            </a:extLst>
          </p:cNvPr>
          <p:cNvSpPr/>
          <p:nvPr>
            <p:custDataLst>
              <p:tags r:id="rId3"/>
            </p:custDataLst>
          </p:nvPr>
        </p:nvSpPr>
        <p:spPr>
          <a:xfrm>
            <a:off x="6107624" y="1252739"/>
            <a:ext cx="595035" cy="830997"/>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pPr algn="ctr" eaLnBrk="1" hangingPunct="1">
              <a:defRPr/>
            </a:pPr>
            <a:r>
              <a:rPr lang="fr-CA" sz="4800" dirty="0"/>
              <a:t>E</a:t>
            </a:r>
          </a:p>
        </p:txBody>
      </p:sp>
      <p:sp>
        <p:nvSpPr>
          <p:cNvPr id="10" name="Rectangle 9">
            <a:extLst>
              <a:ext uri="{FF2B5EF4-FFF2-40B4-BE49-F238E27FC236}">
                <a16:creationId xmlns:a16="http://schemas.microsoft.com/office/drawing/2014/main" id="{DCDDF263-8360-CBD7-1865-44811AA88C2B}"/>
              </a:ext>
            </a:extLst>
          </p:cNvPr>
          <p:cNvSpPr>
            <a:spLocks noChangeArrowheads="1"/>
          </p:cNvSpPr>
          <p:nvPr/>
        </p:nvSpPr>
        <p:spPr bwMode="auto">
          <a:xfrm>
            <a:off x="6732924" y="1253048"/>
            <a:ext cx="67786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fr-CA" altLang="fr-FR" sz="4800"/>
              <a:t>=</a:t>
            </a:r>
          </a:p>
        </p:txBody>
      </p:sp>
      <p:sp>
        <p:nvSpPr>
          <p:cNvPr id="11" name="Rectangle 10">
            <a:extLst>
              <a:ext uri="{FF2B5EF4-FFF2-40B4-BE49-F238E27FC236}">
                <a16:creationId xmlns:a16="http://schemas.microsoft.com/office/drawing/2014/main" id="{7E33FEAF-0D35-EDE3-B93F-8BE7242E0562}"/>
              </a:ext>
            </a:extLst>
          </p:cNvPr>
          <p:cNvSpPr/>
          <p:nvPr>
            <p:custDataLst>
              <p:tags r:id="rId4"/>
            </p:custDataLst>
          </p:nvPr>
        </p:nvSpPr>
        <p:spPr>
          <a:xfrm>
            <a:off x="7457725" y="1253048"/>
            <a:ext cx="3778600" cy="830997"/>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pPr algn="ctr" eaLnBrk="1" hangingPunct="1">
              <a:defRPr/>
            </a:pPr>
            <a:r>
              <a:rPr lang="fr-CA" sz="4800" dirty="0"/>
              <a:t>NOM féminin</a:t>
            </a:r>
          </a:p>
        </p:txBody>
      </p:sp>
      <p:sp>
        <p:nvSpPr>
          <p:cNvPr id="12" name="Rectangle 11">
            <a:extLst>
              <a:ext uri="{FF2B5EF4-FFF2-40B4-BE49-F238E27FC236}">
                <a16:creationId xmlns:a16="http://schemas.microsoft.com/office/drawing/2014/main" id="{D81A19E1-BC3C-AE3E-682C-3C66AB50606F}"/>
              </a:ext>
            </a:extLst>
          </p:cNvPr>
          <p:cNvSpPr>
            <a:spLocks noChangeArrowheads="1"/>
          </p:cNvSpPr>
          <p:nvPr/>
        </p:nvSpPr>
        <p:spPr bwMode="auto">
          <a:xfrm>
            <a:off x="2822575" y="3272631"/>
            <a:ext cx="2057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fr-CA" altLang="fr-FR" sz="4400"/>
              <a:t>un ami</a:t>
            </a:r>
          </a:p>
        </p:txBody>
      </p:sp>
      <p:sp>
        <p:nvSpPr>
          <p:cNvPr id="13" name="Rectangle 12">
            <a:extLst>
              <a:ext uri="{FF2B5EF4-FFF2-40B4-BE49-F238E27FC236}">
                <a16:creationId xmlns:a16="http://schemas.microsoft.com/office/drawing/2014/main" id="{F8639D69-5975-DE61-29A8-C9322A2C769A}"/>
              </a:ext>
            </a:extLst>
          </p:cNvPr>
          <p:cNvSpPr>
            <a:spLocks noChangeArrowheads="1"/>
          </p:cNvSpPr>
          <p:nvPr/>
        </p:nvSpPr>
        <p:spPr bwMode="auto">
          <a:xfrm>
            <a:off x="2822575" y="4075906"/>
            <a:ext cx="31369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fr-CA" altLang="fr-FR" sz="4400"/>
              <a:t>un étudiant </a:t>
            </a:r>
          </a:p>
        </p:txBody>
      </p:sp>
      <p:sp>
        <p:nvSpPr>
          <p:cNvPr id="14" name="Rectangle 13">
            <a:extLst>
              <a:ext uri="{FF2B5EF4-FFF2-40B4-BE49-F238E27FC236}">
                <a16:creationId xmlns:a16="http://schemas.microsoft.com/office/drawing/2014/main" id="{CFEBD0B7-51D2-6D57-EB92-6E32A9AB1273}"/>
              </a:ext>
            </a:extLst>
          </p:cNvPr>
          <p:cNvSpPr>
            <a:spLocks noChangeArrowheads="1"/>
          </p:cNvSpPr>
          <p:nvPr/>
        </p:nvSpPr>
        <p:spPr bwMode="auto">
          <a:xfrm>
            <a:off x="6310313" y="3272631"/>
            <a:ext cx="2484437"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fr-CA" altLang="fr-FR" sz="4400"/>
              <a:t>un</a:t>
            </a:r>
            <a:r>
              <a:rPr lang="fr-CA" altLang="fr-FR" sz="4400">
                <a:solidFill>
                  <a:srgbClr val="FF0000"/>
                </a:solidFill>
              </a:rPr>
              <a:t>e</a:t>
            </a:r>
            <a:r>
              <a:rPr lang="fr-CA" altLang="fr-FR" sz="4400"/>
              <a:t> ami</a:t>
            </a:r>
            <a:r>
              <a:rPr lang="fr-CA" altLang="fr-FR" sz="4400">
                <a:solidFill>
                  <a:srgbClr val="FF0000"/>
                </a:solidFill>
              </a:rPr>
              <a:t>e</a:t>
            </a:r>
          </a:p>
        </p:txBody>
      </p:sp>
      <p:sp>
        <p:nvSpPr>
          <p:cNvPr id="15" name="Rectangle 14">
            <a:extLst>
              <a:ext uri="{FF2B5EF4-FFF2-40B4-BE49-F238E27FC236}">
                <a16:creationId xmlns:a16="http://schemas.microsoft.com/office/drawing/2014/main" id="{CDFEC343-FD00-A6D0-3357-340DD2B14C52}"/>
              </a:ext>
            </a:extLst>
          </p:cNvPr>
          <p:cNvSpPr>
            <a:spLocks noChangeArrowheads="1"/>
          </p:cNvSpPr>
          <p:nvPr/>
        </p:nvSpPr>
        <p:spPr bwMode="auto">
          <a:xfrm>
            <a:off x="6280150" y="4075906"/>
            <a:ext cx="376555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fr-CA" altLang="fr-FR" sz="4400"/>
              <a:t>un</a:t>
            </a:r>
            <a:r>
              <a:rPr lang="fr-CA" altLang="fr-FR" sz="4400">
                <a:solidFill>
                  <a:srgbClr val="FF0000"/>
                </a:solidFill>
              </a:rPr>
              <a:t>e</a:t>
            </a:r>
            <a:r>
              <a:rPr lang="fr-CA" altLang="fr-FR" sz="4400"/>
              <a:t> étudiant</a:t>
            </a:r>
            <a:r>
              <a:rPr lang="fr-CA" altLang="fr-FR" sz="4400">
                <a:solidFill>
                  <a:srgbClr val="FF0000"/>
                </a:solidFill>
              </a:rPr>
              <a:t>e</a:t>
            </a:r>
            <a:r>
              <a:rPr lang="fr-CA" altLang="fr-FR" sz="4400"/>
              <a:t> </a:t>
            </a:r>
          </a:p>
        </p:txBody>
      </p:sp>
      <p:pic>
        <p:nvPicPr>
          <p:cNvPr id="16" name="Picture 15" descr="A picture containing text&#10;&#10;Description automatically generated">
            <a:extLst>
              <a:ext uri="{FF2B5EF4-FFF2-40B4-BE49-F238E27FC236}">
                <a16:creationId xmlns:a16="http://schemas.microsoft.com/office/drawing/2014/main" id="{B9BBB558-76D8-3C31-1044-757E946F0E9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3748999" y="4802181"/>
            <a:ext cx="914479" cy="1603387"/>
          </a:xfrm>
          <a:prstGeom prst="rect">
            <a:avLst/>
          </a:prstGeom>
        </p:spPr>
      </p:pic>
      <p:pic>
        <p:nvPicPr>
          <p:cNvPr id="17" name="Picture 16" descr="Shape&#10;&#10;Description automatically generated with low confidence">
            <a:extLst>
              <a:ext uri="{FF2B5EF4-FFF2-40B4-BE49-F238E27FC236}">
                <a16:creationId xmlns:a16="http://schemas.microsoft.com/office/drawing/2014/main" id="{7812DF38-D035-A56A-4363-306732CC7AD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671212" y="4880769"/>
            <a:ext cx="983425" cy="1446213"/>
          </a:xfrm>
          <a:prstGeom prst="rect">
            <a:avLst/>
          </a:prstGeom>
        </p:spPr>
      </p:pic>
      <p:pic>
        <p:nvPicPr>
          <p:cNvPr id="3" name="1b-06">
            <a:hlinkClick r:id="" action="ppaction://media"/>
            <a:extLst>
              <a:ext uri="{FF2B5EF4-FFF2-40B4-BE49-F238E27FC236}">
                <a16:creationId xmlns:a16="http://schemas.microsoft.com/office/drawing/2014/main" id="{2026E67D-AD4F-6EBD-110F-733B5175FD51}"/>
              </a:ext>
            </a:extLst>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13257213" y="5897563"/>
            <a:ext cx="609600" cy="609600"/>
          </a:xfrm>
          <a:prstGeom prst="rect">
            <a:avLst/>
          </a:prstGeom>
        </p:spPr>
      </p:pic>
    </p:spTree>
    <p:custDataLst>
      <p:tags r:id="rId1"/>
    </p:custDataLst>
    <p:extLst>
      <p:ext uri="{BB962C8B-B14F-4D97-AF65-F5344CB8AC3E}">
        <p14:creationId xmlns:p14="http://schemas.microsoft.com/office/powerpoint/2010/main" val="186804578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7275"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left)">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left)">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ipe(left)">
                                      <p:cBhvr>
                                        <p:cTn id="40" dur="500"/>
                                        <p:tgtEl>
                                          <p:spTgt spid="14"/>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wipe(left)">
                                      <p:cBhvr>
                                        <p:cTn id="5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51" fill="hold" display="0">
                  <p:stCondLst>
                    <p:cond delay="indefinite"/>
                  </p:stCondLst>
                  <p:endCondLst>
                    <p:cond evt="onStopAudio" delay="0">
                      <p:tgtEl>
                        <p:sldTgt/>
                      </p:tgtEl>
                    </p:cond>
                  </p:endCondLst>
                </p:cTn>
                <p:tgtEl>
                  <p:spTgt spid="3"/>
                </p:tgtEl>
              </p:cMediaNode>
            </p:audio>
          </p:childTnLst>
        </p:cTn>
      </p:par>
    </p:tnLst>
    <p:bldLst>
      <p:bldP spid="8" grpId="0"/>
      <p:bldP spid="10" grpId="0"/>
      <p:bldP spid="12" grpId="0"/>
      <p:bldP spid="13" grpId="0"/>
      <p:bldP spid="14"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0C592-9DFC-DBC6-182A-2FD1382D24C5}"/>
              </a:ext>
            </a:extLst>
          </p:cNvPr>
          <p:cNvSpPr>
            <a:spLocks noGrp="1"/>
          </p:cNvSpPr>
          <p:nvPr>
            <p:ph type="title"/>
          </p:nvPr>
        </p:nvSpPr>
        <p:spPr/>
        <p:txBody>
          <a:bodyPr/>
          <a:lstStyle/>
          <a:p>
            <a:r>
              <a:rPr lang="fr-CA" dirty="0"/>
              <a:t>Particularités</a:t>
            </a:r>
          </a:p>
        </p:txBody>
      </p:sp>
      <p:sp>
        <p:nvSpPr>
          <p:cNvPr id="14" name="Content Placeholder 12">
            <a:extLst>
              <a:ext uri="{FF2B5EF4-FFF2-40B4-BE49-F238E27FC236}">
                <a16:creationId xmlns:a16="http://schemas.microsoft.com/office/drawing/2014/main" id="{AF99D0AC-A1C8-7D40-BE91-E3B70482FD70}"/>
              </a:ext>
            </a:extLst>
          </p:cNvPr>
          <p:cNvSpPr txBox="1">
            <a:spLocks/>
          </p:cNvSpPr>
          <p:nvPr/>
        </p:nvSpPr>
        <p:spPr bwMode="auto">
          <a:xfrm>
            <a:off x="6288446" y="874713"/>
            <a:ext cx="5382854" cy="593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1800">
                <a:solidFill>
                  <a:schemeClr val="tx1"/>
                </a:solidFill>
                <a:latin typeface="+mn-lt"/>
              </a:defRPr>
            </a:lvl4pPr>
            <a:lvl5pPr marL="2057400" indent="-228600" algn="l" rtl="0" eaLnBrk="0" fontAlgn="base" hangingPunct="0">
              <a:spcBef>
                <a:spcPct val="20000"/>
              </a:spcBef>
              <a:spcAft>
                <a:spcPct val="0"/>
              </a:spcAft>
              <a:buChar char="»"/>
              <a:defRPr sz="1800">
                <a:solidFill>
                  <a:schemeClr val="tx1"/>
                </a:solidFill>
                <a:latin typeface="+mn-lt"/>
              </a:defRPr>
            </a:lvl5pPr>
            <a:lvl6pPr marL="2514600" indent="-228600" algn="l" rtl="0" fontAlgn="base">
              <a:spcBef>
                <a:spcPct val="20000"/>
              </a:spcBef>
              <a:spcAft>
                <a:spcPct val="0"/>
              </a:spcAft>
              <a:buChar char="»"/>
              <a:defRPr sz="1800">
                <a:solidFill>
                  <a:schemeClr val="tx1"/>
                </a:solidFill>
                <a:latin typeface="+mn-lt"/>
              </a:defRPr>
            </a:lvl6pPr>
            <a:lvl7pPr marL="2971800" indent="-228600" algn="l" rtl="0" fontAlgn="base">
              <a:spcBef>
                <a:spcPct val="20000"/>
              </a:spcBef>
              <a:spcAft>
                <a:spcPct val="0"/>
              </a:spcAft>
              <a:buChar char="»"/>
              <a:defRPr sz="1800">
                <a:solidFill>
                  <a:schemeClr val="tx1"/>
                </a:solidFill>
                <a:latin typeface="+mn-lt"/>
              </a:defRPr>
            </a:lvl7pPr>
            <a:lvl8pPr marL="3429000" indent="-228600" algn="l" rtl="0" fontAlgn="base">
              <a:spcBef>
                <a:spcPct val="20000"/>
              </a:spcBef>
              <a:spcAft>
                <a:spcPct val="0"/>
              </a:spcAft>
              <a:buChar char="»"/>
              <a:defRPr sz="1800">
                <a:solidFill>
                  <a:schemeClr val="tx1"/>
                </a:solidFill>
                <a:latin typeface="+mn-lt"/>
              </a:defRPr>
            </a:lvl8pPr>
            <a:lvl9pPr marL="3886200" indent="-228600" algn="l" rtl="0" fontAlgn="base">
              <a:spcBef>
                <a:spcPct val="20000"/>
              </a:spcBef>
              <a:spcAft>
                <a:spcPct val="0"/>
              </a:spcAft>
              <a:buChar char="»"/>
              <a:defRPr sz="1800">
                <a:solidFill>
                  <a:schemeClr val="tx1"/>
                </a:solidFill>
                <a:latin typeface="+mn-lt"/>
              </a:defRPr>
            </a:lvl9pPr>
          </a:lstStyle>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fr-FR" sz="2400" b="0" i="0" u="none" strike="noStrike" kern="0" cap="none" spc="0" normalizeH="0" baseline="0" noProof="0" dirty="0">
                <a:ln>
                  <a:noFill/>
                </a:ln>
                <a:solidFill>
                  <a:srgbClr val="627B9A"/>
                </a:solidFill>
                <a:effectLst/>
                <a:uLnTx/>
                <a:uFillTx/>
                <a:latin typeface="Arial"/>
                <a:ea typeface="+mn-ea"/>
                <a:cs typeface="+mn-cs"/>
              </a:rPr>
              <a:t>-</a:t>
            </a:r>
            <a:r>
              <a:rPr kumimoji="0" lang="fr-FR" sz="2400" b="1" i="0" u="none" strike="noStrike" kern="0" cap="none" spc="0" normalizeH="0" baseline="0" noProof="0" dirty="0">
                <a:ln>
                  <a:noFill/>
                </a:ln>
                <a:solidFill>
                  <a:srgbClr val="627B9A"/>
                </a:solidFill>
                <a:effectLst/>
                <a:uLnTx/>
                <a:uFillTx/>
                <a:latin typeface="Arial"/>
                <a:ea typeface="+mn-ea"/>
                <a:cs typeface="+mn-cs"/>
              </a:rPr>
              <a:t>x</a:t>
            </a:r>
            <a:r>
              <a:rPr kumimoji="0" lang="fr-FR" sz="2400" b="0" i="0" u="none" strike="noStrike" kern="0" cap="none" spc="0" normalizeH="0" baseline="0" noProof="0" dirty="0">
                <a:ln>
                  <a:noFill/>
                </a:ln>
                <a:solidFill>
                  <a:srgbClr val="627B9A"/>
                </a:solidFill>
                <a:effectLst/>
                <a:uLnTx/>
                <a:uFillTx/>
                <a:latin typeface="Arial"/>
                <a:ea typeface="+mn-ea"/>
                <a:cs typeface="+mn-cs"/>
              </a:rPr>
              <a:t>        -</a:t>
            </a:r>
            <a:r>
              <a:rPr kumimoji="0" lang="fr-FR" sz="2400" b="1" i="0" u="none" strike="noStrike" kern="0" cap="none" spc="0" normalizeH="0" baseline="0" noProof="0" dirty="0">
                <a:ln>
                  <a:noFill/>
                </a:ln>
                <a:solidFill>
                  <a:srgbClr val="627B9A"/>
                </a:solidFill>
                <a:effectLst/>
                <a:uLnTx/>
                <a:uFillTx/>
                <a:latin typeface="Arial"/>
                <a:ea typeface="+mn-ea"/>
                <a:cs typeface="+mn-cs"/>
              </a:rPr>
              <a:t>se</a:t>
            </a:r>
            <a:r>
              <a:rPr kumimoji="0" lang="fr-FR" sz="2400" b="0" i="0" u="none" strike="noStrike" kern="0" cap="none" spc="0" normalizeH="0" baseline="0" noProof="0" dirty="0">
                <a:ln>
                  <a:noFill/>
                </a:ln>
                <a:solidFill>
                  <a:srgbClr val="000000"/>
                </a:solidFill>
                <a:effectLst/>
                <a:uLnTx/>
                <a:uFillTx/>
                <a:latin typeface="Arial"/>
                <a:ea typeface="+mn-ea"/>
                <a:cs typeface="+mn-cs"/>
              </a:rPr>
              <a:t>  </a:t>
            </a: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fr-FR" sz="2000" b="0" i="0" u="none" strike="noStrike" kern="0" cap="none" spc="0" normalizeH="0" baseline="0" noProof="0" dirty="0">
                <a:ln>
                  <a:noFill/>
                </a:ln>
                <a:solidFill>
                  <a:srgbClr val="000000"/>
                </a:solidFill>
                <a:effectLst/>
                <a:uLnTx/>
                <a:uFillTx/>
                <a:latin typeface="Arial"/>
                <a:ea typeface="+mn-ea"/>
                <a:cs typeface="+mn-cs"/>
              </a:rPr>
              <a:t>un épou</a:t>
            </a:r>
            <a:r>
              <a:rPr kumimoji="0" lang="fr-FR" sz="2000" b="1" i="0" u="none" strike="noStrike" kern="0" cap="none" spc="0" normalizeH="0" baseline="0" noProof="0" dirty="0">
                <a:ln>
                  <a:noFill/>
                </a:ln>
                <a:solidFill>
                  <a:srgbClr val="000000"/>
                </a:solidFill>
                <a:effectLst/>
                <a:uLnTx/>
                <a:uFillTx/>
                <a:latin typeface="Arial"/>
                <a:ea typeface="+mn-ea"/>
                <a:cs typeface="+mn-cs"/>
              </a:rPr>
              <a:t>x</a:t>
            </a:r>
            <a:r>
              <a:rPr kumimoji="0" lang="fr-FR" sz="2000" b="0" i="0" u="none" strike="noStrike" kern="0" cap="none" spc="0" normalizeH="0" baseline="0" noProof="0" dirty="0">
                <a:ln>
                  <a:noFill/>
                </a:ln>
                <a:solidFill>
                  <a:srgbClr val="000000"/>
                </a:solidFill>
                <a:effectLst/>
                <a:uLnTx/>
                <a:uFillTx/>
                <a:latin typeface="Arial"/>
                <a:ea typeface="+mn-ea"/>
                <a:cs typeface="+mn-cs"/>
              </a:rPr>
              <a:t> - une épou</a:t>
            </a:r>
            <a:r>
              <a:rPr kumimoji="0" lang="fr-FR" sz="2000" b="1" i="0" u="none" strike="noStrike" kern="0" cap="none" spc="0" normalizeH="0" baseline="0" noProof="0" dirty="0">
                <a:ln>
                  <a:noFill/>
                </a:ln>
                <a:solidFill>
                  <a:srgbClr val="000000"/>
                </a:solidFill>
                <a:effectLst/>
                <a:uLnTx/>
                <a:uFillTx/>
                <a:latin typeface="Arial"/>
                <a:ea typeface="+mn-ea"/>
                <a:cs typeface="+mn-cs"/>
              </a:rPr>
              <a:t>se</a:t>
            </a: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fr-FR" sz="2000" b="0" i="0" u="none" strike="noStrike" kern="0" cap="none" spc="0" normalizeH="0" baseline="0" noProof="0" dirty="0">
                <a:ln>
                  <a:noFill/>
                </a:ln>
                <a:solidFill>
                  <a:srgbClr val="000000"/>
                </a:solidFill>
                <a:effectLst/>
                <a:uLnTx/>
                <a:uFillTx/>
                <a:latin typeface="Arial"/>
                <a:ea typeface="+mn-ea"/>
                <a:cs typeface="+mn-cs"/>
              </a:rPr>
              <a:t> </a:t>
            </a: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fr-FR" sz="2400" b="0" i="0" u="none" strike="noStrike" kern="0" cap="none" spc="0" normalizeH="0" baseline="0" noProof="0" dirty="0">
                <a:ln>
                  <a:noFill/>
                </a:ln>
                <a:solidFill>
                  <a:srgbClr val="627B9A"/>
                </a:solidFill>
                <a:effectLst/>
                <a:uLnTx/>
                <a:uFillTx/>
                <a:latin typeface="Arial"/>
                <a:ea typeface="+mn-ea"/>
                <a:cs typeface="+mn-cs"/>
              </a:rPr>
              <a:t>-</a:t>
            </a:r>
            <a:r>
              <a:rPr kumimoji="0" lang="fr-FR" sz="2400" b="1" i="0" u="none" strike="noStrike" kern="0" cap="none" spc="0" normalizeH="0" baseline="0" noProof="0" dirty="0">
                <a:ln>
                  <a:noFill/>
                </a:ln>
                <a:solidFill>
                  <a:srgbClr val="627B9A"/>
                </a:solidFill>
                <a:effectLst/>
                <a:uLnTx/>
                <a:uFillTx/>
                <a:latin typeface="Arial"/>
                <a:ea typeface="+mn-ea"/>
                <a:cs typeface="+mn-cs"/>
              </a:rPr>
              <a:t>in</a:t>
            </a:r>
            <a:r>
              <a:rPr kumimoji="0" lang="fr-FR" sz="2400" b="0" i="0" u="none" strike="noStrike" kern="0" cap="none" spc="0" normalizeH="0" baseline="0" noProof="0" dirty="0">
                <a:ln>
                  <a:noFill/>
                </a:ln>
                <a:solidFill>
                  <a:srgbClr val="627B9A"/>
                </a:solidFill>
                <a:effectLst/>
                <a:uLnTx/>
                <a:uFillTx/>
                <a:latin typeface="Arial"/>
                <a:ea typeface="+mn-ea"/>
                <a:cs typeface="+mn-cs"/>
              </a:rPr>
              <a:t>,-</a:t>
            </a:r>
            <a:r>
              <a:rPr kumimoji="0" lang="fr-FR" sz="2400" b="1" i="0" u="none" strike="noStrike" kern="0" cap="none" spc="0" normalizeH="0" baseline="0" noProof="0" dirty="0" err="1">
                <a:ln>
                  <a:noFill/>
                </a:ln>
                <a:solidFill>
                  <a:srgbClr val="627B9A"/>
                </a:solidFill>
                <a:effectLst/>
                <a:uLnTx/>
                <a:uFillTx/>
                <a:latin typeface="Arial"/>
                <a:ea typeface="+mn-ea"/>
                <a:cs typeface="+mn-cs"/>
              </a:rPr>
              <a:t>ain</a:t>
            </a:r>
            <a:r>
              <a:rPr kumimoji="0" lang="fr-FR" sz="2400" b="0" i="0" u="none" strike="noStrike" kern="0" cap="none" spc="0" normalizeH="0" baseline="0" noProof="0" dirty="0">
                <a:ln>
                  <a:noFill/>
                </a:ln>
                <a:solidFill>
                  <a:srgbClr val="627B9A"/>
                </a:solidFill>
                <a:effectLst/>
                <a:uLnTx/>
                <a:uFillTx/>
                <a:latin typeface="Arial"/>
                <a:ea typeface="+mn-ea"/>
                <a:cs typeface="+mn-cs"/>
              </a:rPr>
              <a:t>,-</a:t>
            </a:r>
            <a:r>
              <a:rPr kumimoji="0" lang="fr-FR" sz="2400" b="1" i="0" u="none" strike="noStrike" kern="0" cap="none" spc="0" normalizeH="0" baseline="0" noProof="0" dirty="0">
                <a:ln>
                  <a:noFill/>
                </a:ln>
                <a:solidFill>
                  <a:srgbClr val="627B9A"/>
                </a:solidFill>
                <a:effectLst/>
                <a:uLnTx/>
                <a:uFillTx/>
                <a:latin typeface="Arial"/>
                <a:ea typeface="+mn-ea"/>
                <a:cs typeface="+mn-cs"/>
              </a:rPr>
              <a:t>an</a:t>
            </a:r>
            <a:r>
              <a:rPr kumimoji="0" lang="fr-FR" sz="2400" b="0" i="0" u="none" strike="noStrike" kern="0" cap="none" spc="0" normalizeH="0" baseline="0" noProof="0" dirty="0">
                <a:ln>
                  <a:noFill/>
                </a:ln>
                <a:solidFill>
                  <a:srgbClr val="627B9A"/>
                </a:solidFill>
                <a:effectLst/>
                <a:uLnTx/>
                <a:uFillTx/>
                <a:latin typeface="Arial"/>
                <a:ea typeface="+mn-ea"/>
                <a:cs typeface="+mn-cs"/>
              </a:rPr>
              <a:t>       -</a:t>
            </a:r>
            <a:r>
              <a:rPr kumimoji="0" lang="fr-FR" sz="2400" b="1" i="0" u="none" strike="noStrike" kern="0" cap="none" spc="0" normalizeH="0" baseline="0" noProof="0" dirty="0" err="1">
                <a:ln>
                  <a:noFill/>
                </a:ln>
                <a:solidFill>
                  <a:srgbClr val="627B9A"/>
                </a:solidFill>
                <a:effectLst/>
                <a:uLnTx/>
                <a:uFillTx/>
                <a:latin typeface="Arial"/>
                <a:ea typeface="+mn-ea"/>
                <a:cs typeface="+mn-cs"/>
              </a:rPr>
              <a:t>ine</a:t>
            </a:r>
            <a:r>
              <a:rPr kumimoji="0" lang="fr-FR" sz="2400" b="0" i="0" u="none" strike="noStrike" kern="0" cap="none" spc="0" normalizeH="0" baseline="0" noProof="0" dirty="0">
                <a:ln>
                  <a:noFill/>
                </a:ln>
                <a:solidFill>
                  <a:srgbClr val="627B9A"/>
                </a:solidFill>
                <a:effectLst/>
                <a:uLnTx/>
                <a:uFillTx/>
                <a:latin typeface="Arial"/>
                <a:ea typeface="+mn-ea"/>
                <a:cs typeface="+mn-cs"/>
              </a:rPr>
              <a:t>,-</a:t>
            </a:r>
            <a:r>
              <a:rPr kumimoji="0" lang="fr-FR" sz="2400" b="1" i="0" u="none" strike="noStrike" kern="0" cap="none" spc="0" normalizeH="0" baseline="0" noProof="0" dirty="0">
                <a:ln>
                  <a:noFill/>
                </a:ln>
                <a:solidFill>
                  <a:srgbClr val="627B9A"/>
                </a:solidFill>
                <a:effectLst/>
                <a:uLnTx/>
                <a:uFillTx/>
                <a:latin typeface="Arial"/>
                <a:ea typeface="+mn-ea"/>
                <a:cs typeface="+mn-cs"/>
              </a:rPr>
              <a:t>aine</a:t>
            </a:r>
            <a:r>
              <a:rPr kumimoji="0" lang="fr-FR" sz="2400" b="0" i="0" u="none" strike="noStrike" kern="0" cap="none" spc="0" normalizeH="0" baseline="0" noProof="0" dirty="0">
                <a:ln>
                  <a:noFill/>
                </a:ln>
                <a:solidFill>
                  <a:srgbClr val="627B9A"/>
                </a:solidFill>
                <a:effectLst/>
                <a:uLnTx/>
                <a:uFillTx/>
                <a:latin typeface="Arial"/>
                <a:ea typeface="+mn-ea"/>
                <a:cs typeface="+mn-cs"/>
              </a:rPr>
              <a:t>,-</a:t>
            </a:r>
            <a:r>
              <a:rPr kumimoji="0" lang="fr-FR" sz="2400" b="1" i="0" u="none" strike="noStrike" kern="0" cap="none" spc="0" normalizeH="0" baseline="0" noProof="0" dirty="0" err="1">
                <a:ln>
                  <a:noFill/>
                </a:ln>
                <a:solidFill>
                  <a:srgbClr val="627B9A"/>
                </a:solidFill>
                <a:effectLst/>
                <a:uLnTx/>
                <a:uFillTx/>
                <a:latin typeface="Arial"/>
                <a:ea typeface="+mn-ea"/>
                <a:cs typeface="+mn-cs"/>
              </a:rPr>
              <a:t>ane</a:t>
            </a:r>
            <a:endParaRPr kumimoji="0" lang="fr-FR" sz="2400" b="1" i="0" u="none" strike="noStrike" kern="0" cap="none" spc="0" normalizeH="0" baseline="0" noProof="0" dirty="0">
              <a:ln>
                <a:noFill/>
              </a:ln>
              <a:solidFill>
                <a:srgbClr val="627B9A"/>
              </a:solidFill>
              <a:effectLst/>
              <a:uLnTx/>
              <a:uFillTx/>
              <a:latin typeface="Arial"/>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fr-FR" sz="2000" b="0" i="0" u="none" strike="noStrike" kern="0" cap="none" spc="0" normalizeH="0" baseline="0" noProof="0" dirty="0">
                <a:ln>
                  <a:noFill/>
                </a:ln>
                <a:solidFill>
                  <a:srgbClr val="000000"/>
                </a:solidFill>
                <a:effectLst/>
                <a:uLnTx/>
                <a:uFillTx/>
                <a:latin typeface="Arial"/>
                <a:ea typeface="+mn-ea"/>
                <a:cs typeface="+mn-cs"/>
              </a:rPr>
              <a:t>un vois</a:t>
            </a:r>
            <a:r>
              <a:rPr kumimoji="0" lang="fr-FR" sz="2000" b="1" i="0" u="none" strike="noStrike" kern="0" cap="none" spc="0" normalizeH="0" baseline="0" noProof="0" dirty="0">
                <a:ln>
                  <a:noFill/>
                </a:ln>
                <a:solidFill>
                  <a:srgbClr val="000000"/>
                </a:solidFill>
                <a:effectLst/>
                <a:uLnTx/>
                <a:uFillTx/>
                <a:latin typeface="Arial"/>
                <a:ea typeface="+mn-ea"/>
                <a:cs typeface="+mn-cs"/>
              </a:rPr>
              <a:t>in</a:t>
            </a:r>
            <a:r>
              <a:rPr kumimoji="0" lang="fr-FR" sz="2000" b="0" i="0" u="none" strike="noStrike" kern="0" cap="none" spc="0" normalizeH="0" baseline="0" noProof="0" dirty="0">
                <a:ln>
                  <a:noFill/>
                </a:ln>
                <a:solidFill>
                  <a:srgbClr val="000000"/>
                </a:solidFill>
                <a:effectLst/>
                <a:uLnTx/>
                <a:uFillTx/>
                <a:latin typeface="Arial"/>
                <a:ea typeface="+mn-ea"/>
                <a:cs typeface="+mn-cs"/>
              </a:rPr>
              <a:t> – une vois</a:t>
            </a:r>
            <a:r>
              <a:rPr kumimoji="0" lang="fr-FR" sz="2000" b="1" i="0" u="none" strike="noStrike" kern="0" cap="none" spc="0" normalizeH="0" baseline="0" noProof="0" dirty="0">
                <a:ln>
                  <a:noFill/>
                </a:ln>
                <a:solidFill>
                  <a:srgbClr val="000000"/>
                </a:solidFill>
                <a:effectLst/>
                <a:uLnTx/>
                <a:uFillTx/>
                <a:latin typeface="Arial"/>
                <a:ea typeface="+mn-ea"/>
                <a:cs typeface="+mn-cs"/>
              </a:rPr>
              <a:t>ine</a:t>
            </a: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fr-FR" sz="2000" b="0" i="0" u="none" strike="noStrike" kern="0" cap="none" spc="0" normalizeH="0" baseline="0" noProof="0" dirty="0">
                <a:ln>
                  <a:noFill/>
                </a:ln>
                <a:solidFill>
                  <a:srgbClr val="000000"/>
                </a:solidFill>
                <a:effectLst/>
                <a:uLnTx/>
                <a:uFillTx/>
                <a:latin typeface="Arial"/>
                <a:ea typeface="+mn-ea"/>
                <a:cs typeface="+mn-cs"/>
              </a:rPr>
              <a:t>un Roum</a:t>
            </a:r>
            <a:r>
              <a:rPr kumimoji="0" lang="fr-FR" sz="2000" b="1" i="0" u="none" strike="noStrike" kern="0" cap="none" spc="0" normalizeH="0" baseline="0" noProof="0" dirty="0">
                <a:ln>
                  <a:noFill/>
                </a:ln>
                <a:solidFill>
                  <a:srgbClr val="000000"/>
                </a:solidFill>
                <a:effectLst/>
                <a:uLnTx/>
                <a:uFillTx/>
                <a:latin typeface="Arial"/>
                <a:ea typeface="+mn-ea"/>
                <a:cs typeface="+mn-cs"/>
              </a:rPr>
              <a:t>ain </a:t>
            </a:r>
            <a:r>
              <a:rPr kumimoji="0" lang="fr-FR" sz="2000" b="0" i="0" u="none" strike="noStrike" kern="0" cap="none" spc="0" normalizeH="0" baseline="0" noProof="0" dirty="0">
                <a:ln>
                  <a:noFill/>
                </a:ln>
                <a:solidFill>
                  <a:srgbClr val="000000"/>
                </a:solidFill>
                <a:effectLst/>
                <a:uLnTx/>
                <a:uFillTx/>
                <a:latin typeface="Arial"/>
                <a:ea typeface="+mn-ea"/>
                <a:cs typeface="+mn-cs"/>
              </a:rPr>
              <a:t>- une Roum</a:t>
            </a:r>
            <a:r>
              <a:rPr kumimoji="0" lang="fr-FR" sz="2000" b="1" i="0" u="none" strike="noStrike" kern="0" cap="none" spc="0" normalizeH="0" baseline="0" noProof="0" dirty="0">
                <a:ln>
                  <a:noFill/>
                </a:ln>
                <a:solidFill>
                  <a:srgbClr val="000000"/>
                </a:solidFill>
                <a:effectLst/>
                <a:uLnTx/>
                <a:uFillTx/>
                <a:latin typeface="Arial"/>
                <a:ea typeface="+mn-ea"/>
                <a:cs typeface="+mn-cs"/>
              </a:rPr>
              <a:t>aine</a:t>
            </a: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fr-FR" sz="2000" b="0" i="0" u="none" strike="noStrike" kern="0" cap="none" spc="0" normalizeH="0" baseline="0" noProof="0" dirty="0">
                <a:ln>
                  <a:noFill/>
                </a:ln>
                <a:solidFill>
                  <a:srgbClr val="000000"/>
                </a:solidFill>
                <a:effectLst/>
                <a:uLnTx/>
                <a:uFillTx/>
                <a:latin typeface="Arial"/>
                <a:ea typeface="+mn-ea"/>
                <a:cs typeface="+mn-cs"/>
              </a:rPr>
              <a:t>un Pers</a:t>
            </a:r>
            <a:r>
              <a:rPr kumimoji="0" lang="fr-FR" sz="2000" b="1" i="0" u="none" strike="noStrike" kern="0" cap="none" spc="0" normalizeH="0" baseline="0" noProof="0" dirty="0">
                <a:ln>
                  <a:noFill/>
                </a:ln>
                <a:solidFill>
                  <a:srgbClr val="000000"/>
                </a:solidFill>
                <a:effectLst/>
                <a:uLnTx/>
                <a:uFillTx/>
                <a:latin typeface="Arial"/>
                <a:ea typeface="+mn-ea"/>
                <a:cs typeface="+mn-cs"/>
              </a:rPr>
              <a:t>an</a:t>
            </a:r>
            <a:r>
              <a:rPr kumimoji="0" lang="fr-FR" sz="2000" b="0" i="0" u="none" strike="noStrike" kern="0" cap="none" spc="0" normalizeH="0" baseline="0" noProof="0" dirty="0">
                <a:ln>
                  <a:noFill/>
                </a:ln>
                <a:solidFill>
                  <a:srgbClr val="000000"/>
                </a:solidFill>
                <a:effectLst/>
                <a:uLnTx/>
                <a:uFillTx/>
                <a:latin typeface="Arial"/>
                <a:ea typeface="+mn-ea"/>
                <a:cs typeface="+mn-cs"/>
              </a:rPr>
              <a:t> - une Pers</a:t>
            </a:r>
            <a:r>
              <a:rPr kumimoji="0" lang="fr-FR" sz="2000" b="1" i="0" u="none" strike="noStrike" kern="0" cap="none" spc="0" normalizeH="0" baseline="0" noProof="0" dirty="0">
                <a:ln>
                  <a:noFill/>
                </a:ln>
                <a:solidFill>
                  <a:srgbClr val="000000"/>
                </a:solidFill>
                <a:effectLst/>
                <a:uLnTx/>
                <a:uFillTx/>
                <a:latin typeface="Arial"/>
                <a:ea typeface="+mn-ea"/>
                <a:cs typeface="+mn-cs"/>
              </a:rPr>
              <a:t>ane</a:t>
            </a: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fr-FR" sz="2000" b="0" i="0" u="none" strike="noStrike" kern="0" cap="none" spc="0" normalizeH="0" baseline="0" noProof="0" dirty="0">
                <a:ln>
                  <a:noFill/>
                </a:ln>
                <a:solidFill>
                  <a:srgbClr val="000000"/>
                </a:solidFill>
                <a:effectLst/>
                <a:uLnTx/>
                <a:uFillTx/>
                <a:latin typeface="Arial"/>
                <a:ea typeface="+mn-ea"/>
                <a:cs typeface="+mn-cs"/>
              </a:rPr>
              <a:t> </a:t>
            </a:r>
            <a:r>
              <a:rPr kumimoji="0" lang="fr-FR" sz="2000" b="1" i="0" u="none" strike="noStrike" kern="0" cap="none" spc="0" normalizeH="0" baseline="0" noProof="0" dirty="0">
                <a:ln>
                  <a:noFill/>
                </a:ln>
                <a:solidFill>
                  <a:srgbClr val="C00000"/>
                </a:solidFill>
                <a:effectLst/>
                <a:uLnTx/>
                <a:uFillTx/>
                <a:latin typeface="Arial"/>
                <a:ea typeface="+mn-ea"/>
                <a:cs typeface="+mn-cs"/>
              </a:rPr>
              <a:t>Exception !</a:t>
            </a:r>
            <a:r>
              <a:rPr kumimoji="0" lang="fr-FR" sz="2000" b="0" i="0" u="none" strike="noStrike" kern="0" cap="none" spc="0" normalizeH="0" baseline="0" noProof="0" dirty="0">
                <a:ln>
                  <a:noFill/>
                </a:ln>
                <a:solidFill>
                  <a:srgbClr val="000000"/>
                </a:solidFill>
                <a:effectLst/>
                <a:uLnTx/>
                <a:uFillTx/>
                <a:latin typeface="Arial"/>
                <a:ea typeface="+mn-ea"/>
                <a:cs typeface="+mn-cs"/>
              </a:rPr>
              <a:t> </a:t>
            </a:r>
            <a:br>
              <a:rPr kumimoji="0" lang="fr-FR" sz="2000" b="0" i="0" u="none" strike="noStrike" kern="0" cap="none" spc="0" normalizeH="0" baseline="0" noProof="0" dirty="0">
                <a:ln>
                  <a:noFill/>
                </a:ln>
                <a:solidFill>
                  <a:srgbClr val="000000"/>
                </a:solidFill>
                <a:effectLst/>
                <a:uLnTx/>
                <a:uFillTx/>
                <a:latin typeface="Arial"/>
                <a:ea typeface="+mn-ea"/>
                <a:cs typeface="+mn-cs"/>
              </a:rPr>
            </a:br>
            <a:r>
              <a:rPr kumimoji="0" lang="fr-FR" sz="2000" b="0" i="0" u="none" strike="noStrike" kern="0" cap="none" spc="0" normalizeH="0" baseline="0" noProof="0" dirty="0">
                <a:ln>
                  <a:noFill/>
                </a:ln>
                <a:solidFill>
                  <a:srgbClr val="000000"/>
                </a:solidFill>
                <a:effectLst/>
                <a:uLnTx/>
                <a:uFillTx/>
                <a:latin typeface="Arial"/>
                <a:ea typeface="+mn-ea"/>
                <a:cs typeface="+mn-cs"/>
              </a:rPr>
              <a:t>un pays</a:t>
            </a:r>
            <a:r>
              <a:rPr kumimoji="0" lang="fr-FR" sz="2000" b="1" i="0" u="none" strike="noStrike" kern="0" cap="none" spc="0" normalizeH="0" baseline="0" noProof="0" dirty="0">
                <a:ln>
                  <a:noFill/>
                </a:ln>
                <a:solidFill>
                  <a:srgbClr val="000000"/>
                </a:solidFill>
                <a:effectLst/>
                <a:uLnTx/>
                <a:uFillTx/>
                <a:latin typeface="Arial"/>
                <a:ea typeface="+mn-ea"/>
                <a:cs typeface="+mn-cs"/>
              </a:rPr>
              <a:t>an</a:t>
            </a:r>
            <a:r>
              <a:rPr kumimoji="0" lang="fr-FR" sz="2000" b="0" i="0" u="none" strike="noStrike" kern="0" cap="none" spc="0" normalizeH="0" baseline="0" noProof="0" dirty="0">
                <a:ln>
                  <a:noFill/>
                </a:ln>
                <a:solidFill>
                  <a:srgbClr val="000000"/>
                </a:solidFill>
                <a:effectLst/>
                <a:uLnTx/>
                <a:uFillTx/>
                <a:latin typeface="Arial"/>
                <a:ea typeface="+mn-ea"/>
                <a:cs typeface="+mn-cs"/>
              </a:rPr>
              <a:t> - une pays</a:t>
            </a:r>
            <a:r>
              <a:rPr kumimoji="0" lang="fr-FR" sz="2000" b="1" i="0" u="none" strike="noStrike" kern="0" cap="none" spc="0" normalizeH="0" baseline="0" noProof="0" dirty="0">
                <a:ln>
                  <a:noFill/>
                </a:ln>
                <a:solidFill>
                  <a:srgbClr val="000000"/>
                </a:solidFill>
                <a:effectLst/>
                <a:uLnTx/>
                <a:uFillTx/>
                <a:latin typeface="Arial"/>
                <a:ea typeface="+mn-ea"/>
                <a:cs typeface="+mn-cs"/>
              </a:rPr>
              <a:t>a</a:t>
            </a:r>
            <a:r>
              <a:rPr kumimoji="0" lang="fr-FR" sz="2000" b="1" i="0" u="sng" strike="noStrike" kern="0" cap="none" spc="0" normalizeH="0" baseline="0" noProof="0" dirty="0">
                <a:ln>
                  <a:noFill/>
                </a:ln>
                <a:solidFill>
                  <a:srgbClr val="000000"/>
                </a:solidFill>
                <a:effectLst/>
                <a:uLnTx/>
                <a:uFill>
                  <a:solidFill>
                    <a:srgbClr val="C00000"/>
                  </a:solidFill>
                </a:uFill>
                <a:latin typeface="Arial"/>
                <a:ea typeface="+mn-ea"/>
                <a:cs typeface="+mn-cs"/>
              </a:rPr>
              <a:t>nn</a:t>
            </a:r>
            <a:r>
              <a:rPr kumimoji="0" lang="fr-FR" sz="2000" b="1" i="0" u="none" strike="noStrike" kern="0" cap="none" spc="0" normalizeH="0" baseline="0" noProof="0" dirty="0">
                <a:ln>
                  <a:noFill/>
                </a:ln>
                <a:solidFill>
                  <a:srgbClr val="000000"/>
                </a:solidFill>
                <a:effectLst/>
                <a:uLnTx/>
                <a:uFillTx/>
                <a:latin typeface="Arial"/>
                <a:ea typeface="+mn-ea"/>
                <a:cs typeface="+mn-cs"/>
              </a:rPr>
              <a:t>e</a:t>
            </a: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fr-FR" sz="1800" b="1" i="0" u="none" strike="noStrike" kern="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fr-CA" sz="2400" b="0" i="0" u="none" strike="noStrike" kern="0" cap="none" spc="0" normalizeH="0" baseline="0" noProof="0" dirty="0">
                <a:ln>
                  <a:noFill/>
                </a:ln>
                <a:solidFill>
                  <a:srgbClr val="627B9A"/>
                </a:solidFill>
                <a:effectLst/>
                <a:uLnTx/>
                <a:uFillTx/>
                <a:latin typeface="Arial"/>
                <a:ea typeface="+mn-ea"/>
                <a:cs typeface="+mn-cs"/>
              </a:rPr>
              <a:t>-</a:t>
            </a:r>
            <a:r>
              <a:rPr kumimoji="0" lang="fr-CA" sz="2400" b="1" i="0" u="none" strike="noStrike" kern="0" cap="none" spc="0" normalizeH="0" baseline="0" noProof="0" dirty="0" err="1">
                <a:ln>
                  <a:noFill/>
                </a:ln>
                <a:solidFill>
                  <a:srgbClr val="627B9A"/>
                </a:solidFill>
                <a:effectLst/>
                <a:uLnTx/>
                <a:uFillTx/>
                <a:latin typeface="Arial"/>
                <a:ea typeface="+mn-ea"/>
                <a:cs typeface="+mn-cs"/>
              </a:rPr>
              <a:t>eur</a:t>
            </a:r>
            <a:r>
              <a:rPr kumimoji="0" lang="fr-CA" sz="2400" b="1" i="0" u="none" strike="noStrike" kern="0" cap="none" spc="0" normalizeH="0" baseline="0" noProof="0" dirty="0">
                <a:ln>
                  <a:noFill/>
                </a:ln>
                <a:solidFill>
                  <a:srgbClr val="627B9A"/>
                </a:solidFill>
                <a:effectLst/>
                <a:uLnTx/>
                <a:uFillTx/>
                <a:latin typeface="Arial"/>
                <a:ea typeface="+mn-ea"/>
                <a:cs typeface="+mn-cs"/>
              </a:rPr>
              <a:t> </a:t>
            </a:r>
            <a:r>
              <a:rPr kumimoji="0" lang="fr-CA" sz="2400" b="0" i="0" u="none" strike="noStrike" kern="0" cap="none" spc="0" normalizeH="0" baseline="0" noProof="0" dirty="0">
                <a:ln>
                  <a:noFill/>
                </a:ln>
                <a:solidFill>
                  <a:srgbClr val="627B9A"/>
                </a:solidFill>
                <a:effectLst/>
                <a:uLnTx/>
                <a:uFillTx/>
                <a:latin typeface="Arial"/>
                <a:ea typeface="+mn-ea"/>
                <a:cs typeface="+mn-cs"/>
              </a:rPr>
              <a:t>         -</a:t>
            </a:r>
            <a:r>
              <a:rPr kumimoji="0" lang="fr-CA" sz="2400" b="1" i="0" u="none" strike="noStrike" kern="0" cap="none" spc="0" normalizeH="0" baseline="0" noProof="0" dirty="0" err="1">
                <a:ln>
                  <a:noFill/>
                </a:ln>
                <a:solidFill>
                  <a:srgbClr val="627B9A"/>
                </a:solidFill>
                <a:effectLst/>
                <a:uLnTx/>
                <a:uFillTx/>
                <a:latin typeface="Arial"/>
                <a:ea typeface="+mn-ea"/>
                <a:cs typeface="+mn-cs"/>
              </a:rPr>
              <a:t>euse</a:t>
            </a:r>
            <a:r>
              <a:rPr kumimoji="0" lang="fr-CA" sz="2000" b="0" i="0" u="none" strike="noStrike" kern="0" cap="none" spc="0" normalizeH="0" baseline="0" noProof="0" dirty="0">
                <a:ln>
                  <a:noFill/>
                </a:ln>
                <a:solidFill>
                  <a:srgbClr val="627B9A"/>
                </a:solidFill>
                <a:effectLst/>
                <a:uLnTx/>
                <a:uFillTx/>
                <a:latin typeface="Arial"/>
                <a:ea typeface="+mn-ea"/>
                <a:cs typeface="+mn-cs"/>
              </a:rPr>
              <a:t> </a:t>
            </a:r>
            <a:r>
              <a:rPr kumimoji="0" lang="fr-CA" sz="2000" b="0" i="0" u="none" strike="noStrike" kern="0" cap="none" spc="0" normalizeH="0" baseline="0" noProof="0" dirty="0">
                <a:ln>
                  <a:noFill/>
                </a:ln>
                <a:solidFill>
                  <a:srgbClr val="000000"/>
                </a:solidFill>
                <a:effectLst/>
                <a:uLnTx/>
                <a:uFillTx/>
                <a:latin typeface="Arial"/>
                <a:ea typeface="+mn-ea"/>
                <a:cs typeface="+mn-cs"/>
              </a:rPr>
              <a:t>	</a:t>
            </a:r>
            <a:endParaRPr kumimoji="0" lang="en-US" sz="2000" b="0" i="0" u="none" strike="noStrike" kern="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fr-CA" sz="2000" b="0" i="0" u="none" strike="noStrike" kern="0" cap="none" spc="0" normalizeH="0" baseline="0" noProof="0" dirty="0">
                <a:ln>
                  <a:noFill/>
                </a:ln>
                <a:solidFill>
                  <a:srgbClr val="000000"/>
                </a:solidFill>
                <a:effectLst/>
                <a:uLnTx/>
                <a:uFillTx/>
                <a:latin typeface="Arial"/>
                <a:ea typeface="+mn-ea"/>
                <a:cs typeface="+mn-cs"/>
              </a:rPr>
              <a:t>un vend</a:t>
            </a:r>
            <a:r>
              <a:rPr kumimoji="0" lang="fr-CA" sz="2000" b="1" i="0" u="none" strike="noStrike" kern="0" cap="none" spc="0" normalizeH="0" baseline="0" noProof="0" dirty="0">
                <a:ln>
                  <a:noFill/>
                </a:ln>
                <a:solidFill>
                  <a:srgbClr val="000000"/>
                </a:solidFill>
                <a:effectLst/>
                <a:uLnTx/>
                <a:uFillTx/>
                <a:latin typeface="Arial"/>
                <a:ea typeface="+mn-ea"/>
                <a:cs typeface="+mn-cs"/>
              </a:rPr>
              <a:t>eur </a:t>
            </a:r>
            <a:r>
              <a:rPr kumimoji="0" lang="fr-CA" sz="2000" b="0" i="0" u="none" strike="noStrike" kern="0" cap="none" spc="0" normalizeH="0" baseline="0" noProof="0" dirty="0">
                <a:ln>
                  <a:noFill/>
                </a:ln>
                <a:solidFill>
                  <a:srgbClr val="000000"/>
                </a:solidFill>
                <a:effectLst/>
                <a:uLnTx/>
                <a:uFillTx/>
                <a:latin typeface="Arial"/>
                <a:ea typeface="+mn-ea"/>
                <a:cs typeface="+mn-cs"/>
              </a:rPr>
              <a:t>- une vend</a:t>
            </a:r>
            <a:r>
              <a:rPr kumimoji="0" lang="fr-CA" sz="2000" b="1" i="0" u="none" strike="noStrike" kern="0" cap="none" spc="0" normalizeH="0" baseline="0" noProof="0" dirty="0">
                <a:ln>
                  <a:noFill/>
                </a:ln>
                <a:solidFill>
                  <a:srgbClr val="000000"/>
                </a:solidFill>
                <a:effectLst/>
                <a:uLnTx/>
                <a:uFillTx/>
                <a:latin typeface="Arial"/>
                <a:ea typeface="+mn-ea"/>
                <a:cs typeface="+mn-cs"/>
              </a:rPr>
              <a:t>euse</a:t>
            </a:r>
            <a:endParaRPr kumimoji="0" lang="en-US" sz="2000" b="1" i="0" u="none" strike="noStrike" kern="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fr-CA" sz="2000" b="0" i="0" u="none" strike="noStrike" kern="0" cap="none" spc="0" normalizeH="0" baseline="0" noProof="0" dirty="0">
                <a:ln>
                  <a:noFill/>
                </a:ln>
                <a:solidFill>
                  <a:srgbClr val="000000"/>
                </a:solidFill>
                <a:effectLst/>
                <a:uLnTx/>
                <a:uFillTx/>
                <a:latin typeface="Arial"/>
                <a:ea typeface="+mn-ea"/>
                <a:cs typeface="+mn-cs"/>
              </a:rPr>
              <a:t>un achet</a:t>
            </a:r>
            <a:r>
              <a:rPr kumimoji="0" lang="fr-CA" sz="2000" b="1" i="0" u="none" strike="noStrike" kern="0" cap="none" spc="0" normalizeH="0" baseline="0" noProof="0" dirty="0">
                <a:ln>
                  <a:noFill/>
                </a:ln>
                <a:solidFill>
                  <a:srgbClr val="000000"/>
                </a:solidFill>
                <a:effectLst/>
                <a:uLnTx/>
                <a:uFillTx/>
                <a:latin typeface="Arial"/>
                <a:ea typeface="+mn-ea"/>
                <a:cs typeface="+mn-cs"/>
              </a:rPr>
              <a:t>eur</a:t>
            </a:r>
            <a:r>
              <a:rPr kumimoji="0" lang="fr-CA" sz="2000" b="0" i="0" u="none" strike="noStrike" kern="0" cap="none" spc="0" normalizeH="0" baseline="0" noProof="0" dirty="0">
                <a:ln>
                  <a:noFill/>
                </a:ln>
                <a:solidFill>
                  <a:srgbClr val="000000"/>
                </a:solidFill>
                <a:effectLst/>
                <a:uLnTx/>
                <a:uFillTx/>
                <a:latin typeface="Arial"/>
                <a:ea typeface="+mn-ea"/>
                <a:cs typeface="+mn-cs"/>
              </a:rPr>
              <a:t> - une achet</a:t>
            </a:r>
            <a:r>
              <a:rPr kumimoji="0" lang="fr-CA" sz="2000" b="1" i="0" u="none" strike="noStrike" kern="0" cap="none" spc="0" normalizeH="0" baseline="0" noProof="0" dirty="0">
                <a:ln>
                  <a:noFill/>
                </a:ln>
                <a:solidFill>
                  <a:srgbClr val="000000"/>
                </a:solidFill>
                <a:effectLst/>
                <a:uLnTx/>
                <a:uFillTx/>
                <a:latin typeface="Arial"/>
                <a:ea typeface="+mn-ea"/>
                <a:cs typeface="+mn-cs"/>
              </a:rPr>
              <a:t>euse</a:t>
            </a:r>
            <a:endParaRPr kumimoji="0" lang="en-US" sz="2000" b="1" i="0" u="none" strike="noStrike" kern="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fr-CA" sz="2000" b="0" i="0" u="none" strike="noStrike" kern="0" cap="none" spc="0" normalizeH="0" baseline="0" noProof="0" dirty="0">
                <a:ln>
                  <a:noFill/>
                </a:ln>
                <a:solidFill>
                  <a:srgbClr val="000000"/>
                </a:solidFill>
                <a:effectLst/>
                <a:uLnTx/>
                <a:uFillTx/>
                <a:latin typeface="Arial"/>
                <a:ea typeface="+mn-ea"/>
                <a:cs typeface="+mn-cs"/>
              </a:rPr>
              <a:t> </a:t>
            </a:r>
            <a:endParaRPr kumimoji="0" lang="en-US" sz="2000" b="0" i="0" u="none" strike="noStrike" kern="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fr-CA" sz="2400" b="0" i="0" u="none" strike="noStrike" kern="0" cap="none" spc="0" normalizeH="0" baseline="0" noProof="0" dirty="0">
                <a:ln>
                  <a:noFill/>
                </a:ln>
                <a:solidFill>
                  <a:srgbClr val="627B9A"/>
                </a:solidFill>
                <a:effectLst/>
                <a:uLnTx/>
                <a:uFillTx/>
                <a:latin typeface="Arial"/>
                <a:ea typeface="+mn-ea"/>
                <a:cs typeface="+mn-cs"/>
              </a:rPr>
              <a:t>-</a:t>
            </a:r>
            <a:r>
              <a:rPr kumimoji="0" lang="fr-CA" sz="2400" b="1" i="0" u="none" strike="noStrike" kern="0" cap="none" spc="0" normalizeH="0" baseline="0" noProof="0" dirty="0" err="1">
                <a:ln>
                  <a:noFill/>
                </a:ln>
                <a:solidFill>
                  <a:srgbClr val="627B9A"/>
                </a:solidFill>
                <a:effectLst/>
                <a:uLnTx/>
                <a:uFillTx/>
                <a:latin typeface="Arial"/>
                <a:ea typeface="+mn-ea"/>
                <a:cs typeface="+mn-cs"/>
              </a:rPr>
              <a:t>teur</a:t>
            </a:r>
            <a:r>
              <a:rPr kumimoji="0" lang="fr-CA" sz="2400" b="0" i="0" u="none" strike="noStrike" kern="0" cap="none" spc="0" normalizeH="0" baseline="0" noProof="0" dirty="0">
                <a:ln>
                  <a:noFill/>
                </a:ln>
                <a:solidFill>
                  <a:srgbClr val="627B9A"/>
                </a:solidFill>
                <a:effectLst/>
                <a:uLnTx/>
                <a:uFillTx/>
                <a:latin typeface="Arial"/>
                <a:ea typeface="+mn-ea"/>
                <a:cs typeface="+mn-cs"/>
              </a:rPr>
              <a:t>        -</a:t>
            </a:r>
            <a:r>
              <a:rPr kumimoji="0" lang="fr-CA" sz="2400" b="1" i="0" u="none" strike="noStrike" kern="0" cap="none" spc="0" normalizeH="0" baseline="0" noProof="0" dirty="0" err="1">
                <a:ln>
                  <a:noFill/>
                </a:ln>
                <a:solidFill>
                  <a:srgbClr val="627B9A"/>
                </a:solidFill>
                <a:effectLst/>
                <a:uLnTx/>
                <a:uFillTx/>
                <a:latin typeface="Arial"/>
                <a:ea typeface="+mn-ea"/>
                <a:cs typeface="+mn-cs"/>
              </a:rPr>
              <a:t>trice</a:t>
            </a:r>
            <a:r>
              <a:rPr kumimoji="0" lang="fr-CA" sz="2400" b="0" i="0" u="none" strike="noStrike" kern="0" cap="none" spc="0" normalizeH="0" baseline="0" noProof="0" dirty="0">
                <a:ln>
                  <a:noFill/>
                </a:ln>
                <a:solidFill>
                  <a:srgbClr val="627B9A"/>
                </a:solidFill>
                <a:effectLst/>
                <a:uLnTx/>
                <a:uFillTx/>
                <a:latin typeface="Arial"/>
                <a:ea typeface="+mn-ea"/>
                <a:cs typeface="+mn-cs"/>
              </a:rPr>
              <a:t> </a:t>
            </a:r>
            <a:r>
              <a:rPr kumimoji="0" lang="fr-CA" sz="2000" b="0" i="0" u="none" strike="noStrike" kern="0" cap="none" spc="0" normalizeH="0" baseline="0" noProof="0" dirty="0">
                <a:ln>
                  <a:noFill/>
                </a:ln>
                <a:solidFill>
                  <a:srgbClr val="000000"/>
                </a:solidFill>
                <a:effectLst/>
                <a:uLnTx/>
                <a:uFillTx/>
                <a:latin typeface="Arial"/>
                <a:ea typeface="+mn-ea"/>
                <a:cs typeface="+mn-cs"/>
              </a:rPr>
              <a:t>		</a:t>
            </a:r>
            <a:endParaRPr kumimoji="0" lang="en-US" sz="2000" b="0" i="0" u="none" strike="noStrike" kern="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fr-CA" sz="2000" b="0" i="0" u="none" strike="noStrike" kern="0" cap="none" spc="0" normalizeH="0" baseline="0" noProof="0" dirty="0">
                <a:ln>
                  <a:noFill/>
                </a:ln>
                <a:solidFill>
                  <a:srgbClr val="000000"/>
                </a:solidFill>
                <a:effectLst/>
                <a:uLnTx/>
                <a:uFillTx/>
                <a:latin typeface="Arial"/>
                <a:ea typeface="+mn-ea"/>
                <a:cs typeface="+mn-cs"/>
              </a:rPr>
              <a:t>un direc</a:t>
            </a:r>
            <a:r>
              <a:rPr kumimoji="0" lang="fr-CA" sz="2000" b="1" i="0" u="none" strike="noStrike" kern="0" cap="none" spc="0" normalizeH="0" baseline="0" noProof="0" dirty="0">
                <a:ln>
                  <a:noFill/>
                </a:ln>
                <a:solidFill>
                  <a:srgbClr val="000000"/>
                </a:solidFill>
                <a:effectLst/>
                <a:uLnTx/>
                <a:uFillTx/>
                <a:latin typeface="Arial"/>
                <a:ea typeface="+mn-ea"/>
                <a:cs typeface="+mn-cs"/>
              </a:rPr>
              <a:t>teur</a:t>
            </a:r>
            <a:r>
              <a:rPr kumimoji="0" lang="fr-CA" sz="2000" b="0" i="0" u="none" strike="noStrike" kern="0" cap="none" spc="0" normalizeH="0" baseline="0" noProof="0" dirty="0">
                <a:ln>
                  <a:noFill/>
                </a:ln>
                <a:solidFill>
                  <a:srgbClr val="000000"/>
                </a:solidFill>
                <a:effectLst/>
                <a:uLnTx/>
                <a:uFillTx/>
                <a:latin typeface="Arial"/>
                <a:ea typeface="+mn-ea"/>
                <a:cs typeface="+mn-cs"/>
              </a:rPr>
              <a:t> - une direc</a:t>
            </a:r>
            <a:r>
              <a:rPr kumimoji="0" lang="fr-CA" sz="2000" b="1" i="0" u="none" strike="noStrike" kern="0" cap="none" spc="0" normalizeH="0" baseline="0" noProof="0" dirty="0">
                <a:ln>
                  <a:noFill/>
                </a:ln>
                <a:solidFill>
                  <a:srgbClr val="000000"/>
                </a:solidFill>
                <a:effectLst/>
                <a:uLnTx/>
                <a:uFillTx/>
                <a:latin typeface="Arial"/>
                <a:ea typeface="+mn-ea"/>
                <a:cs typeface="+mn-cs"/>
              </a:rPr>
              <a:t>trice</a:t>
            </a:r>
          </a:p>
        </p:txBody>
      </p:sp>
      <p:sp>
        <p:nvSpPr>
          <p:cNvPr id="15" name="Content Placeholder 11">
            <a:extLst>
              <a:ext uri="{FF2B5EF4-FFF2-40B4-BE49-F238E27FC236}">
                <a16:creationId xmlns:a16="http://schemas.microsoft.com/office/drawing/2014/main" id="{A8D2D404-E641-B80B-7BE8-744C97CE6D70}"/>
              </a:ext>
            </a:extLst>
          </p:cNvPr>
          <p:cNvSpPr txBox="1">
            <a:spLocks/>
          </p:cNvSpPr>
          <p:nvPr/>
        </p:nvSpPr>
        <p:spPr bwMode="auto">
          <a:xfrm>
            <a:off x="666750" y="920750"/>
            <a:ext cx="5238750" cy="581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10000"/>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1800">
                <a:solidFill>
                  <a:schemeClr val="tx1"/>
                </a:solidFill>
                <a:latin typeface="+mn-lt"/>
              </a:defRPr>
            </a:lvl4pPr>
            <a:lvl5pPr marL="2057400" indent="-228600" algn="l" rtl="0" eaLnBrk="0" fontAlgn="base" hangingPunct="0">
              <a:spcBef>
                <a:spcPct val="20000"/>
              </a:spcBef>
              <a:spcAft>
                <a:spcPct val="0"/>
              </a:spcAft>
              <a:buChar char="»"/>
              <a:defRPr sz="1800">
                <a:solidFill>
                  <a:schemeClr val="tx1"/>
                </a:solidFill>
                <a:latin typeface="+mn-lt"/>
              </a:defRPr>
            </a:lvl5pPr>
            <a:lvl6pPr marL="2514600" indent="-228600" algn="l" rtl="0" fontAlgn="base">
              <a:spcBef>
                <a:spcPct val="20000"/>
              </a:spcBef>
              <a:spcAft>
                <a:spcPct val="0"/>
              </a:spcAft>
              <a:buChar char="»"/>
              <a:defRPr sz="1800">
                <a:solidFill>
                  <a:schemeClr val="tx1"/>
                </a:solidFill>
                <a:latin typeface="+mn-lt"/>
              </a:defRPr>
            </a:lvl6pPr>
            <a:lvl7pPr marL="2971800" indent="-228600" algn="l" rtl="0" fontAlgn="base">
              <a:spcBef>
                <a:spcPct val="20000"/>
              </a:spcBef>
              <a:spcAft>
                <a:spcPct val="0"/>
              </a:spcAft>
              <a:buChar char="»"/>
              <a:defRPr sz="1800">
                <a:solidFill>
                  <a:schemeClr val="tx1"/>
                </a:solidFill>
                <a:latin typeface="+mn-lt"/>
              </a:defRPr>
            </a:lvl7pPr>
            <a:lvl8pPr marL="3429000" indent="-228600" algn="l" rtl="0" fontAlgn="base">
              <a:spcBef>
                <a:spcPct val="20000"/>
              </a:spcBef>
              <a:spcAft>
                <a:spcPct val="0"/>
              </a:spcAft>
              <a:buChar char="»"/>
              <a:defRPr sz="1800">
                <a:solidFill>
                  <a:schemeClr val="tx1"/>
                </a:solidFill>
                <a:latin typeface="+mn-lt"/>
              </a:defRPr>
            </a:lvl8pPr>
            <a:lvl9pPr marL="3886200" indent="-228600" algn="l" rtl="0" fontAlgn="base">
              <a:spcBef>
                <a:spcPct val="20000"/>
              </a:spcBef>
              <a:spcAft>
                <a:spcPct val="0"/>
              </a:spcAft>
              <a:buChar char="»"/>
              <a:defRPr sz="1800">
                <a:solidFill>
                  <a:schemeClr val="tx1"/>
                </a:solidFill>
                <a:latin typeface="+mn-lt"/>
              </a:defRPr>
            </a:lvl9pPr>
          </a:lstStyle>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fr-CA" sz="2400" b="0" i="0" u="none" strike="noStrike" kern="0" cap="none" spc="0" normalizeH="0" baseline="0" noProof="0" dirty="0">
                <a:ln>
                  <a:noFill/>
                </a:ln>
                <a:solidFill>
                  <a:srgbClr val="627B9A"/>
                </a:solidFill>
                <a:effectLst/>
                <a:uLnTx/>
                <a:uFillTx/>
                <a:latin typeface="Arial"/>
                <a:ea typeface="+mn-ea"/>
                <a:cs typeface="+mn-cs"/>
              </a:rPr>
              <a:t>-</a:t>
            </a:r>
            <a:r>
              <a:rPr kumimoji="0" lang="fr-CA" sz="2400" b="1" i="0" u="none" strike="noStrike" kern="0" cap="none" spc="0" normalizeH="0" baseline="0" noProof="0" dirty="0">
                <a:ln>
                  <a:noFill/>
                </a:ln>
                <a:solidFill>
                  <a:srgbClr val="627B9A"/>
                </a:solidFill>
                <a:effectLst/>
                <a:uLnTx/>
                <a:uFillTx/>
                <a:latin typeface="Arial"/>
                <a:ea typeface="+mn-ea"/>
                <a:cs typeface="+mn-cs"/>
              </a:rPr>
              <a:t>er</a:t>
            </a:r>
            <a:r>
              <a:rPr kumimoji="0" lang="fr-CA" sz="2400" b="0" i="0" u="none" strike="noStrike" kern="0" cap="none" spc="0" normalizeH="0" baseline="0" noProof="0" dirty="0">
                <a:ln>
                  <a:noFill/>
                </a:ln>
                <a:solidFill>
                  <a:srgbClr val="627B9A"/>
                </a:solidFill>
                <a:effectLst/>
                <a:uLnTx/>
                <a:uFillTx/>
                <a:latin typeface="Arial"/>
                <a:ea typeface="+mn-ea"/>
                <a:cs typeface="+mn-cs"/>
              </a:rPr>
              <a:t>, -</a:t>
            </a:r>
            <a:r>
              <a:rPr kumimoji="0" lang="fr-CA" sz="2400" b="1" i="0" u="none" strike="noStrike" kern="0" cap="none" spc="0" normalizeH="0" baseline="0" noProof="0" dirty="0" err="1">
                <a:ln>
                  <a:noFill/>
                </a:ln>
                <a:solidFill>
                  <a:srgbClr val="627B9A"/>
                </a:solidFill>
                <a:effectLst/>
                <a:uLnTx/>
                <a:uFillTx/>
                <a:latin typeface="Arial"/>
                <a:ea typeface="+mn-ea"/>
                <a:cs typeface="+mn-cs"/>
              </a:rPr>
              <a:t>ier</a:t>
            </a:r>
            <a:r>
              <a:rPr kumimoji="0" lang="fr-CA" sz="2400" b="0" i="0" u="none" strike="noStrike" kern="0" cap="none" spc="0" normalizeH="0" baseline="0" noProof="0" dirty="0">
                <a:ln>
                  <a:noFill/>
                </a:ln>
                <a:solidFill>
                  <a:srgbClr val="627B9A"/>
                </a:solidFill>
                <a:effectLst/>
                <a:uLnTx/>
                <a:uFillTx/>
                <a:latin typeface="Arial"/>
                <a:ea typeface="+mn-ea"/>
                <a:cs typeface="+mn-cs"/>
              </a:rPr>
              <a:t>      	-</a:t>
            </a:r>
            <a:r>
              <a:rPr kumimoji="0" lang="fr-CA" sz="2400" b="1" i="0" u="none" strike="noStrike" kern="0" cap="none" spc="0" normalizeH="0" baseline="0" noProof="0" dirty="0">
                <a:ln>
                  <a:noFill/>
                </a:ln>
                <a:solidFill>
                  <a:srgbClr val="627B9A"/>
                </a:solidFill>
                <a:effectLst/>
                <a:uLnTx/>
                <a:uFillTx/>
                <a:latin typeface="Arial"/>
                <a:ea typeface="+mn-ea"/>
                <a:cs typeface="+mn-cs"/>
              </a:rPr>
              <a:t>ère</a:t>
            </a:r>
            <a:r>
              <a:rPr kumimoji="0" lang="fr-CA" sz="2400" b="0" i="0" u="none" strike="noStrike" kern="0" cap="none" spc="0" normalizeH="0" baseline="0" noProof="0" dirty="0">
                <a:ln>
                  <a:noFill/>
                </a:ln>
                <a:solidFill>
                  <a:srgbClr val="627B9A"/>
                </a:solidFill>
                <a:effectLst/>
                <a:uLnTx/>
                <a:uFillTx/>
                <a:latin typeface="Arial"/>
                <a:ea typeface="+mn-ea"/>
                <a:cs typeface="+mn-cs"/>
              </a:rPr>
              <a:t>, -</a:t>
            </a:r>
            <a:r>
              <a:rPr kumimoji="0" lang="fr-CA" sz="2400" b="1" i="0" u="none" strike="noStrike" kern="0" cap="none" spc="0" normalizeH="0" baseline="0" noProof="0" dirty="0" err="1">
                <a:ln>
                  <a:noFill/>
                </a:ln>
                <a:solidFill>
                  <a:srgbClr val="627B9A"/>
                </a:solidFill>
                <a:effectLst/>
                <a:uLnTx/>
                <a:uFillTx/>
                <a:latin typeface="Arial"/>
                <a:ea typeface="+mn-ea"/>
                <a:cs typeface="+mn-cs"/>
              </a:rPr>
              <a:t>ière</a:t>
            </a:r>
            <a:r>
              <a:rPr kumimoji="0" lang="fr-CA" sz="2000" b="0" i="0" u="none" strike="noStrike" kern="0" cap="none" spc="0" normalizeH="0" baseline="0" noProof="0" dirty="0">
                <a:ln>
                  <a:noFill/>
                </a:ln>
                <a:solidFill>
                  <a:srgbClr val="000000"/>
                </a:solidFill>
                <a:effectLst/>
                <a:uLnTx/>
                <a:uFillTx/>
                <a:latin typeface="Arial"/>
                <a:ea typeface="+mn-ea"/>
                <a:cs typeface="+mn-cs"/>
              </a:rPr>
              <a:t>     </a:t>
            </a:r>
            <a:endParaRPr kumimoji="0" lang="en-US" sz="2000" b="0" i="0" u="none" strike="noStrike" kern="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fr-CA" sz="2000" b="0" i="0" u="none" strike="noStrike" kern="0" cap="none" spc="0" normalizeH="0" baseline="0" noProof="0" dirty="0">
                <a:ln>
                  <a:noFill/>
                </a:ln>
                <a:solidFill>
                  <a:srgbClr val="000000"/>
                </a:solidFill>
                <a:effectLst/>
                <a:uLnTx/>
                <a:uFillTx/>
                <a:latin typeface="Arial"/>
                <a:ea typeface="+mn-ea"/>
                <a:cs typeface="+mn-cs"/>
              </a:rPr>
              <a:t>un étrang</a:t>
            </a:r>
            <a:r>
              <a:rPr kumimoji="0" lang="fr-CA" sz="2000" b="1" i="0" u="none" strike="noStrike" kern="0" cap="none" spc="0" normalizeH="0" baseline="0" noProof="0" dirty="0">
                <a:ln>
                  <a:noFill/>
                </a:ln>
                <a:solidFill>
                  <a:srgbClr val="000000"/>
                </a:solidFill>
                <a:effectLst/>
                <a:uLnTx/>
                <a:uFillTx/>
                <a:latin typeface="Arial"/>
                <a:ea typeface="+mn-ea"/>
                <a:cs typeface="+mn-cs"/>
              </a:rPr>
              <a:t>er</a:t>
            </a:r>
            <a:r>
              <a:rPr kumimoji="0" lang="fr-CA" sz="2000" b="0" i="0" u="none" strike="noStrike" kern="0" cap="none" spc="0" normalizeH="0" baseline="0" noProof="0" dirty="0">
                <a:ln>
                  <a:noFill/>
                </a:ln>
                <a:solidFill>
                  <a:srgbClr val="000000"/>
                </a:solidFill>
                <a:effectLst/>
                <a:uLnTx/>
                <a:uFillTx/>
                <a:latin typeface="Arial"/>
                <a:ea typeface="+mn-ea"/>
                <a:cs typeface="+mn-cs"/>
              </a:rPr>
              <a:t> - une étrang</a:t>
            </a:r>
            <a:r>
              <a:rPr kumimoji="0" lang="fr-CA" sz="2000" b="1" i="0" u="none" strike="noStrike" kern="0" cap="none" spc="0" normalizeH="0" baseline="0" noProof="0" dirty="0">
                <a:ln>
                  <a:noFill/>
                </a:ln>
                <a:solidFill>
                  <a:srgbClr val="000000"/>
                </a:solidFill>
                <a:effectLst/>
                <a:uLnTx/>
                <a:uFillTx/>
                <a:latin typeface="Arial"/>
                <a:ea typeface="+mn-ea"/>
                <a:cs typeface="+mn-cs"/>
              </a:rPr>
              <a:t>ère</a:t>
            </a: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fr-CA" sz="2000" b="0" i="0" u="none" strike="noStrike" kern="0" cap="none" spc="0" normalizeH="0" baseline="0" noProof="0" dirty="0">
                <a:ln>
                  <a:noFill/>
                </a:ln>
                <a:solidFill>
                  <a:srgbClr val="000000"/>
                </a:solidFill>
                <a:effectLst/>
                <a:uLnTx/>
                <a:uFillTx/>
                <a:latin typeface="Arial"/>
                <a:ea typeface="+mn-ea"/>
                <a:cs typeface="+mn-cs"/>
              </a:rPr>
              <a:t>un écoli</a:t>
            </a:r>
            <a:r>
              <a:rPr kumimoji="0" lang="fr-CA" sz="2000" b="1" i="0" u="none" strike="noStrike" kern="0" cap="none" spc="0" normalizeH="0" baseline="0" noProof="0" dirty="0">
                <a:ln>
                  <a:noFill/>
                </a:ln>
                <a:solidFill>
                  <a:srgbClr val="000000"/>
                </a:solidFill>
                <a:effectLst/>
                <a:uLnTx/>
                <a:uFillTx/>
                <a:latin typeface="Arial"/>
                <a:ea typeface="+mn-ea"/>
                <a:cs typeface="+mn-cs"/>
              </a:rPr>
              <a:t>er</a:t>
            </a:r>
            <a:r>
              <a:rPr kumimoji="0" lang="fr-CA" sz="2000" b="0" i="0" u="none" strike="noStrike" kern="0" cap="none" spc="0" normalizeH="0" baseline="0" noProof="0" dirty="0">
                <a:ln>
                  <a:noFill/>
                </a:ln>
                <a:solidFill>
                  <a:srgbClr val="000000"/>
                </a:solidFill>
                <a:effectLst/>
                <a:uLnTx/>
                <a:uFillTx/>
                <a:latin typeface="Arial"/>
                <a:ea typeface="+mn-ea"/>
                <a:cs typeface="+mn-cs"/>
              </a:rPr>
              <a:t> - une écol</a:t>
            </a:r>
            <a:r>
              <a:rPr kumimoji="0" lang="fr-CA" sz="2000" b="1" i="0" u="none" strike="noStrike" kern="0" cap="none" spc="0" normalizeH="0" baseline="0" noProof="0" dirty="0">
                <a:ln>
                  <a:noFill/>
                </a:ln>
                <a:solidFill>
                  <a:srgbClr val="000000"/>
                </a:solidFill>
                <a:effectLst/>
                <a:uLnTx/>
                <a:uFillTx/>
                <a:latin typeface="Arial"/>
                <a:ea typeface="+mn-ea"/>
                <a:cs typeface="+mn-cs"/>
              </a:rPr>
              <a:t>ière</a:t>
            </a:r>
            <a:r>
              <a:rPr kumimoji="0" lang="fr-CA" sz="2000" b="0" i="0" u="none" strike="noStrike" kern="0" cap="none" spc="0" normalizeH="0" baseline="0" noProof="0" dirty="0">
                <a:ln>
                  <a:noFill/>
                </a:ln>
                <a:solidFill>
                  <a:srgbClr val="000000"/>
                </a:solidFill>
                <a:effectLst/>
                <a:uLnTx/>
                <a:uFillTx/>
                <a:latin typeface="Arial"/>
                <a:ea typeface="+mn-ea"/>
                <a:cs typeface="+mn-cs"/>
              </a:rPr>
              <a:t> </a:t>
            </a:r>
            <a:endParaRPr kumimoji="0" lang="en-US" sz="2000" b="0" i="0" u="none" strike="noStrike" kern="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fr-CA" sz="2400" b="0" i="0" u="none" strike="noStrike" kern="0" cap="none" spc="0" normalizeH="0" baseline="0" noProof="0" dirty="0">
                <a:ln>
                  <a:noFill/>
                </a:ln>
                <a:solidFill>
                  <a:srgbClr val="627B9A"/>
                </a:solidFill>
                <a:effectLst/>
                <a:uLnTx/>
                <a:uFillTx/>
                <a:latin typeface="Arial"/>
                <a:ea typeface="+mn-ea"/>
                <a:cs typeface="+mn-cs"/>
              </a:rPr>
              <a:t>-</a:t>
            </a:r>
            <a:r>
              <a:rPr kumimoji="0" lang="fr-CA" sz="2400" b="1" i="0" u="none" strike="noStrike" kern="0" cap="none" spc="0" normalizeH="0" baseline="0" noProof="0" dirty="0">
                <a:ln>
                  <a:noFill/>
                </a:ln>
                <a:solidFill>
                  <a:srgbClr val="627B9A"/>
                </a:solidFill>
                <a:effectLst/>
                <a:uLnTx/>
                <a:uFillTx/>
                <a:latin typeface="Arial"/>
                <a:ea typeface="+mn-ea"/>
                <a:cs typeface="+mn-cs"/>
              </a:rPr>
              <a:t>f </a:t>
            </a:r>
            <a:r>
              <a:rPr kumimoji="0" lang="fr-CA" sz="2400" b="0" i="0" u="none" strike="noStrike" kern="0" cap="none" spc="0" normalizeH="0" baseline="0" noProof="0" dirty="0">
                <a:ln>
                  <a:noFill/>
                </a:ln>
                <a:solidFill>
                  <a:srgbClr val="627B9A"/>
                </a:solidFill>
                <a:effectLst/>
                <a:uLnTx/>
                <a:uFillTx/>
                <a:latin typeface="Arial"/>
                <a:ea typeface="+mn-ea"/>
                <a:cs typeface="+mn-cs"/>
              </a:rPr>
              <a:t>	  	-</a:t>
            </a:r>
            <a:r>
              <a:rPr kumimoji="0" lang="fr-CA" sz="2400" b="1" i="0" u="none" strike="noStrike" kern="0" cap="none" spc="0" normalizeH="0" baseline="0" noProof="0" dirty="0" err="1">
                <a:ln>
                  <a:noFill/>
                </a:ln>
                <a:solidFill>
                  <a:srgbClr val="627B9A"/>
                </a:solidFill>
                <a:effectLst/>
                <a:uLnTx/>
                <a:uFillTx/>
                <a:latin typeface="Arial"/>
                <a:ea typeface="+mn-ea"/>
                <a:cs typeface="+mn-cs"/>
              </a:rPr>
              <a:t>ve</a:t>
            </a:r>
            <a:endParaRPr kumimoji="0" lang="en-US" sz="2400" b="1" i="0" u="none" strike="noStrike" kern="0" cap="none" spc="0" normalizeH="0" baseline="0" noProof="0" dirty="0">
              <a:ln>
                <a:noFill/>
              </a:ln>
              <a:solidFill>
                <a:srgbClr val="627B9A"/>
              </a:solidFill>
              <a:effectLst/>
              <a:uLnTx/>
              <a:uFillTx/>
              <a:latin typeface="Arial"/>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fr-CA" sz="2000" b="0" i="0" u="none" strike="noStrike" kern="0" cap="none" spc="0" normalizeH="0" baseline="0" noProof="0" dirty="0">
                <a:ln>
                  <a:noFill/>
                </a:ln>
                <a:solidFill>
                  <a:srgbClr val="000000"/>
                </a:solidFill>
                <a:effectLst/>
                <a:uLnTx/>
                <a:uFillTx/>
                <a:latin typeface="Arial"/>
                <a:ea typeface="+mn-ea"/>
                <a:cs typeface="+mn-cs"/>
              </a:rPr>
              <a:t>un veu</a:t>
            </a:r>
            <a:r>
              <a:rPr kumimoji="0" lang="fr-CA" sz="2000" b="1" i="0" u="none" strike="noStrike" kern="0" cap="none" spc="0" normalizeH="0" baseline="0" noProof="0" dirty="0">
                <a:ln>
                  <a:noFill/>
                </a:ln>
                <a:solidFill>
                  <a:srgbClr val="000000"/>
                </a:solidFill>
                <a:effectLst/>
                <a:uLnTx/>
                <a:uFillTx/>
                <a:latin typeface="Arial"/>
                <a:ea typeface="+mn-ea"/>
                <a:cs typeface="+mn-cs"/>
              </a:rPr>
              <a:t>f</a:t>
            </a:r>
            <a:r>
              <a:rPr kumimoji="0" lang="fr-CA" sz="2000" b="0" i="0" u="none" strike="noStrike" kern="0" cap="none" spc="0" normalizeH="0" baseline="0" noProof="0" dirty="0">
                <a:ln>
                  <a:noFill/>
                </a:ln>
                <a:solidFill>
                  <a:srgbClr val="000000"/>
                </a:solidFill>
                <a:effectLst/>
                <a:uLnTx/>
                <a:uFillTx/>
                <a:latin typeface="Arial"/>
                <a:ea typeface="+mn-ea"/>
                <a:cs typeface="+mn-cs"/>
              </a:rPr>
              <a:t> - une veu</a:t>
            </a:r>
            <a:r>
              <a:rPr kumimoji="0" lang="fr-CA" sz="2000" b="1" i="0" u="none" strike="noStrike" kern="0" cap="none" spc="0" normalizeH="0" baseline="0" noProof="0" dirty="0">
                <a:ln>
                  <a:noFill/>
                </a:ln>
                <a:solidFill>
                  <a:srgbClr val="000000"/>
                </a:solidFill>
                <a:effectLst/>
                <a:uLnTx/>
                <a:uFillTx/>
                <a:latin typeface="Arial"/>
                <a:ea typeface="+mn-ea"/>
                <a:cs typeface="+mn-cs"/>
              </a:rPr>
              <a:t>ve</a:t>
            </a:r>
            <a:endParaRPr kumimoji="0" lang="en-US" sz="2000" b="1" i="0" u="none" strike="noStrike" kern="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fr-CA" sz="2400" b="0" i="0" u="none" strike="noStrike" kern="0" cap="none" spc="0" normalizeH="0" baseline="0" noProof="0" dirty="0">
                <a:ln>
                  <a:noFill/>
                </a:ln>
                <a:solidFill>
                  <a:srgbClr val="627B9A"/>
                </a:solidFill>
                <a:effectLst/>
                <a:uLnTx/>
                <a:uFillTx/>
                <a:latin typeface="Arial"/>
                <a:ea typeface="+mn-ea"/>
                <a:cs typeface="+mn-cs"/>
              </a:rPr>
              <a:t>-</a:t>
            </a:r>
            <a:r>
              <a:rPr kumimoji="0" lang="fr-CA" sz="2400" b="1" i="0" u="none" strike="noStrike" kern="0" cap="none" spc="0" normalizeH="0" baseline="0" noProof="0" dirty="0">
                <a:ln>
                  <a:noFill/>
                </a:ln>
                <a:solidFill>
                  <a:srgbClr val="627B9A"/>
                </a:solidFill>
                <a:effectLst/>
                <a:uLnTx/>
                <a:uFillTx/>
                <a:latin typeface="Arial"/>
                <a:ea typeface="+mn-ea"/>
                <a:cs typeface="+mn-cs"/>
              </a:rPr>
              <a:t>et</a:t>
            </a:r>
            <a:r>
              <a:rPr kumimoji="0" lang="fr-CA" sz="2400" b="0" i="0" u="none" strike="noStrike" kern="0" cap="none" spc="0" normalizeH="0" baseline="0" noProof="0" dirty="0">
                <a:ln>
                  <a:noFill/>
                </a:ln>
                <a:solidFill>
                  <a:srgbClr val="627B9A"/>
                </a:solidFill>
                <a:effectLst/>
                <a:uLnTx/>
                <a:uFillTx/>
                <a:latin typeface="Arial"/>
                <a:ea typeface="+mn-ea"/>
                <a:cs typeface="+mn-cs"/>
              </a:rPr>
              <a:t> 	    -</a:t>
            </a:r>
            <a:r>
              <a:rPr kumimoji="0" lang="fr-CA" sz="2400" b="1" i="0" u="none" strike="noStrike" kern="0" cap="none" spc="0" normalizeH="0" baseline="0" noProof="0" dirty="0" err="1">
                <a:ln>
                  <a:noFill/>
                </a:ln>
                <a:solidFill>
                  <a:srgbClr val="627B9A"/>
                </a:solidFill>
                <a:effectLst/>
                <a:uLnTx/>
                <a:uFillTx/>
                <a:latin typeface="Arial"/>
                <a:ea typeface="+mn-ea"/>
                <a:cs typeface="+mn-cs"/>
              </a:rPr>
              <a:t>ette</a:t>
            </a:r>
            <a:r>
              <a:rPr kumimoji="0" lang="fr-CA" sz="2400" b="0" i="0" u="none" strike="noStrike" kern="0" cap="none" spc="0" normalizeH="0" baseline="0" noProof="0" dirty="0">
                <a:ln>
                  <a:noFill/>
                </a:ln>
                <a:solidFill>
                  <a:srgbClr val="627B9A"/>
                </a:solidFill>
                <a:effectLst/>
                <a:uLnTx/>
                <a:uFillTx/>
                <a:latin typeface="Arial"/>
                <a:ea typeface="+mn-ea"/>
                <a:cs typeface="+mn-cs"/>
              </a:rPr>
              <a:t> </a:t>
            </a:r>
            <a:r>
              <a:rPr kumimoji="0" lang="fr-CA" sz="2000" b="0" i="0" u="none" strike="noStrike" kern="0" cap="none" spc="0" normalizeH="0" baseline="0" noProof="0" dirty="0">
                <a:ln>
                  <a:noFill/>
                </a:ln>
                <a:solidFill>
                  <a:srgbClr val="000000"/>
                </a:solidFill>
                <a:effectLst/>
                <a:uLnTx/>
                <a:uFillTx/>
                <a:latin typeface="Arial"/>
                <a:ea typeface="+mn-ea"/>
                <a:cs typeface="+mn-cs"/>
              </a:rPr>
              <a:t>		      	  </a:t>
            </a:r>
            <a:endParaRPr kumimoji="0" lang="en-US" sz="2000" b="0" i="0" u="none" strike="noStrike" kern="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fr-CA" sz="2000" b="0" i="0" u="none" strike="noStrike" kern="0" cap="none" spc="0" normalizeH="0" baseline="0" noProof="0" dirty="0">
                <a:ln>
                  <a:noFill/>
                </a:ln>
                <a:solidFill>
                  <a:srgbClr val="000000"/>
                </a:solidFill>
                <a:effectLst/>
                <a:uLnTx/>
                <a:uFillTx/>
                <a:latin typeface="Arial"/>
                <a:ea typeface="+mn-ea"/>
                <a:cs typeface="+mn-cs"/>
              </a:rPr>
              <a:t>un cad</a:t>
            </a:r>
            <a:r>
              <a:rPr kumimoji="0" lang="fr-CA" sz="2000" b="1" i="0" u="none" strike="noStrike" kern="0" cap="none" spc="0" normalizeH="0" baseline="0" noProof="0" dirty="0">
                <a:ln>
                  <a:noFill/>
                </a:ln>
                <a:solidFill>
                  <a:srgbClr val="000000"/>
                </a:solidFill>
                <a:effectLst/>
                <a:uLnTx/>
                <a:uFillTx/>
                <a:latin typeface="Arial"/>
                <a:ea typeface="+mn-ea"/>
                <a:cs typeface="+mn-cs"/>
              </a:rPr>
              <a:t>et </a:t>
            </a:r>
            <a:r>
              <a:rPr kumimoji="0" lang="fr-CA" sz="2000" b="0" i="0" u="none" strike="noStrike" kern="0" cap="none" spc="0" normalizeH="0" baseline="0" noProof="0" dirty="0">
                <a:ln>
                  <a:noFill/>
                </a:ln>
                <a:solidFill>
                  <a:srgbClr val="000000"/>
                </a:solidFill>
                <a:effectLst/>
                <a:uLnTx/>
                <a:uFillTx/>
                <a:latin typeface="Arial"/>
                <a:ea typeface="+mn-ea"/>
                <a:cs typeface="+mn-cs"/>
              </a:rPr>
              <a:t>- une cad</a:t>
            </a:r>
            <a:r>
              <a:rPr kumimoji="0" lang="fr-CA" sz="2000" b="1" i="0" u="none" strike="noStrike" kern="0" cap="none" spc="0" normalizeH="0" baseline="0" noProof="0" dirty="0">
                <a:ln>
                  <a:noFill/>
                </a:ln>
                <a:solidFill>
                  <a:srgbClr val="000000"/>
                </a:solidFill>
                <a:effectLst/>
                <a:uLnTx/>
                <a:uFillTx/>
                <a:latin typeface="Arial"/>
                <a:ea typeface="+mn-ea"/>
                <a:cs typeface="+mn-cs"/>
              </a:rPr>
              <a:t>ette</a:t>
            </a:r>
            <a:endParaRPr kumimoji="0" lang="en-US" sz="2000" b="1" i="0" u="none" strike="noStrike" kern="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fr-CA" sz="2400" b="0" i="0" u="none" strike="noStrike" kern="0" cap="none" spc="0" normalizeH="0" baseline="0" noProof="0" dirty="0">
                <a:ln>
                  <a:noFill/>
                </a:ln>
                <a:solidFill>
                  <a:srgbClr val="627B9A"/>
                </a:solidFill>
                <a:effectLst/>
                <a:uLnTx/>
                <a:uFillTx/>
                <a:latin typeface="Arial"/>
                <a:ea typeface="+mn-ea"/>
                <a:cs typeface="+mn-cs"/>
              </a:rPr>
              <a:t>-</a:t>
            </a:r>
            <a:r>
              <a:rPr kumimoji="0" lang="fr-CA" sz="2400" b="1" i="0" u="none" strike="noStrike" kern="0" cap="none" spc="0" normalizeH="0" baseline="0" noProof="0" dirty="0">
                <a:ln>
                  <a:noFill/>
                </a:ln>
                <a:solidFill>
                  <a:srgbClr val="627B9A"/>
                </a:solidFill>
                <a:effectLst/>
                <a:uLnTx/>
                <a:uFillTx/>
                <a:latin typeface="Arial"/>
                <a:ea typeface="+mn-ea"/>
                <a:cs typeface="+mn-cs"/>
              </a:rPr>
              <a:t>en</a:t>
            </a:r>
            <a:r>
              <a:rPr kumimoji="0" lang="fr-CA" sz="2400" b="0" i="0" u="none" strike="noStrike" kern="0" cap="none" spc="0" normalizeH="0" baseline="0" noProof="0" dirty="0">
                <a:ln>
                  <a:noFill/>
                </a:ln>
                <a:solidFill>
                  <a:srgbClr val="627B9A"/>
                </a:solidFill>
                <a:effectLst/>
                <a:uLnTx/>
                <a:uFillTx/>
                <a:latin typeface="Arial"/>
                <a:ea typeface="+mn-ea"/>
                <a:cs typeface="+mn-cs"/>
              </a:rPr>
              <a:t>,-</a:t>
            </a:r>
            <a:r>
              <a:rPr kumimoji="0" lang="fr-CA" sz="2400" b="1" i="0" u="none" strike="noStrike" kern="0" cap="none" spc="0" normalizeH="0" baseline="0" noProof="0" dirty="0" err="1">
                <a:ln>
                  <a:noFill/>
                </a:ln>
                <a:solidFill>
                  <a:srgbClr val="627B9A"/>
                </a:solidFill>
                <a:effectLst/>
                <a:uLnTx/>
                <a:uFillTx/>
                <a:latin typeface="Arial"/>
                <a:ea typeface="+mn-ea"/>
                <a:cs typeface="+mn-cs"/>
              </a:rPr>
              <a:t>ien</a:t>
            </a:r>
            <a:r>
              <a:rPr kumimoji="0" lang="fr-CA" sz="2400" b="0" i="0" u="none" strike="noStrike" kern="0" cap="none" spc="0" normalizeH="0" baseline="0" noProof="0" dirty="0">
                <a:ln>
                  <a:noFill/>
                </a:ln>
                <a:solidFill>
                  <a:srgbClr val="627B9A"/>
                </a:solidFill>
                <a:effectLst/>
                <a:uLnTx/>
                <a:uFillTx/>
                <a:latin typeface="Arial"/>
                <a:ea typeface="+mn-ea"/>
                <a:cs typeface="+mn-cs"/>
              </a:rPr>
              <a:t>,-</a:t>
            </a:r>
            <a:r>
              <a:rPr kumimoji="0" lang="fr-CA" sz="2400" b="1" i="0" u="none" strike="noStrike" kern="0" cap="none" spc="0" normalizeH="0" baseline="0" noProof="0" dirty="0">
                <a:ln>
                  <a:noFill/>
                </a:ln>
                <a:solidFill>
                  <a:srgbClr val="627B9A"/>
                </a:solidFill>
                <a:effectLst/>
                <a:uLnTx/>
                <a:uFillTx/>
                <a:latin typeface="Arial"/>
                <a:ea typeface="+mn-ea"/>
                <a:cs typeface="+mn-cs"/>
              </a:rPr>
              <a:t>on</a:t>
            </a:r>
            <a:r>
              <a:rPr kumimoji="0" lang="fr-CA" sz="2400" b="0" i="0" u="none" strike="noStrike" kern="0" cap="none" spc="0" normalizeH="0" baseline="0" noProof="0" dirty="0">
                <a:ln>
                  <a:noFill/>
                </a:ln>
                <a:solidFill>
                  <a:srgbClr val="627B9A"/>
                </a:solidFill>
                <a:effectLst/>
                <a:uLnTx/>
                <a:uFillTx/>
                <a:latin typeface="Arial"/>
                <a:ea typeface="+mn-ea"/>
                <a:cs typeface="+mn-cs"/>
              </a:rPr>
              <a:t>        -</a:t>
            </a:r>
            <a:r>
              <a:rPr kumimoji="0" lang="fr-CA" sz="2400" b="1" i="0" u="none" strike="noStrike" kern="0" cap="none" spc="0" normalizeH="0" baseline="0" noProof="0" dirty="0">
                <a:ln>
                  <a:noFill/>
                </a:ln>
                <a:solidFill>
                  <a:srgbClr val="627B9A"/>
                </a:solidFill>
                <a:effectLst/>
                <a:uLnTx/>
                <a:uFillTx/>
                <a:latin typeface="Arial"/>
                <a:ea typeface="+mn-ea"/>
                <a:cs typeface="+mn-cs"/>
              </a:rPr>
              <a:t>enne</a:t>
            </a:r>
            <a:r>
              <a:rPr kumimoji="0" lang="fr-CA" sz="2400" b="0" i="0" u="none" strike="noStrike" kern="0" cap="none" spc="0" normalizeH="0" baseline="0" noProof="0" dirty="0">
                <a:ln>
                  <a:noFill/>
                </a:ln>
                <a:solidFill>
                  <a:srgbClr val="627B9A"/>
                </a:solidFill>
                <a:effectLst/>
                <a:uLnTx/>
                <a:uFillTx/>
                <a:latin typeface="Arial"/>
                <a:ea typeface="+mn-ea"/>
                <a:cs typeface="+mn-cs"/>
              </a:rPr>
              <a:t>,-</a:t>
            </a:r>
            <a:r>
              <a:rPr kumimoji="0" lang="fr-CA" sz="2400" b="1" i="0" u="none" strike="noStrike" kern="0" cap="none" spc="0" normalizeH="0" baseline="0" noProof="0" dirty="0" err="1">
                <a:ln>
                  <a:noFill/>
                </a:ln>
                <a:solidFill>
                  <a:srgbClr val="627B9A"/>
                </a:solidFill>
                <a:effectLst/>
                <a:uLnTx/>
                <a:uFillTx/>
                <a:latin typeface="Arial"/>
                <a:ea typeface="+mn-ea"/>
                <a:cs typeface="+mn-cs"/>
              </a:rPr>
              <a:t>ienne</a:t>
            </a:r>
            <a:r>
              <a:rPr kumimoji="0" lang="fr-CA" sz="2400" b="0" i="0" u="none" strike="noStrike" kern="0" cap="none" spc="0" normalizeH="0" baseline="0" noProof="0" dirty="0">
                <a:ln>
                  <a:noFill/>
                </a:ln>
                <a:solidFill>
                  <a:srgbClr val="627B9A"/>
                </a:solidFill>
                <a:effectLst/>
                <a:uLnTx/>
                <a:uFillTx/>
                <a:latin typeface="Arial"/>
                <a:ea typeface="+mn-ea"/>
                <a:cs typeface="+mn-cs"/>
              </a:rPr>
              <a:t>,-</a:t>
            </a:r>
            <a:r>
              <a:rPr kumimoji="0" lang="fr-CA" sz="2400" b="1" i="0" u="none" strike="noStrike" kern="0" cap="none" spc="0" normalizeH="0" baseline="0" noProof="0" dirty="0" err="1">
                <a:ln>
                  <a:noFill/>
                </a:ln>
                <a:solidFill>
                  <a:srgbClr val="627B9A"/>
                </a:solidFill>
                <a:effectLst/>
                <a:uLnTx/>
                <a:uFillTx/>
                <a:latin typeface="Arial"/>
                <a:ea typeface="+mn-ea"/>
                <a:cs typeface="+mn-cs"/>
              </a:rPr>
              <a:t>onne</a:t>
            </a:r>
            <a:r>
              <a:rPr kumimoji="0" lang="fr-CA" sz="2000" b="0" i="0" u="none" strike="noStrike" kern="0" cap="none" spc="0" normalizeH="0" baseline="0" noProof="0" dirty="0">
                <a:ln>
                  <a:noFill/>
                </a:ln>
                <a:solidFill>
                  <a:srgbClr val="000000"/>
                </a:solidFill>
                <a:effectLst/>
                <a:uLnTx/>
                <a:uFillTx/>
                <a:latin typeface="Arial"/>
                <a:ea typeface="+mn-ea"/>
                <a:cs typeface="+mn-cs"/>
              </a:rPr>
              <a:t>       </a:t>
            </a:r>
            <a:endParaRPr kumimoji="0" lang="en-US" sz="2000" b="0" i="0" u="none" strike="noStrike" kern="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fr-CA" sz="2000" b="0" i="0" u="none" strike="noStrike" kern="0" cap="none" spc="0" normalizeH="0" baseline="0" noProof="0" dirty="0">
                <a:ln>
                  <a:noFill/>
                </a:ln>
                <a:solidFill>
                  <a:srgbClr val="000000"/>
                </a:solidFill>
                <a:effectLst/>
                <a:uLnTx/>
                <a:uFillTx/>
                <a:latin typeface="Arial"/>
                <a:ea typeface="+mn-ea"/>
                <a:cs typeface="+mn-cs"/>
              </a:rPr>
              <a:t>un patr</a:t>
            </a:r>
            <a:r>
              <a:rPr kumimoji="0" lang="fr-CA" sz="2000" b="1" i="0" u="none" strike="noStrike" kern="0" cap="none" spc="0" normalizeH="0" baseline="0" noProof="0" dirty="0">
                <a:ln>
                  <a:noFill/>
                </a:ln>
                <a:solidFill>
                  <a:srgbClr val="000000"/>
                </a:solidFill>
                <a:effectLst/>
                <a:uLnTx/>
                <a:uFillTx/>
                <a:latin typeface="Arial"/>
                <a:ea typeface="+mn-ea"/>
                <a:cs typeface="+mn-cs"/>
              </a:rPr>
              <a:t>on</a:t>
            </a:r>
            <a:r>
              <a:rPr kumimoji="0" lang="fr-CA" sz="2000" b="0" i="0" u="none" strike="noStrike" kern="0" cap="none" spc="0" normalizeH="0" baseline="0" noProof="0" dirty="0">
                <a:ln>
                  <a:noFill/>
                </a:ln>
                <a:solidFill>
                  <a:srgbClr val="000000"/>
                </a:solidFill>
                <a:effectLst/>
                <a:uLnTx/>
                <a:uFillTx/>
                <a:latin typeface="Arial"/>
                <a:ea typeface="+mn-ea"/>
                <a:cs typeface="+mn-cs"/>
              </a:rPr>
              <a:t> - une patr</a:t>
            </a:r>
            <a:r>
              <a:rPr kumimoji="0" lang="fr-CA" sz="2000" b="1" i="0" u="none" strike="noStrike" kern="0" cap="none" spc="0" normalizeH="0" baseline="0" noProof="0" dirty="0">
                <a:ln>
                  <a:noFill/>
                </a:ln>
                <a:solidFill>
                  <a:srgbClr val="000000"/>
                </a:solidFill>
                <a:effectLst/>
                <a:uLnTx/>
                <a:uFillTx/>
                <a:latin typeface="Arial"/>
                <a:ea typeface="+mn-ea"/>
                <a:cs typeface="+mn-cs"/>
              </a:rPr>
              <a:t>onne</a:t>
            </a:r>
            <a:r>
              <a:rPr kumimoji="0" lang="fr-CA" sz="2000" b="0" i="0" u="none" strike="noStrike" kern="0" cap="none" spc="0" normalizeH="0" baseline="0" noProof="0" dirty="0">
                <a:ln>
                  <a:noFill/>
                </a:ln>
                <a:solidFill>
                  <a:srgbClr val="000000"/>
                </a:solidFill>
                <a:effectLst/>
                <a:uLnTx/>
                <a:uFillTx/>
                <a:latin typeface="Arial"/>
                <a:ea typeface="+mn-ea"/>
                <a:cs typeface="+mn-cs"/>
              </a:rPr>
              <a:t>, </a:t>
            </a:r>
            <a:endParaRPr kumimoji="0" lang="en-US" sz="2000" b="0" i="0" u="none" strike="noStrike" kern="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fr-CA" sz="2000" b="0" i="0" u="none" strike="noStrike" kern="0" cap="none" spc="0" normalizeH="0" baseline="0" noProof="0" dirty="0">
                <a:ln>
                  <a:noFill/>
                </a:ln>
                <a:solidFill>
                  <a:srgbClr val="000000"/>
                </a:solidFill>
                <a:effectLst/>
                <a:uLnTx/>
                <a:uFillTx/>
                <a:latin typeface="Arial"/>
                <a:ea typeface="+mn-ea"/>
                <a:cs typeface="+mn-cs"/>
              </a:rPr>
              <a:t>un Canad</a:t>
            </a:r>
            <a:r>
              <a:rPr kumimoji="0" lang="fr-CA" sz="2000" b="1" i="0" u="none" strike="noStrike" kern="0" cap="none" spc="0" normalizeH="0" baseline="0" noProof="0" dirty="0">
                <a:ln>
                  <a:noFill/>
                </a:ln>
                <a:solidFill>
                  <a:srgbClr val="000000"/>
                </a:solidFill>
                <a:effectLst/>
                <a:uLnTx/>
                <a:uFillTx/>
                <a:latin typeface="Arial"/>
                <a:ea typeface="+mn-ea"/>
                <a:cs typeface="+mn-cs"/>
              </a:rPr>
              <a:t>ien</a:t>
            </a:r>
            <a:r>
              <a:rPr kumimoji="0" lang="fr-CA" sz="2000" b="0" i="0" u="none" strike="noStrike" kern="0" cap="none" spc="0" normalizeH="0" baseline="0" noProof="0" dirty="0">
                <a:ln>
                  <a:noFill/>
                </a:ln>
                <a:solidFill>
                  <a:srgbClr val="000000"/>
                </a:solidFill>
                <a:effectLst/>
                <a:uLnTx/>
                <a:uFillTx/>
                <a:latin typeface="Arial"/>
                <a:ea typeface="+mn-ea"/>
                <a:cs typeface="+mn-cs"/>
              </a:rPr>
              <a:t> - une Canad</a:t>
            </a:r>
            <a:r>
              <a:rPr kumimoji="0" lang="fr-CA" sz="2000" b="1" i="0" u="none" strike="noStrike" kern="0" cap="none" spc="0" normalizeH="0" baseline="0" noProof="0" dirty="0">
                <a:ln>
                  <a:noFill/>
                </a:ln>
                <a:solidFill>
                  <a:srgbClr val="000000"/>
                </a:solidFill>
                <a:effectLst/>
                <a:uLnTx/>
                <a:uFillTx/>
                <a:latin typeface="Arial"/>
                <a:ea typeface="+mn-ea"/>
                <a:cs typeface="+mn-cs"/>
              </a:rPr>
              <a:t>ienne</a:t>
            </a: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fr-CA" sz="1800" b="0" i="0" u="none" strike="noStrike" kern="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fr-CA" sz="2400" b="0" i="0" u="none" strike="noStrike" kern="0" cap="none" spc="0" normalizeH="0" baseline="0" noProof="0" dirty="0">
                <a:ln>
                  <a:noFill/>
                </a:ln>
                <a:solidFill>
                  <a:srgbClr val="627B9A"/>
                </a:solidFill>
                <a:effectLst/>
                <a:uLnTx/>
                <a:uFillTx/>
                <a:latin typeface="Arial"/>
                <a:ea typeface="+mn-ea"/>
                <a:cs typeface="+mn-cs"/>
              </a:rPr>
              <a:t>- </a:t>
            </a:r>
            <a:r>
              <a:rPr kumimoji="0" lang="fr-CA" sz="2400" b="1" i="0" u="none" strike="noStrike" kern="0" cap="none" spc="0" normalizeH="0" baseline="0" noProof="0" dirty="0">
                <a:ln>
                  <a:noFill/>
                </a:ln>
                <a:solidFill>
                  <a:srgbClr val="627B9A"/>
                </a:solidFill>
                <a:effectLst/>
                <a:uLnTx/>
                <a:uFillTx/>
                <a:latin typeface="Arial"/>
                <a:ea typeface="+mn-ea"/>
                <a:cs typeface="+mn-cs"/>
              </a:rPr>
              <a:t>el</a:t>
            </a:r>
            <a:r>
              <a:rPr kumimoji="0" lang="fr-CA" sz="2400" b="0" i="0" u="none" strike="noStrike" kern="0" cap="none" spc="0" normalizeH="0" baseline="0" noProof="0" dirty="0">
                <a:ln>
                  <a:noFill/>
                </a:ln>
                <a:solidFill>
                  <a:srgbClr val="627B9A"/>
                </a:solidFill>
                <a:effectLst/>
                <a:uLnTx/>
                <a:uFillTx/>
                <a:latin typeface="Arial"/>
                <a:ea typeface="+mn-ea"/>
                <a:cs typeface="+mn-cs"/>
              </a:rPr>
              <a:t>, -</a:t>
            </a:r>
            <a:r>
              <a:rPr kumimoji="0" lang="fr-CA" sz="2400" b="1" i="0" u="none" strike="noStrike" kern="0" cap="none" spc="0" normalizeH="0" baseline="0" noProof="0" dirty="0">
                <a:ln>
                  <a:noFill/>
                </a:ln>
                <a:solidFill>
                  <a:srgbClr val="627B9A"/>
                </a:solidFill>
                <a:effectLst/>
                <a:uLnTx/>
                <a:uFillTx/>
                <a:latin typeface="Arial"/>
                <a:ea typeface="+mn-ea"/>
                <a:cs typeface="+mn-cs"/>
              </a:rPr>
              <a:t>eau</a:t>
            </a:r>
            <a:r>
              <a:rPr kumimoji="0" lang="fr-CA" sz="2400" b="0" i="0" u="none" strike="noStrike" kern="0" cap="none" spc="0" normalizeH="0" baseline="0" noProof="0" dirty="0">
                <a:ln>
                  <a:noFill/>
                </a:ln>
                <a:solidFill>
                  <a:srgbClr val="627B9A"/>
                </a:solidFill>
                <a:effectLst/>
                <a:uLnTx/>
                <a:uFillTx/>
                <a:latin typeface="Arial"/>
                <a:ea typeface="+mn-ea"/>
                <a:cs typeface="+mn-cs"/>
              </a:rPr>
              <a:t>  	-</a:t>
            </a:r>
            <a:r>
              <a:rPr kumimoji="0" lang="fr-CA" sz="2400" b="1" i="0" u="none" strike="noStrike" kern="0" cap="none" spc="0" normalizeH="0" baseline="0" noProof="0" dirty="0">
                <a:ln>
                  <a:noFill/>
                </a:ln>
                <a:solidFill>
                  <a:srgbClr val="627B9A"/>
                </a:solidFill>
                <a:effectLst/>
                <a:uLnTx/>
                <a:uFillTx/>
                <a:latin typeface="Arial"/>
                <a:ea typeface="+mn-ea"/>
                <a:cs typeface="+mn-cs"/>
              </a:rPr>
              <a:t>elle</a:t>
            </a:r>
            <a:endParaRPr kumimoji="0" lang="en-US" sz="2400" b="1" i="0" u="none" strike="noStrike" kern="0" cap="none" spc="0" normalizeH="0" baseline="0" noProof="0" dirty="0">
              <a:ln>
                <a:noFill/>
              </a:ln>
              <a:solidFill>
                <a:srgbClr val="627B9A"/>
              </a:solidFill>
              <a:effectLst/>
              <a:uLnTx/>
              <a:uFillTx/>
              <a:latin typeface="Arial"/>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fr-CA" sz="2000" b="0" i="0" u="none" strike="noStrike" kern="0" cap="none" spc="0" normalizeH="0" baseline="0" noProof="0" dirty="0">
                <a:ln>
                  <a:noFill/>
                </a:ln>
                <a:solidFill>
                  <a:srgbClr val="000000"/>
                </a:solidFill>
                <a:effectLst/>
                <a:uLnTx/>
                <a:uFillTx/>
                <a:latin typeface="Arial"/>
                <a:ea typeface="+mn-ea"/>
                <a:cs typeface="+mn-cs"/>
              </a:rPr>
              <a:t>un colon</a:t>
            </a:r>
            <a:r>
              <a:rPr kumimoji="0" lang="fr-CA" sz="2000" b="1" i="0" u="none" strike="noStrike" kern="0" cap="none" spc="0" normalizeH="0" baseline="0" noProof="0" dirty="0">
                <a:ln>
                  <a:noFill/>
                </a:ln>
                <a:solidFill>
                  <a:srgbClr val="000000"/>
                </a:solidFill>
                <a:effectLst/>
                <a:uLnTx/>
                <a:uFillTx/>
                <a:latin typeface="Arial"/>
                <a:ea typeface="+mn-ea"/>
                <a:cs typeface="+mn-cs"/>
              </a:rPr>
              <a:t>el</a:t>
            </a:r>
            <a:r>
              <a:rPr kumimoji="0" lang="fr-CA" sz="2000" b="0" i="0" u="none" strike="noStrike" kern="0" cap="none" spc="0" normalizeH="0" baseline="0" noProof="0" dirty="0">
                <a:ln>
                  <a:noFill/>
                </a:ln>
                <a:solidFill>
                  <a:srgbClr val="000000"/>
                </a:solidFill>
                <a:effectLst/>
                <a:uLnTx/>
                <a:uFillTx/>
                <a:latin typeface="Arial"/>
                <a:ea typeface="+mn-ea"/>
                <a:cs typeface="+mn-cs"/>
              </a:rPr>
              <a:t> - une colon</a:t>
            </a:r>
            <a:r>
              <a:rPr kumimoji="0" lang="fr-CA" sz="2000" b="1" i="0" u="none" strike="noStrike" kern="0" cap="none" spc="0" normalizeH="0" baseline="0" noProof="0" dirty="0">
                <a:ln>
                  <a:noFill/>
                </a:ln>
                <a:solidFill>
                  <a:srgbClr val="000000"/>
                </a:solidFill>
                <a:effectLst/>
                <a:uLnTx/>
                <a:uFillTx/>
                <a:latin typeface="Arial"/>
                <a:ea typeface="+mn-ea"/>
                <a:cs typeface="+mn-cs"/>
              </a:rPr>
              <a:t>elle</a:t>
            </a:r>
            <a:endParaRPr kumimoji="0" lang="en-US" sz="2000" b="1" i="0" u="none" strike="noStrike" kern="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fr-CA" sz="2000" b="0" i="0" u="none" strike="noStrike" kern="0" cap="none" spc="0" normalizeH="0" baseline="0" noProof="0" dirty="0">
                <a:ln>
                  <a:noFill/>
                </a:ln>
                <a:solidFill>
                  <a:srgbClr val="000000"/>
                </a:solidFill>
                <a:effectLst/>
                <a:uLnTx/>
                <a:uFillTx/>
                <a:latin typeface="Arial"/>
                <a:ea typeface="+mn-ea"/>
                <a:cs typeface="+mn-cs"/>
              </a:rPr>
              <a:t>une jum</a:t>
            </a:r>
            <a:r>
              <a:rPr kumimoji="0" lang="fr-CA" sz="2000" b="1" i="0" u="none" strike="noStrike" kern="0" cap="none" spc="0" normalizeH="0" baseline="0" noProof="0" dirty="0">
                <a:ln>
                  <a:noFill/>
                </a:ln>
                <a:solidFill>
                  <a:srgbClr val="000000"/>
                </a:solidFill>
                <a:effectLst/>
                <a:uLnTx/>
                <a:uFillTx/>
                <a:latin typeface="Arial"/>
                <a:ea typeface="+mn-ea"/>
                <a:cs typeface="+mn-cs"/>
              </a:rPr>
              <a:t>eau</a:t>
            </a:r>
            <a:r>
              <a:rPr kumimoji="0" lang="fr-CA" sz="2000" b="0" i="0" u="none" strike="noStrike" kern="0" cap="none" spc="0" normalizeH="0" baseline="0" noProof="0" dirty="0">
                <a:ln>
                  <a:noFill/>
                </a:ln>
                <a:solidFill>
                  <a:srgbClr val="000000"/>
                </a:solidFill>
                <a:effectLst/>
                <a:uLnTx/>
                <a:uFillTx/>
                <a:latin typeface="Arial"/>
                <a:ea typeface="+mn-ea"/>
                <a:cs typeface="+mn-cs"/>
              </a:rPr>
              <a:t> - une jum</a:t>
            </a:r>
            <a:r>
              <a:rPr kumimoji="0" lang="fr-CA" sz="2000" b="1" i="0" u="none" strike="noStrike" kern="0" cap="none" spc="0" normalizeH="0" baseline="0" noProof="0" dirty="0">
                <a:ln>
                  <a:noFill/>
                </a:ln>
                <a:solidFill>
                  <a:srgbClr val="000000"/>
                </a:solidFill>
                <a:effectLst/>
                <a:uLnTx/>
                <a:uFillTx/>
                <a:latin typeface="Arial"/>
                <a:ea typeface="+mn-ea"/>
                <a:cs typeface="+mn-cs"/>
              </a:rPr>
              <a:t>elle</a:t>
            </a:r>
            <a:r>
              <a:rPr kumimoji="0" lang="fr-CA" sz="2000" b="0" i="0" u="none" strike="noStrike" kern="0" cap="none" spc="0" normalizeH="0" baseline="0" noProof="0" dirty="0">
                <a:ln>
                  <a:noFill/>
                </a:ln>
                <a:solidFill>
                  <a:srgbClr val="000000"/>
                </a:solidFill>
                <a:effectLst/>
                <a:uLnTx/>
                <a:uFillTx/>
                <a:latin typeface="Arial"/>
                <a:ea typeface="+mn-ea"/>
                <a:cs typeface="+mn-cs"/>
              </a:rPr>
              <a:t> </a:t>
            </a:r>
            <a:endParaRPr kumimoji="0" lang="en-US" sz="2000" b="0" i="0" u="none" strike="noStrike" kern="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fr-CA" sz="3600" b="0" i="0" u="none" strike="noStrike" kern="0" cap="none" spc="0" normalizeH="0" baseline="0" noProof="0" dirty="0">
              <a:ln>
                <a:noFill/>
              </a:ln>
              <a:solidFill>
                <a:srgbClr val="000000"/>
              </a:solidFill>
              <a:effectLst/>
              <a:uLnTx/>
              <a:uFillTx/>
              <a:latin typeface="Arial"/>
              <a:ea typeface="+mn-ea"/>
              <a:cs typeface="+mn-cs"/>
            </a:endParaRPr>
          </a:p>
        </p:txBody>
      </p:sp>
      <p:sp>
        <p:nvSpPr>
          <p:cNvPr id="16" name="Right Arrow 7">
            <a:extLst>
              <a:ext uri="{FF2B5EF4-FFF2-40B4-BE49-F238E27FC236}">
                <a16:creationId xmlns:a16="http://schemas.microsoft.com/office/drawing/2014/main" id="{F81E80C7-F0FE-A838-4EFB-95812D23A1FE}"/>
              </a:ext>
            </a:extLst>
          </p:cNvPr>
          <p:cNvSpPr/>
          <p:nvPr>
            <p:custDataLst>
              <p:tags r:id="rId2"/>
            </p:custDataLst>
          </p:nvPr>
        </p:nvSpPr>
        <p:spPr>
          <a:xfrm>
            <a:off x="2057399" y="1023952"/>
            <a:ext cx="247111" cy="209940"/>
          </a:xfrm>
          <a:prstGeom prst="rightArrow">
            <a:avLst/>
          </a:prstGeom>
          <a:solidFill>
            <a:srgbClr val="A3C7E7"/>
          </a:solidFill>
          <a:ln>
            <a:noFill/>
          </a:ln>
        </p:spPr>
        <p:style>
          <a:lnRef idx="0">
            <a:scrgbClr r="0" g="0" b="0"/>
          </a:lnRef>
          <a:fillRef idx="0">
            <a:scrgbClr r="0" g="0" b="0"/>
          </a:fillRef>
          <a:effectRef idx="0">
            <a:scrgbClr r="0" g="0" b="0"/>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A" sz="2400" b="0" i="0" u="none" strike="noStrike" kern="0" cap="none" spc="0" normalizeH="0" baseline="0" noProof="0">
              <a:ln>
                <a:noFill/>
              </a:ln>
              <a:solidFill>
                <a:srgbClr val="FFFFFF"/>
              </a:solidFill>
              <a:effectLst/>
              <a:uLnTx/>
              <a:uFillTx/>
              <a:latin typeface="Arial"/>
              <a:ea typeface="+mn-ea"/>
              <a:cs typeface="+mn-cs"/>
            </a:endParaRPr>
          </a:p>
        </p:txBody>
      </p:sp>
      <p:sp>
        <p:nvSpPr>
          <p:cNvPr id="17" name="Right Arrow 8">
            <a:extLst>
              <a:ext uri="{FF2B5EF4-FFF2-40B4-BE49-F238E27FC236}">
                <a16:creationId xmlns:a16="http://schemas.microsoft.com/office/drawing/2014/main" id="{BDB84228-9D14-7959-079B-01F5D545A5D2}"/>
              </a:ext>
            </a:extLst>
          </p:cNvPr>
          <p:cNvSpPr/>
          <p:nvPr>
            <p:custDataLst>
              <p:tags r:id="rId3"/>
            </p:custDataLst>
          </p:nvPr>
        </p:nvSpPr>
        <p:spPr>
          <a:xfrm>
            <a:off x="1248043" y="2318934"/>
            <a:ext cx="247111" cy="209940"/>
          </a:xfrm>
          <a:prstGeom prst="rightArrow">
            <a:avLst/>
          </a:prstGeom>
          <a:solidFill>
            <a:srgbClr val="A3C7E7"/>
          </a:solidFill>
          <a:ln>
            <a:noFill/>
          </a:ln>
        </p:spPr>
        <p:style>
          <a:lnRef idx="0">
            <a:scrgbClr r="0" g="0" b="0"/>
          </a:lnRef>
          <a:fillRef idx="0">
            <a:scrgbClr r="0" g="0" b="0"/>
          </a:fillRef>
          <a:effectRef idx="0">
            <a:scrgbClr r="0" g="0" b="0"/>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A" sz="2400" b="0" i="0" u="none" strike="noStrike" kern="0" cap="none" spc="0" normalizeH="0" baseline="0" noProof="0">
              <a:ln>
                <a:noFill/>
              </a:ln>
              <a:solidFill>
                <a:srgbClr val="FFFFFF"/>
              </a:solidFill>
              <a:effectLst/>
              <a:uLnTx/>
              <a:uFillTx/>
              <a:latin typeface="Arial"/>
              <a:ea typeface="+mn-ea"/>
              <a:cs typeface="+mn-cs"/>
            </a:endParaRPr>
          </a:p>
        </p:txBody>
      </p:sp>
      <p:sp>
        <p:nvSpPr>
          <p:cNvPr id="18" name="Right Arrow 9">
            <a:extLst>
              <a:ext uri="{FF2B5EF4-FFF2-40B4-BE49-F238E27FC236}">
                <a16:creationId xmlns:a16="http://schemas.microsoft.com/office/drawing/2014/main" id="{555F1860-1C9E-E81A-042D-ECE5B22686C9}"/>
              </a:ext>
            </a:extLst>
          </p:cNvPr>
          <p:cNvSpPr/>
          <p:nvPr>
            <p:custDataLst>
              <p:tags r:id="rId4"/>
            </p:custDataLst>
          </p:nvPr>
        </p:nvSpPr>
        <p:spPr>
          <a:xfrm>
            <a:off x="1495154" y="3293868"/>
            <a:ext cx="247111" cy="209940"/>
          </a:xfrm>
          <a:prstGeom prst="rightArrow">
            <a:avLst/>
          </a:prstGeom>
          <a:solidFill>
            <a:srgbClr val="A3C7E7"/>
          </a:solidFill>
          <a:ln>
            <a:noFill/>
          </a:ln>
        </p:spPr>
        <p:style>
          <a:lnRef idx="0">
            <a:scrgbClr r="0" g="0" b="0"/>
          </a:lnRef>
          <a:fillRef idx="0">
            <a:scrgbClr r="0" g="0" b="0"/>
          </a:fillRef>
          <a:effectRef idx="0">
            <a:scrgbClr r="0" g="0" b="0"/>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A" sz="2400" b="0" i="0" u="none" strike="noStrike" kern="0" cap="none" spc="0" normalizeH="0" baseline="0" noProof="0">
              <a:ln>
                <a:noFill/>
              </a:ln>
              <a:solidFill>
                <a:srgbClr val="FFFFFF"/>
              </a:solidFill>
              <a:effectLst/>
              <a:uLnTx/>
              <a:uFillTx/>
              <a:latin typeface="Arial"/>
              <a:ea typeface="+mn-ea"/>
              <a:cs typeface="+mn-cs"/>
            </a:endParaRPr>
          </a:p>
        </p:txBody>
      </p:sp>
      <p:sp>
        <p:nvSpPr>
          <p:cNvPr id="19" name="Right Arrow 10">
            <a:extLst>
              <a:ext uri="{FF2B5EF4-FFF2-40B4-BE49-F238E27FC236}">
                <a16:creationId xmlns:a16="http://schemas.microsoft.com/office/drawing/2014/main" id="{44F4DF38-B40F-DEAD-A478-F5D12292F8AD}"/>
              </a:ext>
            </a:extLst>
          </p:cNvPr>
          <p:cNvSpPr/>
          <p:nvPr>
            <p:custDataLst>
              <p:tags r:id="rId5"/>
            </p:custDataLst>
          </p:nvPr>
        </p:nvSpPr>
        <p:spPr>
          <a:xfrm>
            <a:off x="2491564" y="4269985"/>
            <a:ext cx="247111" cy="209940"/>
          </a:xfrm>
          <a:prstGeom prst="rightArrow">
            <a:avLst/>
          </a:prstGeom>
          <a:solidFill>
            <a:srgbClr val="A3C7E7"/>
          </a:solidFill>
          <a:ln>
            <a:noFill/>
          </a:ln>
        </p:spPr>
        <p:style>
          <a:lnRef idx="0">
            <a:scrgbClr r="0" g="0" b="0"/>
          </a:lnRef>
          <a:fillRef idx="0">
            <a:scrgbClr r="0" g="0" b="0"/>
          </a:fillRef>
          <a:effectRef idx="0">
            <a:scrgbClr r="0" g="0" b="0"/>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A" sz="2400" b="0" i="0" u="none" strike="noStrike" kern="0" cap="none" spc="0" normalizeH="0" baseline="0" noProof="0">
              <a:ln>
                <a:noFill/>
              </a:ln>
              <a:solidFill>
                <a:srgbClr val="FFFFFF"/>
              </a:solidFill>
              <a:effectLst/>
              <a:uLnTx/>
              <a:uFillTx/>
              <a:latin typeface="Arial"/>
              <a:ea typeface="+mn-ea"/>
              <a:cs typeface="+mn-cs"/>
            </a:endParaRPr>
          </a:p>
        </p:txBody>
      </p:sp>
      <p:sp>
        <p:nvSpPr>
          <p:cNvPr id="20" name="Right Arrow 12">
            <a:extLst>
              <a:ext uri="{FF2B5EF4-FFF2-40B4-BE49-F238E27FC236}">
                <a16:creationId xmlns:a16="http://schemas.microsoft.com/office/drawing/2014/main" id="{4D3253EB-956E-B249-2A03-90A1EC3AA0C7}"/>
              </a:ext>
            </a:extLst>
          </p:cNvPr>
          <p:cNvSpPr/>
          <p:nvPr>
            <p:custDataLst>
              <p:tags r:id="rId6"/>
            </p:custDataLst>
          </p:nvPr>
        </p:nvSpPr>
        <p:spPr>
          <a:xfrm>
            <a:off x="2124342" y="5561012"/>
            <a:ext cx="247111" cy="209940"/>
          </a:xfrm>
          <a:prstGeom prst="rightArrow">
            <a:avLst/>
          </a:prstGeom>
          <a:solidFill>
            <a:srgbClr val="A3C7E7"/>
          </a:solidFill>
          <a:ln>
            <a:noFill/>
          </a:ln>
        </p:spPr>
        <p:style>
          <a:lnRef idx="0">
            <a:scrgbClr r="0" g="0" b="0"/>
          </a:lnRef>
          <a:fillRef idx="0">
            <a:scrgbClr r="0" g="0" b="0"/>
          </a:fillRef>
          <a:effectRef idx="0">
            <a:scrgbClr r="0" g="0" b="0"/>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A" sz="2400" b="0" i="0" u="none" strike="noStrike" kern="0" cap="none" spc="0" normalizeH="0" baseline="0" noProof="0">
              <a:ln>
                <a:noFill/>
              </a:ln>
              <a:solidFill>
                <a:srgbClr val="FFFFFF"/>
              </a:solidFill>
              <a:effectLst/>
              <a:uLnTx/>
              <a:uFillTx/>
              <a:latin typeface="Arial"/>
              <a:ea typeface="+mn-ea"/>
              <a:cs typeface="+mn-cs"/>
            </a:endParaRPr>
          </a:p>
        </p:txBody>
      </p:sp>
      <p:sp>
        <p:nvSpPr>
          <p:cNvPr id="21" name="Right Arrow 17">
            <a:extLst>
              <a:ext uri="{FF2B5EF4-FFF2-40B4-BE49-F238E27FC236}">
                <a16:creationId xmlns:a16="http://schemas.microsoft.com/office/drawing/2014/main" id="{FF2EEAA1-8FB7-5559-190C-181A00EB6292}"/>
              </a:ext>
            </a:extLst>
          </p:cNvPr>
          <p:cNvSpPr/>
          <p:nvPr>
            <p:custDataLst>
              <p:tags r:id="rId7"/>
            </p:custDataLst>
          </p:nvPr>
        </p:nvSpPr>
        <p:spPr>
          <a:xfrm>
            <a:off x="6941821" y="1057767"/>
            <a:ext cx="190500" cy="176212"/>
          </a:xfrm>
          <a:prstGeom prst="rightArrow">
            <a:avLst/>
          </a:prstGeom>
          <a:solidFill>
            <a:srgbClr val="A3C7E7"/>
          </a:solidFill>
          <a:ln>
            <a:noFill/>
          </a:ln>
        </p:spPr>
        <p:style>
          <a:lnRef idx="0">
            <a:scrgbClr r="0" g="0" b="0"/>
          </a:lnRef>
          <a:fillRef idx="0">
            <a:scrgbClr r="0" g="0" b="0"/>
          </a:fillRef>
          <a:effectRef idx="0">
            <a:scrgbClr r="0" g="0" b="0"/>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A" sz="1800" b="0" i="0" u="none" strike="noStrike" kern="0" cap="none" spc="0" normalizeH="0" baseline="0" noProof="0">
              <a:ln>
                <a:noFill/>
              </a:ln>
              <a:solidFill>
                <a:srgbClr val="FFFFFF"/>
              </a:solidFill>
              <a:effectLst/>
              <a:uLnTx/>
              <a:uFillTx/>
              <a:latin typeface="Arial"/>
              <a:ea typeface="+mn-ea"/>
              <a:cs typeface="+mn-cs"/>
            </a:endParaRPr>
          </a:p>
        </p:txBody>
      </p:sp>
      <p:sp>
        <p:nvSpPr>
          <p:cNvPr id="22" name="Right Arrow 18">
            <a:extLst>
              <a:ext uri="{FF2B5EF4-FFF2-40B4-BE49-F238E27FC236}">
                <a16:creationId xmlns:a16="http://schemas.microsoft.com/office/drawing/2014/main" id="{FEBD1325-C641-E3EA-2EAB-DC095663D0A7}"/>
              </a:ext>
            </a:extLst>
          </p:cNvPr>
          <p:cNvSpPr/>
          <p:nvPr>
            <p:custDataLst>
              <p:tags r:id="rId8"/>
            </p:custDataLst>
          </p:nvPr>
        </p:nvSpPr>
        <p:spPr>
          <a:xfrm>
            <a:off x="8172453" y="2223532"/>
            <a:ext cx="190500" cy="176212"/>
          </a:xfrm>
          <a:prstGeom prst="rightArrow">
            <a:avLst/>
          </a:prstGeom>
          <a:solidFill>
            <a:srgbClr val="A3C7E7"/>
          </a:solidFill>
          <a:ln>
            <a:noFill/>
          </a:ln>
        </p:spPr>
        <p:style>
          <a:lnRef idx="0">
            <a:scrgbClr r="0" g="0" b="0"/>
          </a:lnRef>
          <a:fillRef idx="0">
            <a:scrgbClr r="0" g="0" b="0"/>
          </a:fillRef>
          <a:effectRef idx="0">
            <a:scrgbClr r="0" g="0" b="0"/>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A" sz="1800" b="0" i="0" u="none" strike="noStrike" kern="0" cap="none" spc="0" normalizeH="0" baseline="0" noProof="0">
              <a:ln>
                <a:noFill/>
              </a:ln>
              <a:solidFill>
                <a:srgbClr val="FFFFFF"/>
              </a:solidFill>
              <a:effectLst/>
              <a:uLnTx/>
              <a:uFillTx/>
              <a:latin typeface="Arial"/>
              <a:ea typeface="+mn-ea"/>
              <a:cs typeface="+mn-cs"/>
            </a:endParaRPr>
          </a:p>
        </p:txBody>
      </p:sp>
      <p:sp>
        <p:nvSpPr>
          <p:cNvPr id="23" name="Right Arrow 19">
            <a:extLst>
              <a:ext uri="{FF2B5EF4-FFF2-40B4-BE49-F238E27FC236}">
                <a16:creationId xmlns:a16="http://schemas.microsoft.com/office/drawing/2014/main" id="{456523DC-6470-6881-4FD3-122DA52C70C7}"/>
              </a:ext>
            </a:extLst>
          </p:cNvPr>
          <p:cNvSpPr/>
          <p:nvPr>
            <p:custDataLst>
              <p:tags r:id="rId9"/>
            </p:custDataLst>
          </p:nvPr>
        </p:nvSpPr>
        <p:spPr>
          <a:xfrm>
            <a:off x="7359650" y="4759958"/>
            <a:ext cx="190500" cy="176212"/>
          </a:xfrm>
          <a:prstGeom prst="rightArrow">
            <a:avLst/>
          </a:prstGeom>
          <a:solidFill>
            <a:srgbClr val="A3C7E7"/>
          </a:solidFill>
          <a:ln>
            <a:noFill/>
          </a:ln>
        </p:spPr>
        <p:style>
          <a:lnRef idx="0">
            <a:scrgbClr r="0" g="0" b="0"/>
          </a:lnRef>
          <a:fillRef idx="0">
            <a:scrgbClr r="0" g="0" b="0"/>
          </a:fillRef>
          <a:effectRef idx="0">
            <a:scrgbClr r="0" g="0" b="0"/>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A" sz="1800" b="0" i="0" u="none" strike="noStrike" kern="0" cap="none" spc="0" normalizeH="0" baseline="0" noProof="0">
              <a:ln>
                <a:noFill/>
              </a:ln>
              <a:solidFill>
                <a:srgbClr val="FFFFFF"/>
              </a:solidFill>
              <a:effectLst/>
              <a:uLnTx/>
              <a:uFillTx/>
              <a:latin typeface="Arial"/>
              <a:ea typeface="+mn-ea"/>
              <a:cs typeface="+mn-cs"/>
            </a:endParaRPr>
          </a:p>
        </p:txBody>
      </p:sp>
      <p:sp>
        <p:nvSpPr>
          <p:cNvPr id="24" name="Right Arrow 20">
            <a:extLst>
              <a:ext uri="{FF2B5EF4-FFF2-40B4-BE49-F238E27FC236}">
                <a16:creationId xmlns:a16="http://schemas.microsoft.com/office/drawing/2014/main" id="{0DB7A028-D76F-BD80-08B8-D45B24BA3662}"/>
              </a:ext>
            </a:extLst>
          </p:cNvPr>
          <p:cNvSpPr/>
          <p:nvPr>
            <p:custDataLst>
              <p:tags r:id="rId10"/>
            </p:custDataLst>
          </p:nvPr>
        </p:nvSpPr>
        <p:spPr>
          <a:xfrm>
            <a:off x="7344410" y="6284436"/>
            <a:ext cx="190500" cy="176212"/>
          </a:xfrm>
          <a:prstGeom prst="rightArrow">
            <a:avLst/>
          </a:prstGeom>
          <a:solidFill>
            <a:srgbClr val="A3C7E7"/>
          </a:solidFill>
          <a:ln>
            <a:noFill/>
          </a:ln>
        </p:spPr>
        <p:style>
          <a:lnRef idx="0">
            <a:scrgbClr r="0" g="0" b="0"/>
          </a:lnRef>
          <a:fillRef idx="0">
            <a:scrgbClr r="0" g="0" b="0"/>
          </a:fillRef>
          <a:effectRef idx="0">
            <a:scrgbClr r="0" g="0" b="0"/>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A" sz="1800" b="0" i="0" u="none" strike="noStrike" kern="0" cap="none" spc="0" normalizeH="0" baseline="0" noProof="0">
              <a:ln>
                <a:noFill/>
              </a:ln>
              <a:solidFill>
                <a:srgbClr val="FFFFFF"/>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322765709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5">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5">
                                            <p:txEl>
                                              <p:pRg st="10" end="1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5">
                                            <p:txEl>
                                              <p:pRg st="11" end="1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5">
                                            <p:txEl>
                                              <p:pRg st="12" end="12"/>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5">
                                            <p:txEl>
                                              <p:pRg st="14" end="14"/>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5">
                                            <p:txEl>
                                              <p:pRg st="15" end="15"/>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5">
                                            <p:txEl>
                                              <p:pRg st="16" end="16"/>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4">
                                            <p:txEl>
                                              <p:pRg st="0" end="0"/>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4">
                                            <p:txEl>
                                              <p:pRg st="1" end="1"/>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1"/>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14">
                                            <p:txEl>
                                              <p:pRg st="3" end="3"/>
                                            </p:txEl>
                                          </p:spTgt>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4">
                                            <p:txEl>
                                              <p:pRg st="4" end="4"/>
                                            </p:txEl>
                                          </p:spTgt>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4">
                                            <p:txEl>
                                              <p:pRg st="5" end="5"/>
                                            </p:txEl>
                                          </p:spTgt>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4">
                                            <p:txEl>
                                              <p:pRg st="6" end="6"/>
                                            </p:txEl>
                                          </p:spTgt>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22"/>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14">
                                            <p:txEl>
                                              <p:pRg st="7" end="7"/>
                                            </p:txEl>
                                          </p:spTgt>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14">
                                            <p:txEl>
                                              <p:pRg st="9" end="9"/>
                                            </p:txEl>
                                          </p:spTgt>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14">
                                            <p:txEl>
                                              <p:pRg st="10" end="10"/>
                                            </p:txEl>
                                          </p:spTgt>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14">
                                            <p:txEl>
                                              <p:pRg st="11" end="11"/>
                                            </p:txEl>
                                          </p:spTgt>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23"/>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14">
                                            <p:txEl>
                                              <p:pRg st="13" end="13"/>
                                            </p:txEl>
                                          </p:spTgt>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14">
                                            <p:txEl>
                                              <p:pRg st="14" end="14"/>
                                            </p:txEl>
                                          </p:spTgt>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E1EC1-4953-ED79-F17C-4B7C76219CF5}"/>
              </a:ext>
            </a:extLst>
          </p:cNvPr>
          <p:cNvSpPr>
            <a:spLocks noGrp="1"/>
          </p:cNvSpPr>
          <p:nvPr>
            <p:ph type="title"/>
          </p:nvPr>
        </p:nvSpPr>
        <p:spPr/>
        <p:txBody>
          <a:bodyPr/>
          <a:lstStyle/>
          <a:p>
            <a:r>
              <a:rPr lang="fr-CA" dirty="0"/>
              <a:t>-</a:t>
            </a:r>
            <a:r>
              <a:rPr lang="fr-CA" dirty="0" err="1"/>
              <a:t>eur</a:t>
            </a:r>
            <a:r>
              <a:rPr lang="fr-CA" dirty="0"/>
              <a:t> vs. -</a:t>
            </a:r>
            <a:r>
              <a:rPr lang="fr-CA" dirty="0" err="1"/>
              <a:t>teur</a:t>
            </a:r>
            <a:endParaRPr lang="fr-CA" dirty="0"/>
          </a:p>
        </p:txBody>
      </p:sp>
      <p:sp>
        <p:nvSpPr>
          <p:cNvPr id="25" name="Rectangle 24">
            <a:extLst>
              <a:ext uri="{FF2B5EF4-FFF2-40B4-BE49-F238E27FC236}">
                <a16:creationId xmlns:a16="http://schemas.microsoft.com/office/drawing/2014/main" id="{A200545C-5C23-D728-9272-C88823AAF870}"/>
              </a:ext>
            </a:extLst>
          </p:cNvPr>
          <p:cNvSpPr>
            <a:spLocks noChangeArrowheads="1"/>
          </p:cNvSpPr>
          <p:nvPr/>
        </p:nvSpPr>
        <p:spPr bwMode="auto">
          <a:xfrm>
            <a:off x="6350794" y="1767528"/>
            <a:ext cx="3624262"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fr-CA" altLang="fr-FR" sz="3200" b="0" i="0" u="none" strike="noStrike" kern="0" cap="none" spc="0" normalizeH="0" baseline="0" noProof="0" dirty="0">
                <a:ln>
                  <a:noFill/>
                </a:ln>
                <a:solidFill>
                  <a:srgbClr val="000000"/>
                </a:solidFill>
                <a:effectLst/>
                <a:uLnTx/>
                <a:uFillTx/>
                <a:latin typeface="Arial" panose="020B0604020202020204" pitchFamily="34" charset="0"/>
                <a:cs typeface="+mn-cs"/>
              </a:rPr>
              <a:t> -</a:t>
            </a:r>
            <a:r>
              <a:rPr kumimoji="0" lang="fr-CA" altLang="fr-FR" sz="3200" b="1" i="0" u="none" strike="noStrike" kern="0" cap="none" spc="0" normalizeH="0" baseline="0" noProof="0" dirty="0" err="1">
                <a:ln>
                  <a:noFill/>
                </a:ln>
                <a:solidFill>
                  <a:srgbClr val="000000"/>
                </a:solidFill>
                <a:effectLst/>
                <a:uLnTx/>
                <a:uFillTx/>
                <a:latin typeface="Arial" panose="020B0604020202020204" pitchFamily="34" charset="0"/>
                <a:cs typeface="+mn-cs"/>
              </a:rPr>
              <a:t>eur</a:t>
            </a:r>
            <a:r>
              <a:rPr kumimoji="0" lang="fr-CA" altLang="fr-FR" sz="3200" b="1" i="0" u="none" strike="noStrike" kern="0" cap="none" spc="0" normalizeH="0" baseline="0" noProof="0" dirty="0">
                <a:ln>
                  <a:noFill/>
                </a:ln>
                <a:solidFill>
                  <a:srgbClr val="000000"/>
                </a:solidFill>
                <a:effectLst/>
                <a:uLnTx/>
                <a:uFillTx/>
                <a:latin typeface="Arial" panose="020B0604020202020204" pitchFamily="34" charset="0"/>
                <a:cs typeface="+mn-cs"/>
              </a:rPr>
              <a:t> </a:t>
            </a:r>
            <a:r>
              <a:rPr kumimoji="0" lang="fr-CA" altLang="fr-FR" sz="3200" b="0" i="0" u="none" strike="noStrike" kern="0" cap="none" spc="0" normalizeH="0" baseline="0" noProof="0" dirty="0">
                <a:ln>
                  <a:noFill/>
                </a:ln>
                <a:solidFill>
                  <a:srgbClr val="000000"/>
                </a:solidFill>
                <a:effectLst/>
                <a:uLnTx/>
                <a:uFillTx/>
                <a:latin typeface="Arial" panose="020B0604020202020204" pitchFamily="34" charset="0"/>
                <a:cs typeface="+mn-cs"/>
              </a:rPr>
              <a:t>	   -</a:t>
            </a:r>
            <a:r>
              <a:rPr kumimoji="0" lang="fr-CA" altLang="fr-FR" sz="3200" b="1" i="0" u="none" strike="noStrike" kern="0" cap="none" spc="0" normalizeH="0" baseline="0" noProof="0" dirty="0" err="1">
                <a:ln>
                  <a:noFill/>
                </a:ln>
                <a:solidFill>
                  <a:srgbClr val="000000"/>
                </a:solidFill>
                <a:effectLst/>
                <a:uLnTx/>
                <a:uFillTx/>
                <a:latin typeface="Arial" panose="020B0604020202020204" pitchFamily="34" charset="0"/>
                <a:cs typeface="+mn-cs"/>
              </a:rPr>
              <a:t>euse</a:t>
            </a:r>
            <a:r>
              <a:rPr kumimoji="0" lang="fr-CA" altLang="fr-FR" sz="3200" b="0" i="0" u="none" strike="noStrike" kern="0" cap="none" spc="0" normalizeH="0" baseline="0" noProof="0" dirty="0">
                <a:ln>
                  <a:noFill/>
                </a:ln>
                <a:solidFill>
                  <a:srgbClr val="000000"/>
                </a:solidFill>
                <a:effectLst/>
                <a:uLnTx/>
                <a:uFillTx/>
                <a:latin typeface="Arial" panose="020B0604020202020204" pitchFamily="34" charset="0"/>
                <a:cs typeface="+mn-cs"/>
              </a:rPr>
              <a:t> </a:t>
            </a:r>
          </a:p>
        </p:txBody>
      </p:sp>
      <p:sp>
        <p:nvSpPr>
          <p:cNvPr id="26" name="Right Arrow 33">
            <a:extLst>
              <a:ext uri="{FF2B5EF4-FFF2-40B4-BE49-F238E27FC236}">
                <a16:creationId xmlns:a16="http://schemas.microsoft.com/office/drawing/2014/main" id="{716C7E21-C302-1066-80E9-8FDBE109A104}"/>
              </a:ext>
            </a:extLst>
          </p:cNvPr>
          <p:cNvSpPr/>
          <p:nvPr>
            <p:custDataLst>
              <p:tags r:id="rId2"/>
            </p:custDataLst>
          </p:nvPr>
        </p:nvSpPr>
        <p:spPr>
          <a:xfrm>
            <a:off x="7733966" y="1996398"/>
            <a:ext cx="495300" cy="237744"/>
          </a:xfrm>
          <a:prstGeom prst="rightArrow">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A" sz="1800" b="0" i="0" u="none" strike="noStrike" kern="0" cap="none" spc="0" normalizeH="0" baseline="0" noProof="0">
              <a:ln>
                <a:noFill/>
              </a:ln>
              <a:solidFill>
                <a:srgbClr val="FFFFFF"/>
              </a:solidFill>
              <a:effectLst/>
              <a:uLnTx/>
              <a:uFillTx/>
              <a:latin typeface="Arial"/>
              <a:ea typeface="+mn-ea"/>
              <a:cs typeface="+mn-cs"/>
            </a:endParaRPr>
          </a:p>
        </p:txBody>
      </p:sp>
      <p:sp>
        <p:nvSpPr>
          <p:cNvPr id="27" name="Rectangle 26">
            <a:extLst>
              <a:ext uri="{FF2B5EF4-FFF2-40B4-BE49-F238E27FC236}">
                <a16:creationId xmlns:a16="http://schemas.microsoft.com/office/drawing/2014/main" id="{24133DAC-8C1D-F8C6-9512-BA2296973857}"/>
              </a:ext>
            </a:extLst>
          </p:cNvPr>
          <p:cNvSpPr/>
          <p:nvPr/>
        </p:nvSpPr>
        <p:spPr>
          <a:xfrm>
            <a:off x="1955006" y="659610"/>
            <a:ext cx="8572500" cy="830263"/>
          </a:xfrm>
          <a:prstGeom prst="rect">
            <a:avLst/>
          </a:prstGeom>
        </p:spPr>
        <p:txBody>
          <a:bodyPr>
            <a:spAutoFit/>
          </a:bodyPr>
          <a:lstStyle/>
          <a:p>
            <a:pPr algn="ctr">
              <a:defRPr/>
            </a:pPr>
            <a:r>
              <a:rPr lang="fr-CA" sz="2400" dirty="0">
                <a:solidFill>
                  <a:srgbClr val="627B9A"/>
                </a:solidFill>
                <a:latin typeface="Arial" charset="0"/>
                <a:cs typeface="+mn-cs"/>
              </a:rPr>
              <a:t>Pourquoi est-ce que nous disons « ache</a:t>
            </a:r>
            <a:r>
              <a:rPr lang="fr-CA" sz="2400" b="1" u="sng" dirty="0">
                <a:solidFill>
                  <a:srgbClr val="627B9A"/>
                </a:solidFill>
                <a:uFill>
                  <a:solidFill>
                    <a:schemeClr val="accent6">
                      <a:lumMod val="75000"/>
                    </a:schemeClr>
                  </a:solidFill>
                </a:uFill>
                <a:latin typeface="Arial" charset="0"/>
                <a:cs typeface="+mn-cs"/>
              </a:rPr>
              <a:t>teur</a:t>
            </a:r>
            <a:r>
              <a:rPr lang="fr-CA" sz="2400" dirty="0">
                <a:solidFill>
                  <a:srgbClr val="627B9A"/>
                </a:solidFill>
                <a:latin typeface="Arial" charset="0"/>
                <a:cs typeface="+mn-cs"/>
              </a:rPr>
              <a:t> – achet</a:t>
            </a:r>
            <a:r>
              <a:rPr lang="fr-CA" sz="2400" b="1" u="sng" dirty="0">
                <a:solidFill>
                  <a:srgbClr val="627B9A"/>
                </a:solidFill>
                <a:uFill>
                  <a:solidFill>
                    <a:srgbClr val="C00000"/>
                  </a:solidFill>
                </a:uFill>
                <a:latin typeface="Arial" charset="0"/>
                <a:cs typeface="+mn-cs"/>
              </a:rPr>
              <a:t>euse</a:t>
            </a:r>
            <a:r>
              <a:rPr lang="fr-CA" sz="2400" dirty="0">
                <a:solidFill>
                  <a:srgbClr val="627B9A"/>
                </a:solidFill>
                <a:latin typeface="Arial" charset="0"/>
                <a:cs typeface="+mn-cs"/>
              </a:rPr>
              <a:t> », mais « direc</a:t>
            </a:r>
            <a:r>
              <a:rPr lang="fr-CA" sz="2400" b="1" u="sng" dirty="0">
                <a:solidFill>
                  <a:srgbClr val="627B9A"/>
                </a:solidFill>
                <a:uFill>
                  <a:solidFill>
                    <a:schemeClr val="accent6">
                      <a:lumMod val="75000"/>
                    </a:schemeClr>
                  </a:solidFill>
                </a:uFill>
                <a:latin typeface="Arial" charset="0"/>
                <a:cs typeface="+mn-cs"/>
              </a:rPr>
              <a:t>teur</a:t>
            </a:r>
            <a:r>
              <a:rPr lang="fr-CA" sz="2400" dirty="0">
                <a:solidFill>
                  <a:srgbClr val="627B9A"/>
                </a:solidFill>
                <a:latin typeface="Arial" charset="0"/>
                <a:cs typeface="+mn-cs"/>
              </a:rPr>
              <a:t> – direc</a:t>
            </a:r>
            <a:r>
              <a:rPr lang="fr-CA" sz="2400" b="1" u="sng" dirty="0">
                <a:solidFill>
                  <a:srgbClr val="627B9A"/>
                </a:solidFill>
                <a:uFill>
                  <a:solidFill>
                    <a:srgbClr val="C00000"/>
                  </a:solidFill>
                </a:uFill>
                <a:latin typeface="Arial" charset="0"/>
                <a:cs typeface="+mn-cs"/>
              </a:rPr>
              <a:t>trice</a:t>
            </a:r>
            <a:r>
              <a:rPr lang="fr-CA" sz="2400" dirty="0">
                <a:solidFill>
                  <a:srgbClr val="627B9A"/>
                </a:solidFill>
                <a:latin typeface="Arial" charset="0"/>
                <a:cs typeface="+mn-cs"/>
              </a:rPr>
              <a:t> » ? </a:t>
            </a:r>
            <a:endParaRPr lang="en-US" sz="2400" dirty="0">
              <a:solidFill>
                <a:srgbClr val="627B9A"/>
              </a:solidFill>
              <a:latin typeface="Arial" charset="0"/>
              <a:cs typeface="+mn-cs"/>
            </a:endParaRPr>
          </a:p>
        </p:txBody>
      </p:sp>
      <p:sp>
        <p:nvSpPr>
          <p:cNvPr id="28" name="Rectangle 27">
            <a:extLst>
              <a:ext uri="{FF2B5EF4-FFF2-40B4-BE49-F238E27FC236}">
                <a16:creationId xmlns:a16="http://schemas.microsoft.com/office/drawing/2014/main" id="{40994843-E1FB-7B2C-4577-4238DFD558D4}"/>
              </a:ext>
            </a:extLst>
          </p:cNvPr>
          <p:cNvSpPr>
            <a:spLocks noChangeArrowheads="1"/>
          </p:cNvSpPr>
          <p:nvPr/>
        </p:nvSpPr>
        <p:spPr bwMode="auto">
          <a:xfrm>
            <a:off x="1707356" y="2168167"/>
            <a:ext cx="14097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fr-CA" altLang="fr-FR" sz="4800" b="1" i="0" u="none" strike="noStrike" kern="0" cap="none" spc="0" normalizeH="0" baseline="0" noProof="0">
                <a:ln>
                  <a:noFill/>
                </a:ln>
                <a:solidFill>
                  <a:srgbClr val="000000"/>
                </a:solidFill>
                <a:effectLst/>
                <a:uLnTx/>
                <a:uFillTx/>
                <a:latin typeface="Arial" panose="020B0604020202020204" pitchFamily="34" charset="0"/>
                <a:cs typeface="+mn-cs"/>
              </a:rPr>
              <a:t>« t » </a:t>
            </a:r>
          </a:p>
        </p:txBody>
      </p:sp>
      <p:sp>
        <p:nvSpPr>
          <p:cNvPr id="29" name="Right Arrow 29">
            <a:extLst>
              <a:ext uri="{FF2B5EF4-FFF2-40B4-BE49-F238E27FC236}">
                <a16:creationId xmlns:a16="http://schemas.microsoft.com/office/drawing/2014/main" id="{2E089502-B9E4-5FF8-4D3A-5D2B9E34FD19}"/>
              </a:ext>
            </a:extLst>
          </p:cNvPr>
          <p:cNvSpPr/>
          <p:nvPr>
            <p:custDataLst>
              <p:tags r:id="rId3"/>
            </p:custDataLst>
          </p:nvPr>
        </p:nvSpPr>
        <p:spPr>
          <a:xfrm rot="706766">
            <a:off x="5190939" y="2687334"/>
            <a:ext cx="1216025" cy="664189"/>
          </a:xfrm>
          <a:prstGeom prst="rightArrow">
            <a:avLst>
              <a:gd name="adj1" fmla="val 50000"/>
              <a:gd name="adj2" fmla="val 50271"/>
            </a:avLst>
          </a:prstGeom>
          <a:solidFill>
            <a:srgbClr val="106588"/>
          </a:solidFill>
          <a:ln w="25400" cap="flat" cmpd="sng" algn="ctr">
            <a:noFill/>
            <a:prstDash val="solid"/>
          </a:ln>
          <a:effectLst>
            <a:outerShdw blurRad="50800" dist="38100" dir="2700000" algn="tl" rotWithShape="0">
              <a:prstClr val="black">
                <a:alpha val="4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CA" sz="2400" b="1" i="0" u="none" strike="noStrike" kern="0" cap="none" spc="0" normalizeH="0" baseline="0" noProof="0" dirty="0">
                <a:ln>
                  <a:noFill/>
                </a:ln>
                <a:solidFill>
                  <a:srgbClr val="FFFFFF"/>
                </a:solidFill>
                <a:effectLst/>
                <a:uLnTx/>
                <a:uFillTx/>
                <a:latin typeface="Arial"/>
                <a:ea typeface="+mn-ea"/>
                <a:cs typeface="+mn-cs"/>
              </a:rPr>
              <a:t>NON</a:t>
            </a:r>
            <a:endParaRPr kumimoji="0" lang="fr-CA" sz="1800" b="1" i="0" u="none" strike="noStrike" kern="0" cap="none" spc="0" normalizeH="0" baseline="0" noProof="0" dirty="0">
              <a:ln>
                <a:noFill/>
              </a:ln>
              <a:solidFill>
                <a:srgbClr val="FFFFFF"/>
              </a:solidFill>
              <a:effectLst/>
              <a:uLnTx/>
              <a:uFillTx/>
              <a:latin typeface="Arial"/>
              <a:ea typeface="+mn-ea"/>
              <a:cs typeface="+mn-cs"/>
            </a:endParaRPr>
          </a:p>
        </p:txBody>
      </p:sp>
      <p:sp>
        <p:nvSpPr>
          <p:cNvPr id="30" name="Rectangle 29">
            <a:extLst>
              <a:ext uri="{FF2B5EF4-FFF2-40B4-BE49-F238E27FC236}">
                <a16:creationId xmlns:a16="http://schemas.microsoft.com/office/drawing/2014/main" id="{95460EDB-56D7-45B4-21ED-DA38F449B197}"/>
              </a:ext>
            </a:extLst>
          </p:cNvPr>
          <p:cNvSpPr/>
          <p:nvPr>
            <p:custDataLst>
              <p:tags r:id="rId4"/>
            </p:custDataLst>
          </p:nvPr>
        </p:nvSpPr>
        <p:spPr>
          <a:xfrm>
            <a:off x="3117056" y="2233009"/>
            <a:ext cx="1866900" cy="750957"/>
          </a:xfrm>
          <a:prstGeom prst="rect">
            <a:avLst/>
          </a:prstGeom>
          <a:solidFill>
            <a:srgbClr val="106588"/>
          </a:solidFill>
          <a:ln>
            <a:noFill/>
          </a:ln>
        </p:spPr>
        <p:style>
          <a:lnRef idx="0">
            <a:scrgbClr r="0" g="0" b="0"/>
          </a:lnRef>
          <a:fillRef idx="0">
            <a:scrgbClr r="0" g="0" b="0"/>
          </a:fillRef>
          <a:effectRef idx="0">
            <a:scrgbClr r="0" g="0" b="0"/>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CA" sz="3200" b="1" i="0" u="none" strike="noStrike" kern="0" cap="none" spc="0" normalizeH="0" baseline="0" noProof="0" dirty="0">
                <a:ln>
                  <a:noFill/>
                </a:ln>
                <a:solidFill>
                  <a:srgbClr val="FFFFFF"/>
                </a:solidFill>
                <a:effectLst/>
                <a:uLnTx/>
                <a:uFillTx/>
                <a:latin typeface="Arial"/>
                <a:ea typeface="+mn-ea"/>
                <a:cs typeface="+mn-cs"/>
              </a:rPr>
              <a:t>racine</a:t>
            </a:r>
            <a:r>
              <a:rPr kumimoji="0" lang="fr-CA" sz="3200" b="1" i="0" u="none" strike="noStrike" kern="0" cap="none" spc="0" normalizeH="0" baseline="0" noProof="0" dirty="0">
                <a:ln>
                  <a:noFill/>
                </a:ln>
                <a:solidFill>
                  <a:srgbClr val="627B9A"/>
                </a:solidFill>
                <a:effectLst/>
                <a:uLnTx/>
                <a:uFillTx/>
                <a:latin typeface="Arial"/>
                <a:ea typeface="+mn-ea"/>
                <a:cs typeface="+mn-cs"/>
              </a:rPr>
              <a:t> </a:t>
            </a:r>
            <a:r>
              <a:rPr kumimoji="0" lang="fr-CA" sz="3200" b="1" i="0" u="none" strike="noStrike" kern="0" cap="none" spc="0" normalizeH="0" baseline="0" noProof="0" dirty="0">
                <a:ln>
                  <a:noFill/>
                </a:ln>
                <a:solidFill>
                  <a:schemeClr val="bg1"/>
                </a:solidFill>
                <a:effectLst/>
                <a:uLnTx/>
                <a:uFillTx/>
                <a:latin typeface="Arial"/>
                <a:ea typeface="+mn-ea"/>
                <a:cs typeface="+mn-cs"/>
              </a:rPr>
              <a:t>?</a:t>
            </a:r>
            <a:endParaRPr kumimoji="0" lang="fr-CA" sz="1800" b="0" i="0" u="none" strike="noStrike" kern="0" cap="none" spc="0" normalizeH="0" baseline="0" noProof="0" dirty="0">
              <a:ln>
                <a:noFill/>
              </a:ln>
              <a:solidFill>
                <a:schemeClr val="bg1"/>
              </a:solidFill>
              <a:effectLst/>
              <a:uLnTx/>
              <a:uFillTx/>
              <a:latin typeface="Arial"/>
              <a:ea typeface="+mn-ea"/>
              <a:cs typeface="+mn-cs"/>
            </a:endParaRPr>
          </a:p>
        </p:txBody>
      </p:sp>
      <p:sp>
        <p:nvSpPr>
          <p:cNvPr id="31" name="Right Arrow 31">
            <a:extLst>
              <a:ext uri="{FF2B5EF4-FFF2-40B4-BE49-F238E27FC236}">
                <a16:creationId xmlns:a16="http://schemas.microsoft.com/office/drawing/2014/main" id="{B67AB833-5DA4-CB3E-DAEC-9C5BC43BA53C}"/>
              </a:ext>
            </a:extLst>
          </p:cNvPr>
          <p:cNvSpPr/>
          <p:nvPr>
            <p:custDataLst>
              <p:tags r:id="rId5"/>
            </p:custDataLst>
          </p:nvPr>
        </p:nvSpPr>
        <p:spPr>
          <a:xfrm rot="20857191">
            <a:off x="5190875" y="1899253"/>
            <a:ext cx="1216152" cy="667512"/>
          </a:xfrm>
          <a:prstGeom prst="rightArrow">
            <a:avLst/>
          </a:prstGeom>
          <a:solidFill>
            <a:srgbClr val="106588"/>
          </a:solidFill>
          <a:ln w="25400" cap="flat" cmpd="sng" algn="ctr">
            <a:noFill/>
            <a:prstDash val="solid"/>
          </a:ln>
          <a:effectLst>
            <a:outerShdw blurRad="50800" dist="38100" dir="2700000" algn="tl" rotWithShape="0">
              <a:prstClr val="black">
                <a:alpha val="4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CA" sz="2400" b="1" i="0" u="none" strike="noStrike" kern="0" cap="none" spc="0" normalizeH="0" baseline="0" noProof="0" dirty="0">
                <a:ln>
                  <a:noFill/>
                </a:ln>
                <a:solidFill>
                  <a:srgbClr val="FFFFFF"/>
                </a:solidFill>
                <a:effectLst/>
                <a:uLnTx/>
                <a:uFillTx/>
                <a:latin typeface="Arial"/>
                <a:ea typeface="+mn-ea"/>
                <a:cs typeface="+mn-cs"/>
              </a:rPr>
              <a:t>OUI</a:t>
            </a:r>
            <a:endParaRPr kumimoji="0" lang="fr-CA" sz="1800" b="1" i="0" u="none" strike="noStrike" kern="0" cap="none" spc="0" normalizeH="0" baseline="0" noProof="0" dirty="0">
              <a:ln>
                <a:noFill/>
              </a:ln>
              <a:solidFill>
                <a:srgbClr val="FFFFFF"/>
              </a:solidFill>
              <a:effectLst/>
              <a:uLnTx/>
              <a:uFillTx/>
              <a:latin typeface="Arial"/>
              <a:ea typeface="+mn-ea"/>
              <a:cs typeface="+mn-cs"/>
            </a:endParaRPr>
          </a:p>
        </p:txBody>
      </p:sp>
      <p:sp>
        <p:nvSpPr>
          <p:cNvPr id="32" name="Rectangle 31">
            <a:extLst>
              <a:ext uri="{FF2B5EF4-FFF2-40B4-BE49-F238E27FC236}">
                <a16:creationId xmlns:a16="http://schemas.microsoft.com/office/drawing/2014/main" id="{570C5905-F629-C827-BB05-3C57668891AF}"/>
              </a:ext>
            </a:extLst>
          </p:cNvPr>
          <p:cNvSpPr>
            <a:spLocks noChangeArrowheads="1"/>
          </p:cNvSpPr>
          <p:nvPr/>
        </p:nvSpPr>
        <p:spPr bwMode="auto">
          <a:xfrm>
            <a:off x="6431440" y="2811271"/>
            <a:ext cx="3944937"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fr-CA" altLang="fr-FR" sz="3200" b="0" i="0" u="none" strike="noStrike" kern="0" cap="none" spc="0" normalizeH="0" baseline="0" noProof="0" dirty="0">
                <a:ln>
                  <a:noFill/>
                </a:ln>
                <a:solidFill>
                  <a:srgbClr val="000000"/>
                </a:solidFill>
                <a:effectLst/>
                <a:uLnTx/>
                <a:uFillTx/>
                <a:latin typeface="Arial" panose="020B0604020202020204" pitchFamily="34" charset="0"/>
                <a:cs typeface="+mn-cs"/>
              </a:rPr>
              <a:t>-</a:t>
            </a:r>
            <a:r>
              <a:rPr kumimoji="0" lang="fr-CA" altLang="fr-FR" sz="3200" b="1" i="0" u="none" strike="noStrike" kern="0" cap="none" spc="0" normalizeH="0" baseline="0" noProof="0" dirty="0" err="1">
                <a:ln>
                  <a:noFill/>
                </a:ln>
                <a:solidFill>
                  <a:srgbClr val="000000"/>
                </a:solidFill>
                <a:effectLst/>
                <a:uLnTx/>
                <a:uFillTx/>
                <a:latin typeface="Arial" panose="020B0604020202020204" pitchFamily="34" charset="0"/>
                <a:cs typeface="+mn-cs"/>
              </a:rPr>
              <a:t>teur</a:t>
            </a:r>
            <a:r>
              <a:rPr kumimoji="0" lang="fr-CA" altLang="fr-FR" sz="3200" b="1" i="0" u="none" strike="noStrike" kern="0" cap="none" spc="0" normalizeH="0" baseline="0" noProof="0" dirty="0">
                <a:ln>
                  <a:noFill/>
                </a:ln>
                <a:solidFill>
                  <a:srgbClr val="000000"/>
                </a:solidFill>
                <a:effectLst/>
                <a:uLnTx/>
                <a:uFillTx/>
                <a:latin typeface="Arial" panose="020B0604020202020204" pitchFamily="34" charset="0"/>
                <a:cs typeface="+mn-cs"/>
              </a:rPr>
              <a:t> </a:t>
            </a:r>
            <a:r>
              <a:rPr kumimoji="0" lang="fr-CA" altLang="fr-FR" sz="3200" b="0" i="0" u="none" strike="noStrike" kern="0" cap="none" spc="0" normalizeH="0" baseline="0" noProof="0" dirty="0">
                <a:ln>
                  <a:noFill/>
                </a:ln>
                <a:solidFill>
                  <a:srgbClr val="000000"/>
                </a:solidFill>
                <a:effectLst/>
                <a:uLnTx/>
                <a:uFillTx/>
                <a:latin typeface="Arial" panose="020B0604020202020204" pitchFamily="34" charset="0"/>
                <a:cs typeface="+mn-cs"/>
              </a:rPr>
              <a:t>	  -</a:t>
            </a:r>
            <a:r>
              <a:rPr kumimoji="0" lang="fr-CA" altLang="fr-FR" sz="3200" b="1" i="0" u="none" strike="noStrike" kern="0" cap="none" spc="0" normalizeH="0" baseline="0" noProof="0" dirty="0" err="1">
                <a:ln>
                  <a:noFill/>
                </a:ln>
                <a:solidFill>
                  <a:srgbClr val="000000"/>
                </a:solidFill>
                <a:effectLst/>
                <a:uLnTx/>
                <a:uFillTx/>
                <a:latin typeface="Arial" panose="020B0604020202020204" pitchFamily="34" charset="0"/>
                <a:cs typeface="+mn-cs"/>
              </a:rPr>
              <a:t>trice</a:t>
            </a:r>
            <a:r>
              <a:rPr kumimoji="0" lang="fr-CA" altLang="fr-FR" sz="3200" b="0" i="0" u="none" strike="noStrike" kern="0" cap="none" spc="0" normalizeH="0" baseline="0" noProof="0" dirty="0">
                <a:ln>
                  <a:noFill/>
                </a:ln>
                <a:solidFill>
                  <a:srgbClr val="000000"/>
                </a:solidFill>
                <a:effectLst/>
                <a:uLnTx/>
                <a:uFillTx/>
                <a:latin typeface="Arial" panose="020B0604020202020204" pitchFamily="34" charset="0"/>
                <a:cs typeface="+mn-cs"/>
              </a:rPr>
              <a:t> </a:t>
            </a:r>
          </a:p>
        </p:txBody>
      </p:sp>
      <p:sp>
        <p:nvSpPr>
          <p:cNvPr id="33" name="Right Arrow 35">
            <a:extLst>
              <a:ext uri="{FF2B5EF4-FFF2-40B4-BE49-F238E27FC236}">
                <a16:creationId xmlns:a16="http://schemas.microsoft.com/office/drawing/2014/main" id="{641CA693-177C-9C7F-DAA6-AFAEEDD08DE9}"/>
              </a:ext>
            </a:extLst>
          </p:cNvPr>
          <p:cNvSpPr/>
          <p:nvPr>
            <p:custDataLst>
              <p:tags r:id="rId6"/>
            </p:custDataLst>
          </p:nvPr>
        </p:nvSpPr>
        <p:spPr>
          <a:xfrm>
            <a:off x="7733506" y="3027661"/>
            <a:ext cx="495300" cy="237744"/>
          </a:xfrm>
          <a:prstGeom prst="rightArrow">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A" sz="1800" b="0" i="0" u="none" strike="noStrike" kern="0" cap="none" spc="0" normalizeH="0" baseline="0" noProof="0">
              <a:ln>
                <a:noFill/>
              </a:ln>
              <a:solidFill>
                <a:srgbClr val="FFFFFF"/>
              </a:solidFill>
              <a:effectLst/>
              <a:uLnTx/>
              <a:uFillTx/>
              <a:latin typeface="Arial"/>
              <a:ea typeface="+mn-ea"/>
              <a:cs typeface="+mn-cs"/>
            </a:endParaRPr>
          </a:p>
        </p:txBody>
      </p:sp>
      <p:sp>
        <p:nvSpPr>
          <p:cNvPr id="34" name="Rectangle 33">
            <a:extLst>
              <a:ext uri="{FF2B5EF4-FFF2-40B4-BE49-F238E27FC236}">
                <a16:creationId xmlns:a16="http://schemas.microsoft.com/office/drawing/2014/main" id="{209295DF-AA64-E7CF-8897-24CDC4366ADD}"/>
              </a:ext>
            </a:extLst>
          </p:cNvPr>
          <p:cNvSpPr>
            <a:spLocks noChangeArrowheads="1"/>
          </p:cNvSpPr>
          <p:nvPr/>
        </p:nvSpPr>
        <p:spPr bwMode="auto">
          <a:xfrm>
            <a:off x="1850231" y="4588310"/>
            <a:ext cx="19653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fr-CA" altLang="fr-FR" sz="2400" b="0" i="0" u="none" strike="noStrike" kern="0" cap="none" spc="0" normalizeH="0" baseline="0" noProof="0" dirty="0">
                <a:ln>
                  <a:noFill/>
                </a:ln>
                <a:solidFill>
                  <a:srgbClr val="000000"/>
                </a:solidFill>
                <a:effectLst/>
                <a:uLnTx/>
                <a:uFillTx/>
                <a:latin typeface="Arial" panose="020B0604020202020204" pitchFamily="34" charset="0"/>
                <a:cs typeface="+mn-cs"/>
              </a:rPr>
              <a:t>Un chan</a:t>
            </a:r>
            <a:r>
              <a:rPr kumimoji="0" lang="fr-CA" altLang="fr-FR" sz="2400" b="1" i="0" u="none" strike="noStrike" kern="0" cap="none" spc="0" normalizeH="0" baseline="0" noProof="0" dirty="0">
                <a:ln>
                  <a:noFill/>
                </a:ln>
                <a:solidFill>
                  <a:srgbClr val="000000"/>
                </a:solidFill>
                <a:effectLst/>
                <a:uLnTx/>
                <a:uFillTx/>
                <a:latin typeface="Arial" panose="020B0604020202020204" pitchFamily="34" charset="0"/>
                <a:cs typeface="+mn-cs"/>
              </a:rPr>
              <a:t>t</a:t>
            </a:r>
            <a:r>
              <a:rPr kumimoji="0" lang="fr-CA" altLang="fr-FR" sz="2400" b="0" i="0" u="none" strike="noStrike" kern="0" cap="none" spc="0" normalizeH="0" baseline="0" noProof="0" dirty="0">
                <a:ln>
                  <a:noFill/>
                </a:ln>
                <a:solidFill>
                  <a:srgbClr val="000000"/>
                </a:solidFill>
                <a:effectLst/>
                <a:uLnTx/>
                <a:uFillTx/>
                <a:latin typeface="Arial" panose="020B0604020202020204" pitchFamily="34" charset="0"/>
                <a:cs typeface="+mn-cs"/>
              </a:rPr>
              <a:t>eur </a:t>
            </a:r>
          </a:p>
        </p:txBody>
      </p:sp>
      <p:sp>
        <p:nvSpPr>
          <p:cNvPr id="35" name="Right Arrow 39">
            <a:extLst>
              <a:ext uri="{FF2B5EF4-FFF2-40B4-BE49-F238E27FC236}">
                <a16:creationId xmlns:a16="http://schemas.microsoft.com/office/drawing/2014/main" id="{2D22DB57-A529-48C5-37B4-99478F9D5C50}"/>
              </a:ext>
            </a:extLst>
          </p:cNvPr>
          <p:cNvSpPr/>
          <p:nvPr/>
        </p:nvSpPr>
        <p:spPr>
          <a:xfrm>
            <a:off x="3815556" y="4404954"/>
            <a:ext cx="1663700" cy="828675"/>
          </a:xfrm>
          <a:prstGeom prst="rightArrow">
            <a:avLst/>
          </a:prstGeom>
          <a:solidFill>
            <a:srgbClr val="106588"/>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CA" sz="2800" b="1" i="0" u="none" strike="noStrike" kern="0" cap="none" spc="0" normalizeH="0" baseline="0" noProof="0" dirty="0">
                <a:ln>
                  <a:noFill/>
                </a:ln>
                <a:solidFill>
                  <a:srgbClr val="FFFFFF"/>
                </a:solidFill>
                <a:effectLst/>
                <a:uLnTx/>
                <a:uFillTx/>
                <a:latin typeface="Arial"/>
                <a:ea typeface="+mn-ea"/>
                <a:cs typeface="+mn-cs"/>
              </a:rPr>
              <a:t>verbe </a:t>
            </a:r>
            <a:r>
              <a:rPr kumimoji="0" lang="fr-CA" sz="2800" b="1" i="0" u="none" strike="noStrike" kern="0" cap="none" spc="0" normalizeH="0" baseline="0" noProof="0" dirty="0">
                <a:ln>
                  <a:noFill/>
                </a:ln>
                <a:solidFill>
                  <a:schemeClr val="bg1"/>
                </a:solidFill>
                <a:effectLst/>
                <a:uLnTx/>
                <a:uFillTx/>
                <a:latin typeface="Arial"/>
                <a:ea typeface="+mn-ea"/>
                <a:cs typeface="+mn-cs"/>
              </a:rPr>
              <a:t>?</a:t>
            </a:r>
          </a:p>
        </p:txBody>
      </p:sp>
      <p:sp>
        <p:nvSpPr>
          <p:cNvPr id="36" name="Rectangle 35">
            <a:extLst>
              <a:ext uri="{FF2B5EF4-FFF2-40B4-BE49-F238E27FC236}">
                <a16:creationId xmlns:a16="http://schemas.microsoft.com/office/drawing/2014/main" id="{A03DC0FE-E458-2649-054F-A433DA1FEE3E}"/>
              </a:ext>
            </a:extLst>
          </p:cNvPr>
          <p:cNvSpPr/>
          <p:nvPr/>
        </p:nvSpPr>
        <p:spPr>
          <a:xfrm>
            <a:off x="5479256" y="4557354"/>
            <a:ext cx="1519238" cy="523875"/>
          </a:xfrm>
          <a:prstGeom prst="rect">
            <a:avLst/>
          </a:prstGeom>
        </p:spPr>
        <p:txBody>
          <a:bodyPr wrap="none">
            <a:spAutoFit/>
          </a:bodyPr>
          <a:lstStyle/>
          <a:p>
            <a:pPr>
              <a:defRPr/>
            </a:pPr>
            <a:r>
              <a:rPr lang="fr-CA" sz="2800" spc="150" dirty="0">
                <a:latin typeface="Arial" charset="0"/>
                <a:cs typeface="+mn-cs"/>
              </a:rPr>
              <a:t>chanter</a:t>
            </a:r>
          </a:p>
        </p:txBody>
      </p:sp>
      <p:cxnSp>
        <p:nvCxnSpPr>
          <p:cNvPr id="37" name="Straight Connector 36">
            <a:extLst>
              <a:ext uri="{FF2B5EF4-FFF2-40B4-BE49-F238E27FC236}">
                <a16:creationId xmlns:a16="http://schemas.microsoft.com/office/drawing/2014/main" id="{2DDBDD97-1CFB-3752-6DDA-E348FEA9AC90}"/>
              </a:ext>
            </a:extLst>
          </p:cNvPr>
          <p:cNvCxnSpPr/>
          <p:nvPr/>
        </p:nvCxnSpPr>
        <p:spPr>
          <a:xfrm rot="10800000">
            <a:off x="6350794" y="4997885"/>
            <a:ext cx="274637" cy="1588"/>
          </a:xfrm>
          <a:prstGeom prst="line">
            <a:avLst/>
          </a:prstGeom>
          <a:noFill/>
          <a:ln w="31750" cap="flat" cmpd="sng" algn="ctr">
            <a:solidFill>
              <a:srgbClr val="C00000"/>
            </a:solidFill>
            <a:prstDash val="solid"/>
          </a:ln>
          <a:effectLst/>
        </p:spPr>
      </p:cxnSp>
      <p:sp>
        <p:nvSpPr>
          <p:cNvPr id="38" name="Rectangle 37">
            <a:extLst>
              <a:ext uri="{FF2B5EF4-FFF2-40B4-BE49-F238E27FC236}">
                <a16:creationId xmlns:a16="http://schemas.microsoft.com/office/drawing/2014/main" id="{69877130-885F-DDF3-690E-0702934565AA}"/>
              </a:ext>
            </a:extLst>
          </p:cNvPr>
          <p:cNvSpPr>
            <a:spLocks noChangeArrowheads="1"/>
          </p:cNvSpPr>
          <p:nvPr/>
        </p:nvSpPr>
        <p:spPr bwMode="auto">
          <a:xfrm>
            <a:off x="7981156" y="4557354"/>
            <a:ext cx="25860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fr-CA" altLang="fr-FR" sz="2800" b="0" i="0" u="none" strike="noStrike" kern="0" cap="none" spc="0" normalizeH="0" baseline="0" noProof="0">
                <a:ln>
                  <a:noFill/>
                </a:ln>
                <a:solidFill>
                  <a:srgbClr val="000000"/>
                </a:solidFill>
                <a:effectLst/>
                <a:uLnTx/>
                <a:uFillTx/>
                <a:latin typeface="Arial" panose="020B0604020202020204" pitchFamily="34" charset="0"/>
                <a:cs typeface="+mn-cs"/>
              </a:rPr>
              <a:t>une chant</a:t>
            </a:r>
            <a:r>
              <a:rPr kumimoji="0" lang="fr-CA" altLang="fr-FR" sz="2800" b="1" i="0" u="none" strike="noStrike" kern="0" cap="none" spc="0" normalizeH="0" baseline="0" noProof="0">
                <a:ln>
                  <a:noFill/>
                </a:ln>
                <a:solidFill>
                  <a:srgbClr val="000000"/>
                </a:solidFill>
                <a:effectLst/>
                <a:uLnTx/>
                <a:uFillTx/>
                <a:latin typeface="Arial" panose="020B0604020202020204" pitchFamily="34" charset="0"/>
                <a:cs typeface="+mn-cs"/>
              </a:rPr>
              <a:t>euse</a:t>
            </a:r>
          </a:p>
        </p:txBody>
      </p:sp>
      <p:sp>
        <p:nvSpPr>
          <p:cNvPr id="39" name="Right Arrow 59">
            <a:extLst>
              <a:ext uri="{FF2B5EF4-FFF2-40B4-BE49-F238E27FC236}">
                <a16:creationId xmlns:a16="http://schemas.microsoft.com/office/drawing/2014/main" id="{CE072FF1-C303-59EB-8F79-6EC069FA187F}"/>
              </a:ext>
            </a:extLst>
          </p:cNvPr>
          <p:cNvSpPr/>
          <p:nvPr>
            <p:custDataLst>
              <p:tags r:id="rId7"/>
            </p:custDataLst>
          </p:nvPr>
        </p:nvSpPr>
        <p:spPr>
          <a:xfrm>
            <a:off x="7247096" y="4700458"/>
            <a:ext cx="495300" cy="237666"/>
          </a:xfrm>
          <a:prstGeom prst="rightArrow">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A" sz="1800" b="0" i="0" u="none" strike="noStrike" kern="0" cap="none" spc="0" normalizeH="0" baseline="0" noProof="0">
              <a:ln>
                <a:noFill/>
              </a:ln>
              <a:solidFill>
                <a:srgbClr val="FFFFFF"/>
              </a:solidFill>
              <a:effectLst/>
              <a:uLnTx/>
              <a:uFillTx/>
              <a:latin typeface="Arial"/>
              <a:ea typeface="+mn-ea"/>
              <a:cs typeface="+mn-cs"/>
            </a:endParaRPr>
          </a:p>
        </p:txBody>
      </p:sp>
      <p:cxnSp>
        <p:nvCxnSpPr>
          <p:cNvPr id="40" name="Straight Connector 39">
            <a:extLst>
              <a:ext uri="{FF2B5EF4-FFF2-40B4-BE49-F238E27FC236}">
                <a16:creationId xmlns:a16="http://schemas.microsoft.com/office/drawing/2014/main" id="{2C3BE09D-BDEC-E1CC-BC00-EA7CA33948CB}"/>
              </a:ext>
            </a:extLst>
          </p:cNvPr>
          <p:cNvCxnSpPr/>
          <p:nvPr/>
        </p:nvCxnSpPr>
        <p:spPr>
          <a:xfrm>
            <a:off x="2145190" y="4061693"/>
            <a:ext cx="8572500" cy="1588"/>
          </a:xfrm>
          <a:prstGeom prst="line">
            <a:avLst/>
          </a:prstGeom>
          <a:noFill/>
          <a:ln w="31750" cap="flat" cmpd="sng" algn="ctr">
            <a:solidFill>
              <a:srgbClr val="FFFFFF">
                <a:lumMod val="85000"/>
              </a:srgbClr>
            </a:solidFill>
            <a:prstDash val="sysDot"/>
            <a:bevel/>
          </a:ln>
          <a:effectLst/>
        </p:spPr>
      </p:cxnSp>
      <p:sp>
        <p:nvSpPr>
          <p:cNvPr id="41" name="Rectangle 40">
            <a:extLst>
              <a:ext uri="{FF2B5EF4-FFF2-40B4-BE49-F238E27FC236}">
                <a16:creationId xmlns:a16="http://schemas.microsoft.com/office/drawing/2014/main" id="{4E86F910-AD5A-4E03-52CF-E9F16F6A1BDE}"/>
              </a:ext>
            </a:extLst>
          </p:cNvPr>
          <p:cNvSpPr>
            <a:spLocks noChangeArrowheads="1"/>
          </p:cNvSpPr>
          <p:nvPr/>
        </p:nvSpPr>
        <p:spPr bwMode="auto">
          <a:xfrm>
            <a:off x="1542256" y="6366038"/>
            <a:ext cx="22733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fr-CA" altLang="fr-FR" sz="2400" b="0" i="0" u="none" strike="noStrike" kern="0" cap="none" spc="0" normalizeH="0" baseline="0" noProof="0" dirty="0">
                <a:ln>
                  <a:noFill/>
                </a:ln>
                <a:solidFill>
                  <a:srgbClr val="000000"/>
                </a:solidFill>
                <a:effectLst/>
                <a:uLnTx/>
                <a:uFillTx/>
                <a:latin typeface="Arial" panose="020B0604020202020204" pitchFamily="34" charset="0"/>
                <a:cs typeface="+mn-cs"/>
              </a:rPr>
              <a:t>Un conduc</a:t>
            </a:r>
            <a:r>
              <a:rPr kumimoji="0" lang="fr-CA" altLang="fr-FR" sz="2400" b="1" i="0" u="none" strike="noStrike" kern="0" cap="none" spc="0" normalizeH="0" baseline="0" noProof="0" dirty="0">
                <a:ln>
                  <a:noFill/>
                </a:ln>
                <a:solidFill>
                  <a:srgbClr val="000000"/>
                </a:solidFill>
                <a:effectLst/>
                <a:uLnTx/>
                <a:uFillTx/>
                <a:latin typeface="Arial" panose="020B0604020202020204" pitchFamily="34" charset="0"/>
                <a:cs typeface="+mn-cs"/>
              </a:rPr>
              <a:t>t</a:t>
            </a:r>
            <a:r>
              <a:rPr kumimoji="0" lang="fr-CA" altLang="fr-FR" sz="2400" b="0" i="0" u="none" strike="noStrike" kern="0" cap="none" spc="0" normalizeH="0" baseline="0" noProof="0" dirty="0">
                <a:ln>
                  <a:noFill/>
                </a:ln>
                <a:solidFill>
                  <a:srgbClr val="000000"/>
                </a:solidFill>
                <a:effectLst/>
                <a:uLnTx/>
                <a:uFillTx/>
                <a:latin typeface="Arial" panose="020B0604020202020204" pitchFamily="34" charset="0"/>
                <a:cs typeface="+mn-cs"/>
              </a:rPr>
              <a:t>eur </a:t>
            </a:r>
          </a:p>
        </p:txBody>
      </p:sp>
      <p:sp>
        <p:nvSpPr>
          <p:cNvPr id="42" name="Right Arrow 63">
            <a:extLst>
              <a:ext uri="{FF2B5EF4-FFF2-40B4-BE49-F238E27FC236}">
                <a16:creationId xmlns:a16="http://schemas.microsoft.com/office/drawing/2014/main" id="{C21106FB-750A-3CC9-4678-C7DCCE959CB7}"/>
              </a:ext>
            </a:extLst>
          </p:cNvPr>
          <p:cNvSpPr/>
          <p:nvPr/>
        </p:nvSpPr>
        <p:spPr>
          <a:xfrm>
            <a:off x="3815556" y="6181888"/>
            <a:ext cx="1663700" cy="828675"/>
          </a:xfrm>
          <a:prstGeom prst="rightArrow">
            <a:avLst/>
          </a:prstGeom>
          <a:solidFill>
            <a:srgbClr val="106588"/>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CA" sz="2800" b="1" i="0" u="none" strike="noStrike" kern="0" cap="none" spc="0" normalizeH="0" baseline="0" noProof="0" dirty="0">
                <a:ln>
                  <a:noFill/>
                </a:ln>
                <a:solidFill>
                  <a:srgbClr val="FFFFFF"/>
                </a:solidFill>
                <a:effectLst/>
                <a:uLnTx/>
                <a:uFillTx/>
                <a:latin typeface="Arial"/>
                <a:ea typeface="+mn-ea"/>
                <a:cs typeface="+mn-cs"/>
              </a:rPr>
              <a:t>verbe </a:t>
            </a:r>
            <a:r>
              <a:rPr kumimoji="0" lang="fr-CA" sz="2800" b="1" i="0" u="none" strike="noStrike" kern="0" cap="none" spc="0" normalizeH="0" baseline="0" noProof="0" dirty="0">
                <a:ln>
                  <a:noFill/>
                </a:ln>
                <a:solidFill>
                  <a:schemeClr val="bg1"/>
                </a:solidFill>
                <a:effectLst/>
                <a:uLnTx/>
                <a:uFillTx/>
                <a:latin typeface="Arial"/>
                <a:ea typeface="+mn-ea"/>
                <a:cs typeface="+mn-cs"/>
              </a:rPr>
              <a:t>?</a:t>
            </a:r>
          </a:p>
        </p:txBody>
      </p:sp>
      <p:sp>
        <p:nvSpPr>
          <p:cNvPr id="43" name="Rectangle 42">
            <a:extLst>
              <a:ext uri="{FF2B5EF4-FFF2-40B4-BE49-F238E27FC236}">
                <a16:creationId xmlns:a16="http://schemas.microsoft.com/office/drawing/2014/main" id="{99D66262-ED77-41F9-F283-A36A87A897FF}"/>
              </a:ext>
            </a:extLst>
          </p:cNvPr>
          <p:cNvSpPr/>
          <p:nvPr/>
        </p:nvSpPr>
        <p:spPr>
          <a:xfrm>
            <a:off x="5479256" y="6335082"/>
            <a:ext cx="1719262" cy="522287"/>
          </a:xfrm>
          <a:prstGeom prst="rect">
            <a:avLst/>
          </a:prstGeom>
        </p:spPr>
        <p:txBody>
          <a:bodyPr wrap="none">
            <a:spAutoFit/>
          </a:bodyPr>
          <a:lstStyle/>
          <a:p>
            <a:pPr>
              <a:defRPr/>
            </a:pPr>
            <a:r>
              <a:rPr lang="fr-CA" sz="2800" spc="150" dirty="0">
                <a:latin typeface="Arial" charset="0"/>
                <a:cs typeface="+mn-cs"/>
              </a:rPr>
              <a:t>conduire</a:t>
            </a:r>
          </a:p>
        </p:txBody>
      </p:sp>
      <p:sp>
        <p:nvSpPr>
          <p:cNvPr id="44" name="Right Arrow 65">
            <a:extLst>
              <a:ext uri="{FF2B5EF4-FFF2-40B4-BE49-F238E27FC236}">
                <a16:creationId xmlns:a16="http://schemas.microsoft.com/office/drawing/2014/main" id="{E8857769-91BC-9FF4-CA0B-14A062F21A8E}"/>
              </a:ext>
            </a:extLst>
          </p:cNvPr>
          <p:cNvSpPr/>
          <p:nvPr>
            <p:custDataLst>
              <p:tags r:id="rId8"/>
            </p:custDataLst>
          </p:nvPr>
        </p:nvSpPr>
        <p:spPr>
          <a:xfrm>
            <a:off x="7285196" y="6477392"/>
            <a:ext cx="495300" cy="237666"/>
          </a:xfrm>
          <a:prstGeom prst="rightArrow">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A" sz="1800" b="0" i="0" u="none" strike="noStrike" kern="0" cap="none" spc="0" normalizeH="0" baseline="0" noProof="0">
              <a:ln>
                <a:noFill/>
              </a:ln>
              <a:solidFill>
                <a:srgbClr val="FFFFFF"/>
              </a:solidFill>
              <a:effectLst/>
              <a:uLnTx/>
              <a:uFillTx/>
              <a:latin typeface="Arial"/>
              <a:ea typeface="+mn-ea"/>
              <a:cs typeface="+mn-cs"/>
            </a:endParaRPr>
          </a:p>
        </p:txBody>
      </p:sp>
      <p:sp>
        <p:nvSpPr>
          <p:cNvPr id="45" name="Rectangle 44">
            <a:extLst>
              <a:ext uri="{FF2B5EF4-FFF2-40B4-BE49-F238E27FC236}">
                <a16:creationId xmlns:a16="http://schemas.microsoft.com/office/drawing/2014/main" id="{AE39B838-32E5-5BC9-06F9-DB90644A4CC4}"/>
              </a:ext>
            </a:extLst>
          </p:cNvPr>
          <p:cNvSpPr>
            <a:spLocks noChangeArrowheads="1"/>
          </p:cNvSpPr>
          <p:nvPr/>
        </p:nvSpPr>
        <p:spPr bwMode="auto">
          <a:xfrm>
            <a:off x="7981156" y="6335082"/>
            <a:ext cx="28067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fr-CA" altLang="fr-FR" sz="2800" b="0" i="0" u="none" strike="noStrike" kern="0" cap="none" spc="0" normalizeH="0" baseline="0" noProof="0">
                <a:ln>
                  <a:noFill/>
                </a:ln>
                <a:solidFill>
                  <a:srgbClr val="000000"/>
                </a:solidFill>
                <a:effectLst/>
                <a:uLnTx/>
                <a:uFillTx/>
                <a:latin typeface="Arial" panose="020B0604020202020204" pitchFamily="34" charset="0"/>
                <a:cs typeface="+mn-cs"/>
              </a:rPr>
              <a:t>une conduc</a:t>
            </a:r>
            <a:r>
              <a:rPr kumimoji="0" lang="fr-CA" altLang="fr-FR" sz="2800" b="1" i="0" u="none" strike="noStrike" kern="0" cap="none" spc="0" normalizeH="0" baseline="0" noProof="0">
                <a:ln>
                  <a:noFill/>
                </a:ln>
                <a:solidFill>
                  <a:srgbClr val="000000"/>
                </a:solidFill>
                <a:effectLst/>
                <a:uLnTx/>
                <a:uFillTx/>
                <a:latin typeface="Arial" panose="020B0604020202020204" pitchFamily="34" charset="0"/>
                <a:cs typeface="+mn-cs"/>
              </a:rPr>
              <a:t>trice</a:t>
            </a:r>
          </a:p>
        </p:txBody>
      </p:sp>
      <p:cxnSp>
        <p:nvCxnSpPr>
          <p:cNvPr id="46" name="Straight Connector 45">
            <a:extLst>
              <a:ext uri="{FF2B5EF4-FFF2-40B4-BE49-F238E27FC236}">
                <a16:creationId xmlns:a16="http://schemas.microsoft.com/office/drawing/2014/main" id="{655A7CA7-F412-E43E-B567-A47C6D07F279}"/>
              </a:ext>
            </a:extLst>
          </p:cNvPr>
          <p:cNvCxnSpPr/>
          <p:nvPr/>
        </p:nvCxnSpPr>
        <p:spPr>
          <a:xfrm rot="10800000">
            <a:off x="6260306" y="6783897"/>
            <a:ext cx="784225" cy="1588"/>
          </a:xfrm>
          <a:prstGeom prst="line">
            <a:avLst/>
          </a:prstGeom>
          <a:noFill/>
          <a:ln w="31750" cap="flat" cmpd="sng" algn="ctr">
            <a:solidFill>
              <a:srgbClr val="C00000"/>
            </a:solidFill>
            <a:prstDash val="solid"/>
          </a:ln>
          <a:effectLst/>
        </p:spPr>
      </p:cxnSp>
      <p:sp>
        <p:nvSpPr>
          <p:cNvPr id="21" name="Rectangle 20">
            <a:extLst>
              <a:ext uri="{FF2B5EF4-FFF2-40B4-BE49-F238E27FC236}">
                <a16:creationId xmlns:a16="http://schemas.microsoft.com/office/drawing/2014/main" id="{1A36646B-0FB2-4E75-579E-D0D874BA011C}"/>
              </a:ext>
            </a:extLst>
          </p:cNvPr>
          <p:cNvSpPr>
            <a:spLocks noChangeArrowheads="1"/>
          </p:cNvSpPr>
          <p:nvPr/>
        </p:nvSpPr>
        <p:spPr bwMode="auto">
          <a:xfrm>
            <a:off x="1747361" y="5465303"/>
            <a:ext cx="206819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fr-CA" altLang="fr-FR" sz="2400" b="0" i="0" u="none" strike="noStrike" kern="0" cap="none" spc="0" normalizeH="0" baseline="0" noProof="0" dirty="0">
                <a:ln>
                  <a:noFill/>
                </a:ln>
                <a:solidFill>
                  <a:srgbClr val="000000"/>
                </a:solidFill>
                <a:effectLst/>
                <a:uLnTx/>
                <a:uFillTx/>
                <a:latin typeface="Arial" panose="020B0604020202020204" pitchFamily="34" charset="0"/>
                <a:cs typeface="+mn-cs"/>
              </a:rPr>
              <a:t>Un fonda</a:t>
            </a:r>
            <a:r>
              <a:rPr kumimoji="0" lang="fr-CA" altLang="fr-FR" sz="2400" b="1" i="0" u="none" strike="noStrike" kern="0" cap="none" spc="0" normalizeH="0" baseline="0" noProof="0" dirty="0">
                <a:ln>
                  <a:noFill/>
                </a:ln>
                <a:solidFill>
                  <a:srgbClr val="000000"/>
                </a:solidFill>
                <a:effectLst/>
                <a:uLnTx/>
                <a:uFillTx/>
                <a:latin typeface="Arial" panose="020B0604020202020204" pitchFamily="34" charset="0"/>
                <a:cs typeface="+mn-cs"/>
              </a:rPr>
              <a:t>t</a:t>
            </a:r>
            <a:r>
              <a:rPr kumimoji="0" lang="fr-CA" altLang="fr-FR" sz="2400" b="0" i="0" u="none" strike="noStrike" kern="0" cap="none" spc="0" normalizeH="0" baseline="0" noProof="0" dirty="0">
                <a:ln>
                  <a:noFill/>
                </a:ln>
                <a:solidFill>
                  <a:srgbClr val="000000"/>
                </a:solidFill>
                <a:effectLst/>
                <a:uLnTx/>
                <a:uFillTx/>
                <a:latin typeface="Arial" panose="020B0604020202020204" pitchFamily="34" charset="0"/>
                <a:cs typeface="+mn-cs"/>
              </a:rPr>
              <a:t>eur </a:t>
            </a:r>
          </a:p>
        </p:txBody>
      </p:sp>
      <p:sp>
        <p:nvSpPr>
          <p:cNvPr id="22" name="Right Arrow 63">
            <a:extLst>
              <a:ext uri="{FF2B5EF4-FFF2-40B4-BE49-F238E27FC236}">
                <a16:creationId xmlns:a16="http://schemas.microsoft.com/office/drawing/2014/main" id="{8021B8EF-4845-B1C8-7EEC-14FEB18206D8}"/>
              </a:ext>
            </a:extLst>
          </p:cNvPr>
          <p:cNvSpPr/>
          <p:nvPr/>
        </p:nvSpPr>
        <p:spPr>
          <a:xfrm>
            <a:off x="3815556" y="5281153"/>
            <a:ext cx="1663700" cy="828675"/>
          </a:xfrm>
          <a:prstGeom prst="rightArrow">
            <a:avLst/>
          </a:prstGeom>
          <a:solidFill>
            <a:srgbClr val="106588"/>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CA" sz="2800" b="1" i="0" u="none" strike="noStrike" kern="0" cap="none" spc="0" normalizeH="0" baseline="0" noProof="0" dirty="0">
                <a:ln>
                  <a:noFill/>
                </a:ln>
                <a:solidFill>
                  <a:srgbClr val="FFFFFF"/>
                </a:solidFill>
                <a:effectLst/>
                <a:uLnTx/>
                <a:uFillTx/>
                <a:latin typeface="Arial"/>
                <a:ea typeface="+mn-ea"/>
                <a:cs typeface="+mn-cs"/>
              </a:rPr>
              <a:t>verbe </a:t>
            </a:r>
            <a:r>
              <a:rPr kumimoji="0" lang="fr-CA" sz="2800" b="1" i="0" u="none" strike="noStrike" kern="0" cap="none" spc="0" normalizeH="0" baseline="0" noProof="0" dirty="0">
                <a:ln>
                  <a:noFill/>
                </a:ln>
                <a:solidFill>
                  <a:schemeClr val="bg1"/>
                </a:solidFill>
                <a:effectLst/>
                <a:uLnTx/>
                <a:uFillTx/>
                <a:latin typeface="Arial"/>
                <a:ea typeface="+mn-ea"/>
                <a:cs typeface="+mn-cs"/>
              </a:rPr>
              <a:t>?</a:t>
            </a:r>
          </a:p>
        </p:txBody>
      </p:sp>
      <p:sp>
        <p:nvSpPr>
          <p:cNvPr id="23" name="Rectangle 22">
            <a:extLst>
              <a:ext uri="{FF2B5EF4-FFF2-40B4-BE49-F238E27FC236}">
                <a16:creationId xmlns:a16="http://schemas.microsoft.com/office/drawing/2014/main" id="{A38F725A-9CFF-92DE-E838-88B24193278E}"/>
              </a:ext>
            </a:extLst>
          </p:cNvPr>
          <p:cNvSpPr/>
          <p:nvPr/>
        </p:nvSpPr>
        <p:spPr>
          <a:xfrm>
            <a:off x="5479256" y="5434347"/>
            <a:ext cx="1321196" cy="523220"/>
          </a:xfrm>
          <a:prstGeom prst="rect">
            <a:avLst/>
          </a:prstGeom>
        </p:spPr>
        <p:txBody>
          <a:bodyPr wrap="none">
            <a:spAutoFit/>
          </a:bodyPr>
          <a:lstStyle/>
          <a:p>
            <a:pPr>
              <a:defRPr/>
            </a:pPr>
            <a:r>
              <a:rPr lang="fr-CA" sz="2800" spc="150" dirty="0">
                <a:latin typeface="Arial" charset="0"/>
                <a:cs typeface="+mn-cs"/>
              </a:rPr>
              <a:t>fonder</a:t>
            </a:r>
          </a:p>
        </p:txBody>
      </p:sp>
      <p:sp>
        <p:nvSpPr>
          <p:cNvPr id="24" name="Right Arrow 65">
            <a:extLst>
              <a:ext uri="{FF2B5EF4-FFF2-40B4-BE49-F238E27FC236}">
                <a16:creationId xmlns:a16="http://schemas.microsoft.com/office/drawing/2014/main" id="{B7E355A0-69C6-8D91-2ECC-08428E549264}"/>
              </a:ext>
            </a:extLst>
          </p:cNvPr>
          <p:cNvSpPr/>
          <p:nvPr>
            <p:custDataLst>
              <p:tags r:id="rId9"/>
            </p:custDataLst>
          </p:nvPr>
        </p:nvSpPr>
        <p:spPr>
          <a:xfrm>
            <a:off x="7285196" y="5576657"/>
            <a:ext cx="495300" cy="237666"/>
          </a:xfrm>
          <a:prstGeom prst="rightArrow">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A" sz="1800" b="0" i="0" u="none" strike="noStrike" kern="0" cap="none" spc="0" normalizeH="0" baseline="0" noProof="0">
              <a:ln>
                <a:noFill/>
              </a:ln>
              <a:solidFill>
                <a:srgbClr val="FFFFFF"/>
              </a:solidFill>
              <a:effectLst/>
              <a:uLnTx/>
              <a:uFillTx/>
              <a:latin typeface="Arial"/>
              <a:ea typeface="+mn-ea"/>
              <a:cs typeface="+mn-cs"/>
            </a:endParaRPr>
          </a:p>
        </p:txBody>
      </p:sp>
      <p:sp>
        <p:nvSpPr>
          <p:cNvPr id="51" name="Rectangle 50">
            <a:extLst>
              <a:ext uri="{FF2B5EF4-FFF2-40B4-BE49-F238E27FC236}">
                <a16:creationId xmlns:a16="http://schemas.microsoft.com/office/drawing/2014/main" id="{3EBFB70B-58E9-03A3-5901-4B68AB21EFEB}"/>
              </a:ext>
            </a:extLst>
          </p:cNvPr>
          <p:cNvSpPr>
            <a:spLocks noChangeArrowheads="1"/>
          </p:cNvSpPr>
          <p:nvPr/>
        </p:nvSpPr>
        <p:spPr bwMode="auto">
          <a:xfrm>
            <a:off x="7981156" y="5434347"/>
            <a:ext cx="254589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fr-CA" altLang="fr-FR" sz="2800" b="0" i="0" u="none" strike="noStrike" kern="0" cap="none" spc="0" normalizeH="0" baseline="0" noProof="0" dirty="0">
                <a:ln>
                  <a:noFill/>
                </a:ln>
                <a:solidFill>
                  <a:srgbClr val="000000"/>
                </a:solidFill>
                <a:effectLst/>
                <a:uLnTx/>
                <a:uFillTx/>
                <a:latin typeface="Arial" panose="020B0604020202020204" pitchFamily="34" charset="0"/>
                <a:cs typeface="+mn-cs"/>
              </a:rPr>
              <a:t>une </a:t>
            </a:r>
            <a:r>
              <a:rPr lang="fr-CA" altLang="fr-FR" sz="2800" kern="0" dirty="0">
                <a:solidFill>
                  <a:srgbClr val="000000"/>
                </a:solidFill>
                <a:cs typeface="+mn-cs"/>
              </a:rPr>
              <a:t>fonda</a:t>
            </a:r>
            <a:r>
              <a:rPr kumimoji="0" lang="fr-CA" altLang="fr-FR" sz="2800" b="1" i="0" u="none" strike="noStrike" kern="0" cap="none" spc="0" normalizeH="0" baseline="0" noProof="0" dirty="0" err="1">
                <a:ln>
                  <a:noFill/>
                </a:ln>
                <a:solidFill>
                  <a:srgbClr val="000000"/>
                </a:solidFill>
                <a:effectLst/>
                <a:uLnTx/>
                <a:uFillTx/>
                <a:latin typeface="Arial" panose="020B0604020202020204" pitchFamily="34" charset="0"/>
                <a:cs typeface="+mn-cs"/>
              </a:rPr>
              <a:t>trice</a:t>
            </a:r>
            <a:endParaRPr kumimoji="0" lang="fr-CA" altLang="fr-FR" sz="2800" b="1" i="0" u="none" strike="noStrike" kern="0" cap="none" spc="0" normalizeH="0" baseline="0" noProof="0" dirty="0">
              <a:ln>
                <a:noFill/>
              </a:ln>
              <a:solidFill>
                <a:srgbClr val="000000"/>
              </a:solidFill>
              <a:effectLst/>
              <a:uLnTx/>
              <a:uFillTx/>
              <a:latin typeface="Arial" panose="020B0604020202020204" pitchFamily="34" charset="0"/>
              <a:cs typeface="+mn-cs"/>
            </a:endParaRPr>
          </a:p>
        </p:txBody>
      </p:sp>
      <p:cxnSp>
        <p:nvCxnSpPr>
          <p:cNvPr id="52" name="Straight Connector 51">
            <a:extLst>
              <a:ext uri="{FF2B5EF4-FFF2-40B4-BE49-F238E27FC236}">
                <a16:creationId xmlns:a16="http://schemas.microsoft.com/office/drawing/2014/main" id="{9672D61D-0432-FAAA-89AD-698AB4CA6585}"/>
              </a:ext>
            </a:extLst>
          </p:cNvPr>
          <p:cNvCxnSpPr/>
          <p:nvPr/>
        </p:nvCxnSpPr>
        <p:spPr>
          <a:xfrm rot="10800000">
            <a:off x="6114854" y="5883162"/>
            <a:ext cx="548640" cy="1588"/>
          </a:xfrm>
          <a:prstGeom prst="line">
            <a:avLst/>
          </a:prstGeom>
          <a:noFill/>
          <a:ln w="31750" cap="flat" cmpd="sng" algn="ctr">
            <a:solidFill>
              <a:srgbClr val="C00000"/>
            </a:solidFill>
            <a:prstDash val="solid"/>
          </a:ln>
          <a:effectLst/>
        </p:spPr>
      </p:cxnSp>
    </p:spTree>
    <p:custDataLst>
      <p:tags r:id="rId1"/>
    </p:custDataLst>
    <p:extLst>
      <p:ext uri="{BB962C8B-B14F-4D97-AF65-F5344CB8AC3E}">
        <p14:creationId xmlns:p14="http://schemas.microsoft.com/office/powerpoint/2010/main" val="236381710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nodeType="click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strVal val="#ppt_w*0.70"/>
                                          </p:val>
                                        </p:tav>
                                        <p:tav tm="100000">
                                          <p:val>
                                            <p:strVal val="#ppt_w"/>
                                          </p:val>
                                        </p:tav>
                                      </p:tavLst>
                                    </p:anim>
                                    <p:anim calcmode="lin" valueType="num">
                                      <p:cBhvr>
                                        <p:cTn id="18" dur="1000" fill="hold"/>
                                        <p:tgtEl>
                                          <p:spTgt spid="30"/>
                                        </p:tgtEl>
                                        <p:attrNameLst>
                                          <p:attrName>ppt_h</p:attrName>
                                        </p:attrNameLst>
                                      </p:cBhvr>
                                      <p:tavLst>
                                        <p:tav tm="0">
                                          <p:val>
                                            <p:strVal val="#ppt_h"/>
                                          </p:val>
                                        </p:tav>
                                        <p:tav tm="100000">
                                          <p:val>
                                            <p:strVal val="#ppt_h"/>
                                          </p:val>
                                        </p:tav>
                                      </p:tavLst>
                                    </p:anim>
                                    <p:animEffect transition="in" filter="fade">
                                      <p:cBhvr>
                                        <p:cTn id="19" dur="1000"/>
                                        <p:tgtEl>
                                          <p:spTgt spid="3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wipe(left)">
                                      <p:cBhvr>
                                        <p:cTn id="24" dur="500"/>
                                        <p:tgtEl>
                                          <p:spTgt spid="31"/>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500"/>
                                        <p:tgtEl>
                                          <p:spTgt spid="25"/>
                                        </p:tgtEl>
                                      </p:cBhvr>
                                    </p:animEffect>
                                  </p:childTnLst>
                                </p:cTn>
                              </p:par>
                              <p:par>
                                <p:cTn id="30" presetID="22" presetClass="entr" presetSubtype="8" fill="hold" nodeType="with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left)">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wipe(left)">
                                      <p:cBhvr>
                                        <p:cTn id="37" dur="500"/>
                                        <p:tgtEl>
                                          <p:spTgt spid="2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wipe(left)">
                                      <p:cBhvr>
                                        <p:cTn id="42" dur="500"/>
                                        <p:tgtEl>
                                          <p:spTgt spid="32"/>
                                        </p:tgtEl>
                                      </p:cBhvr>
                                    </p:animEffect>
                                  </p:childTnLst>
                                </p:cTn>
                              </p:par>
                              <p:par>
                                <p:cTn id="43" presetID="22" presetClass="entr" presetSubtype="8" fill="hold" nodeType="with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left)">
                                      <p:cBhvr>
                                        <p:cTn id="45" dur="500"/>
                                        <p:tgtEl>
                                          <p:spTgt spid="33"/>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40"/>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34"/>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nodeType="clickEffect">
                                  <p:stCondLst>
                                    <p:cond delay="0"/>
                                  </p:stCondLst>
                                  <p:childTnLst>
                                    <p:set>
                                      <p:cBhvr>
                                        <p:cTn id="57" dur="1" fill="hold">
                                          <p:stCondLst>
                                            <p:cond delay="0"/>
                                          </p:stCondLst>
                                        </p:cTn>
                                        <p:tgtEl>
                                          <p:spTgt spid="35"/>
                                        </p:tgtEl>
                                        <p:attrNameLst>
                                          <p:attrName>style.visibility</p:attrName>
                                        </p:attrNameLst>
                                      </p:cBhvr>
                                      <p:to>
                                        <p:strVal val="visible"/>
                                      </p:to>
                                    </p:set>
                                    <p:animEffect transition="in" filter="wipe(left)">
                                      <p:cBhvr>
                                        <p:cTn id="58" dur="500"/>
                                        <p:tgtEl>
                                          <p:spTgt spid="35"/>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nodeType="click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wipe(left)">
                                      <p:cBhvr>
                                        <p:cTn id="63" dur="500"/>
                                        <p:tgtEl>
                                          <p:spTgt spid="36"/>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nodeType="clickEffect">
                                  <p:stCondLst>
                                    <p:cond delay="0"/>
                                  </p:stCondLst>
                                  <p:childTnLst>
                                    <p:set>
                                      <p:cBhvr>
                                        <p:cTn id="67" dur="1" fill="hold">
                                          <p:stCondLst>
                                            <p:cond delay="0"/>
                                          </p:stCondLst>
                                        </p:cTn>
                                        <p:tgtEl>
                                          <p:spTgt spid="37"/>
                                        </p:tgtEl>
                                        <p:attrNameLst>
                                          <p:attrName>style.visibility</p:attrName>
                                        </p:attrNameLst>
                                      </p:cBhvr>
                                      <p:to>
                                        <p:strVal val="visible"/>
                                      </p:to>
                                    </p:set>
                                    <p:animEffect transition="in" filter="wipe(left)">
                                      <p:cBhvr>
                                        <p:cTn id="68" dur="500"/>
                                        <p:tgtEl>
                                          <p:spTgt spid="37"/>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nodeType="click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left)">
                                      <p:cBhvr>
                                        <p:cTn id="73" dur="500"/>
                                        <p:tgtEl>
                                          <p:spTgt spid="39"/>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nodeType="clickEffect">
                                  <p:stCondLst>
                                    <p:cond delay="0"/>
                                  </p:stCondLst>
                                  <p:childTnLst>
                                    <p:set>
                                      <p:cBhvr>
                                        <p:cTn id="77" dur="1" fill="hold">
                                          <p:stCondLst>
                                            <p:cond delay="0"/>
                                          </p:stCondLst>
                                        </p:cTn>
                                        <p:tgtEl>
                                          <p:spTgt spid="38"/>
                                        </p:tgtEl>
                                        <p:attrNameLst>
                                          <p:attrName>style.visibility</p:attrName>
                                        </p:attrNameLst>
                                      </p:cBhvr>
                                      <p:to>
                                        <p:strVal val="visible"/>
                                      </p:to>
                                    </p:set>
                                    <p:animEffect transition="in" filter="wipe(left)">
                                      <p:cBhvr>
                                        <p:cTn id="78" dur="500"/>
                                        <p:tgtEl>
                                          <p:spTgt spid="38"/>
                                        </p:tgtEl>
                                      </p:cBhvr>
                                    </p:animEffec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21"/>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nodeType="click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wipe(left)">
                                      <p:cBhvr>
                                        <p:cTn id="87" dur="500"/>
                                        <p:tgtEl>
                                          <p:spTgt spid="22"/>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nodeType="clickEffect">
                                  <p:stCondLst>
                                    <p:cond delay="0"/>
                                  </p:stCondLst>
                                  <p:childTnLst>
                                    <p:set>
                                      <p:cBhvr>
                                        <p:cTn id="91" dur="1" fill="hold">
                                          <p:stCondLst>
                                            <p:cond delay="0"/>
                                          </p:stCondLst>
                                        </p:cTn>
                                        <p:tgtEl>
                                          <p:spTgt spid="23"/>
                                        </p:tgtEl>
                                        <p:attrNameLst>
                                          <p:attrName>style.visibility</p:attrName>
                                        </p:attrNameLst>
                                      </p:cBhvr>
                                      <p:to>
                                        <p:strVal val="visible"/>
                                      </p:to>
                                    </p:set>
                                    <p:animEffect transition="in" filter="wipe(left)">
                                      <p:cBhvr>
                                        <p:cTn id="92" dur="500"/>
                                        <p:tgtEl>
                                          <p:spTgt spid="23"/>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nodeType="click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wipe(left)">
                                      <p:cBhvr>
                                        <p:cTn id="97" dur="500"/>
                                        <p:tgtEl>
                                          <p:spTgt spid="52"/>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nodeType="click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wipe(left)">
                                      <p:cBhvr>
                                        <p:cTn id="102" dur="500"/>
                                        <p:tgtEl>
                                          <p:spTgt spid="24"/>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8" fill="hold" nodeType="clickEffect">
                                  <p:stCondLst>
                                    <p:cond delay="0"/>
                                  </p:stCondLst>
                                  <p:childTnLst>
                                    <p:set>
                                      <p:cBhvr>
                                        <p:cTn id="106" dur="1" fill="hold">
                                          <p:stCondLst>
                                            <p:cond delay="0"/>
                                          </p:stCondLst>
                                        </p:cTn>
                                        <p:tgtEl>
                                          <p:spTgt spid="51"/>
                                        </p:tgtEl>
                                        <p:attrNameLst>
                                          <p:attrName>style.visibility</p:attrName>
                                        </p:attrNameLst>
                                      </p:cBhvr>
                                      <p:to>
                                        <p:strVal val="visible"/>
                                      </p:to>
                                    </p:set>
                                    <p:animEffect transition="in" filter="wipe(left)">
                                      <p:cBhvr>
                                        <p:cTn id="107" dur="500"/>
                                        <p:tgtEl>
                                          <p:spTgt spid="51"/>
                                        </p:tgtEl>
                                      </p:cBhvr>
                                    </p:animEffect>
                                  </p:childTnLst>
                                </p:cTn>
                              </p:par>
                            </p:childTnLst>
                          </p:cTn>
                        </p:par>
                      </p:childTnLst>
                    </p:cTn>
                  </p:par>
                  <p:par>
                    <p:cTn id="108" fill="hold">
                      <p:stCondLst>
                        <p:cond delay="indefinite"/>
                      </p:stCondLst>
                      <p:childTnLst>
                        <p:par>
                          <p:cTn id="109" fill="hold">
                            <p:stCondLst>
                              <p:cond delay="0"/>
                            </p:stCondLst>
                            <p:childTnLst>
                              <p:par>
                                <p:cTn id="110" presetID="1" presetClass="entr" presetSubtype="0" fill="hold" nodeType="clickEffect">
                                  <p:stCondLst>
                                    <p:cond delay="0"/>
                                  </p:stCondLst>
                                  <p:childTnLst>
                                    <p:set>
                                      <p:cBhvr>
                                        <p:cTn id="111" dur="1" fill="hold">
                                          <p:stCondLst>
                                            <p:cond delay="0"/>
                                          </p:stCondLst>
                                        </p:cTn>
                                        <p:tgtEl>
                                          <p:spTgt spid="41"/>
                                        </p:tgtEl>
                                        <p:attrNameLst>
                                          <p:attrName>style.visibility</p:attrName>
                                        </p:attrNameLst>
                                      </p:cBhvr>
                                      <p:to>
                                        <p:strVal val="visible"/>
                                      </p:to>
                                    </p:set>
                                  </p:childTnLst>
                                </p:cTn>
                              </p:par>
                            </p:childTnLst>
                          </p:cTn>
                        </p:par>
                      </p:childTnLst>
                    </p:cTn>
                  </p:par>
                  <p:par>
                    <p:cTn id="112" fill="hold">
                      <p:stCondLst>
                        <p:cond delay="indefinite"/>
                      </p:stCondLst>
                      <p:childTnLst>
                        <p:par>
                          <p:cTn id="113" fill="hold">
                            <p:stCondLst>
                              <p:cond delay="0"/>
                            </p:stCondLst>
                            <p:childTnLst>
                              <p:par>
                                <p:cTn id="114" presetID="22" presetClass="entr" presetSubtype="8" fill="hold" nodeType="clickEffect">
                                  <p:stCondLst>
                                    <p:cond delay="0"/>
                                  </p:stCondLst>
                                  <p:childTnLst>
                                    <p:set>
                                      <p:cBhvr>
                                        <p:cTn id="115" dur="1" fill="hold">
                                          <p:stCondLst>
                                            <p:cond delay="0"/>
                                          </p:stCondLst>
                                        </p:cTn>
                                        <p:tgtEl>
                                          <p:spTgt spid="42"/>
                                        </p:tgtEl>
                                        <p:attrNameLst>
                                          <p:attrName>style.visibility</p:attrName>
                                        </p:attrNameLst>
                                      </p:cBhvr>
                                      <p:to>
                                        <p:strVal val="visible"/>
                                      </p:to>
                                    </p:set>
                                    <p:animEffect transition="in" filter="wipe(left)">
                                      <p:cBhvr>
                                        <p:cTn id="116" dur="500"/>
                                        <p:tgtEl>
                                          <p:spTgt spid="42"/>
                                        </p:tgtEl>
                                      </p:cBhvr>
                                    </p:animEffect>
                                  </p:childTnLst>
                                </p:cTn>
                              </p:par>
                            </p:childTnLst>
                          </p:cTn>
                        </p:par>
                      </p:childTnLst>
                    </p:cTn>
                  </p:par>
                  <p:par>
                    <p:cTn id="117" fill="hold">
                      <p:stCondLst>
                        <p:cond delay="indefinite"/>
                      </p:stCondLst>
                      <p:childTnLst>
                        <p:par>
                          <p:cTn id="118" fill="hold">
                            <p:stCondLst>
                              <p:cond delay="0"/>
                            </p:stCondLst>
                            <p:childTnLst>
                              <p:par>
                                <p:cTn id="119" presetID="22" presetClass="entr" presetSubtype="8" fill="hold" nodeType="click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left)">
                                      <p:cBhvr>
                                        <p:cTn id="121" dur="500"/>
                                        <p:tgtEl>
                                          <p:spTgt spid="43"/>
                                        </p:tgtEl>
                                      </p:cBhvr>
                                    </p:animEffect>
                                  </p:childTnLst>
                                </p:cTn>
                              </p:par>
                            </p:childTnLst>
                          </p:cTn>
                        </p:par>
                      </p:childTnLst>
                    </p:cTn>
                  </p:par>
                  <p:par>
                    <p:cTn id="122" fill="hold">
                      <p:stCondLst>
                        <p:cond delay="indefinite"/>
                      </p:stCondLst>
                      <p:childTnLst>
                        <p:par>
                          <p:cTn id="123" fill="hold">
                            <p:stCondLst>
                              <p:cond delay="0"/>
                            </p:stCondLst>
                            <p:childTnLst>
                              <p:par>
                                <p:cTn id="124" presetID="22" presetClass="entr" presetSubtype="8" fill="hold" nodeType="clickEffect">
                                  <p:stCondLst>
                                    <p:cond delay="0"/>
                                  </p:stCondLst>
                                  <p:childTnLst>
                                    <p:set>
                                      <p:cBhvr>
                                        <p:cTn id="125" dur="1" fill="hold">
                                          <p:stCondLst>
                                            <p:cond delay="0"/>
                                          </p:stCondLst>
                                        </p:cTn>
                                        <p:tgtEl>
                                          <p:spTgt spid="46"/>
                                        </p:tgtEl>
                                        <p:attrNameLst>
                                          <p:attrName>style.visibility</p:attrName>
                                        </p:attrNameLst>
                                      </p:cBhvr>
                                      <p:to>
                                        <p:strVal val="visible"/>
                                      </p:to>
                                    </p:set>
                                    <p:animEffect transition="in" filter="wipe(left)">
                                      <p:cBhvr>
                                        <p:cTn id="126" dur="500"/>
                                        <p:tgtEl>
                                          <p:spTgt spid="46"/>
                                        </p:tgtEl>
                                      </p:cBhvr>
                                    </p:animEffect>
                                  </p:childTnLst>
                                </p:cTn>
                              </p:par>
                            </p:childTnLst>
                          </p:cTn>
                        </p:par>
                      </p:childTnLst>
                    </p:cTn>
                  </p:par>
                  <p:par>
                    <p:cTn id="127" fill="hold">
                      <p:stCondLst>
                        <p:cond delay="indefinite"/>
                      </p:stCondLst>
                      <p:childTnLst>
                        <p:par>
                          <p:cTn id="128" fill="hold">
                            <p:stCondLst>
                              <p:cond delay="0"/>
                            </p:stCondLst>
                            <p:childTnLst>
                              <p:par>
                                <p:cTn id="129" presetID="22" presetClass="entr" presetSubtype="8" fill="hold" nodeType="clickEffect">
                                  <p:stCondLst>
                                    <p:cond delay="0"/>
                                  </p:stCondLst>
                                  <p:childTnLst>
                                    <p:set>
                                      <p:cBhvr>
                                        <p:cTn id="130" dur="1" fill="hold">
                                          <p:stCondLst>
                                            <p:cond delay="0"/>
                                          </p:stCondLst>
                                        </p:cTn>
                                        <p:tgtEl>
                                          <p:spTgt spid="44"/>
                                        </p:tgtEl>
                                        <p:attrNameLst>
                                          <p:attrName>style.visibility</p:attrName>
                                        </p:attrNameLst>
                                      </p:cBhvr>
                                      <p:to>
                                        <p:strVal val="visible"/>
                                      </p:to>
                                    </p:set>
                                    <p:animEffect transition="in" filter="wipe(left)">
                                      <p:cBhvr>
                                        <p:cTn id="131" dur="500"/>
                                        <p:tgtEl>
                                          <p:spTgt spid="44"/>
                                        </p:tgtEl>
                                      </p:cBhvr>
                                    </p:animEffect>
                                  </p:childTnLst>
                                </p:cTn>
                              </p:par>
                            </p:childTnLst>
                          </p:cTn>
                        </p:par>
                      </p:childTnLst>
                    </p:cTn>
                  </p:par>
                  <p:par>
                    <p:cTn id="132" fill="hold">
                      <p:stCondLst>
                        <p:cond delay="indefinite"/>
                      </p:stCondLst>
                      <p:childTnLst>
                        <p:par>
                          <p:cTn id="133" fill="hold">
                            <p:stCondLst>
                              <p:cond delay="0"/>
                            </p:stCondLst>
                            <p:childTnLst>
                              <p:par>
                                <p:cTn id="134" presetID="22" presetClass="entr" presetSubtype="8" fill="hold" nodeType="clickEffect">
                                  <p:stCondLst>
                                    <p:cond delay="0"/>
                                  </p:stCondLst>
                                  <p:childTnLst>
                                    <p:set>
                                      <p:cBhvr>
                                        <p:cTn id="135" dur="1" fill="hold">
                                          <p:stCondLst>
                                            <p:cond delay="0"/>
                                          </p:stCondLst>
                                        </p:cTn>
                                        <p:tgtEl>
                                          <p:spTgt spid="45"/>
                                        </p:tgtEl>
                                        <p:attrNameLst>
                                          <p:attrName>style.visibility</p:attrName>
                                        </p:attrNameLst>
                                      </p:cBhvr>
                                      <p:to>
                                        <p:strVal val="visible"/>
                                      </p:to>
                                    </p:set>
                                    <p:animEffect transition="in" filter="wipe(left)">
                                      <p:cBhvr>
                                        <p:cTn id="136"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8" grpId="0"/>
      <p:bldP spid="29" grpId="0" animBg="1"/>
      <p:bldP spid="31" grpId="0" animBg="1"/>
      <p:bldP spid="32" grpId="0"/>
      <p:bldP spid="34" grpId="0"/>
      <p:bldP spid="35" grpId="0" animBg="1"/>
      <p:bldP spid="36" grpId="0"/>
      <p:bldP spid="38" grpId="0"/>
      <p:bldP spid="41" grpId="0"/>
      <p:bldP spid="42" grpId="0" animBg="1"/>
      <p:bldP spid="43" grpId="0"/>
      <p:bldP spid="45" grpId="0"/>
      <p:bldP spid="21" grpId="0"/>
      <p:bldP spid="22" grpId="0" animBg="1"/>
      <p:bldP spid="23"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72323-BCF3-867F-7BA8-399A23B3CA05}"/>
              </a:ext>
            </a:extLst>
          </p:cNvPr>
          <p:cNvSpPr>
            <a:spLocks noGrp="1"/>
          </p:cNvSpPr>
          <p:nvPr>
            <p:ph type="title"/>
          </p:nvPr>
        </p:nvSpPr>
        <p:spPr/>
        <p:txBody>
          <a:bodyPr/>
          <a:lstStyle/>
          <a:p>
            <a:r>
              <a:rPr lang="fr-CA" dirty="0"/>
              <a:t>Particularités II</a:t>
            </a:r>
          </a:p>
        </p:txBody>
      </p:sp>
      <p:sp>
        <p:nvSpPr>
          <p:cNvPr id="7" name="Content Placeholder 11">
            <a:extLst>
              <a:ext uri="{FF2B5EF4-FFF2-40B4-BE49-F238E27FC236}">
                <a16:creationId xmlns:a16="http://schemas.microsoft.com/office/drawing/2014/main" id="{1BC73C3B-E1C3-0BB9-6DD1-2886DA852179}"/>
              </a:ext>
            </a:extLst>
          </p:cNvPr>
          <p:cNvSpPr txBox="1">
            <a:spLocks noChangeArrowheads="1"/>
          </p:cNvSpPr>
          <p:nvPr/>
        </p:nvSpPr>
        <p:spPr bwMode="auto">
          <a:xfrm>
            <a:off x="596627" y="745671"/>
            <a:ext cx="5368744" cy="6105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1800">
                <a:solidFill>
                  <a:schemeClr val="tx1"/>
                </a:solidFill>
                <a:latin typeface="+mn-lt"/>
              </a:defRPr>
            </a:lvl4pPr>
            <a:lvl5pPr marL="2057400" indent="-228600" algn="l" rtl="0" eaLnBrk="0" fontAlgn="base" hangingPunct="0">
              <a:spcBef>
                <a:spcPct val="20000"/>
              </a:spcBef>
              <a:spcAft>
                <a:spcPct val="0"/>
              </a:spcAft>
              <a:buChar char="»"/>
              <a:defRPr sz="1800">
                <a:solidFill>
                  <a:schemeClr val="tx1"/>
                </a:solidFill>
                <a:latin typeface="+mn-lt"/>
              </a:defRPr>
            </a:lvl5pPr>
            <a:lvl6pPr marL="2514600" indent="-228600" algn="l" rtl="0" fontAlgn="base">
              <a:spcBef>
                <a:spcPct val="20000"/>
              </a:spcBef>
              <a:spcAft>
                <a:spcPct val="0"/>
              </a:spcAft>
              <a:buChar char="»"/>
              <a:defRPr sz="1800">
                <a:solidFill>
                  <a:schemeClr val="tx1"/>
                </a:solidFill>
                <a:latin typeface="+mn-lt"/>
              </a:defRPr>
            </a:lvl6pPr>
            <a:lvl7pPr marL="2971800" indent="-228600" algn="l" rtl="0" fontAlgn="base">
              <a:spcBef>
                <a:spcPct val="20000"/>
              </a:spcBef>
              <a:spcAft>
                <a:spcPct val="0"/>
              </a:spcAft>
              <a:buChar char="»"/>
              <a:defRPr sz="1800">
                <a:solidFill>
                  <a:schemeClr val="tx1"/>
                </a:solidFill>
                <a:latin typeface="+mn-lt"/>
              </a:defRPr>
            </a:lvl7pPr>
            <a:lvl8pPr marL="3429000" indent="-228600" algn="l" rtl="0" fontAlgn="base">
              <a:spcBef>
                <a:spcPct val="20000"/>
              </a:spcBef>
              <a:spcAft>
                <a:spcPct val="0"/>
              </a:spcAft>
              <a:buChar char="»"/>
              <a:defRPr sz="1800">
                <a:solidFill>
                  <a:schemeClr val="tx1"/>
                </a:solidFill>
                <a:latin typeface="+mn-lt"/>
              </a:defRPr>
            </a:lvl8pPr>
            <a:lvl9pPr marL="3886200" indent="-228600" algn="l" rtl="0" fontAlgn="base">
              <a:spcBef>
                <a:spcPct val="20000"/>
              </a:spcBef>
              <a:spcAft>
                <a:spcPct val="0"/>
              </a:spcAft>
              <a:buChar char="»"/>
              <a:defRPr sz="1800">
                <a:solidFill>
                  <a:schemeClr val="tx1"/>
                </a:solidFill>
                <a:latin typeface="+mn-lt"/>
              </a:defRPr>
            </a:lvl9pPr>
          </a:lstStyle>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fr-CA" altLang="fr-FR" sz="2200" b="0" i="0" u="none" strike="noStrike" kern="0" cap="none" spc="0" normalizeH="0" baseline="0" noProof="0" dirty="0">
                <a:ln>
                  <a:noFill/>
                </a:ln>
                <a:solidFill>
                  <a:srgbClr val="627B9A"/>
                </a:solidFill>
                <a:effectLst/>
                <a:uLnTx/>
                <a:uFillTx/>
                <a:latin typeface="Arial"/>
                <a:ea typeface="+mn-ea"/>
                <a:cs typeface="+mn-cs"/>
              </a:rPr>
              <a:t>-</a:t>
            </a:r>
            <a:r>
              <a:rPr kumimoji="0" lang="fr-CA" altLang="fr-FR" sz="2200" b="1" i="0" u="none" strike="noStrike" kern="0" cap="none" spc="0" normalizeH="0" baseline="0" noProof="0" dirty="0">
                <a:ln>
                  <a:noFill/>
                </a:ln>
                <a:solidFill>
                  <a:srgbClr val="627B9A"/>
                </a:solidFill>
                <a:effectLst/>
                <a:uLnTx/>
                <a:uFillTx/>
                <a:latin typeface="Arial"/>
                <a:ea typeface="+mn-ea"/>
                <a:cs typeface="+mn-cs"/>
              </a:rPr>
              <a:t>e </a:t>
            </a:r>
            <a:r>
              <a:rPr kumimoji="0" lang="fr-CA" altLang="fr-FR" sz="2200" b="0" i="0" u="none" strike="noStrike" kern="0" cap="none" spc="0" normalizeH="0" baseline="0" noProof="0" dirty="0">
                <a:ln>
                  <a:noFill/>
                </a:ln>
                <a:solidFill>
                  <a:srgbClr val="627B9A"/>
                </a:solidFill>
                <a:effectLst/>
                <a:uLnTx/>
                <a:uFillTx/>
                <a:latin typeface="Arial"/>
                <a:ea typeface="+mn-ea"/>
                <a:cs typeface="+mn-cs"/>
              </a:rPr>
              <a:t>   	</a:t>
            </a:r>
            <a:r>
              <a:rPr kumimoji="0" lang="fr-CA" altLang="fr-FR" sz="2200" b="1" i="0" u="none" strike="noStrike" kern="0" cap="none" spc="0" normalizeH="0" baseline="0" noProof="0" dirty="0">
                <a:ln>
                  <a:noFill/>
                </a:ln>
                <a:solidFill>
                  <a:srgbClr val="627B9A"/>
                </a:solidFill>
                <a:effectLst/>
                <a:uLnTx/>
                <a:uFillTx/>
                <a:latin typeface="Arial"/>
                <a:ea typeface="+mn-ea"/>
                <a:cs typeface="+mn-cs"/>
              </a:rPr>
              <a:t>-e</a:t>
            </a:r>
            <a:r>
              <a:rPr kumimoji="0" lang="fr-CA" altLang="fr-FR" sz="2200" b="0" i="0" u="none" strike="noStrike" kern="0" cap="none" spc="0" normalizeH="0" baseline="0" noProof="0" dirty="0">
                <a:ln>
                  <a:noFill/>
                </a:ln>
                <a:solidFill>
                  <a:srgbClr val="000000"/>
                </a:solidFill>
                <a:effectLst/>
                <a:uLnTx/>
                <a:uFillTx/>
                <a:latin typeface="Arial"/>
                <a:ea typeface="+mn-ea"/>
                <a:cs typeface="+mn-cs"/>
              </a:rPr>
              <a:t>     </a:t>
            </a:r>
            <a:endParaRPr kumimoji="0" lang="en-US" altLang="fr-FR" sz="2200" b="0" i="0" u="none" strike="noStrike" kern="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fr-CA" altLang="fr-FR" sz="2200" b="0" i="0" u="none" strike="noStrike" kern="0" cap="none" spc="0" normalizeH="0" baseline="0" noProof="0" dirty="0">
                <a:ln>
                  <a:noFill/>
                </a:ln>
                <a:solidFill>
                  <a:srgbClr val="000000"/>
                </a:solidFill>
                <a:effectLst/>
                <a:uLnTx/>
                <a:uFillTx/>
                <a:latin typeface="Arial"/>
                <a:ea typeface="+mn-ea"/>
                <a:cs typeface="+mn-cs"/>
              </a:rPr>
              <a:t>un artist</a:t>
            </a:r>
            <a:r>
              <a:rPr kumimoji="0" lang="fr-CA" altLang="fr-FR" sz="2200" b="1" i="0" u="none" strike="noStrike" kern="0" cap="none" spc="0" normalizeH="0" baseline="0" noProof="0" dirty="0">
                <a:ln>
                  <a:noFill/>
                </a:ln>
                <a:solidFill>
                  <a:srgbClr val="000000"/>
                </a:solidFill>
                <a:effectLst/>
                <a:uLnTx/>
                <a:uFillTx/>
                <a:latin typeface="Arial"/>
                <a:ea typeface="+mn-ea"/>
                <a:cs typeface="+mn-cs"/>
              </a:rPr>
              <a:t>e</a:t>
            </a:r>
            <a:r>
              <a:rPr kumimoji="0" lang="fr-CA" altLang="fr-FR" sz="2200" b="0" i="0" u="none" strike="noStrike" kern="0" cap="none" spc="0" normalizeH="0" baseline="0" noProof="0" dirty="0">
                <a:ln>
                  <a:noFill/>
                </a:ln>
                <a:solidFill>
                  <a:srgbClr val="000000"/>
                </a:solidFill>
                <a:effectLst/>
                <a:uLnTx/>
                <a:uFillTx/>
                <a:latin typeface="Arial"/>
                <a:ea typeface="+mn-ea"/>
                <a:cs typeface="+mn-cs"/>
              </a:rPr>
              <a:t> – un</a:t>
            </a:r>
            <a:r>
              <a:rPr kumimoji="0" lang="fr-CA" altLang="fr-FR" sz="2000" b="0" i="0" u="none" strike="noStrike" kern="0" cap="none" spc="0" normalizeH="0" baseline="0" noProof="0" dirty="0">
                <a:ln>
                  <a:noFill/>
                </a:ln>
                <a:solidFill>
                  <a:srgbClr val="000000"/>
                </a:solidFill>
                <a:effectLst/>
                <a:uLnTx/>
                <a:uFillTx/>
                <a:latin typeface="Arial"/>
                <a:ea typeface="+mn-ea"/>
                <a:cs typeface="+mn-cs"/>
              </a:rPr>
              <a:t>e artist</a:t>
            </a:r>
            <a:r>
              <a:rPr kumimoji="0" lang="fr-CA" altLang="fr-FR" sz="2000" b="1" i="0" u="none" strike="noStrike" kern="0" cap="none" spc="0" normalizeH="0" baseline="0" noProof="0" dirty="0">
                <a:ln>
                  <a:noFill/>
                </a:ln>
                <a:solidFill>
                  <a:srgbClr val="000000"/>
                </a:solidFill>
                <a:effectLst/>
                <a:uLnTx/>
                <a:uFillTx/>
                <a:latin typeface="Arial"/>
                <a:ea typeface="+mn-ea"/>
                <a:cs typeface="+mn-cs"/>
              </a:rPr>
              <a:t>e</a:t>
            </a:r>
            <a:r>
              <a:rPr kumimoji="0" lang="fr-CA" altLang="fr-FR" sz="2000" b="0" i="0" u="none" strike="noStrike" kern="0" cap="none" spc="0" normalizeH="0" baseline="0" noProof="0" dirty="0">
                <a:ln>
                  <a:noFill/>
                </a:ln>
                <a:solidFill>
                  <a:srgbClr val="000000"/>
                </a:solidFill>
                <a:effectLst/>
                <a:uLnTx/>
                <a:uFillTx/>
                <a:latin typeface="Arial"/>
                <a:ea typeface="+mn-ea"/>
                <a:cs typeface="+mn-cs"/>
              </a:rPr>
              <a:t> </a:t>
            </a:r>
            <a:endParaRPr kumimoji="0" lang="en-US" altLang="fr-FR" sz="2000" b="0" i="0" u="none" strike="noStrike" kern="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n-US" altLang="fr-FR" sz="1600" b="0" i="0" u="none" strike="noStrike" kern="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fr-CA" altLang="fr-FR" sz="2200" b="0" i="0" u="none" strike="noStrike" kern="0" cap="none" spc="0" normalizeH="0" baseline="0" noProof="0" dirty="0">
                <a:ln>
                  <a:noFill/>
                </a:ln>
                <a:solidFill>
                  <a:srgbClr val="627B9A"/>
                </a:solidFill>
                <a:effectLst/>
                <a:uLnTx/>
                <a:uFillTx/>
                <a:latin typeface="Arial"/>
                <a:ea typeface="+mn-ea"/>
                <a:cs typeface="+mn-cs"/>
              </a:rPr>
              <a:t>quelques mots         -</a:t>
            </a:r>
            <a:r>
              <a:rPr kumimoji="0" lang="fr-CA" altLang="fr-FR" sz="2200" b="1" i="0" u="none" strike="noStrike" kern="0" cap="none" spc="0" normalizeH="0" baseline="0" noProof="0" dirty="0">
                <a:ln>
                  <a:noFill/>
                </a:ln>
                <a:solidFill>
                  <a:srgbClr val="627B9A"/>
                </a:solidFill>
                <a:effectLst/>
                <a:uLnTx/>
                <a:uFillTx/>
                <a:latin typeface="Arial"/>
                <a:ea typeface="+mn-ea"/>
                <a:cs typeface="+mn-cs"/>
              </a:rPr>
              <a:t>esse</a:t>
            </a:r>
            <a:r>
              <a:rPr kumimoji="0" lang="fr-CA" altLang="fr-FR" sz="2200" b="0" i="0" u="none" strike="noStrike" kern="0" cap="none" spc="0" normalizeH="0" baseline="0" noProof="0" dirty="0">
                <a:ln>
                  <a:noFill/>
                </a:ln>
                <a:solidFill>
                  <a:srgbClr val="000000"/>
                </a:solidFill>
                <a:effectLst/>
                <a:uLnTx/>
                <a:uFillTx/>
                <a:latin typeface="Arial"/>
                <a:ea typeface="+mn-ea"/>
                <a:cs typeface="+mn-cs"/>
              </a:rPr>
              <a:t> </a:t>
            </a:r>
          </a:p>
          <a:p>
            <a:pPr marL="342900" marR="0" lvl="0" indent="-342900" algn="l" defTabSz="914400" rtl="0" eaLnBrk="0" fontAlgn="base" latinLnBrk="0" hangingPunct="0">
              <a:lnSpc>
                <a:spcPct val="150000"/>
              </a:lnSpc>
              <a:spcBef>
                <a:spcPct val="20000"/>
              </a:spcBef>
              <a:spcAft>
                <a:spcPct val="0"/>
              </a:spcAft>
              <a:buClrTx/>
              <a:buSzTx/>
              <a:buFontTx/>
              <a:buNone/>
              <a:tabLst/>
              <a:defRPr/>
            </a:pPr>
            <a:r>
              <a:rPr kumimoji="0" lang="fr-CA" altLang="fr-FR" sz="2000" b="0" i="0" u="none" strike="noStrike" kern="0" cap="none" spc="0" normalizeH="0" baseline="0" noProof="0" dirty="0">
                <a:ln>
                  <a:noFill/>
                </a:ln>
                <a:solidFill>
                  <a:srgbClr val="000000"/>
                </a:solidFill>
                <a:effectLst/>
                <a:uLnTx/>
                <a:uFillTx/>
                <a:latin typeface="Arial"/>
                <a:ea typeface="+mn-ea"/>
                <a:cs typeface="+mn-cs"/>
              </a:rPr>
              <a:t>un princ</a:t>
            </a:r>
            <a:r>
              <a:rPr kumimoji="0" lang="fr-CA" altLang="fr-FR" sz="2000" b="1" i="0" u="none" strike="noStrike" kern="0" cap="none" spc="0" normalizeH="0" baseline="0" noProof="0" dirty="0">
                <a:ln>
                  <a:noFill/>
                </a:ln>
                <a:solidFill>
                  <a:srgbClr val="000000"/>
                </a:solidFill>
                <a:effectLst/>
                <a:uLnTx/>
                <a:uFillTx/>
                <a:latin typeface="Arial"/>
                <a:ea typeface="+mn-ea"/>
                <a:cs typeface="+mn-cs"/>
              </a:rPr>
              <a:t>e</a:t>
            </a:r>
            <a:r>
              <a:rPr kumimoji="0" lang="fr-CA" altLang="fr-FR" sz="2000" b="0" i="0" u="none" strike="noStrike" kern="0" cap="none" spc="0" normalizeH="0" baseline="0" noProof="0" dirty="0">
                <a:ln>
                  <a:noFill/>
                </a:ln>
                <a:solidFill>
                  <a:srgbClr val="000000"/>
                </a:solidFill>
                <a:effectLst/>
                <a:uLnTx/>
                <a:uFillTx/>
                <a:latin typeface="Arial"/>
                <a:ea typeface="+mn-ea"/>
                <a:cs typeface="+mn-cs"/>
              </a:rPr>
              <a:t> – une princ</a:t>
            </a:r>
            <a:r>
              <a:rPr kumimoji="0" lang="fr-CA" altLang="fr-FR" sz="2000" b="1" i="0" u="none" strike="noStrike" kern="0" cap="none" spc="0" normalizeH="0" baseline="0" noProof="0" dirty="0">
                <a:ln>
                  <a:noFill/>
                </a:ln>
                <a:solidFill>
                  <a:srgbClr val="000000"/>
                </a:solidFill>
                <a:effectLst/>
                <a:uLnTx/>
                <a:uFillTx/>
                <a:latin typeface="Arial"/>
                <a:ea typeface="+mn-ea"/>
                <a:cs typeface="+mn-cs"/>
              </a:rPr>
              <a:t>esse</a:t>
            </a:r>
          </a:p>
          <a:p>
            <a:pPr marL="342900" marR="0" lvl="0" indent="-342900" algn="l" defTabSz="914400" rtl="0" eaLnBrk="0" fontAlgn="base" latinLnBrk="0" hangingPunct="0">
              <a:lnSpc>
                <a:spcPct val="150000"/>
              </a:lnSpc>
              <a:spcBef>
                <a:spcPct val="20000"/>
              </a:spcBef>
              <a:spcAft>
                <a:spcPct val="0"/>
              </a:spcAft>
              <a:buClrTx/>
              <a:buSzTx/>
              <a:buFontTx/>
              <a:buNone/>
              <a:tabLst/>
              <a:defRPr/>
            </a:pPr>
            <a:r>
              <a:rPr kumimoji="0" lang="fr-FR" altLang="fr-FR" sz="2000" b="0" i="0" u="none" strike="noStrike" kern="0" cap="none" spc="0" normalizeH="0" baseline="0" noProof="0" dirty="0">
                <a:ln>
                  <a:noFill/>
                </a:ln>
                <a:solidFill>
                  <a:srgbClr val="000000"/>
                </a:solidFill>
                <a:effectLst/>
                <a:uLnTx/>
                <a:uFillTx/>
                <a:latin typeface="Arial"/>
                <a:ea typeface="+mn-ea"/>
                <a:cs typeface="+mn-cs"/>
              </a:rPr>
              <a:t>un comt</a:t>
            </a:r>
            <a:r>
              <a:rPr kumimoji="0" lang="fr-FR" altLang="fr-FR" sz="2000" b="1" i="0" u="none" strike="noStrike" kern="0" cap="none" spc="0" normalizeH="0" baseline="0" noProof="0" dirty="0">
                <a:ln>
                  <a:noFill/>
                </a:ln>
                <a:solidFill>
                  <a:srgbClr val="000000"/>
                </a:solidFill>
                <a:effectLst/>
                <a:uLnTx/>
                <a:uFillTx/>
                <a:latin typeface="Arial"/>
                <a:ea typeface="+mn-ea"/>
                <a:cs typeface="+mn-cs"/>
              </a:rPr>
              <a:t>e</a:t>
            </a:r>
            <a:r>
              <a:rPr kumimoji="0" lang="fr-FR" altLang="fr-FR" sz="2000" b="0" i="0" u="none" strike="noStrike" kern="0" cap="none" spc="0" normalizeH="0" baseline="0" noProof="0" dirty="0">
                <a:ln>
                  <a:noFill/>
                </a:ln>
                <a:solidFill>
                  <a:srgbClr val="000000"/>
                </a:solidFill>
                <a:effectLst/>
                <a:uLnTx/>
                <a:uFillTx/>
                <a:latin typeface="Arial"/>
                <a:ea typeface="+mn-ea"/>
                <a:cs typeface="+mn-cs"/>
              </a:rPr>
              <a:t> – une comt</a:t>
            </a:r>
            <a:r>
              <a:rPr kumimoji="0" lang="fr-FR" altLang="fr-FR" sz="2000" b="1" i="0" u="none" strike="noStrike" kern="0" cap="none" spc="0" normalizeH="0" baseline="0" noProof="0" dirty="0">
                <a:ln>
                  <a:noFill/>
                </a:ln>
                <a:solidFill>
                  <a:srgbClr val="000000"/>
                </a:solidFill>
                <a:effectLst/>
                <a:uLnTx/>
                <a:uFillTx/>
                <a:latin typeface="Arial"/>
                <a:ea typeface="+mn-ea"/>
                <a:cs typeface="+mn-cs"/>
              </a:rPr>
              <a:t>esse</a:t>
            </a:r>
            <a:r>
              <a:rPr kumimoji="0" lang="fr-FR" altLang="fr-FR" sz="2000" b="0" i="0" u="none" strike="noStrike" kern="0" cap="none" spc="0" normalizeH="0" baseline="0" noProof="0" dirty="0">
                <a:ln>
                  <a:noFill/>
                </a:ln>
                <a:solidFill>
                  <a:srgbClr val="000000"/>
                </a:solidFill>
                <a:effectLst/>
                <a:uLnTx/>
                <a:uFillTx/>
                <a:latin typeface="Arial"/>
                <a:ea typeface="+mn-ea"/>
                <a:cs typeface="+mn-cs"/>
              </a:rPr>
              <a:t>,</a:t>
            </a:r>
          </a:p>
          <a:p>
            <a:pPr marL="342900" marR="0" lvl="0" indent="-342900" algn="l" defTabSz="914400" rtl="0" eaLnBrk="0" fontAlgn="base" latinLnBrk="0" hangingPunct="0">
              <a:lnSpc>
                <a:spcPct val="150000"/>
              </a:lnSpc>
              <a:spcBef>
                <a:spcPct val="20000"/>
              </a:spcBef>
              <a:spcAft>
                <a:spcPct val="0"/>
              </a:spcAft>
              <a:buClrTx/>
              <a:buSzTx/>
              <a:buFontTx/>
              <a:buNone/>
              <a:tabLst/>
              <a:defRPr/>
            </a:pPr>
            <a:r>
              <a:rPr kumimoji="0" lang="fr-FR" altLang="fr-FR" sz="2000" b="0" i="0" u="none" strike="noStrike" kern="0" cap="none" spc="0" normalizeH="0" baseline="0" noProof="0" dirty="0">
                <a:ln>
                  <a:noFill/>
                </a:ln>
                <a:solidFill>
                  <a:srgbClr val="000000"/>
                </a:solidFill>
                <a:effectLst/>
                <a:uLnTx/>
                <a:uFillTx/>
                <a:latin typeface="Arial"/>
                <a:ea typeface="+mn-ea"/>
                <a:cs typeface="+mn-cs"/>
              </a:rPr>
              <a:t>un ogr</a:t>
            </a:r>
            <a:r>
              <a:rPr kumimoji="0" lang="fr-FR" altLang="fr-FR" sz="2000" b="1" i="0" u="none" strike="noStrike" kern="0" cap="none" spc="0" normalizeH="0" baseline="0" noProof="0" dirty="0">
                <a:ln>
                  <a:noFill/>
                </a:ln>
                <a:solidFill>
                  <a:srgbClr val="000000"/>
                </a:solidFill>
                <a:effectLst/>
                <a:uLnTx/>
                <a:uFillTx/>
                <a:latin typeface="Arial"/>
                <a:ea typeface="+mn-ea"/>
                <a:cs typeface="+mn-cs"/>
              </a:rPr>
              <a:t>e</a:t>
            </a:r>
            <a:r>
              <a:rPr kumimoji="0" lang="fr-FR" altLang="fr-FR" sz="2000" b="0" i="0" u="none" strike="noStrike" kern="0" cap="none" spc="0" normalizeH="0" baseline="0" noProof="0" dirty="0">
                <a:ln>
                  <a:noFill/>
                </a:ln>
                <a:solidFill>
                  <a:srgbClr val="000000"/>
                </a:solidFill>
                <a:effectLst/>
                <a:uLnTx/>
                <a:uFillTx/>
                <a:latin typeface="Arial"/>
                <a:ea typeface="+mn-ea"/>
                <a:cs typeface="+mn-cs"/>
              </a:rPr>
              <a:t> – une ogr</a:t>
            </a:r>
            <a:r>
              <a:rPr kumimoji="0" lang="fr-FR" altLang="fr-FR" sz="2000" b="1" i="0" u="none" strike="noStrike" kern="0" cap="none" spc="0" normalizeH="0" baseline="0" noProof="0" dirty="0">
                <a:ln>
                  <a:noFill/>
                </a:ln>
                <a:solidFill>
                  <a:srgbClr val="000000"/>
                </a:solidFill>
                <a:effectLst/>
                <a:uLnTx/>
                <a:uFillTx/>
                <a:latin typeface="Arial"/>
                <a:ea typeface="+mn-ea"/>
                <a:cs typeface="+mn-cs"/>
              </a:rPr>
              <a:t>esse</a:t>
            </a:r>
            <a:r>
              <a:rPr kumimoji="0" lang="fr-FR" altLang="fr-FR" sz="2000" b="0" i="0" u="none" strike="noStrike" kern="0" cap="none" spc="0" normalizeH="0" baseline="0" noProof="0" dirty="0">
                <a:ln>
                  <a:noFill/>
                </a:ln>
                <a:solidFill>
                  <a:srgbClr val="000000"/>
                </a:solidFill>
                <a:effectLst/>
                <a:uLnTx/>
                <a:uFillTx/>
                <a:latin typeface="Arial"/>
                <a:ea typeface="+mn-ea"/>
                <a:cs typeface="+mn-cs"/>
              </a:rPr>
              <a:t>,</a:t>
            </a:r>
          </a:p>
          <a:p>
            <a:pPr marL="342900" marR="0" lvl="0" indent="-342900" algn="l" defTabSz="914400" rtl="0" eaLnBrk="0" fontAlgn="base" latinLnBrk="0" hangingPunct="0">
              <a:lnSpc>
                <a:spcPct val="150000"/>
              </a:lnSpc>
              <a:spcBef>
                <a:spcPct val="20000"/>
              </a:spcBef>
              <a:spcAft>
                <a:spcPct val="0"/>
              </a:spcAft>
              <a:buClrTx/>
              <a:buSzTx/>
              <a:buFontTx/>
              <a:buNone/>
              <a:tabLst/>
              <a:defRPr/>
            </a:pPr>
            <a:r>
              <a:rPr kumimoji="0" lang="fr-CA" altLang="fr-FR" sz="2000" b="0" i="0" u="none" strike="noStrike" kern="0" cap="none" spc="0" normalizeH="0" baseline="0" noProof="0" dirty="0">
                <a:ln>
                  <a:noFill/>
                </a:ln>
                <a:solidFill>
                  <a:srgbClr val="000000"/>
                </a:solidFill>
                <a:effectLst/>
                <a:uLnTx/>
                <a:uFillTx/>
                <a:latin typeface="Arial"/>
                <a:ea typeface="+mn-ea"/>
                <a:cs typeface="+mn-cs"/>
              </a:rPr>
              <a:t>un tigr</a:t>
            </a:r>
            <a:r>
              <a:rPr kumimoji="0" lang="fr-CA" altLang="fr-FR" sz="2000" b="1" i="0" u="none" strike="noStrike" kern="0" cap="none" spc="0" normalizeH="0" baseline="0" noProof="0" dirty="0">
                <a:ln>
                  <a:noFill/>
                </a:ln>
                <a:solidFill>
                  <a:srgbClr val="000000"/>
                </a:solidFill>
                <a:effectLst/>
                <a:uLnTx/>
                <a:uFillTx/>
                <a:latin typeface="Arial"/>
                <a:ea typeface="+mn-ea"/>
                <a:cs typeface="+mn-cs"/>
              </a:rPr>
              <a:t>e</a:t>
            </a:r>
            <a:r>
              <a:rPr kumimoji="0" lang="fr-CA" altLang="fr-FR" sz="2000" b="0" i="0" u="none" strike="noStrike" kern="0" cap="none" spc="0" normalizeH="0" baseline="0" noProof="0" dirty="0">
                <a:ln>
                  <a:noFill/>
                </a:ln>
                <a:solidFill>
                  <a:srgbClr val="000000"/>
                </a:solidFill>
                <a:effectLst/>
                <a:uLnTx/>
                <a:uFillTx/>
                <a:latin typeface="Arial"/>
                <a:ea typeface="+mn-ea"/>
                <a:cs typeface="+mn-cs"/>
              </a:rPr>
              <a:t> – une tigr</a:t>
            </a:r>
            <a:r>
              <a:rPr kumimoji="0" lang="fr-CA" altLang="fr-FR" sz="2000" b="1" i="0" u="none" strike="noStrike" kern="0" cap="none" spc="0" normalizeH="0" baseline="0" noProof="0" dirty="0">
                <a:ln>
                  <a:noFill/>
                </a:ln>
                <a:solidFill>
                  <a:srgbClr val="000000"/>
                </a:solidFill>
                <a:effectLst/>
                <a:uLnTx/>
                <a:uFillTx/>
                <a:latin typeface="Arial"/>
                <a:ea typeface="+mn-ea"/>
                <a:cs typeface="+mn-cs"/>
              </a:rPr>
              <a:t>esse</a:t>
            </a:r>
            <a:r>
              <a:rPr kumimoji="0" lang="fr-CA" altLang="fr-FR" sz="2000" b="0" i="0" u="none" strike="noStrike" kern="0" cap="none" spc="0" normalizeH="0" baseline="0" noProof="0" dirty="0">
                <a:ln>
                  <a:noFill/>
                </a:ln>
                <a:solidFill>
                  <a:srgbClr val="000000"/>
                </a:solidFill>
                <a:effectLst/>
                <a:uLnTx/>
                <a:uFillTx/>
                <a:latin typeface="Arial"/>
                <a:ea typeface="+mn-ea"/>
                <a:cs typeface="+mn-cs"/>
              </a:rPr>
              <a:t> </a:t>
            </a:r>
            <a:endParaRPr kumimoji="0" lang="en-US" altLang="fr-FR" sz="2000" b="0" i="0" u="none" strike="noStrike" kern="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0" fontAlgn="base" latinLnBrk="0" hangingPunct="0">
              <a:lnSpc>
                <a:spcPct val="150000"/>
              </a:lnSpc>
              <a:spcBef>
                <a:spcPct val="20000"/>
              </a:spcBef>
              <a:spcAft>
                <a:spcPct val="0"/>
              </a:spcAft>
              <a:buClrTx/>
              <a:buSzTx/>
              <a:buFontTx/>
              <a:buNone/>
              <a:tabLst/>
              <a:defRPr/>
            </a:pPr>
            <a:r>
              <a:rPr kumimoji="0" lang="fr-CA" altLang="fr-FR" sz="2000" b="0" i="0" u="none" strike="noStrike" kern="0" cap="none" spc="0" normalizeH="0" baseline="0" noProof="0" dirty="0">
                <a:ln>
                  <a:noFill/>
                </a:ln>
                <a:solidFill>
                  <a:srgbClr val="000000"/>
                </a:solidFill>
                <a:effectLst/>
                <a:uLnTx/>
                <a:uFillTx/>
                <a:latin typeface="Arial"/>
                <a:ea typeface="+mn-ea"/>
                <a:cs typeface="+mn-cs"/>
              </a:rPr>
              <a:t>un maitr</a:t>
            </a:r>
            <a:r>
              <a:rPr kumimoji="0" lang="fr-CA" altLang="fr-FR" sz="2000" b="1" i="0" u="none" strike="noStrike" kern="0" cap="none" spc="0" normalizeH="0" baseline="0" noProof="0" dirty="0">
                <a:ln>
                  <a:noFill/>
                </a:ln>
                <a:solidFill>
                  <a:srgbClr val="000000"/>
                </a:solidFill>
                <a:effectLst/>
                <a:uLnTx/>
                <a:uFillTx/>
                <a:latin typeface="Arial"/>
                <a:ea typeface="+mn-ea"/>
                <a:cs typeface="+mn-cs"/>
              </a:rPr>
              <a:t>e</a:t>
            </a:r>
            <a:r>
              <a:rPr kumimoji="0" lang="fr-CA" altLang="fr-FR" sz="2000" b="0" i="0" u="none" strike="noStrike" kern="0" cap="none" spc="0" normalizeH="0" baseline="0" noProof="0" dirty="0">
                <a:ln>
                  <a:noFill/>
                </a:ln>
                <a:solidFill>
                  <a:srgbClr val="000000"/>
                </a:solidFill>
                <a:effectLst/>
                <a:uLnTx/>
                <a:uFillTx/>
                <a:latin typeface="Arial"/>
                <a:ea typeface="+mn-ea"/>
                <a:cs typeface="+mn-cs"/>
              </a:rPr>
              <a:t> – une maitr</a:t>
            </a:r>
            <a:r>
              <a:rPr kumimoji="0" lang="fr-CA" altLang="fr-FR" sz="2000" b="1" i="0" u="none" strike="noStrike" kern="0" cap="none" spc="0" normalizeH="0" baseline="0" noProof="0" dirty="0">
                <a:ln>
                  <a:noFill/>
                </a:ln>
                <a:solidFill>
                  <a:srgbClr val="000000"/>
                </a:solidFill>
                <a:effectLst/>
                <a:uLnTx/>
                <a:uFillTx/>
                <a:latin typeface="Arial"/>
                <a:ea typeface="+mn-ea"/>
                <a:cs typeface="+mn-cs"/>
              </a:rPr>
              <a:t>esse</a:t>
            </a:r>
          </a:p>
          <a:p>
            <a:pPr marL="342900" marR="0" lvl="0" indent="-342900" algn="l" defTabSz="914400" rtl="0" eaLnBrk="0" fontAlgn="base" latinLnBrk="0" hangingPunct="0">
              <a:lnSpc>
                <a:spcPct val="150000"/>
              </a:lnSpc>
              <a:spcBef>
                <a:spcPct val="20000"/>
              </a:spcBef>
              <a:spcAft>
                <a:spcPct val="0"/>
              </a:spcAft>
              <a:buClrTx/>
              <a:buSzTx/>
              <a:buFontTx/>
              <a:buNone/>
              <a:tabLst/>
              <a:defRPr/>
            </a:pPr>
            <a:r>
              <a:rPr kumimoji="0" lang="fr-CA" altLang="fr-FR" sz="2000" b="0" i="0" u="none" strike="noStrike" kern="0" cap="none" spc="0" normalizeH="0" baseline="0" noProof="0" dirty="0">
                <a:ln>
                  <a:noFill/>
                </a:ln>
                <a:solidFill>
                  <a:srgbClr val="000000"/>
                </a:solidFill>
                <a:effectLst/>
                <a:uLnTx/>
                <a:uFillTx/>
                <a:latin typeface="Arial"/>
                <a:ea typeface="+mn-ea"/>
                <a:cs typeface="+mn-cs"/>
              </a:rPr>
              <a:t>un poèt</a:t>
            </a:r>
            <a:r>
              <a:rPr kumimoji="0" lang="fr-CA" altLang="fr-FR" sz="2000" b="1" i="0" u="none" strike="noStrike" kern="0" cap="none" spc="0" normalizeH="0" baseline="0" noProof="0" dirty="0">
                <a:ln>
                  <a:noFill/>
                </a:ln>
                <a:solidFill>
                  <a:srgbClr val="000000"/>
                </a:solidFill>
                <a:effectLst/>
                <a:uLnTx/>
                <a:uFillTx/>
                <a:latin typeface="Arial"/>
                <a:ea typeface="+mn-ea"/>
                <a:cs typeface="+mn-cs"/>
              </a:rPr>
              <a:t>e</a:t>
            </a:r>
            <a:r>
              <a:rPr kumimoji="0" lang="fr-CA" altLang="fr-FR" sz="2000" b="0" i="0" u="none" strike="noStrike" kern="0" cap="none" spc="0" normalizeH="0" baseline="0" noProof="0" dirty="0">
                <a:ln>
                  <a:noFill/>
                </a:ln>
                <a:solidFill>
                  <a:srgbClr val="000000"/>
                </a:solidFill>
                <a:effectLst/>
                <a:uLnTx/>
                <a:uFillTx/>
                <a:latin typeface="Arial"/>
                <a:ea typeface="+mn-ea"/>
                <a:cs typeface="+mn-cs"/>
              </a:rPr>
              <a:t> – une poét</a:t>
            </a:r>
            <a:r>
              <a:rPr kumimoji="0" lang="fr-CA" altLang="fr-FR" sz="2000" b="1" i="0" u="none" strike="noStrike" kern="0" cap="none" spc="0" normalizeH="0" baseline="0" noProof="0" dirty="0">
                <a:ln>
                  <a:noFill/>
                </a:ln>
                <a:solidFill>
                  <a:srgbClr val="000000"/>
                </a:solidFill>
                <a:effectLst/>
                <a:uLnTx/>
                <a:uFillTx/>
                <a:latin typeface="Arial"/>
                <a:ea typeface="+mn-ea"/>
                <a:cs typeface="+mn-cs"/>
              </a:rPr>
              <a:t>esse </a:t>
            </a:r>
            <a:r>
              <a:rPr kumimoji="0" lang="fr-CA" altLang="fr-FR" sz="1800" b="0" i="0" u="none" strike="noStrike" kern="0" cap="none" spc="0" normalizeH="0" baseline="0" noProof="0" dirty="0">
                <a:ln>
                  <a:noFill/>
                </a:ln>
                <a:solidFill>
                  <a:srgbClr val="000000"/>
                </a:solidFill>
                <a:effectLst/>
                <a:uLnTx/>
                <a:uFillTx/>
                <a:latin typeface="Arial"/>
                <a:ea typeface="+mn-ea"/>
                <a:cs typeface="+mn-cs"/>
              </a:rPr>
              <a:t>(Québec: une poète)</a:t>
            </a:r>
            <a:endParaRPr kumimoji="0" lang="en-US" altLang="fr-FR" sz="2000" b="0" i="0" u="none" strike="noStrike" kern="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0" fontAlgn="base" latinLnBrk="0" hangingPunct="0">
              <a:lnSpc>
                <a:spcPct val="150000"/>
              </a:lnSpc>
              <a:spcBef>
                <a:spcPct val="20000"/>
              </a:spcBef>
              <a:spcAft>
                <a:spcPct val="0"/>
              </a:spcAft>
              <a:buClrTx/>
              <a:buSzTx/>
              <a:buFontTx/>
              <a:buNone/>
              <a:tabLst/>
              <a:defRPr/>
            </a:pPr>
            <a:r>
              <a:rPr kumimoji="0" lang="fr-CA" altLang="fr-FR" sz="2000" b="0" i="0" u="none" strike="noStrike" kern="0" cap="none" spc="0" normalizeH="0" baseline="0" noProof="0" dirty="0">
                <a:ln>
                  <a:noFill/>
                </a:ln>
                <a:solidFill>
                  <a:srgbClr val="000000"/>
                </a:solidFill>
                <a:effectLst/>
                <a:uLnTx/>
                <a:uFillTx/>
                <a:latin typeface="Arial"/>
                <a:ea typeface="+mn-ea"/>
                <a:cs typeface="+mn-cs"/>
              </a:rPr>
              <a:t>un dieu – une dé</a:t>
            </a:r>
            <a:r>
              <a:rPr kumimoji="0" lang="fr-CA" altLang="fr-FR" sz="2000" b="1" i="0" u="none" strike="noStrike" kern="0" cap="none" spc="0" normalizeH="0" baseline="0" noProof="0" dirty="0">
                <a:ln>
                  <a:noFill/>
                </a:ln>
                <a:solidFill>
                  <a:srgbClr val="000000"/>
                </a:solidFill>
                <a:effectLst/>
                <a:uLnTx/>
                <a:uFillTx/>
                <a:latin typeface="Arial"/>
                <a:ea typeface="+mn-ea"/>
                <a:cs typeface="+mn-cs"/>
              </a:rPr>
              <a:t>esse</a:t>
            </a:r>
            <a:endParaRPr kumimoji="0" lang="fr-CA" altLang="fr-FR" sz="1800" b="1" i="0" u="none" strike="noStrike" kern="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fr-CA" altLang="fr-FR" sz="2400" b="0" i="0" u="none" strike="noStrike" kern="0" cap="none" spc="0" normalizeH="0" baseline="0" noProof="0" dirty="0">
                <a:ln>
                  <a:noFill/>
                </a:ln>
                <a:solidFill>
                  <a:srgbClr val="627B9A"/>
                </a:solidFill>
                <a:effectLst/>
                <a:uLnTx/>
                <a:uFillTx/>
                <a:latin typeface="Arial"/>
                <a:ea typeface="+mn-ea"/>
                <a:cs typeface="+mn-cs"/>
              </a:rPr>
              <a:t> </a:t>
            </a:r>
          </a:p>
        </p:txBody>
      </p:sp>
      <p:sp>
        <p:nvSpPr>
          <p:cNvPr id="8" name="Content Placeholder 12">
            <a:extLst>
              <a:ext uri="{FF2B5EF4-FFF2-40B4-BE49-F238E27FC236}">
                <a16:creationId xmlns:a16="http://schemas.microsoft.com/office/drawing/2014/main" id="{F4646632-62C6-4A2A-F89A-9F33CA372AEA}"/>
              </a:ext>
            </a:extLst>
          </p:cNvPr>
          <p:cNvSpPr txBox="1">
            <a:spLocks noChangeArrowheads="1"/>
          </p:cNvSpPr>
          <p:nvPr/>
        </p:nvSpPr>
        <p:spPr bwMode="auto">
          <a:xfrm>
            <a:off x="6860496" y="745672"/>
            <a:ext cx="502539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1800">
                <a:solidFill>
                  <a:schemeClr val="tx1"/>
                </a:solidFill>
                <a:latin typeface="+mn-lt"/>
              </a:defRPr>
            </a:lvl4pPr>
            <a:lvl5pPr marL="2057400" indent="-228600" algn="l" rtl="0" eaLnBrk="0" fontAlgn="base" hangingPunct="0">
              <a:spcBef>
                <a:spcPct val="20000"/>
              </a:spcBef>
              <a:spcAft>
                <a:spcPct val="0"/>
              </a:spcAft>
              <a:buChar char="»"/>
              <a:defRPr sz="1800">
                <a:solidFill>
                  <a:schemeClr val="tx1"/>
                </a:solidFill>
                <a:latin typeface="+mn-lt"/>
              </a:defRPr>
            </a:lvl5pPr>
            <a:lvl6pPr marL="2514600" indent="-228600" algn="l" rtl="0" fontAlgn="base">
              <a:spcBef>
                <a:spcPct val="20000"/>
              </a:spcBef>
              <a:spcAft>
                <a:spcPct val="0"/>
              </a:spcAft>
              <a:buChar char="»"/>
              <a:defRPr sz="1800">
                <a:solidFill>
                  <a:schemeClr val="tx1"/>
                </a:solidFill>
                <a:latin typeface="+mn-lt"/>
              </a:defRPr>
            </a:lvl6pPr>
            <a:lvl7pPr marL="2971800" indent="-228600" algn="l" rtl="0" fontAlgn="base">
              <a:spcBef>
                <a:spcPct val="20000"/>
              </a:spcBef>
              <a:spcAft>
                <a:spcPct val="0"/>
              </a:spcAft>
              <a:buChar char="»"/>
              <a:defRPr sz="1800">
                <a:solidFill>
                  <a:schemeClr val="tx1"/>
                </a:solidFill>
                <a:latin typeface="+mn-lt"/>
              </a:defRPr>
            </a:lvl7pPr>
            <a:lvl8pPr marL="3429000" indent="-228600" algn="l" rtl="0" fontAlgn="base">
              <a:spcBef>
                <a:spcPct val="20000"/>
              </a:spcBef>
              <a:spcAft>
                <a:spcPct val="0"/>
              </a:spcAft>
              <a:buChar char="»"/>
              <a:defRPr sz="1800">
                <a:solidFill>
                  <a:schemeClr val="tx1"/>
                </a:solidFill>
                <a:latin typeface="+mn-lt"/>
              </a:defRPr>
            </a:lvl8pPr>
            <a:lvl9pPr marL="3886200" indent="-228600" algn="l" rtl="0" fontAlgn="base">
              <a:spcBef>
                <a:spcPct val="20000"/>
              </a:spcBef>
              <a:spcAft>
                <a:spcPct val="0"/>
              </a:spcAft>
              <a:buChar char="»"/>
              <a:defRPr sz="1800">
                <a:solidFill>
                  <a:schemeClr val="tx1"/>
                </a:solidFill>
                <a:latin typeface="+mn-lt"/>
              </a:defRPr>
            </a:lvl9pPr>
          </a:lstStyle>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fr-CA" altLang="fr-FR" sz="2200" b="1" i="0" u="none" strike="noStrike" kern="0" cap="none" spc="0" normalizeH="0" baseline="0" noProof="0" dirty="0">
                <a:ln>
                  <a:noFill/>
                </a:ln>
                <a:solidFill>
                  <a:srgbClr val="627B9A"/>
                </a:solidFill>
                <a:effectLst/>
                <a:uLnTx/>
                <a:uFillTx/>
                <a:latin typeface="Arial"/>
                <a:ea typeface="+mn-ea"/>
                <a:cs typeface="+mn-cs"/>
              </a:rPr>
              <a:t>un mot spécial</a:t>
            </a:r>
            <a:endParaRPr kumimoji="0" lang="fr-CA" altLang="fr-FR" sz="2200" b="0" i="0" u="none" strike="noStrike" kern="0" cap="none" spc="0" normalizeH="0" baseline="0" noProof="0" dirty="0">
              <a:ln>
                <a:noFill/>
              </a:ln>
              <a:solidFill>
                <a:srgbClr val="627B9A"/>
              </a:solidFill>
              <a:effectLst/>
              <a:uLnTx/>
              <a:uFillTx/>
              <a:latin typeface="Arial"/>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fr-CA" altLang="fr-FR" sz="2000" b="0" i="0" u="none" strike="noStrike" kern="0" cap="none" spc="0" normalizeH="0" baseline="0" noProof="0" dirty="0">
                <a:ln>
                  <a:noFill/>
                </a:ln>
                <a:solidFill>
                  <a:srgbClr val="000000"/>
                </a:solidFill>
                <a:effectLst/>
                <a:uLnTx/>
                <a:uFillTx/>
                <a:latin typeface="Arial"/>
                <a:ea typeface="+mn-ea"/>
                <a:cs typeface="+mn-cs"/>
              </a:rPr>
              <a:t>un homme  	une femme</a:t>
            </a:r>
            <a:endParaRPr kumimoji="0" lang="en-US" altLang="fr-FR" sz="2000" b="0" i="0" u="none" strike="noStrike" kern="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fr-CA" altLang="fr-FR" sz="2000" b="0" i="0" u="none" strike="noStrike" kern="0" cap="none" spc="0" normalizeH="0" baseline="0" noProof="0" dirty="0">
                <a:ln>
                  <a:noFill/>
                </a:ln>
                <a:solidFill>
                  <a:srgbClr val="000000"/>
                </a:solidFill>
                <a:effectLst/>
                <a:uLnTx/>
                <a:uFillTx/>
                <a:latin typeface="Arial"/>
                <a:ea typeface="+mn-ea"/>
                <a:cs typeface="+mn-cs"/>
              </a:rPr>
              <a:t>un garçon  	une fille</a:t>
            </a:r>
            <a:endParaRPr kumimoji="0" lang="en-US" altLang="fr-FR" sz="2000" b="0" i="0" u="none" strike="noStrike" kern="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fr-CA" altLang="fr-FR" sz="2000" b="0" i="0" u="none" strike="noStrike" kern="0" cap="none" spc="0" normalizeH="0" baseline="0" noProof="0" dirty="0">
                <a:ln>
                  <a:noFill/>
                </a:ln>
                <a:solidFill>
                  <a:srgbClr val="000000"/>
                </a:solidFill>
                <a:effectLst/>
                <a:uLnTx/>
                <a:uFillTx/>
                <a:latin typeface="Arial"/>
                <a:ea typeface="+mn-ea"/>
                <a:cs typeface="+mn-cs"/>
              </a:rPr>
              <a:t>un mari  	une femme</a:t>
            </a:r>
            <a:endParaRPr kumimoji="0" lang="en-US" altLang="fr-FR" sz="2000" b="0" i="0" u="none" strike="noStrike" kern="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fr-CA" altLang="fr-FR" sz="2000" b="0" i="0" u="none" strike="noStrike" kern="0" cap="none" spc="0" normalizeH="0" baseline="0" noProof="0" dirty="0">
                <a:ln>
                  <a:noFill/>
                </a:ln>
                <a:solidFill>
                  <a:srgbClr val="000000"/>
                </a:solidFill>
                <a:effectLst/>
                <a:uLnTx/>
                <a:uFillTx/>
                <a:latin typeface="Arial"/>
                <a:ea typeface="+mn-ea"/>
                <a:cs typeface="+mn-cs"/>
              </a:rPr>
              <a:t>un père  	une mère</a:t>
            </a:r>
            <a:endParaRPr kumimoji="0" lang="en-US" altLang="fr-FR" sz="2000" b="0" i="0" u="none" strike="noStrike" kern="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fr-CA" altLang="fr-FR" sz="2000" b="0" i="0" u="none" strike="noStrike" kern="0" cap="none" spc="0" normalizeH="0" baseline="0" noProof="0" dirty="0">
                <a:ln>
                  <a:noFill/>
                </a:ln>
                <a:solidFill>
                  <a:srgbClr val="000000"/>
                </a:solidFill>
                <a:effectLst/>
                <a:uLnTx/>
                <a:uFillTx/>
                <a:latin typeface="Arial"/>
                <a:ea typeface="+mn-ea"/>
                <a:cs typeface="+mn-cs"/>
              </a:rPr>
              <a:t>un oncle 	une tante</a:t>
            </a:r>
            <a:endParaRPr kumimoji="0" lang="fr-CA" altLang="fr-FR" sz="2000" b="0" i="0" u="none" strike="noStrike" kern="0" cap="none" spc="0" normalizeH="0" baseline="0" noProof="0" dirty="0">
              <a:ln>
                <a:noFill/>
              </a:ln>
              <a:solidFill>
                <a:srgbClr val="627B9A"/>
              </a:solidFill>
              <a:effectLst/>
              <a:uLnTx/>
              <a:uFillTx/>
              <a:latin typeface="Arial"/>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fr-CA" altLang="fr-FR" sz="2000" b="0" i="0" u="none" strike="noStrike" kern="0" cap="none" spc="0" normalizeH="0" baseline="0" noProof="0" dirty="0">
                <a:ln>
                  <a:noFill/>
                </a:ln>
                <a:solidFill>
                  <a:srgbClr val="000000"/>
                </a:solidFill>
                <a:effectLst/>
                <a:uLnTx/>
                <a:uFillTx/>
                <a:latin typeface="Arial"/>
                <a:ea typeface="+mn-ea"/>
                <a:cs typeface="+mn-cs"/>
              </a:rPr>
              <a:t>un frère  	une sœur</a:t>
            </a:r>
            <a:endParaRPr kumimoji="0" lang="en-US" altLang="fr-FR" sz="2000" b="0" i="0" u="none" strike="noStrike" kern="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fr-CA" altLang="fr-FR" sz="2000" b="0" i="0" u="none" strike="noStrike" kern="0" cap="none" spc="0" normalizeH="0" baseline="0" noProof="0" dirty="0">
                <a:ln>
                  <a:noFill/>
                </a:ln>
                <a:solidFill>
                  <a:srgbClr val="000000"/>
                </a:solidFill>
                <a:effectLst/>
                <a:uLnTx/>
                <a:uFillTx/>
                <a:latin typeface="Arial"/>
                <a:ea typeface="+mn-ea"/>
                <a:cs typeface="+mn-cs"/>
              </a:rPr>
              <a:t>un neveu  	une nièce</a:t>
            </a:r>
            <a:endParaRPr kumimoji="0" lang="en-US" altLang="fr-FR" sz="2000" b="0" i="0" u="none" strike="noStrike" kern="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fr-CA" altLang="fr-FR" sz="2000" b="0" i="0" u="none" strike="noStrike" kern="0" cap="none" spc="0" normalizeH="0" baseline="0" noProof="0" dirty="0">
                <a:ln>
                  <a:noFill/>
                </a:ln>
                <a:solidFill>
                  <a:srgbClr val="000000"/>
                </a:solidFill>
                <a:effectLst/>
                <a:uLnTx/>
                <a:uFillTx/>
                <a:latin typeface="Arial"/>
                <a:ea typeface="+mn-ea"/>
                <a:cs typeface="+mn-cs"/>
              </a:rPr>
              <a:t>un vieillard  	une vieille</a:t>
            </a:r>
            <a:endParaRPr kumimoji="0" lang="en-US" altLang="fr-FR" sz="2000" b="0" i="0" u="none" strike="noStrike" kern="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fr-CA" altLang="fr-FR" sz="2000" b="0" i="0" u="none" strike="noStrike" kern="0" cap="none" spc="0" normalizeH="0" baseline="0" noProof="0" dirty="0">
                <a:ln>
                  <a:noFill/>
                </a:ln>
                <a:solidFill>
                  <a:srgbClr val="000000"/>
                </a:solidFill>
                <a:effectLst/>
                <a:uLnTx/>
                <a:uFillTx/>
                <a:latin typeface="Arial"/>
                <a:ea typeface="+mn-ea"/>
                <a:cs typeface="+mn-cs"/>
              </a:rPr>
              <a:t>un héros 	une héroïne</a:t>
            </a:r>
            <a:endParaRPr kumimoji="0" lang="en-US" altLang="fr-FR" sz="2000" b="0" i="0" u="none" strike="noStrike" kern="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fr-CA" altLang="fr-FR" sz="2000" b="0" i="0" u="none" strike="noStrike" kern="0" cap="none" spc="0" normalizeH="0" baseline="0" noProof="0" dirty="0">
                <a:ln>
                  <a:noFill/>
                </a:ln>
                <a:solidFill>
                  <a:srgbClr val="000000"/>
                </a:solidFill>
                <a:effectLst/>
                <a:uLnTx/>
                <a:uFillTx/>
                <a:latin typeface="Arial"/>
                <a:ea typeface="+mn-ea"/>
                <a:cs typeface="+mn-cs"/>
              </a:rPr>
              <a:t>un copain 	une copine</a:t>
            </a: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fr-CA" altLang="fr-FR" sz="2000" b="0" i="0" u="none" strike="noStrike" kern="0" cap="none" spc="0" normalizeH="0" baseline="0" noProof="0" dirty="0">
                <a:ln>
                  <a:noFill/>
                </a:ln>
                <a:solidFill>
                  <a:srgbClr val="000000"/>
                </a:solidFill>
                <a:effectLst/>
                <a:uLnTx/>
                <a:uFillTx/>
                <a:latin typeface="Arial"/>
                <a:ea typeface="+mn-ea"/>
                <a:cs typeface="+mn-cs"/>
              </a:rPr>
              <a:t>un roi 		une reine</a:t>
            </a:r>
            <a:endParaRPr kumimoji="0" lang="en-US" altLang="fr-FR" sz="2000" b="0" i="0" u="none" strike="noStrike" kern="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fr-CA" altLang="fr-FR" sz="2000" b="0" i="0" u="none" strike="noStrike" kern="0" cap="none" spc="0" normalizeH="0" baseline="0" noProof="0" dirty="0">
                <a:ln>
                  <a:noFill/>
                </a:ln>
                <a:solidFill>
                  <a:srgbClr val="000000"/>
                </a:solidFill>
                <a:effectLst/>
                <a:uLnTx/>
                <a:uFillTx/>
                <a:latin typeface="Arial"/>
                <a:ea typeface="+mn-ea"/>
                <a:cs typeface="+mn-cs"/>
              </a:rPr>
              <a:t>un monsieur 	une dame</a:t>
            </a:r>
            <a:endParaRPr kumimoji="0" lang="en-US" altLang="fr-FR" sz="2000" b="0" i="0" u="none" strike="noStrike" kern="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fr-CA" altLang="fr-FR" sz="2000" b="0" i="0" u="none" strike="noStrike" kern="0" cap="none" spc="0" normalizeH="0" baseline="0" noProof="0" dirty="0">
                <a:ln>
                  <a:noFill/>
                </a:ln>
                <a:solidFill>
                  <a:srgbClr val="000000"/>
                </a:solidFill>
                <a:effectLst/>
                <a:uLnTx/>
                <a:uFillTx/>
                <a:latin typeface="Arial"/>
                <a:ea typeface="+mn-ea"/>
                <a:cs typeface="+mn-cs"/>
              </a:rPr>
              <a:t>un coq  		une poule</a:t>
            </a:r>
            <a:endParaRPr kumimoji="0" lang="en-US" altLang="fr-FR" sz="2000" b="0" i="0" u="none" strike="noStrike" kern="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fr-CA" altLang="fr-FR" sz="2000" b="0" i="0" u="none" strike="noStrike" kern="0" cap="none" spc="0" normalizeH="0" baseline="0" noProof="0" dirty="0">
                <a:ln>
                  <a:noFill/>
                </a:ln>
                <a:solidFill>
                  <a:srgbClr val="000000"/>
                </a:solidFill>
                <a:effectLst/>
                <a:uLnTx/>
                <a:uFillTx/>
                <a:latin typeface="Arial"/>
                <a:ea typeface="+mn-ea"/>
                <a:cs typeface="+mn-cs"/>
              </a:rPr>
              <a:t>un cheval  	une jument</a:t>
            </a:r>
            <a:endParaRPr kumimoji="0" lang="en-US" altLang="fr-FR" sz="2000" b="0" i="0" u="none" strike="noStrike" kern="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fr-CA" altLang="fr-FR" sz="2000" b="0" i="0" u="none" strike="noStrike" kern="0" cap="none" spc="0" normalizeH="0" baseline="0" noProof="0" dirty="0">
                <a:ln>
                  <a:noFill/>
                </a:ln>
                <a:solidFill>
                  <a:srgbClr val="000000"/>
                </a:solidFill>
                <a:effectLst/>
                <a:uLnTx/>
                <a:uFillTx/>
                <a:latin typeface="Arial"/>
                <a:ea typeface="+mn-ea"/>
                <a:cs typeface="+mn-cs"/>
              </a:rPr>
              <a:t>un sot 		une sotte</a:t>
            </a:r>
          </a:p>
        </p:txBody>
      </p:sp>
      <p:sp>
        <p:nvSpPr>
          <p:cNvPr id="9" name="Right Arrow 7">
            <a:extLst>
              <a:ext uri="{FF2B5EF4-FFF2-40B4-BE49-F238E27FC236}">
                <a16:creationId xmlns:a16="http://schemas.microsoft.com/office/drawing/2014/main" id="{87BAB8E4-70FE-47BE-CD52-E043A3E0BEB6}"/>
              </a:ext>
            </a:extLst>
          </p:cNvPr>
          <p:cNvSpPr/>
          <p:nvPr>
            <p:custDataLst>
              <p:tags r:id="rId2"/>
            </p:custDataLst>
          </p:nvPr>
        </p:nvSpPr>
        <p:spPr>
          <a:xfrm>
            <a:off x="1155700" y="904082"/>
            <a:ext cx="190500" cy="176212"/>
          </a:xfrm>
          <a:prstGeom prst="rightArrow">
            <a:avLst/>
          </a:prstGeom>
          <a:solidFill>
            <a:srgbClr val="A3C7E7"/>
          </a:solidFill>
          <a:ln>
            <a:noFill/>
          </a:ln>
        </p:spPr>
        <p:style>
          <a:lnRef idx="0">
            <a:scrgbClr r="0" g="0" b="0"/>
          </a:lnRef>
          <a:fillRef idx="0">
            <a:scrgbClr r="0" g="0" b="0"/>
          </a:fillRef>
          <a:effectRef idx="0">
            <a:scrgbClr r="0" g="0" b="0"/>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A" sz="1800" b="0" i="0" u="none" strike="noStrike" kern="0" cap="none" spc="0" normalizeH="0" baseline="0" noProof="0">
              <a:ln>
                <a:noFill/>
              </a:ln>
              <a:solidFill>
                <a:srgbClr val="FFFFFF"/>
              </a:solidFill>
              <a:effectLst/>
              <a:uLnTx/>
              <a:uFillTx/>
              <a:latin typeface="Arial"/>
              <a:ea typeface="+mn-ea"/>
              <a:cs typeface="+mn-cs"/>
            </a:endParaRPr>
          </a:p>
        </p:txBody>
      </p:sp>
      <p:sp>
        <p:nvSpPr>
          <p:cNvPr id="10" name="Right Arrow 8">
            <a:extLst>
              <a:ext uri="{FF2B5EF4-FFF2-40B4-BE49-F238E27FC236}">
                <a16:creationId xmlns:a16="http://schemas.microsoft.com/office/drawing/2014/main" id="{DEE235B2-3D01-BA37-EED6-4B0F0CA0805C}"/>
              </a:ext>
            </a:extLst>
          </p:cNvPr>
          <p:cNvSpPr/>
          <p:nvPr>
            <p:custDataLst>
              <p:tags r:id="rId3"/>
            </p:custDataLst>
          </p:nvPr>
        </p:nvSpPr>
        <p:spPr>
          <a:xfrm>
            <a:off x="2769975" y="2004220"/>
            <a:ext cx="190500" cy="176212"/>
          </a:xfrm>
          <a:prstGeom prst="rightArrow">
            <a:avLst/>
          </a:prstGeom>
          <a:solidFill>
            <a:srgbClr val="A3C7E7"/>
          </a:solidFill>
          <a:ln>
            <a:noFill/>
          </a:ln>
        </p:spPr>
        <p:style>
          <a:lnRef idx="0">
            <a:scrgbClr r="0" g="0" b="0"/>
          </a:lnRef>
          <a:fillRef idx="0">
            <a:scrgbClr r="0" g="0" b="0"/>
          </a:fillRef>
          <a:effectRef idx="0">
            <a:scrgbClr r="0" g="0" b="0"/>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A" sz="1800" b="0" i="0" u="none" strike="noStrike" kern="0" cap="none" spc="0" normalizeH="0" baseline="0" noProof="0">
              <a:ln>
                <a:noFill/>
              </a:ln>
              <a:solidFill>
                <a:srgbClr val="FFFFFF"/>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142483336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8">
                                            <p:txEl>
                                              <p:pRg st="1" end="1"/>
                                            </p:txEl>
                                          </p:spTgt>
                                        </p:tgtEl>
                                        <p:attrNameLst>
                                          <p:attrName>style.visibility</p:attrName>
                                        </p:attrNameLst>
                                      </p:cBhvr>
                                      <p:to>
                                        <p:strVal val="visible"/>
                                      </p:to>
                                    </p:set>
                                    <p:animEffect transition="in" filter="wipe(left)">
                                      <p:cBhvr>
                                        <p:cTn id="39" dur="500"/>
                                        <p:tgtEl>
                                          <p:spTgt spid="8">
                                            <p:txEl>
                                              <p:pRg st="1" end="1"/>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8">
                                            <p:txEl>
                                              <p:pRg st="2" end="2"/>
                                            </p:txEl>
                                          </p:spTgt>
                                        </p:tgtEl>
                                        <p:attrNameLst>
                                          <p:attrName>style.visibility</p:attrName>
                                        </p:attrNameLst>
                                      </p:cBhvr>
                                      <p:to>
                                        <p:strVal val="visible"/>
                                      </p:to>
                                    </p:set>
                                    <p:animEffect transition="in" filter="wipe(left)">
                                      <p:cBhvr>
                                        <p:cTn id="44" dur="500"/>
                                        <p:tgtEl>
                                          <p:spTgt spid="8">
                                            <p:txEl>
                                              <p:pRg st="2" end="2"/>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8">
                                            <p:txEl>
                                              <p:pRg st="3" end="3"/>
                                            </p:txEl>
                                          </p:spTgt>
                                        </p:tgtEl>
                                        <p:attrNameLst>
                                          <p:attrName>style.visibility</p:attrName>
                                        </p:attrNameLst>
                                      </p:cBhvr>
                                      <p:to>
                                        <p:strVal val="visible"/>
                                      </p:to>
                                    </p:set>
                                    <p:animEffect transition="in" filter="wipe(left)">
                                      <p:cBhvr>
                                        <p:cTn id="49" dur="500"/>
                                        <p:tgtEl>
                                          <p:spTgt spid="8">
                                            <p:txEl>
                                              <p:pRg st="3" end="3"/>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8">
                                            <p:txEl>
                                              <p:pRg st="4" end="4"/>
                                            </p:txEl>
                                          </p:spTgt>
                                        </p:tgtEl>
                                        <p:attrNameLst>
                                          <p:attrName>style.visibility</p:attrName>
                                        </p:attrNameLst>
                                      </p:cBhvr>
                                      <p:to>
                                        <p:strVal val="visible"/>
                                      </p:to>
                                    </p:set>
                                    <p:animEffect transition="in" filter="wipe(left)">
                                      <p:cBhvr>
                                        <p:cTn id="54" dur="500"/>
                                        <p:tgtEl>
                                          <p:spTgt spid="8">
                                            <p:txEl>
                                              <p:pRg st="4" end="4"/>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8">
                                            <p:txEl>
                                              <p:pRg st="5" end="5"/>
                                            </p:txEl>
                                          </p:spTgt>
                                        </p:tgtEl>
                                        <p:attrNameLst>
                                          <p:attrName>style.visibility</p:attrName>
                                        </p:attrNameLst>
                                      </p:cBhvr>
                                      <p:to>
                                        <p:strVal val="visible"/>
                                      </p:to>
                                    </p:set>
                                    <p:animEffect transition="in" filter="wipe(left)">
                                      <p:cBhvr>
                                        <p:cTn id="59" dur="500"/>
                                        <p:tgtEl>
                                          <p:spTgt spid="8">
                                            <p:txEl>
                                              <p:pRg st="5" end="5"/>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8">
                                            <p:txEl>
                                              <p:pRg st="6" end="6"/>
                                            </p:txEl>
                                          </p:spTgt>
                                        </p:tgtEl>
                                        <p:attrNameLst>
                                          <p:attrName>style.visibility</p:attrName>
                                        </p:attrNameLst>
                                      </p:cBhvr>
                                      <p:to>
                                        <p:strVal val="visible"/>
                                      </p:to>
                                    </p:set>
                                    <p:animEffect transition="in" filter="wipe(left)">
                                      <p:cBhvr>
                                        <p:cTn id="64" dur="500"/>
                                        <p:tgtEl>
                                          <p:spTgt spid="8">
                                            <p:txEl>
                                              <p:pRg st="6" end="6"/>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8">
                                            <p:txEl>
                                              <p:pRg st="7" end="7"/>
                                            </p:txEl>
                                          </p:spTgt>
                                        </p:tgtEl>
                                        <p:attrNameLst>
                                          <p:attrName>style.visibility</p:attrName>
                                        </p:attrNameLst>
                                      </p:cBhvr>
                                      <p:to>
                                        <p:strVal val="visible"/>
                                      </p:to>
                                    </p:set>
                                    <p:animEffect transition="in" filter="wipe(left)">
                                      <p:cBhvr>
                                        <p:cTn id="69" dur="500"/>
                                        <p:tgtEl>
                                          <p:spTgt spid="8">
                                            <p:txEl>
                                              <p:pRg st="7" end="7"/>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nodeType="clickEffect">
                                  <p:stCondLst>
                                    <p:cond delay="0"/>
                                  </p:stCondLst>
                                  <p:childTnLst>
                                    <p:set>
                                      <p:cBhvr>
                                        <p:cTn id="73" dur="1" fill="hold">
                                          <p:stCondLst>
                                            <p:cond delay="0"/>
                                          </p:stCondLst>
                                        </p:cTn>
                                        <p:tgtEl>
                                          <p:spTgt spid="8">
                                            <p:txEl>
                                              <p:pRg st="8" end="8"/>
                                            </p:txEl>
                                          </p:spTgt>
                                        </p:tgtEl>
                                        <p:attrNameLst>
                                          <p:attrName>style.visibility</p:attrName>
                                        </p:attrNameLst>
                                      </p:cBhvr>
                                      <p:to>
                                        <p:strVal val="visible"/>
                                      </p:to>
                                    </p:set>
                                    <p:animEffect transition="in" filter="wipe(left)">
                                      <p:cBhvr>
                                        <p:cTn id="74" dur="500"/>
                                        <p:tgtEl>
                                          <p:spTgt spid="8">
                                            <p:txEl>
                                              <p:pRg st="8" end="8"/>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nodeType="clickEffect">
                                  <p:stCondLst>
                                    <p:cond delay="0"/>
                                  </p:stCondLst>
                                  <p:childTnLst>
                                    <p:set>
                                      <p:cBhvr>
                                        <p:cTn id="78" dur="1" fill="hold">
                                          <p:stCondLst>
                                            <p:cond delay="0"/>
                                          </p:stCondLst>
                                        </p:cTn>
                                        <p:tgtEl>
                                          <p:spTgt spid="8">
                                            <p:txEl>
                                              <p:pRg st="9" end="9"/>
                                            </p:txEl>
                                          </p:spTgt>
                                        </p:tgtEl>
                                        <p:attrNameLst>
                                          <p:attrName>style.visibility</p:attrName>
                                        </p:attrNameLst>
                                      </p:cBhvr>
                                      <p:to>
                                        <p:strVal val="visible"/>
                                      </p:to>
                                    </p:set>
                                    <p:animEffect transition="in" filter="wipe(left)">
                                      <p:cBhvr>
                                        <p:cTn id="79" dur="500"/>
                                        <p:tgtEl>
                                          <p:spTgt spid="8">
                                            <p:txEl>
                                              <p:pRg st="9" end="9"/>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nodeType="clickEffect">
                                  <p:stCondLst>
                                    <p:cond delay="0"/>
                                  </p:stCondLst>
                                  <p:childTnLst>
                                    <p:set>
                                      <p:cBhvr>
                                        <p:cTn id="83" dur="1" fill="hold">
                                          <p:stCondLst>
                                            <p:cond delay="0"/>
                                          </p:stCondLst>
                                        </p:cTn>
                                        <p:tgtEl>
                                          <p:spTgt spid="8">
                                            <p:txEl>
                                              <p:pRg st="10" end="10"/>
                                            </p:txEl>
                                          </p:spTgt>
                                        </p:tgtEl>
                                        <p:attrNameLst>
                                          <p:attrName>style.visibility</p:attrName>
                                        </p:attrNameLst>
                                      </p:cBhvr>
                                      <p:to>
                                        <p:strVal val="visible"/>
                                      </p:to>
                                    </p:set>
                                    <p:animEffect transition="in" filter="wipe(left)">
                                      <p:cBhvr>
                                        <p:cTn id="84" dur="500"/>
                                        <p:tgtEl>
                                          <p:spTgt spid="8">
                                            <p:txEl>
                                              <p:pRg st="10" end="10"/>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nodeType="clickEffect">
                                  <p:stCondLst>
                                    <p:cond delay="0"/>
                                  </p:stCondLst>
                                  <p:childTnLst>
                                    <p:set>
                                      <p:cBhvr>
                                        <p:cTn id="88" dur="1" fill="hold">
                                          <p:stCondLst>
                                            <p:cond delay="0"/>
                                          </p:stCondLst>
                                        </p:cTn>
                                        <p:tgtEl>
                                          <p:spTgt spid="8">
                                            <p:txEl>
                                              <p:pRg st="11" end="11"/>
                                            </p:txEl>
                                          </p:spTgt>
                                        </p:tgtEl>
                                        <p:attrNameLst>
                                          <p:attrName>style.visibility</p:attrName>
                                        </p:attrNameLst>
                                      </p:cBhvr>
                                      <p:to>
                                        <p:strVal val="visible"/>
                                      </p:to>
                                    </p:set>
                                    <p:animEffect transition="in" filter="wipe(left)">
                                      <p:cBhvr>
                                        <p:cTn id="89" dur="500"/>
                                        <p:tgtEl>
                                          <p:spTgt spid="8">
                                            <p:txEl>
                                              <p:pRg st="11" end="11"/>
                                            </p:txEl>
                                          </p:spTgt>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8" fill="hold" nodeType="clickEffect">
                                  <p:stCondLst>
                                    <p:cond delay="0"/>
                                  </p:stCondLst>
                                  <p:childTnLst>
                                    <p:set>
                                      <p:cBhvr>
                                        <p:cTn id="93" dur="1" fill="hold">
                                          <p:stCondLst>
                                            <p:cond delay="0"/>
                                          </p:stCondLst>
                                        </p:cTn>
                                        <p:tgtEl>
                                          <p:spTgt spid="8">
                                            <p:txEl>
                                              <p:pRg st="12" end="12"/>
                                            </p:txEl>
                                          </p:spTgt>
                                        </p:tgtEl>
                                        <p:attrNameLst>
                                          <p:attrName>style.visibility</p:attrName>
                                        </p:attrNameLst>
                                      </p:cBhvr>
                                      <p:to>
                                        <p:strVal val="visible"/>
                                      </p:to>
                                    </p:set>
                                    <p:animEffect transition="in" filter="wipe(left)">
                                      <p:cBhvr>
                                        <p:cTn id="94" dur="500"/>
                                        <p:tgtEl>
                                          <p:spTgt spid="8">
                                            <p:txEl>
                                              <p:pRg st="12" end="12"/>
                                            </p:txEl>
                                          </p:spTgt>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8" fill="hold" nodeType="clickEffect">
                                  <p:stCondLst>
                                    <p:cond delay="0"/>
                                  </p:stCondLst>
                                  <p:childTnLst>
                                    <p:set>
                                      <p:cBhvr>
                                        <p:cTn id="98" dur="1" fill="hold">
                                          <p:stCondLst>
                                            <p:cond delay="0"/>
                                          </p:stCondLst>
                                        </p:cTn>
                                        <p:tgtEl>
                                          <p:spTgt spid="8">
                                            <p:txEl>
                                              <p:pRg st="13" end="13"/>
                                            </p:txEl>
                                          </p:spTgt>
                                        </p:tgtEl>
                                        <p:attrNameLst>
                                          <p:attrName>style.visibility</p:attrName>
                                        </p:attrNameLst>
                                      </p:cBhvr>
                                      <p:to>
                                        <p:strVal val="visible"/>
                                      </p:to>
                                    </p:set>
                                    <p:animEffect transition="in" filter="wipe(left)">
                                      <p:cBhvr>
                                        <p:cTn id="99" dur="500"/>
                                        <p:tgtEl>
                                          <p:spTgt spid="8">
                                            <p:txEl>
                                              <p:pRg st="13" end="13"/>
                                            </p:txEl>
                                          </p:spTgt>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8" fill="hold" nodeType="clickEffect">
                                  <p:stCondLst>
                                    <p:cond delay="0"/>
                                  </p:stCondLst>
                                  <p:childTnLst>
                                    <p:set>
                                      <p:cBhvr>
                                        <p:cTn id="103" dur="1" fill="hold">
                                          <p:stCondLst>
                                            <p:cond delay="0"/>
                                          </p:stCondLst>
                                        </p:cTn>
                                        <p:tgtEl>
                                          <p:spTgt spid="8">
                                            <p:txEl>
                                              <p:pRg st="14" end="14"/>
                                            </p:txEl>
                                          </p:spTgt>
                                        </p:tgtEl>
                                        <p:attrNameLst>
                                          <p:attrName>style.visibility</p:attrName>
                                        </p:attrNameLst>
                                      </p:cBhvr>
                                      <p:to>
                                        <p:strVal val="visible"/>
                                      </p:to>
                                    </p:set>
                                    <p:animEffect transition="in" filter="wipe(left)">
                                      <p:cBhvr>
                                        <p:cTn id="104" dur="500"/>
                                        <p:tgtEl>
                                          <p:spTgt spid="8">
                                            <p:txEl>
                                              <p:pRg st="14" end="14"/>
                                            </p:txEl>
                                          </p:spTgt>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8" fill="hold" nodeType="clickEffect">
                                  <p:stCondLst>
                                    <p:cond delay="0"/>
                                  </p:stCondLst>
                                  <p:childTnLst>
                                    <p:set>
                                      <p:cBhvr>
                                        <p:cTn id="108" dur="1" fill="hold">
                                          <p:stCondLst>
                                            <p:cond delay="0"/>
                                          </p:stCondLst>
                                        </p:cTn>
                                        <p:tgtEl>
                                          <p:spTgt spid="8">
                                            <p:txEl>
                                              <p:pRg st="15" end="15"/>
                                            </p:txEl>
                                          </p:spTgt>
                                        </p:tgtEl>
                                        <p:attrNameLst>
                                          <p:attrName>style.visibility</p:attrName>
                                        </p:attrNameLst>
                                      </p:cBhvr>
                                      <p:to>
                                        <p:strVal val="visible"/>
                                      </p:to>
                                    </p:set>
                                    <p:animEffect transition="in" filter="wipe(left)">
                                      <p:cBhvr>
                                        <p:cTn id="109" dur="500"/>
                                        <p:tgtEl>
                                          <p:spTgt spid="8">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85"/>
  <p:tag name="MMPROD_THEME_BG_IMAGE" val=""/>
  <p:tag name="MMPROD_DATA" val="&lt;object type=&quot;10002&quot; unique_id=&quot;901&quot;&gt;&lt;property id=&quot;10007&quot; value=&quot;Next&quot;/&gt;&lt;property id=&quot;10008&quot; value=&quot;Back&quot;/&gt;&lt;property id=&quot;10009&quot; value=&quot;Soumettre&quot;/&gt;&lt;property id=&quot;10012&quot; value=&quot;0&quot;/&gt;&lt;property id=&quot;10022&quot; value=&quot;Essayez encore une fois&quot;/&gt;&lt;property id=&quot;10068&quot; value=&quot;Correct - Cliquez pour continuer&quot;/&gt;&lt;property id=&quot;10069&quot; value=&quot;Incorrect - Cliquez pour continuer&quot;/&gt;&lt;property id=&quot;10124&quot; value=&quot;Click to continue&quot;/&gt;&lt;property id=&quot;10125&quot; value=&quot;Click to submit answer&quot;/&gt;&lt;property id=&quot;10126&quot; value=&quot;Click to go back&quot;/&gt;&lt;property id=&quot;10127&quot; value=&quot;Annuler&quot;/&gt;&lt;property id=&quot;10128&quot; value=&quot;Click to clear&quot;/&gt;&lt;property id=&quot;10133&quot; value=&quot;0&quot;/&gt;&lt;property id=&quot;10134&quot; value=&quot;0&quot;/&gt;&lt;property id=&quot;10135&quot; value=&quot;,&quot;/&gt;&lt;property id=&quot;10136&quot; value=&quot;2&quot;/&gt;&lt;property id=&quot;10156&quot; value=&quot;1&quot;/&gt;&lt;property id=&quot;10157&quot; value=&quot;1&quot;/&gt;&lt;property id=&quot;10158&quot; value=&quot;1&quot;/&gt;&lt;property id=&quot;10177&quot; value=&quot;0&quot;/&gt;&lt;property id=&quot;10183&quot; value=&quot;Vous devez répondre aux questions avant de continuer&quot;/&gt;&lt;property id=&quot;10185&quot; value=&quot;1&quot;/&gt;&lt;property id=&quot;10188&quot; value=&quot;The time to answer this question has expired.&quot;/&gt;&lt;property id=&quot;10189&quot; value=&quot;1&quot;/&gt;&lt;property id=&quot;10194&quot; value=&quot;0&quot;/&gt;&lt;property id=&quot;10195&quot; value=&quot;1&quot;/&gt;&lt;property id=&quot;10196&quot; value=&quot;0&quot;/&gt;&lt;property id=&quot;10198&quot; value=&quot;100&quot;/&gt;&lt;property id=&quot;10200&quot; value=&quot;1&quot;/&gt;&lt;object type=&quot;10054&quot; unique_id=&quot;10002&quot;&gt;&lt;property id=&quot;10139&quot; value=&quot;1.0&quot;/&gt;&lt;property id=&quot;10141&quot; value=&quot;80&quot;/&gt;&lt;property id=&quot;10143&quot; value=&quot;0&quot;/&gt;&lt;property id=&quot;10144&quot; value=&quot;0&quot;/&gt;&lt;property id=&quot;10145&quot; value=&quot;0&quot;/&gt;&lt;property id=&quot;10146&quot; value=&quot;1&quot;/&gt;&lt;property id=&quot;10147&quot; value=&quot;0&quot;/&gt;&lt;property id=&quot;10148&quot; value=&quot;0&quot;/&gt;&lt;property id=&quot;10149&quot; value=&quot;0&quot;/&gt;&lt;property id=&quot;10150&quot; value=&quot;0&quot;/&gt;&lt;/object&gt;&lt;object type=&quot;10042&quot; unique_id=&quot;903&quot;&gt;&lt;object type=&quot;10003&quot; unique_id=&quot;10004&quot;&gt;&lt;property id=&quot;10002&quot; value=&quot;Quiz&quot;/&gt;&lt;property id=&quot;10003&quot; value=&quot;0&quot;/&gt;&lt;property id=&quot;10004&quot; value=&quot;0&quot;/&gt;&lt;property id=&quot;10005&quot; value=&quot;0&quot;/&gt;&lt;property id=&quot;10006&quot; value=&quot;0&quot;/&gt;&lt;property id=&quot;10010&quot; value=&quot;1&quot;/&gt;&lt;property id=&quot;10014&quot; value=&quot;-1&quot;/&gt;&lt;property id=&quot;10015&quot; value=&quot;1&quot;/&gt;&lt;property id=&quot;10016&quot; value=&quot;1&quot;/&gt;&lt;property id=&quot;10017&quot; value=&quot;1&quot;/&gt;&lt;property id=&quot;10018&quot; value=&quot;0&quot;/&gt;&lt;property id=&quot;10029&quot; value=&quot;2&quot;/&gt;&lt;property id=&quot;10072&quot; value=&quot;Quiz10004&quot;/&gt;&lt;property id=&quot;10123&quot; value=&quot;1&quot;/&gt;&lt;property id=&quot;10129&quot; value=&quot;0&quot;/&gt;&lt;property id=&quot;10130&quot; value=&quot;80&quot;/&gt;&lt;property id=&quot;10160&quot; value=&quot;1&quot;/&gt;&lt;property id=&quot;10161&quot; value=&quot;1&quot;/&gt;&lt;property id=&quot;10162&quot; value=&quot;1&quot;/&gt;&lt;property id=&quot;10163&quot; value=&quot;0&quot;/&gt;&lt;property id=&quot;10164&quot; value=&quot;0&quot;/&gt;&lt;property id=&quot;10165&quot; value=&quot;Réussi&quot;/&gt;&lt;property id=&quot;10166&quot; value=&quot;Échoué&quot;/&gt;&lt;property id=&quot;10167&quot; value=&quot;FFFFFFFF&quot;/&gt;&lt;property id=&quot;10169&quot; value=&quot;Question %d of %d&quot;/&gt;&lt;property id=&quot;10170&quot; value=&quot;Send E-mail&quot;/&gt;&lt;property id=&quot;10171&quot; value=&quot;Vous avez répondu correctement!&quot;/&gt;&lt;property id=&quot;10172&quot; value=&quot;Vous n'avez pas répondu à la question&quot;/&gt;&lt;property id=&quot;10173&quot; value=&quot;Votre réponse&quot;/&gt;&lt;property id=&quot;10174&quot; value=&quot;La réponse correcte est:&quot;/&gt;&lt;object type=&quot;10050&quot; unique_id=&quot;10006&quot;&gt;&lt;property id=&quot;10020&quot; value=&quot;2&quot;/&gt;&lt;property id=&quot;10191&quot; value=&quot;-1&quot;/&gt;&lt;/object&gt;&lt;object type=&quot;10051&quot; unique_id=&quot;10007&quot;&gt;&lt;property id=&quot;10020&quot; value=&quot;2&quot;/&gt;&lt;property id=&quot;10191&quot; value=&quot;-1&quot;/&gt;&lt;/object&gt;&lt;property id=&quot;10208&quot; value=&quot;0&quot;/&gt;&lt;property id=&quot;10222&quot; value=&quot;0&quot;/&gt;&lt;property id=&quot;10223&quot; value=&quot;1&quot;/&gt;&lt;property id=&quot;10224&quot; value=&quot;1&quot;/&gt;&lt;property id=&quot;10225&quot; value=&quot;Instruction Slide Title&quot;/&gt;&lt;property id=&quot;10226&quot; value=&quot;Write instructions for quiz takers here...&quot;/&gt;&lt;property id=&quot;10228&quot; value=&quot;100&quot;/&gt;&lt;/object&gt;&lt;/object&gt;&lt;property id=&quot;10212&quot; value=&quot;1&quot;/&gt;&lt;property id=&quot;10213&quot; value=&quot;1&quot;/&gt;&lt;property id=&quot;10214&quot; value=&quot;0&quot;/&gt;&lt;property id=&quot;10215&quot; value=&quot;0&quot;/&gt;&lt;property id=&quot;10216&quot; value=&quot;0&quot;/&gt;&lt;property id=&quot;10217&quot; value=&quot;1&quot;/&gt;&lt;property id=&quot;10218&quot; value=&quot;0&quot;/&gt;&lt;property id=&quot;10219&quot; value=&quot;0&quot;/&gt;&lt;property id=&quot;10227&quot; value=&quot;1&quot;/&gt;&lt;property id=&quot;10229&quot; value=&quot;0&quot;/&gt;&lt;property id=&quot;10235&quot; value=&quot;0&quot;/&gt;&lt;property id=&quot;10236&quot; value=&quot;0&quot;/&gt;&lt;property id=&quot;10237&quot; value=&quot;0&quot;/&gt;&lt;property id=&quot;10238&quot; value=&quot;-1&quot;/&gt;&lt;property id=&quot;10239&quot; value=&quot;-1&quot;/&gt;&lt;property id=&quot;10240&quot; value=&quot;-1&quot;/&gt;&lt;property id=&quot;10241&quot; value=&quot;-1&quot;/&gt;&lt;property id=&quot;10242&quot; value=&quot;-1&quot;/&gt;&lt;property id=&quot;10243&quot; value=&quot;-1&quot;/&gt;&lt;property id=&quot;10244&quot; value=&quot;1&quot;/&gt;&lt;property id=&quot;10245&quot; value=&quot;0&quot;/&gt;&lt;/object&gt;&#10;"/>
  <p:tag name="MMPROD_TAG_VCONFIG" val="PD94bWwgdmVyc2lvbj0iMS4wIj8+DQo8Y29uZmlndXJhdGlvbj4NCgk8Y29sb3JzPg0KCQk8dWljb2xvciBuYW1lPSJwcmltYXJ5IiB2YWx1ZT0iMHhBQUM4RDkiLz4NCgkJPHVpY29sb3IgbmFtZT0iZ2xvdyIgdmFsdWU9IjB4MzVEMzM0Ii8+DQoJCTx1aWNvbG9yIG5hbWU9InRleHQiIHZhbHVlPSIweEZGRkZGRiIvPg0KCQk8dWljb2xvciBuYW1lPSJsaWdodCIgdmFsdWU9IjB4NEU1RDYwIi8+DQoJCTx1aWNvbG9yIG5hbWU9InNoYWRvdyIgdmFsdWU9IjB4MDAwMDAwIi8+DQoJCTx1aWNvbG9yIG5hbWU9ImJhY2tncm91bmQiIHZhbHVlPSIweDUwODZBMyIvPg0KCTwvY29sb3JzPg0KCTxsYXlvdXQ+DQoJCTx1aXNob3cgbmFtZT0icHJlc2VudGF0aW9udGl0bGUiIHZhbHVlPSJ0cnVlIi8+DQoJCTx1aXNob3cgbmFtZT0icHJlc2VudGVycGhvdG8iIHZhbHVlPSJmYWxzZSIvPg0KCQk8dWlzaG93IG5hbWU9InByZXNlbnRlcm5hbWUiIHZhbHVlPSJmYWxzZSIvPg0KCQk8dWlzaG93IG5hbWU9InByZXNlbnRlcnRpdGxlIiB2YWx1ZT0iZmFsc2UiLz4NCgkJPHVpc2hvdyBuYW1lPSJwcmVzZW50ZXJlbWFpbCIgdmFsdWU9ImZhbHNlIi8+DQoJCTx1aXNob3cgbmFtZT0icHJlc2VudGVyYmlvIiB2YWx1ZT0iZmFsc2UiLz4NCgkJPHVpc2hvdyBuYW1lPSJjb21wYW55bG9nbyIgdmFsdWU9ImZhbHNlIi8+DQoJCTx1aXNob3cgbmFtZT0ic2lkZWJhciIgdmFsdWU9InRydWUiLz4NCgkJPHVpc2hvdyBuYW1lPSJvdXRsaW5lIiB2YWx1ZT0idHJ1ZSIvPg0KCQk8dWlzaG93IG5hbWU9InRodW1ibmFpbCIgdmFsdWU9ImZhbHNlIi8+DQoJCTx1aXNob3cgbmFtZT0ibm90ZXMiIHZhbHVlPSJmYWxzZSIvPg0KCQk8dWlzaG93IG5hbWU9InNlYXJjaCIgdmFsdWU9InRydWUiLz4NCgkJPHVpc2hvdyBuYW1lPSJhdHRhY2htZW50cyIgdmFsdWU9InRydWUiLz4NCgkJPHVpc2hvdyBuYW1lPSJ1dGlscyIgdmFsdWU9InRydWUiLz4NCgkJPHVpc2hvdyBuYW1lPSJ2b2x1bWUiIHZhbHVlPSJ0cnVlIi8+DQoJCTx1aXNob3cgbmFtZT0icGxheWJhciIgdmFsdWU9InRydWUiLz4NCgkJPHVpc2hvdyBuYW1lPSJ0YWxraW5naGVhZCIgdmFsdWU9InRydWUiLz4NCgkJPHVpc2hvdyBuYW1lPSJzaWRlYmFyb25yaWdodCIgdmFsdWU9InRydWUiLz4NCgkJPHVpc2hvdyBuYW1lPSJ2aWV3Y2hhbmdlIiB2YWx1ZT0idHJ1ZSIvPg0KCQk8dWlzaG93IG5hbWU9ImFsd2F5c1NjcnVuY2giIHZhbHVlPSJmYWxzZSIvPg0KCQk8dWlzaG93IG5hbWU9ImluaXRpYWxkaXNwbGF5bW9kZWlzbm9ybWFsIiB2YWx1ZT0idHJ1ZSIvPg0KCQk8dWlyZXBsYWNlIG5hbWU9ImxvZ28iIHZhbHVlPSIiLz4NCgkJPHVpcmVwbGFjZSBuYW1lPSJiZ2ltYWdlIiB2YWx1ZT0iIi8+DQoJCTx1aXJlcGxhY2UgbmFtZT0iaW5pdGlhbHRhYiIgdmFsdWU9InNlYXJjaCIvPg0KCQk8dWlzaG93IG5hbWU9InF1aXoiIHZhbHVlPSJ0cnVlIi8+DQoJCTx1aXNob3cgbmFtZT0iY2N0ZXh0aGlnaGxpZ2h0aW5nIiB2YWx1ZT0idHJ1ZSIvPg0KCTwvbGF5b3V0Pg0KCTxsYW5ndWFnZSBpZD0iZW4iPg0KCQk8dWl0ZXh0IG5hbWU9IkFET0JFX1BSRVNFTlRFUiIgdmFsdWU9Ik15IG5hbWUgZ29pZXMgaGVyZSIv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SB1aXRleHQgLS0+DQoJCTwhLS0gc3Vic3RpdHV0aW9uOiAlbiA9PSBzbGlkZSBudW1iZXIgLS0+DQoJCTx1aXRleHQgbmFtZT0iVU5OQU1FRFNMSURFVElUTEUiIHZhbHVlPSJTbGlkZSAlbiIvPg0KCQk8IS0tIHN1YnN0aXR1dGlvbjogJW4gPT0gc2xpZGUgbnVtYmVyIC0tPg0KCQk8IS0tIHN1YnN0aXR1dGlvbjogJXQgPT0gdG90YWwgc2xpZGUgY291bnQgLS0+DQoJCTx1aXRleHQgbmFtZT0iU0NSVUJCQVJTVEFUVVNfU0xJREVJTkZPIiB2YWx1ZT0iU2xpZGUgJW4gLyAldCB8ICIvPg0KCQk8dWl0ZXh0IG5hbWU9IlNDUlVCQkFSU1RBVFVTX1NUT1BQRUQiIHZhbHVlPSJTdG9wcGVkIi8+DQoJCTx1aXRleHQgbmFtZT0iU0NSVUJCQVJTVEFUVVNfUExBWUlORyIgdmFsdWU9IlBsYXlpbmciLz4NCgkJPHVpdGV4dCBuYW1lPSJTQ1JVQkJBUlNUQVRVU19OT0FVRElPIiB2YWx1ZT0iTm8gQXVkaW8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lNob3cgc2lkZWJhciB0byBwYXJ0aWNpcGFudHMiLz4NCgkJPHVpdGV4dCBuYW1lPSJNVVRFIiB2YWx1ZT0iTXV0ZSIvPg0KCQk8dWl0ZXh0IG5hbWU9IkRPQ1dSQVBfVElUTEUiIHZhbHVlPSJQcmVzZW50ZXIgRmlsZSBBdHRhY2htZW50Ii8+DQoJCTx1aXRleHQgbmFtZT0iRE9DV1JBUF9NU0ciIHZhbHVlPSJTYXZlIHRvIE15IENvbXB1dGVyIi8+DQoJCTx1aXRleHQgbmFtZT0iRE9DV1JBUF9QUk9NUFQiIHZhbHVlPSJDbGljayB0byBEb3dubG9hZCIvPg0KCTwvbGFuZ3VhZ2U+DQoJPGxhbmd1YWdlIGlkPSJkZS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IHVpdGV4dCAtLT4NCgkJPCEtLSBzdWJzdGl0dXRpb246ICVuID09IHNsaWRlIG51bWJlciAtLT4NCgkJPHVpdGV4dCBuYW1lPSJVTk5BTUVEU0xJREVUSVRMRSIgdmFsdWU9IkZvbGllICVuIi8+DQoJCTwhLS0gc3Vic3RpdHV0aW9uOiAlbiA9PSBzbGlkZSBudW1iZXIgLS0+DQoJCTwhLS0gc3Vic3RpdHV0aW9uOiAldCA9PSB0b3RhbCBzbGlkZSBjb3VudCAtLT4NCgkJPHVpdGV4dCBuYW1lPSJTQ1JVQkJBUlNUQVRVU19TTElERUlORk8iIHZhbHVlPSJGb2xpZSAlbiAvICV0IHwgIi8+DQoJCTx1aXRleHQgbmFtZT0iU0NSVUJCQVJTVEFUVVNfU1RPUFBFRCIgdmFsdWU9IkJlZW5kZXQiLz4NCgkJPHVpdGV4dCBuYW1lPSJTQ1JVQkJBUlNUQVRVU19QTEFZSU5HIiB2YWx1ZT0iV2llZGVyZ2FiZSIvPg0KCQk8dWl0ZXh0IG5hbWU9IlNDUlVCQkFSU1RBVFVTX05PQVVESU8iIHZhbHVlPSJLZWluIEF1ZGlvIi8+DQoJCTx1aXRleHQgbmFtZT0iU0NSVUJCQVJTVEFUVVNfTE9BRElORyIgdmFsdWU9IkxhZGVuIi8+DQoJCTx1aXRleHQgbmFtZT0iU0NSVUJCQVJTVEFUVVNfQlVGRkVSSU5HIiB2YWx1ZT0iUHVmZmVybiIvPg0KCQk8dWl0ZXh0IG5hbWU9IlNDUlVCQkFSU1RBVFVTX1FVRVNUSU9OIiB2YWx1ZT0iRnJhZ2UgYmVhbnR3b3J0ZW4iLz4NCgkJPHVpdGV4dCBuYW1lPSJTQ1JVQkJBUlNUQVRVU19SRVZJRVdRVUlaIiB2YWx1ZT0iTm9jaG1hbHMgZHVyY2hzZWhlbiIvPg0KCQk8IS0tIHN1YnN0aXR1dGlvbjogJW0gPT0gbWludXRlcyByZW1haW5pbmcgLS0+DQoJCTwhLS0gc3Vic3RpdHV0aW9uOiAlcyA9PSBzZWNvbmRzIHJlbWFpbmluZyAtLT4NCgkJPHVpdGV4dCBuYW1lPSJFTEFQU0VEIiB2YWx1ZT0iUmVzdGRhdWVyOiAlbSBNaW51dGVuICVzIFNla3VuZGVuIi8+DQoJCTx1aXRleHQgbmFtZT0iTk9URk9VTkQiIHZhbHVlPSJOaWNodHMgZ2VmdW5kZW4iLz4NCgkJPHVpdGV4dCBuYW1lPSJBVFRBQ0hNRU5UUyIgdmFsdWU9IkFubGFnZW4iLz4NCgkJPCEtLSBzdWJzdGl0dXRpb246ICVwID09IGN1cnJlbnQgc3BlYWtlcidzIHRpdGxlIC0tPg0KCQk8dWl0ZXh0IG5hbWU9IkJJT1dJTl9USVRMRSIgdmFsdWU9IlNwcmVjaGVyOiAlcCIvPg0KCQk8dWl0ZXh0IG5hbWU9IkJJT0JUTl9USVRMRSIgdmFsdWU9IlNwcmVjaGVyIi8+DQoJCTx1aXRleHQgbmFtZT0iRElWSURFUkJUTl9USVRMRSIgdmFsdWU9InwiLz4NCgkJPHVpdGV4dCBuYW1lPSJDT05UQUNUQlROX1RJVExFIiB2YWx1ZT0iS29udGFrdCIvPg0KCQk8dWl0ZXh0IG5hbWU9IlRBQl9PVVRMSU5FIiB2YWx1ZT0iU3RydWt0dXIiLz4NCgkJPHVpdGV4dCBuYW1lPSJUQUJfVEhVTUIiIHZhbHVlPSJNaW5pYXR1ciIvPg0KCQk8dWl0ZXh0IG5hbWU9IlRBQl9OT1RFUyIgdmFsdWU9Ik5vdGl6ZW4iLz4NCgkJPHVpdGV4dCBuYW1lPSJUQUJfU0VBUkNIIiB2YWx1ZT0iU3VjaGVuIi8+DQoJCTx1aXRleHQgbmFtZT0iU0xJREVfSEVBRElORyIgdmFsdWU9IkZvbGllbnRpdGVsIi8+DQoJCTx1aXRleHQgbmFtZT0iRFVSQVRJT05fSEVBRElORyIgdmFsdWU9IkRhdWVyIi8+DQoJCTx1aXRleHQgbmFtZT0iU0VBUkNIX0hFQURJTkciIHZhbHVlPSJUZXh0IHN1Y2hlbjoiLz4NCgkJPHVpdGV4dCBuYW1lPSJUSFVNQl9IRUFESU5HIiB2YWx1ZT0iRm9saWUiLz4NCgkJPHVpdGV4dCBuYW1lPSJUSFVNQl9JTkZPIiB2YWx1ZT0iRm9saWVudGl0ZWwvRGF1ZXIiLz4NCgkJPHVpdGV4dCBuYW1lPSJBVFRBQ0hOQU1FX0hFQURJTkciIHZhbHVlPSJEYXRlaW5hbWUiLz4NCgkJPHVpdGV4dCBuYW1lPSJBVFRBQ0hTSVpFX0hFQURJTkciIHZhbHVlPSJHcsO2w59lIi8+DQoJCTx1aXRleHQgbmFtZT0iU0xJREVfTk9URVMiIHZhbHVlPSJGb2xpZW5ub3RpemV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RlbiBUZWlsbmVobWVybiBkaWUgU2VpdGVubGVpc3RlIGFuemVpZ2VuIi8+DQoJCTx1aXRleHQgbmFtZT0iTVVURSIgdmFsdWU9IlRvbiBhdXMiLz4NCgkJPHVpdGV4dCBuYW1lPSJET0NXUkFQX1RJVExFIiB2YWx1ZT0iUHJlc2VudGVyLUFuaGFuZyIvPg0KCQk8dWl0ZXh0IG5hbWU9IkRPQ1dSQVBfTVNHIiB2YWx1ZT0iQXVmIG1laW5lbSBBcmJlaXRzcGxhdHogc3BlaWNoZXJuIi8+DQoJCTx1aXRleHQgbmFtZT0iRE9DV1JBUF9QUk9NUFQiIHZhbHVlPSJadW0gSGVydW50ZXJsYWRlbiBrbGlja2VuIi8+DQoJPC9sYW5ndWFnZT4NCgk8bGFuZ3VhZ2UgaWQ9ImZy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0gdWl0ZXh0IC0tPg0KCQk8IS0tIHN1YnN0aXR1dGlvbjogJW4gPT0gc2xpZGUgbnVtYmVyIC0tPg0KCQk8dWl0ZXh0IG5hbWU9IlVOTkFNRURTTElERVRJVExFIiB2YWx1ZT0iRGlhcG9zaXRpdmUgJW4iLz4NCgkJPCEtLSBzdWJzdGl0dXRpb246ICVuID09IHNsaWRlIG51bWJlciAtLT4NCgkJPCEtLSBzdWJzdGl0dXRpb246ICV0ID09IHRvdGFsIHNsaWRlIGNvdW50IC0tPg0KCQk8dWl0ZXh0IG5hbWU9IlNDUlVCQkFSU1RBVFVTX1NMSURFSU5GTyIgdmFsdWU9IkRpYXBvc2l0aXZlICVuIC8gJXQgfCAiLz4NCgkJPHVpdGV4dCBuYW1lPSJTQ1JVQkJBUlNUQVRVU19TVE9QUEVEIiB2YWx1ZT0iQXJyw6p0w6llIi8+DQoJCTx1aXRleHQgbmFtZT0iU0NSVUJCQVJTVEFUVVNfUExBWUlORyIgdmFsdWU9IkxlY3R1cmUiLz4NCgkJPHVpdGV4dCBuYW1lPSJTQ1JVQkJBUlNUQVRVU19OT0FVRElPIiB2YWx1ZT0iUGFzIGRlIHNvbiIvPg0KCQk8dWl0ZXh0IG5hbWU9IlNDUlVCQkFSU1RBVFVTX0xPQURJTkciIHZhbHVlPSJDaGFyZ2VtZW50IGVuIGNvdXJzIi8+DQoJCTx1aXRleHQgbmFtZT0iU0NSVUJCQVJTVEFUVVNfQlVGRkVSSU5HIiB2YWx1ZT0iTWlzZSBlbiBtw6ltb2lyZSIvPg0KCQk8dWl0ZXh0IG5hbWU9IlNDUlVCQkFSU1RBVFVTX1FVRVNUSU9OIiB2YWx1ZT0iUsOpcG9uZHJlIMOgIGxhIHF1ZXN0aW9uIi8+DQoJCTx1aXRleHQgbmFtZT0iU0NSVUJCQVJTVEFUVVNfUkVWSUVXUVVJWiIgdmFsdWU9IlLDqXZpc2lvbiBkdSBxdWVzdGlvbm5haXJlIi8+DQoJCTwhLS0gc3Vic3RpdHV0aW9uOiAlbSA9PSBtaW51dGVzIHJlbWFpbmluZyAtLT4NCgkJPCEtLSBzdWJzdGl0dXRpb246ICVzID09IHNlY29uZHMgcmVtYWluaW5nIC0tPg0KCQk8dWl0ZXh0IG5hbWU9IkVMQVBTRUQiIHZhbHVlPSIlbSBtaW51dGVzICVzIHNlY29uZGVzIHJlc3RhbnRlcyIvPg0KCQk8dWl0ZXh0IG5hbWU9Ik5PVEZPVU5EIiB2YWx1ZT0iUmllbiB0cm91dsOpIi8+DQoJCTx1aXRleHQgbmFtZT0iQVRUQUNITUVOVFMiIHZhbHVlPSJQacOoY2VzIGpvaW50ZXMiLz4NCgkJPCEtLSBzdWJzdGl0dXRpb246ICVwID09IGN1cnJlbnQgc3BlYWtlcidzIHRpdGxlIC0tPg0KCQk8dWl0ZXh0IG5hbWU9IkJJT1dJTl9USVRMRSIgdmFsdWU9IkJpbzogJXAiLz4NCgkJPHVpdGV4dCBuYW1lPSJCSU9CVE5fVElUTEUiIHZhbHVlPSJCaW8gOiIvPg0KCQk8dWl0ZXh0IG5hbWU9IkRJVklERVJCVE5fVElUTEUiIHZhbHVlPSJ8Ii8+DQoJCTx1aXRleHQgbmFtZT0iQ09OVEFDVEJUTl9USVRMRSIgdmFsdWU9IkNvbnRhY3QiLz4NCgkJPHVpdGV4dCBuYW1lPSJUQUJfT1VUTElORSIgdmFsdWU9IlBsYW4iLz4NCgkJPHVpdGV4dCBuYW1lPSJUQUJfVEhVTUIiIHZhbHVlPSIgTWluaWF0dXJlIi8+DQoJCTx1aXRleHQgbmFtZT0iVEFCX05PVEVTIiB2YWx1ZT0iTm90ZXMiLz4NCgkJPHVpdGV4dCBuYW1lPSJUQUJfU0VBUkNIIiB2YWx1ZT0iIENoZXJjaGVyIi8+DQoJCTx1aXRleHQgbmFtZT0iU0xJREVfSEVBRElORyIgdmFsdWU9IlRpdHJlIGRlIGxhIGRpYXBvc2l0aXZlIi8+DQoJCTx1aXRleHQgbmFtZT0iRFVSQVRJT05fSEVBRElORyIgdmFsdWU9IkR1csOpZSIvPg0KCQk8dWl0ZXh0IG5hbWU9IlNFQVJDSF9IRUFESU5HIiB2YWx1ZT0iUmVjaGVyY2hlIGRlIHRleHRlIDoiLz4NCgkJPHVpdGV4dCBuYW1lPSJUSFVNQl9IRUFESU5HIiB2YWx1ZT0iRGlhcG9zaXRpdmUiLz4NCgkJPHVpdGV4dCBuYW1lPSJUSFVNQl9JTkZPIiB2YWx1ZT0iVGl0cmUvZHVyw6llIi8+DQoJCTx1aXRleHQgbmFtZT0iQVRUQUNITkFNRV9IRUFESU5HIiB2YWx1ZT0iTm9tIGRlIGZpY2hpZXIiLz4NCgkJPHVpdGV4dCBuYW1lPSJBVFRBQ0hTSVpFX0hFQURJTkciIHZhbHVlPSJUYWlsbGUiLz4NCgkJPHVpdGV4dCBuYW1lPSJTTElERV9OT1RFUyIgdmFsdWU9Ik5vdGVzIGRlcyBkaWFwb3NpdGl2ZXM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udHJlciBsJ2VuY2FkcsOpIGF1eCBwYXJ0aWNpcGFudHMiLz4NCgkJPHVpdGV4dCBuYW1lPSJNVVRFIiB2YWx1ZT0iTXVldCIvPg0KCQk8dWl0ZXh0IG5hbWU9IkRPQ1dSQVBfVElUTEUiIHZhbHVlPSJQacOoY2Ugam9pbnRlIFByZXNlbnRlciIvPg0KCQk8dWl0ZXh0IG5hbWU9IkRPQ1dSQVBfTVNHIiB2YWx1ZT0iRW5yZWdpc3RyZXIgc3VyIG1vbiBvcmRpbmF0ZXVyIi8+DQoJCTx1aXRleHQgbmFtZT0iRE9DV1JBUF9QUk9NUFQiIHZhbHVlPSJDbGlxdWVyIHBvdXIgdMOpbMOpY2hhcmdlciIvPg0KCTwvbGFuZ3VhZ2U+DQoJPGxhbmd1YWdlIGlkPSJqYSI+DQoJCTwhLS0gZm9ybWF0IGZvciB1aWZvbnQgdmFsdWUgaXMgImZvbnQsc2l6ZSxpc2JvbGQsaXNpdGFsaWMsaXNzaGFkb3dlZCIgLS0+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DQoJCTx1aWZvbnQgbmFtZT0iRk9OVF9FTEFQU0VEVElNRSIgdmFsdWU9IlZlcmRhbmEsMTEsdHJ1ZSxmYWxzZSxmYWxzZSIvPg0KCQk8dWlmb250IG5hbWU9IkZPTlRfVVRJTFNNRU5VIiB2YWx1ZT0iVmVyZGFuYSw5LHRydWUsZmFsc2UsZmFsc2UiLz4NCgkJPHVpZm9udCBuYW1lPSJGT05UX1RBQlMiIHZhbHVlPSJWZXJkYW5hLDEwLGZhbHNlLGZhbHNlLGZhbHNlIi8+DQoJCTx1aWZvbnQgbmFtZT0iRk9OVF9QUkVTRU5UQVRJT05OQU1FIiB2YWx1ZT0iVmVyZGFuYSwxNSxmYWxzZSxmYWxzZSx0cnVlIi8+DQoJCTx1aWZvbnQgbmFtZT0iRk9OVF9QUkVTRU5URVJOQU1FIiB2YWx1ZT0iVmVyZGFuYSwxNSx0cnVlLGZhbHNlLHRydWUiLz4NCgkJPHVpZm9udCBuYW1lPSJGT05UX1BSRVNFTlRFUlRJVExFIiB2YWx1ZT0iVmVyZGFuYSwxMS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MTEsZmFsc2UsZmFsc2UsdHJ1ZSIvPg0KCQk8dWlmb250IG5hbWU9IkZPTlRfQklPV0lOIiB2YWx1ZT0iVmVyZGFuYSwxMSxmYWxzZSxmYWxzZSxmYWxzZSIvPg0KCQk8dWlmb250IG5hbWU9IkZPTlRfTElTVEhFQURJTkciIHZhbHVlPSJWZXJkYW5hLDExLGZhbHNlLGZhbHNlLGZhbHNlIi8+DQoJCTx1aWZvbnQgbmFtZT0iRk9OVF9XSU5USVRMRSIgdmFsdWU9IlZlcmRhbmEsMTEsZmFsc2UsZmFsc2UsdHJ1ZSIvPg0KCQk8dWlmb250IG5hbWU9IkZPTlRfQVRUQUNITUVOVFMiIHZhbHVlPSJWZXJkYW5hLDExLGZhbHNlLGZhbHNlLHRydWUiLz4NCgkJPCEtLSB1aXRleHQgLS0+DQoJCTwhLS0gc3Vic3RpdHV0aW9uOiAlbiA9PSBzbGlkZSBudW1iZXIgLS0+DQoJCTx1aXRleHQgbmFtZT0iVU5OQU1FRFNMSURFVElUTEUiIHZhbHVlPSLjgrnjg6njgqTjg4kgOiAlbiIvPg0KCQk8IS0tIHN1YnN0aXR1dGlvbjogJW4gPT0gc2xpZGUgbnVtYmVyIC0tPg0KCQk8IS0tIHN1YnN0aXR1dGlvbjogJXQgPT0gdG90YWwgc2xpZGUgY291bnQgLS0+DQoJCTx1aXRleHQgbmFtZT0iU0NSVUJCQVJTVEFUVVNfU0xJREVJTkZPIiB2YWx1ZT0i44K544Op44Kk44OJIDogJW4gLyAldCB8ICIvPg0KCQk8dWl0ZXh0IG5hbWU9IlNDUlVCQkFSU1RBVFVTX1NUT1BQRUQiIHZhbHVlPSLlgZzmraIiLz4NCgkJPHVpdGV4dCBuYW1lPSJTQ1JVQkJBUlNUQVRVU19QTEFZSU5HIiB2YWx1ZT0i5YaN55Sf5LitIi8+DQoJCTx1aXRleHQgbmFtZT0iU0NSVUJCQVJTVEFUVVNfTk9BVURJTyIgdmFsdWU9Iumfs+WjsOOBquOBlyIvPg0KCQk8dWl0ZXh0IG5hbWU9IlNDUlVCQkFSU1RBVFVTX0xPQURJTkciIHZhbHVlPSLjg63jg7zjg4nkuK0iLz4NCgkJPHVpdGV4dCBuYW1lPSJTQ1JVQkJBUlNUQVRVU19CVUZGRVJJTkciIHZhbHVlPSLjg5Djg4Pjg5XjgqHkuK0iLz4NCgkJPHVpdGV4dCBuYW1lPSJTQ1JVQkJBUlNUQVRVU19RVUVTVElPTiIgdmFsdWU9IuizquWVj+OBq+etlOOBiOOBpuS4i+OBleOBhCIvPg0KCQk8dWl0ZXh0IG5hbWU9IlNDUlVCQkFSU1RBVFVTX1JFVklFV1FVSVoiIHZhbHVlPSLjgq/jgqTjgrrjgpLjg6zjg5Pjg6Xjg7zjgZfjgabjgYTjgb7jgZkiLz4NCgkJPCEtLSBzdWJzdGl0dXRpb246ICVtID09IG1pbnV0ZXMgcmVtYWluaW5nIC0tPg0KCQk8IS0tIHN1YnN0aXR1dGlvbjogJXMgPT0gc2Vjb25kcyByZW1haW5pbmcgLS0+DQoJCTx1aXRleHQgbmFtZT0iRUxBUFNFRCIgdmFsdWU9Iuaui+OCiiA6ICVtIOWIhiAlcyDnp5IiLz4NCgkJPHVpdGV4dCBuYW1lPSJOT1RGT1VORCIgdmFsdWU9IuS9leOCguimi+OBpOOBi+OCiuOBvuOBm+OCkyIvPg0KCQk8dWl0ZXh0IG5hbWU9IkFUVEFDSE1FTlRTIiB2YWx1ZT0i5re75LuYIi8+DQoJCTwhLS0gc3Vic3RpdHV0aW9uOiAlcCA9PSBjdXJyZW50IHNwZWFrZXIncyB0aXRsZSAtLT4NCgkJPHVpdGV4dCBuYW1lPSJCSU9XSU5fVElUTEUiIHZhbHVlPSLntYzmrbQgOiAlcCIvPg0KCQk8dWl0ZXh0IG5hbWU9IkJJT0JUTl9USVRMRSIgdmFsdWU9Iue1jOattCIvPg0KCQk8dWl0ZXh0IG5hbWU9IkRJVklERVJCVE5fVElUTEUiIHZhbHVlPSJ8Ii8+DQoJCTx1aXRleHQgbmFtZT0iQ09OVEFDVEJUTl9USVRMRSIgdmFsdWU9IuOBiuWVj+OBhOWQiOOCj+OBmyIvPg0KCQk8dWl0ZXh0IG5hbWU9IlRBQl9PVVRMSU5FIiB2YWx1ZT0i44Ki44Km44OI44Op44Kk44OzIi8+DQoJCTx1aXRleHQgbmFtZT0iVEFCX1RIVU1CIiB2YWx1ZT0i44K144Og44ON44O844OrIi8+DQoJCTx1aXRleHQgbmFtZT0iVEFCX05PVEVTIiB2YWx1ZT0i44OO44O844OIIi8+DQoJCTx1aXRleHQgbmFtZT0iVEFCX1NFQVJDSCIgdmFsdWU9IuaknOe0oiIvPg0KCQk8dWl0ZXh0IG5hbWU9IlNMSURFX0hFQURJTkciIHZhbHVlPSLjgrnjg6njgqTjg4njgr/jgqTjg4jjg6siLz4NCgkJPHVpdGV4dCBuYW1lPSJEVVJBVElPTl9IRUFESU5HIiB2YWx1ZT0i6ZW344GVIi8+DQoJCTx1aXRleHQgbmFtZT0iU0VBUkNIX0hFQURJTkciIHZhbHVlPSLmpJzntKLjgZnjgovjg4bjgq3jgrnjg4ggOiAiLz4NCgkJPHVpdGV4dCBuYW1lPSJUSFVNQl9IRUFESU5HIiB2YWx1ZT0i44K544Op44Kk44OJIi8+DQoJCTx1aXRleHQgbmFtZT0iVEhVTUJfSU5GTyIgdmFsdWU9IuOCueODqeOCpOODieOCv+OCpOODiOODqyAvIOmVt+OBlSIvPg0KCQk8dWl0ZXh0IG5hbWU9IkFUVEFDSE5BTUVfSEVBRElORyIgdmFsdWU9IuODleOCoeOCpOODq+WQjSIvPg0KCQk8dWl0ZXh0IG5hbWU9IkFUVEFDSFNJWkVfSEVBRElORyIgdmFsdWU9IuOCteOCpOOCuiIvPg0KCQk8dWl0ZXh0IG5hbWU9IlNMSURFX05PVEVTIiB2YWx1ZT0i44K544Op44Kk44OJ44OO44O844OI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OCteOCpOODieODkOODvOOCkuWPguWKoOiAheOBq+imi+OBm+OCiyIvPg0KCQk8dWl0ZXh0IG5hbWU9Ik1VVEUiIHZhbHVlPSLjg5/jg6Xjg7zjg4giLz4NCgkJPHVpdGV4dCBuYW1lPSJET0NXUkFQX1RJVExFIiB2YWx1ZT0iUHJlc2VudGVyIOa3u+S7mOODleOCoeOCpOODqyIvPg0KCQk8dWl0ZXh0IG5hbWU9IkRPQ1dSQVBfTVNHIiB2YWx1ZT0i44Oe44Kk44Kz44Oz44OU44Ol44O844K/44Gr5L+d5a2YIi8+DQoJCTx1aXRleHQgbmFtZT0iRE9DV1JBUF9QUk9NUFQiIHZhbHVlPSLjgq/jg6rjg4Pjgq/jgZfjgabjg4Djgqbjg7Pjg63jg7zjg4kiLz4NCgk8L2xhbmd1YWdlPg0KCTxsYW5ndWFnZSBpZD0ia28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S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S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0gdWl0ZXh0IC0tPg0KCQk8IS0tIHN1YnN0aXR1dGlvbjogJW4gPT0gc2xpZGUgbnVtYmVyIC0tPg0KCQk8dWl0ZXh0IG5hbWU9IlVOTkFNRURTTElERVRJVExFIiB2YWx1ZT0i7Iqs65287J2065OcICVuIi8+DQoJCTwhLS0gc3Vic3RpdHV0aW9uOiAlbiA9PSBzbGlkZSBudW1iZXIgLS0+DQoJCTwhLS0gc3Vic3RpdHV0aW9uOiAldCA9PSB0b3RhbCBzbGlkZSBjb3VudCAtLT4NCgkJPHVpdGV4dCBuYW1lPSJTQ1JVQkJBUlNUQVRVU19TTElERUlORk8iIHZhbHVlPSLsiqzrnbzsnbTrk5wgJW4gLyAldCB8ICIvPg0KCQk8dWl0ZXh0IG5hbWU9IlNDUlVCQkFSU1RBVFVTX1NUT1BQRUQiIHZhbHVlPSLspJHsp4DrkKgiLz4NCgkJPHVpdGV4dCBuYW1lPSJTQ1JVQkJBUlNUQVRVU19QTEFZSU5HIiB2YWx1ZT0i7J6s7IOdIi8+DQoJCTx1aXRleHQgbmFtZT0iU0NSVUJCQVJTVEFUVVNfTk9BVURJTyIgdmFsdWU9IuyYpOuUlOyYpCDsl4bsnYwiLz4NCgkJPHVpdGV4dCBuYW1lPSJTQ1JVQkJBUlNUQVRVU19MT0FESU5HIiB2YWx1ZT0i66Gc65SpIi8+DQoJCTx1aXRleHQgbmFtZT0iU0NSVUJCQVJTVEFUVVNfQlVGRkVSSU5HIiB2YWx1ZT0i67KE7Y2866eBIi8+DQoJCTx1aXRleHQgbmFtZT0iU0NSVUJCQVJTVEFUVVNfUVVFU1RJT04iIHZhbHVlPSLsp4jrrLjsl5Ag64u17ZWY6riwIi8+DQoJCTx1aXRleHQgbmFtZT0iU0NSVUJCQVJTVEFUVVNfUkVWSUVXUVVJWiIgdmFsdWU9IuyniOusuCDri6Tsi5zrs7TquLAiLz4NCgkJPCEtLSBzdWJzdGl0dXRpb246ICVtID09IG1pbnV0ZXMgcmVtYWluaW5nIC0tPg0KCQk8IS0tIHN1YnN0aXR1dGlvbjogJXMgPT0gc2Vjb25kcyByZW1haW5pbmcgLS0+DQoJCTx1aXRleHQgbmFtZT0iRUxBUFNFRCIgdmFsdWU9IiVt67aEICVz7LSIIOuCqOydjCIvPg0KCQk8dWl0ZXh0IG5hbWU9Ik5PVEZPVU5EIiB2YWx1ZT0i7JeG7J2MIi8+DQoJCTx1aXRleHQgbmFtZT0iQVRUQUNITUVOVFMiIHZhbHVlPSLssqjrtoAg7YyM7J28Ii8+DQoJCTwhLS0gc3Vic3RpdHV0aW9uOiAlcCA9PSBjdXJyZW50IHNwZWFrZXIncyB0aXRsZSAtLT4NCgkJPHVpdGV4dCBuYW1lPSJCSU9XSU5fVElUTEUiIHZhbHVlPSLqsr3roKUg7IaM6rCcOiAlcCIvPg0KCQk8dWl0ZXh0IG5hbWU9IkJJT0JUTl9USVRMRSIgdmFsdWU9IuqyveugpSDshozqsJwiLz4NCgkJPHVpdGV4dCBuYW1lPSJESVZJREVSQlROX1RJVExFIiB2YWx1ZT0ifCIvPg0KCQk8dWl0ZXh0IG5hbWU9IkNPTlRBQ1RCVE5fVElUTEUiIHZhbHVlPSLsl7Drnb3sspgiLz4NCgkJPHVpdGV4dCBuYW1lPSJUQUJfT1VUTElORSIgdmFsdWU9IuqwnOyalCIvPg0KCQk8dWl0ZXh0IG5hbWU9IlRBQl9USFVNQiIgdmFsdWU9Iuy2leyGjO2MkCIvPg0KCQk8dWl0ZXh0IG5hbWU9IlRBQl9OT1RFUyIgdmFsdWU9IuuFuO2KuCIvPg0KCQk8dWl0ZXh0IG5hbWU9IlRBQl9TRUFSQ0giIHZhbHVlPSLqsoDsg4kiLz4NCgkJPHVpdGV4dCBuYW1lPSJTTElERV9IRUFESU5HIiB2YWx1ZT0i7Iqs65287J2065OcIOygnOuqqSIvPg0KCQk8dWl0ZXh0IG5hbWU9IkRVUkFUSU9OX0hFQURJTkciIHZhbHVlPSLsnqzsg53si5zqsIQiLz4NCgkJPHVpdGV4dCBuYW1lPSJTRUFSQ0hfSEVBRElORyIgdmFsdWU9Iu2FjeyKpO2KuCDqsoDsg4k6Ii8+DQoJCTx1aXRleHQgbmFtZT0iVEhVTUJfSEVBRElORyIgdmFsdWU9IuyKrOudvOydtOuTnCIvPg0KCQk8dWl0ZXh0IG5hbWU9IlRIVU1CX0lORk8iIHZhbHVlPSLsoJzrqqkv7J6s7IOd7Iuc6rCEIi8+DQoJCTx1aXRleHQgbmFtZT0iQVRUQUNITkFNRV9IRUFESU5HIiB2YWx1ZT0i7YyM7J28IOydtOumhCIvPg0KCQk8dWl0ZXh0IG5hbWU9IkFUVEFDSFNJWkVfSEVBRElORyIgdmFsdWU9Iu2BrOq4sCIvPg0KCQk8dWl0ZXh0IG5hbWU9IlNMSURFX05PVEVTIiB2YWx1ZT0i7Iqs65287J2065OcIOuFuO2KuC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ssLjsl6zsnpDsl5Dqsowg7IS466GcIOunieuMgCDrs7TsnbTquLAiLz4NCgkJPHVpdGV4dCBuYW1lPSJNVVRFIiB2YWx1ZT0i7J2M7IaM6rGwIi8+DQoJCTx1aXRleHQgbmFtZT0iRE9DV1JBUF9USVRMRSIgdmFsdWU9IlByZXNlbnRlciDtjIzsnbwg7LKo67aAIi8+DQoJCTx1aXRleHQgbmFtZT0iRE9DV1JBUF9NU0ciIHZhbHVlPSLrgrQg7Lu07ZOo7YSw7JeQIOyggOyepSIvPg0KCQk8dWl0ZXh0IG5hbWU9IkRPQ1dSQVBfUFJPTVBUIiB2YWx1ZT0i7YG066at7ZWY7JesIOuLpOyatOuhnOuTnCIvPg0KCTwvbGFuZ3VhZ2U+DQo8L2NvbmZpZ3VyYXRpb24+DQog"/>
  <p:tag name="MMPROD_UIDATA" val="&lt;database version=&quot;10.0&quot;&gt;&lt;object type=&quot;1&quot; unique_id=&quot;10001&quot;&gt;&lt;property id=&quot;20139&quot; value=&quot;%n. %s&quot;/&gt;&lt;property id=&quot;20141&quot; value=&quot;Le genre des noms (concept title)&quot;/&gt;&lt;property id=&quot;20144&quot; value=&quot;1&quot;/&gt;&lt;property id=&quot;20146&quot; value=&quot;0&quot;/&gt;&lt;property id=&quot;20147&quot; value=&quot;0&quot;/&gt;&lt;property id=&quot;20148&quot; value=&quot;5&quot;/&gt;&lt;property id=&quot;20180&quot; value=&quot;0&quot;/&gt;&lt;property id=&quot;20181&quot; value=&quot;0&quot;/&gt;&lt;property id=&quot;20193&quot; value=&quot;-1&quot;/&gt;&lt;property id=&quot;20224&quot; value=&quot;\\artsfile.uwaterloo.ca\ktsedryk\My Documents\My Adobe Presentations\template&quot;/&gt;&lt;property id=&quot;20250&quot; value=&quot;0&quot;/&gt;&lt;property id=&quot;20251&quot; value=&quot;0&quot;/&gt;&lt;property id=&quot;20259&quot; value=&quot;0&quot;/&gt;&lt;object type=&quot;8&quot; unique_id=&quot;10777&quot;&gt;&lt;/object&gt;&lt;object type=&quot;2&quot; unique_id=&quot;10778&quot;&gt;&lt;object type=&quot;3&quot; unique_id=&quot;16090&quot;&gt;&lt;property id=&quot;20148&quot; value=&quot;5&quot;/&gt;&lt;property id=&quot;20300&quot; value=&quot;Slide 1&quot;/&gt;&lt;property id=&quot;20303&quot; value=&quot;-1&quot;/&gt;&lt;property id=&quot;20307&quot; value=&quot;347&quot;/&gt;&lt;property id=&quot;20309&quot; value=&quot;-1&quot;/&gt;&lt;/object&gt;&lt;object type=&quot;3&quot; unique_id=&quot;21677&quot;&gt;&lt;property id=&quot;20148&quot; value=&quot;5&quot;/&gt;&lt;property id=&quot;20300&quot; value=&quot;Slide 2&quot;/&gt;&lt;property id=&quot;20307&quot; value=&quot;348&quot;/&gt;&lt;/object&gt;&lt;object type=&quot;3&quot; unique_id=&quot;21694&quot;&gt;&lt;property id=&quot;20148&quot; value=&quot;5&quot;/&gt;&lt;property id=&quot;20300&quot; value=&quot;Slide 3&quot;/&gt;&lt;property id=&quot;20307&quot; value=&quot;349&quot;/&gt;&lt;/object&gt;&lt;/object&gt;&lt;object type=&quot;4&quot; unique_id=&quot;13066&quo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TIMING" val="|6.9|1.7|0.7|4.2|0.8|0.9"/>
</p:tagLst>
</file>

<file path=ppt/tags/tag11.xml><?xml version="1.0" encoding="utf-8"?>
<p:tagLst xmlns:a="http://schemas.openxmlformats.org/drawingml/2006/main" xmlns:r="http://schemas.openxmlformats.org/officeDocument/2006/relationships" xmlns:p="http://schemas.openxmlformats.org/presentationml/2006/main">
  <p:tag name="TIMING" val="|1.7|1.7|0.8|1.2|0.7|2.5|2|1.8|2"/>
</p:tagLst>
</file>

<file path=ppt/tags/tag12.xml><?xml version="1.0" encoding="utf-8"?>
<p:tagLst xmlns:a="http://schemas.openxmlformats.org/drawingml/2006/main" xmlns:r="http://schemas.openxmlformats.org/officeDocument/2006/relationships" xmlns:p="http://schemas.openxmlformats.org/presentationml/2006/main">
  <p:tag name="MMPROD_SUBSTITUTION_ID" val="{7F32E8FF-22DD-4180-929A-D220971EA761}"/>
</p:tagLst>
</file>

<file path=ppt/tags/tag13.xml><?xml version="1.0" encoding="utf-8"?>
<p:tagLst xmlns:a="http://schemas.openxmlformats.org/drawingml/2006/main" xmlns:r="http://schemas.openxmlformats.org/officeDocument/2006/relationships" xmlns:p="http://schemas.openxmlformats.org/presentationml/2006/main">
  <p:tag name="MMPROD_SUBSTITUTION_ID" val="{1935AA15-E2B0-4066-9CEC-27979121498A}"/>
</p:tagLst>
</file>

<file path=ppt/tags/tag14.xml><?xml version="1.0" encoding="utf-8"?>
<p:tagLst xmlns:a="http://schemas.openxmlformats.org/drawingml/2006/main" xmlns:r="http://schemas.openxmlformats.org/officeDocument/2006/relationships" xmlns:p="http://schemas.openxmlformats.org/presentationml/2006/main">
  <p:tag name="MMPROD_SUBSTITUTION_ID" val="{7772615D-E66B-4695-93F9-556C064B6A8D}"/>
</p:tagLst>
</file>

<file path=ppt/tags/tag15.xml><?xml version="1.0" encoding="utf-8"?>
<p:tagLst xmlns:a="http://schemas.openxmlformats.org/drawingml/2006/main" xmlns:r="http://schemas.openxmlformats.org/officeDocument/2006/relationships" xmlns:p="http://schemas.openxmlformats.org/presentationml/2006/main">
  <p:tag name="TIMING" val="|4.6|19.9|9.4|9|15|15.6|10.1|21.1|7.5|10.3"/>
</p:tagLst>
</file>

<file path=ppt/tags/tag16.xml><?xml version="1.0" encoding="utf-8"?>
<p:tagLst xmlns:a="http://schemas.openxmlformats.org/drawingml/2006/main" xmlns:r="http://schemas.openxmlformats.org/officeDocument/2006/relationships" xmlns:p="http://schemas.openxmlformats.org/presentationml/2006/main">
  <p:tag name="MMPROD_SUBSTITUTION_ID" val="{E95FC369-384C-49EF-A37D-EEB5096AAD39}"/>
</p:tagLst>
</file>

<file path=ppt/tags/tag17.xml><?xml version="1.0" encoding="utf-8"?>
<p:tagLst xmlns:a="http://schemas.openxmlformats.org/drawingml/2006/main" xmlns:r="http://schemas.openxmlformats.org/officeDocument/2006/relationships" xmlns:p="http://schemas.openxmlformats.org/presentationml/2006/main">
  <p:tag name="MMPROD_SUBSTITUTION_ID" val="{23A01FFB-5792-455F-86C5-EB5212EAD22D}"/>
</p:tagLst>
</file>

<file path=ppt/tags/tag18.xml><?xml version="1.0" encoding="utf-8"?>
<p:tagLst xmlns:a="http://schemas.openxmlformats.org/drawingml/2006/main" xmlns:r="http://schemas.openxmlformats.org/officeDocument/2006/relationships" xmlns:p="http://schemas.openxmlformats.org/presentationml/2006/main">
  <p:tag name="MMPROD_SUBSTITUTION_ID" val="{D25C5A89-F39D-4B51-A267-0A590402AB76}"/>
</p:tagLst>
</file>

<file path=ppt/tags/tag19.xml><?xml version="1.0" encoding="utf-8"?>
<p:tagLst xmlns:a="http://schemas.openxmlformats.org/drawingml/2006/main" xmlns:r="http://schemas.openxmlformats.org/officeDocument/2006/relationships" xmlns:p="http://schemas.openxmlformats.org/presentationml/2006/main">
  <p:tag name="MMPROD_SUBSTITUTION_ID" val="{949C0248-DDB4-4F06-841D-4CFC1138FC4B}"/>
</p:tagLst>
</file>

<file path=ppt/tags/tag2.xml><?xml version="1.0" encoding="utf-8"?>
<p:tagLst xmlns:a="http://schemas.openxmlformats.org/drawingml/2006/main" xmlns:r="http://schemas.openxmlformats.org/officeDocument/2006/relationships" xmlns:p="http://schemas.openxmlformats.org/presentationml/2006/main">
  <p:tag name="TIMING" val="|3.3|1.5|0.5|6.4|5.8|6|2.8|3.5|3.9|1.9|7"/>
</p:tagLst>
</file>

<file path=ppt/tags/tag20.xml><?xml version="1.0" encoding="utf-8"?>
<p:tagLst xmlns:a="http://schemas.openxmlformats.org/drawingml/2006/main" xmlns:r="http://schemas.openxmlformats.org/officeDocument/2006/relationships" xmlns:p="http://schemas.openxmlformats.org/presentationml/2006/main">
  <p:tag name="MMPROD_SUBSTITUTION_ID" val="{C801699A-1EDA-4A6E-9720-77315F094347}"/>
</p:tagLst>
</file>

<file path=ppt/tags/tag21.xml><?xml version="1.0" encoding="utf-8"?>
<p:tagLst xmlns:a="http://schemas.openxmlformats.org/drawingml/2006/main" xmlns:r="http://schemas.openxmlformats.org/officeDocument/2006/relationships" xmlns:p="http://schemas.openxmlformats.org/presentationml/2006/main">
  <p:tag name="MMPROD_SUBSTITUTION_ID" val="{0B495493-53EB-478C-93A0-2982CC8030BD}"/>
</p:tagLst>
</file>

<file path=ppt/tags/tag22.xml><?xml version="1.0" encoding="utf-8"?>
<p:tagLst xmlns:a="http://schemas.openxmlformats.org/drawingml/2006/main" xmlns:r="http://schemas.openxmlformats.org/officeDocument/2006/relationships" xmlns:p="http://schemas.openxmlformats.org/presentationml/2006/main">
  <p:tag name="MMPROD_SUBSTITUTION_ID" val="{0C96EA6B-5524-4BB1-9E3D-B227201A9F03}"/>
</p:tagLst>
</file>

<file path=ppt/tags/tag23.xml><?xml version="1.0" encoding="utf-8"?>
<p:tagLst xmlns:a="http://schemas.openxmlformats.org/drawingml/2006/main" xmlns:r="http://schemas.openxmlformats.org/officeDocument/2006/relationships" xmlns:p="http://schemas.openxmlformats.org/presentationml/2006/main">
  <p:tag name="MMPROD_SUBSTITUTION_ID" val="{10656819-0A51-4C30-B506-B5DF7BB3DBE3}"/>
</p:tagLst>
</file>

<file path=ppt/tags/tag24.xml><?xml version="1.0" encoding="utf-8"?>
<p:tagLst xmlns:a="http://schemas.openxmlformats.org/drawingml/2006/main" xmlns:r="http://schemas.openxmlformats.org/officeDocument/2006/relationships" xmlns:p="http://schemas.openxmlformats.org/presentationml/2006/main">
  <p:tag name="MMPROD_SUBSTITUTION_ID" val="{79359E81-270A-43C1-8FE7-885D4A706851}"/>
</p:tagLst>
</file>

<file path=ppt/tags/tag25.xml><?xml version="1.0" encoding="utf-8"?>
<p:tagLst xmlns:a="http://schemas.openxmlformats.org/drawingml/2006/main" xmlns:r="http://schemas.openxmlformats.org/officeDocument/2006/relationships" xmlns:p="http://schemas.openxmlformats.org/presentationml/2006/main">
  <p:tag name="TIMING" val="|1.2|21.6|2.7|2.8|1|7.2|0.9|36.4|0.9|2.4|5.4|2.8|3|1.3|3.5|3.2|1.8|1.4|2|2|5.1|2.1|2.7|0.7|2.1|1"/>
</p:tagLst>
</file>

<file path=ppt/tags/tag26.xml><?xml version="1.0" encoding="utf-8"?>
<p:tagLst xmlns:a="http://schemas.openxmlformats.org/drawingml/2006/main" xmlns:r="http://schemas.openxmlformats.org/officeDocument/2006/relationships" xmlns:p="http://schemas.openxmlformats.org/presentationml/2006/main">
  <p:tag name="MMPROD_SUBSTITUTION_ID" val="{DD4D9A4F-E46A-4D1F-A10D-4AA86DF56F08}"/>
</p:tagLst>
</file>

<file path=ppt/tags/tag27.xml><?xml version="1.0" encoding="utf-8"?>
<p:tagLst xmlns:a="http://schemas.openxmlformats.org/drawingml/2006/main" xmlns:r="http://schemas.openxmlformats.org/officeDocument/2006/relationships" xmlns:p="http://schemas.openxmlformats.org/presentationml/2006/main">
  <p:tag name="MMPROD_SUBSTITUTION_ID" val="{7B2121C0-3D9A-4985-AD13-9F7FC30E6555}"/>
</p:tagLst>
</file>

<file path=ppt/tags/tag28.xml><?xml version="1.0" encoding="utf-8"?>
<p:tagLst xmlns:a="http://schemas.openxmlformats.org/drawingml/2006/main" xmlns:r="http://schemas.openxmlformats.org/officeDocument/2006/relationships" xmlns:p="http://schemas.openxmlformats.org/presentationml/2006/main">
  <p:tag name="MMPROD_SUBSTITUTION_ID" val="{03C57BCC-6C01-425C-80FB-7E2D21E89FD8}"/>
</p:tagLst>
</file>

<file path=ppt/tags/tag29.xml><?xml version="1.0" encoding="utf-8"?>
<p:tagLst xmlns:a="http://schemas.openxmlformats.org/drawingml/2006/main" xmlns:r="http://schemas.openxmlformats.org/officeDocument/2006/relationships" xmlns:p="http://schemas.openxmlformats.org/presentationml/2006/main">
  <p:tag name="MMPROD_SUBSTITUTION_ID" val="{F3529BF8-0BE3-4AFD-9934-603FF2A0C27D}"/>
</p:tagLst>
</file>

<file path=ppt/tags/tag3.xml><?xml version="1.0" encoding="utf-8"?>
<p:tagLst xmlns:a="http://schemas.openxmlformats.org/drawingml/2006/main" xmlns:r="http://schemas.openxmlformats.org/officeDocument/2006/relationships" xmlns:p="http://schemas.openxmlformats.org/presentationml/2006/main">
  <p:tag name="MMPROD_SUBSTITUTION_ID" val="{DFAA9F61-8FC2-41A7-A630-BC80F1D01A1C}"/>
</p:tagLst>
</file>

<file path=ppt/tags/tag30.xml><?xml version="1.0" encoding="utf-8"?>
<p:tagLst xmlns:a="http://schemas.openxmlformats.org/drawingml/2006/main" xmlns:r="http://schemas.openxmlformats.org/officeDocument/2006/relationships" xmlns:p="http://schemas.openxmlformats.org/presentationml/2006/main">
  <p:tag name="MMPROD_SUBSTITUTION_ID" val="{1B0850DA-3F1D-400E-8673-157725D63316}"/>
</p:tagLst>
</file>

<file path=ppt/tags/tag31.xml><?xml version="1.0" encoding="utf-8"?>
<p:tagLst xmlns:a="http://schemas.openxmlformats.org/drawingml/2006/main" xmlns:r="http://schemas.openxmlformats.org/officeDocument/2006/relationships" xmlns:p="http://schemas.openxmlformats.org/presentationml/2006/main">
  <p:tag name="MMPROD_SUBSTITUTION_ID" val="{DB6F51C6-8D99-4A76-8334-BE6C1D1F9C0E}"/>
</p:tagLst>
</file>

<file path=ppt/tags/tag32.xml><?xml version="1.0" encoding="utf-8"?>
<p:tagLst xmlns:a="http://schemas.openxmlformats.org/drawingml/2006/main" xmlns:r="http://schemas.openxmlformats.org/officeDocument/2006/relationships" xmlns:p="http://schemas.openxmlformats.org/presentationml/2006/main">
  <p:tag name="MMPROD_SUBSTITUTION_ID" val="{65E87B9F-9EE9-453F-9022-5D2506E63D6E}"/>
</p:tagLst>
</file>

<file path=ppt/tags/tag33.xml><?xml version="1.0" encoding="utf-8"?>
<p:tagLst xmlns:a="http://schemas.openxmlformats.org/drawingml/2006/main" xmlns:r="http://schemas.openxmlformats.org/officeDocument/2006/relationships" xmlns:p="http://schemas.openxmlformats.org/presentationml/2006/main">
  <p:tag name="MMPROD_SUBSTITUTION_ID" val="{65E87B9F-9EE9-453F-9022-5D2506E63D6E}"/>
</p:tagLst>
</file>

<file path=ppt/tags/tag34.xml><?xml version="1.0" encoding="utf-8"?>
<p:tagLst xmlns:a="http://schemas.openxmlformats.org/drawingml/2006/main" xmlns:r="http://schemas.openxmlformats.org/officeDocument/2006/relationships" xmlns:p="http://schemas.openxmlformats.org/presentationml/2006/main">
  <p:tag name="TIMING" val="|4.6|10.7|47.4|4.9|3|3.8|2.5|2.9|3.4|2.8|3.2|3.6|3.9|3.2|3.1|3.3|2.9|2.8"/>
</p:tagLst>
</file>

<file path=ppt/tags/tag35.xml><?xml version="1.0" encoding="utf-8"?>
<p:tagLst xmlns:a="http://schemas.openxmlformats.org/drawingml/2006/main" xmlns:r="http://schemas.openxmlformats.org/officeDocument/2006/relationships" xmlns:p="http://schemas.openxmlformats.org/presentationml/2006/main">
  <p:tag name="MMPROD_SUBSTITUTION_ID" val="{2A841639-3336-4401-A08B-8D878F391BFB}"/>
</p:tagLst>
</file>

<file path=ppt/tags/tag36.xml><?xml version="1.0" encoding="utf-8"?>
<p:tagLst xmlns:a="http://schemas.openxmlformats.org/drawingml/2006/main" xmlns:r="http://schemas.openxmlformats.org/officeDocument/2006/relationships" xmlns:p="http://schemas.openxmlformats.org/presentationml/2006/main">
  <p:tag name="MMPROD_SUBSTITUTION_ID" val="{01E483A0-0132-4CBF-B2CA-312568391061}"/>
</p:tagLst>
</file>

<file path=ppt/tags/tag37.xml><?xml version="1.0" encoding="utf-8"?>
<p:tagLst xmlns:a="http://schemas.openxmlformats.org/drawingml/2006/main" xmlns:r="http://schemas.openxmlformats.org/officeDocument/2006/relationships" xmlns:p="http://schemas.openxmlformats.org/presentationml/2006/main">
  <p:tag name="TIMING" val="|0.8|5.7|10.1|6.8|12"/>
</p:tagLst>
</file>

<file path=ppt/tags/tag38.xml><?xml version="1.0" encoding="utf-8"?>
<p:tagLst xmlns:a="http://schemas.openxmlformats.org/drawingml/2006/main" xmlns:r="http://schemas.openxmlformats.org/officeDocument/2006/relationships" xmlns:p="http://schemas.openxmlformats.org/presentationml/2006/main">
  <p:tag name="MMPROD_SUBSTITUTION_ID" val="{39A691E6-84FD-402B-B5D5-BBCBF5136D54}"/>
</p:tagLst>
</file>

<file path=ppt/tags/tag39.xml><?xml version="1.0" encoding="utf-8"?>
<p:tagLst xmlns:a="http://schemas.openxmlformats.org/drawingml/2006/main" xmlns:r="http://schemas.openxmlformats.org/officeDocument/2006/relationships" xmlns:p="http://schemas.openxmlformats.org/presentationml/2006/main">
  <p:tag name="TIMING" val="|22.9|4.7|5.2|4.9|3.1|12.4"/>
</p:tagLst>
</file>

<file path=ppt/tags/tag4.xml><?xml version="1.0" encoding="utf-8"?>
<p:tagLst xmlns:a="http://schemas.openxmlformats.org/drawingml/2006/main" xmlns:r="http://schemas.openxmlformats.org/officeDocument/2006/relationships" xmlns:p="http://schemas.openxmlformats.org/presentationml/2006/main">
  <p:tag name="MMPROD_SUBSTITUTION_ID" val="{0438E7D9-BFD1-4B38-A860-B10A5C6FAFA4}"/>
</p:tagLst>
</file>

<file path=ppt/tags/tag40.xml><?xml version="1.0" encoding="utf-8"?>
<p:tagLst xmlns:a="http://schemas.openxmlformats.org/drawingml/2006/main" xmlns:r="http://schemas.openxmlformats.org/officeDocument/2006/relationships" xmlns:p="http://schemas.openxmlformats.org/presentationml/2006/main">
  <p:tag name="MMPROD_SUBSTITUTION_ID" val="{2A841639-3336-4401-A08B-8D878F391BFB}"/>
</p:tagLst>
</file>

<file path=ppt/tags/tag5.xml><?xml version="1.0" encoding="utf-8"?>
<p:tagLst xmlns:a="http://schemas.openxmlformats.org/drawingml/2006/main" xmlns:r="http://schemas.openxmlformats.org/officeDocument/2006/relationships" xmlns:p="http://schemas.openxmlformats.org/presentationml/2006/main">
  <p:tag name="MMPROD_SUBSTITUTION_ID" val="{6C336CA7-3A6D-42CA-ABA7-CEE339BBA97D}"/>
</p:tagLst>
</file>

<file path=ppt/tags/tag6.xml><?xml version="1.0" encoding="utf-8"?>
<p:tagLst xmlns:a="http://schemas.openxmlformats.org/drawingml/2006/main" xmlns:r="http://schemas.openxmlformats.org/officeDocument/2006/relationships" xmlns:p="http://schemas.openxmlformats.org/presentationml/2006/main">
  <p:tag name="MMPROD_SUBSTITUTION_ID" val="{FBD5966B-889D-4965-8BC0-832FD28C31B4}"/>
</p:tagLst>
</file>

<file path=ppt/tags/tag7.xml><?xml version="1.0" encoding="utf-8"?>
<p:tagLst xmlns:a="http://schemas.openxmlformats.org/drawingml/2006/main" xmlns:r="http://schemas.openxmlformats.org/officeDocument/2006/relationships" xmlns:p="http://schemas.openxmlformats.org/presentationml/2006/main">
  <p:tag name="TIMING" val="|2.6|9.6|0.9|1.1|0.9|14.9|6.7|7|3.5"/>
</p:tagLst>
</file>

<file path=ppt/tags/tag8.xml><?xml version="1.0" encoding="utf-8"?>
<p:tagLst xmlns:a="http://schemas.openxmlformats.org/drawingml/2006/main" xmlns:r="http://schemas.openxmlformats.org/officeDocument/2006/relationships" xmlns:p="http://schemas.openxmlformats.org/presentationml/2006/main">
  <p:tag name="MMPROD_SUBSTITUTION_ID" val="{1C65E9D0-3690-4AA4-879D-0FECA5DC42A5}"/>
</p:tagLst>
</file>

<file path=ppt/tags/tag9.xml><?xml version="1.0" encoding="utf-8"?>
<p:tagLst xmlns:a="http://schemas.openxmlformats.org/drawingml/2006/main" xmlns:r="http://schemas.openxmlformats.org/officeDocument/2006/relationships" xmlns:p="http://schemas.openxmlformats.org/presentationml/2006/main">
  <p:tag name="TIMING" val="|34.9"/>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itle &amp; Bullet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itle &amp; Bullets">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triangle" w="med" len="med"/>
        </a:ln>
      </a:spPr>
      <a:bodyPr anchor="ctr"/>
      <a:lstStyle>
        <a:defPPr algn="ctr">
          <a:defRPr/>
        </a:defPPr>
      </a:lstStyle>
      <a:style>
        <a:lnRef idx="2">
          <a:schemeClr val="accent4"/>
        </a:lnRef>
        <a:fillRef idx="1">
          <a:schemeClr val="lt1"/>
        </a:fillRef>
        <a:effectRef idx="0">
          <a:schemeClr val="accent4"/>
        </a:effectRef>
        <a:fontRef idx="minor">
          <a:schemeClr val="dk1"/>
        </a:fontRef>
      </a:style>
    </a:spDef>
    <a:lnDef>
      <a:spPr bwMode="auto">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2589</TotalTime>
  <Pages>0</Pages>
  <Words>2164</Words>
  <Characters>0</Characters>
  <Application>Microsoft Office PowerPoint</Application>
  <PresentationFormat>Custom</PresentationFormat>
  <Lines>0</Lines>
  <Paragraphs>310</Paragraphs>
  <Slides>11</Slides>
  <Notes>11</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Gill Sans</vt:lpstr>
      <vt:lpstr>Open Sans</vt:lpstr>
      <vt:lpstr>Title &amp; Bullets</vt:lpstr>
      <vt:lpstr>Le genre des noms </vt:lpstr>
      <vt:lpstr>Noms inanimés</vt:lpstr>
      <vt:lpstr>Noms inanimés (terminaisons)</vt:lpstr>
      <vt:lpstr>Les noms qui changent de genre</vt:lpstr>
      <vt:lpstr>Noms animés</vt:lpstr>
      <vt:lpstr>Règle générale</vt:lpstr>
      <vt:lpstr>Particularités</vt:lpstr>
      <vt:lpstr>-eur vs. -teur</vt:lpstr>
      <vt:lpstr>Particularités II</vt:lpstr>
      <vt:lpstr>Particularités III</vt:lpstr>
      <vt:lpstr>Féminisation des titres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genre des noms </dc:title>
  <dc:creator>Tsedryk, Kanstantsin</dc:creator>
  <cp:keywords>FR251</cp:keywords>
  <cp:lastModifiedBy>KT</cp:lastModifiedBy>
  <cp:revision>534</cp:revision>
  <dcterms:modified xsi:type="dcterms:W3CDTF">2024-01-12T16:13:50Z</dcterms:modified>
</cp:coreProperties>
</file>