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</p:sldIdLst>
  <p:sldSz cx="12482513" cy="7021513"/>
  <p:notesSz cx="7023100" cy="93091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322263" indent="131763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647700" indent="263525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971550" indent="396875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296988" indent="528638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orient="horz" pos="3940" userDrawn="1">
          <p15:clr>
            <a:srgbClr val="A4A3A4"/>
          </p15:clr>
        </p15:guide>
        <p15:guide id="3" pos="788" userDrawn="1">
          <p15:clr>
            <a:srgbClr val="A4A3A4"/>
          </p15:clr>
        </p15:guide>
        <p15:guide id="4" pos="3932" userDrawn="1">
          <p15:clr>
            <a:srgbClr val="A4A3A4"/>
          </p15:clr>
        </p15:guide>
        <p15:guide id="5" pos="7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F2A0B"/>
    <a:srgbClr val="3E5E28"/>
    <a:srgbClr val="679192"/>
    <a:srgbClr val="D8E5ED"/>
    <a:srgbClr val="ADC8D7"/>
    <a:srgbClr val="BBD7C8"/>
    <a:srgbClr val="66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6410" autoAdjust="0"/>
  </p:normalViewPr>
  <p:slideViewPr>
    <p:cSldViewPr snapToGrid="0">
      <p:cViewPr varScale="1">
        <p:scale>
          <a:sx n="88" d="100"/>
          <a:sy n="88" d="100"/>
        </p:scale>
        <p:origin x="66" y="132"/>
      </p:cViewPr>
      <p:guideLst>
        <p:guide orient="horz" pos="486"/>
        <p:guide orient="horz" pos="3940"/>
        <p:guide pos="788"/>
        <p:guide pos="3932"/>
        <p:guide pos="7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58" y="9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stantsin Tsedryk" userId="708e2d0a-1804-4a88-8649-0d6086050429" providerId="ADAL" clId="{EFE63391-51A4-479D-9489-4A12C66E85F0}"/>
    <pc:docChg chg="undo redo custSel modSld modMainMaster">
      <pc:chgData name="Kanstantsin Tsedryk" userId="708e2d0a-1804-4a88-8649-0d6086050429" providerId="ADAL" clId="{EFE63391-51A4-479D-9489-4A12C66E85F0}" dt="2023-01-24T18:02:53.212" v="159" actId="1076"/>
      <pc:docMkLst>
        <pc:docMk/>
      </pc:docMkLst>
      <pc:sldChg chg="modSp mod">
        <pc:chgData name="Kanstantsin Tsedryk" userId="708e2d0a-1804-4a88-8649-0d6086050429" providerId="ADAL" clId="{EFE63391-51A4-479D-9489-4A12C66E85F0}" dt="2023-01-17T20:50:31.432" v="10" actId="207"/>
        <pc:sldMkLst>
          <pc:docMk/>
          <pc:sldMk cId="0" sldId="347"/>
        </pc:sldMkLst>
        <pc:spChg chg="mod">
          <ac:chgData name="Kanstantsin Tsedryk" userId="708e2d0a-1804-4a88-8649-0d6086050429" providerId="ADAL" clId="{EFE63391-51A4-479D-9489-4A12C66E85F0}" dt="2023-01-17T20:50:31.432" v="10" actId="207"/>
          <ac:spMkLst>
            <pc:docMk/>
            <pc:sldMk cId="0" sldId="347"/>
            <ac:spMk id="2" creationId="{C2299ABD-D007-4454-9472-45008E8F0B36}"/>
          </ac:spMkLst>
        </pc:spChg>
      </pc:sldChg>
      <pc:sldChg chg="addSp delSp modSp mod modAnim">
        <pc:chgData name="Kanstantsin Tsedryk" userId="708e2d0a-1804-4a88-8649-0d6086050429" providerId="ADAL" clId="{EFE63391-51A4-479D-9489-4A12C66E85F0}" dt="2023-01-17T21:04:22.740" v="105" actId="14100"/>
        <pc:sldMkLst>
          <pc:docMk/>
          <pc:sldMk cId="807746716" sldId="348"/>
        </pc:sldMkLst>
        <pc:spChg chg="mod">
          <ac:chgData name="Kanstantsin Tsedryk" userId="708e2d0a-1804-4a88-8649-0d6086050429" providerId="ADAL" clId="{EFE63391-51A4-479D-9489-4A12C66E85F0}" dt="2023-01-17T20:43:45.233" v="2"/>
          <ac:spMkLst>
            <pc:docMk/>
            <pc:sldMk cId="807746716" sldId="348"/>
            <ac:spMk id="2" creationId="{66143996-651D-4E60-972C-6F9FC358452C}"/>
          </ac:spMkLst>
        </pc:spChg>
        <pc:spChg chg="add del mod">
          <ac:chgData name="Kanstantsin Tsedryk" userId="708e2d0a-1804-4a88-8649-0d6086050429" providerId="ADAL" clId="{EFE63391-51A4-479D-9489-4A12C66E85F0}" dt="2023-01-17T20:53:31.048" v="12"/>
          <ac:spMkLst>
            <pc:docMk/>
            <pc:sldMk cId="807746716" sldId="348"/>
            <ac:spMk id="3" creationId="{C061A202-3537-0D99-C19C-663A6A8CBE66}"/>
          </ac:spMkLst>
        </pc:spChg>
        <pc:spChg chg="add del mod">
          <ac:chgData name="Kanstantsin Tsedryk" userId="708e2d0a-1804-4a88-8649-0d6086050429" providerId="ADAL" clId="{EFE63391-51A4-479D-9489-4A12C66E85F0}" dt="2023-01-17T20:53:31.048" v="12"/>
          <ac:spMkLst>
            <pc:docMk/>
            <pc:sldMk cId="807746716" sldId="348"/>
            <ac:spMk id="4" creationId="{580BE023-116F-7FC9-A267-B222F35F0BEE}"/>
          </ac:spMkLst>
        </pc:spChg>
        <pc:spChg chg="add del mod">
          <ac:chgData name="Kanstantsin Tsedryk" userId="708e2d0a-1804-4a88-8649-0d6086050429" providerId="ADAL" clId="{EFE63391-51A4-479D-9489-4A12C66E85F0}" dt="2023-01-17T20:53:31.048" v="12"/>
          <ac:spMkLst>
            <pc:docMk/>
            <pc:sldMk cId="807746716" sldId="348"/>
            <ac:spMk id="5" creationId="{5A406A70-D138-8741-EEF8-7646DF1A2C16}"/>
          </ac:spMkLst>
        </pc:spChg>
        <pc:spChg chg="add del mod">
          <ac:chgData name="Kanstantsin Tsedryk" userId="708e2d0a-1804-4a88-8649-0d6086050429" providerId="ADAL" clId="{EFE63391-51A4-479D-9489-4A12C66E85F0}" dt="2023-01-17T20:53:31.048" v="12"/>
          <ac:spMkLst>
            <pc:docMk/>
            <pc:sldMk cId="807746716" sldId="348"/>
            <ac:spMk id="6" creationId="{EC89129B-BD4F-302B-DBF0-F034365A3E66}"/>
          </ac:spMkLst>
        </pc:spChg>
        <pc:spChg chg="add del mod">
          <ac:chgData name="Kanstantsin Tsedryk" userId="708e2d0a-1804-4a88-8649-0d6086050429" providerId="ADAL" clId="{EFE63391-51A4-479D-9489-4A12C66E85F0}" dt="2023-01-17T20:53:31.048" v="12"/>
          <ac:spMkLst>
            <pc:docMk/>
            <pc:sldMk cId="807746716" sldId="348"/>
            <ac:spMk id="7" creationId="{DD783C32-148F-2ADE-EBF6-4DBC1901D4F8}"/>
          </ac:spMkLst>
        </pc:spChg>
        <pc:spChg chg="add del mod">
          <ac:chgData name="Kanstantsin Tsedryk" userId="708e2d0a-1804-4a88-8649-0d6086050429" providerId="ADAL" clId="{EFE63391-51A4-479D-9489-4A12C66E85F0}" dt="2023-01-17T20:53:31.048" v="12"/>
          <ac:spMkLst>
            <pc:docMk/>
            <pc:sldMk cId="807746716" sldId="348"/>
            <ac:spMk id="8" creationId="{65E175BE-1BB5-0174-1DBD-29EFF575C9B8}"/>
          </ac:spMkLst>
        </pc:spChg>
        <pc:spChg chg="add del mod">
          <ac:chgData name="Kanstantsin Tsedryk" userId="708e2d0a-1804-4a88-8649-0d6086050429" providerId="ADAL" clId="{EFE63391-51A4-479D-9489-4A12C66E85F0}" dt="2023-01-17T20:53:31.048" v="12"/>
          <ac:spMkLst>
            <pc:docMk/>
            <pc:sldMk cId="807746716" sldId="348"/>
            <ac:spMk id="9" creationId="{BE48D966-2FCC-D1B5-1EAA-76B5349F2F16}"/>
          </ac:spMkLst>
        </pc:spChg>
        <pc:spChg chg="add del mod">
          <ac:chgData name="Kanstantsin Tsedryk" userId="708e2d0a-1804-4a88-8649-0d6086050429" providerId="ADAL" clId="{EFE63391-51A4-479D-9489-4A12C66E85F0}" dt="2023-01-17T20:53:31.048" v="12"/>
          <ac:spMkLst>
            <pc:docMk/>
            <pc:sldMk cId="807746716" sldId="348"/>
            <ac:spMk id="10" creationId="{EFCCD167-69BF-1FC5-67B4-18B807A5FBAE}"/>
          </ac:spMkLst>
        </pc:spChg>
        <pc:spChg chg="add del mod">
          <ac:chgData name="Kanstantsin Tsedryk" userId="708e2d0a-1804-4a88-8649-0d6086050429" providerId="ADAL" clId="{EFE63391-51A4-479D-9489-4A12C66E85F0}" dt="2023-01-17T20:53:31.048" v="12"/>
          <ac:spMkLst>
            <pc:docMk/>
            <pc:sldMk cId="807746716" sldId="348"/>
            <ac:spMk id="11" creationId="{481C3C6A-D702-1C56-55F2-9907C572F8B7}"/>
          </ac:spMkLst>
        </pc:spChg>
        <pc:spChg chg="add mod">
          <ac:chgData name="Kanstantsin Tsedryk" userId="708e2d0a-1804-4a88-8649-0d6086050429" providerId="ADAL" clId="{EFE63391-51A4-479D-9489-4A12C66E85F0}" dt="2023-01-17T20:57:40.890" v="79" actId="14100"/>
          <ac:spMkLst>
            <pc:docMk/>
            <pc:sldMk cId="807746716" sldId="348"/>
            <ac:spMk id="12" creationId="{25A27A82-03B7-DD2E-2B18-831C01C58FC5}"/>
          </ac:spMkLst>
        </pc:spChg>
        <pc:spChg chg="add mod">
          <ac:chgData name="Kanstantsin Tsedryk" userId="708e2d0a-1804-4a88-8649-0d6086050429" providerId="ADAL" clId="{EFE63391-51A4-479D-9489-4A12C66E85F0}" dt="2023-01-17T20:57:24.856" v="75" actId="1076"/>
          <ac:spMkLst>
            <pc:docMk/>
            <pc:sldMk cId="807746716" sldId="348"/>
            <ac:spMk id="13" creationId="{09B44DF1-E643-7C1F-D4DC-B4956794928E}"/>
          </ac:spMkLst>
        </pc:spChg>
        <pc:spChg chg="add mod">
          <ac:chgData name="Kanstantsin Tsedryk" userId="708e2d0a-1804-4a88-8649-0d6086050429" providerId="ADAL" clId="{EFE63391-51A4-479D-9489-4A12C66E85F0}" dt="2023-01-17T20:57:15.204" v="72" actId="255"/>
          <ac:spMkLst>
            <pc:docMk/>
            <pc:sldMk cId="807746716" sldId="348"/>
            <ac:spMk id="14" creationId="{B1E7AFB0-FAC4-463D-F3AD-36E8B38ADFDA}"/>
          </ac:spMkLst>
        </pc:spChg>
        <pc:spChg chg="add mod">
          <ac:chgData name="Kanstantsin Tsedryk" userId="708e2d0a-1804-4a88-8649-0d6086050429" providerId="ADAL" clId="{EFE63391-51A4-479D-9489-4A12C66E85F0}" dt="2023-01-17T21:03:14.443" v="97" actId="1035"/>
          <ac:spMkLst>
            <pc:docMk/>
            <pc:sldMk cId="807746716" sldId="348"/>
            <ac:spMk id="15" creationId="{367C8B91-1AEB-ADE4-7043-16A4B6320689}"/>
          </ac:spMkLst>
        </pc:spChg>
        <pc:spChg chg="add mod">
          <ac:chgData name="Kanstantsin Tsedryk" userId="708e2d0a-1804-4a88-8649-0d6086050429" providerId="ADAL" clId="{EFE63391-51A4-479D-9489-4A12C66E85F0}" dt="2023-01-17T20:57:31.512" v="77" actId="1076"/>
          <ac:spMkLst>
            <pc:docMk/>
            <pc:sldMk cId="807746716" sldId="348"/>
            <ac:spMk id="16" creationId="{35B7F6E4-CA09-A74F-185E-9D5C26E3F6CB}"/>
          </ac:spMkLst>
        </pc:spChg>
        <pc:spChg chg="add mod">
          <ac:chgData name="Kanstantsin Tsedryk" userId="708e2d0a-1804-4a88-8649-0d6086050429" providerId="ADAL" clId="{EFE63391-51A4-479D-9489-4A12C66E85F0}" dt="2023-01-17T21:04:22.740" v="105" actId="14100"/>
          <ac:spMkLst>
            <pc:docMk/>
            <pc:sldMk cId="807746716" sldId="348"/>
            <ac:spMk id="17" creationId="{765FB4B6-DF70-C10F-2190-84CA1DD7E56E}"/>
          </ac:spMkLst>
        </pc:spChg>
        <pc:spChg chg="add mod">
          <ac:chgData name="Kanstantsin Tsedryk" userId="708e2d0a-1804-4a88-8649-0d6086050429" providerId="ADAL" clId="{EFE63391-51A4-479D-9489-4A12C66E85F0}" dt="2023-01-17T20:57:15.204" v="72" actId="255"/>
          <ac:spMkLst>
            <pc:docMk/>
            <pc:sldMk cId="807746716" sldId="348"/>
            <ac:spMk id="18" creationId="{2B926F4E-80F2-1790-F232-DD7F212049F4}"/>
          </ac:spMkLst>
        </pc:spChg>
        <pc:spChg chg="add mod">
          <ac:chgData name="Kanstantsin Tsedryk" userId="708e2d0a-1804-4a88-8649-0d6086050429" providerId="ADAL" clId="{EFE63391-51A4-479D-9489-4A12C66E85F0}" dt="2023-01-17T21:02:29.047" v="94" actId="14100"/>
          <ac:spMkLst>
            <pc:docMk/>
            <pc:sldMk cId="807746716" sldId="348"/>
            <ac:spMk id="19" creationId="{2212BDA9-3875-9762-1399-3A1CBCAF084C}"/>
          </ac:spMkLst>
        </pc:spChg>
        <pc:spChg chg="add mod">
          <ac:chgData name="Kanstantsin Tsedryk" userId="708e2d0a-1804-4a88-8649-0d6086050429" providerId="ADAL" clId="{EFE63391-51A4-479D-9489-4A12C66E85F0}" dt="2023-01-17T21:01:54.165" v="85" actId="1076"/>
          <ac:spMkLst>
            <pc:docMk/>
            <pc:sldMk cId="807746716" sldId="348"/>
            <ac:spMk id="20" creationId="{C54F3541-32E4-7CF8-D78B-BB56CA6923C8}"/>
          </ac:spMkLst>
        </pc:spChg>
        <pc:picChg chg="add del mod">
          <ac:chgData name="Kanstantsin Tsedryk" userId="708e2d0a-1804-4a88-8649-0d6086050429" providerId="ADAL" clId="{EFE63391-51A4-479D-9489-4A12C66E85F0}" dt="2023-01-17T20:55:45.559" v="61" actId="478"/>
          <ac:picMkLst>
            <pc:docMk/>
            <pc:sldMk cId="807746716" sldId="348"/>
            <ac:picMk id="21" creationId="{3612CB76-CDEA-6EEF-C778-6FB824DFEF9F}"/>
          </ac:picMkLst>
        </pc:picChg>
        <pc:picChg chg="add del mod">
          <ac:chgData name="Kanstantsin Tsedryk" userId="708e2d0a-1804-4a88-8649-0d6086050429" providerId="ADAL" clId="{EFE63391-51A4-479D-9489-4A12C66E85F0}" dt="2023-01-17T20:56:24.943" v="67" actId="478"/>
          <ac:picMkLst>
            <pc:docMk/>
            <pc:sldMk cId="807746716" sldId="348"/>
            <ac:picMk id="23" creationId="{9A049A5F-E75A-10BD-C163-9A4760D22ED5}"/>
          </ac:picMkLst>
        </pc:picChg>
      </pc:sldChg>
      <pc:sldChg chg="addSp delSp modSp mod modAnim">
        <pc:chgData name="Kanstantsin Tsedryk" userId="708e2d0a-1804-4a88-8649-0d6086050429" providerId="ADAL" clId="{EFE63391-51A4-479D-9489-4A12C66E85F0}" dt="2023-01-17T21:24:09.624" v="157" actId="14100"/>
        <pc:sldMkLst>
          <pc:docMk/>
          <pc:sldMk cId="934836785" sldId="349"/>
        </pc:sldMkLst>
        <pc:spChg chg="mod">
          <ac:chgData name="Kanstantsin Tsedryk" userId="708e2d0a-1804-4a88-8649-0d6086050429" providerId="ADAL" clId="{EFE63391-51A4-479D-9489-4A12C66E85F0}" dt="2023-01-17T21:04:44.551" v="108"/>
          <ac:spMkLst>
            <pc:docMk/>
            <pc:sldMk cId="934836785" sldId="349"/>
            <ac:spMk id="2" creationId="{E40459EA-0BCE-4332-BDD7-168340E1BE8B}"/>
          </ac:spMkLst>
        </pc:spChg>
        <pc:spChg chg="add del mod">
          <ac:chgData name="Kanstantsin Tsedryk" userId="708e2d0a-1804-4a88-8649-0d6086050429" providerId="ADAL" clId="{EFE63391-51A4-479D-9489-4A12C66E85F0}" dt="2023-01-17T21:05:15.102" v="110"/>
          <ac:spMkLst>
            <pc:docMk/>
            <pc:sldMk cId="934836785" sldId="349"/>
            <ac:spMk id="3" creationId="{5CEA26D0-02B8-44F3-D9DD-D7B4E74532DB}"/>
          </ac:spMkLst>
        </pc:spChg>
        <pc:spChg chg="add mod">
          <ac:chgData name="Kanstantsin Tsedryk" userId="708e2d0a-1804-4a88-8649-0d6086050429" providerId="ADAL" clId="{EFE63391-51A4-479D-9489-4A12C66E85F0}" dt="2023-01-17T21:05:23.242" v="112" actId="1076"/>
          <ac:spMkLst>
            <pc:docMk/>
            <pc:sldMk cId="934836785" sldId="349"/>
            <ac:spMk id="4" creationId="{E111A166-2A77-2ECD-5C39-70324836C301}"/>
          </ac:spMkLst>
        </pc:spChg>
        <pc:spChg chg="add del">
          <ac:chgData name="Kanstantsin Tsedryk" userId="708e2d0a-1804-4a88-8649-0d6086050429" providerId="ADAL" clId="{EFE63391-51A4-479D-9489-4A12C66E85F0}" dt="2023-01-17T21:23:44.042" v="150" actId="22"/>
          <ac:spMkLst>
            <pc:docMk/>
            <pc:sldMk cId="934836785" sldId="349"/>
            <ac:spMk id="12" creationId="{D242FF5D-18B2-5E47-CE6B-7F42DCCA74EB}"/>
          </ac:spMkLst>
        </pc:spChg>
        <pc:spChg chg="add mod">
          <ac:chgData name="Kanstantsin Tsedryk" userId="708e2d0a-1804-4a88-8649-0d6086050429" providerId="ADAL" clId="{EFE63391-51A4-479D-9489-4A12C66E85F0}" dt="2023-01-17T21:23:46.940" v="152" actId="1076"/>
          <ac:spMkLst>
            <pc:docMk/>
            <pc:sldMk cId="934836785" sldId="349"/>
            <ac:spMk id="14" creationId="{BE024F45-1D71-B770-3CED-660EEF3DE1D3}"/>
          </ac:spMkLst>
        </pc:spChg>
        <pc:spChg chg="add del">
          <ac:chgData name="Kanstantsin Tsedryk" userId="708e2d0a-1804-4a88-8649-0d6086050429" providerId="ADAL" clId="{EFE63391-51A4-479D-9489-4A12C66E85F0}" dt="2023-01-17T21:24:02.269" v="154" actId="22"/>
          <ac:spMkLst>
            <pc:docMk/>
            <pc:sldMk cId="934836785" sldId="349"/>
            <ac:spMk id="16" creationId="{A10F45D4-D174-E4C5-3D0D-BD1F2E6CF170}"/>
          </ac:spMkLst>
        </pc:spChg>
        <pc:spChg chg="add mod">
          <ac:chgData name="Kanstantsin Tsedryk" userId="708e2d0a-1804-4a88-8649-0d6086050429" providerId="ADAL" clId="{EFE63391-51A4-479D-9489-4A12C66E85F0}" dt="2023-01-17T21:24:09.624" v="157" actId="14100"/>
          <ac:spMkLst>
            <pc:docMk/>
            <pc:sldMk cId="934836785" sldId="349"/>
            <ac:spMk id="18" creationId="{760C9308-D83B-C379-D317-F03B588BEA66}"/>
          </ac:spMkLst>
        </pc:spChg>
        <pc:picChg chg="add mod">
          <ac:chgData name="Kanstantsin Tsedryk" userId="708e2d0a-1804-4a88-8649-0d6086050429" providerId="ADAL" clId="{EFE63391-51A4-479D-9489-4A12C66E85F0}" dt="2023-01-17T21:07:30.435" v="138" actId="1076"/>
          <ac:picMkLst>
            <pc:docMk/>
            <pc:sldMk cId="934836785" sldId="349"/>
            <ac:picMk id="6" creationId="{05BD7823-8768-0272-C7E1-E12F969DF721}"/>
          </ac:picMkLst>
        </pc:picChg>
        <pc:picChg chg="add mod">
          <ac:chgData name="Kanstantsin Tsedryk" userId="708e2d0a-1804-4a88-8649-0d6086050429" providerId="ADAL" clId="{EFE63391-51A4-479D-9489-4A12C66E85F0}" dt="2023-01-17T21:07:15.497" v="133" actId="1076"/>
          <ac:picMkLst>
            <pc:docMk/>
            <pc:sldMk cId="934836785" sldId="349"/>
            <ac:picMk id="8" creationId="{ADCBEA8F-09AD-4B0B-9189-9FB290EE1A8A}"/>
          </ac:picMkLst>
        </pc:picChg>
        <pc:picChg chg="add mod">
          <ac:chgData name="Kanstantsin Tsedryk" userId="708e2d0a-1804-4a88-8649-0d6086050429" providerId="ADAL" clId="{EFE63391-51A4-479D-9489-4A12C66E85F0}" dt="2023-01-17T21:07:20.729" v="135" actId="1076"/>
          <ac:picMkLst>
            <pc:docMk/>
            <pc:sldMk cId="934836785" sldId="349"/>
            <ac:picMk id="10" creationId="{D21CF1A3-7DE1-C057-5376-0664670F23BA}"/>
          </ac:picMkLst>
        </pc:picChg>
      </pc:sldChg>
      <pc:sldChg chg="modSp mod">
        <pc:chgData name="Kanstantsin Tsedryk" userId="708e2d0a-1804-4a88-8649-0d6086050429" providerId="ADAL" clId="{EFE63391-51A4-479D-9489-4A12C66E85F0}" dt="2023-01-24T18:02:53.212" v="159" actId="1076"/>
        <pc:sldMkLst>
          <pc:docMk/>
          <pc:sldMk cId="3290825091" sldId="357"/>
        </pc:sldMkLst>
        <pc:grpChg chg="mod">
          <ac:chgData name="Kanstantsin Tsedryk" userId="708e2d0a-1804-4a88-8649-0d6086050429" providerId="ADAL" clId="{EFE63391-51A4-479D-9489-4A12C66E85F0}" dt="2023-01-24T18:02:53.212" v="159" actId="1076"/>
          <ac:grpSpMkLst>
            <pc:docMk/>
            <pc:sldMk cId="3290825091" sldId="357"/>
            <ac:grpSpMk id="10" creationId="{7E6CF47C-A5CB-4EFF-60A7-59D8CE9EFB22}"/>
          </ac:grpSpMkLst>
        </pc:grpChg>
      </pc:sldChg>
      <pc:sldMasterChg chg="modSldLayout">
        <pc:chgData name="Kanstantsin Tsedryk" userId="708e2d0a-1804-4a88-8649-0d6086050429" providerId="ADAL" clId="{EFE63391-51A4-479D-9489-4A12C66E85F0}" dt="2023-01-17T20:45:54.454" v="9" actId="113"/>
        <pc:sldMasterMkLst>
          <pc:docMk/>
          <pc:sldMasterMk cId="0" sldId="2147483649"/>
        </pc:sldMasterMkLst>
        <pc:sldLayoutChg chg="modSp">
          <pc:chgData name="Kanstantsin Tsedryk" userId="708e2d0a-1804-4a88-8649-0d6086050429" providerId="ADAL" clId="{EFE63391-51A4-479D-9489-4A12C66E85F0}" dt="2023-01-17T20:45:54.454" v="9" actId="113"/>
          <pc:sldLayoutMkLst>
            <pc:docMk/>
            <pc:sldMasterMk cId="0" sldId="2147483649"/>
            <pc:sldLayoutMk cId="1245608222" sldId="2147484173"/>
          </pc:sldLayoutMkLst>
          <pc:spChg chg="mod">
            <ac:chgData name="Kanstantsin Tsedryk" userId="708e2d0a-1804-4a88-8649-0d6086050429" providerId="ADAL" clId="{EFE63391-51A4-479D-9489-4A12C66E85F0}" dt="2023-01-17T20:45:54.454" v="9" actId="113"/>
            <ac:spMkLst>
              <pc:docMk/>
              <pc:sldMasterMk cId="0" sldId="2147483649"/>
              <pc:sldLayoutMk cId="1245608222" sldId="2147484173"/>
              <ac:spMk id="8" creationId="{00000000-0000-0000-0000-000000000000}"/>
            </ac:spMkLst>
          </pc:spChg>
        </pc:sldLayoutChg>
        <pc:sldLayoutChg chg="modSp">
          <pc:chgData name="Kanstantsin Tsedryk" userId="708e2d0a-1804-4a88-8649-0d6086050429" providerId="ADAL" clId="{EFE63391-51A4-479D-9489-4A12C66E85F0}" dt="2023-01-17T20:45:43.357" v="6" actId="113"/>
          <pc:sldLayoutMkLst>
            <pc:docMk/>
            <pc:sldMasterMk cId="0" sldId="2147483649"/>
            <pc:sldLayoutMk cId="920490122" sldId="2147484174"/>
          </pc:sldLayoutMkLst>
          <pc:spChg chg="mod">
            <ac:chgData name="Kanstantsin Tsedryk" userId="708e2d0a-1804-4a88-8649-0d6086050429" providerId="ADAL" clId="{EFE63391-51A4-479D-9489-4A12C66E85F0}" dt="2023-01-17T20:45:43.357" v="6" actId="113"/>
            <ac:spMkLst>
              <pc:docMk/>
              <pc:sldMasterMk cId="0" sldId="2147483649"/>
              <pc:sldLayoutMk cId="920490122" sldId="2147484174"/>
              <ac:spMk id="2" creationId="{00000000-0000-0000-0000-000000000000}"/>
            </ac:spMkLst>
          </pc:spChg>
        </pc:sldLayoutChg>
      </pc:sldMasterChg>
    </pc:docChg>
  </pc:docChgLst>
  <pc:docChgLst>
    <pc:chgData name="Kanstantsin Tsedryk" userId="708e2d0a-1804-4a88-8649-0d6086050429" providerId="ADAL" clId="{36C97260-31F4-41E8-B6C1-EB69A37D9D64}"/>
    <pc:docChg chg="undo redo custSel addSld modSld">
      <pc:chgData name="Kanstantsin Tsedryk" userId="708e2d0a-1804-4a88-8649-0d6086050429" providerId="ADAL" clId="{36C97260-31F4-41E8-B6C1-EB69A37D9D64}" dt="2023-01-20T15:07:08.324" v="494" actId="114"/>
      <pc:docMkLst>
        <pc:docMk/>
      </pc:docMkLst>
      <pc:sldChg chg="delSp mod">
        <pc:chgData name="Kanstantsin Tsedryk" userId="708e2d0a-1804-4a88-8649-0d6086050429" providerId="ADAL" clId="{36C97260-31F4-41E8-B6C1-EB69A37D9D64}" dt="2023-01-18T17:46:31.902" v="1" actId="478"/>
        <pc:sldMkLst>
          <pc:docMk/>
          <pc:sldMk cId="934836785" sldId="349"/>
        </pc:sldMkLst>
        <pc:spChg chg="del">
          <ac:chgData name="Kanstantsin Tsedryk" userId="708e2d0a-1804-4a88-8649-0d6086050429" providerId="ADAL" clId="{36C97260-31F4-41E8-B6C1-EB69A37D9D64}" dt="2023-01-18T17:46:31.902" v="1" actId="478"/>
          <ac:spMkLst>
            <pc:docMk/>
            <pc:sldMk cId="934836785" sldId="349"/>
            <ac:spMk id="14" creationId="{BE024F45-1D71-B770-3CED-660EEF3DE1D3}"/>
          </ac:spMkLst>
        </pc:spChg>
        <pc:spChg chg="del">
          <ac:chgData name="Kanstantsin Tsedryk" userId="708e2d0a-1804-4a88-8649-0d6086050429" providerId="ADAL" clId="{36C97260-31F4-41E8-B6C1-EB69A37D9D64}" dt="2023-01-18T17:46:30.509" v="0" actId="478"/>
          <ac:spMkLst>
            <pc:docMk/>
            <pc:sldMk cId="934836785" sldId="349"/>
            <ac:spMk id="18" creationId="{760C9308-D83B-C379-D317-F03B588BEA66}"/>
          </ac:spMkLst>
        </pc:spChg>
      </pc:sldChg>
      <pc:sldChg chg="addSp delSp modSp new mod modAnim">
        <pc:chgData name="Kanstantsin Tsedryk" userId="708e2d0a-1804-4a88-8649-0d6086050429" providerId="ADAL" clId="{36C97260-31F4-41E8-B6C1-EB69A37D9D64}" dt="2023-01-18T17:49:20.714" v="61" actId="1076"/>
        <pc:sldMkLst>
          <pc:docMk/>
          <pc:sldMk cId="2146097014" sldId="350"/>
        </pc:sldMkLst>
        <pc:spChg chg="mod">
          <ac:chgData name="Kanstantsin Tsedryk" userId="708e2d0a-1804-4a88-8649-0d6086050429" providerId="ADAL" clId="{36C97260-31F4-41E8-B6C1-EB69A37D9D64}" dt="2023-01-18T17:47:40.626" v="5"/>
          <ac:spMkLst>
            <pc:docMk/>
            <pc:sldMk cId="2146097014" sldId="350"/>
            <ac:spMk id="2" creationId="{96599B26-D135-AFB2-1A09-DBD7640DCC85}"/>
          </ac:spMkLst>
        </pc:spChg>
        <pc:spChg chg="add del mod">
          <ac:chgData name="Kanstantsin Tsedryk" userId="708e2d0a-1804-4a88-8649-0d6086050429" providerId="ADAL" clId="{36C97260-31F4-41E8-B6C1-EB69A37D9D64}" dt="2023-01-18T17:47:55.366" v="9"/>
          <ac:spMkLst>
            <pc:docMk/>
            <pc:sldMk cId="2146097014" sldId="350"/>
            <ac:spMk id="3" creationId="{0246EB49-2A06-5370-3C53-EB89828DE132}"/>
          </ac:spMkLst>
        </pc:spChg>
        <pc:spChg chg="add del mod">
          <ac:chgData name="Kanstantsin Tsedryk" userId="708e2d0a-1804-4a88-8649-0d6086050429" providerId="ADAL" clId="{36C97260-31F4-41E8-B6C1-EB69A37D9D64}" dt="2023-01-18T17:47:55.366" v="9"/>
          <ac:spMkLst>
            <pc:docMk/>
            <pc:sldMk cId="2146097014" sldId="350"/>
            <ac:spMk id="4" creationId="{0A3FE44D-2222-A207-6372-625E54154385}"/>
          </ac:spMkLst>
        </pc:spChg>
        <pc:spChg chg="add del mod">
          <ac:chgData name="Kanstantsin Tsedryk" userId="708e2d0a-1804-4a88-8649-0d6086050429" providerId="ADAL" clId="{36C97260-31F4-41E8-B6C1-EB69A37D9D64}" dt="2023-01-18T17:47:55.366" v="9"/>
          <ac:spMkLst>
            <pc:docMk/>
            <pc:sldMk cId="2146097014" sldId="350"/>
            <ac:spMk id="5" creationId="{9461240D-5B13-5FC2-4571-6DE4BC438FB4}"/>
          </ac:spMkLst>
        </pc:spChg>
        <pc:spChg chg="add del mod">
          <ac:chgData name="Kanstantsin Tsedryk" userId="708e2d0a-1804-4a88-8649-0d6086050429" providerId="ADAL" clId="{36C97260-31F4-41E8-B6C1-EB69A37D9D64}" dt="2023-01-18T17:47:55.366" v="9"/>
          <ac:spMkLst>
            <pc:docMk/>
            <pc:sldMk cId="2146097014" sldId="350"/>
            <ac:spMk id="6" creationId="{3F56ABDC-918C-AAAE-3D05-4FD01A3898AB}"/>
          </ac:spMkLst>
        </pc:spChg>
        <pc:spChg chg="add del mod">
          <ac:chgData name="Kanstantsin Tsedryk" userId="708e2d0a-1804-4a88-8649-0d6086050429" providerId="ADAL" clId="{36C97260-31F4-41E8-B6C1-EB69A37D9D64}" dt="2023-01-18T17:47:55.366" v="9"/>
          <ac:spMkLst>
            <pc:docMk/>
            <pc:sldMk cId="2146097014" sldId="350"/>
            <ac:spMk id="7" creationId="{37373C59-A85A-34B2-B0E8-95F0DBE75CED}"/>
          </ac:spMkLst>
        </pc:spChg>
        <pc:spChg chg="add del mod">
          <ac:chgData name="Kanstantsin Tsedryk" userId="708e2d0a-1804-4a88-8649-0d6086050429" providerId="ADAL" clId="{36C97260-31F4-41E8-B6C1-EB69A37D9D64}" dt="2023-01-18T17:47:55.366" v="9"/>
          <ac:spMkLst>
            <pc:docMk/>
            <pc:sldMk cId="2146097014" sldId="350"/>
            <ac:spMk id="8" creationId="{7E7E24B1-FD6C-A8C3-3779-F2043887F5DD}"/>
          </ac:spMkLst>
        </pc:spChg>
        <pc:spChg chg="add del mod">
          <ac:chgData name="Kanstantsin Tsedryk" userId="708e2d0a-1804-4a88-8649-0d6086050429" providerId="ADAL" clId="{36C97260-31F4-41E8-B6C1-EB69A37D9D64}" dt="2023-01-18T17:47:55.366" v="9"/>
          <ac:spMkLst>
            <pc:docMk/>
            <pc:sldMk cId="2146097014" sldId="350"/>
            <ac:spMk id="9" creationId="{6C392889-C15F-1DA5-CB00-5128A6518C08}"/>
          </ac:spMkLst>
        </pc:spChg>
        <pc:spChg chg="mod">
          <ac:chgData name="Kanstantsin Tsedryk" userId="708e2d0a-1804-4a88-8649-0d6086050429" providerId="ADAL" clId="{36C97260-31F4-41E8-B6C1-EB69A37D9D64}" dt="2023-01-18T17:47:52.778" v="6"/>
          <ac:spMkLst>
            <pc:docMk/>
            <pc:sldMk cId="2146097014" sldId="350"/>
            <ac:spMk id="12" creationId="{460E76F5-072D-DCC7-1567-1C69B0071DC9}"/>
          </ac:spMkLst>
        </pc:spChg>
        <pc:spChg chg="add mod">
          <ac:chgData name="Kanstantsin Tsedryk" userId="708e2d0a-1804-4a88-8649-0d6086050429" providerId="ADAL" clId="{36C97260-31F4-41E8-B6C1-EB69A37D9D64}" dt="2023-01-18T17:47:59.830" v="11" actId="1076"/>
          <ac:spMkLst>
            <pc:docMk/>
            <pc:sldMk cId="2146097014" sldId="350"/>
            <ac:spMk id="13" creationId="{950CD3D5-64A7-C154-9E7E-BD58CE8813A9}"/>
          </ac:spMkLst>
        </pc:spChg>
        <pc:spChg chg="add mod">
          <ac:chgData name="Kanstantsin Tsedryk" userId="708e2d0a-1804-4a88-8649-0d6086050429" providerId="ADAL" clId="{36C97260-31F4-41E8-B6C1-EB69A37D9D64}" dt="2023-01-18T17:48:54.396" v="57" actId="1035"/>
          <ac:spMkLst>
            <pc:docMk/>
            <pc:sldMk cId="2146097014" sldId="350"/>
            <ac:spMk id="14" creationId="{89D99F0B-F5C3-9499-542E-CF158020842A}"/>
          </ac:spMkLst>
        </pc:spChg>
        <pc:spChg chg="add mod">
          <ac:chgData name="Kanstantsin Tsedryk" userId="708e2d0a-1804-4a88-8649-0d6086050429" providerId="ADAL" clId="{36C97260-31F4-41E8-B6C1-EB69A37D9D64}" dt="2023-01-18T17:47:59.830" v="11" actId="1076"/>
          <ac:spMkLst>
            <pc:docMk/>
            <pc:sldMk cId="2146097014" sldId="350"/>
            <ac:spMk id="15" creationId="{753B4E54-7F65-55C7-C677-7E1EA1103F9A}"/>
          </ac:spMkLst>
        </pc:spChg>
        <pc:spChg chg="add mod">
          <ac:chgData name="Kanstantsin Tsedryk" userId="708e2d0a-1804-4a88-8649-0d6086050429" providerId="ADAL" clId="{36C97260-31F4-41E8-B6C1-EB69A37D9D64}" dt="2023-01-18T17:48:51.720" v="55" actId="1035"/>
          <ac:spMkLst>
            <pc:docMk/>
            <pc:sldMk cId="2146097014" sldId="350"/>
            <ac:spMk id="16" creationId="{B2703D13-26DE-C87C-6FDC-0C20AE47790B}"/>
          </ac:spMkLst>
        </pc:spChg>
        <pc:spChg chg="add mod">
          <ac:chgData name="Kanstantsin Tsedryk" userId="708e2d0a-1804-4a88-8649-0d6086050429" providerId="ADAL" clId="{36C97260-31F4-41E8-B6C1-EB69A37D9D64}" dt="2023-01-18T17:47:59.830" v="11" actId="1076"/>
          <ac:spMkLst>
            <pc:docMk/>
            <pc:sldMk cId="2146097014" sldId="350"/>
            <ac:spMk id="17" creationId="{23DB46A6-DF85-2CC5-454E-523D2AE40A78}"/>
          </ac:spMkLst>
        </pc:spChg>
        <pc:spChg chg="add mod">
          <ac:chgData name="Kanstantsin Tsedryk" userId="708e2d0a-1804-4a88-8649-0d6086050429" providerId="ADAL" clId="{36C97260-31F4-41E8-B6C1-EB69A37D9D64}" dt="2023-01-18T17:48:45.964" v="54" actId="1038"/>
          <ac:spMkLst>
            <pc:docMk/>
            <pc:sldMk cId="2146097014" sldId="350"/>
            <ac:spMk id="18" creationId="{37E57813-756E-372E-4560-DA7958AF1BDB}"/>
          </ac:spMkLst>
        </pc:spChg>
        <pc:spChg chg="add mod">
          <ac:chgData name="Kanstantsin Tsedryk" userId="708e2d0a-1804-4a88-8649-0d6086050429" providerId="ADAL" clId="{36C97260-31F4-41E8-B6C1-EB69A37D9D64}" dt="2023-01-18T17:47:59.830" v="11" actId="1076"/>
          <ac:spMkLst>
            <pc:docMk/>
            <pc:sldMk cId="2146097014" sldId="350"/>
            <ac:spMk id="19" creationId="{B0E6A204-EF49-5E44-4F24-47A0B54D14A2}"/>
          </ac:spMkLst>
        </pc:spChg>
        <pc:spChg chg="mod">
          <ac:chgData name="Kanstantsin Tsedryk" userId="708e2d0a-1804-4a88-8649-0d6086050429" providerId="ADAL" clId="{36C97260-31F4-41E8-B6C1-EB69A37D9D64}" dt="2023-01-18T17:49:20.714" v="61" actId="1076"/>
          <ac:spMkLst>
            <pc:docMk/>
            <pc:sldMk cId="2146097014" sldId="350"/>
            <ac:spMk id="22" creationId="{EC108459-76B4-5186-A8C6-D3AF6ECD7CAB}"/>
          </ac:spMkLst>
        </pc:spChg>
        <pc:grpChg chg="add del mod">
          <ac:chgData name="Kanstantsin Tsedryk" userId="708e2d0a-1804-4a88-8649-0d6086050429" providerId="ADAL" clId="{36C97260-31F4-41E8-B6C1-EB69A37D9D64}" dt="2023-01-18T17:47:55.366" v="9"/>
          <ac:grpSpMkLst>
            <pc:docMk/>
            <pc:sldMk cId="2146097014" sldId="350"/>
            <ac:grpSpMk id="10" creationId="{E5D23A8A-FF78-35B0-77E8-A0053C4C40C1}"/>
          </ac:grpSpMkLst>
        </pc:grpChg>
        <pc:grpChg chg="add mod">
          <ac:chgData name="Kanstantsin Tsedryk" userId="708e2d0a-1804-4a88-8649-0d6086050429" providerId="ADAL" clId="{36C97260-31F4-41E8-B6C1-EB69A37D9D64}" dt="2023-01-18T17:49:20.714" v="61" actId="1076"/>
          <ac:grpSpMkLst>
            <pc:docMk/>
            <pc:sldMk cId="2146097014" sldId="350"/>
            <ac:grpSpMk id="20" creationId="{D4DF333C-7BD6-2377-115C-95B0696CF761}"/>
          </ac:grpSpMkLst>
        </pc:grpChg>
        <pc:picChg chg="mod">
          <ac:chgData name="Kanstantsin Tsedryk" userId="708e2d0a-1804-4a88-8649-0d6086050429" providerId="ADAL" clId="{36C97260-31F4-41E8-B6C1-EB69A37D9D64}" dt="2023-01-18T17:47:52.778" v="6"/>
          <ac:picMkLst>
            <pc:docMk/>
            <pc:sldMk cId="2146097014" sldId="350"/>
            <ac:picMk id="11" creationId="{A9E759DD-3D9E-AB79-56D0-1243B1FE320E}"/>
          </ac:picMkLst>
        </pc:picChg>
        <pc:picChg chg="mod">
          <ac:chgData name="Kanstantsin Tsedryk" userId="708e2d0a-1804-4a88-8649-0d6086050429" providerId="ADAL" clId="{36C97260-31F4-41E8-B6C1-EB69A37D9D64}" dt="2023-01-18T17:49:20.714" v="61" actId="1076"/>
          <ac:picMkLst>
            <pc:docMk/>
            <pc:sldMk cId="2146097014" sldId="350"/>
            <ac:picMk id="21" creationId="{BE1CC429-FC5E-8930-8062-5A6117AB1C40}"/>
          </ac:picMkLst>
        </pc:picChg>
      </pc:sldChg>
      <pc:sldChg chg="addSp delSp modSp new mod modAnim">
        <pc:chgData name="Kanstantsin Tsedryk" userId="708e2d0a-1804-4a88-8649-0d6086050429" providerId="ADAL" clId="{36C97260-31F4-41E8-B6C1-EB69A37D9D64}" dt="2023-01-18T18:25:36.745" v="184"/>
        <pc:sldMkLst>
          <pc:docMk/>
          <pc:sldMk cId="3098349468" sldId="351"/>
        </pc:sldMkLst>
        <pc:spChg chg="mod">
          <ac:chgData name="Kanstantsin Tsedryk" userId="708e2d0a-1804-4a88-8649-0d6086050429" providerId="ADAL" clId="{36C97260-31F4-41E8-B6C1-EB69A37D9D64}" dt="2023-01-18T18:21:22.756" v="93" actId="20577"/>
          <ac:spMkLst>
            <pc:docMk/>
            <pc:sldMk cId="3098349468" sldId="351"/>
            <ac:spMk id="2" creationId="{E066C1E0-6BF7-5E5D-02D1-A44F9CCAACD2}"/>
          </ac:spMkLst>
        </pc:spChg>
        <pc:spChg chg="add del mod">
          <ac:chgData name="Kanstantsin Tsedryk" userId="708e2d0a-1804-4a88-8649-0d6086050429" providerId="ADAL" clId="{36C97260-31F4-41E8-B6C1-EB69A37D9D64}" dt="2023-01-18T18:22:00.553" v="95"/>
          <ac:spMkLst>
            <pc:docMk/>
            <pc:sldMk cId="3098349468" sldId="351"/>
            <ac:spMk id="3" creationId="{CA40D24C-ABEA-0AC7-327E-0A24D1A1F522}"/>
          </ac:spMkLst>
        </pc:spChg>
        <pc:spChg chg="mod">
          <ac:chgData name="Kanstantsin Tsedryk" userId="708e2d0a-1804-4a88-8649-0d6086050429" providerId="ADAL" clId="{36C97260-31F4-41E8-B6C1-EB69A37D9D64}" dt="2023-01-18T18:21:57.182" v="94"/>
          <ac:spMkLst>
            <pc:docMk/>
            <pc:sldMk cId="3098349468" sldId="351"/>
            <ac:spMk id="6" creationId="{876D18C7-7295-42D7-A84E-2FCDDB10C7C5}"/>
          </ac:spMkLst>
        </pc:spChg>
        <pc:spChg chg="add del mod">
          <ac:chgData name="Kanstantsin Tsedryk" userId="708e2d0a-1804-4a88-8649-0d6086050429" providerId="ADAL" clId="{36C97260-31F4-41E8-B6C1-EB69A37D9D64}" dt="2023-01-18T18:22:00.553" v="95"/>
          <ac:spMkLst>
            <pc:docMk/>
            <pc:sldMk cId="3098349468" sldId="351"/>
            <ac:spMk id="7" creationId="{B0E5321B-43CC-D842-9E73-19712D90F11D}"/>
          </ac:spMkLst>
        </pc:spChg>
        <pc:spChg chg="add del mod">
          <ac:chgData name="Kanstantsin Tsedryk" userId="708e2d0a-1804-4a88-8649-0d6086050429" providerId="ADAL" clId="{36C97260-31F4-41E8-B6C1-EB69A37D9D64}" dt="2023-01-18T18:22:00.553" v="95"/>
          <ac:spMkLst>
            <pc:docMk/>
            <pc:sldMk cId="3098349468" sldId="351"/>
            <ac:spMk id="8" creationId="{7368E0C1-EBA9-DC76-6D2C-F1EABF15E30C}"/>
          </ac:spMkLst>
        </pc:spChg>
        <pc:spChg chg="mod">
          <ac:chgData name="Kanstantsin Tsedryk" userId="708e2d0a-1804-4a88-8649-0d6086050429" providerId="ADAL" clId="{36C97260-31F4-41E8-B6C1-EB69A37D9D64}" dt="2023-01-18T18:21:57.182" v="94"/>
          <ac:spMkLst>
            <pc:docMk/>
            <pc:sldMk cId="3098349468" sldId="351"/>
            <ac:spMk id="11" creationId="{EE560FF5-97C3-1E44-0859-B7F3371E7417}"/>
          </ac:spMkLst>
        </pc:spChg>
        <pc:spChg chg="add del mod">
          <ac:chgData name="Kanstantsin Tsedryk" userId="708e2d0a-1804-4a88-8649-0d6086050429" providerId="ADAL" clId="{36C97260-31F4-41E8-B6C1-EB69A37D9D64}" dt="2023-01-18T18:22:00.553" v="95"/>
          <ac:spMkLst>
            <pc:docMk/>
            <pc:sldMk cId="3098349468" sldId="351"/>
            <ac:spMk id="12" creationId="{E0AF2EEF-27D7-F306-B3AD-78D68C899891}"/>
          </ac:spMkLst>
        </pc:spChg>
        <pc:spChg chg="add del mod">
          <ac:chgData name="Kanstantsin Tsedryk" userId="708e2d0a-1804-4a88-8649-0d6086050429" providerId="ADAL" clId="{36C97260-31F4-41E8-B6C1-EB69A37D9D64}" dt="2023-01-18T18:22:00.553" v="95"/>
          <ac:spMkLst>
            <pc:docMk/>
            <pc:sldMk cId="3098349468" sldId="351"/>
            <ac:spMk id="13" creationId="{66A3E139-15D7-9335-8913-C2FD6C718799}"/>
          </ac:spMkLst>
        </pc:spChg>
        <pc:spChg chg="add mod">
          <ac:chgData name="Kanstantsin Tsedryk" userId="708e2d0a-1804-4a88-8649-0d6086050429" providerId="ADAL" clId="{36C97260-31F4-41E8-B6C1-EB69A37D9D64}" dt="2023-01-18T18:22:05.722" v="97" actId="1076"/>
          <ac:spMkLst>
            <pc:docMk/>
            <pc:sldMk cId="3098349468" sldId="351"/>
            <ac:spMk id="14" creationId="{AD5499B5-B63E-2563-C058-C8C2580D3096}"/>
          </ac:spMkLst>
        </pc:spChg>
        <pc:spChg chg="mod">
          <ac:chgData name="Kanstantsin Tsedryk" userId="708e2d0a-1804-4a88-8649-0d6086050429" providerId="ADAL" clId="{36C97260-31F4-41E8-B6C1-EB69A37D9D64}" dt="2023-01-18T18:23:42.990" v="104" actId="1076"/>
          <ac:spMkLst>
            <pc:docMk/>
            <pc:sldMk cId="3098349468" sldId="351"/>
            <ac:spMk id="17" creationId="{4E1DB4A3-3E43-F317-2360-D80B3902893D}"/>
          </ac:spMkLst>
        </pc:spChg>
        <pc:spChg chg="add mod">
          <ac:chgData name="Kanstantsin Tsedryk" userId="708e2d0a-1804-4a88-8649-0d6086050429" providerId="ADAL" clId="{36C97260-31F4-41E8-B6C1-EB69A37D9D64}" dt="2023-01-18T18:22:05.722" v="97" actId="1076"/>
          <ac:spMkLst>
            <pc:docMk/>
            <pc:sldMk cId="3098349468" sldId="351"/>
            <ac:spMk id="18" creationId="{FE3CF946-0374-34C1-E3A6-E1B21615C8CB}"/>
          </ac:spMkLst>
        </pc:spChg>
        <pc:spChg chg="add mod">
          <ac:chgData name="Kanstantsin Tsedryk" userId="708e2d0a-1804-4a88-8649-0d6086050429" providerId="ADAL" clId="{36C97260-31F4-41E8-B6C1-EB69A37D9D64}" dt="2023-01-18T18:22:05.722" v="97" actId="1076"/>
          <ac:spMkLst>
            <pc:docMk/>
            <pc:sldMk cId="3098349468" sldId="351"/>
            <ac:spMk id="19" creationId="{BB4B6FC0-E548-E8CD-FDF4-C8F7F1C6AB37}"/>
          </ac:spMkLst>
        </pc:spChg>
        <pc:spChg chg="mod">
          <ac:chgData name="Kanstantsin Tsedryk" userId="708e2d0a-1804-4a88-8649-0d6086050429" providerId="ADAL" clId="{36C97260-31F4-41E8-B6C1-EB69A37D9D64}" dt="2023-01-18T18:23:29.970" v="100" actId="1076"/>
          <ac:spMkLst>
            <pc:docMk/>
            <pc:sldMk cId="3098349468" sldId="351"/>
            <ac:spMk id="22" creationId="{F2B30DD1-6661-CDA7-7E29-1E750E457B8E}"/>
          </ac:spMkLst>
        </pc:spChg>
        <pc:spChg chg="add mod">
          <ac:chgData name="Kanstantsin Tsedryk" userId="708e2d0a-1804-4a88-8649-0d6086050429" providerId="ADAL" clId="{36C97260-31F4-41E8-B6C1-EB69A37D9D64}" dt="2023-01-18T18:22:05.722" v="97" actId="1076"/>
          <ac:spMkLst>
            <pc:docMk/>
            <pc:sldMk cId="3098349468" sldId="351"/>
            <ac:spMk id="23" creationId="{6FEE6A8E-C223-7473-0942-262B34DC974A}"/>
          </ac:spMkLst>
        </pc:spChg>
        <pc:spChg chg="add mod">
          <ac:chgData name="Kanstantsin Tsedryk" userId="708e2d0a-1804-4a88-8649-0d6086050429" providerId="ADAL" clId="{36C97260-31F4-41E8-B6C1-EB69A37D9D64}" dt="2023-01-18T18:23:24.359" v="99" actId="1076"/>
          <ac:spMkLst>
            <pc:docMk/>
            <pc:sldMk cId="3098349468" sldId="351"/>
            <ac:spMk id="24" creationId="{7059BCC0-975A-8C8F-92CB-6F64DC1D2BE7}"/>
          </ac:spMkLst>
        </pc:spChg>
        <pc:spChg chg="add mod">
          <ac:chgData name="Kanstantsin Tsedryk" userId="708e2d0a-1804-4a88-8649-0d6086050429" providerId="ADAL" clId="{36C97260-31F4-41E8-B6C1-EB69A37D9D64}" dt="2023-01-18T18:25:36.745" v="184"/>
          <ac:spMkLst>
            <pc:docMk/>
            <pc:sldMk cId="3098349468" sldId="351"/>
            <ac:spMk id="25" creationId="{8A227998-D4A5-C83A-5526-59894DA9AE6F}"/>
          </ac:spMkLst>
        </pc:spChg>
        <pc:grpChg chg="add del mod">
          <ac:chgData name="Kanstantsin Tsedryk" userId="708e2d0a-1804-4a88-8649-0d6086050429" providerId="ADAL" clId="{36C97260-31F4-41E8-B6C1-EB69A37D9D64}" dt="2023-01-18T18:22:00.553" v="95"/>
          <ac:grpSpMkLst>
            <pc:docMk/>
            <pc:sldMk cId="3098349468" sldId="351"/>
            <ac:grpSpMk id="4" creationId="{1C625140-591D-4D35-46CB-707D66C22DB8}"/>
          </ac:grpSpMkLst>
        </pc:grpChg>
        <pc:grpChg chg="add del mod">
          <ac:chgData name="Kanstantsin Tsedryk" userId="708e2d0a-1804-4a88-8649-0d6086050429" providerId="ADAL" clId="{36C97260-31F4-41E8-B6C1-EB69A37D9D64}" dt="2023-01-18T18:22:00.553" v="95"/>
          <ac:grpSpMkLst>
            <pc:docMk/>
            <pc:sldMk cId="3098349468" sldId="351"/>
            <ac:grpSpMk id="9" creationId="{3EA7F98F-05F2-1808-CBBF-10F98FFCE216}"/>
          </ac:grpSpMkLst>
        </pc:grpChg>
        <pc:grpChg chg="add mod">
          <ac:chgData name="Kanstantsin Tsedryk" userId="708e2d0a-1804-4a88-8649-0d6086050429" providerId="ADAL" clId="{36C97260-31F4-41E8-B6C1-EB69A37D9D64}" dt="2023-01-18T18:23:42.990" v="104" actId="1076"/>
          <ac:grpSpMkLst>
            <pc:docMk/>
            <pc:sldMk cId="3098349468" sldId="351"/>
            <ac:grpSpMk id="15" creationId="{AA83955C-AB72-7B3C-067A-499A4B47D176}"/>
          </ac:grpSpMkLst>
        </pc:grpChg>
        <pc:grpChg chg="add mod">
          <ac:chgData name="Kanstantsin Tsedryk" userId="708e2d0a-1804-4a88-8649-0d6086050429" providerId="ADAL" clId="{36C97260-31F4-41E8-B6C1-EB69A37D9D64}" dt="2023-01-18T18:23:29.970" v="100" actId="1076"/>
          <ac:grpSpMkLst>
            <pc:docMk/>
            <pc:sldMk cId="3098349468" sldId="351"/>
            <ac:grpSpMk id="20" creationId="{7D905283-51C4-542D-E81E-17BF0E22D59D}"/>
          </ac:grpSpMkLst>
        </pc:grpChg>
        <pc:picChg chg="mod">
          <ac:chgData name="Kanstantsin Tsedryk" userId="708e2d0a-1804-4a88-8649-0d6086050429" providerId="ADAL" clId="{36C97260-31F4-41E8-B6C1-EB69A37D9D64}" dt="2023-01-18T18:21:57.182" v="94"/>
          <ac:picMkLst>
            <pc:docMk/>
            <pc:sldMk cId="3098349468" sldId="351"/>
            <ac:picMk id="5" creationId="{A900D248-488B-AE6F-B0CF-C600544D3D47}"/>
          </ac:picMkLst>
        </pc:picChg>
        <pc:picChg chg="mod">
          <ac:chgData name="Kanstantsin Tsedryk" userId="708e2d0a-1804-4a88-8649-0d6086050429" providerId="ADAL" clId="{36C97260-31F4-41E8-B6C1-EB69A37D9D64}" dt="2023-01-18T18:21:57.182" v="94"/>
          <ac:picMkLst>
            <pc:docMk/>
            <pc:sldMk cId="3098349468" sldId="351"/>
            <ac:picMk id="10" creationId="{CCD077D3-4C6A-E207-D676-8D19960B8E8C}"/>
          </ac:picMkLst>
        </pc:picChg>
        <pc:picChg chg="mod">
          <ac:chgData name="Kanstantsin Tsedryk" userId="708e2d0a-1804-4a88-8649-0d6086050429" providerId="ADAL" clId="{36C97260-31F4-41E8-B6C1-EB69A37D9D64}" dt="2023-01-18T18:23:42.990" v="104" actId="1076"/>
          <ac:picMkLst>
            <pc:docMk/>
            <pc:sldMk cId="3098349468" sldId="351"/>
            <ac:picMk id="16" creationId="{9F1971E5-5AB2-6A42-C536-703EB440937B}"/>
          </ac:picMkLst>
        </pc:picChg>
        <pc:picChg chg="mod">
          <ac:chgData name="Kanstantsin Tsedryk" userId="708e2d0a-1804-4a88-8649-0d6086050429" providerId="ADAL" clId="{36C97260-31F4-41E8-B6C1-EB69A37D9D64}" dt="2023-01-18T18:23:29.970" v="100" actId="1076"/>
          <ac:picMkLst>
            <pc:docMk/>
            <pc:sldMk cId="3098349468" sldId="351"/>
            <ac:picMk id="21" creationId="{E9D6A2C3-8A0F-32C1-7242-8749ED10848F}"/>
          </ac:picMkLst>
        </pc:picChg>
      </pc:sldChg>
      <pc:sldChg chg="modSp">
        <pc:chgData name="Kanstantsin Tsedryk" userId="708e2d0a-1804-4a88-8649-0d6086050429" providerId="ADAL" clId="{36C97260-31F4-41E8-B6C1-EB69A37D9D64}" dt="2023-01-20T14:29:12.198" v="185"/>
        <pc:sldMkLst>
          <pc:docMk/>
          <pc:sldMk cId="3407492163" sldId="355"/>
        </pc:sldMkLst>
        <pc:picChg chg="mod">
          <ac:chgData name="Kanstantsin Tsedryk" userId="708e2d0a-1804-4a88-8649-0d6086050429" providerId="ADAL" clId="{36C97260-31F4-41E8-B6C1-EB69A37D9D64}" dt="2023-01-20T14:29:12.198" v="185"/>
          <ac:picMkLst>
            <pc:docMk/>
            <pc:sldMk cId="3407492163" sldId="355"/>
            <ac:picMk id="29" creationId="{881C1823-83FB-8C8D-595C-34DD218591C0}"/>
          </ac:picMkLst>
        </pc:picChg>
      </pc:sldChg>
      <pc:sldChg chg="addSp delSp modSp new mod modAnim">
        <pc:chgData name="Kanstantsin Tsedryk" userId="708e2d0a-1804-4a88-8649-0d6086050429" providerId="ADAL" clId="{36C97260-31F4-41E8-B6C1-EB69A37D9D64}" dt="2023-01-20T14:38:35.445" v="260" actId="1076"/>
        <pc:sldMkLst>
          <pc:docMk/>
          <pc:sldMk cId="2883030114" sldId="356"/>
        </pc:sldMkLst>
        <pc:spChg chg="mod">
          <ac:chgData name="Kanstantsin Tsedryk" userId="708e2d0a-1804-4a88-8649-0d6086050429" providerId="ADAL" clId="{36C97260-31F4-41E8-B6C1-EB69A37D9D64}" dt="2023-01-20T14:31:06.633" v="187"/>
          <ac:spMkLst>
            <pc:docMk/>
            <pc:sldMk cId="2883030114" sldId="356"/>
            <ac:spMk id="2" creationId="{7D9EB768-2318-2412-44DA-4AC68DFDC038}"/>
          </ac:spMkLst>
        </pc:spChg>
        <pc:spChg chg="mod">
          <ac:chgData name="Kanstantsin Tsedryk" userId="708e2d0a-1804-4a88-8649-0d6086050429" providerId="ADAL" clId="{36C97260-31F4-41E8-B6C1-EB69A37D9D64}" dt="2023-01-20T14:31:11.803" v="188"/>
          <ac:spMkLst>
            <pc:docMk/>
            <pc:sldMk cId="2883030114" sldId="356"/>
            <ac:spMk id="4" creationId="{1350D115-3CDC-4B1E-FD92-C716AEBCDD04}"/>
          </ac:spMkLst>
        </pc:spChg>
        <pc:spChg chg="mod">
          <ac:chgData name="Kanstantsin Tsedryk" userId="708e2d0a-1804-4a88-8649-0d6086050429" providerId="ADAL" clId="{36C97260-31F4-41E8-B6C1-EB69A37D9D64}" dt="2023-01-20T14:31:11.803" v="188"/>
          <ac:spMkLst>
            <pc:docMk/>
            <pc:sldMk cId="2883030114" sldId="356"/>
            <ac:spMk id="5" creationId="{D57E3465-C882-7EB1-2164-CD02D4CBACDC}"/>
          </ac:spMkLst>
        </pc:spChg>
        <pc:spChg chg="mod">
          <ac:chgData name="Kanstantsin Tsedryk" userId="708e2d0a-1804-4a88-8649-0d6086050429" providerId="ADAL" clId="{36C97260-31F4-41E8-B6C1-EB69A37D9D64}" dt="2023-01-20T14:32:18.733" v="189"/>
          <ac:spMkLst>
            <pc:docMk/>
            <pc:sldMk cId="2883030114" sldId="356"/>
            <ac:spMk id="11" creationId="{8ED6FEE0-DA61-BE83-7229-7557BCAF9EDC}"/>
          </ac:spMkLst>
        </pc:spChg>
        <pc:spChg chg="add del mod">
          <ac:chgData name="Kanstantsin Tsedryk" userId="708e2d0a-1804-4a88-8649-0d6086050429" providerId="ADAL" clId="{36C97260-31F4-41E8-B6C1-EB69A37D9D64}" dt="2023-01-20T14:32:25.468" v="190"/>
          <ac:spMkLst>
            <pc:docMk/>
            <pc:sldMk cId="2883030114" sldId="356"/>
            <ac:spMk id="13" creationId="{0075A3A2-81C1-9853-62EB-146F5713C8B7}"/>
          </ac:spMkLst>
        </pc:spChg>
        <pc:spChg chg="add del mod">
          <ac:chgData name="Kanstantsin Tsedryk" userId="708e2d0a-1804-4a88-8649-0d6086050429" providerId="ADAL" clId="{36C97260-31F4-41E8-B6C1-EB69A37D9D64}" dt="2023-01-20T14:32:25.468" v="190"/>
          <ac:spMkLst>
            <pc:docMk/>
            <pc:sldMk cId="2883030114" sldId="356"/>
            <ac:spMk id="20" creationId="{C17F8EE1-A6EF-6599-E6CC-3F267F28015B}"/>
          </ac:spMkLst>
        </pc:spChg>
        <pc:spChg chg="mod">
          <ac:chgData name="Kanstantsin Tsedryk" userId="708e2d0a-1804-4a88-8649-0d6086050429" providerId="ADAL" clId="{36C97260-31F4-41E8-B6C1-EB69A37D9D64}" dt="2023-01-20T14:35:11.153" v="245" actId="1076"/>
          <ac:spMkLst>
            <pc:docMk/>
            <pc:sldMk cId="2883030114" sldId="356"/>
            <ac:spMk id="26" creationId="{84FA56AE-1820-C139-E1F8-0F343DB20429}"/>
          </ac:spMkLst>
        </pc:spChg>
        <pc:spChg chg="add mod">
          <ac:chgData name="Kanstantsin Tsedryk" userId="708e2d0a-1804-4a88-8649-0d6086050429" providerId="ADAL" clId="{36C97260-31F4-41E8-B6C1-EB69A37D9D64}" dt="2023-01-20T14:33:54.185" v="234" actId="1076"/>
          <ac:spMkLst>
            <pc:docMk/>
            <pc:sldMk cId="2883030114" sldId="356"/>
            <ac:spMk id="28" creationId="{1B6A30D1-36CA-EFBF-4043-CAAA918EF0FF}"/>
          </ac:spMkLst>
        </pc:spChg>
        <pc:spChg chg="add mod">
          <ac:chgData name="Kanstantsin Tsedryk" userId="708e2d0a-1804-4a88-8649-0d6086050429" providerId="ADAL" clId="{36C97260-31F4-41E8-B6C1-EB69A37D9D64}" dt="2023-01-20T14:38:24.648" v="254" actId="20577"/>
          <ac:spMkLst>
            <pc:docMk/>
            <pc:sldMk cId="2883030114" sldId="356"/>
            <ac:spMk id="35" creationId="{EE7BFCC2-E444-D819-1AFB-76BA9A0A88EC}"/>
          </ac:spMkLst>
        </pc:spChg>
        <pc:spChg chg="add del">
          <ac:chgData name="Kanstantsin Tsedryk" userId="708e2d0a-1804-4a88-8649-0d6086050429" providerId="ADAL" clId="{36C97260-31F4-41E8-B6C1-EB69A37D9D64}" dt="2023-01-20T14:38:29.641" v="258" actId="22"/>
          <ac:spMkLst>
            <pc:docMk/>
            <pc:sldMk cId="2883030114" sldId="356"/>
            <ac:spMk id="37" creationId="{C8762326-DC00-A896-5C80-E98F770CC85C}"/>
          </ac:spMkLst>
        </pc:spChg>
        <pc:spChg chg="add mod">
          <ac:chgData name="Kanstantsin Tsedryk" userId="708e2d0a-1804-4a88-8649-0d6086050429" providerId="ADAL" clId="{36C97260-31F4-41E8-B6C1-EB69A37D9D64}" dt="2023-01-20T14:38:35.445" v="260" actId="1076"/>
          <ac:spMkLst>
            <pc:docMk/>
            <pc:sldMk cId="2883030114" sldId="356"/>
            <ac:spMk id="39" creationId="{94E54F1A-CCE1-46C2-E25D-D373C779CB43}"/>
          </ac:spMkLst>
        </pc:spChg>
        <pc:grpChg chg="add mod">
          <ac:chgData name="Kanstantsin Tsedryk" userId="708e2d0a-1804-4a88-8649-0d6086050429" providerId="ADAL" clId="{36C97260-31F4-41E8-B6C1-EB69A37D9D64}" dt="2023-01-20T14:31:11.803" v="188"/>
          <ac:grpSpMkLst>
            <pc:docMk/>
            <pc:sldMk cId="2883030114" sldId="356"/>
            <ac:grpSpMk id="3" creationId="{F3568852-1487-C070-AD86-67FBB3208336}"/>
          </ac:grpSpMkLst>
        </pc:grpChg>
        <pc:grpChg chg="add del mod">
          <ac:chgData name="Kanstantsin Tsedryk" userId="708e2d0a-1804-4a88-8649-0d6086050429" providerId="ADAL" clId="{36C97260-31F4-41E8-B6C1-EB69A37D9D64}" dt="2023-01-20T14:32:25.468" v="190"/>
          <ac:grpSpMkLst>
            <pc:docMk/>
            <pc:sldMk cId="2883030114" sldId="356"/>
            <ac:grpSpMk id="10" creationId="{8F6D4701-C8D3-22FF-0EBE-3309F32A8643}"/>
          </ac:grpSpMkLst>
        </pc:grpChg>
        <pc:grpChg chg="add mod">
          <ac:chgData name="Kanstantsin Tsedryk" userId="708e2d0a-1804-4a88-8649-0d6086050429" providerId="ADAL" clId="{36C97260-31F4-41E8-B6C1-EB69A37D9D64}" dt="2023-01-20T14:35:11.153" v="245" actId="1076"/>
          <ac:grpSpMkLst>
            <pc:docMk/>
            <pc:sldMk cId="2883030114" sldId="356"/>
            <ac:grpSpMk id="25" creationId="{D7FC3997-0147-7F8A-7491-1EC269D074FF}"/>
          </ac:grpSpMkLst>
        </pc:grpChg>
        <pc:picChg chg="add del mod">
          <ac:chgData name="Kanstantsin Tsedryk" userId="708e2d0a-1804-4a88-8649-0d6086050429" providerId="ADAL" clId="{36C97260-31F4-41E8-B6C1-EB69A37D9D64}" dt="2023-01-20T14:32:25.468" v="190"/>
          <ac:picMkLst>
            <pc:docMk/>
            <pc:sldMk cId="2883030114" sldId="356"/>
            <ac:picMk id="6" creationId="{B6D45B6D-1CCB-5181-6245-B239DE5CF81E}"/>
          </ac:picMkLst>
        </pc:picChg>
        <pc:picChg chg="add del mod">
          <ac:chgData name="Kanstantsin Tsedryk" userId="708e2d0a-1804-4a88-8649-0d6086050429" providerId="ADAL" clId="{36C97260-31F4-41E8-B6C1-EB69A37D9D64}" dt="2023-01-20T14:32:25.468" v="190"/>
          <ac:picMkLst>
            <pc:docMk/>
            <pc:sldMk cId="2883030114" sldId="356"/>
            <ac:picMk id="7" creationId="{8C660DDE-1251-3D72-C59F-C9C3A8A7620E}"/>
          </ac:picMkLst>
        </pc:picChg>
        <pc:picChg chg="add del mod">
          <ac:chgData name="Kanstantsin Tsedryk" userId="708e2d0a-1804-4a88-8649-0d6086050429" providerId="ADAL" clId="{36C97260-31F4-41E8-B6C1-EB69A37D9D64}" dt="2023-01-20T14:32:25.468" v="190"/>
          <ac:picMkLst>
            <pc:docMk/>
            <pc:sldMk cId="2883030114" sldId="356"/>
            <ac:picMk id="8" creationId="{2A7C2C78-90A5-A19D-7E63-03044D3EF903}"/>
          </ac:picMkLst>
        </pc:picChg>
        <pc:picChg chg="add del mod">
          <ac:chgData name="Kanstantsin Tsedryk" userId="708e2d0a-1804-4a88-8649-0d6086050429" providerId="ADAL" clId="{36C97260-31F4-41E8-B6C1-EB69A37D9D64}" dt="2023-01-20T14:32:25.468" v="190"/>
          <ac:picMkLst>
            <pc:docMk/>
            <pc:sldMk cId="2883030114" sldId="356"/>
            <ac:picMk id="9" creationId="{9CF24B36-5248-7F21-C140-5E6D66EFDBBF}"/>
          </ac:picMkLst>
        </pc:picChg>
        <pc:picChg chg="mod">
          <ac:chgData name="Kanstantsin Tsedryk" userId="708e2d0a-1804-4a88-8649-0d6086050429" providerId="ADAL" clId="{36C97260-31F4-41E8-B6C1-EB69A37D9D64}" dt="2023-01-20T14:32:18.733" v="189"/>
          <ac:picMkLst>
            <pc:docMk/>
            <pc:sldMk cId="2883030114" sldId="356"/>
            <ac:picMk id="12" creationId="{1019303A-8AB2-36F4-51A1-B7AD7BF21325}"/>
          </ac:picMkLst>
        </pc:picChg>
        <pc:picChg chg="add del mod">
          <ac:chgData name="Kanstantsin Tsedryk" userId="708e2d0a-1804-4a88-8649-0d6086050429" providerId="ADAL" clId="{36C97260-31F4-41E8-B6C1-EB69A37D9D64}" dt="2023-01-20T14:32:25.468" v="190"/>
          <ac:picMkLst>
            <pc:docMk/>
            <pc:sldMk cId="2883030114" sldId="356"/>
            <ac:picMk id="14" creationId="{4C590462-3C4C-3451-6FC6-746228A16876}"/>
          </ac:picMkLst>
        </pc:picChg>
        <pc:picChg chg="add del mod">
          <ac:chgData name="Kanstantsin Tsedryk" userId="708e2d0a-1804-4a88-8649-0d6086050429" providerId="ADAL" clId="{36C97260-31F4-41E8-B6C1-EB69A37D9D64}" dt="2023-01-20T14:32:25.468" v="190"/>
          <ac:picMkLst>
            <pc:docMk/>
            <pc:sldMk cId="2883030114" sldId="356"/>
            <ac:picMk id="15" creationId="{6023B195-AA51-7E7C-606D-E00E13F4A31A}"/>
          </ac:picMkLst>
        </pc:picChg>
        <pc:picChg chg="add mod">
          <ac:chgData name="Kanstantsin Tsedryk" userId="708e2d0a-1804-4a88-8649-0d6086050429" providerId="ADAL" clId="{36C97260-31F4-41E8-B6C1-EB69A37D9D64}" dt="2023-01-20T14:35:00.817" v="244" actId="1076"/>
          <ac:picMkLst>
            <pc:docMk/>
            <pc:sldMk cId="2883030114" sldId="356"/>
            <ac:picMk id="21" creationId="{0747B92D-B54C-A444-EDFC-C3B5DF3EE0F6}"/>
          </ac:picMkLst>
        </pc:picChg>
        <pc:picChg chg="add mod">
          <ac:chgData name="Kanstantsin Tsedryk" userId="708e2d0a-1804-4a88-8649-0d6086050429" providerId="ADAL" clId="{36C97260-31F4-41E8-B6C1-EB69A37D9D64}" dt="2023-01-20T14:38:03.666" v="252" actId="1076"/>
          <ac:picMkLst>
            <pc:docMk/>
            <pc:sldMk cId="2883030114" sldId="356"/>
            <ac:picMk id="22" creationId="{AA3596B9-AE91-EFCC-883F-DFC6BD3F5D68}"/>
          </ac:picMkLst>
        </pc:picChg>
        <pc:picChg chg="add mod">
          <ac:chgData name="Kanstantsin Tsedryk" userId="708e2d0a-1804-4a88-8649-0d6086050429" providerId="ADAL" clId="{36C97260-31F4-41E8-B6C1-EB69A37D9D64}" dt="2023-01-20T14:32:35.523" v="192" actId="1076"/>
          <ac:picMkLst>
            <pc:docMk/>
            <pc:sldMk cId="2883030114" sldId="356"/>
            <ac:picMk id="23" creationId="{FA670580-344C-B207-5AD4-569B86D8BCEE}"/>
          </ac:picMkLst>
        </pc:picChg>
        <pc:picChg chg="add mod">
          <ac:chgData name="Kanstantsin Tsedryk" userId="708e2d0a-1804-4a88-8649-0d6086050429" providerId="ADAL" clId="{36C97260-31F4-41E8-B6C1-EB69A37D9D64}" dt="2023-01-20T14:32:35.523" v="192" actId="1076"/>
          <ac:picMkLst>
            <pc:docMk/>
            <pc:sldMk cId="2883030114" sldId="356"/>
            <ac:picMk id="24" creationId="{D7240DDA-C9AB-2852-B3E9-57EFE08B761E}"/>
          </ac:picMkLst>
        </pc:picChg>
        <pc:picChg chg="mod">
          <ac:chgData name="Kanstantsin Tsedryk" userId="708e2d0a-1804-4a88-8649-0d6086050429" providerId="ADAL" clId="{36C97260-31F4-41E8-B6C1-EB69A37D9D64}" dt="2023-01-20T14:35:11.153" v="245" actId="1076"/>
          <ac:picMkLst>
            <pc:docMk/>
            <pc:sldMk cId="2883030114" sldId="356"/>
            <ac:picMk id="27" creationId="{9D947263-EA31-BF32-B0AF-4E2C47C09F84}"/>
          </ac:picMkLst>
        </pc:picChg>
        <pc:picChg chg="add mod">
          <ac:chgData name="Kanstantsin Tsedryk" userId="708e2d0a-1804-4a88-8649-0d6086050429" providerId="ADAL" clId="{36C97260-31F4-41E8-B6C1-EB69A37D9D64}" dt="2023-01-20T14:35:46.680" v="246" actId="1076"/>
          <ac:picMkLst>
            <pc:docMk/>
            <pc:sldMk cId="2883030114" sldId="356"/>
            <ac:picMk id="29" creationId="{91F84A81-E4B4-076D-925E-D4C035798866}"/>
          </ac:picMkLst>
        </pc:picChg>
        <pc:picChg chg="add mod">
          <ac:chgData name="Kanstantsin Tsedryk" userId="708e2d0a-1804-4a88-8649-0d6086050429" providerId="ADAL" clId="{36C97260-31F4-41E8-B6C1-EB69A37D9D64}" dt="2023-01-20T14:36:14.706" v="247" actId="1076"/>
          <ac:picMkLst>
            <pc:docMk/>
            <pc:sldMk cId="2883030114" sldId="356"/>
            <ac:picMk id="30" creationId="{69D0B30B-B743-1EB8-6E72-C198C7F3A707}"/>
          </ac:picMkLst>
        </pc:picChg>
        <pc:cxnChg chg="add del mod">
          <ac:chgData name="Kanstantsin Tsedryk" userId="708e2d0a-1804-4a88-8649-0d6086050429" providerId="ADAL" clId="{36C97260-31F4-41E8-B6C1-EB69A37D9D64}" dt="2023-01-20T14:32:25.468" v="190"/>
          <ac:cxnSpMkLst>
            <pc:docMk/>
            <pc:sldMk cId="2883030114" sldId="356"/>
            <ac:cxnSpMk id="16" creationId="{41535974-1A48-022D-F868-2D3AFBD10F5B}"/>
          </ac:cxnSpMkLst>
        </pc:cxnChg>
        <pc:cxnChg chg="add del mod">
          <ac:chgData name="Kanstantsin Tsedryk" userId="708e2d0a-1804-4a88-8649-0d6086050429" providerId="ADAL" clId="{36C97260-31F4-41E8-B6C1-EB69A37D9D64}" dt="2023-01-20T14:32:25.468" v="190"/>
          <ac:cxnSpMkLst>
            <pc:docMk/>
            <pc:sldMk cId="2883030114" sldId="356"/>
            <ac:cxnSpMk id="17" creationId="{8D431928-A34B-9DB6-DFFE-7D71A1D4C69C}"/>
          </ac:cxnSpMkLst>
        </pc:cxnChg>
        <pc:cxnChg chg="add del mod">
          <ac:chgData name="Kanstantsin Tsedryk" userId="708e2d0a-1804-4a88-8649-0d6086050429" providerId="ADAL" clId="{36C97260-31F4-41E8-B6C1-EB69A37D9D64}" dt="2023-01-20T14:32:25.468" v="190"/>
          <ac:cxnSpMkLst>
            <pc:docMk/>
            <pc:sldMk cId="2883030114" sldId="356"/>
            <ac:cxnSpMk id="18" creationId="{E3BEC98E-B693-94C8-ED9C-A43D9C589B93}"/>
          </ac:cxnSpMkLst>
        </pc:cxnChg>
        <pc:cxnChg chg="add del mod">
          <ac:chgData name="Kanstantsin Tsedryk" userId="708e2d0a-1804-4a88-8649-0d6086050429" providerId="ADAL" clId="{36C97260-31F4-41E8-B6C1-EB69A37D9D64}" dt="2023-01-20T14:32:25.468" v="190"/>
          <ac:cxnSpMkLst>
            <pc:docMk/>
            <pc:sldMk cId="2883030114" sldId="356"/>
            <ac:cxnSpMk id="19" creationId="{47E8CD5E-A301-A070-6214-3A7E6432B952}"/>
          </ac:cxnSpMkLst>
        </pc:cxnChg>
        <pc:cxnChg chg="add mod">
          <ac:chgData name="Kanstantsin Tsedryk" userId="708e2d0a-1804-4a88-8649-0d6086050429" providerId="ADAL" clId="{36C97260-31F4-41E8-B6C1-EB69A37D9D64}" dt="2023-01-20T14:36:14.706" v="247" actId="1076"/>
          <ac:cxnSpMkLst>
            <pc:docMk/>
            <pc:sldMk cId="2883030114" sldId="356"/>
            <ac:cxnSpMk id="31" creationId="{FA790AED-8EF8-50DF-2557-9980BD9EFCBD}"/>
          </ac:cxnSpMkLst>
        </pc:cxnChg>
        <pc:cxnChg chg="add mod">
          <ac:chgData name="Kanstantsin Tsedryk" userId="708e2d0a-1804-4a88-8649-0d6086050429" providerId="ADAL" clId="{36C97260-31F4-41E8-B6C1-EB69A37D9D64}" dt="2023-01-20T14:36:14.706" v="247" actId="1076"/>
          <ac:cxnSpMkLst>
            <pc:docMk/>
            <pc:sldMk cId="2883030114" sldId="356"/>
            <ac:cxnSpMk id="32" creationId="{1C25E2C7-9606-92CB-DBC4-7FEF871734E1}"/>
          </ac:cxnSpMkLst>
        </pc:cxnChg>
        <pc:cxnChg chg="add mod">
          <ac:chgData name="Kanstantsin Tsedryk" userId="708e2d0a-1804-4a88-8649-0d6086050429" providerId="ADAL" clId="{36C97260-31F4-41E8-B6C1-EB69A37D9D64}" dt="2023-01-20T14:35:46.680" v="246" actId="1076"/>
          <ac:cxnSpMkLst>
            <pc:docMk/>
            <pc:sldMk cId="2883030114" sldId="356"/>
            <ac:cxnSpMk id="33" creationId="{5E67E58F-AD7F-01C7-3B81-5E03A26AC1F9}"/>
          </ac:cxnSpMkLst>
        </pc:cxnChg>
        <pc:cxnChg chg="add mod">
          <ac:chgData name="Kanstantsin Tsedryk" userId="708e2d0a-1804-4a88-8649-0d6086050429" providerId="ADAL" clId="{36C97260-31F4-41E8-B6C1-EB69A37D9D64}" dt="2023-01-20T14:35:46.680" v="246" actId="1076"/>
          <ac:cxnSpMkLst>
            <pc:docMk/>
            <pc:sldMk cId="2883030114" sldId="356"/>
            <ac:cxnSpMk id="34" creationId="{A0258EA7-560C-7B25-462F-0A7909613FBD}"/>
          </ac:cxnSpMkLst>
        </pc:cxnChg>
      </pc:sldChg>
      <pc:sldChg chg="addSp delSp modSp new mod modAnim">
        <pc:chgData name="Kanstantsin Tsedryk" userId="708e2d0a-1804-4a88-8649-0d6086050429" providerId="ADAL" clId="{36C97260-31F4-41E8-B6C1-EB69A37D9D64}" dt="2023-01-20T15:07:08.324" v="494" actId="114"/>
        <pc:sldMkLst>
          <pc:docMk/>
          <pc:sldMk cId="3290825091" sldId="357"/>
        </pc:sldMkLst>
        <pc:spChg chg="mod">
          <ac:chgData name="Kanstantsin Tsedryk" userId="708e2d0a-1804-4a88-8649-0d6086050429" providerId="ADAL" clId="{36C97260-31F4-41E8-B6C1-EB69A37D9D64}" dt="2023-01-20T14:39:09.274" v="264"/>
          <ac:spMkLst>
            <pc:docMk/>
            <pc:sldMk cId="3290825091" sldId="357"/>
            <ac:spMk id="2" creationId="{2E93E143-C3F0-EDCB-5D84-5CF753E51E10}"/>
          </ac:spMkLst>
        </pc:spChg>
        <pc:spChg chg="add del mod">
          <ac:chgData name="Kanstantsin Tsedryk" userId="708e2d0a-1804-4a88-8649-0d6086050429" providerId="ADAL" clId="{36C97260-31F4-41E8-B6C1-EB69A37D9D64}" dt="2023-01-20T14:39:18.536" v="266"/>
          <ac:spMkLst>
            <pc:docMk/>
            <pc:sldMk cId="3290825091" sldId="357"/>
            <ac:spMk id="3" creationId="{2DA55603-7C8A-D5AF-6EAC-DB8E452CF7C3}"/>
          </ac:spMkLst>
        </pc:spChg>
        <pc:spChg chg="add mod">
          <ac:chgData name="Kanstantsin Tsedryk" userId="708e2d0a-1804-4a88-8649-0d6086050429" providerId="ADAL" clId="{36C97260-31F4-41E8-B6C1-EB69A37D9D64}" dt="2023-01-20T15:07:08.324" v="494" actId="114"/>
          <ac:spMkLst>
            <pc:docMk/>
            <pc:sldMk cId="3290825091" sldId="357"/>
            <ac:spMk id="4" creationId="{CB24D779-E6AF-E063-8104-13203D512F6B}"/>
          </ac:spMkLst>
        </pc:spChg>
        <pc:spChg chg="mod topLvl modVis">
          <ac:chgData name="Kanstantsin Tsedryk" userId="708e2d0a-1804-4a88-8649-0d6086050429" providerId="ADAL" clId="{36C97260-31F4-41E8-B6C1-EB69A37D9D64}" dt="2023-01-20T14:46:34.925" v="351" actId="14430"/>
          <ac:spMkLst>
            <pc:docMk/>
            <pc:sldMk cId="3290825091" sldId="357"/>
            <ac:spMk id="6" creationId="{8D8D44FF-51D0-54AB-1BD5-93F9195E22F1}"/>
          </ac:spMkLst>
        </pc:spChg>
        <pc:spChg chg="mod ord topLvl">
          <ac:chgData name="Kanstantsin Tsedryk" userId="708e2d0a-1804-4a88-8649-0d6086050429" providerId="ADAL" clId="{36C97260-31F4-41E8-B6C1-EB69A37D9D64}" dt="2023-01-20T14:47:42.773" v="356" actId="948"/>
          <ac:spMkLst>
            <pc:docMk/>
            <pc:sldMk cId="3290825091" sldId="357"/>
            <ac:spMk id="7" creationId="{D23CC108-400A-2390-AF87-1012EB1C6A70}"/>
          </ac:spMkLst>
        </pc:spChg>
        <pc:spChg chg="add mod modVis">
          <ac:chgData name="Kanstantsin Tsedryk" userId="708e2d0a-1804-4a88-8649-0d6086050429" providerId="ADAL" clId="{36C97260-31F4-41E8-B6C1-EB69A37D9D64}" dt="2023-01-20T14:46:30.019" v="349" actId="164"/>
          <ac:spMkLst>
            <pc:docMk/>
            <pc:sldMk cId="3290825091" sldId="357"/>
            <ac:spMk id="8" creationId="{22E80673-54D2-4A70-1C50-9A10580BDF86}"/>
          </ac:spMkLst>
        </pc:spChg>
        <pc:spChg chg="add del mod">
          <ac:chgData name="Kanstantsin Tsedryk" userId="708e2d0a-1804-4a88-8649-0d6086050429" providerId="ADAL" clId="{36C97260-31F4-41E8-B6C1-EB69A37D9D64}" dt="2023-01-20T14:44:37.430" v="338"/>
          <ac:spMkLst>
            <pc:docMk/>
            <pc:sldMk cId="3290825091" sldId="357"/>
            <ac:spMk id="9" creationId="{72936E1A-E002-FD97-3882-CCDE7417B6C5}"/>
          </ac:spMkLst>
        </pc:spChg>
        <pc:grpChg chg="add del mod modVis">
          <ac:chgData name="Kanstantsin Tsedryk" userId="708e2d0a-1804-4a88-8649-0d6086050429" providerId="ADAL" clId="{36C97260-31F4-41E8-B6C1-EB69A37D9D64}" dt="2023-01-20T14:46:17.518" v="347" actId="165"/>
          <ac:grpSpMkLst>
            <pc:docMk/>
            <pc:sldMk cId="3290825091" sldId="357"/>
            <ac:grpSpMk id="5" creationId="{41C4F740-A2A7-567C-6AF2-2D0C2E8011C4}"/>
          </ac:grpSpMkLst>
        </pc:grpChg>
        <pc:grpChg chg="add mod">
          <ac:chgData name="Kanstantsin Tsedryk" userId="708e2d0a-1804-4a88-8649-0d6086050429" providerId="ADAL" clId="{36C97260-31F4-41E8-B6C1-EB69A37D9D64}" dt="2023-01-20T14:46:30.019" v="349" actId="164"/>
          <ac:grpSpMkLst>
            <pc:docMk/>
            <pc:sldMk cId="3290825091" sldId="357"/>
            <ac:grpSpMk id="10" creationId="{7E6CF47C-A5CB-4EFF-60A7-59D8CE9EFB22}"/>
          </ac:grpSpMkLst>
        </pc:grpChg>
        <pc:picChg chg="add del mod">
          <ac:chgData name="Kanstantsin Tsedryk" userId="708e2d0a-1804-4a88-8649-0d6086050429" providerId="ADAL" clId="{36C97260-31F4-41E8-B6C1-EB69A37D9D64}" dt="2023-01-20T14:50:40.585" v="399" actId="478"/>
          <ac:picMkLst>
            <pc:docMk/>
            <pc:sldMk cId="3290825091" sldId="357"/>
            <ac:picMk id="12" creationId="{B147655B-52DD-95B3-3D46-D191CA8622F3}"/>
          </ac:picMkLst>
        </pc:picChg>
        <pc:picChg chg="add del mod">
          <ac:chgData name="Kanstantsin Tsedryk" userId="708e2d0a-1804-4a88-8649-0d6086050429" providerId="ADAL" clId="{36C97260-31F4-41E8-B6C1-EB69A37D9D64}" dt="2023-01-20T14:50:41.321" v="400" actId="478"/>
          <ac:picMkLst>
            <pc:docMk/>
            <pc:sldMk cId="3290825091" sldId="357"/>
            <ac:picMk id="14" creationId="{74348B54-C632-A5C6-E220-BC2FF31836F4}"/>
          </ac:picMkLst>
        </pc:picChg>
        <pc:picChg chg="add mod">
          <ac:chgData name="Kanstantsin Tsedryk" userId="708e2d0a-1804-4a88-8649-0d6086050429" providerId="ADAL" clId="{36C97260-31F4-41E8-B6C1-EB69A37D9D64}" dt="2023-01-20T15:06:53.883" v="493" actId="1076"/>
          <ac:picMkLst>
            <pc:docMk/>
            <pc:sldMk cId="3290825091" sldId="357"/>
            <ac:picMk id="15" creationId="{D76392F9-308B-A5E8-63AE-8216B9DCFBE7}"/>
          </ac:picMkLst>
        </pc:picChg>
        <pc:picChg chg="add mod">
          <ac:chgData name="Kanstantsin Tsedryk" userId="708e2d0a-1804-4a88-8649-0d6086050429" providerId="ADAL" clId="{36C97260-31F4-41E8-B6C1-EB69A37D9D64}" dt="2023-01-20T15:06:51.075" v="492" actId="1076"/>
          <ac:picMkLst>
            <pc:docMk/>
            <pc:sldMk cId="3290825091" sldId="357"/>
            <ac:picMk id="16" creationId="{991D9AE1-CD61-2ED2-D598-2CAFFCCB412C}"/>
          </ac:picMkLst>
        </pc:picChg>
        <pc:picChg chg="add del mod">
          <ac:chgData name="Kanstantsin Tsedryk" userId="708e2d0a-1804-4a88-8649-0d6086050429" providerId="ADAL" clId="{36C97260-31F4-41E8-B6C1-EB69A37D9D64}" dt="2023-01-20T15:04:26.368" v="450" actId="478"/>
          <ac:picMkLst>
            <pc:docMk/>
            <pc:sldMk cId="3290825091" sldId="357"/>
            <ac:picMk id="19" creationId="{3DDBE448-1B2F-F788-5CDC-C47221CD5BF1}"/>
          </ac:picMkLst>
        </pc:picChg>
        <pc:picChg chg="add del mod">
          <ac:chgData name="Kanstantsin Tsedryk" userId="708e2d0a-1804-4a88-8649-0d6086050429" providerId="ADAL" clId="{36C97260-31F4-41E8-B6C1-EB69A37D9D64}" dt="2023-01-20T15:04:33.618" v="451" actId="478"/>
          <ac:picMkLst>
            <pc:docMk/>
            <pc:sldMk cId="3290825091" sldId="357"/>
            <ac:picMk id="21" creationId="{427D7C8E-14D7-A95F-11A9-4E52A3C9E5A2}"/>
          </ac:picMkLst>
        </pc:picChg>
        <pc:picChg chg="add del mod">
          <ac:chgData name="Kanstantsin Tsedryk" userId="708e2d0a-1804-4a88-8649-0d6086050429" providerId="ADAL" clId="{36C97260-31F4-41E8-B6C1-EB69A37D9D64}" dt="2023-01-20T15:02:06.244" v="449" actId="478"/>
          <ac:picMkLst>
            <pc:docMk/>
            <pc:sldMk cId="3290825091" sldId="357"/>
            <ac:picMk id="23" creationId="{3C94F8DC-B35E-A834-61F3-02BEFBF99AE0}"/>
          </ac:picMkLst>
        </pc:picChg>
        <pc:cxnChg chg="add mod">
          <ac:chgData name="Kanstantsin Tsedryk" userId="708e2d0a-1804-4a88-8649-0d6086050429" providerId="ADAL" clId="{36C97260-31F4-41E8-B6C1-EB69A37D9D64}" dt="2023-01-20T15:06:48.849" v="491" actId="1076"/>
          <ac:cxnSpMkLst>
            <pc:docMk/>
            <pc:sldMk cId="3290825091" sldId="357"/>
            <ac:cxnSpMk id="17" creationId="{8667E53D-F6EF-5778-1070-E5B0FEA77536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28345D-2255-3D2E-8868-BB9F56C31D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57B4-2ED7-4B27-B902-72F816A05E86}" type="slidenum">
              <a:rPr lang="fr-CA" smtClean="0"/>
              <a:t>‹#›</a:t>
            </a:fld>
            <a:endParaRPr lang="fr-CA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D3067F6-CC03-72DE-348B-F91C05AACF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A" dirty="0"/>
              <a:t>L’accord des adjectifs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  <p:extLst>
    <p:ext uri="{56416CCD-93CA-4268-BC5B-53C4BB910035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1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F6E43-1F00-477A-AA0E-2167945B1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D5B01B-8261-413B-B4A6-6EF9DC32D8C9}" type="slidenum">
              <a:rPr lang="en-CA" altLang="fr-FR"/>
              <a:pPr/>
              <a:t>‹#›</a:t>
            </a:fld>
            <a:endParaRPr lang="en-CA" altLang="fr-FR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7E3E377F-C3F5-A031-AC92-5AAF110FF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654549"/>
            <a:ext cx="5619750" cy="34909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10" name="Header Placeholder 9">
            <a:extLst>
              <a:ext uri="{FF2B5EF4-FFF2-40B4-BE49-F238E27FC236}">
                <a16:creationId xmlns:a16="http://schemas.microsoft.com/office/drawing/2014/main" id="{93C9E74F-27DA-9F8E-501D-A6302DAC2E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11" name="Slide Image Placeholder 10">
            <a:extLst>
              <a:ext uri="{FF2B5EF4-FFF2-40B4-BE49-F238E27FC236}">
                <a16:creationId xmlns:a16="http://schemas.microsoft.com/office/drawing/2014/main" id="{D9998103-8678-1E21-D05F-780D3C888E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2263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7700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1550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6988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3573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48289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3003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597718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1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760021"/>
            <a:ext cx="5619750" cy="785057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477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avons révisé avec vous la formation du féminin et du pluriel des adjectifs, maintenant il faut dire quelques mots à propos de l’emploi de ces formes dans des contextes différents. L’accord des adjectifs. 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1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385384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760021"/>
            <a:ext cx="5619750" cy="7850579"/>
          </a:xfrm>
          <a:prstGeom prst="rect">
            <a:avLst/>
          </a:prstGeo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noms employés comme adjectifs de couleur sont en général invariables.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veste marron, des cravates orange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vous invite à consulter une liste complète de ces adjectifs dans la rubrique "Coin du spécialiste"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avons quelques exceptions à cette règle: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mots suivants </a:t>
            </a:r>
            <a:r>
              <a:rPr lang="fr-CA" sz="18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rose, fauve, incarnat, pourpre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fr-CA" sz="18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écarlate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s'accordent avec le nom qu'ils qualifient. On les perçoit comme de simples adjectifs au lieu de les considérer comme des noms en fonction des adjectifs.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chemises </a:t>
            </a:r>
            <a:r>
              <a:rPr lang="fr-CA" sz="18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roses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voitures </a:t>
            </a:r>
            <a:r>
              <a:rPr lang="fr-CA" sz="18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fauves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les deux cas nous ajoutons une marque du pluriel "s".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10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870481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760021"/>
            <a:ext cx="5619750" cy="785057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Finalement, j'aimerais faire quelques observations concernant l'emploi de certains adjectifs: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Quand l'adjectif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différent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placé devant un nom dans le sens de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certains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il est pluriel et on n'emploie pas d'article.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</a:t>
            </a:r>
            <a:r>
              <a:rPr lang="fr-CA" sz="18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Différentes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personnes l’ont avoué.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Ne confondez pas l'adjectif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terrible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l'adjectif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horrible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fait un temps </a:t>
            </a:r>
            <a:r>
              <a:rPr lang="fr-CA" sz="18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horrible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(ce qui signifie un temps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très mauvais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fait un vent </a:t>
            </a:r>
            <a:r>
              <a:rPr lang="fr-CA" sz="18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terrible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(terrible a le sens de "violent" ou "effrayant")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Nouveau, neuf</a:t>
            </a:r>
            <a:b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l'adjectif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nouveau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signifie récent, connu depuis peu, ou autre, supplémentaire)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Venez voir ma </a:t>
            </a:r>
            <a:r>
              <a:rPr lang="fr-CA" sz="18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nouvelle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maison.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(=une autre) (donc, cela veut dire que j'ai deux maisons, et je vous invite à voir mon autre maison).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Alors que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neuf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 le sens de "fait depuis peu, qui n'a pas ou presque pas servi")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Ainsi, la phrase « 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C'est une maison </a:t>
            </a:r>
            <a:r>
              <a:rPr lang="fr-CA" sz="18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neuve 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ignifie que cette maison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vient d'être finie)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faites attention à la traduction du verbe anglais "to </a:t>
            </a:r>
            <a:r>
              <a:rPr lang="fr-CA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quand il est employé avec un adjectif, il sera traduit en français par le verbe "rendre". N'employez jamais le verbe faire dans ce contexte.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situation le </a:t>
            </a:r>
            <a:r>
              <a:rPr lang="fr-CA" sz="18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rendra nerveux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la longue. 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11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66640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760021"/>
            <a:ext cx="5619750" cy="7850579"/>
          </a:xfrm>
          <a:prstGeom prst="rect">
            <a:avLst/>
          </a:prstGeo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L’adjectif s’accorde en genre (masculin ou féminin) et en nombre (singulier ou pluriel) avec le nom ou le pronom auquel il se rapporte.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fille est courageus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Dans cet exemple l’adjectif  « courageuse » s’accorde avec le nom « la fille », c’est pour cette raison que l'adjectif « courageuse » est au féminin et au singulier)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Ils sont inquiet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(Nous accordons l’adjectif « inquiets »  avec le pronom « ils » qui est masculin et pluriel) 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2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683215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760021"/>
            <a:ext cx="5619750" cy="78505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l’adjectif se rapporte aux plusieurs noms ou pronoms , l’adjectif est masculin quand les noms ou les pronoms sont 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masculins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Le livre, le cahier et le dictionnaire sont ferm</a:t>
            </a:r>
            <a:r>
              <a:rPr lang="fr-CA" sz="18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(l’adjectif « fermés »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masculin,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 tous les noms auxquels il se rapporte sont au masculin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L’adjectif sera aussi masculin quand les noms ou les pronoms auxquels il se rapporte sont de 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genres différents :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Marie, Julie et Pierre sont très heureu</a:t>
            </a:r>
            <a:r>
              <a:rPr lang="fr-CA" sz="18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(l’adjectif est toujours masculin)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  <a:tabLst>
                <a:tab pos="914400" algn="l"/>
              </a:tabLs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L’adjectif est  féminin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 les noms ou les pronoms sont aussi tous 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féminins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poire et la pêche sont délicieu</a:t>
            </a:r>
            <a:r>
              <a:rPr lang="fr-CA" sz="18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3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481253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760021"/>
            <a:ext cx="5619750" cy="785057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 adjectifs au singulier peuvent qualifier un nom pluriel :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</a:t>
            </a:r>
            <a:r>
              <a:rPr lang="fr-CA" sz="1800" b="1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première et deuxième </a:t>
            </a:r>
            <a:r>
              <a:rPr lang="fr-CA" sz="1800" b="1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sont pas claires.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cette phrase les adjectifs (première et deuxième) sont au singulier, parce qu’il s’agit des deux « questions » :  la première question et la deuxième question.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 cas d’un nom collectif, l’adjectif s’accorde avec le nom ou avec son complément selon le sens.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comprendre mieux de quoi il s’agit, considérons les deux phrases suivantes :</a:t>
            </a:r>
          </a:p>
          <a:p>
            <a:pPr marL="342900" marR="0" lvl="0" indent="-3429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groupe de filles bruyant (c’est un groupe qui est bruyant),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nous pouvons aussi dire </a:t>
            </a:r>
          </a:p>
          <a:p>
            <a:pPr marL="342900" marR="0" lvl="0" indent="-3429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groupe de filles bruyantes (nous faisons l'accord avec le complément du nom collectif « les filles »)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  <a:tabLst>
                <a:tab pos="-57150" algn="l"/>
              </a:tabLs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les deux exemples précédents la différence de sens n’est pas très évidente, parce que l’adjectif bruyant peut qualifier « un groupe » ainsi que «les filles ».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  <a:tabLst>
                <a:tab pos="-57150" algn="l"/>
              </a:tabLs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parfois nous rencontrons des adjectifs qui ne peuvent qualifier qu'un seul mot dans la construction avec un nom collectif. Par exemple,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  <a:tabLst>
                <a:tab pos="-57150" algn="l"/>
              </a:tabLs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tas de feuilles élevé – dans cette construction nous accordons l’adjectif « élevé » avec le nom collectif « tas ». Nous ne pouvons pas l’accorder avec le complément « feuilles » parce que cela n'a pas de sens.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  <a:tabLst>
                <a:tab pos="-57150" algn="l"/>
              </a:tabLs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Donc, quand vous rencontrez des constructions « nom collectif + son complément + adjectif » regardez attentivement si l’adjectif peut qualifier les deux noms ou un seul. 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4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556650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760021"/>
            <a:ext cx="5619750" cy="78505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l’expression « avoir l’air » , l’adjectif s’accorde avec le sujet quand il s’agit des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objets, des choses</a:t>
            </a:r>
            <a:b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livres ont l’air usé</a:t>
            </a:r>
            <a:r>
              <a:rPr lang="fr-CA" sz="18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(l’adjectif « usés » s’accorde avec le sujet parce qu’il s’agit de noms de chose (livres). 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 il s’agit de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personnes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nous faisons accord avec </a:t>
            </a:r>
            <a:r>
              <a:rPr lang="fr-CA" sz="1800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l’air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avec le sujet (selon le sens) </a:t>
            </a:r>
          </a:p>
          <a:p>
            <a:pPr marL="228600" marR="0">
              <a:spcBef>
                <a:spcPts val="0"/>
              </a:spcBef>
              <a:spcAft>
                <a:spcPts val="400"/>
              </a:spcAft>
            </a:pP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fille a l’ air inquiet.(c'est-à-dire = elle a une mine inquiète). 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</a:t>
            </a:r>
            <a:r>
              <a:rPr lang="fr-CA" sz="1800" i="1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personnes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ont l’air bavard</a:t>
            </a:r>
            <a:r>
              <a:rPr lang="fr-CA" sz="18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faisons l'accord avec le substantif « personnes » car on ne peut pas avoir une mine bavarde</a:t>
            </a:r>
          </a:p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5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537283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760021"/>
            <a:ext cx="5619750" cy="7850579"/>
          </a:xfrm>
          <a:prstGeom prst="rect">
            <a:avLst/>
          </a:prstGeo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L'adjectif peut aussi s'employer adverbialement, c'est-à-dire, il ne qualifie plus un nom ou un pronom, mais il se rapporte à un verbe ou parfois à un autre adjectif. Dans ces cas, il n'y a pas d'accord, parce que les adverbes sont toujours invariables. </a:t>
            </a:r>
          </a:p>
          <a:p>
            <a:pPr marL="228600" marR="0">
              <a:spcBef>
                <a:spcPts val="0"/>
              </a:spcBef>
              <a:spcAft>
                <a:spcPts val="400"/>
              </a:spcAft>
            </a:pPr>
            <a:r>
              <a:rPr lang="fr-CA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allons rencontrer cet emploi des adjectifs surtout dans des expressions suivantes: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fr-CA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couter (vendre, payer, donner) </a:t>
            </a:r>
            <a:r>
              <a:rPr lang="fr-CA" sz="12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</a:t>
            </a:r>
            <a:endParaRPr lang="fr-CA" sz="12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fr-CA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parler (répondre, répéter) </a:t>
            </a:r>
            <a:r>
              <a:rPr lang="fr-CA" sz="12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fort, haut, bas</a:t>
            </a:r>
            <a:endParaRPr lang="fr-CA" sz="12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fr-CA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voir </a:t>
            </a:r>
            <a:r>
              <a:rPr lang="fr-CA" sz="12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clair</a:t>
            </a:r>
            <a:endParaRPr lang="fr-CA" sz="12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fr-CA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chanter </a:t>
            </a:r>
            <a:r>
              <a:rPr lang="fr-CA" sz="12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faux, juste</a:t>
            </a:r>
            <a:endParaRPr lang="fr-CA" sz="12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fr-CA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sentir </a:t>
            </a:r>
            <a:r>
              <a:rPr lang="fr-CA" sz="12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bon, mauvais, fort</a:t>
            </a:r>
            <a:r>
              <a:rPr lang="fr-CA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fr-CA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travailler </a:t>
            </a:r>
            <a:r>
              <a:rPr lang="fr-CA" sz="12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</a:t>
            </a:r>
            <a:endParaRPr lang="fr-CA" sz="12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fr-CA" sz="12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</a:t>
            </a:r>
            <a:r>
              <a:rPr lang="fr-CA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intéressante 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fr-CA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 marR="0">
              <a:spcBef>
                <a:spcPts val="0"/>
              </a:spcBef>
              <a:spcAft>
                <a:spcPts val="400"/>
              </a:spcAft>
            </a:pPr>
            <a:r>
              <a:rPr lang="fr-CA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Tes fleurs sentent </a:t>
            </a:r>
            <a:r>
              <a:rPr lang="fr-CA" sz="12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</a:t>
            </a:r>
            <a:r>
              <a:rPr lang="fr-CA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- dans cet exemple « bon » qualifie le verbe, donc, il ne s'agit plus d'un adjectif, mais plutôt d'un adverbe, c'est pour cette raison qu'il reste invariable.</a:t>
            </a:r>
          </a:p>
          <a:p>
            <a:pPr marL="228600" marR="0">
              <a:spcBef>
                <a:spcPts val="0"/>
              </a:spcBef>
              <a:spcAft>
                <a:spcPts val="400"/>
              </a:spcAft>
            </a:pPr>
            <a:r>
              <a:rPr lang="fr-CA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Encore un exemple: Ces robes coûtent très </a:t>
            </a:r>
            <a:r>
              <a:rPr lang="fr-CA" sz="12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</a:t>
            </a:r>
            <a:r>
              <a:rPr lang="fr-CA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28600" marR="0">
              <a:spcBef>
                <a:spcPts val="0"/>
              </a:spcBef>
              <a:spcAft>
                <a:spcPts val="400"/>
              </a:spcAft>
            </a:pPr>
            <a:r>
              <a:rPr lang="fr-CA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autre exemple : C’est une histoire </a:t>
            </a:r>
            <a:r>
              <a:rPr lang="fr-CA" sz="12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</a:t>
            </a:r>
            <a:r>
              <a:rPr lang="fr-CA" sz="12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intéressante. (dans ce dernier exemple, « fort » joue un rôle d’un adverbe et qualifie l’adjectif « intéressante », c’est pour cette raison qu’il reste invariable)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6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849693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760021"/>
            <a:ext cx="5619750" cy="7850579"/>
          </a:xfrm>
          <a:prstGeom prst="rect">
            <a:avLst/>
          </a:prstGeo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adjectifs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demi, mi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sont invariables quand ils précèdent le nom (il y a alors un trait d'union entre l'adjectif et le nom) :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une demi-heure, à mi-voix, nu-tête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Mais, quand ces adjectifs sont employés après le nom, il faut faire l'accord avec le nom auquel il se rapporte: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page et demi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(demie avec "e" à la fin), une tête nu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400"/>
              </a:spcAft>
            </a:pPr>
            <a:b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7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780843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760021"/>
            <a:ext cx="5619750" cy="78505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L'adjectif « possible » reste invariable quand il est employé au superlatif (le plus possible ou le moins possible). Par exemple,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Donnez-moi </a:t>
            </a:r>
            <a:r>
              <a:rPr lang="fr-CA" sz="1800" i="1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statistiques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plus récentes possibl</a:t>
            </a:r>
            <a:r>
              <a:rPr lang="fr-CA" sz="18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J’ai essayé d’oublier le moins </a:t>
            </a:r>
            <a:r>
              <a:rPr lang="fr-CA" sz="1800" i="1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noms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possibl</a:t>
            </a:r>
            <a:r>
              <a:rPr lang="fr-CA" sz="18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ces deux exemples l'adjectif possible ne change pas.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n'allons pas accorder les adjectifs après les locutions suivantes: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quelqu’un de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 de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quelque chose de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rien de </a:t>
            </a: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J’ai vu </a:t>
            </a:r>
            <a:r>
              <a:rPr lang="fr-CA" sz="1800" i="1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quelque chose de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joli.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("joli" reste invariable)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n’avons trouvé </a:t>
            </a:r>
            <a:r>
              <a:rPr lang="fr-CA" sz="1800" i="1" u="sng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 d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’important.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(l'adjectif "important" ne change pas non plus)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L’adjectif reste aussi toujours invariable quand il s’emploie après la structure « c’est ».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as regardé cette nouvelle série? C’est génial! – l’adjectif « génial » reste invariable.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J’adore les cerises fraîches. C’est délicieux. – l’adjectif « délicieux » ne s’accorde pas avec « cerises ». 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8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4217299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760021"/>
            <a:ext cx="5619750" cy="78505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Certains adjectifs de couleur sont aussi invariables. C'est le cas des adjectifs de couleurs composés, c'est-à-dire des adjectifs qui se forment à l'aide de deux adjectifs: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vestes </a:t>
            </a:r>
            <a:r>
              <a:rPr lang="fr-CA" sz="18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bleu vert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(les deux adjectifs de couleurs restent invariables)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encore un exemple: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cravate </a:t>
            </a:r>
            <a:r>
              <a:rPr lang="fr-CA" sz="18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bleu foncé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(bleu foncé - étant un adjectif de couleur composé - ne s'accorde pas avec le substantif auquel il se rapporte).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faut aussi faire attention aux adjectifs qui se composent de deux couleurs et qui sont coordonnées par une conjonction "et" : par exemple,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vaches noir </a:t>
            </a:r>
            <a:r>
              <a:rPr lang="fr-CA" sz="1800" b="1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blanc.</a:t>
            </a:r>
            <a:b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ne faisons pas l'accord avec le nom "vache" si "ces vaches ont toutes du noir et du blanc".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Mais,  Nous allons faire l'accord, dans le cas où "certaines vaches sont entièrement </a:t>
            </a:r>
            <a:b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noires, d’autres blanches". Faites-y attention.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9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86660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DE79CEFA-2D76-4688-AD2D-E2C450F326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383" y="3175"/>
            <a:ext cx="12481560" cy="52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91430" tIns="45715" rIns="91430" bIns="45715" anchor="ctr"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marL="114300" indent="0" algn="l" eaLnBrk="1" hangingPunct="1"/>
            <a:endParaRPr lang="en-CA" altLang="fr-FR" sz="1800">
              <a:solidFill>
                <a:srgbClr val="E7DE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2DEFA06B-589B-4D17-ABB4-D5F4AEAF190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2382" y="546100"/>
            <a:ext cx="12490704" cy="0"/>
          </a:xfrm>
          <a:prstGeom prst="line">
            <a:avLst/>
          </a:prstGeom>
          <a:noFill/>
          <a:ln w="254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214" y="3588563"/>
            <a:ext cx="10300303" cy="600144"/>
          </a:xfrm>
        </p:spPr>
        <p:txBody>
          <a:bodyPr anchor="b"/>
          <a:lstStyle>
            <a:lvl1pPr marL="0" indent="0" algn="ctr">
              <a:buNone/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  <a:lvl2pPr marL="324714" indent="0">
              <a:buNone/>
              <a:defRPr sz="1300"/>
            </a:lvl2pPr>
            <a:lvl3pPr marL="649429" indent="0">
              <a:buNone/>
              <a:defRPr sz="1100"/>
            </a:lvl3pPr>
            <a:lvl4pPr marL="974143" indent="0">
              <a:buNone/>
              <a:defRPr sz="1000"/>
            </a:lvl4pPr>
            <a:lvl5pPr marL="1298859" indent="0">
              <a:buNone/>
              <a:defRPr sz="1000"/>
            </a:lvl5pPr>
            <a:lvl6pPr marL="1623573" indent="0">
              <a:buNone/>
              <a:defRPr sz="1000"/>
            </a:lvl6pPr>
            <a:lvl7pPr marL="1948289" indent="0">
              <a:buNone/>
              <a:defRPr sz="1000"/>
            </a:lvl7pPr>
            <a:lvl8pPr marL="2273003" indent="0">
              <a:buNone/>
              <a:defRPr sz="1000"/>
            </a:lvl8pPr>
            <a:lvl9pPr marL="2597718" indent="0">
              <a:buNone/>
              <a:defRPr sz="1000"/>
            </a:lvl9pPr>
          </a:lstStyle>
          <a:p>
            <a:pPr lvl="0"/>
            <a:r>
              <a:rPr lang="fr-CA" noProof="0"/>
              <a:t>Click to </a:t>
            </a:r>
            <a:r>
              <a:rPr lang="fr-CA" noProof="0" err="1"/>
              <a:t>edit</a:t>
            </a:r>
            <a:r>
              <a:rPr lang="fr-CA" noProof="0"/>
              <a:t> Master </a:t>
            </a:r>
            <a:r>
              <a:rPr lang="fr-CA" noProof="0" err="1"/>
              <a:t>text</a:t>
            </a:r>
            <a:r>
              <a:rPr lang="fr-CA" noProof="0"/>
              <a:t>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05346" y="1832791"/>
            <a:ext cx="10300303" cy="1755775"/>
          </a:xfrm>
        </p:spPr>
        <p:txBody>
          <a:bodyPr/>
          <a:lstStyle>
            <a:lvl1pPr algn="ctr">
              <a:defRPr sz="5400" b="1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CA" noProof="0"/>
              <a:t>Click to </a:t>
            </a:r>
            <a:r>
              <a:rPr lang="fr-CA" noProof="0" err="1"/>
              <a:t>edit</a:t>
            </a:r>
            <a:r>
              <a:rPr lang="fr-CA" noProof="0"/>
              <a:t> Master </a:t>
            </a:r>
            <a:r>
              <a:rPr lang="fr-CA" noProof="0" err="1"/>
              <a:t>title</a:t>
            </a:r>
            <a:r>
              <a:rPr lang="fr-CA" noProof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24560822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9884451-B965-44E7-8CA0-2D148555CA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4523" y="0"/>
            <a:ext cx="11747992" cy="546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marL="90488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CA" altLang="fr-FR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4F16698-043D-4F64-ACD6-D3D2C341ED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" y="3175"/>
            <a:ext cx="12482511" cy="52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91430" tIns="45715" rIns="91430" bIns="45715" anchor="ctr"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marL="114300" indent="0" algn="l" eaLnBrk="1" hangingPunct="1"/>
            <a:fld id="{9AF3920E-325C-49B2-ADF6-7433734FB2B9}" type="slidenum">
              <a:rPr lang="en-CA" altLang="fr-FR" sz="1800">
                <a:solidFill>
                  <a:srgbClr val="E7DE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14300" indent="0" algn="l" eaLnBrk="1" hangingPunct="1"/>
              <a:t>‹#›</a:t>
            </a:fld>
            <a:endParaRPr lang="en-CA" altLang="fr-FR" sz="1800">
              <a:solidFill>
                <a:srgbClr val="E7DE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17C2E182-9094-492E-8C8C-BDB4202A9A5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763" y="546100"/>
            <a:ext cx="12490704" cy="0"/>
          </a:xfrm>
          <a:prstGeom prst="line">
            <a:avLst/>
          </a:prstGeom>
          <a:noFill/>
          <a:ln w="254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527" y="10002"/>
            <a:ext cx="11745827" cy="511175"/>
          </a:xfrm>
          <a:noFill/>
          <a:ln>
            <a:noFill/>
          </a:ln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CA" noProof="0"/>
              <a:t>Click to </a:t>
            </a:r>
            <a:r>
              <a:rPr lang="fr-CA" noProof="0" err="1"/>
              <a:t>edit</a:t>
            </a:r>
            <a:r>
              <a:rPr lang="fr-CA" noProof="0"/>
              <a:t> Master </a:t>
            </a:r>
            <a:r>
              <a:rPr lang="fr-CA" noProof="0" err="1"/>
              <a:t>title</a:t>
            </a:r>
            <a:r>
              <a:rPr lang="fr-CA" noProof="0"/>
              <a:t> style1</a:t>
            </a:r>
          </a:p>
        </p:txBody>
      </p:sp>
    </p:spTree>
    <p:extLst>
      <p:ext uri="{BB962C8B-B14F-4D97-AF65-F5344CB8AC3E}">
        <p14:creationId xmlns:p14="http://schemas.microsoft.com/office/powerpoint/2010/main" val="92049012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060CFF8-BD1B-4549-9D1F-8B416F17A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82566"/>
            <a:ext cx="124825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79" tIns="36079" rIns="36079" bIns="360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4059F20-EB8F-4F40-9991-37A700CCA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868" y="1992313"/>
            <a:ext cx="1004277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79" tIns="36079" rIns="36079" bIns="360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fr-FR">
                <a:sym typeface="Gill Sans" charset="0"/>
              </a:rPr>
              <a:t>Second level</a:t>
            </a:r>
          </a:p>
          <a:p>
            <a:pPr lvl="2"/>
            <a:r>
              <a:rPr lang="en-US" altLang="fr-FR">
                <a:sym typeface="Gill Sans" charset="0"/>
              </a:rPr>
              <a:t>Third level</a:t>
            </a:r>
          </a:p>
          <a:p>
            <a:pPr lvl="3"/>
            <a:r>
              <a:rPr lang="en-US" altLang="fr-FR">
                <a:sym typeface="Gill Sans" charset="0"/>
              </a:rPr>
              <a:t>Fourth level</a:t>
            </a:r>
          </a:p>
          <a:p>
            <a:pPr lvl="4"/>
            <a:r>
              <a:rPr lang="en-US" altLang="fr-FR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 i="0" u="none">
          <a:solidFill>
            <a:schemeClr val="tx1"/>
          </a:solidFill>
          <a:latin typeface="Arial" pitchFamily="34" charset="0"/>
          <a:ea typeface="+mj-ea"/>
          <a:cs typeface="Arial" pitchFamily="34" charset="0"/>
          <a:sym typeface="Gill San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5pPr>
      <a:lvl6pPr marL="324714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9429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74143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98859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93725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8050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 b="0" i="0" u="none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23963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39875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55788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82805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07519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2234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56949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714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42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14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85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57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28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300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718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99ABD-D007-4454-9472-45008E8F0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550" y="2193928"/>
            <a:ext cx="7772400" cy="1395413"/>
          </a:xfrm>
        </p:spPr>
        <p:txBody>
          <a:bodyPr/>
          <a:lstStyle/>
          <a:p>
            <a:pPr>
              <a:defRPr/>
            </a:pPr>
            <a:r>
              <a:rPr lang="fr-FR" sz="5400" b="1" dirty="0">
                <a:solidFill>
                  <a:srgbClr val="3337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</a:t>
            </a:r>
            <a:r>
              <a:rPr lang="fr-FR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acco</a:t>
            </a:r>
            <a:r>
              <a:rPr lang="fr-FR" sz="5400" b="1" dirty="0">
                <a:solidFill>
                  <a:srgbClr val="3337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rd des adjectifs</a:t>
            </a:r>
            <a:endParaRPr lang="fr-FR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EB768-2318-2412-44DA-4AC68DFD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Adjectifs de couleur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568852-1487-C070-AD86-67FBB3208336}"/>
              </a:ext>
            </a:extLst>
          </p:cNvPr>
          <p:cNvGrpSpPr/>
          <p:nvPr/>
        </p:nvGrpSpPr>
        <p:grpSpPr>
          <a:xfrm rot="3148776">
            <a:off x="7827956" y="-485578"/>
            <a:ext cx="7444768" cy="2326838"/>
            <a:chOff x="-71198" y="-633178"/>
            <a:chExt cx="7444768" cy="23268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350D115-3CDC-4B1E-FD92-C716AEBCDD04}"/>
                </a:ext>
              </a:extLst>
            </p:cNvPr>
            <p:cNvSpPr/>
            <p:nvPr/>
          </p:nvSpPr>
          <p:spPr bwMode="auto">
            <a:xfrm rot="20571616">
              <a:off x="689635" y="-633178"/>
              <a:ext cx="5694675" cy="2326838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57E3465-C882-7EB1-2164-CD02D4CBACDC}"/>
                </a:ext>
              </a:extLst>
            </p:cNvPr>
            <p:cNvSpPr txBox="1"/>
            <p:nvPr/>
          </p:nvSpPr>
          <p:spPr>
            <a:xfrm rot="20549814">
              <a:off x="-71198" y="847056"/>
              <a:ext cx="7444768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342900" marR="0" lvl="0" indent="-342900" algn="ctr" defTabSz="914400" eaLnBrk="0" latinLnBrk="0" hangingPunct="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tabLst/>
                <a:defRPr kumimoji="0" sz="9600" b="1" i="0" u="none" strike="noStrike" kern="0" cap="none" spc="0" normalizeH="0" baseline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Dreaming Outloud Pro" panose="020B0604020202020204" pitchFamily="66" charset="0"/>
                  <a:cs typeface="Dreaming Outloud Pro" panose="020B0604020202020204" pitchFamily="66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fr-FR" sz="4800" dirty="0">
                  <a:latin typeface="Cubano" panose="00000500000000000000" pitchFamily="50" charset="0"/>
                </a:rPr>
                <a:t>invariable</a:t>
              </a:r>
              <a:endParaRPr lang="fr-CA" sz="4800" dirty="0">
                <a:latin typeface="Cubano" panose="00000500000000000000" pitchFamily="50" charset="0"/>
              </a:endParaRPr>
            </a:p>
          </p:txBody>
        </p:sp>
      </p:grpSp>
      <p:pic>
        <p:nvPicPr>
          <p:cNvPr id="21" name="Picture 13">
            <a:extLst>
              <a:ext uri="{FF2B5EF4-FFF2-40B4-BE49-F238E27FC236}">
                <a16:creationId xmlns:a16="http://schemas.microsoft.com/office/drawing/2014/main" id="{0747B92D-B54C-A444-EDFC-C3B5DF3EE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02371">
            <a:off x="-46897" y="2261529"/>
            <a:ext cx="15081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>
            <a:extLst>
              <a:ext uri="{FF2B5EF4-FFF2-40B4-BE49-F238E27FC236}">
                <a16:creationId xmlns:a16="http://schemas.microsoft.com/office/drawing/2014/main" id="{AA3596B9-AE91-EFCC-883F-DFC6BD3F5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0" y="2238298"/>
            <a:ext cx="9588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FA670580-344C-B207-5AD4-569B86D8B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66" y="1597742"/>
            <a:ext cx="15240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D7240DDA-C9AB-2852-B3E9-57EFE08B7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04" y="2016842"/>
            <a:ext cx="18430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11">
            <a:extLst>
              <a:ext uri="{FF2B5EF4-FFF2-40B4-BE49-F238E27FC236}">
                <a16:creationId xmlns:a16="http://schemas.microsoft.com/office/drawing/2014/main" id="{D7FC3997-0147-7F8A-7491-1EC269D074FF}"/>
              </a:ext>
            </a:extLst>
          </p:cNvPr>
          <p:cNvGrpSpPr>
            <a:grpSpLocks/>
          </p:cNvGrpSpPr>
          <p:nvPr/>
        </p:nvGrpSpPr>
        <p:grpSpPr bwMode="auto">
          <a:xfrm>
            <a:off x="7701311" y="1857349"/>
            <a:ext cx="2847975" cy="4602162"/>
            <a:chOff x="6172200" y="2027806"/>
            <a:chExt cx="2847975" cy="460159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FA56AE-1820-C139-E1F8-0F343DB20429}"/>
                </a:ext>
              </a:extLst>
            </p:cNvPr>
            <p:cNvSpPr/>
            <p:nvPr/>
          </p:nvSpPr>
          <p:spPr bwMode="auto">
            <a:xfrm>
              <a:off x="6172200" y="6399241"/>
              <a:ext cx="2847975" cy="23015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CA" sz="900" dirty="0">
                  <a:solidFill>
                    <a:srgbClr val="FFFFFF">
                      <a:lumMod val="50000"/>
                    </a:srgbClr>
                  </a:solidFill>
                  <a:latin typeface="Arial" charset="0"/>
                  <a:cs typeface="+mn-cs"/>
                </a:rPr>
                <a:t>© Pink </a:t>
              </a:r>
              <a:r>
                <a:rPr lang="fr-CA" sz="900" dirty="0" err="1">
                  <a:solidFill>
                    <a:srgbClr val="FFFFFF">
                      <a:lumMod val="50000"/>
                    </a:srgbClr>
                  </a:solidFill>
                  <a:latin typeface="Arial" charset="0"/>
                  <a:cs typeface="+mn-cs"/>
                </a:rPr>
                <a:t>Sherbet</a:t>
              </a:r>
              <a:r>
                <a:rPr lang="fr-CA" sz="900" dirty="0">
                  <a:solidFill>
                    <a:srgbClr val="FFFFFF">
                      <a:lumMod val="50000"/>
                    </a:srgbClr>
                  </a:solidFill>
                  <a:latin typeface="Arial" charset="0"/>
                  <a:cs typeface="+mn-cs"/>
                </a:rPr>
                <a:t> </a:t>
              </a:r>
              <a:r>
                <a:rPr lang="fr-CA" sz="900" dirty="0" err="1">
                  <a:solidFill>
                    <a:srgbClr val="FFFFFF">
                      <a:lumMod val="50000"/>
                    </a:srgbClr>
                  </a:solidFill>
                  <a:latin typeface="Arial" charset="0"/>
                  <a:cs typeface="+mn-cs"/>
                </a:rPr>
                <a:t>Photography</a:t>
              </a:r>
              <a:r>
                <a:rPr lang="fr-CA" sz="900" dirty="0">
                  <a:solidFill>
                    <a:srgbClr val="FFFFFF">
                      <a:lumMod val="50000"/>
                    </a:srgbClr>
                  </a:solidFill>
                  <a:latin typeface="Arial" charset="0"/>
                  <a:cs typeface="+mn-cs"/>
                </a:rPr>
                <a:t>, Flickr.com</a:t>
              </a:r>
            </a:p>
          </p:txBody>
        </p:sp>
        <p:pic>
          <p:nvPicPr>
            <p:cNvPr id="27" name="Picture 11">
              <a:extLst>
                <a:ext uri="{FF2B5EF4-FFF2-40B4-BE49-F238E27FC236}">
                  <a16:creationId xmlns:a16="http://schemas.microsoft.com/office/drawing/2014/main" id="{9D947263-EA31-BF32-B0AF-4E2C47C09F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27806"/>
              <a:ext cx="2847975" cy="4425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B6A30D1-36CA-EFBF-4043-CAAA918EF0FF}"/>
              </a:ext>
            </a:extLst>
          </p:cNvPr>
          <p:cNvSpPr txBox="1"/>
          <p:nvPr/>
        </p:nvSpPr>
        <p:spPr>
          <a:xfrm rot="5400000">
            <a:off x="-977900" y="7032548"/>
            <a:ext cx="2209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+mn-cs"/>
              </a:rPr>
              <a:t>© clipart.com</a:t>
            </a:r>
            <a:endParaRPr lang="fr-CA" sz="1800" dirty="0">
              <a:latin typeface="Arial" charset="0"/>
              <a:cs typeface="+mn-cs"/>
            </a:endParaRPr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91F84A81-E4B4-076D-925E-D4C035798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20" y="5752383"/>
            <a:ext cx="11652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69D0B30B-B743-1EB8-6E72-C198C7F3A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69188">
            <a:off x="5243688" y="4947520"/>
            <a:ext cx="12160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790AED-8EF8-50DF-2557-9980BD9EFCBD}"/>
              </a:ext>
            </a:extLst>
          </p:cNvPr>
          <p:cNvCxnSpPr/>
          <p:nvPr/>
        </p:nvCxnSpPr>
        <p:spPr>
          <a:xfrm rot="16200000" flipH="1">
            <a:off x="5050806" y="5224539"/>
            <a:ext cx="1598613" cy="114300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25E2C7-9606-92CB-DBC4-7FEF871734E1}"/>
              </a:ext>
            </a:extLst>
          </p:cNvPr>
          <p:cNvCxnSpPr/>
          <p:nvPr/>
        </p:nvCxnSpPr>
        <p:spPr>
          <a:xfrm flipV="1">
            <a:off x="5050013" y="5149132"/>
            <a:ext cx="1524000" cy="121920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E67E58F-AD7F-01C7-3B81-5E03A26AC1F9}"/>
              </a:ext>
            </a:extLst>
          </p:cNvPr>
          <p:cNvCxnSpPr/>
          <p:nvPr/>
        </p:nvCxnSpPr>
        <p:spPr>
          <a:xfrm rot="16200000" flipH="1">
            <a:off x="1142075" y="5918277"/>
            <a:ext cx="836613" cy="76200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0258EA7-560C-7B25-462F-0A7909613FBD}"/>
              </a:ext>
            </a:extLst>
          </p:cNvPr>
          <p:cNvCxnSpPr/>
          <p:nvPr/>
        </p:nvCxnSpPr>
        <p:spPr>
          <a:xfrm flipV="1">
            <a:off x="1026982" y="5880970"/>
            <a:ext cx="1143000" cy="81280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EE7BFCC2-E444-D819-1AFB-76BA9A0A8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166" y="1269130"/>
            <a:ext cx="82296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2800" b="0" i="1" u="none" strike="noStrike" kern="0" cap="none" spc="0" normalizeH="0" baseline="0" noProof="0" dirty="0">
              <a:ln>
                <a:noFill/>
              </a:ln>
              <a:solidFill>
                <a:srgbClr val="333766"/>
              </a:solidFill>
              <a:effectLst/>
              <a:uLnTx/>
              <a:uFillTx/>
              <a:latin typeface="Arial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800" b="0" i="1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	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une veste 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marr</a:t>
            </a:r>
            <a:r>
              <a:rPr kumimoji="0" lang="fr-CA" alt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on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des cravates 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orang</a:t>
            </a:r>
            <a:r>
              <a:rPr kumimoji="0" lang="fr-CA" alt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e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des habits 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crevett</a:t>
            </a:r>
            <a:r>
              <a:rPr kumimoji="0" lang="fr-CA" alt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e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des cheveux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 poivr</a:t>
            </a:r>
            <a:r>
              <a:rPr kumimoji="0" lang="fr-CA" alt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 et se</a:t>
            </a:r>
            <a:r>
              <a:rPr kumimoji="0" lang="fr-CA" alt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l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12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</a:endParaRP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Mais!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rose, fauve </a:t>
            </a:r>
            <a:r>
              <a:rPr kumimoji="0" lang="fr-CA" alt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(=</a:t>
            </a:r>
            <a:r>
              <a:rPr kumimoji="0" lang="fr-CA" altLang="fr-FR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fawn</a:t>
            </a:r>
            <a:r>
              <a:rPr kumimoji="0" lang="fr-CA" alt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incarnat, pourpre </a:t>
            </a:r>
            <a:r>
              <a:rPr kumimoji="0" lang="fr-CA" alt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(=</a:t>
            </a:r>
            <a:r>
              <a:rPr kumimoji="0" lang="fr-CA" altLang="fr-FR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crimson</a:t>
            </a:r>
            <a:r>
              <a:rPr kumimoji="0" lang="fr-CA" alt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	Ex.: des chemises </a:t>
            </a:r>
            <a:r>
              <a:rPr kumimoji="0" lang="fr-CA" alt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rose</a:t>
            </a:r>
            <a:r>
              <a:rPr kumimoji="0" lang="fr-CA" altLang="fr-FR" sz="2400" b="1" i="1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s</a:t>
            </a:r>
          </a:p>
          <a:p>
            <a:pPr marL="1257300" marR="0" lvl="2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          </a:t>
            </a:r>
            <a:r>
              <a:rPr kumimoji="0" lang="fr-CA" altLang="fr-FR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des papillons</a:t>
            </a:r>
            <a:r>
              <a:rPr kumimoji="0" lang="fr-CA" altLang="fr-FR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 fauve</a:t>
            </a:r>
            <a:r>
              <a:rPr kumimoji="0" lang="fr-CA" altLang="fr-FR" b="1" i="1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fr-CA" altLang="fr-FR" sz="1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		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	</a:t>
            </a:r>
            <a:endParaRPr kumimoji="0" lang="fr-CA" altLang="fr-FR" sz="2400" b="1" i="1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E54F1A-CCE1-46C2-E25D-D373C779CB43}"/>
              </a:ext>
            </a:extLst>
          </p:cNvPr>
          <p:cNvSpPr txBox="1"/>
          <p:nvPr/>
        </p:nvSpPr>
        <p:spPr>
          <a:xfrm>
            <a:off x="965607" y="927653"/>
            <a:ext cx="7300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sym typeface="Gill Sans" charset="0"/>
              </a:rPr>
              <a:t>Noms comme couleur 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sym typeface="Gill Sans" charset="0"/>
              </a:rPr>
              <a:t>(=</a:t>
            </a:r>
            <a:r>
              <a:rPr kumimoji="0" lang="fr-CA" altLang="fr-FR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sym typeface="Gill Sans" charset="0"/>
              </a:rPr>
              <a:t>invaribale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sym typeface="Gill Sans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030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E143-C3F0-EDCB-5D84-5CF753E5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Quelques observations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B24D779-E6AF-E063-8104-13203D512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03" y="792470"/>
            <a:ext cx="91440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fr-CA" altLang="fr-FR" sz="2400" b="1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Différent(e)s </a:t>
            </a:r>
            <a:br>
              <a:rPr kumimoji="0" lang="fr-CA" altLang="fr-FR" sz="2400" b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</a:br>
            <a:r>
              <a:rPr kumimoji="0" lang="fr-CA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(=certains, divers). Pas d’article.</a:t>
            </a:r>
            <a:br>
              <a:rPr kumimoji="0" lang="fr-CA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</a:br>
            <a:r>
              <a:rPr kumimoji="0" lang="fr-FR" altLang="fr-FR" sz="20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</a:rPr>
              <a:t>Ex.</a:t>
            </a: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CA" altLang="fr-FR" sz="20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Différentes</a:t>
            </a:r>
            <a:r>
              <a:rPr kumimoji="0" lang="fr-CA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personnes l’ont avoué. </a:t>
            </a:r>
            <a:br>
              <a:rPr kumimoji="0" lang="fr-CA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endParaRPr kumimoji="0" lang="fr-CA" altLang="fr-FR" sz="14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lvl="0" indent="-457200">
              <a:buFontTx/>
              <a:buAutoNum type="arabicParenR"/>
              <a:defRPr/>
            </a:pPr>
            <a:r>
              <a:rPr kumimoji="0" lang="en-US" altLang="fr-FR" sz="2400" b="1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Horrible, terrible</a:t>
            </a:r>
            <a:br>
              <a:rPr kumimoji="0" lang="en-US" altLang="fr-FR" sz="2400" b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</a:br>
            <a:r>
              <a:rPr kumimoji="0" lang="fr-FR" altLang="fr-FR" sz="20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</a:rPr>
              <a:t>Ex.</a:t>
            </a: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Il fait un temps </a:t>
            </a:r>
            <a:r>
              <a:rPr kumimoji="0" lang="fr-FR" altLang="fr-FR" sz="20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horrible</a:t>
            </a: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 (=très mauvais)</a:t>
            </a:r>
            <a:b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	</a:t>
            </a:r>
            <a:r>
              <a:rPr kumimoji="0" lang="fr-FR" altLang="fr-FR" sz="2000" b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Il fait un vent </a:t>
            </a:r>
            <a:r>
              <a:rPr kumimoji="0" lang="fr-FR" altLang="fr-FR" sz="20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terrible</a:t>
            </a: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 (=violent, effrayant)	</a:t>
            </a:r>
            <a:b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endParaRPr lang="fr-CA" altLang="fr-FR" sz="1400" kern="0" dirty="0">
              <a:solidFill>
                <a:srgbClr val="000000"/>
              </a:solidFill>
              <a:latin typeface="Arial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fr-FR" sz="2400" b="1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Nouveau, </a:t>
            </a:r>
            <a:r>
              <a:rPr kumimoji="0" lang="en-US" altLang="fr-FR" sz="2400" b="1" u="none" strike="noStrike" kern="0" cap="none" spc="0" normalizeH="0" baseline="0" noProof="0" dirty="0" err="1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neuf</a:t>
            </a:r>
            <a:br>
              <a:rPr kumimoji="0" lang="en-US" altLang="fr-FR" sz="2400" b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</a:br>
            <a:r>
              <a:rPr kumimoji="0" lang="en-US" altLang="fr-FR" sz="2400" b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- </a:t>
            </a:r>
            <a:r>
              <a:rPr kumimoji="0" lang="fr-FR" altLang="fr-FR" sz="20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nouveau</a:t>
            </a: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= récent, connu depuis peu, ou autre, supplémentaire</a:t>
            </a:r>
            <a:b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fr-FR" altLang="fr-FR" sz="2400" b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</a:rPr>
              <a:t>Ex. </a:t>
            </a: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Venez voir ma </a:t>
            </a:r>
            <a:r>
              <a:rPr kumimoji="0" lang="fr-FR" altLang="fr-FR" sz="20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nouvelle</a:t>
            </a: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maison.</a:t>
            </a:r>
            <a:r>
              <a:rPr kumimoji="0" lang="fr-FR" altLang="fr-FR" sz="24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(=une autre)</a:t>
            </a:r>
            <a:b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- </a:t>
            </a:r>
            <a:r>
              <a:rPr kumimoji="0" lang="fr-FR" altLang="fr-FR" sz="20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neuf</a:t>
            </a: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= fait depuis peu, qui n'a pas ou presque pas servi (</a:t>
            </a:r>
            <a:r>
              <a:rPr kumimoji="0" lang="fr-FR" altLang="fr-FR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brand new</a:t>
            </a: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</a:t>
            </a:r>
            <a:b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fr-FR" altLang="fr-FR" sz="2400" b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</a:rPr>
              <a:t>Ex. </a:t>
            </a: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C'est une maison </a:t>
            </a:r>
            <a:r>
              <a:rPr kumimoji="0" lang="fr-FR" altLang="fr-FR" sz="20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neuve</a:t>
            </a: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 (=qui vient d'être finie) </a:t>
            </a:r>
            <a:b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endParaRPr kumimoji="0" lang="fr-FR" altLang="fr-FR" sz="14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fr-FR" altLang="fr-FR" sz="2400" b="1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Rendre + adjectif</a:t>
            </a:r>
            <a:br>
              <a:rPr kumimoji="0" lang="fr-FR" altLang="fr-FR" sz="2400" b="1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</a:b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to </a:t>
            </a:r>
            <a:r>
              <a:rPr kumimoji="0" lang="fr-FR" altLang="fr-FR" sz="2000" b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make</a:t>
            </a: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= </a:t>
            </a:r>
            <a:r>
              <a:rPr kumimoji="0" lang="fr-FR" altLang="fr-FR" sz="20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rendre</a:t>
            </a: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+ adjectif. </a:t>
            </a:r>
            <a:b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fr-FR" altLang="fr-FR" sz="20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faire</a:t>
            </a:r>
            <a:br>
              <a:rPr kumimoji="0" lang="fr-FR" altLang="fr-FR" sz="20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</a:rPr>
              <a:t> Ex. </a:t>
            </a: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Cette situation le </a:t>
            </a:r>
            <a:r>
              <a:rPr kumimoji="0" lang="fr-FR" altLang="fr-FR" sz="20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rendra nerveux</a:t>
            </a:r>
            <a:r>
              <a:rPr kumimoji="0" lang="fr-FR" altLang="fr-FR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à la longue. </a:t>
            </a:r>
            <a:r>
              <a:rPr kumimoji="0" lang="fr-FR" altLang="fr-FR" sz="1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(=</a:t>
            </a:r>
            <a:r>
              <a:rPr kumimoji="0" lang="fr-FR" altLang="fr-FR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will</a:t>
            </a:r>
            <a:r>
              <a:rPr kumimoji="0" lang="fr-FR" alt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altLang="fr-FR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make</a:t>
            </a:r>
            <a:r>
              <a:rPr kumimoji="0" lang="fr-FR" alt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altLang="fr-FR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him</a:t>
            </a:r>
            <a:r>
              <a:rPr kumimoji="0" lang="fr-FR" alt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altLang="fr-FR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nervous</a:t>
            </a:r>
            <a:r>
              <a:rPr kumimoji="0" lang="fr-FR" altLang="fr-FR" sz="1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</a:t>
            </a:r>
            <a:endParaRPr kumimoji="0" lang="fr-FR" altLang="fr-FR" sz="1800" b="1" u="none" strike="noStrike" kern="0" cap="none" spc="0" normalizeH="0" baseline="0" noProof="0" dirty="0">
              <a:ln>
                <a:noFill/>
              </a:ln>
              <a:solidFill>
                <a:srgbClr val="333766"/>
              </a:solidFill>
              <a:effectLst/>
              <a:uLnTx/>
              <a:uFillTx/>
              <a:latin typeface="Arial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fr-CA" altLang="fr-FR" sz="2400" b="0" u="none" strike="noStrike" kern="0" cap="none" spc="0" normalizeH="0" baseline="0" noProof="0" dirty="0">
              <a:ln>
                <a:noFill/>
              </a:ln>
              <a:solidFill>
                <a:srgbClr val="333766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8D8D44FF-51D0-54AB-1BD5-93F9195E22F1}"/>
              </a:ext>
            </a:extLst>
          </p:cNvPr>
          <p:cNvSpPr/>
          <p:nvPr/>
        </p:nvSpPr>
        <p:spPr bwMode="auto">
          <a:xfrm rot="2120392">
            <a:off x="7693366" y="-1354462"/>
            <a:ext cx="6762683" cy="3233963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6CF47C-A5CB-4EFF-60A7-59D8CE9EFB22}"/>
              </a:ext>
            </a:extLst>
          </p:cNvPr>
          <p:cNvGrpSpPr/>
          <p:nvPr/>
        </p:nvGrpSpPr>
        <p:grpSpPr>
          <a:xfrm>
            <a:off x="8868606" y="-1912492"/>
            <a:ext cx="4126653" cy="5507695"/>
            <a:chOff x="8868606" y="-1912492"/>
            <a:chExt cx="4126653" cy="5507695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22E80673-54D2-4A70-1C50-9A10580BDF86}"/>
                </a:ext>
              </a:extLst>
            </p:cNvPr>
            <p:cNvSpPr/>
            <p:nvPr/>
          </p:nvSpPr>
          <p:spPr bwMode="auto">
            <a:xfrm rot="2808625">
              <a:off x="8272926" y="-862955"/>
              <a:ext cx="5507695" cy="3408622"/>
            </a:xfrm>
            <a:custGeom>
              <a:avLst/>
              <a:gdLst>
                <a:gd name="connsiteX0" fmla="*/ 0 w 6172200"/>
                <a:gd name="connsiteY0" fmla="*/ 3332162 h 3332162"/>
                <a:gd name="connsiteX1" fmla="*/ 3140539 w 6172200"/>
                <a:gd name="connsiteY1" fmla="*/ 0 h 3332162"/>
                <a:gd name="connsiteX2" fmla="*/ 6172200 w 6172200"/>
                <a:gd name="connsiteY2" fmla="*/ 3332162 h 3332162"/>
                <a:gd name="connsiteX3" fmla="*/ 0 w 6172200"/>
                <a:gd name="connsiteY3" fmla="*/ 3332162 h 3332162"/>
                <a:gd name="connsiteX0" fmla="*/ 0 w 5244663"/>
                <a:gd name="connsiteY0" fmla="*/ 3332162 h 3332162"/>
                <a:gd name="connsiteX1" fmla="*/ 3140539 w 5244663"/>
                <a:gd name="connsiteY1" fmla="*/ 0 h 3332162"/>
                <a:gd name="connsiteX2" fmla="*/ 5244663 w 5244663"/>
                <a:gd name="connsiteY2" fmla="*/ 2083076 h 3332162"/>
                <a:gd name="connsiteX3" fmla="*/ 0 w 5244663"/>
                <a:gd name="connsiteY3" fmla="*/ 3332162 h 3332162"/>
                <a:gd name="connsiteX0" fmla="*/ 0 w 5189287"/>
                <a:gd name="connsiteY0" fmla="*/ 3343238 h 3343238"/>
                <a:gd name="connsiteX1" fmla="*/ 3085163 w 5189287"/>
                <a:gd name="connsiteY1" fmla="*/ 0 h 3343238"/>
                <a:gd name="connsiteX2" fmla="*/ 5189287 w 5189287"/>
                <a:gd name="connsiteY2" fmla="*/ 2083076 h 3343238"/>
                <a:gd name="connsiteX3" fmla="*/ 0 w 5189287"/>
                <a:gd name="connsiteY3" fmla="*/ 3343238 h 3343238"/>
                <a:gd name="connsiteX0" fmla="*/ 0 w 5846144"/>
                <a:gd name="connsiteY0" fmla="*/ 3343238 h 3343238"/>
                <a:gd name="connsiteX1" fmla="*/ 3085163 w 5846144"/>
                <a:gd name="connsiteY1" fmla="*/ 0 h 3343238"/>
                <a:gd name="connsiteX2" fmla="*/ 5846144 w 5846144"/>
                <a:gd name="connsiteY2" fmla="*/ 2682260 h 3343238"/>
                <a:gd name="connsiteX3" fmla="*/ 0 w 5846144"/>
                <a:gd name="connsiteY3" fmla="*/ 3343238 h 3343238"/>
                <a:gd name="connsiteX0" fmla="*/ 0 w 5428899"/>
                <a:gd name="connsiteY0" fmla="*/ 3343238 h 3343238"/>
                <a:gd name="connsiteX1" fmla="*/ 3085163 w 5428899"/>
                <a:gd name="connsiteY1" fmla="*/ 0 h 3343238"/>
                <a:gd name="connsiteX2" fmla="*/ 5428899 w 5428899"/>
                <a:gd name="connsiteY2" fmla="*/ 2273165 h 3343238"/>
                <a:gd name="connsiteX3" fmla="*/ 0 w 5428899"/>
                <a:gd name="connsiteY3" fmla="*/ 3343238 h 3343238"/>
                <a:gd name="connsiteX0" fmla="*/ 0 w 5507695"/>
                <a:gd name="connsiteY0" fmla="*/ 3408622 h 3408622"/>
                <a:gd name="connsiteX1" fmla="*/ 3163959 w 5507695"/>
                <a:gd name="connsiteY1" fmla="*/ 0 h 3408622"/>
                <a:gd name="connsiteX2" fmla="*/ 5507695 w 5507695"/>
                <a:gd name="connsiteY2" fmla="*/ 2273165 h 3408622"/>
                <a:gd name="connsiteX3" fmla="*/ 0 w 5507695"/>
                <a:gd name="connsiteY3" fmla="*/ 3408622 h 340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7695" h="3408622">
                  <a:moveTo>
                    <a:pt x="0" y="3408622"/>
                  </a:moveTo>
                  <a:lnTo>
                    <a:pt x="3163959" y="0"/>
                  </a:lnTo>
                  <a:lnTo>
                    <a:pt x="5507695" y="2273165"/>
                  </a:lnTo>
                  <a:lnTo>
                    <a:pt x="0" y="34086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3CC108-400A-2390-AF87-1012EB1C6A70}"/>
                </a:ext>
              </a:extLst>
            </p:cNvPr>
            <p:cNvSpPr txBox="1"/>
            <p:nvPr/>
          </p:nvSpPr>
          <p:spPr>
            <a:xfrm rot="2098590">
              <a:off x="8868606" y="622872"/>
              <a:ext cx="4126653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342900" marR="0" lvl="0" indent="-342900" algn="ctr" defTabSz="914400" eaLnBrk="0" latinLnBrk="0" hangingPunct="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tabLst/>
                <a:defRPr kumimoji="0" sz="9600" b="1" i="0" u="none" strike="noStrike" kern="0" cap="none" spc="0" normalizeH="0" baseline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Dreaming Outloud Pro" panose="020B0604020202020204" pitchFamily="66" charset="0"/>
                  <a:cs typeface="Dreaming Outloud Pro" panose="020B0604020202020204" pitchFamily="66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ts val="4500"/>
                </a:lnSpc>
                <a:spcBef>
                  <a:spcPts val="0"/>
                </a:spcBef>
              </a:pPr>
              <a:r>
                <a:rPr lang="fr-FR" sz="4800" dirty="0">
                  <a:latin typeface="Cubano" panose="00000500000000000000" pitchFamily="50" charset="0"/>
                </a:rPr>
                <a:t>détails </a:t>
              </a:r>
            </a:p>
            <a:p>
              <a:pPr>
                <a:lnSpc>
                  <a:spcPts val="4500"/>
                </a:lnSpc>
                <a:spcBef>
                  <a:spcPts val="0"/>
                </a:spcBef>
              </a:pPr>
              <a:r>
                <a:rPr lang="fr-FR" sz="4800" dirty="0">
                  <a:latin typeface="Cubano" panose="00000500000000000000" pitchFamily="50" charset="0"/>
                </a:rPr>
                <a:t>importants</a:t>
              </a:r>
              <a:endParaRPr lang="fr-CA" sz="4800" dirty="0">
                <a:latin typeface="Cubano" panose="00000500000000000000" pitchFamily="50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76392F9-308B-A5E8-63AE-8216B9DCF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0889" y="5788817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991D9AE1-CD61-2ED2-D598-2CAFFCCB4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496" y="6054729"/>
            <a:ext cx="4143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67E53D-F6EF-5778-1070-E5B0FEA77536}"/>
              </a:ext>
            </a:extLst>
          </p:cNvPr>
          <p:cNvCxnSpPr/>
          <p:nvPr/>
        </p:nvCxnSpPr>
        <p:spPr>
          <a:xfrm rot="10800000">
            <a:off x="1085850" y="6261898"/>
            <a:ext cx="519112" cy="1587"/>
          </a:xfrm>
          <a:prstGeom prst="line">
            <a:avLst/>
          </a:prstGeom>
          <a:ln w="38100">
            <a:solidFill>
              <a:srgbClr val="C000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90825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3996-651D-4E60-972C-6F9FC358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Accord (règle générale)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A27A82-03B7-DD2E-2B18-831C01C58FC5}"/>
              </a:ext>
            </a:extLst>
          </p:cNvPr>
          <p:cNvSpPr/>
          <p:nvPr/>
        </p:nvSpPr>
        <p:spPr>
          <a:xfrm>
            <a:off x="5329381" y="2104160"/>
            <a:ext cx="5700784" cy="1179860"/>
          </a:xfrm>
          <a:prstGeom prst="rect">
            <a:avLst/>
          </a:prstGeom>
          <a:solidFill>
            <a:srgbClr val="99CCFF">
              <a:alpha val="50000"/>
            </a:srgb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B44DF1-E643-7C1F-D4DC-B49567949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505" y="2454786"/>
            <a:ext cx="1444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adjectif</a:t>
            </a:r>
            <a:endParaRPr kumimoji="0" lang="fr-CA" altLang="fr-FR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E7AFB0-FAC4-463D-F3AD-36E8B38AD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131" y="2187429"/>
            <a:ext cx="3958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+ genre </a:t>
            </a:r>
            <a:r>
              <a:rPr kumimoji="0" lang="fr-FR" altLang="fr-F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(féminin, masculin)</a:t>
            </a:r>
            <a:endParaRPr kumimoji="0" lang="fr-CA" altLang="fr-FR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C8B91-1AEB-ADE4-7043-16A4B6320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131" y="2735607"/>
            <a:ext cx="40110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+ nombre </a:t>
            </a:r>
            <a:r>
              <a:rPr kumimoji="0" lang="fr-FR" altLang="fr-F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(singulier, pluriel)</a:t>
            </a:r>
            <a:endParaRPr kumimoji="0" lang="fr-CA" altLang="fr-FR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B7F6E4-CA09-A74F-185E-9D5C26E3F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777" y="2137907"/>
            <a:ext cx="16209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nom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pronom </a:t>
            </a:r>
            <a:endParaRPr kumimoji="0" lang="fr-CA" altLang="fr-FR" sz="2800" b="1" i="0" u="none" strike="noStrike" kern="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7" name="Curved Down Arrow 14">
            <a:extLst>
              <a:ext uri="{FF2B5EF4-FFF2-40B4-BE49-F238E27FC236}">
                <a16:creationId xmlns:a16="http://schemas.microsoft.com/office/drawing/2014/main" id="{765FB4B6-DF70-C10F-2190-84CA1DD7E56E}"/>
              </a:ext>
            </a:extLst>
          </p:cNvPr>
          <p:cNvSpPr/>
          <p:nvPr/>
        </p:nvSpPr>
        <p:spPr>
          <a:xfrm>
            <a:off x="3378054" y="1379886"/>
            <a:ext cx="4572000" cy="709613"/>
          </a:xfrm>
          <a:prstGeom prst="curvedDownArrow">
            <a:avLst>
              <a:gd name="adj1" fmla="val 26126"/>
              <a:gd name="adj2" fmla="val 50000"/>
              <a:gd name="adj3" fmla="val 22315"/>
            </a:avLst>
          </a:prstGeom>
          <a:solidFill>
            <a:srgbClr val="99CCFF"/>
          </a:solidFill>
          <a:ln w="3175" cap="flat" cmpd="sng" algn="ctr">
            <a:solidFill>
              <a:srgbClr val="99CC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926F4E-80F2-1790-F232-DD7F21204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218" y="4172527"/>
            <a:ext cx="79676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La fille est </a:t>
            </a:r>
            <a:r>
              <a:rPr kumimoji="0" lang="fr-FR" altLang="fr-FR" sz="2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courageus</a:t>
            </a:r>
            <a:r>
              <a:rPr kumimoji="0" lang="fr-FR" altLang="fr-FR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</a:t>
            </a:r>
            <a:r>
              <a:rPr kumimoji="0" lang="fr-FR" altLang="fr-F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. (féminin, singulier)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Ils sont </a:t>
            </a:r>
            <a:r>
              <a:rPr kumimoji="0" lang="fr-FR" altLang="fr-FR" sz="2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inquiet</a:t>
            </a:r>
            <a:r>
              <a:rPr kumimoji="0" lang="fr-FR" altLang="fr-FR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  <a:r>
              <a:rPr kumimoji="0" lang="fr-FR" altLang="fr-F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. (masculin, pluriel) </a:t>
            </a:r>
            <a:endParaRPr kumimoji="0" lang="en-US" altLang="fr-FR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9" name="Curved Down Arrow 19">
            <a:extLst>
              <a:ext uri="{FF2B5EF4-FFF2-40B4-BE49-F238E27FC236}">
                <a16:creationId xmlns:a16="http://schemas.microsoft.com/office/drawing/2014/main" id="{2212BDA9-3875-9762-1399-3A1CBCAF084C}"/>
              </a:ext>
            </a:extLst>
          </p:cNvPr>
          <p:cNvSpPr/>
          <p:nvPr/>
        </p:nvSpPr>
        <p:spPr>
          <a:xfrm>
            <a:off x="2944018" y="3882669"/>
            <a:ext cx="2385363" cy="386339"/>
          </a:xfrm>
          <a:prstGeom prst="curvedDownArrow">
            <a:avLst>
              <a:gd name="adj1" fmla="val 26126"/>
              <a:gd name="adj2" fmla="val 50000"/>
              <a:gd name="adj3" fmla="val 22535"/>
            </a:avLst>
          </a:prstGeom>
          <a:solidFill>
            <a:srgbClr val="99CCFF"/>
          </a:solidFill>
          <a:ln w="3175" cap="flat" cmpd="sng" algn="ctr">
            <a:solidFill>
              <a:srgbClr val="99CC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Curved Down Arrow 20">
            <a:extLst>
              <a:ext uri="{FF2B5EF4-FFF2-40B4-BE49-F238E27FC236}">
                <a16:creationId xmlns:a16="http://schemas.microsoft.com/office/drawing/2014/main" id="{C54F3541-32E4-7CF8-D78B-BB56CA6923C8}"/>
              </a:ext>
            </a:extLst>
          </p:cNvPr>
          <p:cNvSpPr/>
          <p:nvPr/>
        </p:nvSpPr>
        <p:spPr>
          <a:xfrm>
            <a:off x="2595465" y="5035771"/>
            <a:ext cx="1833659" cy="304800"/>
          </a:xfrm>
          <a:prstGeom prst="curvedDownArrow">
            <a:avLst>
              <a:gd name="adj1" fmla="val 26126"/>
              <a:gd name="adj2" fmla="val 50000"/>
              <a:gd name="adj3" fmla="val 25000"/>
            </a:avLst>
          </a:prstGeom>
          <a:solidFill>
            <a:srgbClr val="99CCFF"/>
          </a:solidFill>
          <a:ln w="3175" cap="flat" cmpd="sng" algn="ctr">
            <a:solidFill>
              <a:srgbClr val="99CC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746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59EA-0BCE-4332-BDD7-168340E1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Accord en genre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111A166-2A77-2ECD-5C39-70324836C301}"/>
              </a:ext>
            </a:extLst>
          </p:cNvPr>
          <p:cNvSpPr txBox="1">
            <a:spLocks/>
          </p:cNvSpPr>
          <p:nvPr/>
        </p:nvSpPr>
        <p:spPr bwMode="auto">
          <a:xfrm>
            <a:off x="558527" y="1204913"/>
            <a:ext cx="82296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0" cap="none" spc="0" normalizeH="0" baseline="0" noProof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Plusieurs noms ou pronoms, l’adjectif est 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C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masculin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CA" sz="2000" b="0" i="0" u="none" strike="noStrike" kern="0" cap="none" spc="0" normalizeH="0" baseline="0" noProof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</a:rPr>
              <a:t>les noms ou les pronoms sont </a:t>
            </a:r>
            <a:r>
              <a:rPr kumimoji="0" lang="fr-CA" sz="2000" b="0" i="0" u="sng" strike="noStrike" kern="0" cap="none" spc="0" normalizeH="0" baseline="0" noProof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</a:rPr>
              <a:t>masculins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Le livre, le cahier et le dictionnaire sont </a:t>
            </a:r>
            <a:r>
              <a:rPr kumimoji="0" lang="fr-CA" sz="2000" b="0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ferm</a:t>
            </a:r>
            <a:r>
              <a:rPr kumimoji="0" lang="fr-CA" sz="2000" b="1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és</a:t>
            </a:r>
            <a:r>
              <a:rPr kumimoji="0" lang="fr-CA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7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CA" sz="2000" b="0" i="0" u="none" strike="noStrike" kern="0" cap="none" spc="0" normalizeH="0" baseline="0" noProof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</a:rPr>
              <a:t>les noms ou les pronoms sont de </a:t>
            </a:r>
            <a:r>
              <a:rPr kumimoji="0" lang="fr-CA" sz="2000" b="0" i="0" u="sng" strike="noStrike" kern="0" cap="none" spc="0" normalizeH="0" baseline="0" noProof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</a:rPr>
              <a:t>genres différents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Marie, Julie et Pierre sont très </a:t>
            </a:r>
            <a:r>
              <a:rPr kumimoji="0" lang="fr-CA" sz="2000" b="0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heureu</a:t>
            </a:r>
            <a:r>
              <a:rPr kumimoji="0" lang="fr-CA" sz="2000" b="1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x</a:t>
            </a:r>
            <a:r>
              <a:rPr kumimoji="0" lang="fr-CA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</a:t>
            </a:r>
            <a:br>
              <a:rPr kumimoji="0" lang="fr-CA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endParaRPr kumimoji="0" lang="fr-CA" sz="20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CA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féminin</a:t>
            </a:r>
            <a:endParaRPr kumimoji="0" lang="fr-FR" sz="2000" b="1" i="0" u="none" strike="noStrike" kern="0" cap="none" spc="0" normalizeH="0" baseline="0" noProof="0">
              <a:ln>
                <a:noFill/>
              </a:ln>
              <a:solidFill>
                <a:srgbClr val="3337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CA" sz="2000" b="0" i="0" u="none" strike="noStrike" kern="0" cap="none" spc="0" normalizeH="0" baseline="0" noProof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</a:rPr>
              <a:t>les noms ou les pronoms sont </a:t>
            </a:r>
            <a:r>
              <a:rPr kumimoji="0" lang="fr-CA" sz="2000" b="0" i="0" u="sng" strike="noStrike" kern="0" cap="none" spc="0" normalizeH="0" baseline="0" noProof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</a:rPr>
              <a:t>féminins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poire et la pêche sont </a:t>
            </a:r>
            <a:r>
              <a:rPr kumimoji="0" lang="fr-CA" sz="2000" b="0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délicieu</a:t>
            </a:r>
            <a:r>
              <a:rPr kumimoji="0" lang="fr-CA" sz="2000" b="1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ses</a:t>
            </a:r>
            <a:r>
              <a:rPr kumimoji="0" lang="fr-CA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5BD7823-8768-0272-C7E1-E12F969DF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35" y="3509963"/>
            <a:ext cx="864433" cy="151564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DCBEA8F-09AD-4B0B-9189-9FB290EE1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5859" y="2635405"/>
            <a:ext cx="1942268" cy="2360225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D21CF1A3-7DE1-C057-5376-0664670F2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328" y="3103414"/>
            <a:ext cx="1286707" cy="1892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4836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99B26-D135-AFB2-1A09-DBD7640D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Accord (particularités)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50CD3D5-64A7-C154-9E7E-BD58CE8813A9}"/>
              </a:ext>
            </a:extLst>
          </p:cNvPr>
          <p:cNvSpPr txBox="1">
            <a:spLocks/>
          </p:cNvSpPr>
          <p:nvPr/>
        </p:nvSpPr>
        <p:spPr bwMode="auto">
          <a:xfrm>
            <a:off x="723900" y="1004888"/>
            <a:ext cx="82296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adjectifs au </a:t>
            </a:r>
            <a:r>
              <a:rPr kumimoji="0" lang="fr-CA" sz="2400" b="0" i="0" u="sng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singulier</a:t>
            </a: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   </a:t>
            </a:r>
            <a:r>
              <a:rPr kumimoji="0" lang="fr-CA" sz="2400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nom </a:t>
            </a:r>
            <a:r>
              <a:rPr kumimoji="0" lang="fr-CA" sz="2400" b="0" i="0" u="sng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pluriel</a:t>
            </a: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CA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première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deuxième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CA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ne sont pas claires.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C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(= la première question et la deuxième question)</a:t>
            </a:r>
            <a:endParaRPr kumimoji="0" lang="fr-CA" sz="1800" b="0" i="0" u="none" strike="noStrike" kern="0" cap="none" spc="0" normalizeH="0" baseline="0" noProof="0" dirty="0">
              <a:ln>
                <a:noFill/>
              </a:ln>
              <a:solidFill>
                <a:srgbClr val="3337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3337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Nom collectif + adjectif 	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 groupe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filles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bruyant</a:t>
            </a:r>
            <a:r>
              <a:rPr kumimoji="0" lang="fr-CA" sz="20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ea typeface="+mn-ea"/>
                <a:cs typeface="+mn-cs"/>
              </a:rPr>
              <a:t> 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 groupe de </a:t>
            </a:r>
            <a:r>
              <a:rPr kumimoji="0" lang="fr-CA" sz="20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filles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bruyant</a:t>
            </a:r>
            <a:r>
              <a:rPr kumimoji="0" lang="fr-CA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 tas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feuilles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élev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D99F0B-F5C3-9499-542E-CF158020842A}"/>
              </a:ext>
            </a:extLst>
          </p:cNvPr>
          <p:cNvSpPr/>
          <p:nvPr/>
        </p:nvSpPr>
        <p:spPr>
          <a:xfrm>
            <a:off x="4381500" y="2609850"/>
            <a:ext cx="1143000" cy="3048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</a:t>
            </a:r>
            <a:endParaRPr kumimoji="0" lang="fr-CA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Left-Right Arrow 7">
            <a:extLst>
              <a:ext uri="{FF2B5EF4-FFF2-40B4-BE49-F238E27FC236}">
                <a16:creationId xmlns:a16="http://schemas.microsoft.com/office/drawing/2014/main" id="{753B4E54-7F65-55C7-C677-7E1EA1103F9A}"/>
              </a:ext>
            </a:extLst>
          </p:cNvPr>
          <p:cNvSpPr/>
          <p:nvPr/>
        </p:nvSpPr>
        <p:spPr>
          <a:xfrm>
            <a:off x="3924300" y="1104900"/>
            <a:ext cx="762000" cy="290512"/>
          </a:xfrm>
          <a:prstGeom prst="leftRightArrow">
            <a:avLst/>
          </a:prstGeom>
          <a:gradFill rotWithShape="1">
            <a:gsLst>
              <a:gs pos="0">
                <a:srgbClr val="99CCFF">
                  <a:shade val="51000"/>
                  <a:satMod val="130000"/>
                </a:srgbClr>
              </a:gs>
              <a:gs pos="80000">
                <a:srgbClr val="99CCFF">
                  <a:shade val="93000"/>
                  <a:satMod val="130000"/>
                </a:srgbClr>
              </a:gs>
              <a:gs pos="100000">
                <a:srgbClr val="99CC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ight Arrow 8">
            <a:extLst>
              <a:ext uri="{FF2B5EF4-FFF2-40B4-BE49-F238E27FC236}">
                <a16:creationId xmlns:a16="http://schemas.microsoft.com/office/drawing/2014/main" id="{B2703D13-26DE-C87C-6FDC-0C20AE47790B}"/>
              </a:ext>
            </a:extLst>
          </p:cNvPr>
          <p:cNvSpPr/>
          <p:nvPr/>
        </p:nvSpPr>
        <p:spPr>
          <a:xfrm>
            <a:off x="4000500" y="2619375"/>
            <a:ext cx="381000" cy="304800"/>
          </a:xfrm>
          <a:prstGeom prst="rightArrow">
            <a:avLst/>
          </a:prstGeom>
          <a:gradFill rotWithShape="1">
            <a:gsLst>
              <a:gs pos="0">
                <a:srgbClr val="99CCFF">
                  <a:shade val="51000"/>
                  <a:satMod val="130000"/>
                </a:srgbClr>
              </a:gs>
              <a:gs pos="80000">
                <a:srgbClr val="99CCFF">
                  <a:shade val="93000"/>
                  <a:satMod val="130000"/>
                </a:srgbClr>
              </a:gs>
              <a:gs pos="100000">
                <a:srgbClr val="99CC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Curved Down Arrow 9">
            <a:extLst>
              <a:ext uri="{FF2B5EF4-FFF2-40B4-BE49-F238E27FC236}">
                <a16:creationId xmlns:a16="http://schemas.microsoft.com/office/drawing/2014/main" id="{23DB46A6-DF85-2CC5-454E-523D2AE40A78}"/>
              </a:ext>
            </a:extLst>
          </p:cNvPr>
          <p:cNvSpPr/>
          <p:nvPr/>
        </p:nvSpPr>
        <p:spPr>
          <a:xfrm>
            <a:off x="1409700" y="2933700"/>
            <a:ext cx="2133600" cy="381000"/>
          </a:xfrm>
          <a:prstGeom prst="curvedDownArrow">
            <a:avLst>
              <a:gd name="adj1" fmla="val 26126"/>
              <a:gd name="adj2" fmla="val 75200"/>
              <a:gd name="adj3" fmla="val 25000"/>
            </a:avLst>
          </a:prstGeom>
          <a:solidFill>
            <a:srgbClr val="99CCFF"/>
          </a:solidFill>
          <a:ln w="3175" cap="flat" cmpd="sng" algn="ctr">
            <a:solidFill>
              <a:srgbClr val="99CC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Curved Down Arrow 10">
            <a:extLst>
              <a:ext uri="{FF2B5EF4-FFF2-40B4-BE49-F238E27FC236}">
                <a16:creationId xmlns:a16="http://schemas.microsoft.com/office/drawing/2014/main" id="{37E57813-756E-372E-4560-DA7958AF1BDB}"/>
              </a:ext>
            </a:extLst>
          </p:cNvPr>
          <p:cNvSpPr/>
          <p:nvPr/>
        </p:nvSpPr>
        <p:spPr>
          <a:xfrm>
            <a:off x="2562225" y="3819525"/>
            <a:ext cx="1143000" cy="304800"/>
          </a:xfrm>
          <a:prstGeom prst="curvedDownArrow">
            <a:avLst>
              <a:gd name="adj1" fmla="val 26126"/>
              <a:gd name="adj2" fmla="val 50000"/>
              <a:gd name="adj3" fmla="val 25000"/>
            </a:avLst>
          </a:prstGeom>
          <a:solidFill>
            <a:srgbClr val="99CCFF"/>
          </a:solidFill>
          <a:ln w="3175" cap="flat" cmpd="sng" algn="ctr">
            <a:solidFill>
              <a:srgbClr val="99CC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Curved Down Arrow 11">
            <a:extLst>
              <a:ext uri="{FF2B5EF4-FFF2-40B4-BE49-F238E27FC236}">
                <a16:creationId xmlns:a16="http://schemas.microsoft.com/office/drawing/2014/main" id="{B0E6A204-EF49-5E44-4F24-47A0B54D14A2}"/>
              </a:ext>
            </a:extLst>
          </p:cNvPr>
          <p:cNvSpPr/>
          <p:nvPr/>
        </p:nvSpPr>
        <p:spPr>
          <a:xfrm>
            <a:off x="1120774" y="4817269"/>
            <a:ext cx="2133600" cy="381000"/>
          </a:xfrm>
          <a:prstGeom prst="curvedDownArrow">
            <a:avLst>
              <a:gd name="adj1" fmla="val 26126"/>
              <a:gd name="adj2" fmla="val 75200"/>
              <a:gd name="adj3" fmla="val 25000"/>
            </a:avLst>
          </a:prstGeom>
          <a:solidFill>
            <a:srgbClr val="99CCFF"/>
          </a:solidFill>
          <a:ln w="3175" cap="flat" cmpd="sng" algn="ctr">
            <a:solidFill>
              <a:srgbClr val="99CC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D4DF333C-7BD6-2377-115C-95B0696CF761}"/>
              </a:ext>
            </a:extLst>
          </p:cNvPr>
          <p:cNvGrpSpPr>
            <a:grpSpLocks/>
          </p:cNvGrpSpPr>
          <p:nvPr/>
        </p:nvGrpSpPr>
        <p:grpSpPr bwMode="auto">
          <a:xfrm>
            <a:off x="6708447" y="2914649"/>
            <a:ext cx="4869190" cy="3754444"/>
            <a:chOff x="5381618" y="3103920"/>
            <a:chExt cx="4869145" cy="3754407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BE1CC429-FC5E-8930-8062-5A6117AB1C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4"/>
            <a:stretch/>
          </p:blipFill>
          <p:spPr bwMode="auto">
            <a:xfrm>
              <a:off x="5381618" y="3103920"/>
              <a:ext cx="4615149" cy="3607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C108459-76B4-5186-A8C6-D3AF6ECD7CAB}"/>
                </a:ext>
              </a:extLst>
            </p:cNvPr>
            <p:cNvSpPr/>
            <p:nvPr/>
          </p:nvSpPr>
          <p:spPr>
            <a:xfrm rot="5400000">
              <a:off x="9390343" y="5997908"/>
              <a:ext cx="1466841" cy="2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CA" sz="1050" dirty="0">
                  <a:solidFill>
                    <a:srgbClr val="FFFFFF">
                      <a:lumMod val="50000"/>
                    </a:srgbClr>
                  </a:solidFill>
                  <a:latin typeface="Arial" charset="0"/>
                  <a:cs typeface="+mn-cs"/>
                </a:rPr>
                <a:t>©  </a:t>
              </a:r>
              <a:r>
                <a:rPr lang="fr-CA" sz="1050" dirty="0" err="1">
                  <a:solidFill>
                    <a:srgbClr val="FFFFFF">
                      <a:lumMod val="50000"/>
                    </a:srgbClr>
                  </a:solidFill>
                  <a:latin typeface="Arial" charset="0"/>
                  <a:cs typeface="+mn-cs"/>
                </a:rPr>
                <a:t>Kfisto</a:t>
              </a:r>
              <a:r>
                <a:rPr lang="fr-CA" sz="1050" dirty="0">
                  <a:solidFill>
                    <a:srgbClr val="FFFFFF">
                      <a:lumMod val="50000"/>
                    </a:srgbClr>
                  </a:solidFill>
                  <a:latin typeface="Arial" charset="0"/>
                  <a:cs typeface="+mn-cs"/>
                </a:rPr>
                <a:t>, Flickr.com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46097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6C1E0-6BF7-5E5D-02D1-A44F9CCA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Avoir l’air (particularités d’accord)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D5499B5-B63E-2563-C058-C8C2580D3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27" y="1157288"/>
            <a:ext cx="82296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CA" alt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accord avec </a:t>
            </a:r>
            <a:r>
              <a:rPr kumimoji="0" lang="fr-CA" altLang="fr-FR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sujet </a:t>
            </a:r>
            <a:b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quand il s’agit de 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CA" altLang="fr-F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Ces </a:t>
            </a:r>
            <a:r>
              <a:rPr kumimoji="0" lang="fr-CA" altLang="fr-FR" sz="18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livres</a:t>
            </a:r>
            <a:r>
              <a:rPr kumimoji="0" lang="fr-CA" alt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ont l’air </a:t>
            </a:r>
            <a:r>
              <a:rPr kumimoji="0" lang="fr-CA" alt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usé</a:t>
            </a:r>
            <a:r>
              <a:rPr kumimoji="0" lang="fr-CA" altLang="fr-FR" sz="1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fr-CA" alt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accord avec </a:t>
            </a:r>
            <a:r>
              <a:rPr kumimoji="0" lang="fr-CA" altLang="fr-FR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l’air</a:t>
            </a: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ou avec le sujet </a:t>
            </a:r>
            <a:r>
              <a:rPr kumimoji="0" lang="fr-CA" alt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(selon le sens)</a:t>
            </a:r>
            <a:endParaRPr kumimoji="0" lang="fr-CA" alt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 quand il s’agit de </a:t>
            </a:r>
            <a:r>
              <a:rPr kumimoji="0" lang="fr-CA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Cette fille a l’</a:t>
            </a:r>
            <a:r>
              <a:rPr kumimoji="0" lang="fr-CA" altLang="fr-FR" sz="18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air</a:t>
            </a:r>
            <a:r>
              <a:rPr kumimoji="0" lang="fr-CA" alt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CA" alt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inquiet</a:t>
            </a:r>
            <a:r>
              <a:rPr kumimoji="0" lang="fr-CA" alt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.(= elle a une mine inquiète)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Ces </a:t>
            </a:r>
            <a:r>
              <a:rPr kumimoji="0" lang="fr-CA" altLang="fr-FR" sz="18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personnes</a:t>
            </a:r>
            <a:r>
              <a:rPr kumimoji="0" lang="fr-CA" alt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ont l’air </a:t>
            </a:r>
            <a:r>
              <a:rPr kumimoji="0" lang="fr-CA" alt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bavard</a:t>
            </a:r>
            <a:r>
              <a:rPr kumimoji="0" lang="fr-CA" altLang="fr-FR" sz="1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</a:t>
            </a:r>
            <a:r>
              <a:rPr kumimoji="0" lang="fr-CA" alt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fr-CA" altLang="fr-FR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Curved Up Arrow 8">
            <a:extLst>
              <a:ext uri="{FF2B5EF4-FFF2-40B4-BE49-F238E27FC236}">
                <a16:creationId xmlns:a16="http://schemas.microsoft.com/office/drawing/2014/main" id="{FE3CF946-0374-34C1-E3A6-E1B21615C8CB}"/>
              </a:ext>
            </a:extLst>
          </p:cNvPr>
          <p:cNvSpPr/>
          <p:nvPr/>
        </p:nvSpPr>
        <p:spPr>
          <a:xfrm>
            <a:off x="1472927" y="2755900"/>
            <a:ext cx="1524000" cy="304800"/>
          </a:xfrm>
          <a:prstGeom prst="curvedUpArrow">
            <a:avLst>
              <a:gd name="adj1" fmla="val 25000"/>
              <a:gd name="adj2" fmla="val 63591"/>
              <a:gd name="adj3" fmla="val 25000"/>
            </a:avLst>
          </a:prstGeom>
          <a:solidFill>
            <a:srgbClr val="99CCFF"/>
          </a:solidFill>
          <a:ln w="3175" cap="flat" cmpd="sng" algn="ctr">
            <a:solidFill>
              <a:srgbClr val="99CC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Curved Up Arrow 13">
            <a:extLst>
              <a:ext uri="{FF2B5EF4-FFF2-40B4-BE49-F238E27FC236}">
                <a16:creationId xmlns:a16="http://schemas.microsoft.com/office/drawing/2014/main" id="{BB4B6FC0-E548-E8CD-FDF4-C8F7F1C6AB37}"/>
              </a:ext>
            </a:extLst>
          </p:cNvPr>
          <p:cNvSpPr/>
          <p:nvPr/>
        </p:nvSpPr>
        <p:spPr>
          <a:xfrm>
            <a:off x="2082527" y="4749800"/>
            <a:ext cx="685800" cy="236538"/>
          </a:xfrm>
          <a:prstGeom prst="curvedUpArrow">
            <a:avLst>
              <a:gd name="adj1" fmla="val 25000"/>
              <a:gd name="adj2" fmla="val 63591"/>
              <a:gd name="adj3" fmla="val 25000"/>
            </a:avLst>
          </a:prstGeom>
          <a:solidFill>
            <a:srgbClr val="99CCFF"/>
          </a:solidFill>
          <a:ln w="3175" cap="flat" cmpd="sng" algn="ctr">
            <a:solidFill>
              <a:srgbClr val="99CC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7D905283-51C4-542D-E81E-17BF0E22D59D}"/>
              </a:ext>
            </a:extLst>
          </p:cNvPr>
          <p:cNvGrpSpPr>
            <a:grpSpLocks/>
          </p:cNvGrpSpPr>
          <p:nvPr/>
        </p:nvGrpSpPr>
        <p:grpSpPr bwMode="auto">
          <a:xfrm>
            <a:off x="5653608" y="3782998"/>
            <a:ext cx="3924422" cy="3490119"/>
            <a:chOff x="4895479" y="4009794"/>
            <a:chExt cx="4151020" cy="4586787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E9D6A2C3-8A0F-32C1-7242-8749ED1084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479" y="4009794"/>
              <a:ext cx="3926012" cy="3784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B30DD1-6661-CDA7-7E29-1E750E457B8E}"/>
                </a:ext>
              </a:extLst>
            </p:cNvPr>
            <p:cNvSpPr/>
            <p:nvPr/>
          </p:nvSpPr>
          <p:spPr>
            <a:xfrm rot="5400000">
              <a:off x="7838802" y="7388884"/>
              <a:ext cx="2163520" cy="2518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CA" sz="950" dirty="0">
                  <a:solidFill>
                    <a:srgbClr val="FFFFFF">
                      <a:lumMod val="65000"/>
                    </a:srgbClr>
                  </a:solidFill>
                  <a:latin typeface="Arial" charset="0"/>
                  <a:cs typeface="+mn-cs"/>
                </a:rPr>
                <a:t>©  </a:t>
              </a:r>
              <a:r>
                <a:rPr lang="fr-CA" sz="950" dirty="0" err="1">
                  <a:solidFill>
                    <a:srgbClr val="FFFFFF">
                      <a:lumMod val="65000"/>
                    </a:srgbClr>
                  </a:solidFill>
                  <a:latin typeface="Arial" charset="0"/>
                  <a:cs typeface="+mn-cs"/>
                </a:rPr>
                <a:t>Txd</a:t>
              </a:r>
              <a:r>
                <a:rPr lang="fr-CA" sz="950" dirty="0">
                  <a:solidFill>
                    <a:srgbClr val="FFFFFF">
                      <a:lumMod val="65000"/>
                    </a:srgbClr>
                  </a:solidFill>
                  <a:latin typeface="Arial" charset="0"/>
                  <a:cs typeface="+mn-cs"/>
                </a:rPr>
                <a:t>, Flickr.com</a:t>
              </a:r>
            </a:p>
          </p:txBody>
        </p:sp>
      </p:grpSp>
      <p:sp>
        <p:nvSpPr>
          <p:cNvPr id="23" name="Curved Up Arrow 17">
            <a:extLst>
              <a:ext uri="{FF2B5EF4-FFF2-40B4-BE49-F238E27FC236}">
                <a16:creationId xmlns:a16="http://schemas.microsoft.com/office/drawing/2014/main" id="{6FEE6A8E-C223-7473-0942-262B34DC974A}"/>
              </a:ext>
            </a:extLst>
          </p:cNvPr>
          <p:cNvSpPr/>
          <p:nvPr/>
        </p:nvSpPr>
        <p:spPr>
          <a:xfrm>
            <a:off x="1777727" y="5402263"/>
            <a:ext cx="1714500" cy="406400"/>
          </a:xfrm>
          <a:prstGeom prst="curvedUpArrow">
            <a:avLst>
              <a:gd name="adj1" fmla="val 25000"/>
              <a:gd name="adj2" fmla="val 63591"/>
              <a:gd name="adj3" fmla="val 25000"/>
            </a:avLst>
          </a:prstGeom>
          <a:solidFill>
            <a:srgbClr val="99CCFF"/>
          </a:solidFill>
          <a:ln w="3175" cap="flat" cmpd="sng" algn="ctr">
            <a:solidFill>
              <a:srgbClr val="99CC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59BCC0-975A-8C8F-92CB-6F64DC1D2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78" y="5911836"/>
            <a:ext cx="55034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(on ne peut pas avoir une </a:t>
            </a:r>
            <a:r>
              <a:rPr lang="fr-CA" altLang="fr-FR" sz="1600" i="1" kern="0" dirty="0">
                <a:solidFill>
                  <a:srgbClr val="000000"/>
                </a:solidFill>
                <a:cs typeface="+mn-cs"/>
              </a:rPr>
              <a:t>expression du visage </a:t>
            </a:r>
            <a:r>
              <a:rPr kumimoji="0" lang="fr-CA" alt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bavarde)</a:t>
            </a:r>
            <a:endParaRPr kumimoji="0" lang="fr-CA" alt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15" name="Group 12">
            <a:extLst>
              <a:ext uri="{FF2B5EF4-FFF2-40B4-BE49-F238E27FC236}">
                <a16:creationId xmlns:a16="http://schemas.microsoft.com/office/drawing/2014/main" id="{AA83955C-AB72-7B3C-067A-499A4B47D176}"/>
              </a:ext>
            </a:extLst>
          </p:cNvPr>
          <p:cNvGrpSpPr>
            <a:grpSpLocks/>
          </p:cNvGrpSpPr>
          <p:nvPr/>
        </p:nvGrpSpPr>
        <p:grpSpPr bwMode="auto">
          <a:xfrm>
            <a:off x="4085150" y="1315185"/>
            <a:ext cx="3275404" cy="2194778"/>
            <a:chOff x="4191000" y="1791421"/>
            <a:chExt cx="3955884" cy="3241025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9F1971E5-5AB2-6A42-C536-703EB4409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91000" y="1791421"/>
              <a:ext cx="3746733" cy="30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1DB4A3-3E43-F317-2360-D80B3902893D}"/>
                </a:ext>
              </a:extLst>
            </p:cNvPr>
            <p:cNvSpPr/>
            <p:nvPr/>
          </p:nvSpPr>
          <p:spPr>
            <a:xfrm rot="5400000">
              <a:off x="6975174" y="3860737"/>
              <a:ext cx="2064631" cy="278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CA" sz="900" spc="-100" dirty="0">
                  <a:solidFill>
                    <a:srgbClr val="FFFFFF">
                      <a:lumMod val="65000"/>
                    </a:srgbClr>
                  </a:solidFill>
                  <a:latin typeface="Arial" charset="0"/>
                  <a:cs typeface="+mn-cs"/>
                </a:rPr>
                <a:t>©  Lynn </a:t>
              </a:r>
              <a:r>
                <a:rPr lang="fr-CA" sz="900" spc="-100" dirty="0" err="1">
                  <a:solidFill>
                    <a:srgbClr val="FFFFFF">
                      <a:lumMod val="65000"/>
                    </a:srgbClr>
                  </a:solidFill>
                  <a:latin typeface="Arial" charset="0"/>
                  <a:cs typeface="+mn-cs"/>
                </a:rPr>
                <a:t>Greyling</a:t>
              </a:r>
              <a:r>
                <a:rPr lang="fr-CA" sz="900" spc="-100" dirty="0">
                  <a:solidFill>
                    <a:srgbClr val="FFFFFF">
                      <a:lumMod val="65000"/>
                    </a:srgbClr>
                  </a:solidFill>
                  <a:latin typeface="Arial" charset="0"/>
                  <a:cs typeface="+mn-cs"/>
                </a:rPr>
                <a:t>, Pixabay.com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65D2EE-2802-508D-D0F3-45A2214ACDE2}"/>
              </a:ext>
            </a:extLst>
          </p:cNvPr>
          <p:cNvGrpSpPr/>
          <p:nvPr/>
        </p:nvGrpSpPr>
        <p:grpSpPr>
          <a:xfrm rot="3417158">
            <a:off x="7078660" y="-579700"/>
            <a:ext cx="8917211" cy="2938760"/>
            <a:chOff x="-71198" y="-1164945"/>
            <a:chExt cx="7444768" cy="29387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81BB74-5C25-D9B2-F67D-DBC7F8313DED}"/>
                </a:ext>
              </a:extLst>
            </p:cNvPr>
            <p:cNvSpPr/>
            <p:nvPr/>
          </p:nvSpPr>
          <p:spPr bwMode="auto">
            <a:xfrm rot="20571616">
              <a:off x="7039" y="-1164945"/>
              <a:ext cx="6623640" cy="2938760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DA7C773-FC53-9E69-36DE-EB3EB6F96897}"/>
                </a:ext>
              </a:extLst>
            </p:cNvPr>
            <p:cNvSpPr txBox="1"/>
            <p:nvPr/>
          </p:nvSpPr>
          <p:spPr>
            <a:xfrm rot="20549814">
              <a:off x="-71198" y="847056"/>
              <a:ext cx="7444768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342900" marR="0" lvl="0" indent="-342900" algn="ctr" defTabSz="914400" eaLnBrk="0" latinLnBrk="0" hangingPunct="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tabLst/>
                <a:defRPr kumimoji="0" sz="9600" b="1" i="0" u="none" strike="noStrike" kern="0" cap="none" spc="0" normalizeH="0" baseline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Dreaming Outloud Pro" panose="020B0604020202020204" pitchFamily="66" charset="0"/>
                  <a:cs typeface="Dreaming Outloud Pro" panose="020B0604020202020204" pitchFamily="66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fr-FR" sz="4800" dirty="0">
                  <a:latin typeface="Cubano" panose="00000500000000000000" pitchFamily="50" charset="0"/>
                </a:rPr>
                <a:t>Avoir l’air</a:t>
              </a:r>
              <a:endParaRPr lang="fr-CA" sz="4800" dirty="0">
                <a:latin typeface="Cubano" panose="00000500000000000000" pitchFamily="50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983494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9A0C6-69C5-9D16-5A70-638F1368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Adjectif → adverbe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236572-40AA-A5EA-9BBC-1F28A1BA9D22}"/>
              </a:ext>
            </a:extLst>
          </p:cNvPr>
          <p:cNvSpPr txBox="1"/>
          <p:nvPr/>
        </p:nvSpPr>
        <p:spPr>
          <a:xfrm>
            <a:off x="418406" y="885592"/>
            <a:ext cx="6254750" cy="399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Employé comme adverbe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couter (</a:t>
            </a:r>
            <a:r>
              <a:rPr kumimoji="0" lang="fr-CA" sz="20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vendre, payer, donner</a:t>
            </a: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) </a:t>
            </a:r>
            <a:r>
              <a:rPr kumimoji="0" lang="fr-CA" sz="2400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cher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parler (répondre, répéter) </a:t>
            </a:r>
            <a:r>
              <a:rPr kumimoji="0" lang="fr-CA" sz="2400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fort, haut, bas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voir </a:t>
            </a:r>
            <a:r>
              <a:rPr kumimoji="0" lang="fr-CA" sz="2400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clair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chanter </a:t>
            </a:r>
            <a:r>
              <a:rPr kumimoji="0" lang="fr-CA" sz="2400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faux, juste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sentir </a:t>
            </a:r>
            <a:r>
              <a:rPr kumimoji="0" lang="fr-CA" sz="2400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bon, mauvais, fort</a:t>
            </a:r>
            <a:endParaRPr kumimoji="0" lang="fr-CA" sz="2400" b="0" i="0" u="none" strike="noStrike" kern="0" cap="none" spc="0" normalizeH="0" baseline="0" noProof="0" dirty="0">
              <a:ln>
                <a:noFill/>
              </a:ln>
              <a:solidFill>
                <a:srgbClr val="333766"/>
              </a:solidFill>
              <a:effectLst/>
              <a:uLnTx/>
              <a:uFillTx/>
              <a:latin typeface="Arial"/>
            </a:endParaRP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travailler </a:t>
            </a:r>
            <a:r>
              <a:rPr kumimoji="0" lang="fr-CA" sz="2400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fort</a:t>
            </a: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fr-CA" sz="2400" b="1" kern="0" dirty="0">
                <a:solidFill>
                  <a:srgbClr val="333766"/>
                </a:solidFill>
                <a:latin typeface="Arial"/>
              </a:rPr>
              <a:t>fort </a:t>
            </a:r>
            <a:r>
              <a:rPr lang="fr-CA" sz="2400" kern="0" dirty="0">
                <a:solidFill>
                  <a:srgbClr val="333766"/>
                </a:solidFill>
                <a:latin typeface="Arial"/>
              </a:rPr>
              <a:t>intéressante</a:t>
            </a:r>
            <a:endParaRPr kumimoji="0" lang="fr-CA" sz="2400" b="1" i="0" u="none" strike="noStrike" kern="0" cap="none" spc="0" normalizeH="0" baseline="0" noProof="0" dirty="0">
              <a:ln>
                <a:noFill/>
              </a:ln>
              <a:solidFill>
                <a:srgbClr val="333766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9AFAD7BE-D64F-A19B-2396-BAB41473626B}"/>
              </a:ext>
            </a:extLst>
          </p:cNvPr>
          <p:cNvGrpSpPr>
            <a:grpSpLocks/>
          </p:cNvGrpSpPr>
          <p:nvPr/>
        </p:nvGrpSpPr>
        <p:grpSpPr bwMode="auto">
          <a:xfrm>
            <a:off x="7206456" y="1287096"/>
            <a:ext cx="4150030" cy="2444745"/>
            <a:chOff x="4535781" y="3962400"/>
            <a:chExt cx="4151019" cy="2444744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64303426-D27A-C90C-EB88-98CFEA1530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3464"/>
            <a:stretch/>
          </p:blipFill>
          <p:spPr bwMode="auto">
            <a:xfrm>
              <a:off x="4535781" y="3962400"/>
              <a:ext cx="4151019" cy="233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4D1017-99E2-509A-ED98-3330B4880584}"/>
                </a:ext>
              </a:extLst>
            </p:cNvPr>
            <p:cNvSpPr/>
            <p:nvPr/>
          </p:nvSpPr>
          <p:spPr>
            <a:xfrm rot="5400000">
              <a:off x="7719131" y="5746384"/>
              <a:ext cx="1090632" cy="2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fr-CA" sz="900" dirty="0">
                  <a:solidFill>
                    <a:schemeClr val="bg1">
                      <a:lumMod val="65000"/>
                    </a:schemeClr>
                  </a:solidFill>
                  <a:latin typeface="Arial" charset="0"/>
                </a:rPr>
                <a:t>© Gui, Flickr.com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EA8084B-7B42-5A19-0D42-7EBC7851D6AD}"/>
              </a:ext>
            </a:extLst>
          </p:cNvPr>
          <p:cNvSpPr txBox="1"/>
          <p:nvPr/>
        </p:nvSpPr>
        <p:spPr>
          <a:xfrm>
            <a:off x="747599" y="5118334"/>
            <a:ext cx="7932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Tes fleurs </a:t>
            </a:r>
            <a:r>
              <a:rPr kumimoji="0" lang="fr-CA" sz="2400" b="0" i="0" u="sng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chemeClr val="accent1">
                      <a:lumMod val="75000"/>
                    </a:schemeClr>
                  </a:solidFill>
                </a:uFill>
                <a:latin typeface="Arial"/>
              </a:rPr>
              <a:t>sentent</a:t>
            </a: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CA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bon</a:t>
            </a: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177C32-B4C5-BFCA-6C48-E7CA4540C404}"/>
              </a:ext>
            </a:extLst>
          </p:cNvPr>
          <p:cNvSpPr txBox="1"/>
          <p:nvPr/>
        </p:nvSpPr>
        <p:spPr>
          <a:xfrm>
            <a:off x="747599" y="5610771"/>
            <a:ext cx="52245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ill Sans" charset="0"/>
              </a:rPr>
              <a:t>Ces belles robes </a:t>
            </a:r>
            <a:r>
              <a:rPr lang="fr-CA" sz="2400" u="sng" kern="0" dirty="0">
                <a:uFill>
                  <a:solidFill>
                    <a:schemeClr val="accent1">
                      <a:lumMod val="75000"/>
                    </a:schemeClr>
                  </a:solidFill>
                </a:uFill>
                <a:latin typeface="Arial"/>
              </a:rPr>
              <a:t>coûtent</a:t>
            </a: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ill Sans" charset="0"/>
              </a:rPr>
              <a:t> très </a:t>
            </a:r>
            <a:r>
              <a:rPr kumimoji="0" lang="fr-CA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sym typeface="Gill Sans" charset="0"/>
              </a:rPr>
              <a:t>cher</a:t>
            </a: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ill Sans" charset="0"/>
              </a:rPr>
              <a:t>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60B77A-608A-61DC-D254-1BCEA5122521}"/>
              </a:ext>
            </a:extLst>
          </p:cNvPr>
          <p:cNvGrpSpPr/>
          <p:nvPr/>
        </p:nvGrpSpPr>
        <p:grpSpPr>
          <a:xfrm>
            <a:off x="7206456" y="4376352"/>
            <a:ext cx="3848404" cy="2518217"/>
            <a:chOff x="7206456" y="4583113"/>
            <a:chExt cx="3848404" cy="2518217"/>
          </a:xfrm>
        </p:grpSpPr>
        <p:pic>
          <p:nvPicPr>
            <p:cNvPr id="10" name="Picture 9" descr="A picture containing text, person, dress&#10;&#10;Description automatically generated">
              <a:extLst>
                <a:ext uri="{FF2B5EF4-FFF2-40B4-BE49-F238E27FC236}">
                  <a16:creationId xmlns:a16="http://schemas.microsoft.com/office/drawing/2014/main" id="{25F03767-6D26-3115-7F89-520755C82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456" y="4583113"/>
              <a:ext cx="3657600" cy="24384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743A29-F223-C4E4-FE37-40BC5ABF1218}"/>
                </a:ext>
              </a:extLst>
            </p:cNvPr>
            <p:cNvSpPr/>
            <p:nvPr/>
          </p:nvSpPr>
          <p:spPr bwMode="auto">
            <a:xfrm rot="5400000">
              <a:off x="10509678" y="6556149"/>
              <a:ext cx="85953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CA" sz="900" dirty="0">
                  <a:solidFill>
                    <a:schemeClr val="bg1">
                      <a:lumMod val="65000"/>
                    </a:schemeClr>
                  </a:solidFill>
                  <a:latin typeface="Arial" charset="0"/>
                </a:rPr>
                <a:t>© clipart.com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EA2F64-DC33-08FD-2D96-1DC83A061668}"/>
              </a:ext>
            </a:extLst>
          </p:cNvPr>
          <p:cNvGrpSpPr/>
          <p:nvPr/>
        </p:nvGrpSpPr>
        <p:grpSpPr>
          <a:xfrm rot="3148776">
            <a:off x="7827956" y="-485578"/>
            <a:ext cx="7444768" cy="2326838"/>
            <a:chOff x="-71198" y="-633178"/>
            <a:chExt cx="7444768" cy="232683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1F7B61-1A9C-800B-2C52-BADC3DC64744}"/>
                </a:ext>
              </a:extLst>
            </p:cNvPr>
            <p:cNvSpPr/>
            <p:nvPr/>
          </p:nvSpPr>
          <p:spPr bwMode="auto">
            <a:xfrm rot="20571616">
              <a:off x="689635" y="-633178"/>
              <a:ext cx="5694675" cy="2326838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DAB46B-CAA2-C5E2-3BC2-CC8AC8A2577B}"/>
                </a:ext>
              </a:extLst>
            </p:cNvPr>
            <p:cNvSpPr txBox="1"/>
            <p:nvPr/>
          </p:nvSpPr>
          <p:spPr>
            <a:xfrm rot="20549814">
              <a:off x="-71198" y="847056"/>
              <a:ext cx="7444768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342900" marR="0" lvl="0" indent="-342900" algn="ctr" defTabSz="914400" eaLnBrk="0" latinLnBrk="0" hangingPunct="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tabLst/>
                <a:defRPr kumimoji="0" sz="9600" b="1" i="0" u="none" strike="noStrike" kern="0" cap="none" spc="0" normalizeH="0" baseline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Dreaming Outloud Pro" panose="020B0604020202020204" pitchFamily="66" charset="0"/>
                  <a:cs typeface="Dreaming Outloud Pro" panose="020B0604020202020204" pitchFamily="66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fr-FR" sz="4800" dirty="0">
                  <a:latin typeface="Cubano" panose="00000500000000000000" pitchFamily="50" charset="0"/>
                </a:rPr>
                <a:t>invariable</a:t>
              </a:r>
              <a:endParaRPr lang="fr-CA" sz="4800" dirty="0">
                <a:latin typeface="Cubano" panose="00000500000000000000" pitchFamily="50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1B08D32-1752-0C11-138C-0E9F7884655A}"/>
              </a:ext>
            </a:extLst>
          </p:cNvPr>
          <p:cNvSpPr txBox="1"/>
          <p:nvPr/>
        </p:nvSpPr>
        <p:spPr>
          <a:xfrm>
            <a:off x="747599" y="6103209"/>
            <a:ext cx="7155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kern="0" dirty="0">
                <a:latin typeface="Arial"/>
              </a:rPr>
              <a:t>C’est une histoire </a:t>
            </a:r>
            <a:r>
              <a:rPr lang="fr-CA" sz="2400" b="1" kern="0" dirty="0">
                <a:solidFill>
                  <a:srgbClr val="C00000"/>
                </a:solidFill>
                <a:latin typeface="Arial"/>
              </a:rPr>
              <a:t>fort</a:t>
            </a:r>
            <a:r>
              <a:rPr lang="fr-CA" sz="2400" kern="0" dirty="0">
                <a:latin typeface="Arial"/>
              </a:rPr>
              <a:t> </a:t>
            </a:r>
            <a:r>
              <a:rPr lang="fr-CA" sz="2400" u="sng" kern="0" dirty="0">
                <a:uFill>
                  <a:solidFill>
                    <a:schemeClr val="accent1">
                      <a:lumMod val="75000"/>
                    </a:schemeClr>
                  </a:solidFill>
                </a:uFill>
                <a:latin typeface="Arial"/>
              </a:rPr>
              <a:t>intéressante</a:t>
            </a:r>
            <a:r>
              <a:rPr lang="fr-CA" sz="2400" kern="0" dirty="0">
                <a:latin typeface="Arial"/>
              </a:rPr>
              <a:t>. </a:t>
            </a:r>
          </a:p>
        </p:txBody>
      </p:sp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742864AC-C3B4-381D-96D5-A668D4C9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3919" flipH="1">
            <a:off x="2690187" y="4724534"/>
            <a:ext cx="1042556" cy="730610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D616D2-AF44-6B11-1B5E-96A5DFCDAB1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61">
            <a:off x="3387056" y="6461125"/>
            <a:ext cx="1026194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23012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0E362-759E-7161-33DD-D094402D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Demi, mi et nu (particularités d’accord)</a:t>
            </a:r>
          </a:p>
        </p:txBody>
      </p:sp>
      <p:grpSp>
        <p:nvGrpSpPr>
          <p:cNvPr id="10" name="Group 16">
            <a:extLst>
              <a:ext uri="{FF2B5EF4-FFF2-40B4-BE49-F238E27FC236}">
                <a16:creationId xmlns:a16="http://schemas.microsoft.com/office/drawing/2014/main" id="{89E04DDC-DF39-2888-3357-AB6C133A8D1F}"/>
              </a:ext>
            </a:extLst>
          </p:cNvPr>
          <p:cNvGrpSpPr>
            <a:grpSpLocks/>
          </p:cNvGrpSpPr>
          <p:nvPr/>
        </p:nvGrpSpPr>
        <p:grpSpPr bwMode="auto">
          <a:xfrm>
            <a:off x="8527586" y="3428856"/>
            <a:ext cx="3954927" cy="3538952"/>
            <a:chOff x="4058060" y="2287976"/>
            <a:chExt cx="4394364" cy="385339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3D1854-5FCC-6AD0-95D8-0593DCCA5FF2}"/>
                </a:ext>
              </a:extLst>
            </p:cNvPr>
            <p:cNvSpPr/>
            <p:nvPr/>
          </p:nvSpPr>
          <p:spPr>
            <a:xfrm rot="5400000">
              <a:off x="7465255" y="5154206"/>
              <a:ext cx="1717857" cy="256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CA" sz="900" dirty="0">
                  <a:solidFill>
                    <a:srgbClr val="FFFFFF">
                      <a:lumMod val="50000"/>
                    </a:srgbClr>
                  </a:solidFill>
                  <a:latin typeface="Arial" charset="0"/>
                  <a:cs typeface="+mn-cs"/>
                </a:rPr>
                <a:t>© </a:t>
              </a:r>
              <a:r>
                <a:rPr lang="fr-CA" sz="900" dirty="0" err="1">
                  <a:solidFill>
                    <a:srgbClr val="FFFFFF">
                      <a:lumMod val="50000"/>
                    </a:srgbClr>
                  </a:solidFill>
                  <a:latin typeface="Arial" charset="0"/>
                  <a:cs typeface="+mn-cs"/>
                </a:rPr>
                <a:t>Tilaneseven</a:t>
              </a:r>
              <a:r>
                <a:rPr lang="fr-CA" sz="900" dirty="0">
                  <a:solidFill>
                    <a:srgbClr val="FFFFFF">
                      <a:lumMod val="50000"/>
                    </a:srgbClr>
                  </a:solidFill>
                  <a:latin typeface="Arial" charset="0"/>
                  <a:cs typeface="+mn-cs"/>
                </a:rPr>
                <a:t>, Flickr.com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B000FA7-83F1-EA8E-989B-A716239A15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060" y="2287976"/>
              <a:ext cx="4137884" cy="36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C86FB8B7-8C85-F4EF-1572-1BCDE58CF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27" y="906463"/>
            <a:ext cx="82296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une </a:t>
            </a:r>
            <a:r>
              <a:rPr kumimoji="0" lang="fr-CA" altLang="fr-FR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demi</a:t>
            </a:r>
            <a:r>
              <a:rPr kumimoji="0" lang="fr-CA" alt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-heure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à </a:t>
            </a:r>
            <a:r>
              <a:rPr kumimoji="0" lang="fr-CA" altLang="fr-FR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mi</a:t>
            </a:r>
            <a:r>
              <a:rPr kumimoji="0" lang="fr-CA" alt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-voix		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nu</a:t>
            </a:r>
            <a:r>
              <a:rPr kumimoji="0" lang="fr-CA" alt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-tête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b="0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/>
              </a:rPr>
              <a:t>Mais!</a:t>
            </a:r>
            <a:r>
              <a:rPr kumimoji="0" lang="fr-CA" alt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deux pages et </a:t>
            </a:r>
            <a:r>
              <a:rPr kumimoji="0" lang="fr-CA" altLang="fr-FR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demi</a:t>
            </a:r>
            <a:r>
              <a:rPr kumimoji="0" lang="fr-CA" altLang="fr-FR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e</a:t>
            </a:r>
            <a:endParaRPr kumimoji="0" lang="fr-CA" altLang="fr-F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une tête </a:t>
            </a:r>
            <a:r>
              <a:rPr kumimoji="0" lang="fr-CA" altLang="fr-FR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nu</a:t>
            </a:r>
            <a:r>
              <a:rPr kumimoji="0" lang="fr-CA" altLang="fr-FR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e		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8ADED334-7676-862C-3D28-EBDBA485C92B}"/>
              </a:ext>
            </a:extLst>
          </p:cNvPr>
          <p:cNvSpPr/>
          <p:nvPr/>
        </p:nvSpPr>
        <p:spPr>
          <a:xfrm>
            <a:off x="3384422" y="2059295"/>
            <a:ext cx="390525" cy="1533320"/>
          </a:xfrm>
          <a:prstGeom prst="rightBrace">
            <a:avLst>
              <a:gd name="adj1" fmla="val 21614"/>
              <a:gd name="adj2" fmla="val 50000"/>
            </a:avLst>
          </a:prstGeom>
          <a:noFill/>
          <a:ln w="28575" cap="flat" cmpd="sng" algn="ctr">
            <a:solidFill>
              <a:srgbClr val="99CCFF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D8877E-9D3F-7948-5C72-DF205E55D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544" y="5252363"/>
            <a:ext cx="3724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variable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fr-CA" altLang="fr-FR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après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le nom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EC9099-E940-C326-38A4-F3C0B852F4A9}"/>
              </a:ext>
            </a:extLst>
          </p:cNvPr>
          <p:cNvGrpSpPr/>
          <p:nvPr/>
        </p:nvGrpSpPr>
        <p:grpSpPr>
          <a:xfrm rot="3148776">
            <a:off x="7595645" y="-469534"/>
            <a:ext cx="7444768" cy="2535084"/>
            <a:chOff x="-71198" y="-729524"/>
            <a:chExt cx="7444768" cy="253508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285059-6ACF-6434-124A-A68DF8599339}"/>
                </a:ext>
              </a:extLst>
            </p:cNvPr>
            <p:cNvSpPr/>
            <p:nvPr/>
          </p:nvSpPr>
          <p:spPr bwMode="auto">
            <a:xfrm rot="20571616">
              <a:off x="-52906" y="-729524"/>
              <a:ext cx="6422697" cy="2535084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F07E99A-7D71-6B08-7187-FC35AABACD37}"/>
                </a:ext>
              </a:extLst>
            </p:cNvPr>
            <p:cNvSpPr txBox="1"/>
            <p:nvPr/>
          </p:nvSpPr>
          <p:spPr>
            <a:xfrm rot="20549814">
              <a:off x="-71198" y="847056"/>
              <a:ext cx="7444768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342900" marR="0" lvl="0" indent="-342900" algn="ctr" defTabSz="914400" eaLnBrk="0" latinLnBrk="0" hangingPunct="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tabLst/>
                <a:defRPr kumimoji="0" sz="9600" b="1" i="0" u="none" strike="noStrike" kern="0" cap="none" spc="0" normalizeH="0" baseline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Dreaming Outloud Pro" panose="020B0604020202020204" pitchFamily="66" charset="0"/>
                  <a:cs typeface="Dreaming Outloud Pro" panose="020B0604020202020204" pitchFamily="66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fr-FR" sz="4800" dirty="0">
                  <a:latin typeface="Cubano" panose="00000500000000000000" pitchFamily="50" charset="0"/>
                </a:rPr>
                <a:t>demi, mi, nu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B83270F-6425-E890-4F6D-9AF6D0C3E2A2}"/>
              </a:ext>
            </a:extLst>
          </p:cNvPr>
          <p:cNvSpPr txBox="1"/>
          <p:nvPr/>
        </p:nvSpPr>
        <p:spPr>
          <a:xfrm>
            <a:off x="3861342" y="2583202"/>
            <a:ext cx="721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CA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ill Sans" charset="0"/>
              </a:rPr>
              <a:t>invariable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ill Sans" charset="0"/>
              </a:rPr>
              <a:t> </a:t>
            </a:r>
            <a:r>
              <a:rPr kumimoji="0" lang="fr-CA" altLang="fr-FR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ill Sans" charset="0"/>
              </a:rPr>
              <a:t>devant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Gill Sans" charset="0"/>
              </a:rPr>
              <a:t> le nom</a:t>
            </a:r>
            <a:endParaRPr lang="fr-CA" sz="3600" dirty="0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87109F40-9A0A-DD8F-F4E0-9D2DC5740F6B}"/>
              </a:ext>
            </a:extLst>
          </p:cNvPr>
          <p:cNvSpPr/>
          <p:nvPr/>
        </p:nvSpPr>
        <p:spPr>
          <a:xfrm>
            <a:off x="4082986" y="4783161"/>
            <a:ext cx="390525" cy="1533320"/>
          </a:xfrm>
          <a:prstGeom prst="rightBrace">
            <a:avLst>
              <a:gd name="adj1" fmla="val 21614"/>
              <a:gd name="adj2" fmla="val 50000"/>
            </a:avLst>
          </a:prstGeom>
          <a:noFill/>
          <a:ln w="28575" cap="flat" cmpd="sng" algn="ctr">
            <a:solidFill>
              <a:srgbClr val="99CCFF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223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26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cherries&#10;&#10;Description automatically generated with medium confidence">
            <a:extLst>
              <a:ext uri="{FF2B5EF4-FFF2-40B4-BE49-F238E27FC236}">
                <a16:creationId xmlns:a16="http://schemas.microsoft.com/office/drawing/2014/main" id="{BB86811B-1B64-07B3-527B-75183D37C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65" y="5905398"/>
            <a:ext cx="1413711" cy="10602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4221BB-DFBE-615F-3C6F-0344A689A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Possible… , personne de, c’est + adjectif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CB2566-119B-944A-6F2A-5C042CE72284}"/>
              </a:ext>
            </a:extLst>
          </p:cNvPr>
          <p:cNvGrpSpPr/>
          <p:nvPr/>
        </p:nvGrpSpPr>
        <p:grpSpPr>
          <a:xfrm rot="3148776">
            <a:off x="7827956" y="-485578"/>
            <a:ext cx="7444768" cy="2326838"/>
            <a:chOff x="-71198" y="-633178"/>
            <a:chExt cx="7444768" cy="23268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A18E88C-103C-3077-9E84-CCB9187E9577}"/>
                </a:ext>
              </a:extLst>
            </p:cNvPr>
            <p:cNvSpPr/>
            <p:nvPr/>
          </p:nvSpPr>
          <p:spPr bwMode="auto">
            <a:xfrm rot="20571616">
              <a:off x="689635" y="-633178"/>
              <a:ext cx="5694675" cy="2326838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1DD81F-D374-4779-BB65-EA99810507A0}"/>
                </a:ext>
              </a:extLst>
            </p:cNvPr>
            <p:cNvSpPr txBox="1"/>
            <p:nvPr/>
          </p:nvSpPr>
          <p:spPr>
            <a:xfrm rot="20549814">
              <a:off x="-71198" y="847056"/>
              <a:ext cx="7444768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342900" marR="0" lvl="0" indent="-342900" algn="ctr" defTabSz="914400" eaLnBrk="0" latinLnBrk="0" hangingPunct="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tabLst/>
                <a:defRPr kumimoji="0" sz="9600" b="1" i="0" u="none" strike="noStrike" kern="0" cap="none" spc="0" normalizeH="0" baseline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Dreaming Outloud Pro" panose="020B0604020202020204" pitchFamily="66" charset="0"/>
                  <a:cs typeface="Dreaming Outloud Pro" panose="020B0604020202020204" pitchFamily="66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fr-FR" sz="4800" dirty="0">
                  <a:latin typeface="Cubano" panose="00000500000000000000" pitchFamily="50" charset="0"/>
                </a:rPr>
                <a:t>invariable</a:t>
              </a:r>
              <a:endParaRPr lang="fr-CA" sz="4800" dirty="0">
                <a:latin typeface="Cubano" panose="00000500000000000000" pitchFamily="50" charset="0"/>
              </a:endParaRPr>
            </a:p>
          </p:txBody>
        </p:sp>
      </p:grp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983DD80-874F-6B28-5CB5-D9F06B1B4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52" y="757036"/>
            <a:ext cx="11745827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 </a:t>
            </a:r>
            <a:r>
              <a:rPr kumimoji="0" lang="fr-CA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possible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» - invariable au superlatif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plus possible, le moins possible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Donnez-moi </a:t>
            </a:r>
            <a:r>
              <a:rPr kumimoji="0" lang="fr-CA" altLang="fr-FR" sz="24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les statistiques 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les plus 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récentes 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possibl</a:t>
            </a:r>
            <a:r>
              <a:rPr kumimoji="0" lang="fr-CA" alt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J’ai essayé d’oublier 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le moins </a:t>
            </a:r>
            <a:r>
              <a:rPr kumimoji="0" lang="fr-CA" altLang="fr-FR" sz="24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 noms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possibl</a:t>
            </a:r>
            <a:r>
              <a:rPr kumimoji="0" lang="fr-CA" alt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fr-CA" altLang="fr-FR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après </a:t>
            </a:r>
            <a:r>
              <a:rPr kumimoji="0" lang="fr-CA" altLang="fr-FR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quelqu’un de</a:t>
            </a:r>
            <a:r>
              <a:rPr kumimoji="0" lang="fr-CA" altLang="fr-FR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fr-CA" altLang="fr-FR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personne de</a:t>
            </a:r>
            <a:r>
              <a:rPr kumimoji="0" lang="fr-CA" altLang="fr-FR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, </a:t>
            </a:r>
            <a:br>
              <a:rPr kumimoji="0" lang="fr-CA" altLang="fr-FR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</a:br>
            <a:r>
              <a:rPr kumimoji="0" lang="fr-CA" altLang="fr-FR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quelque chose de</a:t>
            </a:r>
            <a:r>
              <a:rPr kumimoji="0" lang="fr-CA" altLang="fr-FR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fr-CA" altLang="fr-FR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</a:rPr>
              <a:t>rien de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J’ai vu </a:t>
            </a:r>
            <a:r>
              <a:rPr kumimoji="0" lang="fr-CA" altLang="fr-FR" sz="24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quelque chose de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CA" alt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joli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Nous n’avons trouvé </a:t>
            </a:r>
            <a:r>
              <a:rPr kumimoji="0" lang="fr-CA" altLang="fr-FR" sz="24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personne d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’</a:t>
            </a:r>
            <a:r>
              <a:rPr kumimoji="0" lang="fr-CA" alt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important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lvl="1" indent="-457200">
              <a:buNone/>
            </a:pPr>
            <a:r>
              <a:rPr lang="fr-CA" altLang="fr-FR" b="1" kern="0" dirty="0">
                <a:solidFill>
                  <a:srgbClr val="333766"/>
                </a:solidFill>
                <a:latin typeface="Arial"/>
                <a:cs typeface="+mn-cs"/>
              </a:rPr>
              <a:t>C’est + adjectif </a:t>
            </a:r>
            <a:r>
              <a:rPr lang="fr-CA" altLang="fr-FR" kern="0" dirty="0">
                <a:solidFill>
                  <a:srgbClr val="333766"/>
                </a:solidFill>
                <a:latin typeface="Arial"/>
                <a:cs typeface="+mn-cs"/>
              </a:rPr>
              <a:t>(pas d’accord)</a:t>
            </a:r>
          </a:p>
          <a:p>
            <a:pPr marL="457200" lvl="1" indent="-457200">
              <a:buNone/>
            </a:pPr>
            <a:r>
              <a:rPr lang="fr-CA" altLang="fr-FR" sz="2400" i="1" kern="0" dirty="0">
                <a:solidFill>
                  <a:srgbClr val="000000"/>
                </a:solidFill>
                <a:latin typeface="Arial"/>
              </a:rPr>
              <a:t>Tu as regardé cette nouvelle série ? </a:t>
            </a:r>
            <a:r>
              <a:rPr lang="fr-CA" altLang="fr-FR" sz="2400" i="1" u="sng" kern="0" dirty="0">
                <a:solidFill>
                  <a:srgbClr val="000000"/>
                </a:solidFill>
                <a:latin typeface="Arial"/>
              </a:rPr>
              <a:t>C’est</a:t>
            </a:r>
            <a:r>
              <a:rPr lang="fr-CA" altLang="fr-FR" sz="2400" i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CA" altLang="fr-FR" sz="2400" b="1" i="1" kern="0" dirty="0">
                <a:solidFill>
                  <a:srgbClr val="C00000"/>
                </a:solidFill>
                <a:latin typeface="Arial"/>
              </a:rPr>
              <a:t>génial</a:t>
            </a:r>
            <a:r>
              <a:rPr lang="fr-CA" altLang="fr-FR" sz="2400" i="1" kern="0" dirty="0">
                <a:solidFill>
                  <a:srgbClr val="000000"/>
                </a:solidFill>
                <a:latin typeface="Arial"/>
              </a:rPr>
              <a:t>!</a:t>
            </a:r>
          </a:p>
          <a:p>
            <a:pPr marL="457200" lvl="1" indent="-457200">
              <a:buNone/>
            </a:pPr>
            <a:r>
              <a:rPr lang="fr-CA" altLang="fr-FR" sz="2400" i="1" kern="0" dirty="0">
                <a:solidFill>
                  <a:srgbClr val="000000"/>
                </a:solidFill>
                <a:latin typeface="Arial"/>
              </a:rPr>
              <a:t>J’adore les cerises fraîches. </a:t>
            </a:r>
            <a:r>
              <a:rPr lang="fr-CA" altLang="fr-FR" sz="2400" i="1" u="sng" kern="0" dirty="0">
                <a:solidFill>
                  <a:srgbClr val="000000"/>
                </a:solidFill>
                <a:latin typeface="Arial"/>
              </a:rPr>
              <a:t>C’est</a:t>
            </a:r>
            <a:r>
              <a:rPr lang="fr-CA" altLang="fr-FR" sz="2400" i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CA" altLang="fr-FR" sz="2400" b="1" i="1" kern="0" dirty="0">
                <a:solidFill>
                  <a:srgbClr val="C00000"/>
                </a:solidFill>
                <a:latin typeface="Arial"/>
              </a:rPr>
              <a:t>délicieux</a:t>
            </a:r>
            <a:r>
              <a:rPr lang="fr-CA" altLang="fr-FR" sz="2400" i="1" kern="0" dirty="0">
                <a:solidFill>
                  <a:srgbClr val="000000"/>
                </a:solidFill>
                <a:latin typeface="Arial"/>
              </a:rPr>
              <a:t>.  </a:t>
            </a:r>
            <a:endParaRPr kumimoji="0" lang="fr-CA" altLang="fr-FR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" name="Picture 8" descr="A close-up of some writing&#10;&#10;Description automatically generated with low confidence">
            <a:extLst>
              <a:ext uri="{FF2B5EF4-FFF2-40B4-BE49-F238E27FC236}">
                <a16:creationId xmlns:a16="http://schemas.microsoft.com/office/drawing/2014/main" id="{94D3EE7A-49A5-BBDC-4C4D-A5D04DD932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26" y="2427743"/>
            <a:ext cx="2700066" cy="234076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583AFDE-4C08-EDDE-4398-F23C57C025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92" y="4770416"/>
            <a:ext cx="723746" cy="8198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4D5CFBC-06AF-BCD4-A995-0A979FDE1411}"/>
              </a:ext>
            </a:extLst>
          </p:cNvPr>
          <p:cNvSpPr/>
          <p:nvPr/>
        </p:nvSpPr>
        <p:spPr bwMode="auto">
          <a:xfrm>
            <a:off x="6821729" y="6802438"/>
            <a:ext cx="8595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CA" sz="9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© clipart.com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052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D722-6B0D-E1F1-B473-A066688B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Adjectifs de couleur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CE9ADF-5407-3243-EFDC-4757F5B8A44B}"/>
              </a:ext>
            </a:extLst>
          </p:cNvPr>
          <p:cNvGrpSpPr/>
          <p:nvPr/>
        </p:nvGrpSpPr>
        <p:grpSpPr>
          <a:xfrm rot="3148776">
            <a:off x="7827956" y="-485578"/>
            <a:ext cx="7444768" cy="2326838"/>
            <a:chOff x="-71198" y="-633178"/>
            <a:chExt cx="7444768" cy="23268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C5CF8A3-0CBC-C0B2-8321-EB2DE3289F71}"/>
                </a:ext>
              </a:extLst>
            </p:cNvPr>
            <p:cNvSpPr/>
            <p:nvPr/>
          </p:nvSpPr>
          <p:spPr bwMode="auto">
            <a:xfrm rot="20571616">
              <a:off x="689635" y="-633178"/>
              <a:ext cx="5694675" cy="2326838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877F275-584B-F984-6922-BF0ACF85218F}"/>
                </a:ext>
              </a:extLst>
            </p:cNvPr>
            <p:cNvSpPr txBox="1"/>
            <p:nvPr/>
          </p:nvSpPr>
          <p:spPr>
            <a:xfrm rot="20549814">
              <a:off x="-71198" y="847056"/>
              <a:ext cx="7444768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342900" marR="0" lvl="0" indent="-342900" algn="ctr" defTabSz="914400" eaLnBrk="0" latinLnBrk="0" hangingPunct="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tabLst/>
                <a:defRPr kumimoji="0" sz="9600" b="1" i="0" u="none" strike="noStrike" kern="0" cap="none" spc="0" normalizeH="0" baseline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Dreaming Outloud Pro" panose="020B0604020202020204" pitchFamily="66" charset="0"/>
                  <a:cs typeface="Dreaming Outloud Pro" panose="020B0604020202020204" pitchFamily="66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fr-FR" sz="4800" dirty="0">
                  <a:latin typeface="Cubano" panose="00000500000000000000" pitchFamily="50" charset="0"/>
                </a:rPr>
                <a:t>invariable</a:t>
              </a:r>
              <a:endParaRPr lang="fr-CA" sz="4800" dirty="0">
                <a:latin typeface="Cubano" panose="00000500000000000000" pitchFamily="50" charset="0"/>
              </a:endParaRPr>
            </a:p>
          </p:txBody>
        </p:sp>
      </p:grp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081047DD-8167-BADA-1F7B-40651D9CF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1425575"/>
            <a:ext cx="82296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fr-CA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adjectif  de couleur composé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 vestes </a:t>
            </a:r>
            <a:r>
              <a:rPr kumimoji="0" lang="fr-CA" alt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bleu-vert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une cravate </a:t>
            </a:r>
            <a:r>
              <a:rPr kumimoji="0" lang="fr-CA" alt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bleu foncé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18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fr-CA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couleur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CA" altLang="fr-FR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CA" alt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couleur</a:t>
            </a:r>
            <a:r>
              <a:rPr kumimoji="0" lang="fr-CA" alt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000" b="0" i="1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endParaRPr kumimoji="0" lang="fr-CA" altLang="fr-FR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5725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 startAt="4"/>
              <a:tabLst/>
              <a:defRPr/>
            </a:pPr>
            <a:endParaRPr kumimoji="0" lang="fr-CA" altLang="fr-FR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8" name="Group 16">
            <a:extLst>
              <a:ext uri="{FF2B5EF4-FFF2-40B4-BE49-F238E27FC236}">
                <a16:creationId xmlns:a16="http://schemas.microsoft.com/office/drawing/2014/main" id="{C0335B0E-DA4D-E201-DDB1-E34E2B9CEB66}"/>
              </a:ext>
            </a:extLst>
          </p:cNvPr>
          <p:cNvGrpSpPr>
            <a:grpSpLocks/>
          </p:cNvGrpSpPr>
          <p:nvPr/>
        </p:nvGrpSpPr>
        <p:grpSpPr bwMode="auto">
          <a:xfrm>
            <a:off x="6589037" y="4016992"/>
            <a:ext cx="3485847" cy="2287905"/>
            <a:chOff x="5410200" y="4438650"/>
            <a:chExt cx="3485715" cy="2287947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37F54DDA-0873-F765-C3AF-41C302F33D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438650"/>
              <a:ext cx="3267943" cy="2258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FFB21C8-CAF2-C72C-4B62-5B65D0D5C30D}"/>
                </a:ext>
              </a:extLst>
            </p:cNvPr>
            <p:cNvSpPr/>
            <p:nvPr/>
          </p:nvSpPr>
          <p:spPr>
            <a:xfrm rot="5400000">
              <a:off x="7879439" y="5710121"/>
              <a:ext cx="1802129" cy="2308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CA" sz="900" dirty="0">
                  <a:solidFill>
                    <a:srgbClr val="FFFFFF">
                      <a:lumMod val="50000"/>
                    </a:srgbClr>
                  </a:solidFill>
                  <a:latin typeface="Arial" charset="0"/>
                  <a:cs typeface="+mn-cs"/>
                </a:rPr>
                <a:t> © </a:t>
              </a:r>
              <a:r>
                <a:rPr lang="fr-CA" sz="900" dirty="0" err="1">
                  <a:solidFill>
                    <a:srgbClr val="FFFFFF">
                      <a:lumMod val="50000"/>
                    </a:srgbClr>
                  </a:solidFill>
                  <a:latin typeface="Arial" charset="0"/>
                  <a:cs typeface="+mn-cs"/>
                </a:rPr>
                <a:t>Peterbasmalord</a:t>
              </a:r>
              <a:r>
                <a:rPr lang="fr-CA" sz="900" dirty="0">
                  <a:solidFill>
                    <a:srgbClr val="FFFFFF">
                      <a:lumMod val="50000"/>
                    </a:srgbClr>
                  </a:solidFill>
                  <a:latin typeface="Arial" charset="0"/>
                  <a:cs typeface="+mn-cs"/>
                </a:rPr>
                <a:t>, Flickr.com </a:t>
              </a:r>
            </a:p>
          </p:txBody>
        </p:sp>
      </p:grpSp>
      <p:grpSp>
        <p:nvGrpSpPr>
          <p:cNvPr id="21" name="Group 17">
            <a:extLst>
              <a:ext uri="{FF2B5EF4-FFF2-40B4-BE49-F238E27FC236}">
                <a16:creationId xmlns:a16="http://schemas.microsoft.com/office/drawing/2014/main" id="{E22387DB-BC37-2483-7DD2-BFD38C779DC5}"/>
              </a:ext>
            </a:extLst>
          </p:cNvPr>
          <p:cNvGrpSpPr>
            <a:grpSpLocks/>
          </p:cNvGrpSpPr>
          <p:nvPr/>
        </p:nvGrpSpPr>
        <p:grpSpPr bwMode="auto">
          <a:xfrm>
            <a:off x="1673899" y="4073006"/>
            <a:ext cx="3148300" cy="2946258"/>
            <a:chOff x="6042769" y="2355829"/>
            <a:chExt cx="3148970" cy="2945260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BCD9C1C9-718C-6BE8-940D-7FC3E7F3A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2769" y="2355829"/>
              <a:ext cx="2934900" cy="2234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CBC8D96-CCD3-AF7D-1BE4-EC34F8E45B05}"/>
                </a:ext>
              </a:extLst>
            </p:cNvPr>
            <p:cNvSpPr/>
            <p:nvPr/>
          </p:nvSpPr>
          <p:spPr>
            <a:xfrm rot="5400000">
              <a:off x="8072864" y="4182215"/>
              <a:ext cx="1999573" cy="2381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CA" sz="900" dirty="0">
                  <a:solidFill>
                    <a:srgbClr val="FFFFFF">
                      <a:lumMod val="50000"/>
                    </a:srgbClr>
                  </a:solidFill>
                  <a:latin typeface="Arial" charset="0"/>
                  <a:cs typeface="+mn-cs"/>
                </a:rPr>
                <a:t>©  </a:t>
              </a:r>
              <a:r>
                <a:rPr lang="fr-CA" sz="900" dirty="0" err="1">
                  <a:solidFill>
                    <a:srgbClr val="FFFFFF">
                      <a:lumMod val="50000"/>
                    </a:srgbClr>
                  </a:solidFill>
                  <a:latin typeface="Arial" charset="0"/>
                  <a:cs typeface="+mn-cs"/>
                </a:rPr>
                <a:t>Paranoid</a:t>
              </a:r>
              <a:r>
                <a:rPr lang="fr-CA" sz="900" dirty="0">
                  <a:solidFill>
                    <a:srgbClr val="FFFFFF">
                      <a:lumMod val="50000"/>
                    </a:srgbClr>
                  </a:solidFill>
                  <a:latin typeface="Arial" charset="0"/>
                  <a:cs typeface="+mn-cs"/>
                </a:rPr>
                <a:t>, Flickr.com 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22B73EC-B4F2-4059-29FA-2D51264C6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068" y="3555328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des vaches </a:t>
            </a:r>
            <a:r>
              <a:rPr kumimoji="0" lang="fr-CA" alt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noires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fr-CA" alt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et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r>
              <a:rPr kumimoji="0" lang="fr-CA" alt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blanches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A0764F-29FB-D08B-281F-50167A57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638" y="6280741"/>
            <a:ext cx="2590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(= ces vaches ont toutes </a:t>
            </a:r>
            <a:br>
              <a:rPr kumimoji="0" lang="fr-CA" alt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</a:br>
            <a:r>
              <a:rPr kumimoji="0" lang="fr-CA" alt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du noir et du blanc)</a:t>
            </a:r>
            <a:endParaRPr kumimoji="0" lang="fr-CA" altLang="fr-FR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2C8FEF-C9CD-2A37-0877-9A9F44C28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6227693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(= certaines vaches sont entièrement noires, d’autres blanches)</a:t>
            </a:r>
            <a:endParaRPr kumimoji="0" lang="fr-FR" alt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881C1823-83FB-8C8D-595C-34DD218591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2" t="30837" r="35283" b="45578"/>
          <a:stretch/>
        </p:blipFill>
        <p:spPr>
          <a:xfrm>
            <a:off x="4974212" y="3332162"/>
            <a:ext cx="1015424" cy="78739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7E731B8-1A7F-4238-C7A8-3A7C2D228F22}"/>
              </a:ext>
            </a:extLst>
          </p:cNvPr>
          <p:cNvSpPr txBox="1"/>
          <p:nvPr/>
        </p:nvSpPr>
        <p:spPr>
          <a:xfrm>
            <a:off x="1384300" y="3555327"/>
            <a:ext cx="726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Gill Sans" charset="0"/>
              </a:rPr>
              <a:t>des vaches </a:t>
            </a:r>
            <a:r>
              <a:rPr kumimoji="0" lang="fr-CA" alt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Gill Sans" charset="0"/>
              </a:rPr>
              <a:t>noir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Gill Sans" charset="0"/>
              </a:rPr>
              <a:t> </a:t>
            </a:r>
            <a:r>
              <a:rPr kumimoji="0" lang="fr-CA" alt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Gill Sans" charset="0"/>
              </a:rPr>
              <a:t>et </a:t>
            </a:r>
            <a:r>
              <a:rPr kumimoji="0" lang="fr-CA" alt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Gill Sans" charset="0"/>
              </a:rPr>
              <a:t>blanc</a:t>
            </a:r>
            <a:r>
              <a:rPr kumimoji="0" lang="fr-CA" altLang="fr-FR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Gill Sans" charset="0"/>
              </a:rPr>
              <a:t> </a:t>
            </a:r>
            <a:endParaRPr lang="fr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492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85"/>
  <p:tag name="MMPROD_THEME_BG_IMAGE" val=""/>
  <p:tag name="MMPROD_DATA" val="&lt;object type=&quot;10002&quot; unique_id=&quot;901&quot;&gt;&lt;property id=&quot;10007&quot; value=&quot;Next&quot;/&gt;&lt;property id=&quot;10008&quot; value=&quot;Back&quot;/&gt;&lt;property id=&quot;10009&quot; value=&quot;Soumettre&quot;/&gt;&lt;property id=&quot;10012&quot; value=&quot;0&quot;/&gt;&lt;property id=&quot;10022&quot; value=&quot;Essayez encore une fois&quot;/&gt;&lt;property id=&quot;10068&quot; value=&quot;Correct - Cliquez pour continuer&quot;/&gt;&lt;property id=&quot;10069&quot; value=&quot;Incorrect - Cliquez pour continuer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Annule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Vous devez répondre aux questions avant de continuer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-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Réussi&quot;/&gt;&lt;property id=&quot;10166&quot; value=&quot;Échoué&quot;/&gt;&lt;property id=&quot;10167&quot; value=&quot;FFFFFFFF&quot;/&gt;&lt;property id=&quot;10169&quot; value=&quot;Question %d of %d&quot;/&gt;&lt;property id=&quot;10170&quot; value=&quot;Send E-mail&quot;/&gt;&lt;property id=&quot;10171&quot; value=&quot;Vous avez répondu correctement!&quot;/&gt;&lt;property id=&quot;10172&quot; value=&quot;Vous n'avez pas répondu à la question&quot;/&gt;&lt;property id=&quot;10173&quot; value=&quot;Votre réponse&quot;/&gt;&lt;property id=&quot;10174&quot; value=&quot;La réponse correcte est:&quot;/&gt;&lt;object type=&quot;10050&quot; unique_id=&quot;10006&quot;&gt;&lt;property id=&quot;10020&quot; value=&quot;2&quot;/&gt;&lt;property id=&quot;10191&quot; value=&quot;-1&quot;/&gt;&lt;/object&gt;&lt;object type=&quot;10051&quot; unique_id=&quot;10007&quot;&gt;&lt;property id=&quot;10020&quot; value=&quot;2&quot;/&gt;&lt;property id=&quot;10191&quot; value=&quot;-1&quot;/&gt;&lt;/object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0&quot;/&gt;&lt;/object&gt;&lt;/object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29sb3JzPg0KCQk8dWljb2xvciBuYW1lPSJwcmltYXJ5IiB2YWx1ZT0iMHhBQUM4RDk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UwODZBMyIvPg0KCTwvY29sb3JzPg0KCTxsYXlvdXQ+DQoJCTx1aXNob3cgbmFtZT0icHJlc2VudGF0aW9udGl0bGUiIHZhbHVlPSJ0cnVlIi8+DQoJCTx1aXNob3cgbmFtZT0icHJlc2VudGVycGhvdG8iIHZhbHVlPSJmYWxzZSIvPg0KCQk8dWlzaG93IG5hbWU9InByZXNlbnRlcm5hbWUiIHZhbHVlPSJmYWxzZSIvPg0KCQk8dWlzaG93IG5hbWU9InByZXNlbnRlcnRpdGxlIiB2YWx1ZT0iZmFsc2UiLz4NCgkJPHVpc2hvdyBuYW1lPSJwcmVzZW50ZXJlbWFpbCIgdmFsdWU9ImZhbHNlIi8+DQoJCTx1aXNob3cgbmFtZT0icHJlc2VudGVyYmlvIiB2YWx1ZT0iZmFsc2UiLz4NCgkJPHVpc2hvdyBuYW1lPSJjb21wYW55bG9nbyIgdmFsdWU9ImZhbHNlIi8+DQoJCTx1aXNob3cgbmFtZT0ic2lkZWJhciIgdmFsdWU9InRydWUiLz4NCgkJPHVpc2hvdyBuYW1lPSJvdXRsaW5lIiB2YWx1ZT0idHJ1ZSIvPg0KCQk8dWlzaG93IG5hbWU9InRodW1ibmFpbCIgdmFsdWU9ImZhbHNlIi8+DQoJCTx1aXNob3cgbmFtZT0ibm90ZXMiIHZhbHVlPSJmYWxz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nNlYXJjaCIvPg0KCQk8dWlzaG93IG5hbWU9InF1aXoiIHZhbHVlPSJ0cnVlIi8+DQoJCTx1aXNob3cgbmFtZT0iY2N0ZXh0aGlnaGxpZ2h0aW5nIiB2YWx1ZT0idHJ1ZSIvPg0KCTwvbGF5b3V0Pg0KCTxsYW5ndWFnZSBpZD0iZW4iPg0KCQk8dWl0ZXh0IG5hbWU9IkFET0JFX1BSRVNFTlRFUiIgdmFsdWU9Ik15IG5hbWUgZ29pZXMgaGVyZSIv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10.0&quot;&gt;&lt;object type=&quot;1&quot; unique_id=&quot;10001&quot;&gt;&lt;property id=&quot;20139&quot; value=&quot;%n. %s&quot;/&gt;&lt;property id=&quot;20141&quot; value=&quot;Le genre des noms (concept title)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93&quot; value=&quot;-1&quot;/&gt;&lt;property id=&quot;20224&quot; value=&quot;\\artsfile.uwaterloo.ca\ktsedryk\My Documents\My Adobe Presentations\template&quot;/&gt;&lt;property id=&quot;20250&quot; value=&quot;0&quot;/&gt;&lt;property id=&quot;20251&quot; value=&quot;0&quot;/&gt;&lt;property id=&quot;20259&quot; value=&quot;0&quot;/&gt;&lt;object type=&quot;8&quot; unique_id=&quot;10777&quot;&gt;&lt;/object&gt;&lt;object type=&quot;2&quot; unique_id=&quot;10778&quot;&gt;&lt;object type=&quot;3&quot; unique_id=&quot;16090&quot;&gt;&lt;property id=&quot;20148&quot; value=&quot;5&quot;/&gt;&lt;property id=&quot;20300&quot; value=&quot;Slide 1&quot;/&gt;&lt;property id=&quot;20303&quot; value=&quot;-1&quot;/&gt;&lt;property id=&quot;20307&quot; value=&quot;347&quot;/&gt;&lt;property id=&quot;20309&quot; value=&quot;-1&quot;/&gt;&lt;/object&gt;&lt;object type=&quot;3&quot; unique_id=&quot;21677&quot;&gt;&lt;property id=&quot;20148&quot; value=&quot;5&quot;/&gt;&lt;property id=&quot;20300&quot; value=&quot;Slide 2&quot;/&gt;&lt;property id=&quot;20307&quot; value=&quot;348&quot;/&gt;&lt;/object&gt;&lt;object type=&quot;3&quot; unique_id=&quot;21694&quot;&gt;&lt;property id=&quot;20148&quot; value=&quot;5&quot;/&gt;&lt;property id=&quot;20300&quot; value=&quot;Slide 3&quot;/&gt;&lt;property id=&quot;20307&quot; value=&quot;349&quot;/&gt;&lt;/object&gt;&lt;/object&gt;&lt;object type=&quot;4&quot; unique_id=&quot;1306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3.9|2.9|9.2|3.3|22|2.7|3.1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8|23.9|4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1.3|3.7|12.6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7|21|20.7|2.7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|21.4|12.9|2|8|2.6|21.6|4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7.9|2.1|8.3|8.4|6.5|4.5|2.6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9.1|16.3|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9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0.8|6|11.4|14.6|7.8|8.7|8.8|1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1|15.2|10.6|1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triangle" w="med" len="med"/>
        </a:ln>
      </a:spPr>
      <a:bodyPr anchor="ctr"/>
      <a:lstStyle>
        <a:defPPr algn="ctr">
          <a:defRPr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lnDef>
      <a:spPr bwMode="auto"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450</TotalTime>
  <Words>2361</Words>
  <Application>Microsoft Office PowerPoint</Application>
  <PresentationFormat>Custom</PresentationFormat>
  <Paragraphs>233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Cubano</vt:lpstr>
      <vt:lpstr>Gill Sans</vt:lpstr>
      <vt:lpstr>Open Sans</vt:lpstr>
      <vt:lpstr>Symbol</vt:lpstr>
      <vt:lpstr>Wingdings</vt:lpstr>
      <vt:lpstr>Title &amp; Bullets</vt:lpstr>
      <vt:lpstr>L’accord des adjectifs</vt:lpstr>
      <vt:lpstr>Accord (règle générale)</vt:lpstr>
      <vt:lpstr>Accord en genre</vt:lpstr>
      <vt:lpstr>Accord (particularités)</vt:lpstr>
      <vt:lpstr>Avoir l’air (particularités d’accord)</vt:lpstr>
      <vt:lpstr>Adjectif → adverbe</vt:lpstr>
      <vt:lpstr>Demi, mi et nu (particularités d’accord)</vt:lpstr>
      <vt:lpstr>Possible… , personne de, c’est + adjectif</vt:lpstr>
      <vt:lpstr>Adjectifs de couleur</vt:lpstr>
      <vt:lpstr>Adjectifs de couleur</vt:lpstr>
      <vt:lpstr>Quelques observations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L’accord des adjectifs</dc:title>
  <dc:creator>Tsedryk, Kanstantsin</dc:creator>
  <cp:keywords>FR252</cp:keywords>
  <cp:lastModifiedBy>KT</cp:lastModifiedBy>
  <cp:revision>72</cp:revision>
  <dcterms:modified xsi:type="dcterms:W3CDTF">2024-01-12T15:56:52Z</dcterms:modified>
</cp:coreProperties>
</file>