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3.xml" ContentType="application/vnd.openxmlformats-officedocument.presentationml.slide+xml"/>
  <Override PartName="/ppt/slides/slide2.xml" ContentType="application/vnd.openxmlformats-officedocument.presentationml.slide+xml"/>
  <Override PartName="/ppt/slides/slide7.xml" ContentType="application/vnd.openxmlformats-officedocument.presentationml.slide+xml"/>
  <Override PartName="/ppt/slides/slide1.xml" ContentType="application/vnd.openxmlformats-officedocument.presentationml.slide+xml"/>
  <Override PartName="/ppt/slideMasters/slideMaster2.xml" ContentType="application/vnd.openxmlformats-officedocument.presentationml.slideMaster+xml"/>
  <Override PartName="/ppt/slideMasters/slideMaster1.xml" ContentType="application/vnd.openxmlformats-officedocument.presentationml.slideMaster+xml"/>
  <Override PartName="/ppt/notesSlides/notesSlide4.xml" ContentType="application/vnd.openxmlformats-officedocument.presentationml.notesSlide+xml"/>
  <Override PartName="/ppt/notesSlides/notesSlide5.xml" ContentType="application/vnd.openxmlformats-officedocument.presentationml.notesSlide+xml"/>
  <Override PartName="/ppt/slideLayouts/slideLayout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notesSlides/notesSlide3.xml" ContentType="application/vnd.openxmlformats-officedocument.presentationml.notesSlide+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Layouts/slideLayout9.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20.xml" ContentType="application/vnd.openxmlformats-officedocument.presentationml.slideLayout+xml"/>
  <Override PartName="/ppt/slideLayouts/slideLayout19.xml" ContentType="application/vnd.openxmlformats-officedocument.presentationml.slideLayout+xml"/>
  <Override PartName="/ppt/slideLayouts/slideLayout22.xml" ContentType="application/vnd.openxmlformats-officedocument.presentationml.slideLayout+xml"/>
  <Override PartName="/ppt/slideLayouts/slideLayout21.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Masters/notesMaster1.xml" ContentType="application/vnd.openxmlformats-officedocument.presentationml.notesMaster+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ppt/authors.xml" ContentType="application/vnd.ms-powerpoint.author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0" r:id="rId2"/>
  </p:sldMasterIdLst>
  <p:notesMasterIdLst>
    <p:notesMasterId r:id="rId10"/>
  </p:notesMasterIdLst>
  <p:sldIdLst>
    <p:sldId id="285" r:id="rId3"/>
    <p:sldId id="290" r:id="rId4"/>
    <p:sldId id="282" r:id="rId5"/>
    <p:sldId id="434" r:id="rId6"/>
    <p:sldId id="435" r:id="rId7"/>
    <p:sldId id="469" r:id="rId8"/>
    <p:sldId id="470" r:id="rId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5438F68-5688-849E-686B-64960E21EEF9}" name="Maria Kovac" initials="MK" userId="S::m2kovac@uwaterloo.ca::ca96b200-beaf-4897-a44e-e1ade192cbb3"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82438"/>
    <a:srgbClr val="C83536"/>
    <a:srgbClr val="4E57A7"/>
    <a:srgbClr val="F8C333"/>
    <a:srgbClr val="45A9DD"/>
    <a:srgbClr val="F29C33"/>
    <a:srgbClr val="417C44"/>
    <a:srgbClr val="ED7233"/>
    <a:srgbClr val="011893"/>
    <a:srgbClr val="333D3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5017"/>
    <p:restoredTop sz="96395"/>
  </p:normalViewPr>
  <p:slideViewPr>
    <p:cSldViewPr snapToGrid="0">
      <p:cViewPr varScale="1">
        <p:scale>
          <a:sx n="90" d="100"/>
          <a:sy n="90" d="100"/>
        </p:scale>
        <p:origin x="90" y="564"/>
      </p:cViewPr>
      <p:guideLst/>
    </p:cSldViewPr>
  </p:slideViewPr>
  <p:outlineViewPr>
    <p:cViewPr>
      <p:scale>
        <a:sx n="33" d="100"/>
        <a:sy n="33" d="100"/>
      </p:scale>
      <p:origin x="-64" y="0"/>
    </p:cViewPr>
  </p:outlineViewPr>
  <p:notesTextViewPr>
    <p:cViewPr>
      <p:scale>
        <a:sx n="100" d="100"/>
        <a:sy n="100" d="100"/>
      </p:scale>
      <p:origin x="0" y="0"/>
    </p:cViewPr>
  </p:notesTextViewPr>
  <p:sorterViewPr>
    <p:cViewPr>
      <p:scale>
        <a:sx n="80" d="100"/>
        <a:sy n="80" d="100"/>
      </p:scale>
      <p:origin x="0" y="0"/>
    </p:cViewPr>
  </p:sorterViewPr>
  <p:notesViewPr>
    <p:cSldViewPr snapToGrid="0">
      <p:cViewPr varScale="1">
        <p:scale>
          <a:sx n="99" d="100"/>
          <a:sy n="99" d="100"/>
        </p:scale>
        <p:origin x="3752" y="176"/>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theme" Target="theme/theme1.xml"/><Relationship Id="rId3" Type="http://schemas.openxmlformats.org/officeDocument/2006/relationships/slide" Target="slides/slide1.xml"/><Relationship Id="rId42" Type="http://schemas.openxmlformats.org/officeDocument/2006/relationships/customXml" Target="../customXml/item1.xml"/><Relationship Id="rId7" Type="http://schemas.openxmlformats.org/officeDocument/2006/relationships/slide" Target="slides/slide5.xml"/><Relationship Id="rId12" Type="http://schemas.openxmlformats.org/officeDocument/2006/relationships/viewProps" Target="viewProps.xml"/><Relationship Id="rId2" Type="http://schemas.openxmlformats.org/officeDocument/2006/relationships/slideMaster" Target="slideMasters/slideMaster2.xml"/><Relationship Id="rId41" Type="http://schemas.microsoft.com/office/2018/10/relationships/authors" Target="author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presProps" Target="presProps.xml"/><Relationship Id="rId5" Type="http://schemas.openxmlformats.org/officeDocument/2006/relationships/slide" Target="slides/slide3.xml"/><Relationship Id="rId10" Type="http://schemas.openxmlformats.org/officeDocument/2006/relationships/notesMaster" Target="notesMasters/notesMaster1.xml"/><Relationship Id="rId44" Type="http://schemas.openxmlformats.org/officeDocument/2006/relationships/customXml" Target="../customXml/item3.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tableStyles" Target="tableStyles.xml"/><Relationship Id="rId43" Type="http://schemas.openxmlformats.org/officeDocument/2006/relationships/customXml" Target="../customXml/item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59BBF4D-8C74-3142-88F3-46EE8FD20ED9}" type="datetimeFigureOut">
              <a:rPr lang="en-CA" smtClean="0"/>
              <a:t>2024-09-24</a:t>
            </a:fld>
            <a:endParaRPr lang="en-C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7DE5B45-1867-8447-8F29-540ACDFEE882}" type="slidenum">
              <a:rPr lang="en-CA" smtClean="0"/>
              <a:t>‹#›</a:t>
            </a:fld>
            <a:endParaRPr lang="en-CA"/>
          </a:p>
        </p:txBody>
      </p:sp>
    </p:spTree>
    <p:extLst>
      <p:ext uri="{BB962C8B-B14F-4D97-AF65-F5344CB8AC3E}">
        <p14:creationId xmlns:p14="http://schemas.microsoft.com/office/powerpoint/2010/main" val="26869954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7DE5B45-1867-8447-8F29-540ACDFEE882}" type="slidenum">
              <a:rPr lang="en-CA" smtClean="0"/>
              <a:t>3</a:t>
            </a:fld>
            <a:endParaRPr lang="en-CA"/>
          </a:p>
        </p:txBody>
      </p:sp>
    </p:spTree>
    <p:extLst>
      <p:ext uri="{BB962C8B-B14F-4D97-AF65-F5344CB8AC3E}">
        <p14:creationId xmlns:p14="http://schemas.microsoft.com/office/powerpoint/2010/main" val="36408249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800" b="1" dirty="0">
                <a:effectLst/>
                <a:latin typeface="AvenirNext" panose="020B0503020202020204" pitchFamily="34" charset="0"/>
              </a:rPr>
              <a:t>Zachariah Chamas </a:t>
            </a:r>
            <a:endParaRPr lang="en-CA" dirty="0">
              <a:effectLst/>
            </a:endParaRPr>
          </a:p>
          <a:p>
            <a:endParaRPr lang="en-CA" sz="1800" dirty="0">
              <a:effectLst/>
              <a:latin typeface="AvenirNext" panose="020B0503020202020204" pitchFamily="34" charset="0"/>
            </a:endParaRPr>
          </a:p>
          <a:p>
            <a:r>
              <a:rPr lang="en-CA" sz="1800" dirty="0">
                <a:effectLst/>
                <a:latin typeface="AvenirNext" panose="020B0503020202020204" pitchFamily="34" charset="0"/>
              </a:rPr>
              <a:t>C40 Cities. (2016). Climate Change Adaptation in Delta Cities. London: C40 Cities Climate Leadership Group. </a:t>
            </a:r>
            <a:endParaRPr lang="en-CA" dirty="0">
              <a:effectLst/>
            </a:endParaRPr>
          </a:p>
          <a:p>
            <a:endParaRPr lang="en-CA" sz="1800" dirty="0">
              <a:effectLst/>
              <a:latin typeface="AvenirNext" panose="020B0503020202020204" pitchFamily="34" charset="0"/>
            </a:endParaRPr>
          </a:p>
          <a:p>
            <a:r>
              <a:rPr lang="en-CA" sz="1800" dirty="0">
                <a:effectLst/>
                <a:latin typeface="AvenirNext" panose="020B0503020202020204" pitchFamily="34" charset="0"/>
              </a:rPr>
              <a:t>Goderich Signal Star. (2020, August 6). Goderich Signal Star. Retrieved May 29, 2021, from Goderich Signal Star: https:// </a:t>
            </a:r>
            <a:r>
              <a:rPr lang="en-CA" sz="1800" dirty="0" err="1">
                <a:effectLst/>
                <a:latin typeface="AvenirNext" panose="020B0503020202020204" pitchFamily="34" charset="0"/>
              </a:rPr>
              <a:t>www.goderichsignalstar.com</a:t>
            </a:r>
            <a:r>
              <a:rPr lang="en-CA" sz="1800" dirty="0">
                <a:effectLst/>
                <a:latin typeface="AvenirNext" panose="020B0503020202020204" pitchFamily="34" charset="0"/>
              </a:rPr>
              <a:t>/news/local-news/high-water- levels-in-lake-huron-reach-monthly-records-in-2020 </a:t>
            </a:r>
            <a:endParaRPr lang="en-CA" dirty="0">
              <a:effectLst/>
            </a:endParaRPr>
          </a:p>
          <a:p>
            <a:endParaRPr lang="en-CA" sz="1800" dirty="0">
              <a:effectLst/>
              <a:latin typeface="AvenirNext" panose="020B0503020202020204" pitchFamily="34" charset="0"/>
            </a:endParaRPr>
          </a:p>
          <a:p>
            <a:r>
              <a:rPr lang="en-CA" sz="1800" dirty="0">
                <a:effectLst/>
                <a:latin typeface="AvenirNext" panose="020B0503020202020204" pitchFamily="34" charset="0"/>
              </a:rPr>
              <a:t>National Oceanic and Atmospheric Administration. (2020). NOAA - </a:t>
            </a:r>
            <a:r>
              <a:rPr lang="en-CA" sz="1800" dirty="0" err="1">
                <a:effectLst/>
                <a:latin typeface="AvenirNext" panose="020B0503020202020204" pitchFamily="34" charset="0"/>
              </a:rPr>
              <a:t>Greal</a:t>
            </a:r>
            <a:r>
              <a:rPr lang="en-CA" sz="1800" dirty="0">
                <a:effectLst/>
                <a:latin typeface="AvenirNext" panose="020B0503020202020204" pitchFamily="34" charset="0"/>
              </a:rPr>
              <a:t> Lakes Environment Research Laboratory. Retrieved from Great Lakes Ice Cover: https:// </a:t>
            </a:r>
            <a:r>
              <a:rPr lang="en-CA" sz="1800" dirty="0" err="1">
                <a:effectLst/>
                <a:latin typeface="AvenirNext" panose="020B0503020202020204" pitchFamily="34" charset="0"/>
              </a:rPr>
              <a:t>www.glerl.noaa.gov</a:t>
            </a:r>
            <a:r>
              <a:rPr lang="en-CA" sz="1800" dirty="0">
                <a:effectLst/>
                <a:latin typeface="AvenirNext" panose="020B0503020202020204" pitchFamily="34" charset="0"/>
              </a:rPr>
              <a:t>/data/ice/ </a:t>
            </a:r>
            <a:endParaRPr lang="en-CA" dirty="0">
              <a:effectLst/>
            </a:endParaRPr>
          </a:p>
          <a:p>
            <a:endParaRPr lang="en-CA" sz="1800" dirty="0">
              <a:effectLst/>
              <a:latin typeface="AvenirNext" panose="020B0503020202020204" pitchFamily="34" charset="0"/>
            </a:endParaRPr>
          </a:p>
          <a:p>
            <a:r>
              <a:rPr lang="en-CA" sz="1800" dirty="0" err="1">
                <a:effectLst/>
                <a:latin typeface="AvenirNext" panose="020B0503020202020204" pitchFamily="34" charset="0"/>
              </a:rPr>
              <a:t>Patowary</a:t>
            </a:r>
            <a:r>
              <a:rPr lang="en-CA" sz="1800" dirty="0">
                <a:effectLst/>
                <a:latin typeface="AvenirNext" panose="020B0503020202020204" pitchFamily="34" charset="0"/>
              </a:rPr>
              <a:t>, K. (2014, April 19). The Netherland's Impressive Storm Surge Barriers. Retrieved from Amusing Planet: https:// </a:t>
            </a:r>
            <a:r>
              <a:rPr lang="en-CA" sz="1800" dirty="0" err="1">
                <a:effectLst/>
                <a:latin typeface="AvenirNext" panose="020B0503020202020204" pitchFamily="34" charset="0"/>
              </a:rPr>
              <a:t>www.amusingplanet.com</a:t>
            </a:r>
            <a:r>
              <a:rPr lang="en-CA" sz="1800" dirty="0">
                <a:effectLst/>
                <a:latin typeface="AvenirNext" panose="020B0503020202020204" pitchFamily="34" charset="0"/>
              </a:rPr>
              <a:t>/2014/04/the-</a:t>
            </a:r>
            <a:r>
              <a:rPr lang="en-CA" sz="1800" dirty="0" err="1">
                <a:effectLst/>
                <a:latin typeface="AvenirNext" panose="020B0503020202020204" pitchFamily="34" charset="0"/>
              </a:rPr>
              <a:t>netherlands</a:t>
            </a:r>
            <a:r>
              <a:rPr lang="en-CA" sz="1800" dirty="0">
                <a:effectLst/>
                <a:latin typeface="AvenirNext" panose="020B0503020202020204" pitchFamily="34" charset="0"/>
              </a:rPr>
              <a:t>- impressive-storm-</a:t>
            </a:r>
            <a:r>
              <a:rPr lang="en-CA" sz="1800" dirty="0" err="1">
                <a:effectLst/>
                <a:latin typeface="AvenirNext" panose="020B0503020202020204" pitchFamily="34" charset="0"/>
              </a:rPr>
              <a:t>surge.html</a:t>
            </a:r>
            <a:r>
              <a:rPr lang="en-CA" sz="1800" dirty="0">
                <a:effectLst/>
                <a:latin typeface="AvenirNext" panose="020B0503020202020204" pitchFamily="34" charset="0"/>
              </a:rPr>
              <a:t> </a:t>
            </a:r>
            <a:endParaRPr lang="en-CA" dirty="0">
              <a:effectLst/>
            </a:endParaRPr>
          </a:p>
          <a:p>
            <a:endParaRPr lang="en-CA" sz="1800" dirty="0">
              <a:effectLst/>
              <a:latin typeface="AvenirNext" panose="020B0503020202020204" pitchFamily="34" charset="0"/>
            </a:endParaRPr>
          </a:p>
          <a:p>
            <a:r>
              <a:rPr lang="en-CA" sz="1800" dirty="0">
                <a:effectLst/>
                <a:latin typeface="AvenirNext" panose="020B0503020202020204" pitchFamily="34" charset="0"/>
              </a:rPr>
              <a:t>The Coastal Centre. (2021, February). Lake Huron Water Level Updates. Retrieved May 29, 2021, from https:// </a:t>
            </a:r>
            <a:r>
              <a:rPr lang="en-CA" sz="1800" dirty="0" err="1">
                <a:effectLst/>
                <a:latin typeface="AvenirNext" panose="020B0503020202020204" pitchFamily="34" charset="0"/>
              </a:rPr>
              <a:t>www.lakehuron.ca</a:t>
            </a:r>
            <a:r>
              <a:rPr lang="en-CA" sz="1800" dirty="0">
                <a:effectLst/>
                <a:latin typeface="AvenirNext" panose="020B0503020202020204" pitchFamily="34" charset="0"/>
              </a:rPr>
              <a:t>/lake-level-updates </a:t>
            </a:r>
            <a:endParaRPr lang="en-CA" dirty="0">
              <a:effectLst/>
            </a:endParaRPr>
          </a:p>
          <a:p>
            <a:endParaRPr lang="en-CA" sz="1800" dirty="0">
              <a:effectLst/>
              <a:latin typeface="AvenirNext" panose="020B0503020202020204" pitchFamily="34" charset="0"/>
            </a:endParaRPr>
          </a:p>
          <a:p>
            <a:r>
              <a:rPr lang="en-CA" sz="1800" dirty="0">
                <a:effectLst/>
                <a:latin typeface="AvenirNext" panose="020B0503020202020204" pitchFamily="34" charset="0"/>
              </a:rPr>
              <a:t>United Nations. (2021). Sustainable Development Goals. Retrieved from United Nations: https://</a:t>
            </a:r>
            <a:r>
              <a:rPr lang="en-CA" sz="1800" dirty="0" err="1">
                <a:effectLst/>
                <a:latin typeface="AvenirNext" panose="020B0503020202020204" pitchFamily="34" charset="0"/>
              </a:rPr>
              <a:t>sdgs.un.org</a:t>
            </a:r>
            <a:r>
              <a:rPr lang="en-CA" sz="1800" dirty="0">
                <a:effectLst/>
                <a:latin typeface="AvenirNext" panose="020B0503020202020204" pitchFamily="34" charset="0"/>
              </a:rPr>
              <a:t>/goals/ goal13 </a:t>
            </a:r>
            <a:endParaRPr lang="en-CA"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effectLst/>
              <a:latin typeface="Avenir Next" panose="020B0503020202020204" pitchFamily="34" charset="0"/>
            </a:endParaRPr>
          </a:p>
        </p:txBody>
      </p:sp>
      <p:sp>
        <p:nvSpPr>
          <p:cNvPr id="4" name="Slide Number Placeholder 3"/>
          <p:cNvSpPr>
            <a:spLocks noGrp="1"/>
          </p:cNvSpPr>
          <p:nvPr>
            <p:ph type="sldNum" sz="quarter" idx="5"/>
          </p:nvPr>
        </p:nvSpPr>
        <p:spPr/>
        <p:txBody>
          <a:bodyPr/>
          <a:lstStyle/>
          <a:p>
            <a:fld id="{F7DE5B45-1867-8447-8F29-540ACDFEE882}" type="slidenum">
              <a:rPr lang="en-CA" smtClean="0"/>
              <a:t>4</a:t>
            </a:fld>
            <a:endParaRPr lang="en-CA"/>
          </a:p>
        </p:txBody>
      </p:sp>
    </p:spTree>
    <p:extLst>
      <p:ext uri="{BB962C8B-B14F-4D97-AF65-F5344CB8AC3E}">
        <p14:creationId xmlns:p14="http://schemas.microsoft.com/office/powerpoint/2010/main" val="11226980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F7DE5B45-1867-8447-8F29-540ACDFEE882}" type="slidenum">
              <a:rPr lang="en-CA" smtClean="0"/>
              <a:t>5</a:t>
            </a:fld>
            <a:endParaRPr lang="en-CA"/>
          </a:p>
        </p:txBody>
      </p:sp>
    </p:spTree>
    <p:extLst>
      <p:ext uri="{BB962C8B-B14F-4D97-AF65-F5344CB8AC3E}">
        <p14:creationId xmlns:p14="http://schemas.microsoft.com/office/powerpoint/2010/main" val="25795174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800" b="1" dirty="0">
                <a:effectLst/>
                <a:latin typeface="AvenirNext" panose="020B0503020202020204" pitchFamily="34" charset="0"/>
              </a:rPr>
              <a:t>Zachariah Chamas </a:t>
            </a:r>
            <a:endParaRPr lang="en-CA" dirty="0">
              <a:effectLst/>
            </a:endParaRPr>
          </a:p>
          <a:p>
            <a:endParaRPr lang="en-CA" sz="1800" dirty="0">
              <a:effectLst/>
              <a:latin typeface="AvenirNext" panose="020B0503020202020204" pitchFamily="34" charset="0"/>
            </a:endParaRPr>
          </a:p>
          <a:p>
            <a:r>
              <a:rPr lang="en-CA" sz="1800" dirty="0">
                <a:effectLst/>
                <a:latin typeface="AvenirNext" panose="020B0503020202020204" pitchFamily="34" charset="0"/>
              </a:rPr>
              <a:t>C40 Cities. (2016). Climate Change Adaptation in Delta Cities. London: C40 Cities Climate Leadership Group. </a:t>
            </a:r>
            <a:endParaRPr lang="en-CA" dirty="0">
              <a:effectLst/>
            </a:endParaRPr>
          </a:p>
          <a:p>
            <a:endParaRPr lang="en-CA" sz="1800" dirty="0">
              <a:effectLst/>
              <a:latin typeface="AvenirNext" panose="020B0503020202020204" pitchFamily="34" charset="0"/>
            </a:endParaRPr>
          </a:p>
          <a:p>
            <a:r>
              <a:rPr lang="en-CA" sz="1800" dirty="0">
                <a:effectLst/>
                <a:latin typeface="AvenirNext" panose="020B0503020202020204" pitchFamily="34" charset="0"/>
              </a:rPr>
              <a:t>Goderich Signal Star. (2020, August 6). Goderich Signal Star. Retrieved May 29, 2021, from Goderich Signal Star: https:// </a:t>
            </a:r>
            <a:r>
              <a:rPr lang="en-CA" sz="1800" dirty="0" err="1">
                <a:effectLst/>
                <a:latin typeface="AvenirNext" panose="020B0503020202020204" pitchFamily="34" charset="0"/>
              </a:rPr>
              <a:t>www.goderichsignalstar.com</a:t>
            </a:r>
            <a:r>
              <a:rPr lang="en-CA" sz="1800" dirty="0">
                <a:effectLst/>
                <a:latin typeface="AvenirNext" panose="020B0503020202020204" pitchFamily="34" charset="0"/>
              </a:rPr>
              <a:t>/news/local-news/high-water- levels-in-lake-huron-reach-monthly-records-in-2020 </a:t>
            </a:r>
            <a:endParaRPr lang="en-CA" dirty="0">
              <a:effectLst/>
            </a:endParaRPr>
          </a:p>
          <a:p>
            <a:endParaRPr lang="en-CA" sz="1800" dirty="0">
              <a:effectLst/>
              <a:latin typeface="AvenirNext" panose="020B0503020202020204" pitchFamily="34" charset="0"/>
            </a:endParaRPr>
          </a:p>
          <a:p>
            <a:r>
              <a:rPr lang="en-CA" sz="1800" dirty="0">
                <a:effectLst/>
                <a:latin typeface="AvenirNext" panose="020B0503020202020204" pitchFamily="34" charset="0"/>
              </a:rPr>
              <a:t>National Oceanic and Atmospheric Administration. (2020). NOAA - </a:t>
            </a:r>
            <a:r>
              <a:rPr lang="en-CA" sz="1800" dirty="0" err="1">
                <a:effectLst/>
                <a:latin typeface="AvenirNext" panose="020B0503020202020204" pitchFamily="34" charset="0"/>
              </a:rPr>
              <a:t>Greal</a:t>
            </a:r>
            <a:r>
              <a:rPr lang="en-CA" sz="1800" dirty="0">
                <a:effectLst/>
                <a:latin typeface="AvenirNext" panose="020B0503020202020204" pitchFamily="34" charset="0"/>
              </a:rPr>
              <a:t> Lakes Environment Research Laboratory. Retrieved from Great Lakes Ice Cover: https:// </a:t>
            </a:r>
            <a:r>
              <a:rPr lang="en-CA" sz="1800" dirty="0" err="1">
                <a:effectLst/>
                <a:latin typeface="AvenirNext" panose="020B0503020202020204" pitchFamily="34" charset="0"/>
              </a:rPr>
              <a:t>www.glerl.noaa.gov</a:t>
            </a:r>
            <a:r>
              <a:rPr lang="en-CA" sz="1800" dirty="0">
                <a:effectLst/>
                <a:latin typeface="AvenirNext" panose="020B0503020202020204" pitchFamily="34" charset="0"/>
              </a:rPr>
              <a:t>/data/ice/ </a:t>
            </a:r>
            <a:endParaRPr lang="en-CA" dirty="0">
              <a:effectLst/>
            </a:endParaRPr>
          </a:p>
          <a:p>
            <a:endParaRPr lang="en-CA" sz="1800" dirty="0">
              <a:effectLst/>
              <a:latin typeface="AvenirNext" panose="020B0503020202020204" pitchFamily="34" charset="0"/>
            </a:endParaRPr>
          </a:p>
          <a:p>
            <a:r>
              <a:rPr lang="en-CA" sz="1800" dirty="0" err="1">
                <a:effectLst/>
                <a:latin typeface="AvenirNext" panose="020B0503020202020204" pitchFamily="34" charset="0"/>
              </a:rPr>
              <a:t>Patowary</a:t>
            </a:r>
            <a:r>
              <a:rPr lang="en-CA" sz="1800" dirty="0">
                <a:effectLst/>
                <a:latin typeface="AvenirNext" panose="020B0503020202020204" pitchFamily="34" charset="0"/>
              </a:rPr>
              <a:t>, K. (2014, April 19). The Netherland's Impressive Storm Surge Barriers. Retrieved from Amusing Planet: https:// </a:t>
            </a:r>
            <a:r>
              <a:rPr lang="en-CA" sz="1800" dirty="0" err="1">
                <a:effectLst/>
                <a:latin typeface="AvenirNext" panose="020B0503020202020204" pitchFamily="34" charset="0"/>
              </a:rPr>
              <a:t>www.amusingplanet.com</a:t>
            </a:r>
            <a:r>
              <a:rPr lang="en-CA" sz="1800" dirty="0">
                <a:effectLst/>
                <a:latin typeface="AvenirNext" panose="020B0503020202020204" pitchFamily="34" charset="0"/>
              </a:rPr>
              <a:t>/2014/04/the-</a:t>
            </a:r>
            <a:r>
              <a:rPr lang="en-CA" sz="1800" dirty="0" err="1">
                <a:effectLst/>
                <a:latin typeface="AvenirNext" panose="020B0503020202020204" pitchFamily="34" charset="0"/>
              </a:rPr>
              <a:t>netherlands</a:t>
            </a:r>
            <a:r>
              <a:rPr lang="en-CA" sz="1800" dirty="0">
                <a:effectLst/>
                <a:latin typeface="AvenirNext" panose="020B0503020202020204" pitchFamily="34" charset="0"/>
              </a:rPr>
              <a:t>- impressive-storm-</a:t>
            </a:r>
            <a:r>
              <a:rPr lang="en-CA" sz="1800" dirty="0" err="1">
                <a:effectLst/>
                <a:latin typeface="AvenirNext" panose="020B0503020202020204" pitchFamily="34" charset="0"/>
              </a:rPr>
              <a:t>surge.html</a:t>
            </a:r>
            <a:r>
              <a:rPr lang="en-CA" sz="1800" dirty="0">
                <a:effectLst/>
                <a:latin typeface="AvenirNext" panose="020B0503020202020204" pitchFamily="34" charset="0"/>
              </a:rPr>
              <a:t> </a:t>
            </a:r>
            <a:endParaRPr lang="en-CA" dirty="0">
              <a:effectLst/>
            </a:endParaRPr>
          </a:p>
          <a:p>
            <a:endParaRPr lang="en-CA" sz="1800" dirty="0">
              <a:effectLst/>
              <a:latin typeface="AvenirNext" panose="020B0503020202020204" pitchFamily="34" charset="0"/>
            </a:endParaRPr>
          </a:p>
          <a:p>
            <a:r>
              <a:rPr lang="en-CA" sz="1800" dirty="0">
                <a:effectLst/>
                <a:latin typeface="AvenirNext" panose="020B0503020202020204" pitchFamily="34" charset="0"/>
              </a:rPr>
              <a:t>The Coastal Centre. (2021, February). Lake Huron Water Level Updates. Retrieved May 29, 2021, from https:// </a:t>
            </a:r>
            <a:r>
              <a:rPr lang="en-CA" sz="1800" dirty="0" err="1">
                <a:effectLst/>
                <a:latin typeface="AvenirNext" panose="020B0503020202020204" pitchFamily="34" charset="0"/>
              </a:rPr>
              <a:t>www.lakehuron.ca</a:t>
            </a:r>
            <a:r>
              <a:rPr lang="en-CA" sz="1800" dirty="0">
                <a:effectLst/>
                <a:latin typeface="AvenirNext" panose="020B0503020202020204" pitchFamily="34" charset="0"/>
              </a:rPr>
              <a:t>/lake-level-updates </a:t>
            </a:r>
            <a:endParaRPr lang="en-CA" dirty="0">
              <a:effectLst/>
            </a:endParaRPr>
          </a:p>
          <a:p>
            <a:endParaRPr lang="en-CA" sz="1800" dirty="0">
              <a:effectLst/>
              <a:latin typeface="AvenirNext" panose="020B0503020202020204" pitchFamily="34" charset="0"/>
            </a:endParaRPr>
          </a:p>
          <a:p>
            <a:r>
              <a:rPr lang="en-CA" sz="1800" dirty="0">
                <a:effectLst/>
                <a:latin typeface="AvenirNext" panose="020B0503020202020204" pitchFamily="34" charset="0"/>
              </a:rPr>
              <a:t>United Nations. (2021). Sustainable Development Goals. Retrieved from United Nations: https://</a:t>
            </a:r>
            <a:r>
              <a:rPr lang="en-CA" sz="1800" dirty="0" err="1">
                <a:effectLst/>
                <a:latin typeface="AvenirNext" panose="020B0503020202020204" pitchFamily="34" charset="0"/>
              </a:rPr>
              <a:t>sdgs.un.org</a:t>
            </a:r>
            <a:r>
              <a:rPr lang="en-CA" sz="1800" dirty="0">
                <a:effectLst/>
                <a:latin typeface="AvenirNext" panose="020B0503020202020204" pitchFamily="34" charset="0"/>
              </a:rPr>
              <a:t>/goals/ goal13 </a:t>
            </a:r>
            <a:endParaRPr lang="en-CA"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effectLst/>
              <a:latin typeface="Avenir Next" panose="020B0503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7DE5B45-1867-8447-8F29-540ACDFEE882}"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05962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7DE5B45-1867-8447-8F29-540ACDFEE882}"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6436852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06358D-96A5-301D-5B9A-E177098EDE1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CA"/>
          </a:p>
        </p:txBody>
      </p:sp>
      <p:sp>
        <p:nvSpPr>
          <p:cNvPr id="3" name="Subtitle 2">
            <a:extLst>
              <a:ext uri="{FF2B5EF4-FFF2-40B4-BE49-F238E27FC236}">
                <a16:creationId xmlns:a16="http://schemas.microsoft.com/office/drawing/2014/main" id="{CBEBE659-B0F4-010D-5ACE-6BACF7D767D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CA"/>
          </a:p>
        </p:txBody>
      </p:sp>
      <p:sp>
        <p:nvSpPr>
          <p:cNvPr id="4" name="Date Placeholder 3">
            <a:extLst>
              <a:ext uri="{FF2B5EF4-FFF2-40B4-BE49-F238E27FC236}">
                <a16:creationId xmlns:a16="http://schemas.microsoft.com/office/drawing/2014/main" id="{1A3ED6D1-8D87-0886-CDA7-D9ADAD7BC4FC}"/>
              </a:ext>
            </a:extLst>
          </p:cNvPr>
          <p:cNvSpPr>
            <a:spLocks noGrp="1"/>
          </p:cNvSpPr>
          <p:nvPr>
            <p:ph type="dt" sz="half" idx="10"/>
          </p:nvPr>
        </p:nvSpPr>
        <p:spPr/>
        <p:txBody>
          <a:bodyPr/>
          <a:lstStyle/>
          <a:p>
            <a:fld id="{38622AFD-076A-EC48-84EB-07C7D71E38B1}" type="datetimeFigureOut">
              <a:rPr lang="en-CA" smtClean="0"/>
              <a:t>2024-09-24</a:t>
            </a:fld>
            <a:endParaRPr lang="en-CA"/>
          </a:p>
        </p:txBody>
      </p:sp>
      <p:sp>
        <p:nvSpPr>
          <p:cNvPr id="5" name="Footer Placeholder 4">
            <a:extLst>
              <a:ext uri="{FF2B5EF4-FFF2-40B4-BE49-F238E27FC236}">
                <a16:creationId xmlns:a16="http://schemas.microsoft.com/office/drawing/2014/main" id="{B1B8C0AE-7A4C-00B2-4E0C-9DD7DC37AAAD}"/>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388E05F5-B47B-5EA9-4B35-E57F79BA20D2}"/>
              </a:ext>
            </a:extLst>
          </p:cNvPr>
          <p:cNvSpPr>
            <a:spLocks noGrp="1"/>
          </p:cNvSpPr>
          <p:nvPr>
            <p:ph type="sldNum" sz="quarter" idx="12"/>
          </p:nvPr>
        </p:nvSpPr>
        <p:spPr/>
        <p:txBody>
          <a:bodyPr/>
          <a:lstStyle/>
          <a:p>
            <a:fld id="{A31B92EA-19AA-2643-9DEC-A443686D929B}" type="slidenum">
              <a:rPr lang="en-CA" smtClean="0"/>
              <a:t>‹#›</a:t>
            </a:fld>
            <a:endParaRPr lang="en-CA"/>
          </a:p>
        </p:txBody>
      </p:sp>
    </p:spTree>
    <p:extLst>
      <p:ext uri="{BB962C8B-B14F-4D97-AF65-F5344CB8AC3E}">
        <p14:creationId xmlns:p14="http://schemas.microsoft.com/office/powerpoint/2010/main" val="28070501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0169C0-1274-1EB3-2009-C1D971EBBC58}"/>
              </a:ext>
            </a:extLst>
          </p:cNvPr>
          <p:cNvSpPr>
            <a:spLocks noGrp="1"/>
          </p:cNvSpPr>
          <p:nvPr>
            <p:ph type="title"/>
          </p:nvPr>
        </p:nvSpPr>
        <p:spPr/>
        <p:txBody>
          <a:bodyPr/>
          <a:lstStyle/>
          <a:p>
            <a:r>
              <a:rPr lang="en-US"/>
              <a:t>Click to edit Master title style</a:t>
            </a:r>
            <a:endParaRPr lang="en-CA"/>
          </a:p>
        </p:txBody>
      </p:sp>
      <p:sp>
        <p:nvSpPr>
          <p:cNvPr id="3" name="Vertical Text Placeholder 2">
            <a:extLst>
              <a:ext uri="{FF2B5EF4-FFF2-40B4-BE49-F238E27FC236}">
                <a16:creationId xmlns:a16="http://schemas.microsoft.com/office/drawing/2014/main" id="{310198A6-5E41-EE52-B0B2-49A47833559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FC0F813E-60DB-D0FF-DA0B-E6A6C6C623D6}"/>
              </a:ext>
            </a:extLst>
          </p:cNvPr>
          <p:cNvSpPr>
            <a:spLocks noGrp="1"/>
          </p:cNvSpPr>
          <p:nvPr>
            <p:ph type="dt" sz="half" idx="10"/>
          </p:nvPr>
        </p:nvSpPr>
        <p:spPr/>
        <p:txBody>
          <a:bodyPr/>
          <a:lstStyle/>
          <a:p>
            <a:fld id="{38622AFD-076A-EC48-84EB-07C7D71E38B1}" type="datetimeFigureOut">
              <a:rPr lang="en-CA" smtClean="0"/>
              <a:t>2024-09-24</a:t>
            </a:fld>
            <a:endParaRPr lang="en-CA"/>
          </a:p>
        </p:txBody>
      </p:sp>
      <p:sp>
        <p:nvSpPr>
          <p:cNvPr id="5" name="Footer Placeholder 4">
            <a:extLst>
              <a:ext uri="{FF2B5EF4-FFF2-40B4-BE49-F238E27FC236}">
                <a16:creationId xmlns:a16="http://schemas.microsoft.com/office/drawing/2014/main" id="{445E9306-05EB-5C22-0339-CB37701AB40D}"/>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3052DD4A-E96D-C59D-CE12-AB02D8B43988}"/>
              </a:ext>
            </a:extLst>
          </p:cNvPr>
          <p:cNvSpPr>
            <a:spLocks noGrp="1"/>
          </p:cNvSpPr>
          <p:nvPr>
            <p:ph type="sldNum" sz="quarter" idx="12"/>
          </p:nvPr>
        </p:nvSpPr>
        <p:spPr/>
        <p:txBody>
          <a:bodyPr/>
          <a:lstStyle/>
          <a:p>
            <a:fld id="{A31B92EA-19AA-2643-9DEC-A443686D929B}" type="slidenum">
              <a:rPr lang="en-CA" smtClean="0"/>
              <a:t>‹#›</a:t>
            </a:fld>
            <a:endParaRPr lang="en-CA"/>
          </a:p>
        </p:txBody>
      </p:sp>
    </p:spTree>
    <p:extLst>
      <p:ext uri="{BB962C8B-B14F-4D97-AF65-F5344CB8AC3E}">
        <p14:creationId xmlns:p14="http://schemas.microsoft.com/office/powerpoint/2010/main" val="35998261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07E321C-1945-EE41-A96F-C5E5211D33CE}"/>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CA"/>
          </a:p>
        </p:txBody>
      </p:sp>
      <p:sp>
        <p:nvSpPr>
          <p:cNvPr id="3" name="Vertical Text Placeholder 2">
            <a:extLst>
              <a:ext uri="{FF2B5EF4-FFF2-40B4-BE49-F238E27FC236}">
                <a16:creationId xmlns:a16="http://schemas.microsoft.com/office/drawing/2014/main" id="{B632C193-4DF6-157A-645A-9190EC7C690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9386DA19-CA34-2479-C3C7-596BB075092F}"/>
              </a:ext>
            </a:extLst>
          </p:cNvPr>
          <p:cNvSpPr>
            <a:spLocks noGrp="1"/>
          </p:cNvSpPr>
          <p:nvPr>
            <p:ph type="dt" sz="half" idx="10"/>
          </p:nvPr>
        </p:nvSpPr>
        <p:spPr/>
        <p:txBody>
          <a:bodyPr/>
          <a:lstStyle/>
          <a:p>
            <a:fld id="{38622AFD-076A-EC48-84EB-07C7D71E38B1}" type="datetimeFigureOut">
              <a:rPr lang="en-CA" smtClean="0"/>
              <a:t>2024-09-24</a:t>
            </a:fld>
            <a:endParaRPr lang="en-CA"/>
          </a:p>
        </p:txBody>
      </p:sp>
      <p:sp>
        <p:nvSpPr>
          <p:cNvPr id="5" name="Footer Placeholder 4">
            <a:extLst>
              <a:ext uri="{FF2B5EF4-FFF2-40B4-BE49-F238E27FC236}">
                <a16:creationId xmlns:a16="http://schemas.microsoft.com/office/drawing/2014/main" id="{F9F57159-03D5-117C-4259-9EFEC43C28A8}"/>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15A75E31-2C0C-8F32-FF51-14F192923B82}"/>
              </a:ext>
            </a:extLst>
          </p:cNvPr>
          <p:cNvSpPr>
            <a:spLocks noGrp="1"/>
          </p:cNvSpPr>
          <p:nvPr>
            <p:ph type="sldNum" sz="quarter" idx="12"/>
          </p:nvPr>
        </p:nvSpPr>
        <p:spPr/>
        <p:txBody>
          <a:bodyPr/>
          <a:lstStyle/>
          <a:p>
            <a:fld id="{A31B92EA-19AA-2643-9DEC-A443686D929B}" type="slidenum">
              <a:rPr lang="en-CA" smtClean="0"/>
              <a:t>‹#›</a:t>
            </a:fld>
            <a:endParaRPr lang="en-CA"/>
          </a:p>
        </p:txBody>
      </p:sp>
    </p:spTree>
    <p:extLst>
      <p:ext uri="{BB962C8B-B14F-4D97-AF65-F5344CB8AC3E}">
        <p14:creationId xmlns:p14="http://schemas.microsoft.com/office/powerpoint/2010/main" val="238893514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06358D-96A5-301D-5B9A-E177098EDE1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CA"/>
          </a:p>
        </p:txBody>
      </p:sp>
      <p:sp>
        <p:nvSpPr>
          <p:cNvPr id="3" name="Subtitle 2">
            <a:extLst>
              <a:ext uri="{FF2B5EF4-FFF2-40B4-BE49-F238E27FC236}">
                <a16:creationId xmlns:a16="http://schemas.microsoft.com/office/drawing/2014/main" id="{CBEBE659-B0F4-010D-5ACE-6BACF7D767D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CA"/>
          </a:p>
        </p:txBody>
      </p:sp>
      <p:sp>
        <p:nvSpPr>
          <p:cNvPr id="4" name="Date Placeholder 3">
            <a:extLst>
              <a:ext uri="{FF2B5EF4-FFF2-40B4-BE49-F238E27FC236}">
                <a16:creationId xmlns:a16="http://schemas.microsoft.com/office/drawing/2014/main" id="{1A3ED6D1-8D87-0886-CDA7-D9ADAD7BC4FC}"/>
              </a:ext>
            </a:extLst>
          </p:cNvPr>
          <p:cNvSpPr>
            <a:spLocks noGrp="1"/>
          </p:cNvSpPr>
          <p:nvPr>
            <p:ph type="dt" sz="half" idx="10"/>
          </p:nvPr>
        </p:nvSpPr>
        <p:spPr/>
        <p:txBody>
          <a:bodyPr/>
          <a:lstStyle/>
          <a:p>
            <a:fld id="{38622AFD-076A-EC48-84EB-07C7D71E38B1}" type="datetimeFigureOut">
              <a:rPr lang="en-CA" smtClean="0"/>
              <a:t>2024-09-24</a:t>
            </a:fld>
            <a:endParaRPr lang="en-CA"/>
          </a:p>
        </p:txBody>
      </p:sp>
      <p:sp>
        <p:nvSpPr>
          <p:cNvPr id="5" name="Footer Placeholder 4">
            <a:extLst>
              <a:ext uri="{FF2B5EF4-FFF2-40B4-BE49-F238E27FC236}">
                <a16:creationId xmlns:a16="http://schemas.microsoft.com/office/drawing/2014/main" id="{B1B8C0AE-7A4C-00B2-4E0C-9DD7DC37AAAD}"/>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388E05F5-B47B-5EA9-4B35-E57F79BA20D2}"/>
              </a:ext>
            </a:extLst>
          </p:cNvPr>
          <p:cNvSpPr>
            <a:spLocks noGrp="1"/>
          </p:cNvSpPr>
          <p:nvPr>
            <p:ph type="sldNum" sz="quarter" idx="12"/>
          </p:nvPr>
        </p:nvSpPr>
        <p:spPr/>
        <p:txBody>
          <a:bodyPr/>
          <a:lstStyle/>
          <a:p>
            <a:fld id="{A31B92EA-19AA-2643-9DEC-A443686D929B}" type="slidenum">
              <a:rPr lang="en-CA" smtClean="0"/>
              <a:t>‹#›</a:t>
            </a:fld>
            <a:endParaRPr lang="en-CA"/>
          </a:p>
        </p:txBody>
      </p:sp>
    </p:spTree>
    <p:extLst>
      <p:ext uri="{BB962C8B-B14F-4D97-AF65-F5344CB8AC3E}">
        <p14:creationId xmlns:p14="http://schemas.microsoft.com/office/powerpoint/2010/main" val="280705016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A42068-B0DA-4BE7-337C-AA14EF9D5F56}"/>
              </a:ext>
            </a:extLst>
          </p:cNvPr>
          <p:cNvSpPr>
            <a:spLocks noGrp="1"/>
          </p:cNvSpPr>
          <p:nvPr>
            <p:ph type="title"/>
          </p:nvPr>
        </p:nvSpPr>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5D6DC936-E7B4-1FEC-CD15-677062C67B1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0E13A4BE-4E4F-5899-B67B-6B03943B4DAC}"/>
              </a:ext>
            </a:extLst>
          </p:cNvPr>
          <p:cNvSpPr>
            <a:spLocks noGrp="1"/>
          </p:cNvSpPr>
          <p:nvPr>
            <p:ph type="dt" sz="half" idx="10"/>
          </p:nvPr>
        </p:nvSpPr>
        <p:spPr/>
        <p:txBody>
          <a:bodyPr/>
          <a:lstStyle/>
          <a:p>
            <a:fld id="{38622AFD-076A-EC48-84EB-07C7D71E38B1}" type="datetimeFigureOut">
              <a:rPr lang="en-CA" smtClean="0"/>
              <a:t>2024-09-24</a:t>
            </a:fld>
            <a:endParaRPr lang="en-CA"/>
          </a:p>
        </p:txBody>
      </p:sp>
      <p:sp>
        <p:nvSpPr>
          <p:cNvPr id="5" name="Footer Placeholder 4">
            <a:extLst>
              <a:ext uri="{FF2B5EF4-FFF2-40B4-BE49-F238E27FC236}">
                <a16:creationId xmlns:a16="http://schemas.microsoft.com/office/drawing/2014/main" id="{41F2E3E1-7CAE-4978-36D5-1EA33D44A8F0}"/>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CAB914DD-C0D2-D292-BBDD-6A357C8B442B}"/>
              </a:ext>
            </a:extLst>
          </p:cNvPr>
          <p:cNvSpPr>
            <a:spLocks noGrp="1"/>
          </p:cNvSpPr>
          <p:nvPr>
            <p:ph type="sldNum" sz="quarter" idx="12"/>
          </p:nvPr>
        </p:nvSpPr>
        <p:spPr/>
        <p:txBody>
          <a:bodyPr/>
          <a:lstStyle/>
          <a:p>
            <a:fld id="{A31B92EA-19AA-2643-9DEC-A443686D929B}" type="slidenum">
              <a:rPr lang="en-CA" smtClean="0"/>
              <a:t>‹#›</a:t>
            </a:fld>
            <a:endParaRPr lang="en-CA"/>
          </a:p>
        </p:txBody>
      </p:sp>
    </p:spTree>
    <p:extLst>
      <p:ext uri="{BB962C8B-B14F-4D97-AF65-F5344CB8AC3E}">
        <p14:creationId xmlns:p14="http://schemas.microsoft.com/office/powerpoint/2010/main" val="361862714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1AD71D-97D7-2019-49C9-EDB6498CF79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CA"/>
          </a:p>
        </p:txBody>
      </p:sp>
      <p:sp>
        <p:nvSpPr>
          <p:cNvPr id="3" name="Text Placeholder 2">
            <a:extLst>
              <a:ext uri="{FF2B5EF4-FFF2-40B4-BE49-F238E27FC236}">
                <a16:creationId xmlns:a16="http://schemas.microsoft.com/office/drawing/2014/main" id="{02ECE3DE-8B54-1212-B99E-5FA7255114A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63EFDDF-182F-B1F4-22EF-CCBE67330467}"/>
              </a:ext>
            </a:extLst>
          </p:cNvPr>
          <p:cNvSpPr>
            <a:spLocks noGrp="1"/>
          </p:cNvSpPr>
          <p:nvPr>
            <p:ph type="dt" sz="half" idx="10"/>
          </p:nvPr>
        </p:nvSpPr>
        <p:spPr/>
        <p:txBody>
          <a:bodyPr/>
          <a:lstStyle/>
          <a:p>
            <a:fld id="{38622AFD-076A-EC48-84EB-07C7D71E38B1}" type="datetimeFigureOut">
              <a:rPr lang="en-CA" smtClean="0"/>
              <a:t>2024-09-24</a:t>
            </a:fld>
            <a:endParaRPr lang="en-CA"/>
          </a:p>
        </p:txBody>
      </p:sp>
      <p:sp>
        <p:nvSpPr>
          <p:cNvPr id="5" name="Footer Placeholder 4">
            <a:extLst>
              <a:ext uri="{FF2B5EF4-FFF2-40B4-BE49-F238E27FC236}">
                <a16:creationId xmlns:a16="http://schemas.microsoft.com/office/drawing/2014/main" id="{2BCE5167-492B-6FBB-1B5C-B755A527169C}"/>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22A0F346-5A87-7571-BD28-4017DAC850EA}"/>
              </a:ext>
            </a:extLst>
          </p:cNvPr>
          <p:cNvSpPr>
            <a:spLocks noGrp="1"/>
          </p:cNvSpPr>
          <p:nvPr>
            <p:ph type="sldNum" sz="quarter" idx="12"/>
          </p:nvPr>
        </p:nvSpPr>
        <p:spPr/>
        <p:txBody>
          <a:bodyPr/>
          <a:lstStyle/>
          <a:p>
            <a:fld id="{A31B92EA-19AA-2643-9DEC-A443686D929B}" type="slidenum">
              <a:rPr lang="en-CA" smtClean="0"/>
              <a:t>‹#›</a:t>
            </a:fld>
            <a:endParaRPr lang="en-CA"/>
          </a:p>
        </p:txBody>
      </p:sp>
    </p:spTree>
    <p:extLst>
      <p:ext uri="{BB962C8B-B14F-4D97-AF65-F5344CB8AC3E}">
        <p14:creationId xmlns:p14="http://schemas.microsoft.com/office/powerpoint/2010/main" val="321548516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DEF154-4E93-3958-5C7D-8D995246BD0B}"/>
              </a:ext>
            </a:extLst>
          </p:cNvPr>
          <p:cNvSpPr>
            <a:spLocks noGrp="1"/>
          </p:cNvSpPr>
          <p:nvPr>
            <p:ph type="title"/>
          </p:nvPr>
        </p:nvSpPr>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DDD927F1-7868-40A1-E22C-D45522C1AD8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a:extLst>
              <a:ext uri="{FF2B5EF4-FFF2-40B4-BE49-F238E27FC236}">
                <a16:creationId xmlns:a16="http://schemas.microsoft.com/office/drawing/2014/main" id="{2114F576-BF50-F2E8-0AA2-2BE2B20305E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Date Placeholder 4">
            <a:extLst>
              <a:ext uri="{FF2B5EF4-FFF2-40B4-BE49-F238E27FC236}">
                <a16:creationId xmlns:a16="http://schemas.microsoft.com/office/drawing/2014/main" id="{6E8ED6A0-28DC-DC7F-AB42-837B31BD4636}"/>
              </a:ext>
            </a:extLst>
          </p:cNvPr>
          <p:cNvSpPr>
            <a:spLocks noGrp="1"/>
          </p:cNvSpPr>
          <p:nvPr>
            <p:ph type="dt" sz="half" idx="10"/>
          </p:nvPr>
        </p:nvSpPr>
        <p:spPr/>
        <p:txBody>
          <a:bodyPr/>
          <a:lstStyle/>
          <a:p>
            <a:fld id="{38622AFD-076A-EC48-84EB-07C7D71E38B1}" type="datetimeFigureOut">
              <a:rPr lang="en-CA" smtClean="0"/>
              <a:t>2024-09-24</a:t>
            </a:fld>
            <a:endParaRPr lang="en-CA"/>
          </a:p>
        </p:txBody>
      </p:sp>
      <p:sp>
        <p:nvSpPr>
          <p:cNvPr id="6" name="Footer Placeholder 5">
            <a:extLst>
              <a:ext uri="{FF2B5EF4-FFF2-40B4-BE49-F238E27FC236}">
                <a16:creationId xmlns:a16="http://schemas.microsoft.com/office/drawing/2014/main" id="{E7D90F97-50F4-A7C1-96D8-661A1DE6E96B}"/>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0ACE816B-BF02-4DD4-F231-4E7AB6C8D592}"/>
              </a:ext>
            </a:extLst>
          </p:cNvPr>
          <p:cNvSpPr>
            <a:spLocks noGrp="1"/>
          </p:cNvSpPr>
          <p:nvPr>
            <p:ph type="sldNum" sz="quarter" idx="12"/>
          </p:nvPr>
        </p:nvSpPr>
        <p:spPr/>
        <p:txBody>
          <a:bodyPr/>
          <a:lstStyle/>
          <a:p>
            <a:fld id="{A31B92EA-19AA-2643-9DEC-A443686D929B}" type="slidenum">
              <a:rPr lang="en-CA" smtClean="0"/>
              <a:t>‹#›</a:t>
            </a:fld>
            <a:endParaRPr lang="en-CA"/>
          </a:p>
        </p:txBody>
      </p:sp>
    </p:spTree>
    <p:extLst>
      <p:ext uri="{BB962C8B-B14F-4D97-AF65-F5344CB8AC3E}">
        <p14:creationId xmlns:p14="http://schemas.microsoft.com/office/powerpoint/2010/main" val="300243278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E669AB-59C7-E514-DCC4-4791F6D1E8E0}"/>
              </a:ext>
            </a:extLst>
          </p:cNvPr>
          <p:cNvSpPr>
            <a:spLocks noGrp="1"/>
          </p:cNvSpPr>
          <p:nvPr>
            <p:ph type="title"/>
          </p:nvPr>
        </p:nvSpPr>
        <p:spPr>
          <a:xfrm>
            <a:off x="839788" y="365125"/>
            <a:ext cx="10515600" cy="1325563"/>
          </a:xfrm>
        </p:spPr>
        <p:txBody>
          <a:bodyPr/>
          <a:lstStyle/>
          <a:p>
            <a:r>
              <a:rPr lang="en-US"/>
              <a:t>Click to edit Master title style</a:t>
            </a:r>
            <a:endParaRPr lang="en-CA"/>
          </a:p>
        </p:txBody>
      </p:sp>
      <p:sp>
        <p:nvSpPr>
          <p:cNvPr id="3" name="Text Placeholder 2">
            <a:extLst>
              <a:ext uri="{FF2B5EF4-FFF2-40B4-BE49-F238E27FC236}">
                <a16:creationId xmlns:a16="http://schemas.microsoft.com/office/drawing/2014/main" id="{5B0B1DB6-2E12-A8C0-3E67-7FC135957DB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41AF43C-FE6B-1C7F-78A2-C2DBD9F878D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a:extLst>
              <a:ext uri="{FF2B5EF4-FFF2-40B4-BE49-F238E27FC236}">
                <a16:creationId xmlns:a16="http://schemas.microsoft.com/office/drawing/2014/main" id="{32B917B9-F2B6-8332-979B-96051922AF6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45C342D-A1CF-D267-FFB5-46D538AAE41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7" name="Date Placeholder 6">
            <a:extLst>
              <a:ext uri="{FF2B5EF4-FFF2-40B4-BE49-F238E27FC236}">
                <a16:creationId xmlns:a16="http://schemas.microsoft.com/office/drawing/2014/main" id="{485B775B-3228-1F93-0464-60D945542AFE}"/>
              </a:ext>
            </a:extLst>
          </p:cNvPr>
          <p:cNvSpPr>
            <a:spLocks noGrp="1"/>
          </p:cNvSpPr>
          <p:nvPr>
            <p:ph type="dt" sz="half" idx="10"/>
          </p:nvPr>
        </p:nvSpPr>
        <p:spPr/>
        <p:txBody>
          <a:bodyPr/>
          <a:lstStyle/>
          <a:p>
            <a:fld id="{38622AFD-076A-EC48-84EB-07C7D71E38B1}" type="datetimeFigureOut">
              <a:rPr lang="en-CA" smtClean="0"/>
              <a:t>2024-09-24</a:t>
            </a:fld>
            <a:endParaRPr lang="en-CA"/>
          </a:p>
        </p:txBody>
      </p:sp>
      <p:sp>
        <p:nvSpPr>
          <p:cNvPr id="8" name="Footer Placeholder 7">
            <a:extLst>
              <a:ext uri="{FF2B5EF4-FFF2-40B4-BE49-F238E27FC236}">
                <a16:creationId xmlns:a16="http://schemas.microsoft.com/office/drawing/2014/main" id="{FFEB7757-AF73-3AF9-AF40-CDCE5CE6A994}"/>
              </a:ext>
            </a:extLst>
          </p:cNvPr>
          <p:cNvSpPr>
            <a:spLocks noGrp="1"/>
          </p:cNvSpPr>
          <p:nvPr>
            <p:ph type="ftr" sz="quarter" idx="11"/>
          </p:nvPr>
        </p:nvSpPr>
        <p:spPr/>
        <p:txBody>
          <a:bodyPr/>
          <a:lstStyle/>
          <a:p>
            <a:endParaRPr lang="en-CA"/>
          </a:p>
        </p:txBody>
      </p:sp>
      <p:sp>
        <p:nvSpPr>
          <p:cNvPr id="9" name="Slide Number Placeholder 8">
            <a:extLst>
              <a:ext uri="{FF2B5EF4-FFF2-40B4-BE49-F238E27FC236}">
                <a16:creationId xmlns:a16="http://schemas.microsoft.com/office/drawing/2014/main" id="{D1FF0707-92A2-CCBE-9E61-3E9E25F202A4}"/>
              </a:ext>
            </a:extLst>
          </p:cNvPr>
          <p:cNvSpPr>
            <a:spLocks noGrp="1"/>
          </p:cNvSpPr>
          <p:nvPr>
            <p:ph type="sldNum" sz="quarter" idx="12"/>
          </p:nvPr>
        </p:nvSpPr>
        <p:spPr/>
        <p:txBody>
          <a:bodyPr/>
          <a:lstStyle/>
          <a:p>
            <a:fld id="{A31B92EA-19AA-2643-9DEC-A443686D929B}" type="slidenum">
              <a:rPr lang="en-CA" smtClean="0"/>
              <a:t>‹#›</a:t>
            </a:fld>
            <a:endParaRPr lang="en-CA"/>
          </a:p>
        </p:txBody>
      </p:sp>
    </p:spTree>
    <p:extLst>
      <p:ext uri="{BB962C8B-B14F-4D97-AF65-F5344CB8AC3E}">
        <p14:creationId xmlns:p14="http://schemas.microsoft.com/office/powerpoint/2010/main" val="390842895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2C3119-4DFF-76B2-16AA-A57664B62223}"/>
              </a:ext>
            </a:extLst>
          </p:cNvPr>
          <p:cNvSpPr>
            <a:spLocks noGrp="1"/>
          </p:cNvSpPr>
          <p:nvPr>
            <p:ph type="title"/>
          </p:nvPr>
        </p:nvSpPr>
        <p:spPr/>
        <p:txBody>
          <a:bodyPr/>
          <a:lstStyle/>
          <a:p>
            <a:r>
              <a:rPr lang="en-US"/>
              <a:t>Click to edit Master title style</a:t>
            </a:r>
            <a:endParaRPr lang="en-CA"/>
          </a:p>
        </p:txBody>
      </p:sp>
      <p:sp>
        <p:nvSpPr>
          <p:cNvPr id="3" name="Date Placeholder 2">
            <a:extLst>
              <a:ext uri="{FF2B5EF4-FFF2-40B4-BE49-F238E27FC236}">
                <a16:creationId xmlns:a16="http://schemas.microsoft.com/office/drawing/2014/main" id="{E6953C84-211A-779E-4749-A4CCE529E0C9}"/>
              </a:ext>
            </a:extLst>
          </p:cNvPr>
          <p:cNvSpPr>
            <a:spLocks noGrp="1"/>
          </p:cNvSpPr>
          <p:nvPr>
            <p:ph type="dt" sz="half" idx="10"/>
          </p:nvPr>
        </p:nvSpPr>
        <p:spPr/>
        <p:txBody>
          <a:bodyPr/>
          <a:lstStyle/>
          <a:p>
            <a:fld id="{38622AFD-076A-EC48-84EB-07C7D71E38B1}" type="datetimeFigureOut">
              <a:rPr lang="en-CA" smtClean="0"/>
              <a:t>2024-09-24</a:t>
            </a:fld>
            <a:endParaRPr lang="en-CA"/>
          </a:p>
        </p:txBody>
      </p:sp>
      <p:sp>
        <p:nvSpPr>
          <p:cNvPr id="4" name="Footer Placeholder 3">
            <a:extLst>
              <a:ext uri="{FF2B5EF4-FFF2-40B4-BE49-F238E27FC236}">
                <a16:creationId xmlns:a16="http://schemas.microsoft.com/office/drawing/2014/main" id="{3A3124CE-96DF-5CBC-A08D-BB404E31B26A}"/>
              </a:ext>
            </a:extLst>
          </p:cNvPr>
          <p:cNvSpPr>
            <a:spLocks noGrp="1"/>
          </p:cNvSpPr>
          <p:nvPr>
            <p:ph type="ftr" sz="quarter" idx="11"/>
          </p:nvPr>
        </p:nvSpPr>
        <p:spPr/>
        <p:txBody>
          <a:bodyPr/>
          <a:lstStyle/>
          <a:p>
            <a:endParaRPr lang="en-CA"/>
          </a:p>
        </p:txBody>
      </p:sp>
      <p:sp>
        <p:nvSpPr>
          <p:cNvPr id="5" name="Slide Number Placeholder 4">
            <a:extLst>
              <a:ext uri="{FF2B5EF4-FFF2-40B4-BE49-F238E27FC236}">
                <a16:creationId xmlns:a16="http://schemas.microsoft.com/office/drawing/2014/main" id="{D58A1166-0692-DD3D-FBB1-47A64411E197}"/>
              </a:ext>
            </a:extLst>
          </p:cNvPr>
          <p:cNvSpPr>
            <a:spLocks noGrp="1"/>
          </p:cNvSpPr>
          <p:nvPr>
            <p:ph type="sldNum" sz="quarter" idx="12"/>
          </p:nvPr>
        </p:nvSpPr>
        <p:spPr/>
        <p:txBody>
          <a:bodyPr/>
          <a:lstStyle/>
          <a:p>
            <a:fld id="{A31B92EA-19AA-2643-9DEC-A443686D929B}" type="slidenum">
              <a:rPr lang="en-CA" smtClean="0"/>
              <a:t>‹#›</a:t>
            </a:fld>
            <a:endParaRPr lang="en-CA"/>
          </a:p>
        </p:txBody>
      </p:sp>
    </p:spTree>
    <p:extLst>
      <p:ext uri="{BB962C8B-B14F-4D97-AF65-F5344CB8AC3E}">
        <p14:creationId xmlns:p14="http://schemas.microsoft.com/office/powerpoint/2010/main" val="64616451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8998856-2120-1FAF-A534-AFED5C96BD1A}"/>
              </a:ext>
            </a:extLst>
          </p:cNvPr>
          <p:cNvSpPr>
            <a:spLocks noGrp="1"/>
          </p:cNvSpPr>
          <p:nvPr>
            <p:ph type="dt" sz="half" idx="10"/>
          </p:nvPr>
        </p:nvSpPr>
        <p:spPr/>
        <p:txBody>
          <a:bodyPr/>
          <a:lstStyle/>
          <a:p>
            <a:fld id="{38622AFD-076A-EC48-84EB-07C7D71E38B1}" type="datetimeFigureOut">
              <a:rPr lang="en-CA" smtClean="0"/>
              <a:t>2024-09-24</a:t>
            </a:fld>
            <a:endParaRPr lang="en-CA"/>
          </a:p>
        </p:txBody>
      </p:sp>
      <p:sp>
        <p:nvSpPr>
          <p:cNvPr id="3" name="Footer Placeholder 2">
            <a:extLst>
              <a:ext uri="{FF2B5EF4-FFF2-40B4-BE49-F238E27FC236}">
                <a16:creationId xmlns:a16="http://schemas.microsoft.com/office/drawing/2014/main" id="{143FD11B-49E2-2C5E-EA58-838518AB24EA}"/>
              </a:ext>
            </a:extLst>
          </p:cNvPr>
          <p:cNvSpPr>
            <a:spLocks noGrp="1"/>
          </p:cNvSpPr>
          <p:nvPr>
            <p:ph type="ftr" sz="quarter" idx="11"/>
          </p:nvPr>
        </p:nvSpPr>
        <p:spPr/>
        <p:txBody>
          <a:bodyPr/>
          <a:lstStyle/>
          <a:p>
            <a:endParaRPr lang="en-CA"/>
          </a:p>
        </p:txBody>
      </p:sp>
      <p:sp>
        <p:nvSpPr>
          <p:cNvPr id="4" name="Slide Number Placeholder 3">
            <a:extLst>
              <a:ext uri="{FF2B5EF4-FFF2-40B4-BE49-F238E27FC236}">
                <a16:creationId xmlns:a16="http://schemas.microsoft.com/office/drawing/2014/main" id="{740FFC12-1DA2-CE47-5D5B-42EA95ED0CDE}"/>
              </a:ext>
            </a:extLst>
          </p:cNvPr>
          <p:cNvSpPr>
            <a:spLocks noGrp="1"/>
          </p:cNvSpPr>
          <p:nvPr>
            <p:ph type="sldNum" sz="quarter" idx="12"/>
          </p:nvPr>
        </p:nvSpPr>
        <p:spPr/>
        <p:txBody>
          <a:bodyPr/>
          <a:lstStyle/>
          <a:p>
            <a:fld id="{A31B92EA-19AA-2643-9DEC-A443686D929B}" type="slidenum">
              <a:rPr lang="en-CA" smtClean="0"/>
              <a:t>‹#›</a:t>
            </a:fld>
            <a:endParaRPr lang="en-CA"/>
          </a:p>
        </p:txBody>
      </p:sp>
    </p:spTree>
    <p:extLst>
      <p:ext uri="{BB962C8B-B14F-4D97-AF65-F5344CB8AC3E}">
        <p14:creationId xmlns:p14="http://schemas.microsoft.com/office/powerpoint/2010/main" val="52670560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6956D2-C125-F7D9-5136-4EE3F8E9F81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A"/>
          </a:p>
        </p:txBody>
      </p:sp>
      <p:sp>
        <p:nvSpPr>
          <p:cNvPr id="3" name="Content Placeholder 2">
            <a:extLst>
              <a:ext uri="{FF2B5EF4-FFF2-40B4-BE49-F238E27FC236}">
                <a16:creationId xmlns:a16="http://schemas.microsoft.com/office/drawing/2014/main" id="{AC9F02AD-2281-FD06-FCC3-9DF489B6908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a:extLst>
              <a:ext uri="{FF2B5EF4-FFF2-40B4-BE49-F238E27FC236}">
                <a16:creationId xmlns:a16="http://schemas.microsoft.com/office/drawing/2014/main" id="{364F2009-8C4D-DA24-7F61-E073D3D1856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2AA1912-FF29-27DD-730C-40A9C591712C}"/>
              </a:ext>
            </a:extLst>
          </p:cNvPr>
          <p:cNvSpPr>
            <a:spLocks noGrp="1"/>
          </p:cNvSpPr>
          <p:nvPr>
            <p:ph type="dt" sz="half" idx="10"/>
          </p:nvPr>
        </p:nvSpPr>
        <p:spPr/>
        <p:txBody>
          <a:bodyPr/>
          <a:lstStyle/>
          <a:p>
            <a:fld id="{38622AFD-076A-EC48-84EB-07C7D71E38B1}" type="datetimeFigureOut">
              <a:rPr lang="en-CA" smtClean="0"/>
              <a:t>2024-09-24</a:t>
            </a:fld>
            <a:endParaRPr lang="en-CA"/>
          </a:p>
        </p:txBody>
      </p:sp>
      <p:sp>
        <p:nvSpPr>
          <p:cNvPr id="6" name="Footer Placeholder 5">
            <a:extLst>
              <a:ext uri="{FF2B5EF4-FFF2-40B4-BE49-F238E27FC236}">
                <a16:creationId xmlns:a16="http://schemas.microsoft.com/office/drawing/2014/main" id="{3F7D69CF-0277-09C7-32B6-AF44F1CCC2AA}"/>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377646CB-4106-73D4-20AB-79BFF316620E}"/>
              </a:ext>
            </a:extLst>
          </p:cNvPr>
          <p:cNvSpPr>
            <a:spLocks noGrp="1"/>
          </p:cNvSpPr>
          <p:nvPr>
            <p:ph type="sldNum" sz="quarter" idx="12"/>
          </p:nvPr>
        </p:nvSpPr>
        <p:spPr/>
        <p:txBody>
          <a:bodyPr/>
          <a:lstStyle/>
          <a:p>
            <a:fld id="{A31B92EA-19AA-2643-9DEC-A443686D929B}" type="slidenum">
              <a:rPr lang="en-CA" smtClean="0"/>
              <a:t>‹#›</a:t>
            </a:fld>
            <a:endParaRPr lang="en-CA"/>
          </a:p>
        </p:txBody>
      </p:sp>
    </p:spTree>
    <p:extLst>
      <p:ext uri="{BB962C8B-B14F-4D97-AF65-F5344CB8AC3E}">
        <p14:creationId xmlns:p14="http://schemas.microsoft.com/office/powerpoint/2010/main" val="5643588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A42068-B0DA-4BE7-337C-AA14EF9D5F56}"/>
              </a:ext>
            </a:extLst>
          </p:cNvPr>
          <p:cNvSpPr>
            <a:spLocks noGrp="1"/>
          </p:cNvSpPr>
          <p:nvPr>
            <p:ph type="title"/>
          </p:nvPr>
        </p:nvSpPr>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5D6DC936-E7B4-1FEC-CD15-677062C67B1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0E13A4BE-4E4F-5899-B67B-6B03943B4DAC}"/>
              </a:ext>
            </a:extLst>
          </p:cNvPr>
          <p:cNvSpPr>
            <a:spLocks noGrp="1"/>
          </p:cNvSpPr>
          <p:nvPr>
            <p:ph type="dt" sz="half" idx="10"/>
          </p:nvPr>
        </p:nvSpPr>
        <p:spPr/>
        <p:txBody>
          <a:bodyPr/>
          <a:lstStyle/>
          <a:p>
            <a:fld id="{38622AFD-076A-EC48-84EB-07C7D71E38B1}" type="datetimeFigureOut">
              <a:rPr lang="en-CA" smtClean="0"/>
              <a:t>2024-09-24</a:t>
            </a:fld>
            <a:endParaRPr lang="en-CA"/>
          </a:p>
        </p:txBody>
      </p:sp>
      <p:sp>
        <p:nvSpPr>
          <p:cNvPr id="5" name="Footer Placeholder 4">
            <a:extLst>
              <a:ext uri="{FF2B5EF4-FFF2-40B4-BE49-F238E27FC236}">
                <a16:creationId xmlns:a16="http://schemas.microsoft.com/office/drawing/2014/main" id="{41F2E3E1-7CAE-4978-36D5-1EA33D44A8F0}"/>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CAB914DD-C0D2-D292-BBDD-6A357C8B442B}"/>
              </a:ext>
            </a:extLst>
          </p:cNvPr>
          <p:cNvSpPr>
            <a:spLocks noGrp="1"/>
          </p:cNvSpPr>
          <p:nvPr>
            <p:ph type="sldNum" sz="quarter" idx="12"/>
          </p:nvPr>
        </p:nvSpPr>
        <p:spPr/>
        <p:txBody>
          <a:bodyPr/>
          <a:lstStyle/>
          <a:p>
            <a:fld id="{A31B92EA-19AA-2643-9DEC-A443686D929B}" type="slidenum">
              <a:rPr lang="en-CA" smtClean="0"/>
              <a:t>‹#›</a:t>
            </a:fld>
            <a:endParaRPr lang="en-CA"/>
          </a:p>
        </p:txBody>
      </p:sp>
    </p:spTree>
    <p:extLst>
      <p:ext uri="{BB962C8B-B14F-4D97-AF65-F5344CB8AC3E}">
        <p14:creationId xmlns:p14="http://schemas.microsoft.com/office/powerpoint/2010/main" val="361862714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20E756-F6DB-375C-7973-9AF60686D6F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A"/>
          </a:p>
        </p:txBody>
      </p:sp>
      <p:sp>
        <p:nvSpPr>
          <p:cNvPr id="3" name="Picture Placeholder 2">
            <a:extLst>
              <a:ext uri="{FF2B5EF4-FFF2-40B4-BE49-F238E27FC236}">
                <a16:creationId xmlns:a16="http://schemas.microsoft.com/office/drawing/2014/main" id="{D1170AFE-CDE9-24A1-4585-43B50025D67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a:p>
        </p:txBody>
      </p:sp>
      <p:sp>
        <p:nvSpPr>
          <p:cNvPr id="4" name="Text Placeholder 3">
            <a:extLst>
              <a:ext uri="{FF2B5EF4-FFF2-40B4-BE49-F238E27FC236}">
                <a16:creationId xmlns:a16="http://schemas.microsoft.com/office/drawing/2014/main" id="{A974BE61-885B-488D-6CAD-63BAD284EDD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5B05633-8210-8F4A-9F91-E7D42DABE99F}"/>
              </a:ext>
            </a:extLst>
          </p:cNvPr>
          <p:cNvSpPr>
            <a:spLocks noGrp="1"/>
          </p:cNvSpPr>
          <p:nvPr>
            <p:ph type="dt" sz="half" idx="10"/>
          </p:nvPr>
        </p:nvSpPr>
        <p:spPr/>
        <p:txBody>
          <a:bodyPr/>
          <a:lstStyle/>
          <a:p>
            <a:fld id="{38622AFD-076A-EC48-84EB-07C7D71E38B1}" type="datetimeFigureOut">
              <a:rPr lang="en-CA" smtClean="0"/>
              <a:t>2024-09-24</a:t>
            </a:fld>
            <a:endParaRPr lang="en-CA"/>
          </a:p>
        </p:txBody>
      </p:sp>
      <p:sp>
        <p:nvSpPr>
          <p:cNvPr id="6" name="Footer Placeholder 5">
            <a:extLst>
              <a:ext uri="{FF2B5EF4-FFF2-40B4-BE49-F238E27FC236}">
                <a16:creationId xmlns:a16="http://schemas.microsoft.com/office/drawing/2014/main" id="{E6300431-E155-6A33-6686-E32BC3848DF8}"/>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CCB9C7C0-2EAA-E2CF-C309-F8071F250E97}"/>
              </a:ext>
            </a:extLst>
          </p:cNvPr>
          <p:cNvSpPr>
            <a:spLocks noGrp="1"/>
          </p:cNvSpPr>
          <p:nvPr>
            <p:ph type="sldNum" sz="quarter" idx="12"/>
          </p:nvPr>
        </p:nvSpPr>
        <p:spPr/>
        <p:txBody>
          <a:bodyPr/>
          <a:lstStyle/>
          <a:p>
            <a:fld id="{A31B92EA-19AA-2643-9DEC-A443686D929B}" type="slidenum">
              <a:rPr lang="en-CA" smtClean="0"/>
              <a:t>‹#›</a:t>
            </a:fld>
            <a:endParaRPr lang="en-CA"/>
          </a:p>
        </p:txBody>
      </p:sp>
    </p:spTree>
    <p:extLst>
      <p:ext uri="{BB962C8B-B14F-4D97-AF65-F5344CB8AC3E}">
        <p14:creationId xmlns:p14="http://schemas.microsoft.com/office/powerpoint/2010/main" val="424109026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0169C0-1274-1EB3-2009-C1D971EBBC58}"/>
              </a:ext>
            </a:extLst>
          </p:cNvPr>
          <p:cNvSpPr>
            <a:spLocks noGrp="1"/>
          </p:cNvSpPr>
          <p:nvPr>
            <p:ph type="title"/>
          </p:nvPr>
        </p:nvSpPr>
        <p:spPr/>
        <p:txBody>
          <a:bodyPr/>
          <a:lstStyle/>
          <a:p>
            <a:r>
              <a:rPr lang="en-US"/>
              <a:t>Click to edit Master title style</a:t>
            </a:r>
            <a:endParaRPr lang="en-CA"/>
          </a:p>
        </p:txBody>
      </p:sp>
      <p:sp>
        <p:nvSpPr>
          <p:cNvPr id="3" name="Vertical Text Placeholder 2">
            <a:extLst>
              <a:ext uri="{FF2B5EF4-FFF2-40B4-BE49-F238E27FC236}">
                <a16:creationId xmlns:a16="http://schemas.microsoft.com/office/drawing/2014/main" id="{310198A6-5E41-EE52-B0B2-49A47833559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FC0F813E-60DB-D0FF-DA0B-E6A6C6C623D6}"/>
              </a:ext>
            </a:extLst>
          </p:cNvPr>
          <p:cNvSpPr>
            <a:spLocks noGrp="1"/>
          </p:cNvSpPr>
          <p:nvPr>
            <p:ph type="dt" sz="half" idx="10"/>
          </p:nvPr>
        </p:nvSpPr>
        <p:spPr/>
        <p:txBody>
          <a:bodyPr/>
          <a:lstStyle/>
          <a:p>
            <a:fld id="{38622AFD-076A-EC48-84EB-07C7D71E38B1}" type="datetimeFigureOut">
              <a:rPr lang="en-CA" smtClean="0"/>
              <a:t>2024-09-24</a:t>
            </a:fld>
            <a:endParaRPr lang="en-CA"/>
          </a:p>
        </p:txBody>
      </p:sp>
      <p:sp>
        <p:nvSpPr>
          <p:cNvPr id="5" name="Footer Placeholder 4">
            <a:extLst>
              <a:ext uri="{FF2B5EF4-FFF2-40B4-BE49-F238E27FC236}">
                <a16:creationId xmlns:a16="http://schemas.microsoft.com/office/drawing/2014/main" id="{445E9306-05EB-5C22-0339-CB37701AB40D}"/>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3052DD4A-E96D-C59D-CE12-AB02D8B43988}"/>
              </a:ext>
            </a:extLst>
          </p:cNvPr>
          <p:cNvSpPr>
            <a:spLocks noGrp="1"/>
          </p:cNvSpPr>
          <p:nvPr>
            <p:ph type="sldNum" sz="quarter" idx="12"/>
          </p:nvPr>
        </p:nvSpPr>
        <p:spPr/>
        <p:txBody>
          <a:bodyPr/>
          <a:lstStyle/>
          <a:p>
            <a:fld id="{A31B92EA-19AA-2643-9DEC-A443686D929B}" type="slidenum">
              <a:rPr lang="en-CA" smtClean="0"/>
              <a:t>‹#›</a:t>
            </a:fld>
            <a:endParaRPr lang="en-CA"/>
          </a:p>
        </p:txBody>
      </p:sp>
    </p:spTree>
    <p:extLst>
      <p:ext uri="{BB962C8B-B14F-4D97-AF65-F5344CB8AC3E}">
        <p14:creationId xmlns:p14="http://schemas.microsoft.com/office/powerpoint/2010/main" val="359982615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07E321C-1945-EE41-A96F-C5E5211D33CE}"/>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CA"/>
          </a:p>
        </p:txBody>
      </p:sp>
      <p:sp>
        <p:nvSpPr>
          <p:cNvPr id="3" name="Vertical Text Placeholder 2">
            <a:extLst>
              <a:ext uri="{FF2B5EF4-FFF2-40B4-BE49-F238E27FC236}">
                <a16:creationId xmlns:a16="http://schemas.microsoft.com/office/drawing/2014/main" id="{B632C193-4DF6-157A-645A-9190EC7C690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9386DA19-CA34-2479-C3C7-596BB075092F}"/>
              </a:ext>
            </a:extLst>
          </p:cNvPr>
          <p:cNvSpPr>
            <a:spLocks noGrp="1"/>
          </p:cNvSpPr>
          <p:nvPr>
            <p:ph type="dt" sz="half" idx="10"/>
          </p:nvPr>
        </p:nvSpPr>
        <p:spPr/>
        <p:txBody>
          <a:bodyPr/>
          <a:lstStyle/>
          <a:p>
            <a:fld id="{38622AFD-076A-EC48-84EB-07C7D71E38B1}" type="datetimeFigureOut">
              <a:rPr lang="en-CA" smtClean="0"/>
              <a:t>2024-09-24</a:t>
            </a:fld>
            <a:endParaRPr lang="en-CA"/>
          </a:p>
        </p:txBody>
      </p:sp>
      <p:sp>
        <p:nvSpPr>
          <p:cNvPr id="5" name="Footer Placeholder 4">
            <a:extLst>
              <a:ext uri="{FF2B5EF4-FFF2-40B4-BE49-F238E27FC236}">
                <a16:creationId xmlns:a16="http://schemas.microsoft.com/office/drawing/2014/main" id="{F9F57159-03D5-117C-4259-9EFEC43C28A8}"/>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15A75E31-2C0C-8F32-FF51-14F192923B82}"/>
              </a:ext>
            </a:extLst>
          </p:cNvPr>
          <p:cNvSpPr>
            <a:spLocks noGrp="1"/>
          </p:cNvSpPr>
          <p:nvPr>
            <p:ph type="sldNum" sz="quarter" idx="12"/>
          </p:nvPr>
        </p:nvSpPr>
        <p:spPr/>
        <p:txBody>
          <a:bodyPr/>
          <a:lstStyle/>
          <a:p>
            <a:fld id="{A31B92EA-19AA-2643-9DEC-A443686D929B}" type="slidenum">
              <a:rPr lang="en-CA" smtClean="0"/>
              <a:t>‹#›</a:t>
            </a:fld>
            <a:endParaRPr lang="en-CA"/>
          </a:p>
        </p:txBody>
      </p:sp>
    </p:spTree>
    <p:extLst>
      <p:ext uri="{BB962C8B-B14F-4D97-AF65-F5344CB8AC3E}">
        <p14:creationId xmlns:p14="http://schemas.microsoft.com/office/powerpoint/2010/main" val="23889351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1AD71D-97D7-2019-49C9-EDB6498CF79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CA"/>
          </a:p>
        </p:txBody>
      </p:sp>
      <p:sp>
        <p:nvSpPr>
          <p:cNvPr id="3" name="Text Placeholder 2">
            <a:extLst>
              <a:ext uri="{FF2B5EF4-FFF2-40B4-BE49-F238E27FC236}">
                <a16:creationId xmlns:a16="http://schemas.microsoft.com/office/drawing/2014/main" id="{02ECE3DE-8B54-1212-B99E-5FA7255114A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63EFDDF-182F-B1F4-22EF-CCBE67330467}"/>
              </a:ext>
            </a:extLst>
          </p:cNvPr>
          <p:cNvSpPr>
            <a:spLocks noGrp="1"/>
          </p:cNvSpPr>
          <p:nvPr>
            <p:ph type="dt" sz="half" idx="10"/>
          </p:nvPr>
        </p:nvSpPr>
        <p:spPr/>
        <p:txBody>
          <a:bodyPr/>
          <a:lstStyle/>
          <a:p>
            <a:fld id="{38622AFD-076A-EC48-84EB-07C7D71E38B1}" type="datetimeFigureOut">
              <a:rPr lang="en-CA" smtClean="0"/>
              <a:t>2024-09-24</a:t>
            </a:fld>
            <a:endParaRPr lang="en-CA"/>
          </a:p>
        </p:txBody>
      </p:sp>
      <p:sp>
        <p:nvSpPr>
          <p:cNvPr id="5" name="Footer Placeholder 4">
            <a:extLst>
              <a:ext uri="{FF2B5EF4-FFF2-40B4-BE49-F238E27FC236}">
                <a16:creationId xmlns:a16="http://schemas.microsoft.com/office/drawing/2014/main" id="{2BCE5167-492B-6FBB-1B5C-B755A527169C}"/>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22A0F346-5A87-7571-BD28-4017DAC850EA}"/>
              </a:ext>
            </a:extLst>
          </p:cNvPr>
          <p:cNvSpPr>
            <a:spLocks noGrp="1"/>
          </p:cNvSpPr>
          <p:nvPr>
            <p:ph type="sldNum" sz="quarter" idx="12"/>
          </p:nvPr>
        </p:nvSpPr>
        <p:spPr/>
        <p:txBody>
          <a:bodyPr/>
          <a:lstStyle/>
          <a:p>
            <a:fld id="{A31B92EA-19AA-2643-9DEC-A443686D929B}" type="slidenum">
              <a:rPr lang="en-CA" smtClean="0"/>
              <a:t>‹#›</a:t>
            </a:fld>
            <a:endParaRPr lang="en-CA"/>
          </a:p>
        </p:txBody>
      </p:sp>
    </p:spTree>
    <p:extLst>
      <p:ext uri="{BB962C8B-B14F-4D97-AF65-F5344CB8AC3E}">
        <p14:creationId xmlns:p14="http://schemas.microsoft.com/office/powerpoint/2010/main" val="32154851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DEF154-4E93-3958-5C7D-8D995246BD0B}"/>
              </a:ext>
            </a:extLst>
          </p:cNvPr>
          <p:cNvSpPr>
            <a:spLocks noGrp="1"/>
          </p:cNvSpPr>
          <p:nvPr>
            <p:ph type="title"/>
          </p:nvPr>
        </p:nvSpPr>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DDD927F1-7868-40A1-E22C-D45522C1AD8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a:extLst>
              <a:ext uri="{FF2B5EF4-FFF2-40B4-BE49-F238E27FC236}">
                <a16:creationId xmlns:a16="http://schemas.microsoft.com/office/drawing/2014/main" id="{2114F576-BF50-F2E8-0AA2-2BE2B20305E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Date Placeholder 4">
            <a:extLst>
              <a:ext uri="{FF2B5EF4-FFF2-40B4-BE49-F238E27FC236}">
                <a16:creationId xmlns:a16="http://schemas.microsoft.com/office/drawing/2014/main" id="{6E8ED6A0-28DC-DC7F-AB42-837B31BD4636}"/>
              </a:ext>
            </a:extLst>
          </p:cNvPr>
          <p:cNvSpPr>
            <a:spLocks noGrp="1"/>
          </p:cNvSpPr>
          <p:nvPr>
            <p:ph type="dt" sz="half" idx="10"/>
          </p:nvPr>
        </p:nvSpPr>
        <p:spPr/>
        <p:txBody>
          <a:bodyPr/>
          <a:lstStyle/>
          <a:p>
            <a:fld id="{38622AFD-076A-EC48-84EB-07C7D71E38B1}" type="datetimeFigureOut">
              <a:rPr lang="en-CA" smtClean="0"/>
              <a:t>2024-09-24</a:t>
            </a:fld>
            <a:endParaRPr lang="en-CA"/>
          </a:p>
        </p:txBody>
      </p:sp>
      <p:sp>
        <p:nvSpPr>
          <p:cNvPr id="6" name="Footer Placeholder 5">
            <a:extLst>
              <a:ext uri="{FF2B5EF4-FFF2-40B4-BE49-F238E27FC236}">
                <a16:creationId xmlns:a16="http://schemas.microsoft.com/office/drawing/2014/main" id="{E7D90F97-50F4-A7C1-96D8-661A1DE6E96B}"/>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0ACE816B-BF02-4DD4-F231-4E7AB6C8D592}"/>
              </a:ext>
            </a:extLst>
          </p:cNvPr>
          <p:cNvSpPr>
            <a:spLocks noGrp="1"/>
          </p:cNvSpPr>
          <p:nvPr>
            <p:ph type="sldNum" sz="quarter" idx="12"/>
          </p:nvPr>
        </p:nvSpPr>
        <p:spPr/>
        <p:txBody>
          <a:bodyPr/>
          <a:lstStyle/>
          <a:p>
            <a:fld id="{A31B92EA-19AA-2643-9DEC-A443686D929B}" type="slidenum">
              <a:rPr lang="en-CA" smtClean="0"/>
              <a:t>‹#›</a:t>
            </a:fld>
            <a:endParaRPr lang="en-CA"/>
          </a:p>
        </p:txBody>
      </p:sp>
    </p:spTree>
    <p:extLst>
      <p:ext uri="{BB962C8B-B14F-4D97-AF65-F5344CB8AC3E}">
        <p14:creationId xmlns:p14="http://schemas.microsoft.com/office/powerpoint/2010/main" val="30024327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E669AB-59C7-E514-DCC4-4791F6D1E8E0}"/>
              </a:ext>
            </a:extLst>
          </p:cNvPr>
          <p:cNvSpPr>
            <a:spLocks noGrp="1"/>
          </p:cNvSpPr>
          <p:nvPr>
            <p:ph type="title"/>
          </p:nvPr>
        </p:nvSpPr>
        <p:spPr>
          <a:xfrm>
            <a:off x="839788" y="365125"/>
            <a:ext cx="10515600" cy="1325563"/>
          </a:xfrm>
        </p:spPr>
        <p:txBody>
          <a:bodyPr/>
          <a:lstStyle/>
          <a:p>
            <a:r>
              <a:rPr lang="en-US"/>
              <a:t>Click to edit Master title style</a:t>
            </a:r>
            <a:endParaRPr lang="en-CA"/>
          </a:p>
        </p:txBody>
      </p:sp>
      <p:sp>
        <p:nvSpPr>
          <p:cNvPr id="3" name="Text Placeholder 2">
            <a:extLst>
              <a:ext uri="{FF2B5EF4-FFF2-40B4-BE49-F238E27FC236}">
                <a16:creationId xmlns:a16="http://schemas.microsoft.com/office/drawing/2014/main" id="{5B0B1DB6-2E12-A8C0-3E67-7FC135957DB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41AF43C-FE6B-1C7F-78A2-C2DBD9F878D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a:extLst>
              <a:ext uri="{FF2B5EF4-FFF2-40B4-BE49-F238E27FC236}">
                <a16:creationId xmlns:a16="http://schemas.microsoft.com/office/drawing/2014/main" id="{32B917B9-F2B6-8332-979B-96051922AF6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45C342D-A1CF-D267-FFB5-46D538AAE41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7" name="Date Placeholder 6">
            <a:extLst>
              <a:ext uri="{FF2B5EF4-FFF2-40B4-BE49-F238E27FC236}">
                <a16:creationId xmlns:a16="http://schemas.microsoft.com/office/drawing/2014/main" id="{485B775B-3228-1F93-0464-60D945542AFE}"/>
              </a:ext>
            </a:extLst>
          </p:cNvPr>
          <p:cNvSpPr>
            <a:spLocks noGrp="1"/>
          </p:cNvSpPr>
          <p:nvPr>
            <p:ph type="dt" sz="half" idx="10"/>
          </p:nvPr>
        </p:nvSpPr>
        <p:spPr/>
        <p:txBody>
          <a:bodyPr/>
          <a:lstStyle/>
          <a:p>
            <a:fld id="{38622AFD-076A-EC48-84EB-07C7D71E38B1}" type="datetimeFigureOut">
              <a:rPr lang="en-CA" smtClean="0"/>
              <a:t>2024-09-24</a:t>
            </a:fld>
            <a:endParaRPr lang="en-CA"/>
          </a:p>
        </p:txBody>
      </p:sp>
      <p:sp>
        <p:nvSpPr>
          <p:cNvPr id="8" name="Footer Placeholder 7">
            <a:extLst>
              <a:ext uri="{FF2B5EF4-FFF2-40B4-BE49-F238E27FC236}">
                <a16:creationId xmlns:a16="http://schemas.microsoft.com/office/drawing/2014/main" id="{FFEB7757-AF73-3AF9-AF40-CDCE5CE6A994}"/>
              </a:ext>
            </a:extLst>
          </p:cNvPr>
          <p:cNvSpPr>
            <a:spLocks noGrp="1"/>
          </p:cNvSpPr>
          <p:nvPr>
            <p:ph type="ftr" sz="quarter" idx="11"/>
          </p:nvPr>
        </p:nvSpPr>
        <p:spPr/>
        <p:txBody>
          <a:bodyPr/>
          <a:lstStyle/>
          <a:p>
            <a:endParaRPr lang="en-CA"/>
          </a:p>
        </p:txBody>
      </p:sp>
      <p:sp>
        <p:nvSpPr>
          <p:cNvPr id="9" name="Slide Number Placeholder 8">
            <a:extLst>
              <a:ext uri="{FF2B5EF4-FFF2-40B4-BE49-F238E27FC236}">
                <a16:creationId xmlns:a16="http://schemas.microsoft.com/office/drawing/2014/main" id="{D1FF0707-92A2-CCBE-9E61-3E9E25F202A4}"/>
              </a:ext>
            </a:extLst>
          </p:cNvPr>
          <p:cNvSpPr>
            <a:spLocks noGrp="1"/>
          </p:cNvSpPr>
          <p:nvPr>
            <p:ph type="sldNum" sz="quarter" idx="12"/>
          </p:nvPr>
        </p:nvSpPr>
        <p:spPr/>
        <p:txBody>
          <a:bodyPr/>
          <a:lstStyle/>
          <a:p>
            <a:fld id="{A31B92EA-19AA-2643-9DEC-A443686D929B}" type="slidenum">
              <a:rPr lang="en-CA" smtClean="0"/>
              <a:t>‹#›</a:t>
            </a:fld>
            <a:endParaRPr lang="en-CA"/>
          </a:p>
        </p:txBody>
      </p:sp>
    </p:spTree>
    <p:extLst>
      <p:ext uri="{BB962C8B-B14F-4D97-AF65-F5344CB8AC3E}">
        <p14:creationId xmlns:p14="http://schemas.microsoft.com/office/powerpoint/2010/main" val="39084289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2C3119-4DFF-76B2-16AA-A57664B62223}"/>
              </a:ext>
            </a:extLst>
          </p:cNvPr>
          <p:cNvSpPr>
            <a:spLocks noGrp="1"/>
          </p:cNvSpPr>
          <p:nvPr>
            <p:ph type="title"/>
          </p:nvPr>
        </p:nvSpPr>
        <p:spPr/>
        <p:txBody>
          <a:bodyPr/>
          <a:lstStyle/>
          <a:p>
            <a:r>
              <a:rPr lang="en-US"/>
              <a:t>Click to edit Master title style</a:t>
            </a:r>
            <a:endParaRPr lang="en-CA"/>
          </a:p>
        </p:txBody>
      </p:sp>
      <p:sp>
        <p:nvSpPr>
          <p:cNvPr id="3" name="Date Placeholder 2">
            <a:extLst>
              <a:ext uri="{FF2B5EF4-FFF2-40B4-BE49-F238E27FC236}">
                <a16:creationId xmlns:a16="http://schemas.microsoft.com/office/drawing/2014/main" id="{E6953C84-211A-779E-4749-A4CCE529E0C9}"/>
              </a:ext>
            </a:extLst>
          </p:cNvPr>
          <p:cNvSpPr>
            <a:spLocks noGrp="1"/>
          </p:cNvSpPr>
          <p:nvPr>
            <p:ph type="dt" sz="half" idx="10"/>
          </p:nvPr>
        </p:nvSpPr>
        <p:spPr/>
        <p:txBody>
          <a:bodyPr/>
          <a:lstStyle/>
          <a:p>
            <a:fld id="{38622AFD-076A-EC48-84EB-07C7D71E38B1}" type="datetimeFigureOut">
              <a:rPr lang="en-CA" smtClean="0"/>
              <a:t>2024-09-24</a:t>
            </a:fld>
            <a:endParaRPr lang="en-CA"/>
          </a:p>
        </p:txBody>
      </p:sp>
      <p:sp>
        <p:nvSpPr>
          <p:cNvPr id="4" name="Footer Placeholder 3">
            <a:extLst>
              <a:ext uri="{FF2B5EF4-FFF2-40B4-BE49-F238E27FC236}">
                <a16:creationId xmlns:a16="http://schemas.microsoft.com/office/drawing/2014/main" id="{3A3124CE-96DF-5CBC-A08D-BB404E31B26A}"/>
              </a:ext>
            </a:extLst>
          </p:cNvPr>
          <p:cNvSpPr>
            <a:spLocks noGrp="1"/>
          </p:cNvSpPr>
          <p:nvPr>
            <p:ph type="ftr" sz="quarter" idx="11"/>
          </p:nvPr>
        </p:nvSpPr>
        <p:spPr/>
        <p:txBody>
          <a:bodyPr/>
          <a:lstStyle/>
          <a:p>
            <a:endParaRPr lang="en-CA"/>
          </a:p>
        </p:txBody>
      </p:sp>
      <p:sp>
        <p:nvSpPr>
          <p:cNvPr id="5" name="Slide Number Placeholder 4">
            <a:extLst>
              <a:ext uri="{FF2B5EF4-FFF2-40B4-BE49-F238E27FC236}">
                <a16:creationId xmlns:a16="http://schemas.microsoft.com/office/drawing/2014/main" id="{D58A1166-0692-DD3D-FBB1-47A64411E197}"/>
              </a:ext>
            </a:extLst>
          </p:cNvPr>
          <p:cNvSpPr>
            <a:spLocks noGrp="1"/>
          </p:cNvSpPr>
          <p:nvPr>
            <p:ph type="sldNum" sz="quarter" idx="12"/>
          </p:nvPr>
        </p:nvSpPr>
        <p:spPr/>
        <p:txBody>
          <a:bodyPr/>
          <a:lstStyle/>
          <a:p>
            <a:fld id="{A31B92EA-19AA-2643-9DEC-A443686D929B}" type="slidenum">
              <a:rPr lang="en-CA" smtClean="0"/>
              <a:t>‹#›</a:t>
            </a:fld>
            <a:endParaRPr lang="en-CA"/>
          </a:p>
        </p:txBody>
      </p:sp>
    </p:spTree>
    <p:extLst>
      <p:ext uri="{BB962C8B-B14F-4D97-AF65-F5344CB8AC3E}">
        <p14:creationId xmlns:p14="http://schemas.microsoft.com/office/powerpoint/2010/main" val="6461645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8998856-2120-1FAF-A534-AFED5C96BD1A}"/>
              </a:ext>
            </a:extLst>
          </p:cNvPr>
          <p:cNvSpPr>
            <a:spLocks noGrp="1"/>
          </p:cNvSpPr>
          <p:nvPr>
            <p:ph type="dt" sz="half" idx="10"/>
          </p:nvPr>
        </p:nvSpPr>
        <p:spPr/>
        <p:txBody>
          <a:bodyPr/>
          <a:lstStyle/>
          <a:p>
            <a:fld id="{38622AFD-076A-EC48-84EB-07C7D71E38B1}" type="datetimeFigureOut">
              <a:rPr lang="en-CA" smtClean="0"/>
              <a:t>2024-09-24</a:t>
            </a:fld>
            <a:endParaRPr lang="en-CA"/>
          </a:p>
        </p:txBody>
      </p:sp>
      <p:sp>
        <p:nvSpPr>
          <p:cNvPr id="3" name="Footer Placeholder 2">
            <a:extLst>
              <a:ext uri="{FF2B5EF4-FFF2-40B4-BE49-F238E27FC236}">
                <a16:creationId xmlns:a16="http://schemas.microsoft.com/office/drawing/2014/main" id="{143FD11B-49E2-2C5E-EA58-838518AB24EA}"/>
              </a:ext>
            </a:extLst>
          </p:cNvPr>
          <p:cNvSpPr>
            <a:spLocks noGrp="1"/>
          </p:cNvSpPr>
          <p:nvPr>
            <p:ph type="ftr" sz="quarter" idx="11"/>
          </p:nvPr>
        </p:nvSpPr>
        <p:spPr/>
        <p:txBody>
          <a:bodyPr/>
          <a:lstStyle/>
          <a:p>
            <a:endParaRPr lang="en-CA"/>
          </a:p>
        </p:txBody>
      </p:sp>
      <p:sp>
        <p:nvSpPr>
          <p:cNvPr id="4" name="Slide Number Placeholder 3">
            <a:extLst>
              <a:ext uri="{FF2B5EF4-FFF2-40B4-BE49-F238E27FC236}">
                <a16:creationId xmlns:a16="http://schemas.microsoft.com/office/drawing/2014/main" id="{740FFC12-1DA2-CE47-5D5B-42EA95ED0CDE}"/>
              </a:ext>
            </a:extLst>
          </p:cNvPr>
          <p:cNvSpPr>
            <a:spLocks noGrp="1"/>
          </p:cNvSpPr>
          <p:nvPr>
            <p:ph type="sldNum" sz="quarter" idx="12"/>
          </p:nvPr>
        </p:nvSpPr>
        <p:spPr/>
        <p:txBody>
          <a:bodyPr/>
          <a:lstStyle/>
          <a:p>
            <a:fld id="{A31B92EA-19AA-2643-9DEC-A443686D929B}" type="slidenum">
              <a:rPr lang="en-CA" smtClean="0"/>
              <a:t>‹#›</a:t>
            </a:fld>
            <a:endParaRPr lang="en-CA"/>
          </a:p>
        </p:txBody>
      </p:sp>
    </p:spTree>
    <p:extLst>
      <p:ext uri="{BB962C8B-B14F-4D97-AF65-F5344CB8AC3E}">
        <p14:creationId xmlns:p14="http://schemas.microsoft.com/office/powerpoint/2010/main" val="5267056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6956D2-C125-F7D9-5136-4EE3F8E9F81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A"/>
          </a:p>
        </p:txBody>
      </p:sp>
      <p:sp>
        <p:nvSpPr>
          <p:cNvPr id="3" name="Content Placeholder 2">
            <a:extLst>
              <a:ext uri="{FF2B5EF4-FFF2-40B4-BE49-F238E27FC236}">
                <a16:creationId xmlns:a16="http://schemas.microsoft.com/office/drawing/2014/main" id="{AC9F02AD-2281-FD06-FCC3-9DF489B6908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a:extLst>
              <a:ext uri="{FF2B5EF4-FFF2-40B4-BE49-F238E27FC236}">
                <a16:creationId xmlns:a16="http://schemas.microsoft.com/office/drawing/2014/main" id="{364F2009-8C4D-DA24-7F61-E073D3D1856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2AA1912-FF29-27DD-730C-40A9C591712C}"/>
              </a:ext>
            </a:extLst>
          </p:cNvPr>
          <p:cNvSpPr>
            <a:spLocks noGrp="1"/>
          </p:cNvSpPr>
          <p:nvPr>
            <p:ph type="dt" sz="half" idx="10"/>
          </p:nvPr>
        </p:nvSpPr>
        <p:spPr/>
        <p:txBody>
          <a:bodyPr/>
          <a:lstStyle/>
          <a:p>
            <a:fld id="{38622AFD-076A-EC48-84EB-07C7D71E38B1}" type="datetimeFigureOut">
              <a:rPr lang="en-CA" smtClean="0"/>
              <a:t>2024-09-24</a:t>
            </a:fld>
            <a:endParaRPr lang="en-CA"/>
          </a:p>
        </p:txBody>
      </p:sp>
      <p:sp>
        <p:nvSpPr>
          <p:cNvPr id="6" name="Footer Placeholder 5">
            <a:extLst>
              <a:ext uri="{FF2B5EF4-FFF2-40B4-BE49-F238E27FC236}">
                <a16:creationId xmlns:a16="http://schemas.microsoft.com/office/drawing/2014/main" id="{3F7D69CF-0277-09C7-32B6-AF44F1CCC2AA}"/>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377646CB-4106-73D4-20AB-79BFF316620E}"/>
              </a:ext>
            </a:extLst>
          </p:cNvPr>
          <p:cNvSpPr>
            <a:spLocks noGrp="1"/>
          </p:cNvSpPr>
          <p:nvPr>
            <p:ph type="sldNum" sz="quarter" idx="12"/>
          </p:nvPr>
        </p:nvSpPr>
        <p:spPr/>
        <p:txBody>
          <a:bodyPr/>
          <a:lstStyle/>
          <a:p>
            <a:fld id="{A31B92EA-19AA-2643-9DEC-A443686D929B}" type="slidenum">
              <a:rPr lang="en-CA" smtClean="0"/>
              <a:t>‹#›</a:t>
            </a:fld>
            <a:endParaRPr lang="en-CA"/>
          </a:p>
        </p:txBody>
      </p:sp>
    </p:spTree>
    <p:extLst>
      <p:ext uri="{BB962C8B-B14F-4D97-AF65-F5344CB8AC3E}">
        <p14:creationId xmlns:p14="http://schemas.microsoft.com/office/powerpoint/2010/main" val="5643588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20E756-F6DB-375C-7973-9AF60686D6F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A"/>
          </a:p>
        </p:txBody>
      </p:sp>
      <p:sp>
        <p:nvSpPr>
          <p:cNvPr id="3" name="Picture Placeholder 2">
            <a:extLst>
              <a:ext uri="{FF2B5EF4-FFF2-40B4-BE49-F238E27FC236}">
                <a16:creationId xmlns:a16="http://schemas.microsoft.com/office/drawing/2014/main" id="{D1170AFE-CDE9-24A1-4585-43B50025D67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a:p>
        </p:txBody>
      </p:sp>
      <p:sp>
        <p:nvSpPr>
          <p:cNvPr id="4" name="Text Placeholder 3">
            <a:extLst>
              <a:ext uri="{FF2B5EF4-FFF2-40B4-BE49-F238E27FC236}">
                <a16:creationId xmlns:a16="http://schemas.microsoft.com/office/drawing/2014/main" id="{A974BE61-885B-488D-6CAD-63BAD284EDD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5B05633-8210-8F4A-9F91-E7D42DABE99F}"/>
              </a:ext>
            </a:extLst>
          </p:cNvPr>
          <p:cNvSpPr>
            <a:spLocks noGrp="1"/>
          </p:cNvSpPr>
          <p:nvPr>
            <p:ph type="dt" sz="half" idx="10"/>
          </p:nvPr>
        </p:nvSpPr>
        <p:spPr/>
        <p:txBody>
          <a:bodyPr/>
          <a:lstStyle/>
          <a:p>
            <a:fld id="{38622AFD-076A-EC48-84EB-07C7D71E38B1}" type="datetimeFigureOut">
              <a:rPr lang="en-CA" smtClean="0"/>
              <a:t>2024-09-24</a:t>
            </a:fld>
            <a:endParaRPr lang="en-CA"/>
          </a:p>
        </p:txBody>
      </p:sp>
      <p:sp>
        <p:nvSpPr>
          <p:cNvPr id="6" name="Footer Placeholder 5">
            <a:extLst>
              <a:ext uri="{FF2B5EF4-FFF2-40B4-BE49-F238E27FC236}">
                <a16:creationId xmlns:a16="http://schemas.microsoft.com/office/drawing/2014/main" id="{E6300431-E155-6A33-6686-E32BC3848DF8}"/>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CCB9C7C0-2EAA-E2CF-C309-F8071F250E97}"/>
              </a:ext>
            </a:extLst>
          </p:cNvPr>
          <p:cNvSpPr>
            <a:spLocks noGrp="1"/>
          </p:cNvSpPr>
          <p:nvPr>
            <p:ph type="sldNum" sz="quarter" idx="12"/>
          </p:nvPr>
        </p:nvSpPr>
        <p:spPr/>
        <p:txBody>
          <a:bodyPr/>
          <a:lstStyle/>
          <a:p>
            <a:fld id="{A31B92EA-19AA-2643-9DEC-A443686D929B}" type="slidenum">
              <a:rPr lang="en-CA" smtClean="0"/>
              <a:t>‹#›</a:t>
            </a:fld>
            <a:endParaRPr lang="en-CA"/>
          </a:p>
        </p:txBody>
      </p:sp>
    </p:spTree>
    <p:extLst>
      <p:ext uri="{BB962C8B-B14F-4D97-AF65-F5344CB8AC3E}">
        <p14:creationId xmlns:p14="http://schemas.microsoft.com/office/powerpoint/2010/main" val="42410902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A02F97F-4909-A329-7190-31E06E2502C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CA"/>
          </a:p>
        </p:txBody>
      </p:sp>
      <p:sp>
        <p:nvSpPr>
          <p:cNvPr id="3" name="Text Placeholder 2">
            <a:extLst>
              <a:ext uri="{FF2B5EF4-FFF2-40B4-BE49-F238E27FC236}">
                <a16:creationId xmlns:a16="http://schemas.microsoft.com/office/drawing/2014/main" id="{23AEB001-037C-AC83-F45C-149E8455ED1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B06CA37F-A89D-70A8-6B45-F64920FD113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8622AFD-076A-EC48-84EB-07C7D71E38B1}" type="datetimeFigureOut">
              <a:rPr lang="en-CA" smtClean="0"/>
              <a:t>2024-09-24</a:t>
            </a:fld>
            <a:endParaRPr lang="en-CA"/>
          </a:p>
        </p:txBody>
      </p:sp>
      <p:sp>
        <p:nvSpPr>
          <p:cNvPr id="5" name="Footer Placeholder 4">
            <a:extLst>
              <a:ext uri="{FF2B5EF4-FFF2-40B4-BE49-F238E27FC236}">
                <a16:creationId xmlns:a16="http://schemas.microsoft.com/office/drawing/2014/main" id="{04A89B78-3D28-ACC4-CA8D-485F58D86F3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CA"/>
          </a:p>
        </p:txBody>
      </p:sp>
      <p:sp>
        <p:nvSpPr>
          <p:cNvPr id="6" name="Slide Number Placeholder 5">
            <a:extLst>
              <a:ext uri="{FF2B5EF4-FFF2-40B4-BE49-F238E27FC236}">
                <a16:creationId xmlns:a16="http://schemas.microsoft.com/office/drawing/2014/main" id="{C34009B0-DE72-8EE8-539A-52F17A75326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31B92EA-19AA-2643-9DEC-A443686D929B}" type="slidenum">
              <a:rPr lang="en-CA" smtClean="0"/>
              <a:t>‹#›</a:t>
            </a:fld>
            <a:endParaRPr lang="en-CA"/>
          </a:p>
        </p:txBody>
      </p:sp>
    </p:spTree>
    <p:extLst>
      <p:ext uri="{BB962C8B-B14F-4D97-AF65-F5344CB8AC3E}">
        <p14:creationId xmlns:p14="http://schemas.microsoft.com/office/powerpoint/2010/main" val="235689726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A02F97F-4909-A329-7190-31E06E2502C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CA"/>
          </a:p>
        </p:txBody>
      </p:sp>
      <p:sp>
        <p:nvSpPr>
          <p:cNvPr id="3" name="Text Placeholder 2">
            <a:extLst>
              <a:ext uri="{FF2B5EF4-FFF2-40B4-BE49-F238E27FC236}">
                <a16:creationId xmlns:a16="http://schemas.microsoft.com/office/drawing/2014/main" id="{23AEB001-037C-AC83-F45C-149E8455ED1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B06CA37F-A89D-70A8-6B45-F64920FD113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8622AFD-076A-EC48-84EB-07C7D71E38B1}" type="datetimeFigureOut">
              <a:rPr lang="en-CA" smtClean="0"/>
              <a:t>2024-09-24</a:t>
            </a:fld>
            <a:endParaRPr lang="en-CA"/>
          </a:p>
        </p:txBody>
      </p:sp>
      <p:sp>
        <p:nvSpPr>
          <p:cNvPr id="5" name="Footer Placeholder 4">
            <a:extLst>
              <a:ext uri="{FF2B5EF4-FFF2-40B4-BE49-F238E27FC236}">
                <a16:creationId xmlns:a16="http://schemas.microsoft.com/office/drawing/2014/main" id="{04A89B78-3D28-ACC4-CA8D-485F58D86F3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CA"/>
          </a:p>
        </p:txBody>
      </p:sp>
      <p:sp>
        <p:nvSpPr>
          <p:cNvPr id="6" name="Slide Number Placeholder 5">
            <a:extLst>
              <a:ext uri="{FF2B5EF4-FFF2-40B4-BE49-F238E27FC236}">
                <a16:creationId xmlns:a16="http://schemas.microsoft.com/office/drawing/2014/main" id="{C34009B0-DE72-8EE8-539A-52F17A75326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31B92EA-19AA-2643-9DEC-A443686D929B}" type="slidenum">
              <a:rPr lang="en-CA" smtClean="0"/>
              <a:t>‹#›</a:t>
            </a:fld>
            <a:endParaRPr lang="en-CA"/>
          </a:p>
        </p:txBody>
      </p:sp>
    </p:spTree>
    <p:extLst>
      <p:ext uri="{BB962C8B-B14F-4D97-AF65-F5344CB8AC3E}">
        <p14:creationId xmlns:p14="http://schemas.microsoft.com/office/powerpoint/2010/main" val="235689726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7" Type="http://schemas.openxmlformats.org/officeDocument/2006/relationships/image" Target="../media/image7.jpeg"/><Relationship Id="rId2" Type="http://schemas.openxmlformats.org/officeDocument/2006/relationships/image" Target="../media/image2.jpeg"/><Relationship Id="rId1" Type="http://schemas.openxmlformats.org/officeDocument/2006/relationships/slideLayout" Target="../slideLayouts/slideLayout20.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jpeg"/></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20.xml"/><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4.xml"/><Relationship Id="rId1" Type="http://schemas.openxmlformats.org/officeDocument/2006/relationships/slideLayout" Target="../slideLayouts/slideLayout20.xml"/><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256080-5EA2-74FF-F6D3-B5BF1834EAF7}"/>
              </a:ext>
            </a:extLst>
          </p:cNvPr>
          <p:cNvSpPr>
            <a:spLocks noGrp="1"/>
          </p:cNvSpPr>
          <p:nvPr>
            <p:ph type="title"/>
          </p:nvPr>
        </p:nvSpPr>
        <p:spPr>
          <a:xfrm>
            <a:off x="6745735" y="640081"/>
            <a:ext cx="5004000" cy="3637373"/>
          </a:xfrm>
          <a:solidFill>
            <a:schemeClr val="bg1"/>
          </a:solidFill>
        </p:spPr>
        <p:txBody>
          <a:bodyPr vert="horz" lIns="91440" tIns="45720" rIns="91440" bIns="45720" rtlCol="0" anchor="ctr" anchorCtr="0">
            <a:noAutofit/>
          </a:bodyPr>
          <a:lstStyle/>
          <a:p>
            <a:r>
              <a:rPr lang="en-US" sz="6500" dirty="0">
                <a:latin typeface="Gotham Medium" pitchFamily="2" charset="0"/>
              </a:rPr>
              <a:t>Cities and  Communities</a:t>
            </a:r>
          </a:p>
        </p:txBody>
      </p:sp>
      <p:sp>
        <p:nvSpPr>
          <p:cNvPr id="4" name="Text Placeholder 3">
            <a:extLst>
              <a:ext uri="{FF2B5EF4-FFF2-40B4-BE49-F238E27FC236}">
                <a16:creationId xmlns:a16="http://schemas.microsoft.com/office/drawing/2014/main" id="{CCF92876-FCDD-93C0-F9DF-18929FD35087}"/>
              </a:ext>
            </a:extLst>
          </p:cNvPr>
          <p:cNvSpPr>
            <a:spLocks noGrp="1"/>
          </p:cNvSpPr>
          <p:nvPr>
            <p:ph type="body" sz="half" idx="2"/>
          </p:nvPr>
        </p:nvSpPr>
        <p:spPr>
          <a:xfrm>
            <a:off x="6745735" y="4415881"/>
            <a:ext cx="4806184" cy="1802038"/>
          </a:xfrm>
          <a:noFill/>
        </p:spPr>
        <p:txBody>
          <a:bodyPr vert="horz" lIns="91440" tIns="45720" rIns="91440" bIns="45720" rtlCol="0">
            <a:noAutofit/>
          </a:bodyPr>
          <a:lstStyle/>
          <a:p>
            <a:r>
              <a:rPr lang="en-US" sz="2800" dirty="0">
                <a:latin typeface="Gotham Book" pitchFamily="2" charset="0"/>
              </a:rPr>
              <a:t>Connecting Ontario Cities and Indigenous Communities to the  Canadian Engineering Grand </a:t>
            </a:r>
            <a:r>
              <a:rPr lang="en-US" sz="2800" dirty="0" smtClean="0">
                <a:latin typeface="Gotham Book" pitchFamily="2" charset="0"/>
              </a:rPr>
              <a:t>Challenges</a:t>
            </a:r>
            <a:endParaRPr lang="en-US" sz="2800" dirty="0">
              <a:latin typeface="Gotham Book" pitchFamily="2" charset="0"/>
            </a:endParaRPr>
          </a:p>
        </p:txBody>
      </p:sp>
      <p:pic>
        <p:nvPicPr>
          <p:cNvPr id="6" name="Picture Placeholder 5">
            <a:extLst>
              <a:ext uri="{FF2B5EF4-FFF2-40B4-BE49-F238E27FC236}">
                <a16:creationId xmlns:a16="http://schemas.microsoft.com/office/drawing/2014/main" id="{635A9E0F-8D31-4ADC-802E-83E6B064CBE6}"/>
              </a:ext>
            </a:extLst>
          </p:cNvPr>
          <p:cNvPicPr>
            <a:picLocks noGrp="1" noChangeAspect="1"/>
          </p:cNvPicPr>
          <p:nvPr>
            <p:ph type="pic" idx="1"/>
          </p:nvPr>
        </p:nvPicPr>
        <p:blipFill rotWithShape="1">
          <a:blip r:embed="rId2"/>
          <a:srcRect l="5460" r="5510"/>
          <a:stretch/>
        </p:blipFill>
        <p:spPr>
          <a:xfrm>
            <a:off x="20" y="10"/>
            <a:ext cx="6105635" cy="6857990"/>
          </a:xfrm>
          <a:prstGeom prst="rect">
            <a:avLst/>
          </a:prstGeom>
        </p:spPr>
      </p:pic>
    </p:spTree>
    <p:extLst>
      <p:ext uri="{BB962C8B-B14F-4D97-AF65-F5344CB8AC3E}">
        <p14:creationId xmlns:p14="http://schemas.microsoft.com/office/powerpoint/2010/main" val="107612576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EFEFE"/>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6B74F7-7F74-823E-23AA-8A05CAB6E291}"/>
              </a:ext>
            </a:extLst>
          </p:cNvPr>
          <p:cNvSpPr>
            <a:spLocks noGrp="1"/>
          </p:cNvSpPr>
          <p:nvPr>
            <p:ph type="title"/>
          </p:nvPr>
        </p:nvSpPr>
        <p:spPr>
          <a:xfrm>
            <a:off x="855567" y="595423"/>
            <a:ext cx="6272801" cy="1065956"/>
          </a:xfrm>
        </p:spPr>
        <p:txBody>
          <a:bodyPr>
            <a:normAutofit fontScale="90000"/>
          </a:bodyPr>
          <a:lstStyle/>
          <a:p>
            <a:r>
              <a:rPr lang="en-CA" sz="3600" dirty="0">
                <a:latin typeface="Gotham Medium" pitchFamily="2" charset="0"/>
              </a:rPr>
              <a:t>What are the </a:t>
            </a:r>
            <a:r>
              <a:rPr lang="en-CA" sz="3600" dirty="0" smtClean="0">
                <a:latin typeface="Gotham Medium" pitchFamily="2" charset="0"/>
              </a:rPr>
              <a:t>Canadian Engineering Grand Challenges?</a:t>
            </a:r>
            <a:endParaRPr lang="en-CA" sz="3600" dirty="0">
              <a:latin typeface="Gotham Medium" pitchFamily="2" charset="0"/>
            </a:endParaRPr>
          </a:p>
        </p:txBody>
      </p:sp>
      <p:sp>
        <p:nvSpPr>
          <p:cNvPr id="4" name="Text Placeholder 3">
            <a:extLst>
              <a:ext uri="{FF2B5EF4-FFF2-40B4-BE49-F238E27FC236}">
                <a16:creationId xmlns:a16="http://schemas.microsoft.com/office/drawing/2014/main" id="{A7BC89BA-7599-6D6D-BD78-AC6AF8088938}"/>
              </a:ext>
            </a:extLst>
          </p:cNvPr>
          <p:cNvSpPr>
            <a:spLocks noGrp="1"/>
          </p:cNvSpPr>
          <p:nvPr>
            <p:ph type="body" sz="half" idx="2"/>
          </p:nvPr>
        </p:nvSpPr>
        <p:spPr>
          <a:xfrm>
            <a:off x="839788" y="2057400"/>
            <a:ext cx="6060742" cy="3854302"/>
          </a:xfrm>
        </p:spPr>
        <p:txBody>
          <a:bodyPr>
            <a:normAutofit fontScale="92500" lnSpcReduction="20000"/>
          </a:bodyPr>
          <a:lstStyle/>
          <a:p>
            <a:pPr algn="just">
              <a:spcAft>
                <a:spcPts val="600"/>
              </a:spcAft>
            </a:pPr>
            <a:r>
              <a:rPr lang="en-CA" sz="1800" dirty="0"/>
              <a:t>The Canadian Engineering Grand Challenges (</a:t>
            </a:r>
            <a:r>
              <a:rPr lang="en-CA" sz="1800" dirty="0" smtClean="0"/>
              <a:t>CEGCs) </a:t>
            </a:r>
            <a:r>
              <a:rPr lang="en-CA" sz="1800" dirty="0"/>
              <a:t>capture the United Nations 17 Sustainable Development Goals (</a:t>
            </a:r>
            <a:r>
              <a:rPr lang="en-CA" sz="1800" dirty="0" smtClean="0"/>
              <a:t>SDGs) </a:t>
            </a:r>
            <a:r>
              <a:rPr lang="en-CA" sz="1800" dirty="0"/>
              <a:t>in a way that is uniquely contextualized to Canada. This “grand challenge” approach is intended to focus and inspire the engineering profession, and to provide a context for Canadian engineering educators to prepare engineering students with the necessary leadership and sociotechnical skills to address and solve these large complex challenges and facilitate impactful change. </a:t>
            </a:r>
          </a:p>
          <a:p>
            <a:r>
              <a:rPr lang="en-CA" sz="1800" dirty="0"/>
              <a:t>The six </a:t>
            </a:r>
            <a:r>
              <a:rPr lang="en-CA" sz="1800" dirty="0" smtClean="0"/>
              <a:t>Challenges </a:t>
            </a:r>
            <a:r>
              <a:rPr lang="en-CA" sz="1800" dirty="0"/>
              <a:t>are:</a:t>
            </a:r>
          </a:p>
          <a:p>
            <a:r>
              <a:rPr lang="en-CA" sz="1800" dirty="0"/>
              <a:t>CEGC 1: Resilient infrastructure</a:t>
            </a:r>
          </a:p>
          <a:p>
            <a:r>
              <a:rPr lang="en-CA" sz="1800" dirty="0"/>
              <a:t>CEGC 2: Access to affordable, reliable, and sustainable energy</a:t>
            </a:r>
          </a:p>
          <a:p>
            <a:r>
              <a:rPr lang="en-CA" sz="1800" dirty="0"/>
              <a:t>CEGC 3: Access to safe water in all communities</a:t>
            </a:r>
          </a:p>
          <a:p>
            <a:r>
              <a:rPr lang="en-CA" sz="1800" dirty="0"/>
              <a:t>CEGC 4: Inclusive, safe, and sustainable cities</a:t>
            </a:r>
          </a:p>
          <a:p>
            <a:r>
              <a:rPr lang="en-CA" sz="1800" dirty="0"/>
              <a:t>CEGC 5: Inclusive and sustainable industrialization</a:t>
            </a:r>
          </a:p>
          <a:p>
            <a:r>
              <a:rPr lang="en-CA" sz="1800" dirty="0"/>
              <a:t>CEGC 6: Access to affordable and inclusive STEM education</a:t>
            </a:r>
          </a:p>
          <a:p>
            <a:pPr algn="just"/>
            <a:endParaRPr lang="en-CA" sz="1800" dirty="0"/>
          </a:p>
        </p:txBody>
      </p:sp>
      <p:pic>
        <p:nvPicPr>
          <p:cNvPr id="6" name="Picture 5">
            <a:extLst>
              <a:ext uri="{FF2B5EF4-FFF2-40B4-BE49-F238E27FC236}">
                <a16:creationId xmlns:a16="http://schemas.microsoft.com/office/drawing/2014/main" id="{73B1922C-E03D-2F99-F840-300478239E72}"/>
              </a:ext>
            </a:extLst>
          </p:cNvPr>
          <p:cNvPicPr>
            <a:picLocks noChangeAspect="1"/>
          </p:cNvPicPr>
          <p:nvPr/>
        </p:nvPicPr>
        <p:blipFill>
          <a:blip r:embed="rId2"/>
          <a:stretch>
            <a:fillRect/>
          </a:stretch>
        </p:blipFill>
        <p:spPr>
          <a:xfrm>
            <a:off x="7012761" y="4336312"/>
            <a:ext cx="2521688" cy="2521688"/>
          </a:xfrm>
          <a:prstGeom prst="rect">
            <a:avLst/>
          </a:prstGeom>
        </p:spPr>
      </p:pic>
      <p:pic>
        <p:nvPicPr>
          <p:cNvPr id="8" name="Picture 7">
            <a:extLst>
              <a:ext uri="{FF2B5EF4-FFF2-40B4-BE49-F238E27FC236}">
                <a16:creationId xmlns:a16="http://schemas.microsoft.com/office/drawing/2014/main" id="{31694C0C-3CED-AFCB-9DD3-1B447CA45FA3}"/>
              </a:ext>
            </a:extLst>
          </p:cNvPr>
          <p:cNvPicPr>
            <a:picLocks noChangeAspect="1"/>
          </p:cNvPicPr>
          <p:nvPr/>
        </p:nvPicPr>
        <p:blipFill>
          <a:blip r:embed="rId3"/>
          <a:stretch>
            <a:fillRect/>
          </a:stretch>
        </p:blipFill>
        <p:spPr>
          <a:xfrm>
            <a:off x="7128368" y="0"/>
            <a:ext cx="2520000" cy="2520000"/>
          </a:xfrm>
          <a:prstGeom prst="rect">
            <a:avLst/>
          </a:prstGeom>
        </p:spPr>
      </p:pic>
      <p:pic>
        <p:nvPicPr>
          <p:cNvPr id="10" name="Picture 9">
            <a:extLst>
              <a:ext uri="{FF2B5EF4-FFF2-40B4-BE49-F238E27FC236}">
                <a16:creationId xmlns:a16="http://schemas.microsoft.com/office/drawing/2014/main" id="{34105F47-654C-CF86-989D-163192A36CDA}"/>
              </a:ext>
            </a:extLst>
          </p:cNvPr>
          <p:cNvPicPr>
            <a:picLocks noChangeAspect="1"/>
          </p:cNvPicPr>
          <p:nvPr/>
        </p:nvPicPr>
        <p:blipFill>
          <a:blip r:embed="rId4"/>
          <a:stretch>
            <a:fillRect/>
          </a:stretch>
        </p:blipFill>
        <p:spPr>
          <a:xfrm>
            <a:off x="7052250" y="2204245"/>
            <a:ext cx="2520000" cy="2520000"/>
          </a:xfrm>
          <a:prstGeom prst="rect">
            <a:avLst/>
          </a:prstGeom>
        </p:spPr>
      </p:pic>
      <p:pic>
        <p:nvPicPr>
          <p:cNvPr id="12" name="Picture 11">
            <a:extLst>
              <a:ext uri="{FF2B5EF4-FFF2-40B4-BE49-F238E27FC236}">
                <a16:creationId xmlns:a16="http://schemas.microsoft.com/office/drawing/2014/main" id="{C5271BE1-63F4-613A-0E8C-FD771D70944B}"/>
              </a:ext>
            </a:extLst>
          </p:cNvPr>
          <p:cNvPicPr>
            <a:picLocks noChangeAspect="1"/>
          </p:cNvPicPr>
          <p:nvPr/>
        </p:nvPicPr>
        <p:blipFill>
          <a:blip r:embed="rId5"/>
          <a:stretch>
            <a:fillRect/>
          </a:stretch>
        </p:blipFill>
        <p:spPr>
          <a:xfrm>
            <a:off x="9534449" y="4338000"/>
            <a:ext cx="2520000" cy="2520000"/>
          </a:xfrm>
          <a:prstGeom prst="rect">
            <a:avLst/>
          </a:prstGeom>
        </p:spPr>
      </p:pic>
      <p:pic>
        <p:nvPicPr>
          <p:cNvPr id="14" name="Picture 13">
            <a:extLst>
              <a:ext uri="{FF2B5EF4-FFF2-40B4-BE49-F238E27FC236}">
                <a16:creationId xmlns:a16="http://schemas.microsoft.com/office/drawing/2014/main" id="{53B6E992-508B-5CF4-EF49-8036F3E0689E}"/>
              </a:ext>
            </a:extLst>
          </p:cNvPr>
          <p:cNvPicPr>
            <a:picLocks noChangeAspect="1"/>
          </p:cNvPicPr>
          <p:nvPr/>
        </p:nvPicPr>
        <p:blipFill>
          <a:blip r:embed="rId6"/>
          <a:stretch>
            <a:fillRect/>
          </a:stretch>
        </p:blipFill>
        <p:spPr>
          <a:xfrm>
            <a:off x="9496131" y="2204245"/>
            <a:ext cx="2520000" cy="2520000"/>
          </a:xfrm>
          <a:prstGeom prst="rect">
            <a:avLst/>
          </a:prstGeom>
        </p:spPr>
      </p:pic>
      <p:pic>
        <p:nvPicPr>
          <p:cNvPr id="16" name="Picture 15">
            <a:extLst>
              <a:ext uri="{FF2B5EF4-FFF2-40B4-BE49-F238E27FC236}">
                <a16:creationId xmlns:a16="http://schemas.microsoft.com/office/drawing/2014/main" id="{5CB68BDD-51E7-2A33-8C0B-AA5E7CBFEC64}"/>
              </a:ext>
            </a:extLst>
          </p:cNvPr>
          <p:cNvPicPr>
            <a:picLocks noChangeAspect="1"/>
          </p:cNvPicPr>
          <p:nvPr/>
        </p:nvPicPr>
        <p:blipFill>
          <a:blip r:embed="rId7"/>
          <a:stretch>
            <a:fillRect/>
          </a:stretch>
        </p:blipFill>
        <p:spPr>
          <a:xfrm>
            <a:off x="9620396" y="0"/>
            <a:ext cx="2520000" cy="2520000"/>
          </a:xfrm>
          <a:prstGeom prst="rect">
            <a:avLst/>
          </a:prstGeom>
        </p:spPr>
      </p:pic>
    </p:spTree>
    <p:extLst>
      <p:ext uri="{BB962C8B-B14F-4D97-AF65-F5344CB8AC3E}">
        <p14:creationId xmlns:p14="http://schemas.microsoft.com/office/powerpoint/2010/main" val="154364677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417C44"/>
        </a:solid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6E413749-B45B-CD4C-850A-36C903C3F6D9}"/>
              </a:ext>
            </a:extLst>
          </p:cNvPr>
          <p:cNvSpPr>
            <a:spLocks noGrp="1"/>
          </p:cNvSpPr>
          <p:nvPr>
            <p:ph type="title"/>
          </p:nvPr>
        </p:nvSpPr>
        <p:spPr>
          <a:xfrm>
            <a:off x="7188052" y="2482260"/>
            <a:ext cx="4938780" cy="1477328"/>
          </a:xfrm>
        </p:spPr>
        <p:txBody>
          <a:bodyPr vert="horz" wrap="square" lIns="90000" tIns="45720" rIns="91440" bIns="45720" rtlCol="0" anchor="b">
            <a:spAutoFit/>
          </a:bodyPr>
          <a:lstStyle/>
          <a:p>
            <a:r>
              <a:rPr lang="en-US" sz="5000" dirty="0">
                <a:latin typeface="Gotham Medium" pitchFamily="2" charset="0"/>
              </a:rPr>
              <a:t>Resilient Infrastructure  </a:t>
            </a:r>
          </a:p>
        </p:txBody>
      </p:sp>
      <p:sp>
        <p:nvSpPr>
          <p:cNvPr id="7" name="Content Placeholder 6">
            <a:extLst>
              <a:ext uri="{FF2B5EF4-FFF2-40B4-BE49-F238E27FC236}">
                <a16:creationId xmlns:a16="http://schemas.microsoft.com/office/drawing/2014/main" id="{06EEB649-F448-034A-A36F-655A6F41A5E4}"/>
              </a:ext>
            </a:extLst>
          </p:cNvPr>
          <p:cNvSpPr>
            <a:spLocks noGrp="1"/>
          </p:cNvSpPr>
          <p:nvPr>
            <p:ph idx="1"/>
          </p:nvPr>
        </p:nvSpPr>
        <p:spPr>
          <a:xfrm>
            <a:off x="7188052" y="3959588"/>
            <a:ext cx="4543284" cy="3116621"/>
          </a:xfrm>
        </p:spPr>
        <p:txBody>
          <a:bodyPr vert="horz" lIns="91440" tIns="45720" rIns="91440" bIns="45720" rtlCol="0" anchor="t">
            <a:normAutofit/>
          </a:bodyPr>
          <a:lstStyle/>
          <a:p>
            <a:pPr marL="0" indent="0">
              <a:buNone/>
            </a:pPr>
            <a:r>
              <a:rPr lang="en-US" sz="2000" b="1" dirty="0">
                <a:latin typeface="Gotham Light" pitchFamily="2" charset="0"/>
              </a:rPr>
              <a:t>Marten Falls First Nation</a:t>
            </a:r>
          </a:p>
          <a:p>
            <a:pPr marL="0" indent="0">
              <a:buNone/>
            </a:pPr>
            <a:r>
              <a:rPr lang="en-US" sz="2000" b="1" dirty="0">
                <a:latin typeface="Gotham Light" pitchFamily="2" charset="0"/>
              </a:rPr>
              <a:t>Caledon</a:t>
            </a:r>
          </a:p>
        </p:txBody>
      </p:sp>
      <p:sp>
        <p:nvSpPr>
          <p:cNvPr id="26" name="Freeform: Shape 25">
            <a:extLst>
              <a:ext uri="{FF2B5EF4-FFF2-40B4-BE49-F238E27FC236}">
                <a16:creationId xmlns:a16="http://schemas.microsoft.com/office/drawing/2014/main" id="{E49CC64F-7275-4E33-961B-0C5CDC43987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1" y="0"/>
            <a:ext cx="7188051" cy="6858000"/>
          </a:xfrm>
          <a:custGeom>
            <a:avLst/>
            <a:gdLst>
              <a:gd name="connsiteX0" fmla="*/ 7188051 w 7188051"/>
              <a:gd name="connsiteY0" fmla="*/ 6858000 h 6858000"/>
              <a:gd name="connsiteX1" fmla="*/ 108694 w 7188051"/>
              <a:gd name="connsiteY1" fmla="*/ 6858000 h 6858000"/>
              <a:gd name="connsiteX2" fmla="*/ 79127 w 7188051"/>
              <a:gd name="connsiteY2" fmla="*/ 6681235 h 6858000"/>
              <a:gd name="connsiteX3" fmla="*/ 0 w 7188051"/>
              <a:gd name="connsiteY3" fmla="*/ 5565888 h 6858000"/>
              <a:gd name="connsiteX4" fmla="*/ 2190696 w 7188051"/>
              <a:gd name="connsiteY4" fmla="*/ 145339 h 6858000"/>
              <a:gd name="connsiteX5" fmla="*/ 2339431 w 7188051"/>
              <a:gd name="connsiteY5" fmla="*/ 0 h 6858000"/>
              <a:gd name="connsiteX6" fmla="*/ 7188051 w 7188051"/>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88051" h="6858000">
                <a:moveTo>
                  <a:pt x="7188051" y="6858000"/>
                </a:moveTo>
                <a:lnTo>
                  <a:pt x="108694" y="6858000"/>
                </a:lnTo>
                <a:lnTo>
                  <a:pt x="79127" y="6681235"/>
                </a:lnTo>
                <a:cubicBezTo>
                  <a:pt x="26981" y="6316967"/>
                  <a:pt x="0" y="5944579"/>
                  <a:pt x="0" y="5565888"/>
                </a:cubicBezTo>
                <a:cubicBezTo>
                  <a:pt x="0" y="3459953"/>
                  <a:pt x="834428" y="1548908"/>
                  <a:pt x="2190696" y="145339"/>
                </a:cubicBezTo>
                <a:lnTo>
                  <a:pt x="2339431" y="0"/>
                </a:lnTo>
                <a:lnTo>
                  <a:pt x="7188051" y="0"/>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3" name="Picture 2">
            <a:extLst>
              <a:ext uri="{FF2B5EF4-FFF2-40B4-BE49-F238E27FC236}">
                <a16:creationId xmlns:a16="http://schemas.microsoft.com/office/drawing/2014/main" id="{04B15040-4943-6B41-9ABD-62BBEF8EE1C0}"/>
              </a:ext>
            </a:extLst>
          </p:cNvPr>
          <p:cNvPicPr>
            <a:picLocks noChangeAspect="1"/>
          </p:cNvPicPr>
          <p:nvPr/>
        </p:nvPicPr>
        <p:blipFill rotWithShape="1">
          <a:blip r:embed="rId3"/>
          <a:srcRect r="-1" b="2425"/>
          <a:stretch/>
        </p:blipFill>
        <p:spPr>
          <a:xfrm>
            <a:off x="1" y="10"/>
            <a:ext cx="7028495" cy="6857990"/>
          </a:xfrm>
          <a:custGeom>
            <a:avLst/>
            <a:gdLst/>
            <a:ahLst/>
            <a:cxnLst/>
            <a:rect l="l" t="t" r="r" b="b"/>
            <a:pathLst>
              <a:path w="7028495" h="6858000">
                <a:moveTo>
                  <a:pt x="0" y="0"/>
                </a:moveTo>
                <a:lnTo>
                  <a:pt x="6915668" y="0"/>
                </a:lnTo>
                <a:lnTo>
                  <a:pt x="6952411" y="219663"/>
                </a:lnTo>
                <a:cubicBezTo>
                  <a:pt x="7002551" y="569921"/>
                  <a:pt x="7028495" y="927986"/>
                  <a:pt x="7028495" y="1292112"/>
                </a:cubicBezTo>
                <a:cubicBezTo>
                  <a:pt x="7028495" y="3343346"/>
                  <a:pt x="6205186" y="5202289"/>
                  <a:pt x="4870994" y="6556512"/>
                </a:cubicBezTo>
                <a:lnTo>
                  <a:pt x="4556185" y="6858000"/>
                </a:lnTo>
                <a:lnTo>
                  <a:pt x="0" y="6858000"/>
                </a:lnTo>
                <a:close/>
              </a:path>
            </a:pathLst>
          </a:custGeom>
        </p:spPr>
      </p:pic>
    </p:spTree>
    <p:extLst>
      <p:ext uri="{BB962C8B-B14F-4D97-AF65-F5344CB8AC3E}">
        <p14:creationId xmlns:p14="http://schemas.microsoft.com/office/powerpoint/2010/main" val="2529892312"/>
      </p:ext>
    </p:extLst>
  </p:cSld>
  <p:clrMapOvr>
    <a:overrideClrMapping bg1="dk1" tx1="lt1" bg2="dk2" tx2="lt2" accent1="accent1" accent2="accent2" accent3="accent3" accent4="accent4" accent5="accent5" accent6="accent6" hlink="hlink" folHlink="folHlink"/>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E4651D4-F454-58DA-1006-6976DE1FEF66}"/>
              </a:ext>
            </a:extLst>
          </p:cNvPr>
          <p:cNvPicPr>
            <a:picLocks noChangeAspect="1"/>
          </p:cNvPicPr>
          <p:nvPr/>
        </p:nvPicPr>
        <p:blipFill>
          <a:blip r:embed="rId3"/>
          <a:stretch>
            <a:fillRect/>
          </a:stretch>
        </p:blipFill>
        <p:spPr>
          <a:xfrm>
            <a:off x="-1" y="0"/>
            <a:ext cx="12192001" cy="6858000"/>
          </a:xfrm>
          <a:prstGeom prst="rect">
            <a:avLst/>
          </a:prstGeom>
        </p:spPr>
      </p:pic>
      <p:sp>
        <p:nvSpPr>
          <p:cNvPr id="5" name="Title 1">
            <a:extLst>
              <a:ext uri="{FF2B5EF4-FFF2-40B4-BE49-F238E27FC236}">
                <a16:creationId xmlns:a16="http://schemas.microsoft.com/office/drawing/2014/main" id="{2D06B18C-3D1C-BA22-6FFA-5904C1768659}"/>
              </a:ext>
            </a:extLst>
          </p:cNvPr>
          <p:cNvSpPr>
            <a:spLocks noGrp="1"/>
          </p:cNvSpPr>
          <p:nvPr>
            <p:ph type="title"/>
          </p:nvPr>
        </p:nvSpPr>
        <p:spPr>
          <a:xfrm>
            <a:off x="-17" y="362868"/>
            <a:ext cx="12192016" cy="1431986"/>
          </a:xfrm>
          <a:solidFill>
            <a:srgbClr val="417C44"/>
          </a:solidFill>
        </p:spPr>
        <p:txBody>
          <a:bodyPr vert="horz" lIns="91440" tIns="45720" rIns="91440" bIns="45720" rtlCol="0" anchor="ctr">
            <a:normAutofit/>
          </a:bodyPr>
          <a:lstStyle/>
          <a:p>
            <a:r>
              <a:rPr lang="en-US" sz="4400" kern="1200" dirty="0" smtClean="0">
                <a:solidFill>
                  <a:schemeClr val="bg1"/>
                </a:solidFill>
                <a:latin typeface="Gotham Medium" pitchFamily="2" charset="0"/>
              </a:rPr>
              <a:t>Remote Communities Access</a:t>
            </a:r>
            <a:endParaRPr lang="en-US" sz="4400" kern="1200" dirty="0">
              <a:solidFill>
                <a:schemeClr val="bg1"/>
              </a:solidFill>
              <a:latin typeface="Gotham Medium" pitchFamily="2" charset="0"/>
            </a:endParaRPr>
          </a:p>
        </p:txBody>
      </p:sp>
      <p:sp>
        <p:nvSpPr>
          <p:cNvPr id="4" name="TextBox 3">
            <a:extLst>
              <a:ext uri="{FF2B5EF4-FFF2-40B4-BE49-F238E27FC236}">
                <a16:creationId xmlns:a16="http://schemas.microsoft.com/office/drawing/2014/main" id="{964255D1-BAD0-BF13-057E-89680189A3C3}"/>
              </a:ext>
            </a:extLst>
          </p:cNvPr>
          <p:cNvSpPr txBox="1"/>
          <p:nvPr/>
        </p:nvSpPr>
        <p:spPr>
          <a:xfrm>
            <a:off x="1077826" y="2404641"/>
            <a:ext cx="6514960" cy="3139321"/>
          </a:xfrm>
          <a:prstGeom prst="rect">
            <a:avLst/>
          </a:prstGeom>
          <a:solidFill>
            <a:schemeClr val="bg1">
              <a:alpha val="80000"/>
            </a:schemeClr>
          </a:solidFill>
        </p:spPr>
        <p:txBody>
          <a:bodyPr wrap="square" rtlCol="0" anchor="ctr">
            <a:spAutoFit/>
          </a:bodyPr>
          <a:lstStyle/>
          <a:p>
            <a:pPr algn="just"/>
            <a:endParaRPr lang="en-US" dirty="0" smtClean="0"/>
          </a:p>
          <a:p>
            <a:pPr algn="just"/>
            <a:r>
              <a:rPr lang="en-US" dirty="0" smtClean="0"/>
              <a:t>Marten </a:t>
            </a:r>
            <a:r>
              <a:rPr lang="en-US" dirty="0"/>
              <a:t>Falls First Nation is located at the junction of the Albany and </a:t>
            </a:r>
            <a:r>
              <a:rPr lang="en-US" dirty="0" err="1"/>
              <a:t>Ogoki</a:t>
            </a:r>
            <a:r>
              <a:rPr lang="en-US" dirty="0"/>
              <a:t> rivers, approximately 170 kilometers northeast of </a:t>
            </a:r>
            <a:r>
              <a:rPr lang="en-US" dirty="0" err="1"/>
              <a:t>Nakina</a:t>
            </a:r>
            <a:r>
              <a:rPr lang="en-US" dirty="0"/>
              <a:t> and approximately 400 km northeast of Thunder Bay. The total population was 853,396 on reserve and 457 off reserve as of December 2022 (Government of Canada, Crown-Indigenous Relations and Northern Affairs). It is a fly-in community with no year-round road access. The fly-in conditions of Marten Falls result in very high cost for passenger and goods transportation. The closest city which can be accessed year-round by road is </a:t>
            </a:r>
            <a:r>
              <a:rPr lang="en-US" dirty="0" err="1"/>
              <a:t>Nakina</a:t>
            </a:r>
            <a:r>
              <a:rPr lang="en-US" dirty="0"/>
              <a:t>.</a:t>
            </a:r>
            <a:endParaRPr lang="en-CA" dirty="0"/>
          </a:p>
          <a:p>
            <a:pPr algn="just"/>
            <a:endParaRPr lang="en-CA" dirty="0">
              <a:effectLst/>
              <a:latin typeface="Gotham Book" pitchFamily="2" charset="0"/>
            </a:endParaRPr>
          </a:p>
        </p:txBody>
      </p:sp>
      <p:pic>
        <p:nvPicPr>
          <p:cNvPr id="12" name="Picture 11">
            <a:extLst>
              <a:ext uri="{FF2B5EF4-FFF2-40B4-BE49-F238E27FC236}">
                <a16:creationId xmlns:a16="http://schemas.microsoft.com/office/drawing/2014/main" id="{B1F6155C-5EC1-5E99-D5A0-BBB81F73FFD7}"/>
              </a:ext>
            </a:extLst>
          </p:cNvPr>
          <p:cNvPicPr>
            <a:picLocks noChangeAspect="1"/>
          </p:cNvPicPr>
          <p:nvPr/>
        </p:nvPicPr>
        <p:blipFill>
          <a:blip r:embed="rId4"/>
          <a:srcRect/>
          <a:stretch/>
        </p:blipFill>
        <p:spPr>
          <a:xfrm>
            <a:off x="9440082" y="-10019"/>
            <a:ext cx="2177759" cy="2177759"/>
          </a:xfrm>
          <a:custGeom>
            <a:avLst/>
            <a:gdLst/>
            <a:ahLst/>
            <a:cxnLst/>
            <a:rect l="l" t="t" r="r" b="b"/>
            <a:pathLst>
              <a:path w="2834640" h="2834640">
                <a:moveTo>
                  <a:pt x="1417320" y="0"/>
                </a:moveTo>
                <a:cubicBezTo>
                  <a:pt x="2200084" y="0"/>
                  <a:pt x="2834640" y="634556"/>
                  <a:pt x="2834640" y="1417320"/>
                </a:cubicBezTo>
                <a:cubicBezTo>
                  <a:pt x="2834640" y="2200084"/>
                  <a:pt x="2200084" y="2834640"/>
                  <a:pt x="1417320" y="2834640"/>
                </a:cubicBezTo>
                <a:cubicBezTo>
                  <a:pt x="634556" y="2834640"/>
                  <a:pt x="0" y="2200084"/>
                  <a:pt x="0" y="1417320"/>
                </a:cubicBezTo>
                <a:cubicBezTo>
                  <a:pt x="0" y="634556"/>
                  <a:pt x="634556" y="0"/>
                  <a:pt x="1417320" y="0"/>
                </a:cubicBezTo>
                <a:close/>
              </a:path>
            </a:pathLst>
          </a:custGeom>
          <a:ln>
            <a:noFill/>
          </a:ln>
        </p:spPr>
      </p:pic>
      <p:sp>
        <p:nvSpPr>
          <p:cNvPr id="3" name="Text Placeholder 3">
            <a:extLst>
              <a:ext uri="{FF2B5EF4-FFF2-40B4-BE49-F238E27FC236}">
                <a16:creationId xmlns:a16="http://schemas.microsoft.com/office/drawing/2014/main" id="{47CC1B54-DB28-5684-9E10-D4F904E5F4E2}"/>
              </a:ext>
            </a:extLst>
          </p:cNvPr>
          <p:cNvSpPr txBox="1">
            <a:spLocks/>
          </p:cNvSpPr>
          <p:nvPr/>
        </p:nvSpPr>
        <p:spPr>
          <a:xfrm>
            <a:off x="-17" y="6427675"/>
            <a:ext cx="12191999" cy="430325"/>
          </a:xfrm>
          <a:prstGeom prst="rect">
            <a:avLst/>
          </a:prstGeom>
          <a:solidFill>
            <a:schemeClr val="bg1">
              <a:alpha val="50000"/>
            </a:schemeClr>
          </a:solidFill>
        </p:spPr>
        <p:txBody>
          <a:bodyPr vert="horz" lIns="91440" tIns="45720" rIns="91440" bIns="45720" rtlCol="0" anchor="b">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en-US" sz="2000" kern="1200" dirty="0">
                <a:effectLst/>
                <a:latin typeface="Gotham Book" pitchFamily="2" charset="0"/>
              </a:rPr>
              <a:t>									</a:t>
            </a:r>
            <a:r>
              <a:rPr lang="en-US" sz="2000" dirty="0">
                <a:latin typeface="Gotham Book" pitchFamily="2" charset="0"/>
              </a:rPr>
              <a:t> </a:t>
            </a:r>
            <a:r>
              <a:rPr lang="en-US" sz="2000" dirty="0" smtClean="0">
                <a:latin typeface="Gotham Book" pitchFamily="2" charset="0"/>
              </a:rPr>
              <a:t> </a:t>
            </a:r>
            <a:r>
              <a:rPr lang="en-US" sz="2000" dirty="0">
                <a:latin typeface="Gotham Book" pitchFamily="2" charset="0"/>
              </a:rPr>
              <a:t>MARTEN FALLS FIRST NATION</a:t>
            </a:r>
            <a:endParaRPr lang="en-US" sz="2000" kern="1200" dirty="0">
              <a:effectLst/>
              <a:latin typeface="Gotham Book" pitchFamily="2" charset="0"/>
            </a:endParaRPr>
          </a:p>
        </p:txBody>
      </p:sp>
    </p:spTree>
    <p:extLst>
      <p:ext uri="{BB962C8B-B14F-4D97-AF65-F5344CB8AC3E}">
        <p14:creationId xmlns:p14="http://schemas.microsoft.com/office/powerpoint/2010/main" val="155645104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 name="Frame 20">
            <a:extLst>
              <a:ext uri="{FF2B5EF4-FFF2-40B4-BE49-F238E27FC236}">
                <a16:creationId xmlns:a16="http://schemas.microsoft.com/office/drawing/2014/main" id="{54F94964-D485-1F7E-B7E4-7BF368F6A362}"/>
              </a:ext>
            </a:extLst>
          </p:cNvPr>
          <p:cNvSpPr>
            <a:spLocks noChangeAspect="1"/>
          </p:cNvSpPr>
          <p:nvPr/>
        </p:nvSpPr>
        <p:spPr>
          <a:xfrm>
            <a:off x="0" y="1"/>
            <a:ext cx="12193200" cy="6858000"/>
          </a:xfrm>
          <a:prstGeom prst="frame">
            <a:avLst/>
          </a:prstGeom>
          <a:solidFill>
            <a:srgbClr val="417C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chemeClr val="tx1"/>
              </a:solidFill>
            </a:endParaRPr>
          </a:p>
        </p:txBody>
      </p:sp>
      <p:sp>
        <p:nvSpPr>
          <p:cNvPr id="22" name="Content Placeholder 5">
            <a:extLst>
              <a:ext uri="{FF2B5EF4-FFF2-40B4-BE49-F238E27FC236}">
                <a16:creationId xmlns:a16="http://schemas.microsoft.com/office/drawing/2014/main" id="{53A23F0B-29EE-C8D3-6C66-059C34BB2A36}"/>
              </a:ext>
            </a:extLst>
          </p:cNvPr>
          <p:cNvSpPr>
            <a:spLocks noGrp="1"/>
          </p:cNvSpPr>
          <p:nvPr>
            <p:ph idx="1"/>
          </p:nvPr>
        </p:nvSpPr>
        <p:spPr>
          <a:xfrm>
            <a:off x="842963" y="864393"/>
            <a:ext cx="10467973" cy="5129213"/>
          </a:xfrm>
          <a:solidFill>
            <a:schemeClr val="bg1"/>
          </a:solidFill>
          <a:ln>
            <a:noFill/>
          </a:ln>
        </p:spPr>
        <p:txBody>
          <a:bodyPr anchor="ctr">
            <a:normAutofit fontScale="70000" lnSpcReduction="20000"/>
          </a:bodyPr>
          <a:lstStyle/>
          <a:p>
            <a:pPr marL="0" indent="0" algn="just">
              <a:lnSpc>
                <a:spcPct val="110000"/>
              </a:lnSpc>
              <a:spcBef>
                <a:spcPts val="0"/>
              </a:spcBef>
              <a:spcAft>
                <a:spcPts val="600"/>
              </a:spcAft>
              <a:buNone/>
            </a:pPr>
            <a:r>
              <a:rPr lang="en-US" dirty="0"/>
              <a:t> In the winter, the community can be accessed by winter roads when weather permits (Marten Falls First Nation Access Roads, Government of Canada). Marten Falls Community Access Road Project).  Winter roads are “built over land, frozen rivers and lakes by remote communities and First Nation members to connect remote and First Nation communities in the Far North to a permanent highway or railway system. These roads exist from around mid-January until spring thaw" (Government of Ontario, Northern Ontario Winter Roads). Winter roads are affected by climate change and their conditions are variable and becoming unreliable (Marten Falls First Nation Access Roads). To address the unreliability of winter roads, Marten Falls First Nation is proposing the construction and operation, including maintenance, of an all-season multi-use community access road, approximately 190 to 230 kilometers, connecting the northern end of Painter Lake forestry road to the community of Marten Falls. As proposed, the Marten Falls Community Access Road Project will increase potential opportunities for economic development (Government of Canada, Impact Assessment Agency of Canada). On January 13, 2023, the Impact Assessment Agency of Canada has extended the three-year time limit for Marten Falls First Nation to provide the information or studies for the project's impact assessment with the new deadline as July 24, 2026 (Government of Canada, Notice of Time Limit Extension</a:t>
            </a:r>
            <a:r>
              <a:rPr lang="en-US" dirty="0" smtClean="0"/>
              <a:t>).</a:t>
            </a:r>
            <a:endParaRPr lang="en-CA" dirty="0"/>
          </a:p>
        </p:txBody>
      </p:sp>
      <p:sp>
        <p:nvSpPr>
          <p:cNvPr id="3" name="Text Placeholder 3">
            <a:extLst>
              <a:ext uri="{FF2B5EF4-FFF2-40B4-BE49-F238E27FC236}">
                <a16:creationId xmlns:a16="http://schemas.microsoft.com/office/drawing/2014/main" id="{16637C55-780A-33D2-182E-1B2A32E1260A}"/>
              </a:ext>
            </a:extLst>
          </p:cNvPr>
          <p:cNvSpPr txBox="1">
            <a:spLocks/>
          </p:cNvSpPr>
          <p:nvPr/>
        </p:nvSpPr>
        <p:spPr>
          <a:xfrm>
            <a:off x="1" y="6427675"/>
            <a:ext cx="12191999" cy="430325"/>
          </a:xfrm>
          <a:prstGeom prst="rect">
            <a:avLst/>
          </a:prstGeom>
          <a:solidFill>
            <a:schemeClr val="bg1">
              <a:alpha val="50000"/>
            </a:schemeClr>
          </a:solidFill>
        </p:spPr>
        <p:txBody>
          <a:bodyPr vert="horz" lIns="91440" tIns="45720" rIns="91440" bIns="45720" rtlCol="0" anchor="b">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en-US" sz="2000" kern="1200" dirty="0">
                <a:effectLst/>
                <a:latin typeface="Gotham Book" pitchFamily="2" charset="0"/>
              </a:rPr>
              <a:t>									</a:t>
            </a:r>
            <a:r>
              <a:rPr lang="en-US" sz="2000" dirty="0">
                <a:latin typeface="Gotham Book" pitchFamily="2" charset="0"/>
              </a:rPr>
              <a:t> </a:t>
            </a:r>
            <a:r>
              <a:rPr lang="en-US" sz="2000" dirty="0" smtClean="0">
                <a:latin typeface="Gotham Book" pitchFamily="2" charset="0"/>
              </a:rPr>
              <a:t> </a:t>
            </a:r>
            <a:r>
              <a:rPr lang="en-US" sz="2000" dirty="0">
                <a:latin typeface="Gotham Book" pitchFamily="2" charset="0"/>
              </a:rPr>
              <a:t>MARTEN FALLS FIRST NATION</a:t>
            </a:r>
            <a:endParaRPr lang="en-US" sz="2000" kern="1200" dirty="0">
              <a:effectLst/>
              <a:latin typeface="Gotham Book" pitchFamily="2" charset="0"/>
            </a:endParaRPr>
          </a:p>
        </p:txBody>
      </p:sp>
    </p:spTree>
    <p:extLst>
      <p:ext uri="{BB962C8B-B14F-4D97-AF65-F5344CB8AC3E}">
        <p14:creationId xmlns:p14="http://schemas.microsoft.com/office/powerpoint/2010/main" val="108184591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E9FF7E97-8B2D-260A-3B69-6CBE79F1955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 y="0"/>
            <a:ext cx="12191999"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
            <a:extLst>
              <a:ext uri="{FF2B5EF4-FFF2-40B4-BE49-F238E27FC236}">
                <a16:creationId xmlns:a16="http://schemas.microsoft.com/office/drawing/2014/main" id="{2D06B18C-3D1C-BA22-6FFA-5904C1768659}"/>
              </a:ext>
            </a:extLst>
          </p:cNvPr>
          <p:cNvSpPr>
            <a:spLocks noGrp="1"/>
          </p:cNvSpPr>
          <p:nvPr>
            <p:ph type="title"/>
          </p:nvPr>
        </p:nvSpPr>
        <p:spPr>
          <a:xfrm>
            <a:off x="-17" y="362868"/>
            <a:ext cx="12192016" cy="1431986"/>
          </a:xfrm>
          <a:solidFill>
            <a:srgbClr val="417C44"/>
          </a:solidFill>
        </p:spPr>
        <p:txBody>
          <a:bodyPr vert="horz" lIns="91440" tIns="45720" rIns="91440" bIns="45720" rtlCol="0" anchor="ctr">
            <a:normAutofit/>
          </a:bodyPr>
          <a:lstStyle/>
          <a:p>
            <a:r>
              <a:rPr lang="en-US" sz="4400" dirty="0" smtClean="0">
                <a:solidFill>
                  <a:schemeClr val="bg1"/>
                </a:solidFill>
                <a:latin typeface="Gotham Medium" pitchFamily="2" charset="0"/>
              </a:rPr>
              <a:t>Proposed</a:t>
            </a:r>
            <a:r>
              <a:rPr lang="en-US" sz="4400" kern="1200" dirty="0" smtClean="0">
                <a:solidFill>
                  <a:schemeClr val="bg1"/>
                </a:solidFill>
                <a:latin typeface="Gotham Medium" pitchFamily="2" charset="0"/>
              </a:rPr>
              <a:t> </a:t>
            </a:r>
            <a:r>
              <a:rPr lang="en-US" sz="4400" kern="1200" dirty="0">
                <a:solidFill>
                  <a:schemeClr val="bg1"/>
                </a:solidFill>
                <a:latin typeface="Gotham Medium" pitchFamily="2" charset="0"/>
              </a:rPr>
              <a:t>Highway 413​</a:t>
            </a:r>
          </a:p>
        </p:txBody>
      </p:sp>
      <p:sp>
        <p:nvSpPr>
          <p:cNvPr id="4" name="TextBox 3">
            <a:extLst>
              <a:ext uri="{FF2B5EF4-FFF2-40B4-BE49-F238E27FC236}">
                <a16:creationId xmlns:a16="http://schemas.microsoft.com/office/drawing/2014/main" id="{964255D1-BAD0-BF13-057E-89680189A3C3}"/>
              </a:ext>
            </a:extLst>
          </p:cNvPr>
          <p:cNvSpPr txBox="1"/>
          <p:nvPr/>
        </p:nvSpPr>
        <p:spPr>
          <a:xfrm>
            <a:off x="1077826" y="2339326"/>
            <a:ext cx="5294400" cy="3139321"/>
          </a:xfrm>
          <a:prstGeom prst="rect">
            <a:avLst/>
          </a:prstGeom>
          <a:solidFill>
            <a:schemeClr val="bg1">
              <a:alpha val="80000"/>
            </a:schemeClr>
          </a:solidFill>
        </p:spPr>
        <p:txBody>
          <a:bodyPr wrap="square" rtlCol="0" anchor="ctr">
            <a:spAutoFit/>
          </a:bodyPr>
          <a:lstStyle/>
          <a:p>
            <a:endParaRPr lang="en-US" dirty="0" smtClean="0"/>
          </a:p>
          <a:p>
            <a:r>
              <a:rPr lang="en-US" dirty="0" smtClean="0"/>
              <a:t>The </a:t>
            </a:r>
            <a:r>
              <a:rPr lang="en-US" dirty="0"/>
              <a:t>Ontario government has proposed highway 413 that would extend from Milton to Vaughan and cut through the lower part of the municipality of Caledon. The proposed 4-6 lane highway will be 59km long with 11 interchanges to municipal roads and provide easier access to other 400 series highways (Government of Canada). The population of Caledon was approximately 76,000 people in 2021 (Statistics Canada</a:t>
            </a:r>
            <a:r>
              <a:rPr lang="en-US" dirty="0" smtClean="0"/>
              <a:t>).</a:t>
            </a:r>
          </a:p>
          <a:p>
            <a:r>
              <a:rPr lang="en-US" dirty="0" smtClean="0"/>
              <a:t> </a:t>
            </a:r>
            <a:endParaRPr lang="en-CA" dirty="0"/>
          </a:p>
        </p:txBody>
      </p:sp>
      <p:pic>
        <p:nvPicPr>
          <p:cNvPr id="12" name="Picture 11">
            <a:extLst>
              <a:ext uri="{FF2B5EF4-FFF2-40B4-BE49-F238E27FC236}">
                <a16:creationId xmlns:a16="http://schemas.microsoft.com/office/drawing/2014/main" id="{B1F6155C-5EC1-5E99-D5A0-BBB81F73FFD7}"/>
              </a:ext>
            </a:extLst>
          </p:cNvPr>
          <p:cNvPicPr>
            <a:picLocks noChangeAspect="1"/>
          </p:cNvPicPr>
          <p:nvPr/>
        </p:nvPicPr>
        <p:blipFill>
          <a:blip r:embed="rId4"/>
          <a:srcRect/>
          <a:stretch/>
        </p:blipFill>
        <p:spPr>
          <a:xfrm>
            <a:off x="9440082" y="-10019"/>
            <a:ext cx="2177759" cy="2177759"/>
          </a:xfrm>
          <a:custGeom>
            <a:avLst/>
            <a:gdLst/>
            <a:ahLst/>
            <a:cxnLst/>
            <a:rect l="l" t="t" r="r" b="b"/>
            <a:pathLst>
              <a:path w="2834640" h="2834640">
                <a:moveTo>
                  <a:pt x="1417320" y="0"/>
                </a:moveTo>
                <a:cubicBezTo>
                  <a:pt x="2200084" y="0"/>
                  <a:pt x="2834640" y="634556"/>
                  <a:pt x="2834640" y="1417320"/>
                </a:cubicBezTo>
                <a:cubicBezTo>
                  <a:pt x="2834640" y="2200084"/>
                  <a:pt x="2200084" y="2834640"/>
                  <a:pt x="1417320" y="2834640"/>
                </a:cubicBezTo>
                <a:cubicBezTo>
                  <a:pt x="634556" y="2834640"/>
                  <a:pt x="0" y="2200084"/>
                  <a:pt x="0" y="1417320"/>
                </a:cubicBezTo>
                <a:cubicBezTo>
                  <a:pt x="0" y="634556"/>
                  <a:pt x="634556" y="0"/>
                  <a:pt x="1417320" y="0"/>
                </a:cubicBezTo>
                <a:close/>
              </a:path>
            </a:pathLst>
          </a:custGeom>
          <a:ln>
            <a:noFill/>
          </a:ln>
        </p:spPr>
      </p:pic>
      <p:sp>
        <p:nvSpPr>
          <p:cNvPr id="3" name="Text Placeholder 3">
            <a:extLst>
              <a:ext uri="{FF2B5EF4-FFF2-40B4-BE49-F238E27FC236}">
                <a16:creationId xmlns:a16="http://schemas.microsoft.com/office/drawing/2014/main" id="{47CC1B54-DB28-5684-9E10-D4F904E5F4E2}"/>
              </a:ext>
            </a:extLst>
          </p:cNvPr>
          <p:cNvSpPr txBox="1">
            <a:spLocks/>
          </p:cNvSpPr>
          <p:nvPr/>
        </p:nvSpPr>
        <p:spPr>
          <a:xfrm>
            <a:off x="1" y="6427675"/>
            <a:ext cx="12191999" cy="430325"/>
          </a:xfrm>
          <a:prstGeom prst="rect">
            <a:avLst/>
          </a:prstGeom>
          <a:solidFill>
            <a:schemeClr val="bg1">
              <a:alpha val="50000"/>
            </a:schemeClr>
          </a:solidFill>
        </p:spPr>
        <p:txBody>
          <a:bodyPr vert="horz" lIns="91440" tIns="45720" rIns="91440" bIns="45720" rtlCol="0" anchor="b">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000" b="0" i="0" u="none" strike="noStrike" kern="1200" cap="none" spc="0" normalizeH="0" baseline="0" noProof="0" dirty="0">
                <a:ln>
                  <a:noFill/>
                </a:ln>
                <a:solidFill>
                  <a:srgbClr val="000000"/>
                </a:solidFill>
                <a:effectLst/>
                <a:uLnTx/>
                <a:uFillTx/>
                <a:latin typeface="Gotham Book" pitchFamily="2" charset="0"/>
                <a:ea typeface="+mn-ea"/>
                <a:cs typeface="+mn-cs"/>
              </a:rPr>
              <a:t>									 	CALEDON</a:t>
            </a:r>
          </a:p>
        </p:txBody>
      </p:sp>
    </p:spTree>
    <p:extLst>
      <p:ext uri="{BB962C8B-B14F-4D97-AF65-F5344CB8AC3E}">
        <p14:creationId xmlns:p14="http://schemas.microsoft.com/office/powerpoint/2010/main" val="109719981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 name="Frame 20">
            <a:extLst>
              <a:ext uri="{FF2B5EF4-FFF2-40B4-BE49-F238E27FC236}">
                <a16:creationId xmlns:a16="http://schemas.microsoft.com/office/drawing/2014/main" id="{54F94964-D485-1F7E-B7E4-7BF368F6A362}"/>
              </a:ext>
            </a:extLst>
          </p:cNvPr>
          <p:cNvSpPr>
            <a:spLocks noChangeAspect="1"/>
          </p:cNvSpPr>
          <p:nvPr/>
        </p:nvSpPr>
        <p:spPr>
          <a:xfrm>
            <a:off x="0" y="1"/>
            <a:ext cx="12193200" cy="6858000"/>
          </a:xfrm>
          <a:prstGeom prst="frame">
            <a:avLst/>
          </a:prstGeom>
          <a:solidFill>
            <a:srgbClr val="417C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22" name="Content Placeholder 5">
            <a:extLst>
              <a:ext uri="{FF2B5EF4-FFF2-40B4-BE49-F238E27FC236}">
                <a16:creationId xmlns:a16="http://schemas.microsoft.com/office/drawing/2014/main" id="{53A23F0B-29EE-C8D3-6C66-059C34BB2A36}"/>
              </a:ext>
            </a:extLst>
          </p:cNvPr>
          <p:cNvSpPr>
            <a:spLocks noGrp="1"/>
          </p:cNvSpPr>
          <p:nvPr>
            <p:ph idx="1"/>
          </p:nvPr>
        </p:nvSpPr>
        <p:spPr>
          <a:xfrm>
            <a:off x="842963" y="864393"/>
            <a:ext cx="10467973" cy="5129213"/>
          </a:xfrm>
          <a:solidFill>
            <a:schemeClr val="bg1"/>
          </a:solidFill>
          <a:ln>
            <a:noFill/>
          </a:ln>
        </p:spPr>
        <p:txBody>
          <a:bodyPr anchor="ctr">
            <a:normAutofit/>
          </a:bodyPr>
          <a:lstStyle/>
          <a:p>
            <a:pPr marL="0" indent="0" algn="just">
              <a:lnSpc>
                <a:spcPct val="100000"/>
              </a:lnSpc>
              <a:spcBef>
                <a:spcPts val="0"/>
              </a:spcBef>
              <a:spcAft>
                <a:spcPts val="600"/>
              </a:spcAft>
              <a:buNone/>
            </a:pPr>
            <a:endParaRPr lang="en-US" dirty="0" smtClean="0"/>
          </a:p>
          <a:p>
            <a:pPr marL="0" indent="0" algn="just">
              <a:lnSpc>
                <a:spcPct val="100000"/>
              </a:lnSpc>
              <a:spcBef>
                <a:spcPts val="0"/>
              </a:spcBef>
              <a:spcAft>
                <a:spcPts val="600"/>
              </a:spcAft>
              <a:buNone/>
            </a:pPr>
            <a:r>
              <a:rPr lang="en-US" sz="2000" dirty="0" smtClean="0"/>
              <a:t>Some </a:t>
            </a:r>
            <a:r>
              <a:rPr lang="en-US" sz="2000" dirty="0"/>
              <a:t>of the residents of Caledon are strongly against the building of highway 413. These residents are worried about the effect of increased greenhouse gas (GHG) emissions associated with this highway, with the projected additional 17.4M </a:t>
            </a:r>
            <a:r>
              <a:rPr lang="en-US" sz="2000" dirty="0" err="1"/>
              <a:t>tonnes</a:t>
            </a:r>
            <a:r>
              <a:rPr lang="en-US" sz="2000" dirty="0"/>
              <a:t> of GHG by 2050 (CBC, 2021). It is unclear if highway 413 will improve congestion or if it will primarily add new cars to the road and promote urban sprawl. When analyzing the construction of the highway, the economy of the region may be improved by increasing the number of individuals moving to Caledon while impacts on the ecology, habitat, water streams and land may be significant</a:t>
            </a:r>
            <a:r>
              <a:rPr lang="en-US" sz="2000" dirty="0" smtClean="0"/>
              <a:t>.</a:t>
            </a:r>
          </a:p>
          <a:p>
            <a:pPr marL="0" indent="0" algn="just">
              <a:lnSpc>
                <a:spcPct val="100000"/>
              </a:lnSpc>
              <a:spcBef>
                <a:spcPts val="0"/>
              </a:spcBef>
              <a:spcAft>
                <a:spcPts val="600"/>
              </a:spcAft>
              <a:buNone/>
            </a:pPr>
            <a:endParaRPr lang="en-US" dirty="0"/>
          </a:p>
        </p:txBody>
      </p:sp>
      <p:sp>
        <p:nvSpPr>
          <p:cNvPr id="3" name="Text Placeholder 3">
            <a:extLst>
              <a:ext uri="{FF2B5EF4-FFF2-40B4-BE49-F238E27FC236}">
                <a16:creationId xmlns:a16="http://schemas.microsoft.com/office/drawing/2014/main" id="{16637C55-780A-33D2-182E-1B2A32E1260A}"/>
              </a:ext>
            </a:extLst>
          </p:cNvPr>
          <p:cNvSpPr txBox="1">
            <a:spLocks/>
          </p:cNvSpPr>
          <p:nvPr/>
        </p:nvSpPr>
        <p:spPr>
          <a:xfrm>
            <a:off x="1" y="6427675"/>
            <a:ext cx="12191999" cy="430325"/>
          </a:xfrm>
          <a:prstGeom prst="rect">
            <a:avLst/>
          </a:prstGeom>
          <a:solidFill>
            <a:schemeClr val="bg1">
              <a:alpha val="50000"/>
            </a:schemeClr>
          </a:solidFill>
        </p:spPr>
        <p:txBody>
          <a:bodyPr vert="horz" lIns="91440" tIns="45720" rIns="91440" bIns="45720" rtlCol="0" anchor="b">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000" b="0" i="0" u="none" strike="noStrike" kern="1200" cap="none" spc="0" normalizeH="0" baseline="0" noProof="0" dirty="0">
                <a:ln>
                  <a:noFill/>
                </a:ln>
                <a:solidFill>
                  <a:srgbClr val="000000"/>
                </a:solidFill>
                <a:effectLst/>
                <a:uLnTx/>
                <a:uFillTx/>
                <a:latin typeface="Gotham Book" pitchFamily="2" charset="0"/>
                <a:ea typeface="+mn-ea"/>
                <a:cs typeface="+mn-cs"/>
              </a:rPr>
              <a:t>									 	 CALEDON</a:t>
            </a:r>
          </a:p>
        </p:txBody>
      </p:sp>
    </p:spTree>
    <p:extLst>
      <p:ext uri="{BB962C8B-B14F-4D97-AF65-F5344CB8AC3E}">
        <p14:creationId xmlns:p14="http://schemas.microsoft.com/office/powerpoint/2010/main" val="397502328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Custom 2">
      <a:dk1>
        <a:srgbClr val="000000"/>
      </a:dk1>
      <a:lt1>
        <a:srgbClr val="FFFFFF"/>
      </a:lt1>
      <a:dk2>
        <a:srgbClr val="44546A"/>
      </a:dk2>
      <a:lt2>
        <a:srgbClr val="E7E6E6"/>
      </a:lt2>
      <a:accent1>
        <a:srgbClr val="3B763E"/>
      </a:accent1>
      <a:accent2>
        <a:srgbClr val="C83537"/>
      </a:accent2>
      <a:accent3>
        <a:srgbClr val="F8C332"/>
      </a:accent3>
      <a:accent4>
        <a:srgbClr val="4F53A3"/>
      </a:accent4>
      <a:accent5>
        <a:srgbClr val="F19B33"/>
      </a:accent5>
      <a:accent6>
        <a:srgbClr val="45A8DC"/>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D9547996F0945045841D4032A53E815B" ma:contentTypeVersion="15" ma:contentTypeDescription="Create a new document." ma:contentTypeScope="" ma:versionID="9720fe8199af24ee986d7baea1cea8f7">
  <xsd:schema xmlns:xsd="http://www.w3.org/2001/XMLSchema" xmlns:xs="http://www.w3.org/2001/XMLSchema" xmlns:p="http://schemas.microsoft.com/office/2006/metadata/properties" xmlns:ns2="2c9b8f40-2560-4623-9955-0bf954a8da68" xmlns:ns3="3c128593-d5eb-4587-af01-a0011b216d88" targetNamespace="http://schemas.microsoft.com/office/2006/metadata/properties" ma:root="true" ma:fieldsID="54ac8ebfbc0cfddde10c2942ec611a77" ns2:_="" ns3:_="">
    <xsd:import namespace="2c9b8f40-2560-4623-9955-0bf954a8da68"/>
    <xsd:import namespace="3c128593-d5eb-4587-af01-a0011b216d88"/>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c9b8f40-2560-4623-9955-0bf954a8da6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LengthInSeconds" ma:index="17" nillable="true" ma:displayName="MediaLengthInSeconds" ma:hidden="true" ma:internalName="MediaLengthInSeconds" ma:readOnly="true">
      <xsd:simpleType>
        <xsd:restriction base="dms:Unknown"/>
      </xsd:simpleType>
    </xsd:element>
    <xsd:element name="lcf76f155ced4ddcb4097134ff3c332f" ma:index="19" nillable="true" ma:taxonomy="true" ma:internalName="lcf76f155ced4ddcb4097134ff3c332f" ma:taxonomyFieldName="MediaServiceImageTags" ma:displayName="Image Tags" ma:readOnly="false" ma:fieldId="{5cf76f15-5ced-4ddc-b409-7134ff3c332f}" ma:taxonomyMulti="true" ma:sspId="cbf906fe-3e8e-4b22-a6fd-bde302b9218c"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1" nillable="true" ma:displayName="MediaServiceObjectDetectorVersions" ma:hidden="true" ma:indexed="true" ma:internalName="MediaServiceObjectDetectorVersions"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3c128593-d5eb-4587-af01-a0011b216d88" elementFormDefault="qualified">
    <xsd:import namespace="http://schemas.microsoft.com/office/2006/documentManagement/types"/>
    <xsd:import namespace="http://schemas.microsoft.com/office/infopath/2007/PartnerControls"/>
    <xsd:element name="TaxCatchAll" ma:index="20" nillable="true" ma:displayName="Taxonomy Catch All Column" ma:hidden="true" ma:list="{94db5775-5a35-4ed4-9cef-83337d2d52f2}" ma:internalName="TaxCatchAll" ma:showField="CatchAllData" ma:web="3c128593-d5eb-4587-af01-a0011b216d88">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2c9b8f40-2560-4623-9955-0bf954a8da68">
      <Terms xmlns="http://schemas.microsoft.com/office/infopath/2007/PartnerControls"/>
    </lcf76f155ced4ddcb4097134ff3c332f>
    <TaxCatchAll xmlns="3c128593-d5eb-4587-af01-a0011b216d88" xsi:nil="true"/>
  </documentManagement>
</p:properties>
</file>

<file path=customXml/itemProps1.xml><?xml version="1.0" encoding="utf-8"?>
<ds:datastoreItem xmlns:ds="http://schemas.openxmlformats.org/officeDocument/2006/customXml" ds:itemID="{E9E8C0B5-9629-4DD7-93D7-00DF1C67F4EB}"/>
</file>

<file path=customXml/itemProps2.xml><?xml version="1.0" encoding="utf-8"?>
<ds:datastoreItem xmlns:ds="http://schemas.openxmlformats.org/officeDocument/2006/customXml" ds:itemID="{6EDE9250-C8D1-484C-A3F2-DE8DEAE1C449}"/>
</file>

<file path=customXml/itemProps3.xml><?xml version="1.0" encoding="utf-8"?>
<ds:datastoreItem xmlns:ds="http://schemas.openxmlformats.org/officeDocument/2006/customXml" ds:itemID="{0907F1AA-122C-4591-92CD-992499DB2C11}"/>
</file>

<file path=docProps/app.xml><?xml version="1.0" encoding="utf-8"?>
<Properties xmlns="http://schemas.openxmlformats.org/officeDocument/2006/extended-properties" xmlns:vt="http://schemas.openxmlformats.org/officeDocument/2006/docPropsVTypes">
  <TotalTime>991</TotalTime>
  <Words>1071</Words>
  <Application>Microsoft Office PowerPoint</Application>
  <PresentationFormat>Widescreen</PresentationFormat>
  <Paragraphs>59</Paragraphs>
  <Slides>7</Slides>
  <Notes>5</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7</vt:i4>
      </vt:variant>
    </vt:vector>
  </HeadingPairs>
  <TitlesOfParts>
    <vt:vector size="17" baseType="lpstr">
      <vt:lpstr>Arial</vt:lpstr>
      <vt:lpstr>Avenir Next</vt:lpstr>
      <vt:lpstr>AvenirNext</vt:lpstr>
      <vt:lpstr>Calibri</vt:lpstr>
      <vt:lpstr>Calibri Light</vt:lpstr>
      <vt:lpstr>Gotham Book</vt:lpstr>
      <vt:lpstr>Gotham Light</vt:lpstr>
      <vt:lpstr>Gotham Medium</vt:lpstr>
      <vt:lpstr>Office Theme</vt:lpstr>
      <vt:lpstr>Office Theme</vt:lpstr>
      <vt:lpstr>Cities and  Communities</vt:lpstr>
      <vt:lpstr>What are the Canadian Engineering Grand Challenges?</vt:lpstr>
      <vt:lpstr>Resilient Infrastructure  </vt:lpstr>
      <vt:lpstr>Remote Communities Access</vt:lpstr>
      <vt:lpstr>PowerPoint Presentation</vt:lpstr>
      <vt:lpstr>Proposed Highway 413​</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Canadian City Challenges</dc:title>
  <dc:creator>Nadine Ibrahim</dc:creator>
  <cp:lastModifiedBy>Christine Moresoli</cp:lastModifiedBy>
  <cp:revision>16</cp:revision>
  <dcterms:created xsi:type="dcterms:W3CDTF">2022-10-20T13:53:03Z</dcterms:created>
  <dcterms:modified xsi:type="dcterms:W3CDTF">2024-09-24T18:47:47Z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0x010100D9547996F0945045841D4032A53E815B</vt:lpwstr>
  </property>
</Properties>
</file>