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62" r:id="rId6"/>
    <p:sldId id="306" r:id="rId7"/>
    <p:sldId id="307" r:id="rId8"/>
    <p:sldId id="284" r:id="rId9"/>
    <p:sldId id="336" r:id="rId10"/>
    <p:sldId id="308" r:id="rId11"/>
    <p:sldId id="309" r:id="rId12"/>
    <p:sldId id="310" r:id="rId13"/>
    <p:sldId id="311" r:id="rId14"/>
    <p:sldId id="312" r:id="rId15"/>
    <p:sldId id="313" r:id="rId16"/>
    <p:sldId id="314" r:id="rId17"/>
    <p:sldId id="315" r:id="rId18"/>
    <p:sldId id="316" r:id="rId19"/>
    <p:sldId id="317" r:id="rId20"/>
    <p:sldId id="318" r:id="rId21"/>
    <p:sldId id="331" r:id="rId22"/>
    <p:sldId id="332" r:id="rId23"/>
    <p:sldId id="285" r:id="rId24"/>
    <p:sldId id="319" r:id="rId25"/>
    <p:sldId id="320" r:id="rId26"/>
    <p:sldId id="263" r:id="rId27"/>
    <p:sldId id="339" r:id="rId28"/>
    <p:sldId id="340" r:id="rId29"/>
    <p:sldId id="321" r:id="rId30"/>
    <p:sldId id="337" r:id="rId31"/>
    <p:sldId id="334" r:id="rId32"/>
    <p:sldId id="32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49"/>
    <a:srgbClr val="567375"/>
    <a:srgbClr val="4D6F58"/>
    <a:srgbClr val="6F2817"/>
    <a:srgbClr val="BC4326"/>
    <a:srgbClr val="9DAEAF"/>
    <a:srgbClr val="F7F7E8"/>
    <a:srgbClr val="94B49F"/>
    <a:srgbClr val="DF7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F413E-8A38-4D94-B78E-D310AF1C25C7}" v="33" dt="2023-02-25T17:55:23.913"/>
    <p1510:client id="{ADF11FBF-1D33-5682-7AA0-156F827E8675}" v="18" dt="2023-02-25T21:33:13.708"/>
    <p1510:client id="{BCD6FC16-25AF-4B85-8D21-06B8217FE90B}" v="54" dt="2023-02-23T15:07:53.0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6"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Jones" userId="S::jessica.jones@georgiancollege.ca::d7fd67f7-a65d-448e-99ae-2d17d582b34b" providerId="AD" clId="Web-{0AA51B8F-216C-EC7B-B1FF-DF56A24AC3DD}"/>
    <pc:docChg chg="modSld">
      <pc:chgData name="Jessica Jones" userId="S::jessica.jones@georgiancollege.ca::d7fd67f7-a65d-448e-99ae-2d17d582b34b" providerId="AD" clId="Web-{0AA51B8F-216C-EC7B-B1FF-DF56A24AC3DD}" dt="2023-02-17T22:36:24.451" v="217" actId="20577"/>
      <pc:docMkLst>
        <pc:docMk/>
      </pc:docMkLst>
      <pc:sldChg chg="modSp">
        <pc:chgData name="Jessica Jones" userId="S::jessica.jones@georgiancollege.ca::d7fd67f7-a65d-448e-99ae-2d17d582b34b" providerId="AD" clId="Web-{0AA51B8F-216C-EC7B-B1FF-DF56A24AC3DD}" dt="2023-02-17T22:35:49.090" v="212" actId="14100"/>
        <pc:sldMkLst>
          <pc:docMk/>
          <pc:sldMk cId="559833133" sldId="321"/>
        </pc:sldMkLst>
        <pc:spChg chg="mod">
          <ac:chgData name="Jessica Jones" userId="S::jessica.jones@georgiancollege.ca::d7fd67f7-a65d-448e-99ae-2d17d582b34b" providerId="AD" clId="Web-{0AA51B8F-216C-EC7B-B1FF-DF56A24AC3DD}" dt="2023-02-17T22:35:49.090" v="212" actId="14100"/>
          <ac:spMkLst>
            <pc:docMk/>
            <pc:sldMk cId="559833133" sldId="321"/>
            <ac:spMk id="14" creationId="{99BC38D5-BEB5-4873-AD32-2E8E14B9A313}"/>
          </ac:spMkLst>
        </pc:spChg>
        <pc:picChg chg="mod">
          <ac:chgData name="Jessica Jones" userId="S::jessica.jones@georgiancollege.ca::d7fd67f7-a65d-448e-99ae-2d17d582b34b" providerId="AD" clId="Web-{0AA51B8F-216C-EC7B-B1FF-DF56A24AC3DD}" dt="2023-02-17T22:35:42.184" v="210" actId="1076"/>
          <ac:picMkLst>
            <pc:docMk/>
            <pc:sldMk cId="559833133" sldId="321"/>
            <ac:picMk id="23558" creationId="{33CC4842-F2FA-C241-4672-F1757DA62FBB}"/>
          </ac:picMkLst>
        </pc:picChg>
      </pc:sldChg>
      <pc:sldChg chg="modSp">
        <pc:chgData name="Jessica Jones" userId="S::jessica.jones@georgiancollege.ca::d7fd67f7-a65d-448e-99ae-2d17d582b34b" providerId="AD" clId="Web-{0AA51B8F-216C-EC7B-B1FF-DF56A24AC3DD}" dt="2023-02-17T22:36:24.451" v="217" actId="20577"/>
        <pc:sldMkLst>
          <pc:docMk/>
          <pc:sldMk cId="151925688" sldId="322"/>
        </pc:sldMkLst>
        <pc:spChg chg="mod">
          <ac:chgData name="Jessica Jones" userId="S::jessica.jones@georgiancollege.ca::d7fd67f7-a65d-448e-99ae-2d17d582b34b" providerId="AD" clId="Web-{0AA51B8F-216C-EC7B-B1FF-DF56A24AC3DD}" dt="2023-02-17T22:36:24.451" v="217" actId="20577"/>
          <ac:spMkLst>
            <pc:docMk/>
            <pc:sldMk cId="151925688" sldId="322"/>
            <ac:spMk id="14" creationId="{99BC38D5-BEB5-4873-AD32-2E8E14B9A313}"/>
          </ac:spMkLst>
        </pc:spChg>
      </pc:sldChg>
      <pc:sldChg chg="modSp">
        <pc:chgData name="Jessica Jones" userId="S::jessica.jones@georgiancollege.ca::d7fd67f7-a65d-448e-99ae-2d17d582b34b" providerId="AD" clId="Web-{0AA51B8F-216C-EC7B-B1FF-DF56A24AC3DD}" dt="2023-02-17T22:34:49.182" v="92" actId="1076"/>
        <pc:sldMkLst>
          <pc:docMk/>
          <pc:sldMk cId="3728608422" sldId="339"/>
        </pc:sldMkLst>
        <pc:spChg chg="mod">
          <ac:chgData name="Jessica Jones" userId="S::jessica.jones@georgiancollege.ca::d7fd67f7-a65d-448e-99ae-2d17d582b34b" providerId="AD" clId="Web-{0AA51B8F-216C-EC7B-B1FF-DF56A24AC3DD}" dt="2023-02-17T22:34:49.182" v="92" actId="1076"/>
          <ac:spMkLst>
            <pc:docMk/>
            <pc:sldMk cId="3728608422" sldId="339"/>
            <ac:spMk id="4" creationId="{E5120C7E-0F69-5198-B857-D6085050954C}"/>
          </ac:spMkLst>
        </pc:spChg>
        <pc:spChg chg="mod">
          <ac:chgData name="Jessica Jones" userId="S::jessica.jones@georgiancollege.ca::d7fd67f7-a65d-448e-99ae-2d17d582b34b" providerId="AD" clId="Web-{0AA51B8F-216C-EC7B-B1FF-DF56A24AC3DD}" dt="2023-02-17T22:34:47.010" v="91" actId="1076"/>
          <ac:spMkLst>
            <pc:docMk/>
            <pc:sldMk cId="3728608422" sldId="339"/>
            <ac:spMk id="13" creationId="{18F90ED2-EB94-41FE-B9D8-4361AE33D9B2}"/>
          </ac:spMkLst>
        </pc:spChg>
        <pc:graphicFrameChg chg="mod modGraphic">
          <ac:chgData name="Jessica Jones" userId="S::jessica.jones@georgiancollege.ca::d7fd67f7-a65d-448e-99ae-2d17d582b34b" providerId="AD" clId="Web-{0AA51B8F-216C-EC7B-B1FF-DF56A24AC3DD}" dt="2023-02-17T22:34:44.385" v="90" actId="1076"/>
          <ac:graphicFrameMkLst>
            <pc:docMk/>
            <pc:sldMk cId="3728608422" sldId="339"/>
            <ac:graphicFrameMk id="6" creationId="{DDA2CB46-DE41-6517-EF9B-C746851543D8}"/>
          </ac:graphicFrameMkLst>
        </pc:graphicFrameChg>
      </pc:sldChg>
      <pc:sldChg chg="modSp">
        <pc:chgData name="Jessica Jones" userId="S::jessica.jones@georgiancollege.ca::d7fd67f7-a65d-448e-99ae-2d17d582b34b" providerId="AD" clId="Web-{0AA51B8F-216C-EC7B-B1FF-DF56A24AC3DD}" dt="2023-02-17T22:35:31.371" v="209" actId="20577"/>
        <pc:sldMkLst>
          <pc:docMk/>
          <pc:sldMk cId="3495700537" sldId="340"/>
        </pc:sldMkLst>
        <pc:spChg chg="mod">
          <ac:chgData name="Jessica Jones" userId="S::jessica.jones@georgiancollege.ca::d7fd67f7-a65d-448e-99ae-2d17d582b34b" providerId="AD" clId="Web-{0AA51B8F-216C-EC7B-B1FF-DF56A24AC3DD}" dt="2023-02-17T22:35:31.371" v="209" actId="20577"/>
          <ac:spMkLst>
            <pc:docMk/>
            <pc:sldMk cId="3495700537" sldId="340"/>
            <ac:spMk id="4" creationId="{E5120C7E-0F69-5198-B857-D6085050954C}"/>
          </ac:spMkLst>
        </pc:spChg>
        <pc:spChg chg="mod">
          <ac:chgData name="Jessica Jones" userId="S::jessica.jones@georgiancollege.ca::d7fd67f7-a65d-448e-99ae-2d17d582b34b" providerId="AD" clId="Web-{0AA51B8F-216C-EC7B-B1FF-DF56A24AC3DD}" dt="2023-02-17T22:35:22.433" v="200" actId="1076"/>
          <ac:spMkLst>
            <pc:docMk/>
            <pc:sldMk cId="3495700537" sldId="340"/>
            <ac:spMk id="13" creationId="{18F90ED2-EB94-41FE-B9D8-4361AE33D9B2}"/>
          </ac:spMkLst>
        </pc:spChg>
        <pc:graphicFrameChg chg="mod modGraphic">
          <ac:chgData name="Jessica Jones" userId="S::jessica.jones@georgiancollege.ca::d7fd67f7-a65d-448e-99ae-2d17d582b34b" providerId="AD" clId="Web-{0AA51B8F-216C-EC7B-B1FF-DF56A24AC3DD}" dt="2023-02-17T22:35:20.480" v="199" actId="1076"/>
          <ac:graphicFrameMkLst>
            <pc:docMk/>
            <pc:sldMk cId="3495700537" sldId="340"/>
            <ac:graphicFrameMk id="6" creationId="{DDA2CB46-DE41-6517-EF9B-C746851543D8}"/>
          </ac:graphicFrameMkLst>
        </pc:graphicFrameChg>
      </pc:sldChg>
    </pc:docChg>
  </pc:docChgLst>
  <pc:docChgLst>
    <pc:chgData name="Jessica Jones" userId="S::jessica.jones@georgiancollege.ca::d7fd67f7-a65d-448e-99ae-2d17d582b34b" providerId="AD" clId="Web-{63742F63-0D55-F954-0F92-0B8D67780497}"/>
    <pc:docChg chg="addSld delSld modSld">
      <pc:chgData name="Jessica Jones" userId="S::jessica.jones@georgiancollege.ca::d7fd67f7-a65d-448e-99ae-2d17d582b34b" providerId="AD" clId="Web-{63742F63-0D55-F954-0F92-0B8D67780497}" dt="2023-02-17T22:33:33.739" v="711"/>
      <pc:docMkLst>
        <pc:docMk/>
      </pc:docMkLst>
      <pc:sldChg chg="modSp">
        <pc:chgData name="Jessica Jones" userId="S::jessica.jones@georgiancollege.ca::d7fd67f7-a65d-448e-99ae-2d17d582b34b" providerId="AD" clId="Web-{63742F63-0D55-F954-0F92-0B8D67780497}" dt="2023-02-17T22:22:57.144" v="135" actId="1076"/>
        <pc:sldMkLst>
          <pc:docMk/>
          <pc:sldMk cId="2153808439" sldId="263"/>
        </pc:sldMkLst>
        <pc:spChg chg="mod">
          <ac:chgData name="Jessica Jones" userId="S::jessica.jones@georgiancollege.ca::d7fd67f7-a65d-448e-99ae-2d17d582b34b" providerId="AD" clId="Web-{63742F63-0D55-F954-0F92-0B8D67780497}" dt="2023-02-17T22:22:52.893" v="134" actId="1076"/>
          <ac:spMkLst>
            <pc:docMk/>
            <pc:sldMk cId="2153808439" sldId="263"/>
            <ac:spMk id="14" creationId="{99BC38D5-BEB5-4873-AD32-2E8E14B9A313}"/>
          </ac:spMkLst>
        </pc:spChg>
        <pc:picChg chg="mod">
          <ac:chgData name="Jessica Jones" userId="S::jessica.jones@georgiancollege.ca::d7fd67f7-a65d-448e-99ae-2d17d582b34b" providerId="AD" clId="Web-{63742F63-0D55-F954-0F92-0B8D67780497}" dt="2023-02-17T22:22:57.144" v="135" actId="1076"/>
          <ac:picMkLst>
            <pc:docMk/>
            <pc:sldMk cId="2153808439" sldId="263"/>
            <ac:picMk id="21506" creationId="{7FBC1647-0254-662D-5852-21C0798C7FF1}"/>
          </ac:picMkLst>
        </pc:picChg>
      </pc:sldChg>
      <pc:sldChg chg="modSp">
        <pc:chgData name="Jessica Jones" userId="S::jessica.jones@georgiancollege.ca::d7fd67f7-a65d-448e-99ae-2d17d582b34b" providerId="AD" clId="Web-{63742F63-0D55-F954-0F92-0B8D67780497}" dt="2023-02-17T22:08:00.400" v="19" actId="1076"/>
        <pc:sldMkLst>
          <pc:docMk/>
          <pc:sldMk cId="3813546371" sldId="284"/>
        </pc:sldMkLst>
        <pc:spChg chg="mod">
          <ac:chgData name="Jessica Jones" userId="S::jessica.jones@georgiancollege.ca::d7fd67f7-a65d-448e-99ae-2d17d582b34b" providerId="AD" clId="Web-{63742F63-0D55-F954-0F92-0B8D67780497}" dt="2023-02-17T22:08:00.400" v="19" actId="1076"/>
          <ac:spMkLst>
            <pc:docMk/>
            <pc:sldMk cId="3813546371" sldId="284"/>
            <ac:spMk id="14" creationId="{99BC38D5-BEB5-4873-AD32-2E8E14B9A313}"/>
          </ac:spMkLst>
        </pc:spChg>
        <pc:picChg chg="mod">
          <ac:chgData name="Jessica Jones" userId="S::jessica.jones@georgiancollege.ca::d7fd67f7-a65d-448e-99ae-2d17d582b34b" providerId="AD" clId="Web-{63742F63-0D55-F954-0F92-0B8D67780497}" dt="2023-02-17T22:07:54.322" v="18" actId="1076"/>
          <ac:picMkLst>
            <pc:docMk/>
            <pc:sldMk cId="3813546371" sldId="284"/>
            <ac:picMk id="2" creationId="{95EA2B67-7307-17B6-4143-CC65412EE586}"/>
          </ac:picMkLst>
        </pc:picChg>
      </pc:sldChg>
      <pc:sldChg chg="modSp">
        <pc:chgData name="Jessica Jones" userId="S::jessica.jones@georgiancollege.ca::d7fd67f7-a65d-448e-99ae-2d17d582b34b" providerId="AD" clId="Web-{63742F63-0D55-F954-0F92-0B8D67780497}" dt="2023-02-17T22:05:58.647" v="4" actId="1076"/>
        <pc:sldMkLst>
          <pc:docMk/>
          <pc:sldMk cId="1927277579" sldId="306"/>
        </pc:sldMkLst>
        <pc:spChg chg="mod">
          <ac:chgData name="Jessica Jones" userId="S::jessica.jones@georgiancollege.ca::d7fd67f7-a65d-448e-99ae-2d17d582b34b" providerId="AD" clId="Web-{63742F63-0D55-F954-0F92-0B8D67780497}" dt="2023-02-17T22:05:58.647" v="4" actId="1076"/>
          <ac:spMkLst>
            <pc:docMk/>
            <pc:sldMk cId="1927277579" sldId="306"/>
            <ac:spMk id="14" creationId="{99BC38D5-BEB5-4873-AD32-2E8E14B9A313}"/>
          </ac:spMkLst>
        </pc:spChg>
        <pc:picChg chg="mod">
          <ac:chgData name="Jessica Jones" userId="S::jessica.jones@georgiancollege.ca::d7fd67f7-a65d-448e-99ae-2d17d582b34b" providerId="AD" clId="Web-{63742F63-0D55-F954-0F92-0B8D67780497}" dt="2023-02-17T22:05:54.694" v="3" actId="1076"/>
          <ac:picMkLst>
            <pc:docMk/>
            <pc:sldMk cId="1927277579" sldId="306"/>
            <ac:picMk id="2" creationId="{17075B31-9648-ADC2-9CFF-114D19BB4D1C}"/>
          </ac:picMkLst>
        </pc:picChg>
      </pc:sldChg>
      <pc:sldChg chg="modSp">
        <pc:chgData name="Jessica Jones" userId="S::jessica.jones@georgiancollege.ca::d7fd67f7-a65d-448e-99ae-2d17d582b34b" providerId="AD" clId="Web-{63742F63-0D55-F954-0F92-0B8D67780497}" dt="2023-02-17T22:07:22.165" v="11" actId="1076"/>
        <pc:sldMkLst>
          <pc:docMk/>
          <pc:sldMk cId="2734815365" sldId="307"/>
        </pc:sldMkLst>
        <pc:spChg chg="mod">
          <ac:chgData name="Jessica Jones" userId="S::jessica.jones@georgiancollege.ca::d7fd67f7-a65d-448e-99ae-2d17d582b34b" providerId="AD" clId="Web-{63742F63-0D55-F954-0F92-0B8D67780497}" dt="2023-02-17T22:07:22.165" v="11" actId="1076"/>
          <ac:spMkLst>
            <pc:docMk/>
            <pc:sldMk cId="2734815365" sldId="307"/>
            <ac:spMk id="14" creationId="{99BC38D5-BEB5-4873-AD32-2E8E14B9A313}"/>
          </ac:spMkLst>
        </pc:spChg>
        <pc:picChg chg="mod">
          <ac:chgData name="Jessica Jones" userId="S::jessica.jones@georgiancollege.ca::d7fd67f7-a65d-448e-99ae-2d17d582b34b" providerId="AD" clId="Web-{63742F63-0D55-F954-0F92-0B8D67780497}" dt="2023-02-17T22:07:16.321" v="10" actId="1076"/>
          <ac:picMkLst>
            <pc:docMk/>
            <pc:sldMk cId="2734815365" sldId="307"/>
            <ac:picMk id="2" creationId="{93183329-D59B-B984-75FC-75537D425A9C}"/>
          </ac:picMkLst>
        </pc:picChg>
      </pc:sldChg>
      <pc:sldChg chg="modSp">
        <pc:chgData name="Jessica Jones" userId="S::jessica.jones@georgiancollege.ca::d7fd67f7-a65d-448e-99ae-2d17d582b34b" providerId="AD" clId="Web-{63742F63-0D55-F954-0F92-0B8D67780497}" dt="2023-02-17T22:08:34.386" v="25" actId="1076"/>
        <pc:sldMkLst>
          <pc:docMk/>
          <pc:sldMk cId="3535722077" sldId="308"/>
        </pc:sldMkLst>
        <pc:spChg chg="mod">
          <ac:chgData name="Jessica Jones" userId="S::jessica.jones@georgiancollege.ca::d7fd67f7-a65d-448e-99ae-2d17d582b34b" providerId="AD" clId="Web-{63742F63-0D55-F954-0F92-0B8D67780497}" dt="2023-02-17T22:08:34.386" v="25" actId="1076"/>
          <ac:spMkLst>
            <pc:docMk/>
            <pc:sldMk cId="3535722077" sldId="308"/>
            <ac:spMk id="14" creationId="{99BC38D5-BEB5-4873-AD32-2E8E14B9A313}"/>
          </ac:spMkLst>
        </pc:spChg>
        <pc:picChg chg="mod">
          <ac:chgData name="Jessica Jones" userId="S::jessica.jones@georgiancollege.ca::d7fd67f7-a65d-448e-99ae-2d17d582b34b" providerId="AD" clId="Web-{63742F63-0D55-F954-0F92-0B8D67780497}" dt="2023-02-17T22:08:20.713" v="23" actId="1076"/>
          <ac:picMkLst>
            <pc:docMk/>
            <pc:sldMk cId="3535722077" sldId="308"/>
            <ac:picMk id="2" creationId="{74909E4E-7B78-47F4-83A9-743E0561D34B}"/>
          </ac:picMkLst>
        </pc:picChg>
      </pc:sldChg>
      <pc:sldChg chg="modSp">
        <pc:chgData name="Jessica Jones" userId="S::jessica.jones@georgiancollege.ca::d7fd67f7-a65d-448e-99ae-2d17d582b34b" providerId="AD" clId="Web-{63742F63-0D55-F954-0F92-0B8D67780497}" dt="2023-02-17T22:11:44.016" v="30" actId="1076"/>
        <pc:sldMkLst>
          <pc:docMk/>
          <pc:sldMk cId="2512611661" sldId="309"/>
        </pc:sldMkLst>
        <pc:spChg chg="mod">
          <ac:chgData name="Jessica Jones" userId="S::jessica.jones@georgiancollege.ca::d7fd67f7-a65d-448e-99ae-2d17d582b34b" providerId="AD" clId="Web-{63742F63-0D55-F954-0F92-0B8D67780497}" dt="2023-02-17T22:11:44.016" v="30" actId="1076"/>
          <ac:spMkLst>
            <pc:docMk/>
            <pc:sldMk cId="2512611661" sldId="309"/>
            <ac:spMk id="14" creationId="{99BC38D5-BEB5-4873-AD32-2E8E14B9A313}"/>
          </ac:spMkLst>
        </pc:spChg>
        <pc:picChg chg="mod">
          <ac:chgData name="Jessica Jones" userId="S::jessica.jones@georgiancollege.ca::d7fd67f7-a65d-448e-99ae-2d17d582b34b" providerId="AD" clId="Web-{63742F63-0D55-F954-0F92-0B8D67780497}" dt="2023-02-17T22:11:34.359" v="27" actId="1076"/>
          <ac:picMkLst>
            <pc:docMk/>
            <pc:sldMk cId="2512611661" sldId="309"/>
            <ac:picMk id="2" creationId="{ADF24AC2-126B-55F3-A09A-7E605BE4C89F}"/>
          </ac:picMkLst>
        </pc:picChg>
      </pc:sldChg>
      <pc:sldChg chg="modSp">
        <pc:chgData name="Jessica Jones" userId="S::jessica.jones@georgiancollege.ca::d7fd67f7-a65d-448e-99ae-2d17d582b34b" providerId="AD" clId="Web-{63742F63-0D55-F954-0F92-0B8D67780497}" dt="2023-02-17T22:14:03.973" v="50" actId="20577"/>
        <pc:sldMkLst>
          <pc:docMk/>
          <pc:sldMk cId="1596921185" sldId="310"/>
        </pc:sldMkLst>
        <pc:spChg chg="mod">
          <ac:chgData name="Jessica Jones" userId="S::jessica.jones@georgiancollege.ca::d7fd67f7-a65d-448e-99ae-2d17d582b34b" providerId="AD" clId="Web-{63742F63-0D55-F954-0F92-0B8D67780497}" dt="2023-02-17T22:14:03.973" v="50" actId="20577"/>
          <ac:spMkLst>
            <pc:docMk/>
            <pc:sldMk cId="1596921185" sldId="310"/>
            <ac:spMk id="14" creationId="{99BC38D5-BEB5-4873-AD32-2E8E14B9A313}"/>
          </ac:spMkLst>
        </pc:spChg>
        <pc:picChg chg="mod">
          <ac:chgData name="Jessica Jones" userId="S::jessica.jones@georgiancollege.ca::d7fd67f7-a65d-448e-99ae-2d17d582b34b" providerId="AD" clId="Web-{63742F63-0D55-F954-0F92-0B8D67780497}" dt="2023-02-17T22:11:50.782" v="31" actId="1076"/>
          <ac:picMkLst>
            <pc:docMk/>
            <pc:sldMk cId="1596921185" sldId="310"/>
            <ac:picMk id="2" creationId="{057A50A0-9D3A-2E35-CB9B-00ADBC34FAFA}"/>
          </ac:picMkLst>
        </pc:picChg>
      </pc:sldChg>
      <pc:sldChg chg="modSp">
        <pc:chgData name="Jessica Jones" userId="S::jessica.jones@georgiancollege.ca::d7fd67f7-a65d-448e-99ae-2d17d582b34b" providerId="AD" clId="Web-{63742F63-0D55-F954-0F92-0B8D67780497}" dt="2023-02-17T22:12:15.017" v="38" actId="1076"/>
        <pc:sldMkLst>
          <pc:docMk/>
          <pc:sldMk cId="2772235210" sldId="311"/>
        </pc:sldMkLst>
        <pc:spChg chg="mod">
          <ac:chgData name="Jessica Jones" userId="S::jessica.jones@georgiancollege.ca::d7fd67f7-a65d-448e-99ae-2d17d582b34b" providerId="AD" clId="Web-{63742F63-0D55-F954-0F92-0B8D67780497}" dt="2023-02-17T22:12:15.017" v="38" actId="1076"/>
          <ac:spMkLst>
            <pc:docMk/>
            <pc:sldMk cId="2772235210" sldId="311"/>
            <ac:spMk id="14" creationId="{99BC38D5-BEB5-4873-AD32-2E8E14B9A313}"/>
          </ac:spMkLst>
        </pc:spChg>
        <pc:picChg chg="mod">
          <ac:chgData name="Jessica Jones" userId="S::jessica.jones@georgiancollege.ca::d7fd67f7-a65d-448e-99ae-2d17d582b34b" providerId="AD" clId="Web-{63742F63-0D55-F954-0F92-0B8D67780497}" dt="2023-02-17T22:12:08.188" v="35" actId="1076"/>
          <ac:picMkLst>
            <pc:docMk/>
            <pc:sldMk cId="2772235210" sldId="311"/>
            <ac:picMk id="2" creationId="{922CCADE-58F6-A986-517C-D9075D3A47CD}"/>
          </ac:picMkLst>
        </pc:picChg>
      </pc:sldChg>
      <pc:sldChg chg="modSp">
        <pc:chgData name="Jessica Jones" userId="S::jessica.jones@georgiancollege.ca::d7fd67f7-a65d-448e-99ae-2d17d582b34b" providerId="AD" clId="Web-{63742F63-0D55-F954-0F92-0B8D67780497}" dt="2023-02-17T22:13:39.300" v="47" actId="20577"/>
        <pc:sldMkLst>
          <pc:docMk/>
          <pc:sldMk cId="1336398719" sldId="312"/>
        </pc:sldMkLst>
        <pc:spChg chg="mod">
          <ac:chgData name="Jessica Jones" userId="S::jessica.jones@georgiancollege.ca::d7fd67f7-a65d-448e-99ae-2d17d582b34b" providerId="AD" clId="Web-{63742F63-0D55-F954-0F92-0B8D67780497}" dt="2023-02-17T22:13:39.300" v="47" actId="20577"/>
          <ac:spMkLst>
            <pc:docMk/>
            <pc:sldMk cId="1336398719" sldId="312"/>
            <ac:spMk id="14" creationId="{99BC38D5-BEB5-4873-AD32-2E8E14B9A313}"/>
          </ac:spMkLst>
        </pc:spChg>
        <pc:picChg chg="mod">
          <ac:chgData name="Jessica Jones" userId="S::jessica.jones@georgiancollege.ca::d7fd67f7-a65d-448e-99ae-2d17d582b34b" providerId="AD" clId="Web-{63742F63-0D55-F954-0F92-0B8D67780497}" dt="2023-02-17T22:12:34.330" v="41" actId="1076"/>
          <ac:picMkLst>
            <pc:docMk/>
            <pc:sldMk cId="1336398719" sldId="312"/>
            <ac:picMk id="2" creationId="{55B77490-9FC6-4846-4E06-3C3FA341C4FF}"/>
          </ac:picMkLst>
        </pc:picChg>
      </pc:sldChg>
      <pc:sldChg chg="modSp">
        <pc:chgData name="Jessica Jones" userId="S::jessica.jones@georgiancollege.ca::d7fd67f7-a65d-448e-99ae-2d17d582b34b" providerId="AD" clId="Web-{63742F63-0D55-F954-0F92-0B8D67780497}" dt="2023-02-17T22:15:25.084" v="65" actId="1076"/>
        <pc:sldMkLst>
          <pc:docMk/>
          <pc:sldMk cId="151573299" sldId="313"/>
        </pc:sldMkLst>
        <pc:spChg chg="mod">
          <ac:chgData name="Jessica Jones" userId="S::jessica.jones@georgiancollege.ca::d7fd67f7-a65d-448e-99ae-2d17d582b34b" providerId="AD" clId="Web-{63742F63-0D55-F954-0F92-0B8D67780497}" dt="2023-02-17T22:15:22.897" v="64" actId="1076"/>
          <ac:spMkLst>
            <pc:docMk/>
            <pc:sldMk cId="151573299" sldId="313"/>
            <ac:spMk id="14" creationId="{99BC38D5-BEB5-4873-AD32-2E8E14B9A313}"/>
          </ac:spMkLst>
        </pc:spChg>
        <pc:picChg chg="mod">
          <ac:chgData name="Jessica Jones" userId="S::jessica.jones@georgiancollege.ca::d7fd67f7-a65d-448e-99ae-2d17d582b34b" providerId="AD" clId="Web-{63742F63-0D55-F954-0F92-0B8D67780497}" dt="2023-02-17T22:15:25.084" v="65" actId="1076"/>
          <ac:picMkLst>
            <pc:docMk/>
            <pc:sldMk cId="151573299" sldId="313"/>
            <ac:picMk id="2" creationId="{698A3834-6DAD-8376-D4A4-B7DCCB18FBA6}"/>
          </ac:picMkLst>
        </pc:picChg>
      </pc:sldChg>
      <pc:sldChg chg="modSp">
        <pc:chgData name="Jessica Jones" userId="S::jessica.jones@georgiancollege.ca::d7fd67f7-a65d-448e-99ae-2d17d582b34b" providerId="AD" clId="Web-{63742F63-0D55-F954-0F92-0B8D67780497}" dt="2023-02-17T22:15:55.226" v="70" actId="20577"/>
        <pc:sldMkLst>
          <pc:docMk/>
          <pc:sldMk cId="1587865943" sldId="314"/>
        </pc:sldMkLst>
        <pc:spChg chg="mod">
          <ac:chgData name="Jessica Jones" userId="S::jessica.jones@georgiancollege.ca::d7fd67f7-a65d-448e-99ae-2d17d582b34b" providerId="AD" clId="Web-{63742F63-0D55-F954-0F92-0B8D67780497}" dt="2023-02-17T22:15:55.226" v="70" actId="20577"/>
          <ac:spMkLst>
            <pc:docMk/>
            <pc:sldMk cId="1587865943" sldId="314"/>
            <ac:spMk id="14" creationId="{99BC38D5-BEB5-4873-AD32-2E8E14B9A313}"/>
          </ac:spMkLst>
        </pc:spChg>
        <pc:picChg chg="mod">
          <ac:chgData name="Jessica Jones" userId="S::jessica.jones@georgiancollege.ca::d7fd67f7-a65d-448e-99ae-2d17d582b34b" providerId="AD" clId="Web-{63742F63-0D55-F954-0F92-0B8D67780497}" dt="2023-02-17T22:15:29.100" v="66" actId="1076"/>
          <ac:picMkLst>
            <pc:docMk/>
            <pc:sldMk cId="1587865943" sldId="314"/>
            <ac:picMk id="2" creationId="{FF460619-C674-3C09-97C0-4126164F82AF}"/>
          </ac:picMkLst>
        </pc:picChg>
      </pc:sldChg>
      <pc:sldChg chg="modSp">
        <pc:chgData name="Jessica Jones" userId="S::jessica.jones@georgiancollege.ca::d7fd67f7-a65d-448e-99ae-2d17d582b34b" providerId="AD" clId="Web-{63742F63-0D55-F954-0F92-0B8D67780497}" dt="2023-02-17T22:16:59.540" v="75" actId="1076"/>
        <pc:sldMkLst>
          <pc:docMk/>
          <pc:sldMk cId="1475429697" sldId="315"/>
        </pc:sldMkLst>
        <pc:spChg chg="mod">
          <ac:chgData name="Jessica Jones" userId="S::jessica.jones@georgiancollege.ca::d7fd67f7-a65d-448e-99ae-2d17d582b34b" providerId="AD" clId="Web-{63742F63-0D55-F954-0F92-0B8D67780497}" dt="2023-02-17T22:16:53.118" v="74" actId="1076"/>
          <ac:spMkLst>
            <pc:docMk/>
            <pc:sldMk cId="1475429697" sldId="315"/>
            <ac:spMk id="14" creationId="{99BC38D5-BEB5-4873-AD32-2E8E14B9A313}"/>
          </ac:spMkLst>
        </pc:spChg>
        <pc:picChg chg="mod">
          <ac:chgData name="Jessica Jones" userId="S::jessica.jones@georgiancollege.ca::d7fd67f7-a65d-448e-99ae-2d17d582b34b" providerId="AD" clId="Web-{63742F63-0D55-F954-0F92-0B8D67780497}" dt="2023-02-17T22:16:59.540" v="75" actId="1076"/>
          <ac:picMkLst>
            <pc:docMk/>
            <pc:sldMk cId="1475429697" sldId="315"/>
            <ac:picMk id="2" creationId="{A367F454-FD37-4AAE-11EC-D9DB73E947C7}"/>
          </ac:picMkLst>
        </pc:picChg>
      </pc:sldChg>
      <pc:sldChg chg="modSp">
        <pc:chgData name="Jessica Jones" userId="S::jessica.jones@georgiancollege.ca::d7fd67f7-a65d-448e-99ae-2d17d582b34b" providerId="AD" clId="Web-{63742F63-0D55-F954-0F92-0B8D67780497}" dt="2023-02-17T22:17:28.556" v="81" actId="20577"/>
        <pc:sldMkLst>
          <pc:docMk/>
          <pc:sldMk cId="3723815408" sldId="316"/>
        </pc:sldMkLst>
        <pc:spChg chg="mod">
          <ac:chgData name="Jessica Jones" userId="S::jessica.jones@georgiancollege.ca::d7fd67f7-a65d-448e-99ae-2d17d582b34b" providerId="AD" clId="Web-{63742F63-0D55-F954-0F92-0B8D67780497}" dt="2023-02-17T22:17:28.556" v="81" actId="20577"/>
          <ac:spMkLst>
            <pc:docMk/>
            <pc:sldMk cId="3723815408" sldId="316"/>
            <ac:spMk id="14" creationId="{99BC38D5-BEB5-4873-AD32-2E8E14B9A313}"/>
          </ac:spMkLst>
        </pc:spChg>
        <pc:picChg chg="mod">
          <ac:chgData name="Jessica Jones" userId="S::jessica.jones@georgiancollege.ca::d7fd67f7-a65d-448e-99ae-2d17d582b34b" providerId="AD" clId="Web-{63742F63-0D55-F954-0F92-0B8D67780497}" dt="2023-02-17T22:17:04.509" v="76" actId="1076"/>
          <ac:picMkLst>
            <pc:docMk/>
            <pc:sldMk cId="3723815408" sldId="316"/>
            <ac:picMk id="2" creationId="{96D43A27-39B6-EDE3-5916-7870688E8591}"/>
          </ac:picMkLst>
        </pc:picChg>
      </pc:sldChg>
      <pc:sldChg chg="modSp">
        <pc:chgData name="Jessica Jones" userId="S::jessica.jones@georgiancollege.ca::d7fd67f7-a65d-448e-99ae-2d17d582b34b" providerId="AD" clId="Web-{63742F63-0D55-F954-0F92-0B8D67780497}" dt="2023-02-17T22:18:12.839" v="92" actId="1076"/>
        <pc:sldMkLst>
          <pc:docMk/>
          <pc:sldMk cId="3993486314" sldId="317"/>
        </pc:sldMkLst>
        <pc:spChg chg="mod">
          <ac:chgData name="Jessica Jones" userId="S::jessica.jones@georgiancollege.ca::d7fd67f7-a65d-448e-99ae-2d17d582b34b" providerId="AD" clId="Web-{63742F63-0D55-F954-0F92-0B8D67780497}" dt="2023-02-17T22:18:12.839" v="92" actId="1076"/>
          <ac:spMkLst>
            <pc:docMk/>
            <pc:sldMk cId="3993486314" sldId="317"/>
            <ac:spMk id="14" creationId="{99BC38D5-BEB5-4873-AD32-2E8E14B9A313}"/>
          </ac:spMkLst>
        </pc:spChg>
        <pc:picChg chg="mod">
          <ac:chgData name="Jessica Jones" userId="S::jessica.jones@georgiancollege.ca::d7fd67f7-a65d-448e-99ae-2d17d582b34b" providerId="AD" clId="Web-{63742F63-0D55-F954-0F92-0B8D67780497}" dt="2023-02-17T22:18:07.761" v="91" actId="1076"/>
          <ac:picMkLst>
            <pc:docMk/>
            <pc:sldMk cId="3993486314" sldId="317"/>
            <ac:picMk id="2" creationId="{E1DAB385-110A-2E48-4A36-0781C9F8E8AB}"/>
          </ac:picMkLst>
        </pc:picChg>
      </pc:sldChg>
      <pc:sldChg chg="modSp">
        <pc:chgData name="Jessica Jones" userId="S::jessica.jones@georgiancollege.ca::d7fd67f7-a65d-448e-99ae-2d17d582b34b" providerId="AD" clId="Web-{63742F63-0D55-F954-0F92-0B8D67780497}" dt="2023-02-17T22:18:59.075" v="100" actId="14100"/>
        <pc:sldMkLst>
          <pc:docMk/>
          <pc:sldMk cId="2500298140" sldId="318"/>
        </pc:sldMkLst>
        <pc:spChg chg="mod">
          <ac:chgData name="Jessica Jones" userId="S::jessica.jones@georgiancollege.ca::d7fd67f7-a65d-448e-99ae-2d17d582b34b" providerId="AD" clId="Web-{63742F63-0D55-F954-0F92-0B8D67780497}" dt="2023-02-17T22:18:59.075" v="100" actId="14100"/>
          <ac:spMkLst>
            <pc:docMk/>
            <pc:sldMk cId="2500298140" sldId="318"/>
            <ac:spMk id="14" creationId="{99BC38D5-BEB5-4873-AD32-2E8E14B9A313}"/>
          </ac:spMkLst>
        </pc:spChg>
        <pc:picChg chg="mod">
          <ac:chgData name="Jessica Jones" userId="S::jessica.jones@georgiancollege.ca::d7fd67f7-a65d-448e-99ae-2d17d582b34b" providerId="AD" clId="Web-{63742F63-0D55-F954-0F92-0B8D67780497}" dt="2023-02-17T22:18:44.840" v="97" actId="1076"/>
          <ac:picMkLst>
            <pc:docMk/>
            <pc:sldMk cId="2500298140" sldId="318"/>
            <ac:picMk id="2" creationId="{D63832D5-3777-667D-BB79-4A07CADC8EED}"/>
          </ac:picMkLst>
        </pc:picChg>
      </pc:sldChg>
      <pc:sldChg chg="modSp">
        <pc:chgData name="Jessica Jones" userId="S::jessica.jones@georgiancollege.ca::d7fd67f7-a65d-448e-99ae-2d17d582b34b" providerId="AD" clId="Web-{63742F63-0D55-F954-0F92-0B8D67780497}" dt="2023-02-17T22:21:01.719" v="116" actId="1076"/>
        <pc:sldMkLst>
          <pc:docMk/>
          <pc:sldMk cId="2292913121" sldId="319"/>
        </pc:sldMkLst>
        <pc:spChg chg="mod">
          <ac:chgData name="Jessica Jones" userId="S::jessica.jones@georgiancollege.ca::d7fd67f7-a65d-448e-99ae-2d17d582b34b" providerId="AD" clId="Web-{63742F63-0D55-F954-0F92-0B8D67780497}" dt="2023-02-17T22:21:01.719" v="116" actId="1076"/>
          <ac:spMkLst>
            <pc:docMk/>
            <pc:sldMk cId="2292913121" sldId="319"/>
            <ac:spMk id="14" creationId="{99BC38D5-BEB5-4873-AD32-2E8E14B9A313}"/>
          </ac:spMkLst>
        </pc:spChg>
        <pc:picChg chg="mod">
          <ac:chgData name="Jessica Jones" userId="S::jessica.jones@georgiancollege.ca::d7fd67f7-a65d-448e-99ae-2d17d582b34b" providerId="AD" clId="Web-{63742F63-0D55-F954-0F92-0B8D67780497}" dt="2023-02-17T22:20:56.828" v="115" actId="1076"/>
          <ac:picMkLst>
            <pc:docMk/>
            <pc:sldMk cId="2292913121" sldId="319"/>
            <ac:picMk id="19458" creationId="{43945F7D-95EE-AD41-9CE5-BA48F100DB1C}"/>
          </ac:picMkLst>
        </pc:picChg>
      </pc:sldChg>
      <pc:sldChg chg="modSp">
        <pc:chgData name="Jessica Jones" userId="S::jessica.jones@georgiancollege.ca::d7fd67f7-a65d-448e-99ae-2d17d582b34b" providerId="AD" clId="Web-{63742F63-0D55-F954-0F92-0B8D67780497}" dt="2023-02-17T22:21:38.891" v="125" actId="1076"/>
        <pc:sldMkLst>
          <pc:docMk/>
          <pc:sldMk cId="1461416699" sldId="320"/>
        </pc:sldMkLst>
        <pc:spChg chg="mod">
          <ac:chgData name="Jessica Jones" userId="S::jessica.jones@georgiancollege.ca::d7fd67f7-a65d-448e-99ae-2d17d582b34b" providerId="AD" clId="Web-{63742F63-0D55-F954-0F92-0B8D67780497}" dt="2023-02-17T22:21:38.891" v="125" actId="1076"/>
          <ac:spMkLst>
            <pc:docMk/>
            <pc:sldMk cId="1461416699" sldId="320"/>
            <ac:spMk id="14" creationId="{99BC38D5-BEB5-4873-AD32-2E8E14B9A313}"/>
          </ac:spMkLst>
        </pc:spChg>
        <pc:picChg chg="mod">
          <ac:chgData name="Jessica Jones" userId="S::jessica.jones@georgiancollege.ca::d7fd67f7-a65d-448e-99ae-2d17d582b34b" providerId="AD" clId="Web-{63742F63-0D55-F954-0F92-0B8D67780497}" dt="2023-02-17T22:21:36.282" v="124" actId="1076"/>
          <ac:picMkLst>
            <pc:docMk/>
            <pc:sldMk cId="1461416699" sldId="320"/>
            <ac:picMk id="20482" creationId="{B82C6688-618B-8C5C-1377-21AEA8810778}"/>
          </ac:picMkLst>
        </pc:picChg>
      </pc:sldChg>
      <pc:sldChg chg="modSp">
        <pc:chgData name="Jessica Jones" userId="S::jessica.jones@georgiancollege.ca::d7fd67f7-a65d-448e-99ae-2d17d582b34b" providerId="AD" clId="Web-{63742F63-0D55-F954-0F92-0B8D67780497}" dt="2023-02-17T22:06:41.961" v="5"/>
        <pc:sldMkLst>
          <pc:docMk/>
          <pc:sldMk cId="559833133" sldId="321"/>
        </pc:sldMkLst>
        <pc:picChg chg="mod">
          <ac:chgData name="Jessica Jones" userId="S::jessica.jones@georgiancollege.ca::d7fd67f7-a65d-448e-99ae-2d17d582b34b" providerId="AD" clId="Web-{63742F63-0D55-F954-0F92-0B8D67780497}" dt="2023-02-17T22:06:41.961" v="5"/>
          <ac:picMkLst>
            <pc:docMk/>
            <pc:sldMk cId="559833133" sldId="321"/>
            <ac:picMk id="23558" creationId="{33CC4842-F2FA-C241-4672-F1757DA62FBB}"/>
          </ac:picMkLst>
        </pc:picChg>
      </pc:sldChg>
      <pc:sldChg chg="modSp">
        <pc:chgData name="Jessica Jones" userId="S::jessica.jones@georgiancollege.ca::d7fd67f7-a65d-448e-99ae-2d17d582b34b" providerId="AD" clId="Web-{63742F63-0D55-F954-0F92-0B8D67780497}" dt="2023-02-17T22:19:27.513" v="106" actId="1076"/>
        <pc:sldMkLst>
          <pc:docMk/>
          <pc:sldMk cId="3270066690" sldId="331"/>
        </pc:sldMkLst>
        <pc:spChg chg="mod">
          <ac:chgData name="Jessica Jones" userId="S::jessica.jones@georgiancollege.ca::d7fd67f7-a65d-448e-99ae-2d17d582b34b" providerId="AD" clId="Web-{63742F63-0D55-F954-0F92-0B8D67780497}" dt="2023-02-17T22:19:27.513" v="106" actId="1076"/>
          <ac:spMkLst>
            <pc:docMk/>
            <pc:sldMk cId="3270066690" sldId="331"/>
            <ac:spMk id="14" creationId="{99BC38D5-BEB5-4873-AD32-2E8E14B9A313}"/>
          </ac:spMkLst>
        </pc:spChg>
        <pc:picChg chg="mod">
          <ac:chgData name="Jessica Jones" userId="S::jessica.jones@georgiancollege.ca::d7fd67f7-a65d-448e-99ae-2d17d582b34b" providerId="AD" clId="Web-{63742F63-0D55-F954-0F92-0B8D67780497}" dt="2023-02-17T22:19:20.356" v="104" actId="1076"/>
          <ac:picMkLst>
            <pc:docMk/>
            <pc:sldMk cId="3270066690" sldId="331"/>
            <ac:picMk id="16388" creationId="{51A65DDF-32AB-B198-C257-5741274094A5}"/>
          </ac:picMkLst>
        </pc:picChg>
      </pc:sldChg>
      <pc:sldChg chg="modSp">
        <pc:chgData name="Jessica Jones" userId="S::jessica.jones@georgiancollege.ca::d7fd67f7-a65d-448e-99ae-2d17d582b34b" providerId="AD" clId="Web-{63742F63-0D55-F954-0F92-0B8D67780497}" dt="2023-02-17T22:19:54.076" v="111" actId="1076"/>
        <pc:sldMkLst>
          <pc:docMk/>
          <pc:sldMk cId="2413326175" sldId="332"/>
        </pc:sldMkLst>
        <pc:spChg chg="mod">
          <ac:chgData name="Jessica Jones" userId="S::jessica.jones@georgiancollege.ca::d7fd67f7-a65d-448e-99ae-2d17d582b34b" providerId="AD" clId="Web-{63742F63-0D55-F954-0F92-0B8D67780497}" dt="2023-02-17T22:19:54.076" v="111" actId="1076"/>
          <ac:spMkLst>
            <pc:docMk/>
            <pc:sldMk cId="2413326175" sldId="332"/>
            <ac:spMk id="14" creationId="{99BC38D5-BEB5-4873-AD32-2E8E14B9A313}"/>
          </ac:spMkLst>
        </pc:spChg>
        <pc:picChg chg="mod">
          <ac:chgData name="Jessica Jones" userId="S::jessica.jones@georgiancollege.ca::d7fd67f7-a65d-448e-99ae-2d17d582b34b" providerId="AD" clId="Web-{63742F63-0D55-F954-0F92-0B8D67780497}" dt="2023-02-17T22:19:38.029" v="107" actId="1076"/>
          <ac:picMkLst>
            <pc:docMk/>
            <pc:sldMk cId="2413326175" sldId="332"/>
            <ac:picMk id="17410" creationId="{4122A4A2-2D5B-53A0-5C95-48BD24548F27}"/>
          </ac:picMkLst>
        </pc:picChg>
      </pc:sldChg>
      <pc:sldChg chg="modSp del">
        <pc:chgData name="Jessica Jones" userId="S::jessica.jones@georgiancollege.ca::d7fd67f7-a65d-448e-99ae-2d17d582b34b" providerId="AD" clId="Web-{63742F63-0D55-F954-0F92-0B8D67780497}" dt="2023-02-17T22:33:14.785" v="708"/>
        <pc:sldMkLst>
          <pc:docMk/>
          <pc:sldMk cId="4290510472" sldId="333"/>
        </pc:sldMkLst>
        <pc:spChg chg="mod">
          <ac:chgData name="Jessica Jones" userId="S::jessica.jones@georgiancollege.ca::d7fd67f7-a65d-448e-99ae-2d17d582b34b" providerId="AD" clId="Web-{63742F63-0D55-F954-0F92-0B8D67780497}" dt="2023-02-17T22:31:59.861" v="608" actId="1076"/>
          <ac:spMkLst>
            <pc:docMk/>
            <pc:sldMk cId="4290510472" sldId="333"/>
            <ac:spMk id="13" creationId="{18F90ED2-EB94-41FE-B9D8-4361AE33D9B2}"/>
          </ac:spMkLst>
        </pc:spChg>
        <pc:graphicFrameChg chg="mod modGraphic">
          <ac:chgData name="Jessica Jones" userId="S::jessica.jones@georgiancollege.ca::d7fd67f7-a65d-448e-99ae-2d17d582b34b" providerId="AD" clId="Web-{63742F63-0D55-F954-0F92-0B8D67780497}" dt="2023-02-17T22:32:00.611" v="609" actId="1076"/>
          <ac:graphicFrameMkLst>
            <pc:docMk/>
            <pc:sldMk cId="4290510472" sldId="333"/>
            <ac:graphicFrameMk id="6" creationId="{DDA2CB46-DE41-6517-EF9B-C746851543D8}"/>
          </ac:graphicFrameMkLst>
        </pc:graphicFrameChg>
      </pc:sldChg>
      <pc:sldChg chg="modSp add del replId">
        <pc:chgData name="Jessica Jones" userId="S::jessica.jones@georgiancollege.ca::d7fd67f7-a65d-448e-99ae-2d17d582b34b" providerId="AD" clId="Web-{63742F63-0D55-F954-0F92-0B8D67780497}" dt="2023-02-17T22:29:14.810" v="375"/>
        <pc:sldMkLst>
          <pc:docMk/>
          <pc:sldMk cId="3808119199" sldId="338"/>
        </pc:sldMkLst>
        <pc:spChg chg="mod">
          <ac:chgData name="Jessica Jones" userId="S::jessica.jones@georgiancollege.ca::d7fd67f7-a65d-448e-99ae-2d17d582b34b" providerId="AD" clId="Web-{63742F63-0D55-F954-0F92-0B8D67780497}" dt="2023-02-17T22:27:37.526" v="147" actId="20577"/>
          <ac:spMkLst>
            <pc:docMk/>
            <pc:sldMk cId="3808119199" sldId="338"/>
            <ac:spMk id="4" creationId="{E5120C7E-0F69-5198-B857-D6085050954C}"/>
          </ac:spMkLst>
        </pc:spChg>
        <pc:graphicFrameChg chg="mod modGraphic">
          <ac:chgData name="Jessica Jones" userId="S::jessica.jones@georgiancollege.ca::d7fd67f7-a65d-448e-99ae-2d17d582b34b" providerId="AD" clId="Web-{63742F63-0D55-F954-0F92-0B8D67780497}" dt="2023-02-17T22:28:40.606" v="335"/>
          <ac:graphicFrameMkLst>
            <pc:docMk/>
            <pc:sldMk cId="3808119199" sldId="338"/>
            <ac:graphicFrameMk id="6" creationId="{DDA2CB46-DE41-6517-EF9B-C746851543D8}"/>
          </ac:graphicFrameMkLst>
        </pc:graphicFrameChg>
      </pc:sldChg>
      <pc:sldChg chg="modSp add replId">
        <pc:chgData name="Jessica Jones" userId="S::jessica.jones@georgiancollege.ca::d7fd67f7-a65d-448e-99ae-2d17d582b34b" providerId="AD" clId="Web-{63742F63-0D55-F954-0F92-0B8D67780497}" dt="2023-02-17T22:33:33.739" v="711"/>
        <pc:sldMkLst>
          <pc:docMk/>
          <pc:sldMk cId="3728608422" sldId="339"/>
        </pc:sldMkLst>
        <pc:spChg chg="mod">
          <ac:chgData name="Jessica Jones" userId="S::jessica.jones@georgiancollege.ca::d7fd67f7-a65d-448e-99ae-2d17d582b34b" providerId="AD" clId="Web-{63742F63-0D55-F954-0F92-0B8D67780497}" dt="2023-02-17T22:32:06.362" v="617" actId="20577"/>
          <ac:spMkLst>
            <pc:docMk/>
            <pc:sldMk cId="3728608422" sldId="339"/>
            <ac:spMk id="4" creationId="{E5120C7E-0F69-5198-B857-D6085050954C}"/>
          </ac:spMkLst>
        </pc:spChg>
        <pc:spChg chg="mod">
          <ac:chgData name="Jessica Jones" userId="S::jessica.jones@georgiancollege.ca::d7fd67f7-a65d-448e-99ae-2d17d582b34b" providerId="AD" clId="Web-{63742F63-0D55-F954-0F92-0B8D67780497}" dt="2023-02-17T22:32:09.330" v="618" actId="1076"/>
          <ac:spMkLst>
            <pc:docMk/>
            <pc:sldMk cId="3728608422" sldId="339"/>
            <ac:spMk id="13" creationId="{18F90ED2-EB94-41FE-B9D8-4361AE33D9B2}"/>
          </ac:spMkLst>
        </pc:spChg>
        <pc:graphicFrameChg chg="mod modGraphic">
          <ac:chgData name="Jessica Jones" userId="S::jessica.jones@georgiancollege.ca::d7fd67f7-a65d-448e-99ae-2d17d582b34b" providerId="AD" clId="Web-{63742F63-0D55-F954-0F92-0B8D67780497}" dt="2023-02-17T22:33:33.739" v="711"/>
          <ac:graphicFrameMkLst>
            <pc:docMk/>
            <pc:sldMk cId="3728608422" sldId="339"/>
            <ac:graphicFrameMk id="6" creationId="{DDA2CB46-DE41-6517-EF9B-C746851543D8}"/>
          </ac:graphicFrameMkLst>
        </pc:graphicFrameChg>
      </pc:sldChg>
      <pc:sldChg chg="add replId">
        <pc:chgData name="Jessica Jones" userId="S::jessica.jones@georgiancollege.ca::d7fd67f7-a65d-448e-99ae-2d17d582b34b" providerId="AD" clId="Web-{63742F63-0D55-F954-0F92-0B8D67780497}" dt="2023-02-17T22:33:19.301" v="709"/>
        <pc:sldMkLst>
          <pc:docMk/>
          <pc:sldMk cId="3495700537" sldId="340"/>
        </pc:sldMkLst>
      </pc:sldChg>
    </pc:docChg>
  </pc:docChgLst>
  <pc:docChgLst>
    <pc:chgData name="Jessica Jones" userId="S::jessica.jones@georgiancollege.ca::d7fd67f7-a65d-448e-99ae-2d17d582b34b" providerId="AD" clId="Web-{02C4B079-1484-0D32-C382-43BFC433710B}"/>
    <pc:docChg chg="modSld">
      <pc:chgData name="Jessica Jones" userId="S::jessica.jones@georgiancollege.ca::d7fd67f7-a65d-448e-99ae-2d17d582b34b" providerId="AD" clId="Web-{02C4B079-1484-0D32-C382-43BFC433710B}" dt="2023-02-21T20:05:07.311" v="43" actId="20577"/>
      <pc:docMkLst>
        <pc:docMk/>
      </pc:docMkLst>
      <pc:sldChg chg="modSp">
        <pc:chgData name="Jessica Jones" userId="S::jessica.jones@georgiancollege.ca::d7fd67f7-a65d-448e-99ae-2d17d582b34b" providerId="AD" clId="Web-{02C4B079-1484-0D32-C382-43BFC433710B}" dt="2023-02-21T20:05:07.311" v="43" actId="20577"/>
        <pc:sldMkLst>
          <pc:docMk/>
          <pc:sldMk cId="2981079153" sldId="262"/>
        </pc:sldMkLst>
        <pc:spChg chg="mod">
          <ac:chgData name="Jessica Jones" userId="S::jessica.jones@georgiancollege.ca::d7fd67f7-a65d-448e-99ae-2d17d582b34b" providerId="AD" clId="Web-{02C4B079-1484-0D32-C382-43BFC433710B}" dt="2023-02-21T20:05:07.311" v="43" actId="20577"/>
          <ac:spMkLst>
            <pc:docMk/>
            <pc:sldMk cId="2981079153" sldId="262"/>
            <ac:spMk id="14" creationId="{99BC38D5-BEB5-4873-AD32-2E8E14B9A313}"/>
          </ac:spMkLst>
        </pc:spChg>
      </pc:sldChg>
      <pc:sldChg chg="modSp">
        <pc:chgData name="Jessica Jones" userId="S::jessica.jones@georgiancollege.ca::d7fd67f7-a65d-448e-99ae-2d17d582b34b" providerId="AD" clId="Web-{02C4B079-1484-0D32-C382-43BFC433710B}" dt="2023-02-21T20:02:26.838" v="29" actId="20577"/>
        <pc:sldMkLst>
          <pc:docMk/>
          <pc:sldMk cId="2153808439" sldId="263"/>
        </pc:sldMkLst>
        <pc:spChg chg="mod">
          <ac:chgData name="Jessica Jones" userId="S::jessica.jones@georgiancollege.ca::d7fd67f7-a65d-448e-99ae-2d17d582b34b" providerId="AD" clId="Web-{02C4B079-1484-0D32-C382-43BFC433710B}" dt="2023-02-21T20:02:26.838" v="29" actId="20577"/>
          <ac:spMkLst>
            <pc:docMk/>
            <pc:sldMk cId="2153808439" sldId="263"/>
            <ac:spMk id="14" creationId="{99BC38D5-BEB5-4873-AD32-2E8E14B9A313}"/>
          </ac:spMkLst>
        </pc:spChg>
      </pc:sldChg>
      <pc:sldChg chg="modSp">
        <pc:chgData name="Jessica Jones" userId="S::jessica.jones@georgiancollege.ca::d7fd67f7-a65d-448e-99ae-2d17d582b34b" providerId="AD" clId="Web-{02C4B079-1484-0D32-C382-43BFC433710B}" dt="2023-02-21T20:04:03.825" v="36" actId="20577"/>
        <pc:sldMkLst>
          <pc:docMk/>
          <pc:sldMk cId="1587865943" sldId="314"/>
        </pc:sldMkLst>
        <pc:spChg chg="mod">
          <ac:chgData name="Jessica Jones" userId="S::jessica.jones@georgiancollege.ca::d7fd67f7-a65d-448e-99ae-2d17d582b34b" providerId="AD" clId="Web-{02C4B079-1484-0D32-C382-43BFC433710B}" dt="2023-02-21T20:04:03.825" v="36" actId="20577"/>
          <ac:spMkLst>
            <pc:docMk/>
            <pc:sldMk cId="1587865943" sldId="314"/>
            <ac:spMk id="14" creationId="{99BC38D5-BEB5-4873-AD32-2E8E14B9A313}"/>
          </ac:spMkLst>
        </pc:spChg>
      </pc:sldChg>
      <pc:sldChg chg="modSp">
        <pc:chgData name="Jessica Jones" userId="S::jessica.jones@georgiancollege.ca::d7fd67f7-a65d-448e-99ae-2d17d582b34b" providerId="AD" clId="Web-{02C4B079-1484-0D32-C382-43BFC433710B}" dt="2023-02-21T20:03:50.278" v="32" actId="20577"/>
        <pc:sldMkLst>
          <pc:docMk/>
          <pc:sldMk cId="3723815408" sldId="316"/>
        </pc:sldMkLst>
        <pc:spChg chg="mod">
          <ac:chgData name="Jessica Jones" userId="S::jessica.jones@georgiancollege.ca::d7fd67f7-a65d-448e-99ae-2d17d582b34b" providerId="AD" clId="Web-{02C4B079-1484-0D32-C382-43BFC433710B}" dt="2023-02-21T20:03:50.278" v="32" actId="20577"/>
          <ac:spMkLst>
            <pc:docMk/>
            <pc:sldMk cId="3723815408" sldId="316"/>
            <ac:spMk id="14" creationId="{99BC38D5-BEB5-4873-AD32-2E8E14B9A313}"/>
          </ac:spMkLst>
        </pc:spChg>
      </pc:sldChg>
      <pc:sldChg chg="modSp">
        <pc:chgData name="Jessica Jones" userId="S::jessica.jones@georgiancollege.ca::d7fd67f7-a65d-448e-99ae-2d17d582b34b" providerId="AD" clId="Web-{02C4B079-1484-0D32-C382-43BFC433710B}" dt="2023-02-21T20:03:41.496" v="31" actId="20577"/>
        <pc:sldMkLst>
          <pc:docMk/>
          <pc:sldMk cId="3993486314" sldId="317"/>
        </pc:sldMkLst>
        <pc:spChg chg="mod">
          <ac:chgData name="Jessica Jones" userId="S::jessica.jones@georgiancollege.ca::d7fd67f7-a65d-448e-99ae-2d17d582b34b" providerId="AD" clId="Web-{02C4B079-1484-0D32-C382-43BFC433710B}" dt="2023-02-21T20:03:41.496" v="31" actId="20577"/>
          <ac:spMkLst>
            <pc:docMk/>
            <pc:sldMk cId="3993486314" sldId="317"/>
            <ac:spMk id="14" creationId="{99BC38D5-BEB5-4873-AD32-2E8E14B9A313}"/>
          </ac:spMkLst>
        </pc:spChg>
      </pc:sldChg>
      <pc:sldChg chg="modSp">
        <pc:chgData name="Jessica Jones" userId="S::jessica.jones@georgiancollege.ca::d7fd67f7-a65d-448e-99ae-2d17d582b34b" providerId="AD" clId="Web-{02C4B079-1484-0D32-C382-43BFC433710B}" dt="2023-02-21T20:04:40.982" v="39" actId="20577"/>
        <pc:sldMkLst>
          <pc:docMk/>
          <pc:sldMk cId="167638909" sldId="336"/>
        </pc:sldMkLst>
        <pc:spChg chg="mod">
          <ac:chgData name="Jessica Jones" userId="S::jessica.jones@georgiancollege.ca::d7fd67f7-a65d-448e-99ae-2d17d582b34b" providerId="AD" clId="Web-{02C4B079-1484-0D32-C382-43BFC433710B}" dt="2023-02-21T20:04:40.982" v="39" actId="20577"/>
          <ac:spMkLst>
            <pc:docMk/>
            <pc:sldMk cId="167638909" sldId="336"/>
            <ac:spMk id="2" creationId="{67CF76CA-E1B3-8B66-D22C-BC228049948C}"/>
          </ac:spMkLst>
        </pc:spChg>
      </pc:sldChg>
      <pc:sldChg chg="modSp">
        <pc:chgData name="Jessica Jones" userId="S::jessica.jones@georgiancollege.ca::d7fd67f7-a65d-448e-99ae-2d17d582b34b" providerId="AD" clId="Web-{02C4B079-1484-0D32-C382-43BFC433710B}" dt="2023-02-21T20:02:10.572" v="27" actId="20577"/>
        <pc:sldMkLst>
          <pc:docMk/>
          <pc:sldMk cId="3728608422" sldId="339"/>
        </pc:sldMkLst>
        <pc:spChg chg="mod">
          <ac:chgData name="Jessica Jones" userId="S::jessica.jones@georgiancollege.ca::d7fd67f7-a65d-448e-99ae-2d17d582b34b" providerId="AD" clId="Web-{02C4B079-1484-0D32-C382-43BFC433710B}" dt="2023-02-21T20:02:10.572" v="27" actId="20577"/>
          <ac:spMkLst>
            <pc:docMk/>
            <pc:sldMk cId="3728608422" sldId="339"/>
            <ac:spMk id="2" creationId="{C7CD76DE-2886-15AB-85D8-EE5DDC429593}"/>
          </ac:spMkLst>
        </pc:spChg>
      </pc:sldChg>
      <pc:sldChg chg="modSp">
        <pc:chgData name="Jessica Jones" userId="S::jessica.jones@georgiancollege.ca::d7fd67f7-a65d-448e-99ae-2d17d582b34b" providerId="AD" clId="Web-{02C4B079-1484-0D32-C382-43BFC433710B}" dt="2023-02-21T20:02:06.900" v="24" actId="20577"/>
        <pc:sldMkLst>
          <pc:docMk/>
          <pc:sldMk cId="3495700537" sldId="340"/>
        </pc:sldMkLst>
        <pc:spChg chg="mod">
          <ac:chgData name="Jessica Jones" userId="S::jessica.jones@georgiancollege.ca::d7fd67f7-a65d-448e-99ae-2d17d582b34b" providerId="AD" clId="Web-{02C4B079-1484-0D32-C382-43BFC433710B}" dt="2023-02-21T20:02:06.900" v="24" actId="20577"/>
          <ac:spMkLst>
            <pc:docMk/>
            <pc:sldMk cId="3495700537" sldId="340"/>
            <ac:spMk id="2" creationId="{15A25065-ADDB-6BCB-4912-3112D37169B8}"/>
          </ac:spMkLst>
        </pc:spChg>
      </pc:sldChg>
    </pc:docChg>
  </pc:docChgLst>
  <pc:docChgLst>
    <pc:chgData name="Jessica Jones" userId="S::jessica.jones@georgiancollege.ca::d7fd67f7-a65d-448e-99ae-2d17d582b34b" providerId="AD" clId="Web-{00B174BB-F90F-F682-827E-9599D0C89074}"/>
    <pc:docChg chg="modSld">
      <pc:chgData name="Jessica Jones" userId="S::jessica.jones@georgiancollege.ca::d7fd67f7-a65d-448e-99ae-2d17d582b34b" providerId="AD" clId="Web-{00B174BB-F90F-F682-827E-9599D0C89074}" dt="2023-02-21T14:56:41.957" v="7" actId="20577"/>
      <pc:docMkLst>
        <pc:docMk/>
      </pc:docMkLst>
      <pc:sldChg chg="modSp">
        <pc:chgData name="Jessica Jones" userId="S::jessica.jones@georgiancollege.ca::d7fd67f7-a65d-448e-99ae-2d17d582b34b" providerId="AD" clId="Web-{00B174BB-F90F-F682-827E-9599D0C89074}" dt="2023-02-21T14:52:59.747" v="1" actId="20577"/>
        <pc:sldMkLst>
          <pc:docMk/>
          <pc:sldMk cId="2981079153" sldId="262"/>
        </pc:sldMkLst>
        <pc:spChg chg="mod">
          <ac:chgData name="Jessica Jones" userId="S::jessica.jones@georgiancollege.ca::d7fd67f7-a65d-448e-99ae-2d17d582b34b" providerId="AD" clId="Web-{00B174BB-F90F-F682-827E-9599D0C89074}" dt="2023-02-21T14:52:59.747" v="1" actId="20577"/>
          <ac:spMkLst>
            <pc:docMk/>
            <pc:sldMk cId="2981079153" sldId="262"/>
            <ac:spMk id="14" creationId="{99BC38D5-BEB5-4873-AD32-2E8E14B9A313}"/>
          </ac:spMkLst>
        </pc:spChg>
      </pc:sldChg>
      <pc:sldChg chg="modSp">
        <pc:chgData name="Jessica Jones" userId="S::jessica.jones@georgiancollege.ca::d7fd67f7-a65d-448e-99ae-2d17d582b34b" providerId="AD" clId="Web-{00B174BB-F90F-F682-827E-9599D0C89074}" dt="2023-02-21T14:56:41.957" v="7" actId="20577"/>
        <pc:sldMkLst>
          <pc:docMk/>
          <pc:sldMk cId="564088070" sldId="285"/>
        </pc:sldMkLst>
        <pc:spChg chg="mod">
          <ac:chgData name="Jessica Jones" userId="S::jessica.jones@georgiancollege.ca::d7fd67f7-a65d-448e-99ae-2d17d582b34b" providerId="AD" clId="Web-{00B174BB-F90F-F682-827E-9599D0C89074}" dt="2023-02-21T14:56:41.957" v="7" actId="20577"/>
          <ac:spMkLst>
            <pc:docMk/>
            <pc:sldMk cId="564088070" sldId="285"/>
            <ac:spMk id="5" creationId="{E3C439D2-10DF-FD34-7EAB-329BC9639733}"/>
          </ac:spMkLst>
        </pc:spChg>
      </pc:sldChg>
      <pc:sldChg chg="modSp">
        <pc:chgData name="Jessica Jones" userId="S::jessica.jones@georgiancollege.ca::d7fd67f7-a65d-448e-99ae-2d17d582b34b" providerId="AD" clId="Web-{00B174BB-F90F-F682-827E-9599D0C89074}" dt="2023-02-21T14:53:07.654" v="2" actId="20577"/>
        <pc:sldMkLst>
          <pc:docMk/>
          <pc:sldMk cId="2512611661" sldId="309"/>
        </pc:sldMkLst>
        <pc:spChg chg="mod">
          <ac:chgData name="Jessica Jones" userId="S::jessica.jones@georgiancollege.ca::d7fd67f7-a65d-448e-99ae-2d17d582b34b" providerId="AD" clId="Web-{00B174BB-F90F-F682-827E-9599D0C89074}" dt="2023-02-21T14:53:07.654" v="2" actId="20577"/>
          <ac:spMkLst>
            <pc:docMk/>
            <pc:sldMk cId="2512611661" sldId="309"/>
            <ac:spMk id="14" creationId="{99BC38D5-BEB5-4873-AD32-2E8E14B9A313}"/>
          </ac:spMkLst>
        </pc:spChg>
      </pc:sldChg>
    </pc:docChg>
  </pc:docChgLst>
  <pc:docChgLst>
    <pc:chgData name="jsmacdonald@conestogac.on.ca" userId="S::urn:spo:guest#jsmacdonald@conestogac.on.ca::" providerId="AD" clId="Web-{0FA9558C-EA85-C0CA-0F58-69C5FBF86562}"/>
    <pc:docChg chg="modSld">
      <pc:chgData name="jsmacdonald@conestogac.on.ca" userId="S::urn:spo:guest#jsmacdonald@conestogac.on.ca::" providerId="AD" clId="Web-{0FA9558C-EA85-C0CA-0F58-69C5FBF86562}" dt="2023-02-16T21:41:46.149" v="21"/>
      <pc:docMkLst>
        <pc:docMk/>
      </pc:docMkLst>
      <pc:sldChg chg="modSp">
        <pc:chgData name="jsmacdonald@conestogac.on.ca" userId="S::urn:spo:guest#jsmacdonald@conestogac.on.ca::" providerId="AD" clId="Web-{0FA9558C-EA85-C0CA-0F58-69C5FBF86562}" dt="2023-02-16T21:38:28.104" v="19"/>
        <pc:sldMkLst>
          <pc:docMk/>
          <pc:sldMk cId="2153808439" sldId="263"/>
        </pc:sldMkLst>
        <pc:picChg chg="mod">
          <ac:chgData name="jsmacdonald@conestogac.on.ca" userId="S::urn:spo:guest#jsmacdonald@conestogac.on.ca::" providerId="AD" clId="Web-{0FA9558C-EA85-C0CA-0F58-69C5FBF86562}" dt="2023-02-16T21:38:28.104" v="19"/>
          <ac:picMkLst>
            <pc:docMk/>
            <pc:sldMk cId="2153808439" sldId="263"/>
            <ac:picMk id="21506" creationId="{7FBC1647-0254-662D-5852-21C0798C7FF1}"/>
          </ac:picMkLst>
        </pc:picChg>
      </pc:sldChg>
      <pc:sldChg chg="modSp">
        <pc:chgData name="jsmacdonald@conestogac.on.ca" userId="S::urn:spo:guest#jsmacdonald@conestogac.on.ca::" providerId="AD" clId="Web-{0FA9558C-EA85-C0CA-0F58-69C5FBF86562}" dt="2023-02-16T21:19:50.937" v="3"/>
        <pc:sldMkLst>
          <pc:docMk/>
          <pc:sldMk cId="3813546371" sldId="284"/>
        </pc:sldMkLst>
        <pc:picChg chg="mod">
          <ac:chgData name="jsmacdonald@conestogac.on.ca" userId="S::urn:spo:guest#jsmacdonald@conestogac.on.ca::" providerId="AD" clId="Web-{0FA9558C-EA85-C0CA-0F58-69C5FBF86562}" dt="2023-02-16T21:19:50.937" v="3"/>
          <ac:picMkLst>
            <pc:docMk/>
            <pc:sldMk cId="3813546371" sldId="284"/>
            <ac:picMk id="2" creationId="{95EA2B67-7307-17B6-4143-CC65412EE586}"/>
          </ac:picMkLst>
        </pc:picChg>
      </pc:sldChg>
      <pc:sldChg chg="modSp">
        <pc:chgData name="jsmacdonald@conestogac.on.ca" userId="S::urn:spo:guest#jsmacdonald@conestogac.on.ca::" providerId="AD" clId="Web-{0FA9558C-EA85-C0CA-0F58-69C5FBF86562}" dt="2023-02-16T21:16:28.596" v="1"/>
        <pc:sldMkLst>
          <pc:docMk/>
          <pc:sldMk cId="1927277579" sldId="306"/>
        </pc:sldMkLst>
        <pc:picChg chg="mod">
          <ac:chgData name="jsmacdonald@conestogac.on.ca" userId="S::urn:spo:guest#jsmacdonald@conestogac.on.ca::" providerId="AD" clId="Web-{0FA9558C-EA85-C0CA-0F58-69C5FBF86562}" dt="2023-02-16T21:16:28.596" v="1"/>
          <ac:picMkLst>
            <pc:docMk/>
            <pc:sldMk cId="1927277579" sldId="306"/>
            <ac:picMk id="2" creationId="{17075B31-9648-ADC2-9CFF-114D19BB4D1C}"/>
          </ac:picMkLst>
        </pc:picChg>
      </pc:sldChg>
      <pc:sldChg chg="modSp">
        <pc:chgData name="jsmacdonald@conestogac.on.ca" userId="S::urn:spo:guest#jsmacdonald@conestogac.on.ca::" providerId="AD" clId="Web-{0FA9558C-EA85-C0CA-0F58-69C5FBF86562}" dt="2023-02-16T21:17:36.756" v="2"/>
        <pc:sldMkLst>
          <pc:docMk/>
          <pc:sldMk cId="2734815365" sldId="307"/>
        </pc:sldMkLst>
        <pc:picChg chg="mod">
          <ac:chgData name="jsmacdonald@conestogac.on.ca" userId="S::urn:spo:guest#jsmacdonald@conestogac.on.ca::" providerId="AD" clId="Web-{0FA9558C-EA85-C0CA-0F58-69C5FBF86562}" dt="2023-02-16T21:17:36.756" v="2"/>
          <ac:picMkLst>
            <pc:docMk/>
            <pc:sldMk cId="2734815365" sldId="307"/>
            <ac:picMk id="2" creationId="{93183329-D59B-B984-75FC-75537D425A9C}"/>
          </ac:picMkLst>
        </pc:picChg>
      </pc:sldChg>
      <pc:sldChg chg="modSp">
        <pc:chgData name="jsmacdonald@conestogac.on.ca" userId="S::urn:spo:guest#jsmacdonald@conestogac.on.ca::" providerId="AD" clId="Web-{0FA9558C-EA85-C0CA-0F58-69C5FBF86562}" dt="2023-02-16T21:20:43.722" v="4"/>
        <pc:sldMkLst>
          <pc:docMk/>
          <pc:sldMk cId="2772235210" sldId="311"/>
        </pc:sldMkLst>
        <pc:picChg chg="mod">
          <ac:chgData name="jsmacdonald@conestogac.on.ca" userId="S::urn:spo:guest#jsmacdonald@conestogac.on.ca::" providerId="AD" clId="Web-{0FA9558C-EA85-C0CA-0F58-69C5FBF86562}" dt="2023-02-16T21:20:43.722" v="4"/>
          <ac:picMkLst>
            <pc:docMk/>
            <pc:sldMk cId="2772235210" sldId="311"/>
            <ac:picMk id="2" creationId="{922CCADE-58F6-A986-517C-D9075D3A47CD}"/>
          </ac:picMkLst>
        </pc:picChg>
      </pc:sldChg>
      <pc:sldChg chg="modSp">
        <pc:chgData name="jsmacdonald@conestogac.on.ca" userId="S::urn:spo:guest#jsmacdonald@conestogac.on.ca::" providerId="AD" clId="Web-{0FA9558C-EA85-C0CA-0F58-69C5FBF86562}" dt="2023-02-16T21:21:26.928" v="5"/>
        <pc:sldMkLst>
          <pc:docMk/>
          <pc:sldMk cId="1336398719" sldId="312"/>
        </pc:sldMkLst>
        <pc:picChg chg="mod">
          <ac:chgData name="jsmacdonald@conestogac.on.ca" userId="S::urn:spo:guest#jsmacdonald@conestogac.on.ca::" providerId="AD" clId="Web-{0FA9558C-EA85-C0CA-0F58-69C5FBF86562}" dt="2023-02-16T21:21:26.928" v="5"/>
          <ac:picMkLst>
            <pc:docMk/>
            <pc:sldMk cId="1336398719" sldId="312"/>
            <ac:picMk id="2" creationId="{55B77490-9FC6-4846-4E06-3C3FA341C4FF}"/>
          </ac:picMkLst>
        </pc:picChg>
      </pc:sldChg>
      <pc:sldChg chg="modSp">
        <pc:chgData name="jsmacdonald@conestogac.on.ca" userId="S::urn:spo:guest#jsmacdonald@conestogac.on.ca::" providerId="AD" clId="Web-{0FA9558C-EA85-C0CA-0F58-69C5FBF86562}" dt="2023-02-16T21:22:44.292" v="6"/>
        <pc:sldMkLst>
          <pc:docMk/>
          <pc:sldMk cId="151573299" sldId="313"/>
        </pc:sldMkLst>
        <pc:picChg chg="mod">
          <ac:chgData name="jsmacdonald@conestogac.on.ca" userId="S::urn:spo:guest#jsmacdonald@conestogac.on.ca::" providerId="AD" clId="Web-{0FA9558C-EA85-C0CA-0F58-69C5FBF86562}" dt="2023-02-16T21:22:44.292" v="6"/>
          <ac:picMkLst>
            <pc:docMk/>
            <pc:sldMk cId="151573299" sldId="313"/>
            <ac:picMk id="2" creationId="{698A3834-6DAD-8376-D4A4-B7DCCB18FBA6}"/>
          </ac:picMkLst>
        </pc:picChg>
      </pc:sldChg>
      <pc:sldChg chg="modSp">
        <pc:chgData name="jsmacdonald@conestogac.on.ca" userId="S::urn:spo:guest#jsmacdonald@conestogac.on.ca::" providerId="AD" clId="Web-{0FA9558C-EA85-C0CA-0F58-69C5FBF86562}" dt="2023-02-16T21:23:37.343" v="7"/>
        <pc:sldMkLst>
          <pc:docMk/>
          <pc:sldMk cId="3723815408" sldId="316"/>
        </pc:sldMkLst>
        <pc:picChg chg="mod">
          <ac:chgData name="jsmacdonald@conestogac.on.ca" userId="S::urn:spo:guest#jsmacdonald@conestogac.on.ca::" providerId="AD" clId="Web-{0FA9558C-EA85-C0CA-0F58-69C5FBF86562}" dt="2023-02-16T21:23:37.343" v="7"/>
          <ac:picMkLst>
            <pc:docMk/>
            <pc:sldMk cId="3723815408" sldId="316"/>
            <ac:picMk id="2" creationId="{96D43A27-39B6-EDE3-5916-7870688E8591}"/>
          </ac:picMkLst>
        </pc:picChg>
      </pc:sldChg>
      <pc:sldChg chg="modSp">
        <pc:chgData name="jsmacdonald@conestogac.on.ca" userId="S::urn:spo:guest#jsmacdonald@conestogac.on.ca::" providerId="AD" clId="Web-{0FA9558C-EA85-C0CA-0F58-69C5FBF86562}" dt="2023-02-16T21:25:01.958" v="8"/>
        <pc:sldMkLst>
          <pc:docMk/>
          <pc:sldMk cId="3993486314" sldId="317"/>
        </pc:sldMkLst>
        <pc:picChg chg="mod">
          <ac:chgData name="jsmacdonald@conestogac.on.ca" userId="S::urn:spo:guest#jsmacdonald@conestogac.on.ca::" providerId="AD" clId="Web-{0FA9558C-EA85-C0CA-0F58-69C5FBF86562}" dt="2023-02-16T21:25:01.958" v="8"/>
          <ac:picMkLst>
            <pc:docMk/>
            <pc:sldMk cId="3993486314" sldId="317"/>
            <ac:picMk id="2" creationId="{E1DAB385-110A-2E48-4A36-0781C9F8E8AB}"/>
          </ac:picMkLst>
        </pc:picChg>
      </pc:sldChg>
      <pc:sldChg chg="modSp">
        <pc:chgData name="jsmacdonald@conestogac.on.ca" userId="S::urn:spo:guest#jsmacdonald@conestogac.on.ca::" providerId="AD" clId="Web-{0FA9558C-EA85-C0CA-0F58-69C5FBF86562}" dt="2023-02-16T21:25:52.117" v="9"/>
        <pc:sldMkLst>
          <pc:docMk/>
          <pc:sldMk cId="2500298140" sldId="318"/>
        </pc:sldMkLst>
        <pc:picChg chg="mod">
          <ac:chgData name="jsmacdonald@conestogac.on.ca" userId="S::urn:spo:guest#jsmacdonald@conestogac.on.ca::" providerId="AD" clId="Web-{0FA9558C-EA85-C0CA-0F58-69C5FBF86562}" dt="2023-02-16T21:25:52.117" v="9"/>
          <ac:picMkLst>
            <pc:docMk/>
            <pc:sldMk cId="2500298140" sldId="318"/>
            <ac:picMk id="2" creationId="{D63832D5-3777-667D-BB79-4A07CADC8EED}"/>
          </ac:picMkLst>
        </pc:picChg>
      </pc:sldChg>
      <pc:sldChg chg="modSp">
        <pc:chgData name="jsmacdonald@conestogac.on.ca" userId="S::urn:spo:guest#jsmacdonald@conestogac.on.ca::" providerId="AD" clId="Web-{0FA9558C-EA85-C0CA-0F58-69C5FBF86562}" dt="2023-02-16T21:33:36.007" v="16"/>
        <pc:sldMkLst>
          <pc:docMk/>
          <pc:sldMk cId="2292913121" sldId="319"/>
        </pc:sldMkLst>
        <pc:picChg chg="mod">
          <ac:chgData name="jsmacdonald@conestogac.on.ca" userId="S::urn:spo:guest#jsmacdonald@conestogac.on.ca::" providerId="AD" clId="Web-{0FA9558C-EA85-C0CA-0F58-69C5FBF86562}" dt="2023-02-16T21:33:36.007" v="16"/>
          <ac:picMkLst>
            <pc:docMk/>
            <pc:sldMk cId="2292913121" sldId="319"/>
            <ac:picMk id="19458" creationId="{43945F7D-95EE-AD41-9CE5-BA48F100DB1C}"/>
          </ac:picMkLst>
        </pc:picChg>
      </pc:sldChg>
      <pc:sldChg chg="modSp">
        <pc:chgData name="jsmacdonald@conestogac.on.ca" userId="S::urn:spo:guest#jsmacdonald@conestogac.on.ca::" providerId="AD" clId="Web-{0FA9558C-EA85-C0CA-0F58-69C5FBF86562}" dt="2023-02-16T21:37:59.009" v="18"/>
        <pc:sldMkLst>
          <pc:docMk/>
          <pc:sldMk cId="1461416699" sldId="320"/>
        </pc:sldMkLst>
        <pc:picChg chg="mod">
          <ac:chgData name="jsmacdonald@conestogac.on.ca" userId="S::urn:spo:guest#jsmacdonald@conestogac.on.ca::" providerId="AD" clId="Web-{0FA9558C-EA85-C0CA-0F58-69C5FBF86562}" dt="2023-02-16T21:37:59.009" v="18"/>
          <ac:picMkLst>
            <pc:docMk/>
            <pc:sldMk cId="1461416699" sldId="320"/>
            <ac:picMk id="20482" creationId="{B82C6688-618B-8C5C-1377-21AEA8810778}"/>
          </ac:picMkLst>
        </pc:picChg>
      </pc:sldChg>
      <pc:sldChg chg="modSp">
        <pc:chgData name="jsmacdonald@conestogac.on.ca" userId="S::urn:spo:guest#jsmacdonald@conestogac.on.ca::" providerId="AD" clId="Web-{0FA9558C-EA85-C0CA-0F58-69C5FBF86562}" dt="2023-02-16T21:41:46.149" v="21"/>
        <pc:sldMkLst>
          <pc:docMk/>
          <pc:sldMk cId="559833133" sldId="321"/>
        </pc:sldMkLst>
        <pc:picChg chg="mod">
          <ac:chgData name="jsmacdonald@conestogac.on.ca" userId="S::urn:spo:guest#jsmacdonald@conestogac.on.ca::" providerId="AD" clId="Web-{0FA9558C-EA85-C0CA-0F58-69C5FBF86562}" dt="2023-02-16T21:41:46.149" v="21"/>
          <ac:picMkLst>
            <pc:docMk/>
            <pc:sldMk cId="559833133" sldId="321"/>
            <ac:picMk id="23558" creationId="{33CC4842-F2FA-C241-4672-F1757DA62FBB}"/>
          </ac:picMkLst>
        </pc:picChg>
      </pc:sldChg>
      <pc:sldChg chg="modSp">
        <pc:chgData name="jsmacdonald@conestogac.on.ca" userId="S::urn:spo:guest#jsmacdonald@conestogac.on.ca::" providerId="AD" clId="Web-{0FA9558C-EA85-C0CA-0F58-69C5FBF86562}" dt="2023-02-16T21:28:18.096" v="10"/>
        <pc:sldMkLst>
          <pc:docMk/>
          <pc:sldMk cId="3270066690" sldId="331"/>
        </pc:sldMkLst>
        <pc:picChg chg="mod">
          <ac:chgData name="jsmacdonald@conestogac.on.ca" userId="S::urn:spo:guest#jsmacdonald@conestogac.on.ca::" providerId="AD" clId="Web-{0FA9558C-EA85-C0CA-0F58-69C5FBF86562}" dt="2023-02-16T21:28:18.096" v="10"/>
          <ac:picMkLst>
            <pc:docMk/>
            <pc:sldMk cId="3270066690" sldId="331"/>
            <ac:picMk id="16388" creationId="{51A65DDF-32AB-B198-C257-5741274094A5}"/>
          </ac:picMkLst>
        </pc:picChg>
      </pc:sldChg>
      <pc:sldChg chg="addSp delSp modSp">
        <pc:chgData name="jsmacdonald@conestogac.on.ca" userId="S::urn:spo:guest#jsmacdonald@conestogac.on.ca::" providerId="AD" clId="Web-{0FA9558C-EA85-C0CA-0F58-69C5FBF86562}" dt="2023-02-16T21:31:16.529" v="15"/>
        <pc:sldMkLst>
          <pc:docMk/>
          <pc:sldMk cId="2413326175" sldId="332"/>
        </pc:sldMkLst>
        <pc:spChg chg="add del mod">
          <ac:chgData name="jsmacdonald@conestogac.on.ca" userId="S::urn:spo:guest#jsmacdonald@conestogac.on.ca::" providerId="AD" clId="Web-{0FA9558C-EA85-C0CA-0F58-69C5FBF86562}" dt="2023-02-16T21:29:29.460" v="14"/>
          <ac:spMkLst>
            <pc:docMk/>
            <pc:sldMk cId="2413326175" sldId="332"/>
            <ac:spMk id="2" creationId="{7FB7BD50-4508-728D-C3A8-E6F341AD1255}"/>
          </ac:spMkLst>
        </pc:spChg>
        <pc:picChg chg="mod">
          <ac:chgData name="jsmacdonald@conestogac.on.ca" userId="S::urn:spo:guest#jsmacdonald@conestogac.on.ca::" providerId="AD" clId="Web-{0FA9558C-EA85-C0CA-0F58-69C5FBF86562}" dt="2023-02-16T21:31:16.529" v="15"/>
          <ac:picMkLst>
            <pc:docMk/>
            <pc:sldMk cId="2413326175" sldId="332"/>
            <ac:picMk id="17410" creationId="{4122A4A2-2D5B-53A0-5C95-48BD24548F27}"/>
          </ac:picMkLst>
        </pc:picChg>
      </pc:sldChg>
    </pc:docChg>
  </pc:docChgLst>
  <pc:docChgLst>
    <pc:chgData name="Jen Booth" userId="S::jen.booth@georgiancollege.ca::b5dcbe30-1404-44d6-806a-acd31a0909b9" providerId="AD" clId="Web-{352F413E-8A38-4D94-B78E-D310AF1C25C7}"/>
    <pc:docChg chg="modSld">
      <pc:chgData name="Jen Booth" userId="S::jen.booth@georgiancollege.ca::b5dcbe30-1404-44d6-806a-acd31a0909b9" providerId="AD" clId="Web-{352F413E-8A38-4D94-B78E-D310AF1C25C7}" dt="2023-02-25T17:55:21.178" v="26" actId="20577"/>
      <pc:docMkLst>
        <pc:docMk/>
      </pc:docMkLst>
      <pc:sldChg chg="modSp">
        <pc:chgData name="Jen Booth" userId="S::jen.booth@georgiancollege.ca::b5dcbe30-1404-44d6-806a-acd31a0909b9" providerId="AD" clId="Web-{352F413E-8A38-4D94-B78E-D310AF1C25C7}" dt="2023-02-25T17:49:55.983" v="5" actId="20577"/>
        <pc:sldMkLst>
          <pc:docMk/>
          <pc:sldMk cId="2512611661" sldId="309"/>
        </pc:sldMkLst>
        <pc:spChg chg="mod">
          <ac:chgData name="Jen Booth" userId="S::jen.booth@georgiancollege.ca::b5dcbe30-1404-44d6-806a-acd31a0909b9" providerId="AD" clId="Web-{352F413E-8A38-4D94-B78E-D310AF1C25C7}" dt="2023-02-25T17:49:55.983" v="5" actId="20577"/>
          <ac:spMkLst>
            <pc:docMk/>
            <pc:sldMk cId="2512611661" sldId="309"/>
            <ac:spMk id="14" creationId="{99BC38D5-BEB5-4873-AD32-2E8E14B9A313}"/>
          </ac:spMkLst>
        </pc:spChg>
      </pc:sldChg>
      <pc:sldChg chg="modSp">
        <pc:chgData name="Jen Booth" userId="S::jen.booth@georgiancollege.ca::b5dcbe30-1404-44d6-806a-acd31a0909b9" providerId="AD" clId="Web-{352F413E-8A38-4D94-B78E-D310AF1C25C7}" dt="2023-02-25T17:50:06.608" v="8" actId="20577"/>
        <pc:sldMkLst>
          <pc:docMk/>
          <pc:sldMk cId="1596921185" sldId="310"/>
        </pc:sldMkLst>
        <pc:spChg chg="mod">
          <ac:chgData name="Jen Booth" userId="S::jen.booth@georgiancollege.ca::b5dcbe30-1404-44d6-806a-acd31a0909b9" providerId="AD" clId="Web-{352F413E-8A38-4D94-B78E-D310AF1C25C7}" dt="2023-02-25T17:50:06.608" v="8" actId="20577"/>
          <ac:spMkLst>
            <pc:docMk/>
            <pc:sldMk cId="1596921185" sldId="310"/>
            <ac:spMk id="14" creationId="{99BC38D5-BEB5-4873-AD32-2E8E14B9A313}"/>
          </ac:spMkLst>
        </pc:spChg>
      </pc:sldChg>
      <pc:sldChg chg="modSp">
        <pc:chgData name="Jen Booth" userId="S::jen.booth@georgiancollege.ca::b5dcbe30-1404-44d6-806a-acd31a0909b9" providerId="AD" clId="Web-{352F413E-8A38-4D94-B78E-D310AF1C25C7}" dt="2023-02-25T17:54:51.521" v="14" actId="20577"/>
        <pc:sldMkLst>
          <pc:docMk/>
          <pc:sldMk cId="2500298140" sldId="318"/>
        </pc:sldMkLst>
        <pc:spChg chg="mod">
          <ac:chgData name="Jen Booth" userId="S::jen.booth@georgiancollege.ca::b5dcbe30-1404-44d6-806a-acd31a0909b9" providerId="AD" clId="Web-{352F413E-8A38-4D94-B78E-D310AF1C25C7}" dt="2023-02-25T17:54:51.521" v="14" actId="20577"/>
          <ac:spMkLst>
            <pc:docMk/>
            <pc:sldMk cId="2500298140" sldId="318"/>
            <ac:spMk id="14" creationId="{99BC38D5-BEB5-4873-AD32-2E8E14B9A313}"/>
          </ac:spMkLst>
        </pc:spChg>
      </pc:sldChg>
      <pc:sldChg chg="modSp">
        <pc:chgData name="Jen Booth" userId="S::jen.booth@georgiancollege.ca::b5dcbe30-1404-44d6-806a-acd31a0909b9" providerId="AD" clId="Web-{352F413E-8A38-4D94-B78E-D310AF1C25C7}" dt="2023-02-25T17:55:00.178" v="18" actId="20577"/>
        <pc:sldMkLst>
          <pc:docMk/>
          <pc:sldMk cId="3270066690" sldId="331"/>
        </pc:sldMkLst>
        <pc:spChg chg="mod">
          <ac:chgData name="Jen Booth" userId="S::jen.booth@georgiancollege.ca::b5dcbe30-1404-44d6-806a-acd31a0909b9" providerId="AD" clId="Web-{352F413E-8A38-4D94-B78E-D310AF1C25C7}" dt="2023-02-25T17:55:00.178" v="18" actId="20577"/>
          <ac:spMkLst>
            <pc:docMk/>
            <pc:sldMk cId="3270066690" sldId="331"/>
            <ac:spMk id="14" creationId="{99BC38D5-BEB5-4873-AD32-2E8E14B9A313}"/>
          </ac:spMkLst>
        </pc:spChg>
      </pc:sldChg>
      <pc:sldChg chg="modSp">
        <pc:chgData name="Jen Booth" userId="S::jen.booth@georgiancollege.ca::b5dcbe30-1404-44d6-806a-acd31a0909b9" providerId="AD" clId="Web-{352F413E-8A38-4D94-B78E-D310AF1C25C7}" dt="2023-02-25T17:55:21.178" v="26" actId="20577"/>
        <pc:sldMkLst>
          <pc:docMk/>
          <pc:sldMk cId="2413326175" sldId="332"/>
        </pc:sldMkLst>
        <pc:spChg chg="mod">
          <ac:chgData name="Jen Booth" userId="S::jen.booth@georgiancollege.ca::b5dcbe30-1404-44d6-806a-acd31a0909b9" providerId="AD" clId="Web-{352F413E-8A38-4D94-B78E-D310AF1C25C7}" dt="2023-02-25T17:55:21.178" v="26" actId="20577"/>
          <ac:spMkLst>
            <pc:docMk/>
            <pc:sldMk cId="2413326175" sldId="332"/>
            <ac:spMk id="14" creationId="{99BC38D5-BEB5-4873-AD32-2E8E14B9A313}"/>
          </ac:spMkLst>
        </pc:spChg>
      </pc:sldChg>
    </pc:docChg>
  </pc:docChgLst>
  <pc:docChgLst>
    <pc:chgData name="Samantha Sullivan Sauer" userId="db6c8d62-cc93-4a4e-9e21-89806dc604a0" providerId="ADAL" clId="{BCD6FC16-25AF-4B85-8D21-06B8217FE90B}"/>
    <pc:docChg chg="custSel modSld sldOrd">
      <pc:chgData name="Samantha Sullivan Sauer" userId="db6c8d62-cc93-4a4e-9e21-89806dc604a0" providerId="ADAL" clId="{BCD6FC16-25AF-4B85-8D21-06B8217FE90B}" dt="2023-02-23T15:07:53.057" v="375" actId="1076"/>
      <pc:docMkLst>
        <pc:docMk/>
      </pc:docMkLst>
      <pc:sldChg chg="modSp mod">
        <pc:chgData name="Samantha Sullivan Sauer" userId="db6c8d62-cc93-4a4e-9e21-89806dc604a0" providerId="ADAL" clId="{BCD6FC16-25AF-4B85-8D21-06B8217FE90B}" dt="2023-02-14T21:22:43.477" v="46" actId="13926"/>
        <pc:sldMkLst>
          <pc:docMk/>
          <pc:sldMk cId="2981079153" sldId="262"/>
        </pc:sldMkLst>
        <pc:spChg chg="mod">
          <ac:chgData name="Samantha Sullivan Sauer" userId="db6c8d62-cc93-4a4e-9e21-89806dc604a0" providerId="ADAL" clId="{BCD6FC16-25AF-4B85-8D21-06B8217FE90B}" dt="2023-02-14T21:22:43.477" v="46" actId="13926"/>
          <ac:spMkLst>
            <pc:docMk/>
            <pc:sldMk cId="2981079153" sldId="262"/>
            <ac:spMk id="14" creationId="{99BC38D5-BEB5-4873-AD32-2E8E14B9A313}"/>
          </ac:spMkLst>
        </pc:spChg>
        <pc:picChg chg="mod">
          <ac:chgData name="Samantha Sullivan Sauer" userId="db6c8d62-cc93-4a4e-9e21-89806dc604a0" providerId="ADAL" clId="{BCD6FC16-25AF-4B85-8D21-06B8217FE90B}" dt="2023-02-14T19:43:48.535" v="7" actId="13244"/>
          <ac:picMkLst>
            <pc:docMk/>
            <pc:sldMk cId="2981079153" sldId="262"/>
            <ac:picMk id="1026" creationId="{BFC77720-CE0D-1EB4-31DE-1DF3E5F73BA0}"/>
          </ac:picMkLst>
        </pc:picChg>
      </pc:sldChg>
      <pc:sldChg chg="modSp mod">
        <pc:chgData name="Samantha Sullivan Sauer" userId="db6c8d62-cc93-4a4e-9e21-89806dc604a0" providerId="ADAL" clId="{BCD6FC16-25AF-4B85-8D21-06B8217FE90B}" dt="2023-02-14T21:32:24.939" v="179" actId="255"/>
        <pc:sldMkLst>
          <pc:docMk/>
          <pc:sldMk cId="2153808439" sldId="263"/>
        </pc:sldMkLst>
        <pc:spChg chg="mod">
          <ac:chgData name="Samantha Sullivan Sauer" userId="db6c8d62-cc93-4a4e-9e21-89806dc604a0" providerId="ADAL" clId="{BCD6FC16-25AF-4B85-8D21-06B8217FE90B}" dt="2023-02-14T21:32:24.939" v="179" actId="255"/>
          <ac:spMkLst>
            <pc:docMk/>
            <pc:sldMk cId="2153808439" sldId="263"/>
            <ac:spMk id="14" creationId="{99BC38D5-BEB5-4873-AD32-2E8E14B9A313}"/>
          </ac:spMkLst>
        </pc:spChg>
        <pc:picChg chg="mod">
          <ac:chgData name="Samantha Sullivan Sauer" userId="db6c8d62-cc93-4a4e-9e21-89806dc604a0" providerId="ADAL" clId="{BCD6FC16-25AF-4B85-8D21-06B8217FE90B}" dt="2023-02-14T19:44:55.584" v="26" actId="13244"/>
          <ac:picMkLst>
            <pc:docMk/>
            <pc:sldMk cId="2153808439" sldId="263"/>
            <ac:picMk id="21506" creationId="{7FBC1647-0254-662D-5852-21C0798C7FF1}"/>
          </ac:picMkLst>
        </pc:picChg>
      </pc:sldChg>
      <pc:sldChg chg="addSp delSp modSp">
        <pc:chgData name="Samantha Sullivan Sauer" userId="db6c8d62-cc93-4a4e-9e21-89806dc604a0" providerId="ADAL" clId="{BCD6FC16-25AF-4B85-8D21-06B8217FE90B}" dt="2023-02-23T15:07:53.057" v="375" actId="1076"/>
        <pc:sldMkLst>
          <pc:docMk/>
          <pc:sldMk cId="3813546371" sldId="284"/>
        </pc:sldMkLst>
        <pc:picChg chg="del mod">
          <ac:chgData name="Samantha Sullivan Sauer" userId="db6c8d62-cc93-4a4e-9e21-89806dc604a0" providerId="ADAL" clId="{BCD6FC16-25AF-4B85-8D21-06B8217FE90B}" dt="2023-02-23T15:07:36.331" v="371" actId="478"/>
          <ac:picMkLst>
            <pc:docMk/>
            <pc:sldMk cId="3813546371" sldId="284"/>
            <ac:picMk id="2" creationId="{95EA2B67-7307-17B6-4143-CC65412EE586}"/>
          </ac:picMkLst>
        </pc:picChg>
        <pc:picChg chg="add mod">
          <ac:chgData name="Samantha Sullivan Sauer" userId="db6c8d62-cc93-4a4e-9e21-89806dc604a0" providerId="ADAL" clId="{BCD6FC16-25AF-4B85-8D21-06B8217FE90B}" dt="2023-02-23T15:07:53.057" v="375" actId="1076"/>
          <ac:picMkLst>
            <pc:docMk/>
            <pc:sldMk cId="3813546371" sldId="284"/>
            <ac:picMk id="2050" creationId="{0177B6B8-C874-5B11-EC55-D852C2318AE8}"/>
          </ac:picMkLst>
        </pc:picChg>
      </pc:sldChg>
      <pc:sldChg chg="addSp delSp modSp mod">
        <pc:chgData name="Samantha Sullivan Sauer" userId="db6c8d62-cc93-4a4e-9e21-89806dc604a0" providerId="ADAL" clId="{BCD6FC16-25AF-4B85-8D21-06B8217FE90B}" dt="2023-02-20T19:13:13.192" v="332" actId="6549"/>
        <pc:sldMkLst>
          <pc:docMk/>
          <pc:sldMk cId="564088070" sldId="285"/>
        </pc:sldMkLst>
        <pc:spChg chg="add del mod">
          <ac:chgData name="Samantha Sullivan Sauer" userId="db6c8d62-cc93-4a4e-9e21-89806dc604a0" providerId="ADAL" clId="{BCD6FC16-25AF-4B85-8D21-06B8217FE90B}" dt="2023-02-20T19:13:04.373" v="303" actId="478"/>
          <ac:spMkLst>
            <pc:docMk/>
            <pc:sldMk cId="564088070" sldId="285"/>
            <ac:spMk id="2" creationId="{2CAED92F-1D06-2C08-9F41-9C1896A903BA}"/>
          </ac:spMkLst>
        </pc:spChg>
        <pc:spChg chg="add mod">
          <ac:chgData name="Samantha Sullivan Sauer" userId="db6c8d62-cc93-4a4e-9e21-89806dc604a0" providerId="ADAL" clId="{BCD6FC16-25AF-4B85-8D21-06B8217FE90B}" dt="2023-02-20T19:13:13.192" v="332" actId="6549"/>
          <ac:spMkLst>
            <pc:docMk/>
            <pc:sldMk cId="564088070" sldId="285"/>
            <ac:spMk id="5" creationId="{E3C439D2-10DF-FD34-7EAB-329BC9639733}"/>
          </ac:spMkLst>
        </pc:spChg>
        <pc:graphicFrameChg chg="modGraphic">
          <ac:chgData name="Samantha Sullivan Sauer" userId="db6c8d62-cc93-4a4e-9e21-89806dc604a0" providerId="ADAL" clId="{BCD6FC16-25AF-4B85-8D21-06B8217FE90B}" dt="2023-02-14T19:12:09.695" v="4" actId="14734"/>
          <ac:graphicFrameMkLst>
            <pc:docMk/>
            <pc:sldMk cId="564088070" sldId="285"/>
            <ac:graphicFrameMk id="3" creationId="{C957FE46-A0A4-376C-4839-27A1340A111D}"/>
          </ac:graphicFrameMkLst>
        </pc:graphicFrameChg>
      </pc:sldChg>
      <pc:sldChg chg="modSp">
        <pc:chgData name="Samantha Sullivan Sauer" userId="db6c8d62-cc93-4a4e-9e21-89806dc604a0" providerId="ADAL" clId="{BCD6FC16-25AF-4B85-8D21-06B8217FE90B}" dt="2023-02-14T19:43:50.859" v="8" actId="13244"/>
        <pc:sldMkLst>
          <pc:docMk/>
          <pc:sldMk cId="1927277579" sldId="306"/>
        </pc:sldMkLst>
        <pc:picChg chg="mod">
          <ac:chgData name="Samantha Sullivan Sauer" userId="db6c8d62-cc93-4a4e-9e21-89806dc604a0" providerId="ADAL" clId="{BCD6FC16-25AF-4B85-8D21-06B8217FE90B}" dt="2023-02-14T19:43:50.859" v="8" actId="13244"/>
          <ac:picMkLst>
            <pc:docMk/>
            <pc:sldMk cId="1927277579" sldId="306"/>
            <ac:picMk id="2" creationId="{17075B31-9648-ADC2-9CFF-114D19BB4D1C}"/>
          </ac:picMkLst>
        </pc:picChg>
      </pc:sldChg>
      <pc:sldChg chg="addSp delSp modSp mod">
        <pc:chgData name="Samantha Sullivan Sauer" userId="db6c8d62-cc93-4a4e-9e21-89806dc604a0" providerId="ADAL" clId="{BCD6FC16-25AF-4B85-8D21-06B8217FE90B}" dt="2023-02-23T15:07:23.680" v="368" actId="13244"/>
        <pc:sldMkLst>
          <pc:docMk/>
          <pc:sldMk cId="2734815365" sldId="307"/>
        </pc:sldMkLst>
        <pc:spChg chg="mod">
          <ac:chgData name="Samantha Sullivan Sauer" userId="db6c8d62-cc93-4a4e-9e21-89806dc604a0" providerId="ADAL" clId="{BCD6FC16-25AF-4B85-8D21-06B8217FE90B}" dt="2023-02-20T19:07:28.456" v="204" actId="6549"/>
          <ac:spMkLst>
            <pc:docMk/>
            <pc:sldMk cId="2734815365" sldId="307"/>
            <ac:spMk id="14" creationId="{99BC38D5-BEB5-4873-AD32-2E8E14B9A313}"/>
          </ac:spMkLst>
        </pc:spChg>
        <pc:picChg chg="del mod">
          <ac:chgData name="Samantha Sullivan Sauer" userId="db6c8d62-cc93-4a4e-9e21-89806dc604a0" providerId="ADAL" clId="{BCD6FC16-25AF-4B85-8D21-06B8217FE90B}" dt="2023-02-23T15:06:56.881" v="364" actId="478"/>
          <ac:picMkLst>
            <pc:docMk/>
            <pc:sldMk cId="2734815365" sldId="307"/>
            <ac:picMk id="2" creationId="{93183329-D59B-B984-75FC-75537D425A9C}"/>
          </ac:picMkLst>
        </pc:picChg>
        <pc:picChg chg="add mod">
          <ac:chgData name="Samantha Sullivan Sauer" userId="db6c8d62-cc93-4a4e-9e21-89806dc604a0" providerId="ADAL" clId="{BCD6FC16-25AF-4B85-8D21-06B8217FE90B}" dt="2023-02-23T15:07:23.680" v="368" actId="13244"/>
          <ac:picMkLst>
            <pc:docMk/>
            <pc:sldMk cId="2734815365" sldId="307"/>
            <ac:picMk id="1026" creationId="{4B1B7858-0FAF-A0FE-D83E-62B3FAB90DC9}"/>
          </ac:picMkLst>
        </pc:picChg>
      </pc:sldChg>
      <pc:sldChg chg="modSp mod">
        <pc:chgData name="Samantha Sullivan Sauer" userId="db6c8d62-cc93-4a4e-9e21-89806dc604a0" providerId="ADAL" clId="{BCD6FC16-25AF-4B85-8D21-06B8217FE90B}" dt="2023-02-20T19:09:00.288" v="232" actId="6549"/>
        <pc:sldMkLst>
          <pc:docMk/>
          <pc:sldMk cId="3535722077" sldId="308"/>
        </pc:sldMkLst>
        <pc:spChg chg="mod">
          <ac:chgData name="Samantha Sullivan Sauer" userId="db6c8d62-cc93-4a4e-9e21-89806dc604a0" providerId="ADAL" clId="{BCD6FC16-25AF-4B85-8D21-06B8217FE90B}" dt="2023-02-20T19:09:00.288" v="232" actId="6549"/>
          <ac:spMkLst>
            <pc:docMk/>
            <pc:sldMk cId="3535722077" sldId="308"/>
            <ac:spMk id="14" creationId="{99BC38D5-BEB5-4873-AD32-2E8E14B9A313}"/>
          </ac:spMkLst>
        </pc:spChg>
        <pc:picChg chg="mod">
          <ac:chgData name="Samantha Sullivan Sauer" userId="db6c8d62-cc93-4a4e-9e21-89806dc604a0" providerId="ADAL" clId="{BCD6FC16-25AF-4B85-8D21-06B8217FE90B}" dt="2023-02-14T19:44:01.262" v="11" actId="13244"/>
          <ac:picMkLst>
            <pc:docMk/>
            <pc:sldMk cId="3535722077" sldId="308"/>
            <ac:picMk id="2" creationId="{74909E4E-7B78-47F4-83A9-743E0561D34B}"/>
          </ac:picMkLst>
        </pc:picChg>
      </pc:sldChg>
      <pc:sldChg chg="modSp mod">
        <pc:chgData name="Samantha Sullivan Sauer" userId="db6c8d62-cc93-4a4e-9e21-89806dc604a0" providerId="ADAL" clId="{BCD6FC16-25AF-4B85-8D21-06B8217FE90B}" dt="2023-02-14T21:25:33.125" v="137" actId="6549"/>
        <pc:sldMkLst>
          <pc:docMk/>
          <pc:sldMk cId="2512611661" sldId="309"/>
        </pc:sldMkLst>
        <pc:spChg chg="mod">
          <ac:chgData name="Samantha Sullivan Sauer" userId="db6c8d62-cc93-4a4e-9e21-89806dc604a0" providerId="ADAL" clId="{BCD6FC16-25AF-4B85-8D21-06B8217FE90B}" dt="2023-02-14T21:25:33.125" v="137" actId="6549"/>
          <ac:spMkLst>
            <pc:docMk/>
            <pc:sldMk cId="2512611661" sldId="309"/>
            <ac:spMk id="14" creationId="{99BC38D5-BEB5-4873-AD32-2E8E14B9A313}"/>
          </ac:spMkLst>
        </pc:spChg>
        <pc:picChg chg="mod">
          <ac:chgData name="Samantha Sullivan Sauer" userId="db6c8d62-cc93-4a4e-9e21-89806dc604a0" providerId="ADAL" clId="{BCD6FC16-25AF-4B85-8D21-06B8217FE90B}" dt="2023-02-14T19:44:04.301" v="12" actId="13244"/>
          <ac:picMkLst>
            <pc:docMk/>
            <pc:sldMk cId="2512611661" sldId="309"/>
            <ac:picMk id="2" creationId="{ADF24AC2-126B-55F3-A09A-7E605BE4C89F}"/>
          </ac:picMkLst>
        </pc:picChg>
      </pc:sldChg>
      <pc:sldChg chg="modSp mod">
        <pc:chgData name="Samantha Sullivan Sauer" userId="db6c8d62-cc93-4a4e-9e21-89806dc604a0" providerId="ADAL" clId="{BCD6FC16-25AF-4B85-8D21-06B8217FE90B}" dt="2023-02-14T21:25:51.321" v="138"/>
        <pc:sldMkLst>
          <pc:docMk/>
          <pc:sldMk cId="1596921185" sldId="310"/>
        </pc:sldMkLst>
        <pc:spChg chg="mod">
          <ac:chgData name="Samantha Sullivan Sauer" userId="db6c8d62-cc93-4a4e-9e21-89806dc604a0" providerId="ADAL" clId="{BCD6FC16-25AF-4B85-8D21-06B8217FE90B}" dt="2023-02-14T21:25:51.321" v="138"/>
          <ac:spMkLst>
            <pc:docMk/>
            <pc:sldMk cId="1596921185" sldId="310"/>
            <ac:spMk id="14" creationId="{99BC38D5-BEB5-4873-AD32-2E8E14B9A313}"/>
          </ac:spMkLst>
        </pc:spChg>
        <pc:picChg chg="mod">
          <ac:chgData name="Samantha Sullivan Sauer" userId="db6c8d62-cc93-4a4e-9e21-89806dc604a0" providerId="ADAL" clId="{BCD6FC16-25AF-4B85-8D21-06B8217FE90B}" dt="2023-02-14T19:44:08.126" v="13" actId="13244"/>
          <ac:picMkLst>
            <pc:docMk/>
            <pc:sldMk cId="1596921185" sldId="310"/>
            <ac:picMk id="2" creationId="{057A50A0-9D3A-2E35-CB9B-00ADBC34FAFA}"/>
          </ac:picMkLst>
        </pc:picChg>
      </pc:sldChg>
      <pc:sldChg chg="modSp mod">
        <pc:chgData name="Samantha Sullivan Sauer" userId="db6c8d62-cc93-4a4e-9e21-89806dc604a0" providerId="ADAL" clId="{BCD6FC16-25AF-4B85-8D21-06B8217FE90B}" dt="2023-02-20T19:10:11.302" v="245" actId="6549"/>
        <pc:sldMkLst>
          <pc:docMk/>
          <pc:sldMk cId="2772235210" sldId="311"/>
        </pc:sldMkLst>
        <pc:spChg chg="mod">
          <ac:chgData name="Samantha Sullivan Sauer" userId="db6c8d62-cc93-4a4e-9e21-89806dc604a0" providerId="ADAL" clId="{BCD6FC16-25AF-4B85-8D21-06B8217FE90B}" dt="2023-02-20T19:10:11.302" v="245" actId="6549"/>
          <ac:spMkLst>
            <pc:docMk/>
            <pc:sldMk cId="2772235210" sldId="311"/>
            <ac:spMk id="14" creationId="{99BC38D5-BEB5-4873-AD32-2E8E14B9A313}"/>
          </ac:spMkLst>
        </pc:spChg>
        <pc:picChg chg="mod">
          <ac:chgData name="Samantha Sullivan Sauer" userId="db6c8d62-cc93-4a4e-9e21-89806dc604a0" providerId="ADAL" clId="{BCD6FC16-25AF-4B85-8D21-06B8217FE90B}" dt="2023-02-14T19:44:11.407" v="14" actId="13244"/>
          <ac:picMkLst>
            <pc:docMk/>
            <pc:sldMk cId="2772235210" sldId="311"/>
            <ac:picMk id="2" creationId="{922CCADE-58F6-A986-517C-D9075D3A47CD}"/>
          </ac:picMkLst>
        </pc:picChg>
      </pc:sldChg>
      <pc:sldChg chg="modSp mod">
        <pc:chgData name="Samantha Sullivan Sauer" userId="db6c8d62-cc93-4a4e-9e21-89806dc604a0" providerId="ADAL" clId="{BCD6FC16-25AF-4B85-8D21-06B8217FE90B}" dt="2023-02-14T21:26:08.034" v="140" actId="13926"/>
        <pc:sldMkLst>
          <pc:docMk/>
          <pc:sldMk cId="1336398719" sldId="312"/>
        </pc:sldMkLst>
        <pc:spChg chg="mod">
          <ac:chgData name="Samantha Sullivan Sauer" userId="db6c8d62-cc93-4a4e-9e21-89806dc604a0" providerId="ADAL" clId="{BCD6FC16-25AF-4B85-8D21-06B8217FE90B}" dt="2023-02-14T21:26:08.034" v="140" actId="13926"/>
          <ac:spMkLst>
            <pc:docMk/>
            <pc:sldMk cId="1336398719" sldId="312"/>
            <ac:spMk id="14" creationId="{99BC38D5-BEB5-4873-AD32-2E8E14B9A313}"/>
          </ac:spMkLst>
        </pc:spChg>
        <pc:picChg chg="mod">
          <ac:chgData name="Samantha Sullivan Sauer" userId="db6c8d62-cc93-4a4e-9e21-89806dc604a0" providerId="ADAL" clId="{BCD6FC16-25AF-4B85-8D21-06B8217FE90B}" dt="2023-02-14T19:44:14.518" v="15" actId="13244"/>
          <ac:picMkLst>
            <pc:docMk/>
            <pc:sldMk cId="1336398719" sldId="312"/>
            <ac:picMk id="2" creationId="{55B77490-9FC6-4846-4E06-3C3FA341C4FF}"/>
          </ac:picMkLst>
        </pc:picChg>
      </pc:sldChg>
      <pc:sldChg chg="modSp mod">
        <pc:chgData name="Samantha Sullivan Sauer" userId="db6c8d62-cc93-4a4e-9e21-89806dc604a0" providerId="ADAL" clId="{BCD6FC16-25AF-4B85-8D21-06B8217FE90B}" dt="2023-02-20T19:10:48.934" v="284" actId="6549"/>
        <pc:sldMkLst>
          <pc:docMk/>
          <pc:sldMk cId="151573299" sldId="313"/>
        </pc:sldMkLst>
        <pc:spChg chg="mod">
          <ac:chgData name="Samantha Sullivan Sauer" userId="db6c8d62-cc93-4a4e-9e21-89806dc604a0" providerId="ADAL" clId="{BCD6FC16-25AF-4B85-8D21-06B8217FE90B}" dt="2023-02-20T19:10:48.934" v="284" actId="6549"/>
          <ac:spMkLst>
            <pc:docMk/>
            <pc:sldMk cId="151573299" sldId="313"/>
            <ac:spMk id="14" creationId="{99BC38D5-BEB5-4873-AD32-2E8E14B9A313}"/>
          </ac:spMkLst>
        </pc:spChg>
        <pc:picChg chg="mod">
          <ac:chgData name="Samantha Sullivan Sauer" userId="db6c8d62-cc93-4a4e-9e21-89806dc604a0" providerId="ADAL" clId="{BCD6FC16-25AF-4B85-8D21-06B8217FE90B}" dt="2023-02-14T19:44:17.333" v="16" actId="13244"/>
          <ac:picMkLst>
            <pc:docMk/>
            <pc:sldMk cId="151573299" sldId="313"/>
            <ac:picMk id="2" creationId="{698A3834-6DAD-8376-D4A4-B7DCCB18FBA6}"/>
          </ac:picMkLst>
        </pc:picChg>
      </pc:sldChg>
      <pc:sldChg chg="modSp mod">
        <pc:chgData name="Samantha Sullivan Sauer" userId="db6c8d62-cc93-4a4e-9e21-89806dc604a0" providerId="ADAL" clId="{BCD6FC16-25AF-4B85-8D21-06B8217FE90B}" dt="2023-02-14T21:24:03.931" v="91" actId="255"/>
        <pc:sldMkLst>
          <pc:docMk/>
          <pc:sldMk cId="1587865943" sldId="314"/>
        </pc:sldMkLst>
        <pc:spChg chg="mod">
          <ac:chgData name="Samantha Sullivan Sauer" userId="db6c8d62-cc93-4a4e-9e21-89806dc604a0" providerId="ADAL" clId="{BCD6FC16-25AF-4B85-8D21-06B8217FE90B}" dt="2023-02-14T21:24:03.931" v="91" actId="255"/>
          <ac:spMkLst>
            <pc:docMk/>
            <pc:sldMk cId="1587865943" sldId="314"/>
            <ac:spMk id="14" creationId="{99BC38D5-BEB5-4873-AD32-2E8E14B9A313}"/>
          </ac:spMkLst>
        </pc:spChg>
        <pc:picChg chg="mod">
          <ac:chgData name="Samantha Sullivan Sauer" userId="db6c8d62-cc93-4a4e-9e21-89806dc604a0" providerId="ADAL" clId="{BCD6FC16-25AF-4B85-8D21-06B8217FE90B}" dt="2023-02-14T19:44:21.061" v="17" actId="13244"/>
          <ac:picMkLst>
            <pc:docMk/>
            <pc:sldMk cId="1587865943" sldId="314"/>
            <ac:picMk id="2" creationId="{FF460619-C674-3C09-97C0-4126164F82AF}"/>
          </ac:picMkLst>
        </pc:picChg>
      </pc:sldChg>
      <pc:sldChg chg="modSp mod">
        <pc:chgData name="Samantha Sullivan Sauer" userId="db6c8d62-cc93-4a4e-9e21-89806dc604a0" providerId="ADAL" clId="{BCD6FC16-25AF-4B85-8D21-06B8217FE90B}" dt="2023-02-20T19:11:06.386" v="297" actId="6549"/>
        <pc:sldMkLst>
          <pc:docMk/>
          <pc:sldMk cId="1475429697" sldId="315"/>
        </pc:sldMkLst>
        <pc:spChg chg="mod">
          <ac:chgData name="Samantha Sullivan Sauer" userId="db6c8d62-cc93-4a4e-9e21-89806dc604a0" providerId="ADAL" clId="{BCD6FC16-25AF-4B85-8D21-06B8217FE90B}" dt="2023-02-20T19:11:06.386" v="297" actId="6549"/>
          <ac:spMkLst>
            <pc:docMk/>
            <pc:sldMk cId="1475429697" sldId="315"/>
            <ac:spMk id="14" creationId="{99BC38D5-BEB5-4873-AD32-2E8E14B9A313}"/>
          </ac:spMkLst>
        </pc:spChg>
        <pc:picChg chg="mod">
          <ac:chgData name="Samantha Sullivan Sauer" userId="db6c8d62-cc93-4a4e-9e21-89806dc604a0" providerId="ADAL" clId="{BCD6FC16-25AF-4B85-8D21-06B8217FE90B}" dt="2023-02-14T19:44:24.072" v="18" actId="13244"/>
          <ac:picMkLst>
            <pc:docMk/>
            <pc:sldMk cId="1475429697" sldId="315"/>
            <ac:picMk id="2" creationId="{A367F454-FD37-4AAE-11EC-D9DB73E947C7}"/>
          </ac:picMkLst>
        </pc:picChg>
      </pc:sldChg>
      <pc:sldChg chg="modSp mod">
        <pc:chgData name="Samantha Sullivan Sauer" userId="db6c8d62-cc93-4a4e-9e21-89806dc604a0" providerId="ADAL" clId="{BCD6FC16-25AF-4B85-8D21-06B8217FE90B}" dt="2023-02-14T21:24:12.752" v="93"/>
        <pc:sldMkLst>
          <pc:docMk/>
          <pc:sldMk cId="3723815408" sldId="316"/>
        </pc:sldMkLst>
        <pc:spChg chg="mod">
          <ac:chgData name="Samantha Sullivan Sauer" userId="db6c8d62-cc93-4a4e-9e21-89806dc604a0" providerId="ADAL" clId="{BCD6FC16-25AF-4B85-8D21-06B8217FE90B}" dt="2023-02-14T21:24:12.752" v="93"/>
          <ac:spMkLst>
            <pc:docMk/>
            <pc:sldMk cId="3723815408" sldId="316"/>
            <ac:spMk id="14" creationId="{99BC38D5-BEB5-4873-AD32-2E8E14B9A313}"/>
          </ac:spMkLst>
        </pc:spChg>
        <pc:picChg chg="mod">
          <ac:chgData name="Samantha Sullivan Sauer" userId="db6c8d62-cc93-4a4e-9e21-89806dc604a0" providerId="ADAL" clId="{BCD6FC16-25AF-4B85-8D21-06B8217FE90B}" dt="2023-02-14T19:44:28.145" v="19" actId="13244"/>
          <ac:picMkLst>
            <pc:docMk/>
            <pc:sldMk cId="3723815408" sldId="316"/>
            <ac:picMk id="2" creationId="{96D43A27-39B6-EDE3-5916-7870688E8591}"/>
          </ac:picMkLst>
        </pc:picChg>
      </pc:sldChg>
      <pc:sldChg chg="modSp mod">
        <pc:chgData name="Samantha Sullivan Sauer" userId="db6c8d62-cc93-4a4e-9e21-89806dc604a0" providerId="ADAL" clId="{BCD6FC16-25AF-4B85-8D21-06B8217FE90B}" dt="2023-02-14T21:24:17.963" v="95"/>
        <pc:sldMkLst>
          <pc:docMk/>
          <pc:sldMk cId="3993486314" sldId="317"/>
        </pc:sldMkLst>
        <pc:spChg chg="mod">
          <ac:chgData name="Samantha Sullivan Sauer" userId="db6c8d62-cc93-4a4e-9e21-89806dc604a0" providerId="ADAL" clId="{BCD6FC16-25AF-4B85-8D21-06B8217FE90B}" dt="2023-02-14T21:24:17.963" v="95"/>
          <ac:spMkLst>
            <pc:docMk/>
            <pc:sldMk cId="3993486314" sldId="317"/>
            <ac:spMk id="14" creationId="{99BC38D5-BEB5-4873-AD32-2E8E14B9A313}"/>
          </ac:spMkLst>
        </pc:spChg>
        <pc:picChg chg="mod">
          <ac:chgData name="Samantha Sullivan Sauer" userId="db6c8d62-cc93-4a4e-9e21-89806dc604a0" providerId="ADAL" clId="{BCD6FC16-25AF-4B85-8D21-06B8217FE90B}" dt="2023-02-14T19:44:32.569" v="20" actId="13244"/>
          <ac:picMkLst>
            <pc:docMk/>
            <pc:sldMk cId="3993486314" sldId="317"/>
            <ac:picMk id="2" creationId="{E1DAB385-110A-2E48-4A36-0781C9F8E8AB}"/>
          </ac:picMkLst>
        </pc:picChg>
      </pc:sldChg>
      <pc:sldChg chg="modSp mod">
        <pc:chgData name="Samantha Sullivan Sauer" userId="db6c8d62-cc93-4a4e-9e21-89806dc604a0" providerId="ADAL" clId="{BCD6FC16-25AF-4B85-8D21-06B8217FE90B}" dt="2023-02-14T21:29:27.259" v="167" actId="6549"/>
        <pc:sldMkLst>
          <pc:docMk/>
          <pc:sldMk cId="2500298140" sldId="318"/>
        </pc:sldMkLst>
        <pc:spChg chg="mod">
          <ac:chgData name="Samantha Sullivan Sauer" userId="db6c8d62-cc93-4a4e-9e21-89806dc604a0" providerId="ADAL" clId="{BCD6FC16-25AF-4B85-8D21-06B8217FE90B}" dt="2023-02-14T21:29:27.259" v="167" actId="6549"/>
          <ac:spMkLst>
            <pc:docMk/>
            <pc:sldMk cId="2500298140" sldId="318"/>
            <ac:spMk id="14" creationId="{99BC38D5-BEB5-4873-AD32-2E8E14B9A313}"/>
          </ac:spMkLst>
        </pc:spChg>
        <pc:picChg chg="mod">
          <ac:chgData name="Samantha Sullivan Sauer" userId="db6c8d62-cc93-4a4e-9e21-89806dc604a0" providerId="ADAL" clId="{BCD6FC16-25AF-4B85-8D21-06B8217FE90B}" dt="2023-02-14T19:44:38.468" v="21" actId="13244"/>
          <ac:picMkLst>
            <pc:docMk/>
            <pc:sldMk cId="2500298140" sldId="318"/>
            <ac:picMk id="2" creationId="{D63832D5-3777-667D-BB79-4A07CADC8EED}"/>
          </ac:picMkLst>
        </pc:picChg>
      </pc:sldChg>
      <pc:sldChg chg="modSp mod">
        <pc:chgData name="Samantha Sullivan Sauer" userId="db6c8d62-cc93-4a4e-9e21-89806dc604a0" providerId="ADAL" clId="{BCD6FC16-25AF-4B85-8D21-06B8217FE90B}" dt="2023-02-14T21:30:08.998" v="170"/>
        <pc:sldMkLst>
          <pc:docMk/>
          <pc:sldMk cId="2292913121" sldId="319"/>
        </pc:sldMkLst>
        <pc:spChg chg="mod">
          <ac:chgData name="Samantha Sullivan Sauer" userId="db6c8d62-cc93-4a4e-9e21-89806dc604a0" providerId="ADAL" clId="{BCD6FC16-25AF-4B85-8D21-06B8217FE90B}" dt="2023-02-14T21:30:08.998" v="170"/>
          <ac:spMkLst>
            <pc:docMk/>
            <pc:sldMk cId="2292913121" sldId="319"/>
            <ac:spMk id="14" creationId="{99BC38D5-BEB5-4873-AD32-2E8E14B9A313}"/>
          </ac:spMkLst>
        </pc:spChg>
        <pc:picChg chg="mod">
          <ac:chgData name="Samantha Sullivan Sauer" userId="db6c8d62-cc93-4a4e-9e21-89806dc604a0" providerId="ADAL" clId="{BCD6FC16-25AF-4B85-8D21-06B8217FE90B}" dt="2023-02-14T19:44:49.828" v="24" actId="13244"/>
          <ac:picMkLst>
            <pc:docMk/>
            <pc:sldMk cId="2292913121" sldId="319"/>
            <ac:picMk id="19458" creationId="{43945F7D-95EE-AD41-9CE5-BA48F100DB1C}"/>
          </ac:picMkLst>
        </pc:picChg>
      </pc:sldChg>
      <pc:sldChg chg="modSp">
        <pc:chgData name="Samantha Sullivan Sauer" userId="db6c8d62-cc93-4a4e-9e21-89806dc604a0" providerId="ADAL" clId="{BCD6FC16-25AF-4B85-8D21-06B8217FE90B}" dt="2023-02-14T19:44:52.045" v="25" actId="13244"/>
        <pc:sldMkLst>
          <pc:docMk/>
          <pc:sldMk cId="1461416699" sldId="320"/>
        </pc:sldMkLst>
        <pc:picChg chg="mod">
          <ac:chgData name="Samantha Sullivan Sauer" userId="db6c8d62-cc93-4a4e-9e21-89806dc604a0" providerId="ADAL" clId="{BCD6FC16-25AF-4B85-8D21-06B8217FE90B}" dt="2023-02-14T19:44:52.045" v="25" actId="13244"/>
          <ac:picMkLst>
            <pc:docMk/>
            <pc:sldMk cId="1461416699" sldId="320"/>
            <ac:picMk id="20482" creationId="{B82C6688-618B-8C5C-1377-21AEA8810778}"/>
          </ac:picMkLst>
        </pc:picChg>
      </pc:sldChg>
      <pc:sldChg chg="modSp mod">
        <pc:chgData name="Samantha Sullivan Sauer" userId="db6c8d62-cc93-4a4e-9e21-89806dc604a0" providerId="ADAL" clId="{BCD6FC16-25AF-4B85-8D21-06B8217FE90B}" dt="2023-02-20T19:16:17.931" v="361" actId="6549"/>
        <pc:sldMkLst>
          <pc:docMk/>
          <pc:sldMk cId="559833133" sldId="321"/>
        </pc:sldMkLst>
        <pc:spChg chg="mod">
          <ac:chgData name="Samantha Sullivan Sauer" userId="db6c8d62-cc93-4a4e-9e21-89806dc604a0" providerId="ADAL" clId="{BCD6FC16-25AF-4B85-8D21-06B8217FE90B}" dt="2023-02-20T19:16:17.931" v="361" actId="6549"/>
          <ac:spMkLst>
            <pc:docMk/>
            <pc:sldMk cId="559833133" sldId="321"/>
            <ac:spMk id="14" creationId="{99BC38D5-BEB5-4873-AD32-2E8E14B9A313}"/>
          </ac:spMkLst>
        </pc:spChg>
        <pc:picChg chg="mod">
          <ac:chgData name="Samantha Sullivan Sauer" userId="db6c8d62-cc93-4a4e-9e21-89806dc604a0" providerId="ADAL" clId="{BCD6FC16-25AF-4B85-8D21-06B8217FE90B}" dt="2023-02-14T19:45:01.406" v="27" actId="13244"/>
          <ac:picMkLst>
            <pc:docMk/>
            <pc:sldMk cId="559833133" sldId="321"/>
            <ac:picMk id="23558" creationId="{33CC4842-F2FA-C241-4672-F1757DA62FBB}"/>
          </ac:picMkLst>
        </pc:picChg>
      </pc:sldChg>
      <pc:sldChg chg="modSp mod">
        <pc:chgData name="Samantha Sullivan Sauer" userId="db6c8d62-cc93-4a4e-9e21-89806dc604a0" providerId="ADAL" clId="{BCD6FC16-25AF-4B85-8D21-06B8217FE90B}" dt="2023-02-14T21:33:50.290" v="191"/>
        <pc:sldMkLst>
          <pc:docMk/>
          <pc:sldMk cId="151925688" sldId="322"/>
        </pc:sldMkLst>
        <pc:spChg chg="mod">
          <ac:chgData name="Samantha Sullivan Sauer" userId="db6c8d62-cc93-4a4e-9e21-89806dc604a0" providerId="ADAL" clId="{BCD6FC16-25AF-4B85-8D21-06B8217FE90B}" dt="2023-02-14T21:33:50.290" v="191"/>
          <ac:spMkLst>
            <pc:docMk/>
            <pc:sldMk cId="151925688" sldId="322"/>
            <ac:spMk id="14" creationId="{99BC38D5-BEB5-4873-AD32-2E8E14B9A313}"/>
          </ac:spMkLst>
        </pc:spChg>
        <pc:picChg chg="mod">
          <ac:chgData name="Samantha Sullivan Sauer" userId="db6c8d62-cc93-4a4e-9e21-89806dc604a0" providerId="ADAL" clId="{BCD6FC16-25AF-4B85-8D21-06B8217FE90B}" dt="2023-02-14T19:45:11.178" v="29" actId="13244"/>
          <ac:picMkLst>
            <pc:docMk/>
            <pc:sldMk cId="151925688" sldId="322"/>
            <ac:picMk id="25602" creationId="{E5BD72FB-F6C9-EBF3-E8DA-003736EA67B8}"/>
          </ac:picMkLst>
        </pc:picChg>
      </pc:sldChg>
      <pc:sldChg chg="modSp mod">
        <pc:chgData name="Samantha Sullivan Sauer" userId="db6c8d62-cc93-4a4e-9e21-89806dc604a0" providerId="ADAL" clId="{BCD6FC16-25AF-4B85-8D21-06B8217FE90B}" dt="2023-02-14T21:29:45.103" v="168"/>
        <pc:sldMkLst>
          <pc:docMk/>
          <pc:sldMk cId="3270066690" sldId="331"/>
        </pc:sldMkLst>
        <pc:spChg chg="mod">
          <ac:chgData name="Samantha Sullivan Sauer" userId="db6c8d62-cc93-4a4e-9e21-89806dc604a0" providerId="ADAL" clId="{BCD6FC16-25AF-4B85-8D21-06B8217FE90B}" dt="2023-02-14T21:29:45.103" v="168"/>
          <ac:spMkLst>
            <pc:docMk/>
            <pc:sldMk cId="3270066690" sldId="331"/>
            <ac:spMk id="14" creationId="{99BC38D5-BEB5-4873-AD32-2E8E14B9A313}"/>
          </ac:spMkLst>
        </pc:spChg>
        <pc:picChg chg="mod">
          <ac:chgData name="Samantha Sullivan Sauer" userId="db6c8d62-cc93-4a4e-9e21-89806dc604a0" providerId="ADAL" clId="{BCD6FC16-25AF-4B85-8D21-06B8217FE90B}" dt="2023-02-14T19:44:41.500" v="22" actId="13244"/>
          <ac:picMkLst>
            <pc:docMk/>
            <pc:sldMk cId="3270066690" sldId="331"/>
            <ac:picMk id="16388" creationId="{51A65DDF-32AB-B198-C257-5741274094A5}"/>
          </ac:picMkLst>
        </pc:picChg>
      </pc:sldChg>
      <pc:sldChg chg="modSp">
        <pc:chgData name="Samantha Sullivan Sauer" userId="db6c8d62-cc93-4a4e-9e21-89806dc604a0" providerId="ADAL" clId="{BCD6FC16-25AF-4B85-8D21-06B8217FE90B}" dt="2023-02-14T19:44:44.322" v="23" actId="13244"/>
        <pc:sldMkLst>
          <pc:docMk/>
          <pc:sldMk cId="2413326175" sldId="332"/>
        </pc:sldMkLst>
        <pc:picChg chg="mod">
          <ac:chgData name="Samantha Sullivan Sauer" userId="db6c8d62-cc93-4a4e-9e21-89806dc604a0" providerId="ADAL" clId="{BCD6FC16-25AF-4B85-8D21-06B8217FE90B}" dt="2023-02-14T19:44:44.322" v="23" actId="13244"/>
          <ac:picMkLst>
            <pc:docMk/>
            <pc:sldMk cId="2413326175" sldId="332"/>
            <ac:picMk id="17410" creationId="{4122A4A2-2D5B-53A0-5C95-48BD24548F27}"/>
          </ac:picMkLst>
        </pc:picChg>
      </pc:sldChg>
      <pc:sldChg chg="addSp modSp mod">
        <pc:chgData name="Samantha Sullivan Sauer" userId="db6c8d62-cc93-4a4e-9e21-89806dc604a0" providerId="ADAL" clId="{BCD6FC16-25AF-4B85-8D21-06B8217FE90B}" dt="2023-02-20T19:16:58.456" v="363" actId="1076"/>
        <pc:sldMkLst>
          <pc:docMk/>
          <pc:sldMk cId="612881794" sldId="334"/>
        </pc:sldMkLst>
        <pc:spChg chg="add mod">
          <ac:chgData name="Samantha Sullivan Sauer" userId="db6c8d62-cc93-4a4e-9e21-89806dc604a0" providerId="ADAL" clId="{BCD6FC16-25AF-4B85-8D21-06B8217FE90B}" dt="2023-02-20T19:16:58.456" v="363" actId="1076"/>
          <ac:spMkLst>
            <pc:docMk/>
            <pc:sldMk cId="612881794" sldId="334"/>
            <ac:spMk id="3" creationId="{B95A68CB-AA95-1784-288D-2EE6F6F26A5E}"/>
          </ac:spMkLst>
        </pc:spChg>
      </pc:sldChg>
      <pc:sldChg chg="addSp delSp modSp mod ord">
        <pc:chgData name="Samantha Sullivan Sauer" userId="db6c8d62-cc93-4a4e-9e21-89806dc604a0" providerId="ADAL" clId="{BCD6FC16-25AF-4B85-8D21-06B8217FE90B}" dt="2023-02-20T19:08:22.759" v="206" actId="1076"/>
        <pc:sldMkLst>
          <pc:docMk/>
          <pc:sldMk cId="167638909" sldId="336"/>
        </pc:sldMkLst>
        <pc:spChg chg="add mod">
          <ac:chgData name="Samantha Sullivan Sauer" userId="db6c8d62-cc93-4a4e-9e21-89806dc604a0" providerId="ADAL" clId="{BCD6FC16-25AF-4B85-8D21-06B8217FE90B}" dt="2023-02-20T19:08:22.759" v="206" actId="1076"/>
          <ac:spMkLst>
            <pc:docMk/>
            <pc:sldMk cId="167638909" sldId="336"/>
            <ac:spMk id="2" creationId="{67CF76CA-E1B3-8B66-D22C-BC228049948C}"/>
          </ac:spMkLst>
        </pc:spChg>
        <pc:spChg chg="del mod">
          <ac:chgData name="Samantha Sullivan Sauer" userId="db6c8d62-cc93-4a4e-9e21-89806dc604a0" providerId="ADAL" clId="{BCD6FC16-25AF-4B85-8D21-06B8217FE90B}" dt="2023-02-14T19:14:13.251" v="6" actId="478"/>
          <ac:spMkLst>
            <pc:docMk/>
            <pc:sldMk cId="167638909" sldId="336"/>
            <ac:spMk id="9" creationId="{F56E29B9-D1DD-34A8-D3C6-9B585EF856C1}"/>
          </ac:spMkLst>
        </pc:spChg>
      </pc:sldChg>
      <pc:sldChg chg="modSp mod">
        <pc:chgData name="Samantha Sullivan Sauer" userId="db6c8d62-cc93-4a4e-9e21-89806dc604a0" providerId="ADAL" clId="{BCD6FC16-25AF-4B85-8D21-06B8217FE90B}" dt="2023-02-14T21:33:31.522" v="189" actId="6549"/>
        <pc:sldMkLst>
          <pc:docMk/>
          <pc:sldMk cId="3209592110" sldId="337"/>
        </pc:sldMkLst>
        <pc:spChg chg="mod">
          <ac:chgData name="Samantha Sullivan Sauer" userId="db6c8d62-cc93-4a4e-9e21-89806dc604a0" providerId="ADAL" clId="{BCD6FC16-25AF-4B85-8D21-06B8217FE90B}" dt="2023-02-14T21:33:31.522" v="189" actId="6549"/>
          <ac:spMkLst>
            <pc:docMk/>
            <pc:sldMk cId="3209592110" sldId="337"/>
            <ac:spMk id="14" creationId="{99BC38D5-BEB5-4873-AD32-2E8E14B9A313}"/>
          </ac:spMkLst>
        </pc:spChg>
        <pc:picChg chg="mod">
          <ac:chgData name="Samantha Sullivan Sauer" userId="db6c8d62-cc93-4a4e-9e21-89806dc604a0" providerId="ADAL" clId="{BCD6FC16-25AF-4B85-8D21-06B8217FE90B}" dt="2023-02-14T19:45:04.168" v="28" actId="13244"/>
          <ac:picMkLst>
            <pc:docMk/>
            <pc:sldMk cId="3209592110" sldId="337"/>
            <ac:picMk id="23556" creationId="{E9175F06-1C1C-21DD-8A0B-C942611346B4}"/>
          </ac:picMkLst>
        </pc:picChg>
      </pc:sldChg>
      <pc:sldChg chg="addSp modSp mod">
        <pc:chgData name="Samantha Sullivan Sauer" userId="db6c8d62-cc93-4a4e-9e21-89806dc604a0" providerId="ADAL" clId="{BCD6FC16-25AF-4B85-8D21-06B8217FE90B}" dt="2023-02-20T19:15:35.308" v="334" actId="1076"/>
        <pc:sldMkLst>
          <pc:docMk/>
          <pc:sldMk cId="3728608422" sldId="339"/>
        </pc:sldMkLst>
        <pc:spChg chg="add mod">
          <ac:chgData name="Samantha Sullivan Sauer" userId="db6c8d62-cc93-4a4e-9e21-89806dc604a0" providerId="ADAL" clId="{BCD6FC16-25AF-4B85-8D21-06B8217FE90B}" dt="2023-02-20T19:15:35.308" v="334" actId="1076"/>
          <ac:spMkLst>
            <pc:docMk/>
            <pc:sldMk cId="3728608422" sldId="339"/>
            <ac:spMk id="2" creationId="{C7CD76DE-2886-15AB-85D8-EE5DDC429593}"/>
          </ac:spMkLst>
        </pc:spChg>
      </pc:sldChg>
      <pc:sldChg chg="addSp modSp mod">
        <pc:chgData name="Samantha Sullivan Sauer" userId="db6c8d62-cc93-4a4e-9e21-89806dc604a0" providerId="ADAL" clId="{BCD6FC16-25AF-4B85-8D21-06B8217FE90B}" dt="2023-02-20T19:15:44.346" v="348" actId="20577"/>
        <pc:sldMkLst>
          <pc:docMk/>
          <pc:sldMk cId="3495700537" sldId="340"/>
        </pc:sldMkLst>
        <pc:spChg chg="add mod">
          <ac:chgData name="Samantha Sullivan Sauer" userId="db6c8d62-cc93-4a4e-9e21-89806dc604a0" providerId="ADAL" clId="{BCD6FC16-25AF-4B85-8D21-06B8217FE90B}" dt="2023-02-20T19:15:40.186" v="336" actId="1076"/>
          <ac:spMkLst>
            <pc:docMk/>
            <pc:sldMk cId="3495700537" sldId="340"/>
            <ac:spMk id="2" creationId="{15A25065-ADDB-6BCB-4912-3112D37169B8}"/>
          </ac:spMkLst>
        </pc:spChg>
        <pc:spChg chg="mod">
          <ac:chgData name="Samantha Sullivan Sauer" userId="db6c8d62-cc93-4a4e-9e21-89806dc604a0" providerId="ADAL" clId="{BCD6FC16-25AF-4B85-8D21-06B8217FE90B}" dt="2023-02-20T19:15:44.346" v="348" actId="20577"/>
          <ac:spMkLst>
            <pc:docMk/>
            <pc:sldMk cId="3495700537" sldId="340"/>
            <ac:spMk id="13" creationId="{18F90ED2-EB94-41FE-B9D8-4361AE33D9B2}"/>
          </ac:spMkLst>
        </pc:spChg>
      </pc:sldChg>
    </pc:docChg>
  </pc:docChgLst>
  <pc:docChgLst>
    <pc:chgData name="Jen Booth" userId="S::jen.booth@georgiancollege.ca::b5dcbe30-1404-44d6-806a-acd31a0909b9" providerId="AD" clId="Web-{ADF11FBF-1D33-5682-7AA0-156F827E8675}"/>
    <pc:docChg chg="modSld">
      <pc:chgData name="Jen Booth" userId="S::jen.booth@georgiancollege.ca::b5dcbe30-1404-44d6-806a-acd31a0909b9" providerId="AD" clId="Web-{ADF11FBF-1D33-5682-7AA0-156F827E8675}" dt="2023-02-25T21:33:13.708" v="14" actId="20577"/>
      <pc:docMkLst>
        <pc:docMk/>
      </pc:docMkLst>
      <pc:sldChg chg="modSp">
        <pc:chgData name="Jen Booth" userId="S::jen.booth@georgiancollege.ca::b5dcbe30-1404-44d6-806a-acd31a0909b9" providerId="AD" clId="Web-{ADF11FBF-1D33-5682-7AA0-156F827E8675}" dt="2023-02-25T21:32:01.956" v="10" actId="20577"/>
        <pc:sldMkLst>
          <pc:docMk/>
          <pc:sldMk cId="3813546371" sldId="284"/>
        </pc:sldMkLst>
        <pc:spChg chg="mod">
          <ac:chgData name="Jen Booth" userId="S::jen.booth@georgiancollege.ca::b5dcbe30-1404-44d6-806a-acd31a0909b9" providerId="AD" clId="Web-{ADF11FBF-1D33-5682-7AA0-156F827E8675}" dt="2023-02-25T21:32:01.956" v="10" actId="20577"/>
          <ac:spMkLst>
            <pc:docMk/>
            <pc:sldMk cId="3813546371" sldId="284"/>
            <ac:spMk id="14" creationId="{99BC38D5-BEB5-4873-AD32-2E8E14B9A313}"/>
          </ac:spMkLst>
        </pc:spChg>
      </pc:sldChg>
      <pc:sldChg chg="modSp">
        <pc:chgData name="Jen Booth" userId="S::jen.booth@georgiancollege.ca::b5dcbe30-1404-44d6-806a-acd31a0909b9" providerId="AD" clId="Web-{ADF11FBF-1D33-5682-7AA0-156F827E8675}" dt="2023-02-25T21:30:18.984" v="6" actId="1076"/>
        <pc:sldMkLst>
          <pc:docMk/>
          <pc:sldMk cId="1927277579" sldId="306"/>
        </pc:sldMkLst>
        <pc:spChg chg="mod">
          <ac:chgData name="Jen Booth" userId="S::jen.booth@georgiancollege.ca::b5dcbe30-1404-44d6-806a-acd31a0909b9" providerId="AD" clId="Web-{ADF11FBF-1D33-5682-7AA0-156F827E8675}" dt="2023-02-25T21:30:18.984" v="6" actId="1076"/>
          <ac:spMkLst>
            <pc:docMk/>
            <pc:sldMk cId="1927277579" sldId="306"/>
            <ac:spMk id="14" creationId="{99BC38D5-BEB5-4873-AD32-2E8E14B9A313}"/>
          </ac:spMkLst>
        </pc:spChg>
        <pc:picChg chg="mod">
          <ac:chgData name="Jen Booth" userId="S::jen.booth@georgiancollege.ca::b5dcbe30-1404-44d6-806a-acd31a0909b9" providerId="AD" clId="Web-{ADF11FBF-1D33-5682-7AA0-156F827E8675}" dt="2023-02-25T21:30:11.796" v="5" actId="1076"/>
          <ac:picMkLst>
            <pc:docMk/>
            <pc:sldMk cId="1927277579" sldId="306"/>
            <ac:picMk id="2" creationId="{17075B31-9648-ADC2-9CFF-114D19BB4D1C}"/>
          </ac:picMkLst>
        </pc:picChg>
      </pc:sldChg>
      <pc:sldChg chg="modSp">
        <pc:chgData name="Jen Booth" userId="S::jen.booth@georgiancollege.ca::b5dcbe30-1404-44d6-806a-acd31a0909b9" providerId="AD" clId="Web-{ADF11FBF-1D33-5682-7AA0-156F827E8675}" dt="2023-02-25T21:31:54.315" v="8" actId="20577"/>
        <pc:sldMkLst>
          <pc:docMk/>
          <pc:sldMk cId="2734815365" sldId="307"/>
        </pc:sldMkLst>
        <pc:spChg chg="mod">
          <ac:chgData name="Jen Booth" userId="S::jen.booth@georgiancollege.ca::b5dcbe30-1404-44d6-806a-acd31a0909b9" providerId="AD" clId="Web-{ADF11FBF-1D33-5682-7AA0-156F827E8675}" dt="2023-02-25T21:31:54.315" v="8" actId="20577"/>
          <ac:spMkLst>
            <pc:docMk/>
            <pc:sldMk cId="2734815365" sldId="307"/>
            <ac:spMk id="14" creationId="{99BC38D5-BEB5-4873-AD32-2E8E14B9A313}"/>
          </ac:spMkLst>
        </pc:spChg>
      </pc:sldChg>
      <pc:sldChg chg="modSp">
        <pc:chgData name="Jen Booth" userId="S::jen.booth@georgiancollege.ca::b5dcbe30-1404-44d6-806a-acd31a0909b9" providerId="AD" clId="Web-{ADF11FBF-1D33-5682-7AA0-156F827E8675}" dt="2023-02-25T21:32:13.581" v="12" actId="20577"/>
        <pc:sldMkLst>
          <pc:docMk/>
          <pc:sldMk cId="3535722077" sldId="308"/>
        </pc:sldMkLst>
        <pc:spChg chg="mod">
          <ac:chgData name="Jen Booth" userId="S::jen.booth@georgiancollege.ca::b5dcbe30-1404-44d6-806a-acd31a0909b9" providerId="AD" clId="Web-{ADF11FBF-1D33-5682-7AA0-156F827E8675}" dt="2023-02-25T21:32:13.581" v="12" actId="20577"/>
          <ac:spMkLst>
            <pc:docMk/>
            <pc:sldMk cId="3535722077" sldId="308"/>
            <ac:spMk id="14" creationId="{99BC38D5-BEB5-4873-AD32-2E8E14B9A313}"/>
          </ac:spMkLst>
        </pc:spChg>
      </pc:sldChg>
      <pc:sldChg chg="modSp">
        <pc:chgData name="Jen Booth" userId="S::jen.booth@georgiancollege.ca::b5dcbe30-1404-44d6-806a-acd31a0909b9" providerId="AD" clId="Web-{ADF11FBF-1D33-5682-7AA0-156F827E8675}" dt="2023-02-25T21:33:13.708" v="14" actId="20577"/>
        <pc:sldMkLst>
          <pc:docMk/>
          <pc:sldMk cId="1475429697" sldId="315"/>
        </pc:sldMkLst>
        <pc:spChg chg="mod">
          <ac:chgData name="Jen Booth" userId="S::jen.booth@georgiancollege.ca::b5dcbe30-1404-44d6-806a-acd31a0909b9" providerId="AD" clId="Web-{ADF11FBF-1D33-5682-7AA0-156F827E8675}" dt="2023-02-25T21:33:13.708" v="14" actId="20577"/>
          <ac:spMkLst>
            <pc:docMk/>
            <pc:sldMk cId="1475429697" sldId="315"/>
            <ac:spMk id="14" creationId="{99BC38D5-BEB5-4873-AD32-2E8E14B9A3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8961-3F57-4AD7-A4F1-CE0EA086B893}" type="datetimeFigureOut">
              <a:rPr lang="en-IN" smtClean="0"/>
              <a:t>25-02-2023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89829-898D-4FA4-B24C-D0967E53D331}" type="slidenum">
              <a:rPr lang="en-IN" smtClean="0"/>
              <a:t>‹#›</a:t>
            </a:fld>
            <a:endParaRPr lang="en-IN"/>
          </a:p>
        </p:txBody>
      </p:sp>
    </p:spTree>
    <p:extLst>
      <p:ext uri="{BB962C8B-B14F-4D97-AF65-F5344CB8AC3E}">
        <p14:creationId xmlns:p14="http://schemas.microsoft.com/office/powerpoint/2010/main" val="7352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a:t>
            </a:fld>
            <a:endParaRPr lang="en-IN"/>
          </a:p>
        </p:txBody>
      </p:sp>
    </p:spTree>
    <p:extLst>
      <p:ext uri="{BB962C8B-B14F-4D97-AF65-F5344CB8AC3E}">
        <p14:creationId xmlns:p14="http://schemas.microsoft.com/office/powerpoint/2010/main" val="377165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10</a:t>
            </a:fld>
            <a:endParaRPr lang="en-IN"/>
          </a:p>
        </p:txBody>
      </p:sp>
    </p:spTree>
    <p:extLst>
      <p:ext uri="{BB962C8B-B14F-4D97-AF65-F5344CB8AC3E}">
        <p14:creationId xmlns:p14="http://schemas.microsoft.com/office/powerpoint/2010/main" val="166932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11</a:t>
            </a:fld>
            <a:endParaRPr lang="en-IN"/>
          </a:p>
        </p:txBody>
      </p:sp>
    </p:spTree>
    <p:extLst>
      <p:ext uri="{BB962C8B-B14F-4D97-AF65-F5344CB8AC3E}">
        <p14:creationId xmlns:p14="http://schemas.microsoft.com/office/powerpoint/2010/main" val="987896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12</a:t>
            </a:fld>
            <a:endParaRPr lang="en-IN"/>
          </a:p>
        </p:txBody>
      </p:sp>
    </p:spTree>
    <p:extLst>
      <p:ext uri="{BB962C8B-B14F-4D97-AF65-F5344CB8AC3E}">
        <p14:creationId xmlns:p14="http://schemas.microsoft.com/office/powerpoint/2010/main" val="6498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13</a:t>
            </a:fld>
            <a:endParaRPr lang="en-IN"/>
          </a:p>
        </p:txBody>
      </p:sp>
    </p:spTree>
    <p:extLst>
      <p:ext uri="{BB962C8B-B14F-4D97-AF65-F5344CB8AC3E}">
        <p14:creationId xmlns:p14="http://schemas.microsoft.com/office/powerpoint/2010/main" val="2401268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14</a:t>
            </a:fld>
            <a:endParaRPr lang="en-IN"/>
          </a:p>
        </p:txBody>
      </p:sp>
    </p:spTree>
    <p:extLst>
      <p:ext uri="{BB962C8B-B14F-4D97-AF65-F5344CB8AC3E}">
        <p14:creationId xmlns:p14="http://schemas.microsoft.com/office/powerpoint/2010/main" val="4144618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15</a:t>
            </a:fld>
            <a:endParaRPr lang="en-IN"/>
          </a:p>
        </p:txBody>
      </p:sp>
    </p:spTree>
    <p:extLst>
      <p:ext uri="{BB962C8B-B14F-4D97-AF65-F5344CB8AC3E}">
        <p14:creationId xmlns:p14="http://schemas.microsoft.com/office/powerpoint/2010/main" val="1350023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16</a:t>
            </a:fld>
            <a:endParaRPr lang="en-IN"/>
          </a:p>
        </p:txBody>
      </p:sp>
    </p:spTree>
    <p:extLst>
      <p:ext uri="{BB962C8B-B14F-4D97-AF65-F5344CB8AC3E}">
        <p14:creationId xmlns:p14="http://schemas.microsoft.com/office/powerpoint/2010/main" val="1524992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17</a:t>
            </a:fld>
            <a:endParaRPr lang="en-IN"/>
          </a:p>
        </p:txBody>
      </p:sp>
    </p:spTree>
    <p:extLst>
      <p:ext uri="{BB962C8B-B14F-4D97-AF65-F5344CB8AC3E}">
        <p14:creationId xmlns:p14="http://schemas.microsoft.com/office/powerpoint/2010/main" val="90908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18</a:t>
            </a:fld>
            <a:endParaRPr lang="en-IN"/>
          </a:p>
        </p:txBody>
      </p:sp>
    </p:spTree>
    <p:extLst>
      <p:ext uri="{BB962C8B-B14F-4D97-AF65-F5344CB8AC3E}">
        <p14:creationId xmlns:p14="http://schemas.microsoft.com/office/powerpoint/2010/main" val="875534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19</a:t>
            </a:fld>
            <a:endParaRPr lang="en-IN"/>
          </a:p>
        </p:txBody>
      </p:sp>
    </p:spTree>
    <p:extLst>
      <p:ext uri="{BB962C8B-B14F-4D97-AF65-F5344CB8AC3E}">
        <p14:creationId xmlns:p14="http://schemas.microsoft.com/office/powerpoint/2010/main" val="140473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a:t>
            </a:fld>
            <a:endParaRPr lang="en-IN"/>
          </a:p>
        </p:txBody>
      </p:sp>
    </p:spTree>
    <p:extLst>
      <p:ext uri="{BB962C8B-B14F-4D97-AF65-F5344CB8AC3E}">
        <p14:creationId xmlns:p14="http://schemas.microsoft.com/office/powerpoint/2010/main" val="3238333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20</a:t>
            </a:fld>
            <a:endParaRPr lang="en-IN"/>
          </a:p>
        </p:txBody>
      </p:sp>
    </p:spTree>
    <p:extLst>
      <p:ext uri="{BB962C8B-B14F-4D97-AF65-F5344CB8AC3E}">
        <p14:creationId xmlns:p14="http://schemas.microsoft.com/office/powerpoint/2010/main" val="3406119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21</a:t>
            </a:fld>
            <a:endParaRPr lang="en-IN"/>
          </a:p>
        </p:txBody>
      </p:sp>
    </p:spTree>
    <p:extLst>
      <p:ext uri="{BB962C8B-B14F-4D97-AF65-F5344CB8AC3E}">
        <p14:creationId xmlns:p14="http://schemas.microsoft.com/office/powerpoint/2010/main" val="3357358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22</a:t>
            </a:fld>
            <a:endParaRPr lang="en-IN"/>
          </a:p>
        </p:txBody>
      </p:sp>
    </p:spTree>
    <p:extLst>
      <p:ext uri="{BB962C8B-B14F-4D97-AF65-F5344CB8AC3E}">
        <p14:creationId xmlns:p14="http://schemas.microsoft.com/office/powerpoint/2010/main" val="2735831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23</a:t>
            </a:fld>
            <a:endParaRPr lang="en-IN"/>
          </a:p>
        </p:txBody>
      </p:sp>
    </p:spTree>
    <p:extLst>
      <p:ext uri="{BB962C8B-B14F-4D97-AF65-F5344CB8AC3E}">
        <p14:creationId xmlns:p14="http://schemas.microsoft.com/office/powerpoint/2010/main" val="1281379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24</a:t>
            </a:fld>
            <a:endParaRPr lang="en-IN"/>
          </a:p>
        </p:txBody>
      </p:sp>
    </p:spTree>
    <p:extLst>
      <p:ext uri="{BB962C8B-B14F-4D97-AF65-F5344CB8AC3E}">
        <p14:creationId xmlns:p14="http://schemas.microsoft.com/office/powerpoint/2010/main" val="177099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25</a:t>
            </a:fld>
            <a:endParaRPr lang="en-IN"/>
          </a:p>
        </p:txBody>
      </p:sp>
    </p:spTree>
    <p:extLst>
      <p:ext uri="{BB962C8B-B14F-4D97-AF65-F5344CB8AC3E}">
        <p14:creationId xmlns:p14="http://schemas.microsoft.com/office/powerpoint/2010/main" val="318385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26</a:t>
            </a:fld>
            <a:endParaRPr lang="en-IN"/>
          </a:p>
        </p:txBody>
      </p:sp>
    </p:spTree>
    <p:extLst>
      <p:ext uri="{BB962C8B-B14F-4D97-AF65-F5344CB8AC3E}">
        <p14:creationId xmlns:p14="http://schemas.microsoft.com/office/powerpoint/2010/main" val="2695538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27</a:t>
            </a:fld>
            <a:endParaRPr lang="en-IN"/>
          </a:p>
        </p:txBody>
      </p:sp>
    </p:spTree>
    <p:extLst>
      <p:ext uri="{BB962C8B-B14F-4D97-AF65-F5344CB8AC3E}">
        <p14:creationId xmlns:p14="http://schemas.microsoft.com/office/powerpoint/2010/main" val="1536191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28</a:t>
            </a:fld>
            <a:endParaRPr lang="en-IN"/>
          </a:p>
        </p:txBody>
      </p:sp>
    </p:spTree>
    <p:extLst>
      <p:ext uri="{BB962C8B-B14F-4D97-AF65-F5344CB8AC3E}">
        <p14:creationId xmlns:p14="http://schemas.microsoft.com/office/powerpoint/2010/main" val="323381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29</a:t>
            </a:fld>
            <a:endParaRPr lang="en-IN"/>
          </a:p>
        </p:txBody>
      </p:sp>
    </p:spTree>
    <p:extLst>
      <p:ext uri="{BB962C8B-B14F-4D97-AF65-F5344CB8AC3E}">
        <p14:creationId xmlns:p14="http://schemas.microsoft.com/office/powerpoint/2010/main" val="271108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3</a:t>
            </a:fld>
            <a:endParaRPr lang="en-IN"/>
          </a:p>
        </p:txBody>
      </p:sp>
    </p:spTree>
    <p:extLst>
      <p:ext uri="{BB962C8B-B14F-4D97-AF65-F5344CB8AC3E}">
        <p14:creationId xmlns:p14="http://schemas.microsoft.com/office/powerpoint/2010/main" val="229401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4</a:t>
            </a:fld>
            <a:endParaRPr lang="en-IN"/>
          </a:p>
        </p:txBody>
      </p:sp>
    </p:spTree>
    <p:extLst>
      <p:ext uri="{BB962C8B-B14F-4D97-AF65-F5344CB8AC3E}">
        <p14:creationId xmlns:p14="http://schemas.microsoft.com/office/powerpoint/2010/main" val="219045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5</a:t>
            </a:fld>
            <a:endParaRPr lang="en-IN"/>
          </a:p>
        </p:txBody>
      </p:sp>
    </p:spTree>
    <p:extLst>
      <p:ext uri="{BB962C8B-B14F-4D97-AF65-F5344CB8AC3E}">
        <p14:creationId xmlns:p14="http://schemas.microsoft.com/office/powerpoint/2010/main" val="60172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6</a:t>
            </a:fld>
            <a:endParaRPr lang="en-IN"/>
          </a:p>
        </p:txBody>
      </p:sp>
    </p:spTree>
    <p:extLst>
      <p:ext uri="{BB962C8B-B14F-4D97-AF65-F5344CB8AC3E}">
        <p14:creationId xmlns:p14="http://schemas.microsoft.com/office/powerpoint/2010/main" val="343180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7</a:t>
            </a:fld>
            <a:endParaRPr lang="en-IN"/>
          </a:p>
        </p:txBody>
      </p:sp>
    </p:spTree>
    <p:extLst>
      <p:ext uri="{BB962C8B-B14F-4D97-AF65-F5344CB8AC3E}">
        <p14:creationId xmlns:p14="http://schemas.microsoft.com/office/powerpoint/2010/main" val="217310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8</a:t>
            </a:fld>
            <a:endParaRPr lang="en-IN"/>
          </a:p>
        </p:txBody>
      </p:sp>
    </p:spTree>
    <p:extLst>
      <p:ext uri="{BB962C8B-B14F-4D97-AF65-F5344CB8AC3E}">
        <p14:creationId xmlns:p14="http://schemas.microsoft.com/office/powerpoint/2010/main" val="178928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9</a:t>
            </a:fld>
            <a:endParaRPr lang="en-IN"/>
          </a:p>
        </p:txBody>
      </p:sp>
    </p:spTree>
    <p:extLst>
      <p:ext uri="{BB962C8B-B14F-4D97-AF65-F5344CB8AC3E}">
        <p14:creationId xmlns:p14="http://schemas.microsoft.com/office/powerpoint/2010/main" val="1389311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A292-76B5-41B4-AFAC-DF00BE7DFD71}"/>
              </a:ext>
            </a:extLst>
          </p:cNvPr>
          <p:cNvSpPr>
            <a:spLocks noGrp="1"/>
          </p:cNvSpPr>
          <p:nvPr>
            <p:ph type="ctrTitle" hasCustomPrompt="1"/>
          </p:nvPr>
        </p:nvSpPr>
        <p:spPr>
          <a:xfrm>
            <a:off x="3102426" y="2240188"/>
            <a:ext cx="5987143" cy="1683657"/>
          </a:xfrm>
          <a:custGeom>
            <a:avLst/>
            <a:gdLst>
              <a:gd name="connsiteX0" fmla="*/ 0 w 5987143"/>
              <a:gd name="connsiteY0" fmla="*/ 0 h 1683657"/>
              <a:gd name="connsiteX1" fmla="*/ 784981 w 5987143"/>
              <a:gd name="connsiteY1" fmla="*/ 0 h 1683657"/>
              <a:gd name="connsiteX2" fmla="*/ 1330476 w 5987143"/>
              <a:gd name="connsiteY2" fmla="*/ 0 h 1683657"/>
              <a:gd name="connsiteX3" fmla="*/ 2055586 w 5987143"/>
              <a:gd name="connsiteY3" fmla="*/ 0 h 1683657"/>
              <a:gd name="connsiteX4" fmla="*/ 2780695 w 5987143"/>
              <a:gd name="connsiteY4" fmla="*/ 0 h 1683657"/>
              <a:gd name="connsiteX5" fmla="*/ 3326191 w 5987143"/>
              <a:gd name="connsiteY5" fmla="*/ 0 h 1683657"/>
              <a:gd name="connsiteX6" fmla="*/ 3991429 w 5987143"/>
              <a:gd name="connsiteY6" fmla="*/ 0 h 1683657"/>
              <a:gd name="connsiteX7" fmla="*/ 4716538 w 5987143"/>
              <a:gd name="connsiteY7" fmla="*/ 0 h 1683657"/>
              <a:gd name="connsiteX8" fmla="*/ 5381776 w 5987143"/>
              <a:gd name="connsiteY8" fmla="*/ 0 h 1683657"/>
              <a:gd name="connsiteX9" fmla="*/ 5987143 w 5987143"/>
              <a:gd name="connsiteY9" fmla="*/ 0 h 1683657"/>
              <a:gd name="connsiteX10" fmla="*/ 5987143 w 5987143"/>
              <a:gd name="connsiteY10" fmla="*/ 510709 h 1683657"/>
              <a:gd name="connsiteX11" fmla="*/ 5987143 w 5987143"/>
              <a:gd name="connsiteY11" fmla="*/ 1088765 h 1683657"/>
              <a:gd name="connsiteX12" fmla="*/ 5987143 w 5987143"/>
              <a:gd name="connsiteY12" fmla="*/ 1683657 h 1683657"/>
              <a:gd name="connsiteX13" fmla="*/ 5321905 w 5987143"/>
              <a:gd name="connsiteY13" fmla="*/ 1683657 h 1683657"/>
              <a:gd name="connsiteX14" fmla="*/ 4776410 w 5987143"/>
              <a:gd name="connsiteY14" fmla="*/ 1683657 h 1683657"/>
              <a:gd name="connsiteX15" fmla="*/ 4051300 w 5987143"/>
              <a:gd name="connsiteY15" fmla="*/ 1683657 h 1683657"/>
              <a:gd name="connsiteX16" fmla="*/ 3266319 w 5987143"/>
              <a:gd name="connsiteY16" fmla="*/ 1683657 h 1683657"/>
              <a:gd name="connsiteX17" fmla="*/ 2541210 w 5987143"/>
              <a:gd name="connsiteY17" fmla="*/ 1683657 h 1683657"/>
              <a:gd name="connsiteX18" fmla="*/ 1816100 w 5987143"/>
              <a:gd name="connsiteY18" fmla="*/ 1683657 h 1683657"/>
              <a:gd name="connsiteX19" fmla="*/ 1031119 w 5987143"/>
              <a:gd name="connsiteY19" fmla="*/ 1683657 h 1683657"/>
              <a:gd name="connsiteX20" fmla="*/ 0 w 5987143"/>
              <a:gd name="connsiteY20" fmla="*/ 1683657 h 1683657"/>
              <a:gd name="connsiteX21" fmla="*/ 0 w 5987143"/>
              <a:gd name="connsiteY21" fmla="*/ 1088765 h 1683657"/>
              <a:gd name="connsiteX22" fmla="*/ 0 w 5987143"/>
              <a:gd name="connsiteY22" fmla="*/ 578056 h 1683657"/>
              <a:gd name="connsiteX23" fmla="*/ 0 w 5987143"/>
              <a:gd name="connsiteY23" fmla="*/ 0 h 16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43" h="1683657" fill="none" extrusionOk="0">
                <a:moveTo>
                  <a:pt x="0" y="0"/>
                </a:moveTo>
                <a:cubicBezTo>
                  <a:pt x="163170" y="17061"/>
                  <a:pt x="570996" y="-38895"/>
                  <a:pt x="784981" y="0"/>
                </a:cubicBezTo>
                <a:cubicBezTo>
                  <a:pt x="998966" y="38895"/>
                  <a:pt x="1189394" y="13495"/>
                  <a:pt x="1330476" y="0"/>
                </a:cubicBezTo>
                <a:cubicBezTo>
                  <a:pt x="1471559" y="-13495"/>
                  <a:pt x="1867224" y="-12625"/>
                  <a:pt x="2055586" y="0"/>
                </a:cubicBezTo>
                <a:cubicBezTo>
                  <a:pt x="2243948" y="12625"/>
                  <a:pt x="2530392" y="-19505"/>
                  <a:pt x="2780695" y="0"/>
                </a:cubicBezTo>
                <a:cubicBezTo>
                  <a:pt x="3030998" y="19505"/>
                  <a:pt x="3172287" y="15401"/>
                  <a:pt x="3326191" y="0"/>
                </a:cubicBezTo>
                <a:cubicBezTo>
                  <a:pt x="3480095" y="-15401"/>
                  <a:pt x="3670712" y="1267"/>
                  <a:pt x="3991429" y="0"/>
                </a:cubicBezTo>
                <a:cubicBezTo>
                  <a:pt x="4312146" y="-1267"/>
                  <a:pt x="4533818" y="-19997"/>
                  <a:pt x="4716538" y="0"/>
                </a:cubicBezTo>
                <a:cubicBezTo>
                  <a:pt x="4899258" y="19997"/>
                  <a:pt x="5107672" y="20852"/>
                  <a:pt x="5381776" y="0"/>
                </a:cubicBezTo>
                <a:cubicBezTo>
                  <a:pt x="5655880" y="-20852"/>
                  <a:pt x="5755378" y="440"/>
                  <a:pt x="5987143" y="0"/>
                </a:cubicBezTo>
                <a:cubicBezTo>
                  <a:pt x="5995359" y="121986"/>
                  <a:pt x="5993707" y="329470"/>
                  <a:pt x="5987143" y="510709"/>
                </a:cubicBezTo>
                <a:cubicBezTo>
                  <a:pt x="5980579" y="691948"/>
                  <a:pt x="6006449" y="821647"/>
                  <a:pt x="5987143" y="1088765"/>
                </a:cubicBezTo>
                <a:cubicBezTo>
                  <a:pt x="5967837" y="1355883"/>
                  <a:pt x="6009080" y="1538051"/>
                  <a:pt x="5987143" y="1683657"/>
                </a:cubicBezTo>
                <a:cubicBezTo>
                  <a:pt x="5811513" y="1650902"/>
                  <a:pt x="5605917" y="1699353"/>
                  <a:pt x="5321905" y="1683657"/>
                </a:cubicBezTo>
                <a:cubicBezTo>
                  <a:pt x="5037893" y="1667961"/>
                  <a:pt x="4964463" y="1658480"/>
                  <a:pt x="4776410" y="1683657"/>
                </a:cubicBezTo>
                <a:cubicBezTo>
                  <a:pt x="4588358" y="1708834"/>
                  <a:pt x="4346707" y="1692372"/>
                  <a:pt x="4051300" y="1683657"/>
                </a:cubicBezTo>
                <a:cubicBezTo>
                  <a:pt x="3755893" y="1674943"/>
                  <a:pt x="3481238" y="1711333"/>
                  <a:pt x="3266319" y="1683657"/>
                </a:cubicBezTo>
                <a:cubicBezTo>
                  <a:pt x="3051400" y="1655981"/>
                  <a:pt x="2774036" y="1660386"/>
                  <a:pt x="2541210" y="1683657"/>
                </a:cubicBezTo>
                <a:cubicBezTo>
                  <a:pt x="2308384" y="1706928"/>
                  <a:pt x="2022455" y="1670725"/>
                  <a:pt x="1816100" y="1683657"/>
                </a:cubicBezTo>
                <a:cubicBezTo>
                  <a:pt x="1609745" y="1696590"/>
                  <a:pt x="1406610" y="1714918"/>
                  <a:pt x="1031119" y="1683657"/>
                </a:cubicBezTo>
                <a:cubicBezTo>
                  <a:pt x="655628" y="1652396"/>
                  <a:pt x="400049" y="1641116"/>
                  <a:pt x="0" y="1683657"/>
                </a:cubicBezTo>
                <a:cubicBezTo>
                  <a:pt x="-13230" y="1487010"/>
                  <a:pt x="8154" y="1209075"/>
                  <a:pt x="0" y="1088765"/>
                </a:cubicBezTo>
                <a:cubicBezTo>
                  <a:pt x="-8154" y="968455"/>
                  <a:pt x="-13888" y="742501"/>
                  <a:pt x="0" y="578056"/>
                </a:cubicBezTo>
                <a:cubicBezTo>
                  <a:pt x="13888" y="413611"/>
                  <a:pt x="20721" y="217675"/>
                  <a:pt x="0" y="0"/>
                </a:cubicBezTo>
                <a:close/>
              </a:path>
              <a:path w="5987143" h="1683657" stroke="0" extrusionOk="0">
                <a:moveTo>
                  <a:pt x="0" y="0"/>
                </a:moveTo>
                <a:cubicBezTo>
                  <a:pt x="213355" y="22296"/>
                  <a:pt x="466402" y="-21389"/>
                  <a:pt x="605367" y="0"/>
                </a:cubicBezTo>
                <a:cubicBezTo>
                  <a:pt x="744332" y="21389"/>
                  <a:pt x="897790" y="53"/>
                  <a:pt x="1090991" y="0"/>
                </a:cubicBezTo>
                <a:cubicBezTo>
                  <a:pt x="1284192" y="-53"/>
                  <a:pt x="1436959" y="31499"/>
                  <a:pt x="1756229" y="0"/>
                </a:cubicBezTo>
                <a:cubicBezTo>
                  <a:pt x="2075499" y="-31499"/>
                  <a:pt x="2116917" y="-18024"/>
                  <a:pt x="2241852" y="0"/>
                </a:cubicBezTo>
                <a:cubicBezTo>
                  <a:pt x="2366787" y="18024"/>
                  <a:pt x="2545096" y="751"/>
                  <a:pt x="2727476" y="0"/>
                </a:cubicBezTo>
                <a:cubicBezTo>
                  <a:pt x="2909856" y="-751"/>
                  <a:pt x="3348607" y="30677"/>
                  <a:pt x="3512457" y="0"/>
                </a:cubicBezTo>
                <a:cubicBezTo>
                  <a:pt x="3676307" y="-30677"/>
                  <a:pt x="3899862" y="-775"/>
                  <a:pt x="4177695" y="0"/>
                </a:cubicBezTo>
                <a:cubicBezTo>
                  <a:pt x="4455528" y="775"/>
                  <a:pt x="4522376" y="16361"/>
                  <a:pt x="4783062" y="0"/>
                </a:cubicBezTo>
                <a:cubicBezTo>
                  <a:pt x="5043748" y="-16361"/>
                  <a:pt x="5505877" y="-46290"/>
                  <a:pt x="5987143" y="0"/>
                </a:cubicBezTo>
                <a:cubicBezTo>
                  <a:pt x="6011720" y="177280"/>
                  <a:pt x="5962388" y="407901"/>
                  <a:pt x="5987143" y="561219"/>
                </a:cubicBezTo>
                <a:cubicBezTo>
                  <a:pt x="6011898" y="714537"/>
                  <a:pt x="5993979" y="844667"/>
                  <a:pt x="5987143" y="1071928"/>
                </a:cubicBezTo>
                <a:cubicBezTo>
                  <a:pt x="5980307" y="1299189"/>
                  <a:pt x="5965156" y="1519892"/>
                  <a:pt x="5987143" y="1683657"/>
                </a:cubicBezTo>
                <a:cubicBezTo>
                  <a:pt x="5760927" y="1666681"/>
                  <a:pt x="5686091" y="1668119"/>
                  <a:pt x="5501519" y="1683657"/>
                </a:cubicBezTo>
                <a:cubicBezTo>
                  <a:pt x="5316947" y="1699195"/>
                  <a:pt x="4950339" y="1662639"/>
                  <a:pt x="4776410" y="1683657"/>
                </a:cubicBezTo>
                <a:cubicBezTo>
                  <a:pt x="4602481" y="1704675"/>
                  <a:pt x="4311953" y="1659438"/>
                  <a:pt x="4111172" y="1683657"/>
                </a:cubicBezTo>
                <a:cubicBezTo>
                  <a:pt x="3910391" y="1707876"/>
                  <a:pt x="3721043" y="1665641"/>
                  <a:pt x="3505805" y="1683657"/>
                </a:cubicBezTo>
                <a:cubicBezTo>
                  <a:pt x="3290567" y="1701673"/>
                  <a:pt x="3149648" y="1697733"/>
                  <a:pt x="3020181" y="1683657"/>
                </a:cubicBezTo>
                <a:cubicBezTo>
                  <a:pt x="2890714" y="1669581"/>
                  <a:pt x="2504095" y="1663833"/>
                  <a:pt x="2295071" y="1683657"/>
                </a:cubicBezTo>
                <a:cubicBezTo>
                  <a:pt x="2086047" y="1703482"/>
                  <a:pt x="2022112" y="1669479"/>
                  <a:pt x="1809448" y="1683657"/>
                </a:cubicBezTo>
                <a:cubicBezTo>
                  <a:pt x="1596784" y="1697835"/>
                  <a:pt x="1516262" y="1705222"/>
                  <a:pt x="1323824" y="1683657"/>
                </a:cubicBezTo>
                <a:cubicBezTo>
                  <a:pt x="1131386" y="1662092"/>
                  <a:pt x="911993" y="1694448"/>
                  <a:pt x="778329" y="1683657"/>
                </a:cubicBezTo>
                <a:cubicBezTo>
                  <a:pt x="644665" y="1672866"/>
                  <a:pt x="219202" y="1656864"/>
                  <a:pt x="0" y="1683657"/>
                </a:cubicBezTo>
                <a:cubicBezTo>
                  <a:pt x="19575" y="1484374"/>
                  <a:pt x="-23500" y="1354994"/>
                  <a:pt x="0" y="1122438"/>
                </a:cubicBezTo>
                <a:cubicBezTo>
                  <a:pt x="23500" y="889882"/>
                  <a:pt x="-18183" y="788003"/>
                  <a:pt x="0" y="527546"/>
                </a:cubicBezTo>
                <a:cubicBezTo>
                  <a:pt x="18183" y="267089"/>
                  <a:pt x="17326" y="236711"/>
                  <a:pt x="0" y="0"/>
                </a:cubicBezTo>
                <a:close/>
              </a:path>
            </a:pathLst>
          </a:custGeom>
          <a:ln w="12700">
            <a:solidFill>
              <a:srgbClr val="9DAEAF"/>
            </a:solidFill>
            <a:extLst>
              <a:ext uri="{C807C97D-BFC1-408E-A445-0C87EB9F89A2}">
                <ask:lineSketchStyleProps xmlns:ask="http://schemas.microsoft.com/office/drawing/2018/sketchyshapes" sd="2692463655">
                  <ask:type>
                    <ask:lineSketchFreehand/>
                  </ask:type>
                </ask:lineSketchStyleProps>
              </a:ext>
            </a:extLst>
          </a:ln>
        </p:spPr>
        <p:txBody>
          <a:bodyPr anchor="ctr">
            <a:normAutofit/>
          </a:bodyPr>
          <a:lstStyle>
            <a:lvl1pPr algn="ctr">
              <a:defRPr sz="4400">
                <a:ln>
                  <a:noFill/>
                </a:ln>
                <a:solidFill>
                  <a:schemeClr val="tx1">
                    <a:lumMod val="75000"/>
                    <a:lumOff val="25000"/>
                  </a:schemeClr>
                </a:solidFill>
              </a:defRPr>
            </a:lvl1pPr>
          </a:lstStyle>
          <a:p>
            <a:r>
              <a:rPr lang="en-US"/>
              <a:t>Chapter Name</a:t>
            </a:r>
            <a:endParaRPr lang="en-IN"/>
          </a:p>
        </p:txBody>
      </p:sp>
      <p:sp>
        <p:nvSpPr>
          <p:cNvPr id="3" name="Subtitle 2">
            <a:extLst>
              <a:ext uri="{FF2B5EF4-FFF2-40B4-BE49-F238E27FC236}">
                <a16:creationId xmlns:a16="http://schemas.microsoft.com/office/drawing/2014/main" id="{3337AF5F-D9EA-FBDD-2C7C-320744CF6F6E}"/>
              </a:ext>
            </a:extLst>
          </p:cNvPr>
          <p:cNvSpPr>
            <a:spLocks noGrp="1"/>
          </p:cNvSpPr>
          <p:nvPr>
            <p:ph type="subTitle" idx="1" hasCustomPrompt="1"/>
          </p:nvPr>
        </p:nvSpPr>
        <p:spPr>
          <a:xfrm>
            <a:off x="2251525" y="4338182"/>
            <a:ext cx="7688943" cy="1603830"/>
          </a:xfrm>
        </p:spPr>
        <p:txBody>
          <a:bodyPr>
            <a:noAutofit/>
          </a:bodyPr>
          <a:lstStyle>
            <a:lvl1pPr marL="0" indent="0" algn="ctr">
              <a:buNone/>
              <a:defRPr sz="1400" i="1" u="none">
                <a:solidFill>
                  <a:srgbClr val="6F2817"/>
                </a:solidFill>
                <a:latin typeface="Arial Narrow" panose="020B060602020203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Slides to accompany Enhanced Chemistry by Adrienne Richards, Samantha Sullivan Sauer, J.R. van Haarlem, Gregory Anderson, David Wegman, </a:t>
            </a:r>
            <a:r>
              <a:rPr lang="en-US" err="1"/>
              <a:t>cfahey</a:t>
            </a:r>
            <a:r>
              <a:rPr lang="en-US"/>
              <a:t>, and Jackie MacDonald</a:t>
            </a:r>
          </a:p>
          <a:p>
            <a:r>
              <a:rPr lang="en-US"/>
              <a:t>Slide design and template by Revathi Mahadevan</a:t>
            </a:r>
          </a:p>
          <a:p>
            <a:r>
              <a:rPr lang="en-US"/>
              <a:t>Funded by VLS </a:t>
            </a:r>
            <a:r>
              <a:rPr lang="en-US" err="1"/>
              <a:t>ecampus</a:t>
            </a:r>
            <a:r>
              <a:rPr lang="en-US"/>
              <a:t> Ontario</a:t>
            </a:r>
          </a:p>
          <a:p>
            <a:r>
              <a:rPr lang="en-US"/>
              <a:t>Licensed under CC-BY 4.0, Except while otherwise noted</a:t>
            </a:r>
            <a:endParaRPr lang="en-IN"/>
          </a:p>
        </p:txBody>
      </p:sp>
    </p:spTree>
    <p:extLst>
      <p:ext uri="{BB962C8B-B14F-4D97-AF65-F5344CB8AC3E}">
        <p14:creationId xmlns:p14="http://schemas.microsoft.com/office/powerpoint/2010/main" val="22828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AD1-2645-F329-9075-6C32A93E40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D1FF83-7550-49A9-7B75-2B7D6FF7E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4880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D39DB-DCC8-0298-1B59-6F9A0E5B9B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735B93-EB6E-61B9-8A57-AB709BC69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053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23AC-385D-E9CA-169D-19033411B02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A3825F-75C5-B93E-FEBC-65945674E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76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CB32-E85B-0FDE-11D0-B0A6F47F0B85}"/>
              </a:ext>
            </a:extLst>
          </p:cNvPr>
          <p:cNvSpPr>
            <a:spLocks noGrp="1"/>
          </p:cNvSpPr>
          <p:nvPr>
            <p:ph type="title"/>
          </p:nvPr>
        </p:nvSpPr>
        <p:spPr>
          <a:xfrm>
            <a:off x="1936377" y="1709738"/>
            <a:ext cx="9411073" cy="2852737"/>
          </a:xfrm>
        </p:spPr>
        <p:txBody>
          <a:bodyPr anchor="b">
            <a:normAutofit/>
          </a:bodyPr>
          <a:lstStyle>
            <a:lvl1pPr>
              <a:defRPr sz="4400">
                <a:solidFill>
                  <a:srgbClr val="567375"/>
                </a:solidFill>
              </a:defRPr>
            </a:lvl1pPr>
          </a:lstStyle>
          <a:p>
            <a:r>
              <a:rPr lang="en-US"/>
              <a:t>Click to edit Master title style</a:t>
            </a:r>
            <a:endParaRPr lang="en-IN"/>
          </a:p>
        </p:txBody>
      </p:sp>
      <p:cxnSp>
        <p:nvCxnSpPr>
          <p:cNvPr id="9" name="Straight Connector 8">
            <a:extLst>
              <a:ext uri="{FF2B5EF4-FFF2-40B4-BE49-F238E27FC236}">
                <a16:creationId xmlns:a16="http://schemas.microsoft.com/office/drawing/2014/main" id="{CBAE23C2-3054-9198-9120-CCBEEAF77112}"/>
              </a:ext>
            </a:extLst>
          </p:cNvPr>
          <p:cNvCxnSpPr/>
          <p:nvPr userDrawn="1"/>
        </p:nvCxnSpPr>
        <p:spPr>
          <a:xfrm>
            <a:off x="1667435" y="2030506"/>
            <a:ext cx="0" cy="2595600"/>
          </a:xfrm>
          <a:prstGeom prst="line">
            <a:avLst/>
          </a:prstGeom>
          <a:ln w="28575">
            <a:solidFill>
              <a:srgbClr val="DF7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744-8ED3-C668-196D-EA9CD19228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48413C-BBD0-05FC-7AD3-6089A00B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C98835-8B38-CEAF-454F-6749D6074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0C89768D-D58C-7734-FD83-358AEB490259}"/>
              </a:ext>
            </a:extLst>
          </p:cNvPr>
          <p:cNvSpPr>
            <a:spLocks noGrp="1"/>
          </p:cNvSpPr>
          <p:nvPr>
            <p:ph type="ftr" sz="quarter" idx="11"/>
          </p:nvPr>
        </p:nvSpPr>
        <p:spPr>
          <a:xfrm>
            <a:off x="4038600" y="6356350"/>
            <a:ext cx="4114800" cy="365125"/>
          </a:xfrm>
          <a:prstGeom prst="rect">
            <a:avLst/>
          </a:prstGeom>
        </p:spPr>
        <p:txBody>
          <a:bodyPr/>
          <a:lstStyle/>
          <a:p>
            <a:r>
              <a:rPr lang="en-US"/>
              <a:t>Enhanced Chemistry, Licensed under CC-BY 4.0</a:t>
            </a:r>
            <a:endParaRPr lang="en-IN"/>
          </a:p>
        </p:txBody>
      </p:sp>
    </p:spTree>
    <p:extLst>
      <p:ext uri="{BB962C8B-B14F-4D97-AF65-F5344CB8AC3E}">
        <p14:creationId xmlns:p14="http://schemas.microsoft.com/office/powerpoint/2010/main" val="415103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5801-08DD-81BE-59A0-75BFFABF45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49E895-EFFB-C61E-80BB-D08C869A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1A8E1-C7CE-E6EE-A745-1E8F9BA85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64B9E10-6980-C5AA-D5C2-6DCAFF79C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2CA52-E223-A0B6-E005-1E525F21B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0110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268C-0055-DBA4-1795-950BEC81513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4842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9606-9E2E-0C85-ED49-87D3A12FE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2E7935-2B0D-B87B-1A74-D49757587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61B5914-3344-009B-2947-D4C478E66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52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E8C4-0A57-F4C0-4FC1-067BA962158E}"/>
              </a:ext>
            </a:extLst>
          </p:cNvPr>
          <p:cNvSpPr>
            <a:spLocks noGrp="1"/>
          </p:cNvSpPr>
          <p:nvPr>
            <p:ph type="title"/>
          </p:nvPr>
        </p:nvSpPr>
        <p:spPr>
          <a:xfrm>
            <a:off x="839788" y="457200"/>
            <a:ext cx="3932237" cy="578224"/>
          </a:xfrm>
        </p:spPr>
        <p:txBody>
          <a:bodyPr anchor="b">
            <a:noAutofit/>
          </a:bodyPr>
          <a:lstStyle>
            <a:lvl1pPr>
              <a:defRPr sz="2800">
                <a:solidFill>
                  <a:srgbClr val="354849"/>
                </a:solidFill>
              </a:defRPr>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B372D7A-B6D5-714F-F6E4-B42131E5A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EE19483-B51A-EEE1-3454-820BF9D63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5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creativecommons.org/licenses/by/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campusontario.pressbooks.pub/enhancedchemistry/"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35C62-7980-05A4-0E3A-58F7CAE0D744}"/>
              </a:ext>
            </a:extLst>
          </p:cNvPr>
          <p:cNvSpPr>
            <a:spLocks noGrp="1"/>
          </p:cNvSpPr>
          <p:nvPr>
            <p:ph type="title"/>
          </p:nvPr>
        </p:nvSpPr>
        <p:spPr>
          <a:xfrm>
            <a:off x="1821544" y="681036"/>
            <a:ext cx="8926286" cy="100965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BBC695-46BB-6F7D-E4EA-CBBC6E75264B}"/>
              </a:ext>
            </a:extLst>
          </p:cNvPr>
          <p:cNvSpPr>
            <a:spLocks noGrp="1"/>
          </p:cNvSpPr>
          <p:nvPr>
            <p:ph type="body" idx="1"/>
          </p:nvPr>
        </p:nvSpPr>
        <p:spPr>
          <a:xfrm>
            <a:off x="1821542" y="1825625"/>
            <a:ext cx="89262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3">
            <a:extLst>
              <a:ext uri="{FF2B5EF4-FFF2-40B4-BE49-F238E27FC236}">
                <a16:creationId xmlns:a16="http://schemas.microsoft.com/office/drawing/2014/main" id="{C45C905C-7421-4E4B-ADAE-706AB9252ADA}"/>
              </a:ext>
            </a:extLst>
          </p:cNvPr>
          <p:cNvSpPr txBox="1">
            <a:spLocks/>
          </p:cNvSpPr>
          <p:nvPr userDrawn="1"/>
        </p:nvSpPr>
        <p:spPr>
          <a:xfrm>
            <a:off x="3594017" y="6350324"/>
            <a:ext cx="6461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hlinkClick r:id="rId14"/>
              </a:rPr>
              <a:t>Enhanced Introductory College Chemistry</a:t>
            </a:r>
            <a:r>
              <a:rPr lang="en-US" sz="1100"/>
              <a:t>, </a:t>
            </a:r>
            <a:r>
              <a:rPr lang="en-US" sz="1100">
                <a:hlinkClick r:id="rId15"/>
              </a:rPr>
              <a:t>CC BY 4.0</a:t>
            </a:r>
            <a:r>
              <a:rPr lang="en-US" sz="1100"/>
              <a:t>, except where otherwise noted.</a:t>
            </a:r>
          </a:p>
        </p:txBody>
      </p:sp>
    </p:spTree>
    <p:extLst>
      <p:ext uri="{BB962C8B-B14F-4D97-AF65-F5344CB8AC3E}">
        <p14:creationId xmlns:p14="http://schemas.microsoft.com/office/powerpoint/2010/main" val="329398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openstax.org/books/chemistry/pages/1-introduction" TargetMode="External"/><Relationship Id="rId4" Type="http://schemas.openxmlformats.org/officeDocument/2006/relationships/hyperlink" Target="https://ecampusontario.pressbooks.pub/enhancedchemist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en.wikipedia.org/wiki/en:public_domain" TargetMode="External"/><Relationship Id="rId5" Type="http://schemas.openxmlformats.org/officeDocument/2006/relationships/hyperlink" Target="https://commons.wikimedia.org/w/index.php?title=User:Sebakoamber&amp;action=edit&amp;redlink=1" TargetMode="External"/><Relationship Id="rId4" Type="http://schemas.openxmlformats.org/officeDocument/2006/relationships/hyperlink" Target="https://commons.wikimedia.org/wiki/File:Borneo_amber_from_Sabah,_Malaysia.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university-physics-volume-2/pages/1-introductio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books.google.com/books?id=h9A_AQAAIAAJ&amp;pg=PA77" TargetMode="External"/><Relationship Id="rId3" Type="http://schemas.openxmlformats.org/officeDocument/2006/relationships/image" Target="../media/image13.jpeg"/><Relationship Id="rId7" Type="http://schemas.openxmlformats.org/officeDocument/2006/relationships/hyperlink" Target="https://commons.wikimedia.org/wiki/File:Braun_cathode_ray_tube_on_stand.jpg"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en.wikipedia.org/wiki/public_domain" TargetMode="External"/><Relationship Id="rId5" Type="http://schemas.openxmlformats.org/officeDocument/2006/relationships/hyperlink" Target="http://nobelprize.org/nobel_prizes/physics/laureates/1906/thomson-bio.html" TargetMode="External"/><Relationship Id="rId4" Type="http://schemas.openxmlformats.org/officeDocument/2006/relationships/hyperlink" Target="https://commons.wikimedia.org/wiki/Joseph_John_Thomson#/media/File:JJ_Thomson_(Nobel).jpg" TargetMode="External"/><Relationship Id="rId9" Type="http://schemas.openxmlformats.org/officeDocument/2006/relationships/hyperlink" Target="https://commons.wikimedia.org/wiki/File:JJ_Thomson_Cathode_Ray_2_explained.sv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jpl.nasa.gov/jpl-image-use-policy" TargetMode="External"/><Relationship Id="rId3" Type="http://schemas.openxmlformats.org/officeDocument/2006/relationships/image" Target="../media/image15.jpeg"/><Relationship Id="rId7" Type="http://schemas.openxmlformats.org/officeDocument/2006/relationships/hyperlink" Target="https://www.nasa.gov/"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photojournal.jpl.nasa.gov/catalog/PIA06193" TargetMode="External"/><Relationship Id="rId5" Type="http://schemas.openxmlformats.org/officeDocument/2006/relationships/hyperlink" Target="https://en.wikipedia.org/wiki/en:public_domain" TargetMode="External"/><Relationship Id="rId10" Type="http://schemas.openxmlformats.org/officeDocument/2006/relationships/hyperlink" Target="https://creativecommons.org/licenses/by/4.0/" TargetMode="External"/><Relationship Id="rId4" Type="http://schemas.openxmlformats.org/officeDocument/2006/relationships/hyperlink" Target="https://commons.wikimedia.org/wiki/File:Jersey_Christmas_pudding_pod%C3%AEn_d%27flieu.jpg" TargetMode="External"/><Relationship Id="rId9" Type="http://schemas.openxmlformats.org/officeDocument/2006/relationships/hyperlink" Target="https://openstax.org/books/chemistry/pages/prefa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astronomy-2e/pages/5-4-the-structure-of-the-at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astronomy-2e/pages/5-4-the-structure-of-the-at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creativecommons.org/licenses/by-nc-sa/3.0/" TargetMode="External"/><Relationship Id="rId5" Type="http://schemas.openxmlformats.org/officeDocument/2006/relationships/hyperlink" Target="https://oli.cmu.edu/" TargetMode="External"/><Relationship Id="rId4" Type="http://schemas.openxmlformats.org/officeDocument/2006/relationships/hyperlink" Target="https://oli.cmu.edu/jcourse/workbook/activity/page?context=df3e405f0a0001dc39163c11cb9784f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campusontario.pressbooks.pub/enhancedchemistry/"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creativecommons.org/licenses/by-nc/4.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astronomy-2e/pages/1-introduc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ecampusontario.pressbooks.pub/enhancedchemistry/"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creativecommons.org/licenses/by-nc-sa/3.0/" TargetMode="External"/><Relationship Id="rId5" Type="http://schemas.openxmlformats.org/officeDocument/2006/relationships/hyperlink" Target="https://2012books.lardbucket.org/books/principles-of-general-chemistry-v1.0/index.html" TargetMode="External"/><Relationship Id="rId4" Type="http://schemas.openxmlformats.org/officeDocument/2006/relationships/hyperlink" Target="https://2012books.lardbucket.org/books/principles-of-general-chemistry-v1.0/s05-06-isotopes-and-atomic-masse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s://en.wikipedia.org/wiki/public_domain" TargetMode="External"/><Relationship Id="rId4" Type="http://schemas.openxmlformats.org/officeDocument/2006/relationships/hyperlink" Target="https://commons.wikimedia.org/wiki/File:Oxygen-182.sv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image" Target="../media/image25.jpeg"/><Relationship Id="rId7" Type="http://schemas.openxmlformats.org/officeDocument/2006/relationships/hyperlink" Target="https://flickr.com/people/25646902@N00"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commons.wikimedia.org/wiki/File:New_Meadowlands_Stadium_Mezz_Corner.jpg" TargetMode="External"/><Relationship Id="rId5" Type="http://schemas.openxmlformats.org/officeDocument/2006/relationships/hyperlink" Target="https://creativecommons.org/licenses/by/4.0/" TargetMode="External"/><Relationship Id="rId10" Type="http://schemas.openxmlformats.org/officeDocument/2006/relationships/hyperlink" Target="https://www.flickr.com/photos/paxson_woelber/" TargetMode="External"/><Relationship Id="rId4" Type="http://schemas.openxmlformats.org/officeDocument/2006/relationships/hyperlink" Target="https://openstax.org/books/chemistry/pages/preface" TargetMode="External"/><Relationship Id="rId9" Type="http://schemas.openxmlformats.org/officeDocument/2006/relationships/hyperlink" Target="https://www.flickr.com/photos/paxson_woelber/9840189575"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image" Target="../media/image5.jpeg"/><Relationship Id="rId7" Type="http://schemas.openxmlformats.org/officeDocument/2006/relationships/hyperlink" Target="https://openstax.org/books/chemistry/pages/prefac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creativecommons.org/licenses/by/2.0/" TargetMode="External"/><Relationship Id="rId5" Type="http://schemas.openxmlformats.org/officeDocument/2006/relationships/hyperlink" Target="https://www.flickr.com/photos/slgc/" TargetMode="External"/><Relationship Id="rId4" Type="http://schemas.openxmlformats.org/officeDocument/2006/relationships/hyperlink" Target="https://www.flickr.com/photos/slgc/6286652858/"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image" Target="../media/image6.jpeg"/><Relationship Id="rId7" Type="http://schemas.openxmlformats.org/officeDocument/2006/relationships/hyperlink" Target="https://openstax.org/books/chemistry/pages/preface"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en.wikipedia.org/wiki/en:public_domain" TargetMode="External"/><Relationship Id="rId5" Type="http://schemas.openxmlformats.org/officeDocument/2006/relationships/hyperlink" Target="https://commons.wikimedia.org/wiki/User:Chemicalinterest" TargetMode="External"/><Relationship Id="rId4" Type="http://schemas.openxmlformats.org/officeDocument/2006/relationships/hyperlink" Target="https://commons.wikimedia.org/wiki/File:Copper(II)_oxide.JP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image" Target="../media/image7.jpeg"/><Relationship Id="rId7" Type="http://schemas.openxmlformats.org/officeDocument/2006/relationships/hyperlink" Target="https://openstax.org/books/chemistry/pages/preface"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creativecommons.org/licenses/by/3.0/" TargetMode="External"/><Relationship Id="rId5" Type="http://schemas.openxmlformats.org/officeDocument/2006/relationships/hyperlink" Target="http://images-of-elements.com/copper.php" TargetMode="External"/><Relationship Id="rId4" Type="http://schemas.openxmlformats.org/officeDocument/2006/relationships/hyperlink" Target="https://images-of-elements.com/copper-crystal-2.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ommons.wikimedia.org/wiki/User:Walkerma" TargetMode="External"/><Relationship Id="rId3" Type="http://schemas.openxmlformats.org/officeDocument/2006/relationships/image" Target="../media/image8.jpeg"/><Relationship Id="rId7" Type="http://schemas.openxmlformats.org/officeDocument/2006/relationships/hyperlink" Target="https://commons.wikimedia.org/wiki/File:Copper(II)_chloride.jp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en.wikipedia.org/wiki/en:public_domain" TargetMode="External"/><Relationship Id="rId5" Type="http://schemas.openxmlformats.org/officeDocument/2006/relationships/hyperlink" Target="https://commons.wikimedia.org/wiki/User:Benjah-bmm27" TargetMode="External"/><Relationship Id="rId10" Type="http://schemas.openxmlformats.org/officeDocument/2006/relationships/hyperlink" Target="https://creativecommons.org/licenses/by/4.0/" TargetMode="External"/><Relationship Id="rId4" Type="http://schemas.openxmlformats.org/officeDocument/2006/relationships/hyperlink" Target="https://commons.wikimedia.org/wiki/File:Copper(I)-chloride-sample.jpg" TargetMode="External"/><Relationship Id="rId9" Type="http://schemas.openxmlformats.org/officeDocument/2006/relationships/hyperlink" Target="https://openstax.org/books/chemistry/pages/prefa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university-physics-volume-2/pages/5-1-electric-char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university-physics-volume-2/pages/5-1-electric-char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5B1E-B1FF-4974-987F-4B07EDA86B60}"/>
              </a:ext>
            </a:extLst>
          </p:cNvPr>
          <p:cNvSpPr>
            <a:spLocks noGrp="1"/>
          </p:cNvSpPr>
          <p:nvPr>
            <p:ph type="ctrTitle"/>
          </p:nvPr>
        </p:nvSpPr>
        <p:spPr>
          <a:xfrm>
            <a:off x="2717074" y="1410832"/>
            <a:ext cx="7916089" cy="1687242"/>
          </a:xfrm>
          <a:ln>
            <a:noFill/>
          </a:ln>
        </p:spPr>
        <p:txBody>
          <a:bodyPr>
            <a:normAutofit fontScale="90000"/>
          </a:bodyPr>
          <a:lstStyle/>
          <a:p>
            <a:pPr algn="l"/>
            <a:r>
              <a:rPr lang="en-IN" sz="5400" spc="300">
                <a:solidFill>
                  <a:srgbClr val="354849"/>
                </a:solidFill>
              </a:rPr>
              <a:t>Chapter 5</a:t>
            </a:r>
            <a:br>
              <a:rPr lang="en-IN" sz="4800" spc="300">
                <a:solidFill>
                  <a:srgbClr val="354849"/>
                </a:solidFill>
              </a:rPr>
            </a:br>
            <a:r>
              <a:rPr lang="en-US" spc="300">
                <a:solidFill>
                  <a:srgbClr val="354849"/>
                </a:solidFill>
              </a:rPr>
              <a:t>Introductory Atomic Theory And Structure</a:t>
            </a:r>
            <a:endParaRPr lang="en-IN" sz="4800" spc="300">
              <a:solidFill>
                <a:srgbClr val="354849"/>
              </a:solidFill>
            </a:endParaRPr>
          </a:p>
        </p:txBody>
      </p:sp>
      <p:sp>
        <p:nvSpPr>
          <p:cNvPr id="3" name="Subtitle 2">
            <a:extLst>
              <a:ext uri="{FF2B5EF4-FFF2-40B4-BE49-F238E27FC236}">
                <a16:creationId xmlns:a16="http://schemas.microsoft.com/office/drawing/2014/main" id="{31F137CD-49BF-D51B-00D1-5497F31C37AB}"/>
              </a:ext>
            </a:extLst>
          </p:cNvPr>
          <p:cNvSpPr>
            <a:spLocks noGrp="1"/>
          </p:cNvSpPr>
          <p:nvPr>
            <p:ph type="subTitle" idx="1"/>
          </p:nvPr>
        </p:nvSpPr>
        <p:spPr>
          <a:xfrm>
            <a:off x="2717074" y="3429000"/>
            <a:ext cx="8098971" cy="2018168"/>
          </a:xfrm>
        </p:spPr>
        <p:txBody>
          <a:bodyPr>
            <a:normAutofit lnSpcReduction="10000"/>
          </a:bodyPr>
          <a:lstStyle/>
          <a:p>
            <a:pPr algn="l">
              <a:lnSpc>
                <a:spcPct val="120000"/>
              </a:lnSpc>
            </a:pPr>
            <a:r>
              <a:rPr lang="en-US" sz="1300" i="0">
                <a:solidFill>
                  <a:srgbClr val="354849"/>
                </a:solidFill>
                <a:latin typeface="Arial" panose="020B0604020202020204" pitchFamily="34" charset="0"/>
              </a:rPr>
              <a:t>Slides to accompany Enhanced Introductory College Chemistry by Gregory Anderson, Caryn Fahey, J.R. van Haarlem, Jackie MacDonald, Adrienne Richards, Samantha Sullivan Sauer, and David Wegman</a:t>
            </a:r>
          </a:p>
          <a:p>
            <a:pPr algn="l">
              <a:lnSpc>
                <a:spcPct val="120000"/>
              </a:lnSpc>
            </a:pPr>
            <a:r>
              <a:rPr lang="en-US" sz="1300" i="0">
                <a:solidFill>
                  <a:srgbClr val="354849"/>
                </a:solidFill>
                <a:latin typeface="Arial" panose="020B0604020202020204" pitchFamily="34" charset="0"/>
              </a:rPr>
              <a:t>Slide design and template by Revathi Mahadevan</a:t>
            </a:r>
          </a:p>
          <a:p>
            <a:pPr algn="l">
              <a:lnSpc>
                <a:spcPct val="120000"/>
              </a:lnSpc>
            </a:pPr>
            <a:r>
              <a:rPr lang="en-US" sz="1300" i="0">
                <a:solidFill>
                  <a:srgbClr val="354849"/>
                </a:solidFill>
                <a:latin typeface="Arial" panose="020B0604020202020204" pitchFamily="34" charset="0"/>
              </a:rPr>
              <a:t>Except where otherwise noted, images, tables &amp; diagrams are reused from </a:t>
            </a:r>
            <a:r>
              <a:rPr lang="en-US" sz="1300" i="0">
                <a:solidFill>
                  <a:srgbClr val="354849"/>
                </a:solidFill>
                <a:latin typeface="Arial" panose="020B0604020202020204" pitchFamily="34" charset="0"/>
                <a:hlinkClick r:id="rId4">
                  <a:extLst>
                    <a:ext uri="{A12FA001-AC4F-418D-AE19-62706E023703}">
                      <ahyp:hlinkClr xmlns:ahyp="http://schemas.microsoft.com/office/drawing/2018/hyperlinkcolor" val="tx"/>
                    </a:ext>
                  </a:extLst>
                </a:hlinkClick>
              </a:rPr>
              <a:t>Enhanced Introductory College Chemistry</a:t>
            </a:r>
            <a:r>
              <a:rPr lang="en-US" sz="1300" i="0">
                <a:solidFill>
                  <a:srgbClr val="354849"/>
                </a:solidFill>
                <a:latin typeface="Arial" panose="020B0604020202020204" pitchFamily="34" charset="0"/>
              </a:rPr>
              <a:t>, a derivative of </a:t>
            </a:r>
            <a:r>
              <a:rPr lang="en-US" sz="1300" i="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 </a:t>
            </a:r>
            <a:r>
              <a:rPr lang="en-US" sz="1300" i="0" err="1">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Stax</a:t>
            </a:r>
            <a:r>
              <a:rPr lang="en-US" sz="1300" i="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a:t>
            </a:r>
            <a:r>
              <a:rPr lang="en-US" sz="1300" i="0">
                <a:solidFill>
                  <a:srgbClr val="354849"/>
                </a:solidFill>
                <a:latin typeface="Arial" panose="020B0604020202020204" pitchFamily="34" charset="0"/>
              </a:rPr>
              <a:t> by Paul Flowers, Klaus </a:t>
            </a:r>
            <a:r>
              <a:rPr lang="en-US" sz="1300" i="0" err="1">
                <a:solidFill>
                  <a:srgbClr val="354849"/>
                </a:solidFill>
                <a:latin typeface="Arial" panose="020B0604020202020204" pitchFamily="34" charset="0"/>
              </a:rPr>
              <a:t>Theopold</a:t>
            </a:r>
            <a:r>
              <a:rPr lang="en-US" sz="1300" i="0">
                <a:solidFill>
                  <a:srgbClr val="354849"/>
                </a:solidFill>
                <a:latin typeface="Arial" panose="020B0604020202020204" pitchFamily="34" charset="0"/>
              </a:rPr>
              <a:t>, Richard Langley &amp; William R. Robinson and is licensed under </a:t>
            </a:r>
            <a:r>
              <a:rPr lang="en-US" sz="1300" i="0">
                <a:solidFill>
                  <a:srgbClr val="354849"/>
                </a:solidFill>
                <a:latin typeface="Arial" panose="020B0604020202020204" pitchFamily="34" charset="0"/>
                <a:hlinkClick r:id="rId6">
                  <a:extLst>
                    <a:ext uri="{A12FA001-AC4F-418D-AE19-62706E023703}">
                      <ahyp:hlinkClr xmlns:ahyp="http://schemas.microsoft.com/office/drawing/2018/hyperlinkcolor" val="tx"/>
                    </a:ext>
                  </a:extLst>
                </a:hlinkClick>
              </a:rPr>
              <a:t>CC BY 4.0</a:t>
            </a:r>
            <a:r>
              <a:rPr lang="en-US" sz="1300" i="0">
                <a:solidFill>
                  <a:srgbClr val="354849"/>
                </a:solidFill>
                <a:latin typeface="Arial" panose="020B0604020202020204" pitchFamily="34" charset="0"/>
              </a:rPr>
              <a:t>. ​Access for free at </a:t>
            </a:r>
            <a:r>
              <a:rPr lang="en-US" sz="1300" i="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(OpenStax)</a:t>
            </a:r>
            <a:r>
              <a:rPr lang="en-US" sz="1300" i="0">
                <a:solidFill>
                  <a:srgbClr val="354849"/>
                </a:solidFill>
                <a:latin typeface="Arial" panose="020B0604020202020204" pitchFamily="34" charset="0"/>
              </a:rPr>
              <a:t>​</a:t>
            </a:r>
          </a:p>
          <a:p>
            <a:pPr algn="l">
              <a:lnSpc>
                <a:spcPct val="120000"/>
              </a:lnSpc>
            </a:pPr>
            <a:r>
              <a:rPr lang="en-US" sz="1300" i="0">
                <a:solidFill>
                  <a:srgbClr val="354849"/>
                </a:solidFill>
                <a:latin typeface="Arial" panose="020B0604020202020204" pitchFamily="34" charset="0"/>
              </a:rPr>
              <a:t>Slides are licensed under CC-BY 4.0, Except while otherwise noted</a:t>
            </a:r>
            <a:endParaRPr lang="en-IN" sz="1300" i="0">
              <a:solidFill>
                <a:srgbClr val="354849"/>
              </a:solidFill>
              <a:latin typeface="Arial" panose="020B0604020202020204" pitchFamily="34" charset="0"/>
            </a:endParaRPr>
          </a:p>
          <a:p>
            <a:pPr algn="l"/>
            <a:endParaRPr lang="en-IN">
              <a:solidFill>
                <a:srgbClr val="354849"/>
              </a:solidFill>
            </a:endParaRPr>
          </a:p>
        </p:txBody>
      </p:sp>
      <p:cxnSp>
        <p:nvCxnSpPr>
          <p:cNvPr id="6" name="Straight Connector 5">
            <a:extLst>
              <a:ext uri="{FF2B5EF4-FFF2-40B4-BE49-F238E27FC236}">
                <a16:creationId xmlns:a16="http://schemas.microsoft.com/office/drawing/2014/main" id="{ED914AB6-07F4-CE81-3DFC-510298744853}"/>
              </a:ext>
              <a:ext uri="{C183D7F6-B498-43B3-948B-1728B52AA6E4}">
                <adec:decorative xmlns:adec="http://schemas.microsoft.com/office/drawing/2017/decorative" val="1"/>
              </a:ext>
            </a:extLst>
          </p:cNvPr>
          <p:cNvCxnSpPr>
            <a:cxnSpLocks/>
          </p:cNvCxnSpPr>
          <p:nvPr/>
        </p:nvCxnSpPr>
        <p:spPr>
          <a:xfrm>
            <a:off x="2560321" y="1809205"/>
            <a:ext cx="0" cy="3344092"/>
          </a:xfrm>
          <a:prstGeom prst="line">
            <a:avLst/>
          </a:prstGeom>
          <a:ln w="28575">
            <a:solidFill>
              <a:srgbClr val="5673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7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5.2c</a:t>
            </a:r>
          </a:p>
        </p:txBody>
      </p:sp>
      <p:pic>
        <p:nvPicPr>
          <p:cNvPr id="2" name="Picture 2" descr="A photograph of a piece of gold-colored amber that has been rubbed and polished to a smooth, rounded shape.">
            <a:extLst>
              <a:ext uri="{FF2B5EF4-FFF2-40B4-BE49-F238E27FC236}">
                <a16:creationId xmlns:a16="http://schemas.microsoft.com/office/drawing/2014/main" id="{922CCADE-58F6-A986-517C-D9075D3A4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673" y="1028700"/>
            <a:ext cx="6672649"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67516" y="5248275"/>
            <a:ext cx="9466490" cy="1064302"/>
          </a:xfrm>
        </p:spPr>
        <p:txBody>
          <a:bodyPr>
            <a:noAutofit/>
          </a:bodyPr>
          <a:lstStyle/>
          <a:p>
            <a:pPr>
              <a:lnSpc>
                <a:spcPct val="100000"/>
              </a:lnSpc>
            </a:pPr>
            <a:r>
              <a:rPr lang="en-US" b="1" dirty="0"/>
              <a:t>Figure 5.2c</a:t>
            </a:r>
            <a:r>
              <a:rPr lang="en-US" dirty="0"/>
              <a:t> Image of Borneo Amber:  Borneo amber is mined in Sabah, Malaysia, from shale-sandstone-mudstone veins. When a piece of amber is rubbed with a piece of fur, the amber gains more negative charge, giving it a net negative charge. At the same time, the fur, having lost what we now know to be called electrons, becomes positively charged. (credit: </a:t>
            </a:r>
            <a:r>
              <a:rPr lang="en-US" dirty="0">
                <a:hlinkClick r:id="rId4"/>
              </a:rPr>
              <a:t>work</a:t>
            </a:r>
            <a:r>
              <a:rPr lang="en-US" dirty="0"/>
              <a:t> by </a:t>
            </a:r>
            <a:r>
              <a:rPr lang="en-US" dirty="0" err="1">
                <a:hlinkClick r:id="rId5"/>
              </a:rPr>
              <a:t>Sebakoamber</a:t>
            </a:r>
            <a:r>
              <a:rPr lang="en-US" dirty="0"/>
              <a:t>, </a:t>
            </a:r>
            <a:r>
              <a:rPr lang="en-US" dirty="0">
                <a:hlinkClick r:id="rId6"/>
              </a:rPr>
              <a:t>PD</a:t>
            </a:r>
            <a:r>
              <a:rPr lang="en-US" dirty="0"/>
              <a:t>)</a:t>
            </a:r>
            <a:endParaRPr lang="en-US" sz="1300" dirty="0"/>
          </a:p>
        </p:txBody>
      </p:sp>
    </p:spTree>
    <p:extLst>
      <p:ext uri="{BB962C8B-B14F-4D97-AF65-F5344CB8AC3E}">
        <p14:creationId xmlns:p14="http://schemas.microsoft.com/office/powerpoint/2010/main" val="277223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5.2d</a:t>
            </a:r>
          </a:p>
        </p:txBody>
      </p:sp>
      <p:pic>
        <p:nvPicPr>
          <p:cNvPr id="2" name="Picture 2" descr="Schematic labelled ( a ) shows an amber with two plus signs and two negative signs, and an overall net charge of zero is written above the amber. To the right of the amber is a piece of a cloth, which has three plus signs and three negative signs, and an overall net charge of zero is indicated above the cloth. The middle image labelled ( b ) shows the amber and cloth being rubbed together and two arrows point from cloth to the amber. The right image labelled ( c ) pictures the amber with two positive charges, four negative charges and a net charge of negative two written above it. The cloth has three plus signs and one negative sign and a net charge of plus 2 written above it.">
            <a:extLst>
              <a:ext uri="{FF2B5EF4-FFF2-40B4-BE49-F238E27FC236}">
                <a16:creationId xmlns:a16="http://schemas.microsoft.com/office/drawing/2014/main" id="{55B77490-9FC6-4846-4E06-3C3FA341C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80" y="752557"/>
            <a:ext cx="1116544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250026" y="4868762"/>
            <a:ext cx="9796723" cy="1751037"/>
          </a:xfrm>
        </p:spPr>
        <p:txBody>
          <a:bodyPr vert="horz" lIns="91440" tIns="45720" rIns="91440" bIns="45720" rtlCol="0" anchor="t">
            <a:noAutofit/>
          </a:bodyPr>
          <a:lstStyle/>
          <a:p>
            <a:pPr>
              <a:lnSpc>
                <a:spcPct val="100000"/>
              </a:lnSpc>
            </a:pPr>
            <a:r>
              <a:rPr lang="en-US" sz="1500" b="1">
                <a:latin typeface="Arial"/>
                <a:cs typeface="Arial"/>
              </a:rPr>
              <a:t>Figure 5.2d </a:t>
            </a:r>
            <a:r>
              <a:rPr lang="en-US" sz="1500">
                <a:latin typeface="Arial"/>
                <a:cs typeface="Arial"/>
              </a:rPr>
              <a:t>Visual of Attractive Forces: When materials are rubbed together, charges can be separated, particularly if one material has a greater affinity for electrons than another. (a) Both the amber and cloth are originally neutral, with equal positive and negative charges. Only a tiny fraction of the charges are involved, and only a few of them are shown here. (b) When rubbed together, some negative charge is transferred to the amber, leaving the cloth with a net positive charge. (c) When separated, the amber and cloth now have net charges, but the absolute value of the net positive and negative charges will be equal. </a:t>
            </a:r>
            <a:r>
              <a:rPr lang="en-US" sz="1500">
                <a:effectLst/>
                <a:latin typeface="Arial"/>
                <a:ea typeface="Calibri" panose="020F0502020204030204" pitchFamily="34" charset="0"/>
                <a:cs typeface="Arial"/>
              </a:rPr>
              <a:t>(credit: </a:t>
            </a:r>
            <a:r>
              <a:rPr lang="en-US" sz="1500" i="1" u="sng">
                <a:solidFill>
                  <a:srgbClr val="0563C1"/>
                </a:solidFill>
                <a:latin typeface="Arial"/>
                <a:cs typeface="Arial"/>
                <a:hlinkClick r:id="rId4"/>
              </a:rPr>
              <a:t>University Physics Volume 2 </a:t>
            </a:r>
            <a:r>
              <a:rPr lang="en-US" sz="1500" i="1" u="sng">
                <a:solidFill>
                  <a:srgbClr val="0563C1"/>
                </a:solidFill>
                <a:effectLst/>
                <a:latin typeface="Arial"/>
                <a:ea typeface="Calibri" panose="020F0502020204030204" pitchFamily="34" charset="0"/>
                <a:cs typeface="Arial"/>
                <a:hlinkClick r:id="rId4"/>
              </a:rPr>
              <a:t>(OpenStax)</a:t>
            </a:r>
            <a:r>
              <a:rPr lang="en-US" sz="1500">
                <a:effectLst/>
                <a:latin typeface="Arial"/>
                <a:ea typeface="Calibri" panose="020F0502020204030204" pitchFamily="34" charset="0"/>
                <a:cs typeface="Arial"/>
              </a:rPr>
              <a:t>, </a:t>
            </a:r>
            <a:r>
              <a:rPr lang="en-US" sz="1500" u="sng">
                <a:solidFill>
                  <a:srgbClr val="0563C1"/>
                </a:solidFill>
                <a:effectLst/>
                <a:latin typeface="Arial"/>
                <a:ea typeface="Calibri" panose="020F0502020204030204" pitchFamily="34" charset="0"/>
                <a:cs typeface="Arial"/>
                <a:hlinkClick r:id="rId5"/>
              </a:rPr>
              <a:t>CC BY 4.0</a:t>
            </a:r>
            <a:r>
              <a:rPr lang="en-US" sz="1500">
                <a:effectLst/>
                <a:latin typeface="Arial"/>
                <a:ea typeface="Calibri" panose="020F0502020204030204" pitchFamily="34" charset="0"/>
                <a:cs typeface="Arial"/>
              </a:rPr>
              <a:t>.)</a:t>
            </a:r>
          </a:p>
        </p:txBody>
      </p:sp>
    </p:spTree>
    <p:extLst>
      <p:ext uri="{BB962C8B-B14F-4D97-AF65-F5344CB8AC3E}">
        <p14:creationId xmlns:p14="http://schemas.microsoft.com/office/powerpoint/2010/main" val="133639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5.3a</a:t>
            </a:r>
          </a:p>
        </p:txBody>
      </p:sp>
      <p:pic>
        <p:nvPicPr>
          <p:cNvPr id="2" name="Picture 2" descr="A headshot photograph of J. J. Thomson working at a desk, a cathode ray tube, and the parts of a cathode ray tube are pictured. The cathode ray tube consists of a cathode and an anode. The cathode, which has a negative charge, is located in a small bulb of glass on the left side of the cathode ray tube. To the left of the cathode it says “High voltage” and indicates a positive and negative charge. The anode, which has a positive charge, is located to the right of the cathode. Two charged plates are located to the right of the anode, and are connected to a battery and two magnets. The magnets are labeled “S” and “N.” A cathode ray is generated from the cathode, travels through the anode and into a wider part of the cathode ray tube, where it travels between a positively charged electrode plate and a negatively charged electrode plate. The ray bends upward and continues to travel until it hits the wide part of the tube on the right. The rightmost end of the tube contains a printed scale that allows one to measure how much the ray was deflected.">
            <a:extLst>
              <a:ext uri="{FF2B5EF4-FFF2-40B4-BE49-F238E27FC236}">
                <a16:creationId xmlns:a16="http://schemas.microsoft.com/office/drawing/2014/main" id="{698A3834-6DAD-8376-D4A4-B7DCCB18F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058" y="835858"/>
            <a:ext cx="5877878"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57990" y="5017333"/>
            <a:ext cx="9590315" cy="1702315"/>
          </a:xfrm>
        </p:spPr>
        <p:txBody>
          <a:bodyPr vert="horz" lIns="91440" tIns="45720" rIns="91440" bIns="45720" rtlCol="0" anchor="t">
            <a:noAutofit/>
          </a:bodyPr>
          <a:lstStyle/>
          <a:p>
            <a:pPr>
              <a:lnSpc>
                <a:spcPct val="100000"/>
              </a:lnSpc>
            </a:pPr>
            <a:r>
              <a:rPr lang="en-US" sz="1400" b="1" dirty="0">
                <a:latin typeface="Arial"/>
                <a:cs typeface="Arial"/>
              </a:rPr>
              <a:t>Figure 5.3a </a:t>
            </a:r>
            <a:r>
              <a:rPr lang="en-US" sz="1400" dirty="0">
                <a:latin typeface="Arial"/>
                <a:cs typeface="Arial"/>
              </a:rPr>
              <a:t>Thomson Cathode Ray Experiments: (a) J. J. Thomson produced a visible beam in a cathode ray tube. (b) This is an early cathode ray tube, invented in 1897 by Ferdinand Braun. (c) In the cathode ray, the beam (shown in yellow) comes from the cathode and is accelerated past the anode toward a fluorescent scale at the end of the tube. Simultaneous deflections by applied electric and magnetic fields permitted Thomson to calculate the mass-to-charge ratio of the particles composing the cathode ray. (credit a: modification of </a:t>
            </a:r>
            <a:r>
              <a:rPr lang="en-US" sz="1400" dirty="0">
                <a:latin typeface="Arial"/>
                <a:cs typeface="Arial"/>
                <a:hlinkClick r:id="rId4"/>
              </a:rPr>
              <a:t>work</a:t>
            </a:r>
            <a:r>
              <a:rPr lang="en-US" sz="1400" dirty="0">
                <a:latin typeface="Arial"/>
                <a:cs typeface="Arial"/>
              </a:rPr>
              <a:t> by </a:t>
            </a:r>
            <a:r>
              <a:rPr lang="en-US" sz="1400" dirty="0">
                <a:latin typeface="Arial"/>
                <a:cs typeface="Arial"/>
                <a:hlinkClick r:id="rId5"/>
              </a:rPr>
              <a:t>Nobel Foundation</a:t>
            </a:r>
            <a:r>
              <a:rPr lang="en-US" sz="1400" dirty="0">
                <a:latin typeface="Arial"/>
                <a:cs typeface="Arial"/>
              </a:rPr>
              <a:t>, </a:t>
            </a:r>
            <a:r>
              <a:rPr lang="en-US" sz="1400" dirty="0">
                <a:latin typeface="Arial"/>
                <a:cs typeface="Arial"/>
                <a:hlinkClick r:id="rId6"/>
              </a:rPr>
              <a:t>PD</a:t>
            </a:r>
            <a:r>
              <a:rPr lang="en-US" sz="1400" dirty="0">
                <a:latin typeface="Arial"/>
                <a:cs typeface="Arial"/>
              </a:rPr>
              <a:t>; credit b: modification of </a:t>
            </a:r>
            <a:r>
              <a:rPr lang="en-US" sz="1400" dirty="0">
                <a:latin typeface="Arial"/>
                <a:cs typeface="Arial"/>
                <a:hlinkClick r:id="rId7"/>
              </a:rPr>
              <a:t>work</a:t>
            </a:r>
            <a:r>
              <a:rPr lang="en-US" sz="1400" dirty="0">
                <a:latin typeface="Arial"/>
                <a:cs typeface="Arial"/>
              </a:rPr>
              <a:t> by </a:t>
            </a:r>
            <a:r>
              <a:rPr lang="en-US" sz="1400" dirty="0">
                <a:latin typeface="Arial"/>
                <a:cs typeface="Arial"/>
                <a:hlinkClick r:id="rId8"/>
              </a:rPr>
              <a:t>Eugen </a:t>
            </a:r>
            <a:r>
              <a:rPr lang="en-US" sz="1400" dirty="0" err="1">
                <a:latin typeface="Arial"/>
                <a:cs typeface="Arial"/>
                <a:hlinkClick r:id="rId8"/>
              </a:rPr>
              <a:t>Nesper</a:t>
            </a:r>
            <a:r>
              <a:rPr lang="en-US" sz="1400" dirty="0">
                <a:latin typeface="Arial"/>
                <a:cs typeface="Arial"/>
              </a:rPr>
              <a:t>, </a:t>
            </a:r>
            <a:r>
              <a:rPr lang="en-US" sz="1400" dirty="0">
                <a:latin typeface="Arial"/>
                <a:cs typeface="Arial"/>
                <a:hlinkClick r:id="rId6"/>
              </a:rPr>
              <a:t>PD</a:t>
            </a:r>
            <a:r>
              <a:rPr lang="en-US" sz="1400" dirty="0">
                <a:latin typeface="Arial"/>
                <a:cs typeface="Arial"/>
              </a:rPr>
              <a:t>; credit c: modification of </a:t>
            </a:r>
            <a:r>
              <a:rPr lang="en-US" sz="1400" dirty="0">
                <a:latin typeface="Arial"/>
                <a:cs typeface="Arial"/>
                <a:hlinkClick r:id="rId9"/>
              </a:rPr>
              <a:t>work</a:t>
            </a:r>
            <a:r>
              <a:rPr lang="en-US" sz="1400" dirty="0">
                <a:latin typeface="Arial"/>
                <a:cs typeface="Arial"/>
              </a:rPr>
              <a:t> by </a:t>
            </a:r>
            <a:r>
              <a:rPr lang="en-US" sz="1400" dirty="0" err="1">
                <a:latin typeface="Arial"/>
                <a:cs typeface="Arial"/>
              </a:rPr>
              <a:t>Kurzon</a:t>
            </a:r>
            <a:r>
              <a:rPr lang="en-US" sz="1400" dirty="0">
                <a:latin typeface="Arial"/>
                <a:cs typeface="Arial"/>
              </a:rPr>
              <a:t>, </a:t>
            </a:r>
            <a:r>
              <a:rPr lang="en-US" sz="1400" dirty="0">
                <a:latin typeface="Arial"/>
                <a:cs typeface="Arial"/>
                <a:hlinkClick r:id="rId6"/>
              </a:rPr>
              <a:t>PD</a:t>
            </a:r>
            <a:r>
              <a:rPr lang="en-US" sz="1400" dirty="0">
                <a:latin typeface="Arial"/>
                <a:cs typeface="Arial"/>
              </a:rPr>
              <a:t>).</a:t>
            </a:r>
          </a:p>
        </p:txBody>
      </p:sp>
    </p:spTree>
    <p:extLst>
      <p:ext uri="{BB962C8B-B14F-4D97-AF65-F5344CB8AC3E}">
        <p14:creationId xmlns:p14="http://schemas.microsoft.com/office/powerpoint/2010/main" val="15157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5.3b</a:t>
            </a:r>
          </a:p>
        </p:txBody>
      </p:sp>
      <p:pic>
        <p:nvPicPr>
          <p:cNvPr id="2" name="Picture 2" descr="The experimental apparatus consists of an oil atomizer which sprays fine oil droplets into a large, sealed container. The sprayed oil lands on a positively charged brass plate with a pinhole at the center. As the drops fall through the pinhole, they travel through X-rays that are emitted within the container. This gives the oil droplets an electrical charge. The oil droplets land on a brass plate that is negatively charged. A telescopic eyepiece penetrates the inside of the container so that the user can observe how the charged oil droplets respond to the negatively charged brass plate. The table that accompanies this figure gives the charge, in coulombs or C, for 5 oil drops. Oil drop A has a charge of 4.8 times 10 to the negative 19 power. Oil drop B has a charge of 3.2 times 10 to the negative 19 power. Oil drop C has a charge of 6.4 times 10 to the negative 19 power. Oil drop D has a charge of 1.6 times 10 to the negative 19 power. Oil drop E has a charge of 4.8 times 10 to the negative 19 power.">
            <a:extLst>
              <a:ext uri="{FF2B5EF4-FFF2-40B4-BE49-F238E27FC236}">
                <a16:creationId xmlns:a16="http://schemas.microsoft.com/office/drawing/2014/main" id="{FF460619-C674-3C09-97C0-4126164F8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444" y="1323975"/>
            <a:ext cx="7753107"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13134" y="5595259"/>
            <a:ext cx="9622878" cy="780172"/>
          </a:xfrm>
        </p:spPr>
        <p:txBody>
          <a:bodyPr vert="horz" lIns="91440" tIns="45720" rIns="91440" bIns="45720" rtlCol="0" anchor="t">
            <a:noAutofit/>
          </a:bodyPr>
          <a:lstStyle/>
          <a:p>
            <a:pPr>
              <a:lnSpc>
                <a:spcPct val="100000"/>
              </a:lnSpc>
            </a:pPr>
            <a:r>
              <a:rPr lang="en-US" b="1" dirty="0">
                <a:latin typeface="Arial"/>
                <a:cs typeface="Arial"/>
              </a:rPr>
              <a:t>Figure 5.3b </a:t>
            </a:r>
            <a:r>
              <a:rPr lang="en-US" dirty="0">
                <a:latin typeface="Arial"/>
                <a:cs typeface="Arial"/>
              </a:rPr>
              <a:t>Millikan’s Oil Drop Experiment: Millikan’s experiment measured the charge of individual oil drops. The tabulated data are examples of a few possible values. </a:t>
            </a:r>
            <a:r>
              <a:rPr lang="en-US" dirty="0">
                <a:effectLst/>
                <a:latin typeface="Arial"/>
                <a:ea typeface="Calibri" panose="020F0502020204030204" pitchFamily="34" charset="0"/>
                <a:cs typeface="Arial"/>
              </a:rPr>
              <a:t>(credit: </a:t>
            </a:r>
            <a:r>
              <a:rPr lang="en-US" i="1" u="sng" dirty="0">
                <a:solidFill>
                  <a:srgbClr val="0563C1"/>
                </a:solidFill>
                <a:effectLst/>
                <a:latin typeface="Arial"/>
                <a:ea typeface="Calibri" panose="020F0502020204030204" pitchFamily="34" charset="0"/>
                <a:cs typeface="Arial"/>
                <a:hlinkClick r:id="rId4"/>
              </a:rPr>
              <a:t>Chemistry (OpenStax)</a:t>
            </a:r>
            <a:r>
              <a:rPr lang="en-US" dirty="0">
                <a:effectLst/>
                <a:latin typeface="Arial"/>
                <a:ea typeface="Calibri" panose="020F0502020204030204" pitchFamily="34" charset="0"/>
                <a:cs typeface="Arial"/>
              </a:rPr>
              <a:t>, </a:t>
            </a:r>
            <a:r>
              <a:rPr lang="en-US" u="sng" dirty="0">
                <a:solidFill>
                  <a:srgbClr val="0563C1"/>
                </a:solidFill>
                <a:effectLst/>
                <a:latin typeface="Arial"/>
                <a:ea typeface="Calibri" panose="020F0502020204030204" pitchFamily="34" charset="0"/>
                <a:cs typeface="Arial"/>
                <a:hlinkClick r:id="rId5"/>
              </a:rPr>
              <a:t>CC BY 4.0</a:t>
            </a:r>
            <a:r>
              <a:rPr lang="en-US" dirty="0">
                <a:effectLst/>
                <a:latin typeface="Arial"/>
                <a:ea typeface="Calibri" panose="020F0502020204030204" pitchFamily="34" charset="0"/>
                <a:cs typeface="Arial"/>
              </a:rPr>
              <a:t>.)</a:t>
            </a:r>
          </a:p>
        </p:txBody>
      </p:sp>
    </p:spTree>
    <p:extLst>
      <p:ext uri="{BB962C8B-B14F-4D97-AF65-F5344CB8AC3E}">
        <p14:creationId xmlns:p14="http://schemas.microsoft.com/office/powerpoint/2010/main" val="158786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5.3c</a:t>
            </a:r>
          </a:p>
        </p:txBody>
      </p:sp>
      <p:pic>
        <p:nvPicPr>
          <p:cNvPr id="2" name="Picture 2" descr="Figure A shows a photograph of plum pudding, which is a thick, almost spherical cake containing raisins throughout. To the right, an atom model is round and contains negatively charged electrons embedded within a sphere of positively charged matter. Figure B shows a photograph of the planet Saturn, which has rings. To the right, an atom model is a sphere of positively charged matter encircled by a ring of negatively charged electrons.">
            <a:extLst>
              <a:ext uri="{FF2B5EF4-FFF2-40B4-BE49-F238E27FC236}">
                <a16:creationId xmlns:a16="http://schemas.microsoft.com/office/drawing/2014/main" id="{A367F454-FD37-4AAE-11EC-D9DB73E94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79" y="1391743"/>
            <a:ext cx="11876289" cy="360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280885" y="5021489"/>
            <a:ext cx="9534979" cy="1335315"/>
          </a:xfrm>
        </p:spPr>
        <p:txBody>
          <a:bodyPr vert="horz" lIns="91440" tIns="45720" rIns="91440" bIns="45720" rtlCol="0" anchor="t">
            <a:noAutofit/>
          </a:bodyPr>
          <a:lstStyle/>
          <a:p>
            <a:pPr>
              <a:lnSpc>
                <a:spcPct val="100000"/>
              </a:lnSpc>
            </a:pPr>
            <a:r>
              <a:rPr lang="en-US" sz="1600" b="1" dirty="0">
                <a:latin typeface="Arial"/>
                <a:cs typeface="Arial"/>
              </a:rPr>
              <a:t>Figure 5.3c </a:t>
            </a:r>
            <a:r>
              <a:rPr lang="en-US" sz="1600" dirty="0">
                <a:latin typeface="Arial"/>
                <a:cs typeface="Arial"/>
              </a:rPr>
              <a:t>Early Models of the Atom and its Subatomic Parts. (a) Thomson suggested that atoms resembled plum pudding, an English dessert consisting of moist cake with embedded raisins (“plums”). (b) Nagaoka proposed that atoms resembled the planet Saturn, with a ring of electrons surrounding a positive “planet.” (credit a: modification of </a:t>
            </a:r>
            <a:r>
              <a:rPr lang="en-US" sz="1600" dirty="0">
                <a:latin typeface="Arial"/>
                <a:cs typeface="Arial"/>
                <a:hlinkClick r:id="rId4"/>
              </a:rPr>
              <a:t>work</a:t>
            </a:r>
            <a:r>
              <a:rPr lang="en-US" sz="1600" dirty="0">
                <a:latin typeface="Arial"/>
                <a:cs typeface="Arial"/>
              </a:rPr>
              <a:t> by Man </a:t>
            </a:r>
            <a:r>
              <a:rPr lang="en-US" sz="1600" dirty="0" err="1">
                <a:latin typeface="Arial"/>
                <a:cs typeface="Arial"/>
              </a:rPr>
              <a:t>vyi</a:t>
            </a:r>
            <a:r>
              <a:rPr lang="en-US" sz="1600" dirty="0">
                <a:latin typeface="Arial"/>
                <a:cs typeface="Arial"/>
              </a:rPr>
              <a:t>, </a:t>
            </a:r>
            <a:r>
              <a:rPr lang="en-US" sz="1600" dirty="0">
                <a:latin typeface="Arial"/>
                <a:cs typeface="Arial"/>
                <a:hlinkClick r:id="rId5"/>
              </a:rPr>
              <a:t>PD</a:t>
            </a:r>
            <a:r>
              <a:rPr lang="en-US" sz="1600" dirty="0">
                <a:latin typeface="Arial"/>
                <a:cs typeface="Arial"/>
              </a:rPr>
              <a:t>; credit b: modification of </a:t>
            </a:r>
            <a:r>
              <a:rPr lang="en-US" sz="1600" dirty="0">
                <a:latin typeface="Arial"/>
                <a:cs typeface="Arial"/>
                <a:hlinkClick r:id="rId6"/>
              </a:rPr>
              <a:t>work</a:t>
            </a:r>
            <a:r>
              <a:rPr lang="en-US" sz="1600" dirty="0">
                <a:latin typeface="Arial"/>
                <a:cs typeface="Arial"/>
              </a:rPr>
              <a:t> courtesy of </a:t>
            </a:r>
            <a:r>
              <a:rPr lang="en-US" sz="1600" dirty="0">
                <a:latin typeface="Arial"/>
                <a:cs typeface="Arial"/>
                <a:hlinkClick r:id="rId7"/>
              </a:rPr>
              <a:t>NASA/JPL-Caltech</a:t>
            </a:r>
            <a:r>
              <a:rPr lang="en-US" sz="1600" dirty="0">
                <a:latin typeface="Arial"/>
                <a:cs typeface="Arial"/>
              </a:rPr>
              <a:t>, </a:t>
            </a:r>
            <a:r>
              <a:rPr lang="en-US" sz="1600" dirty="0">
                <a:latin typeface="Arial"/>
                <a:cs typeface="Arial"/>
                <a:hlinkClick r:id="rId8"/>
              </a:rPr>
              <a:t>JPL Image Policy</a:t>
            </a:r>
            <a:r>
              <a:rPr lang="en-US" dirty="0">
                <a:latin typeface="Arial"/>
                <a:cs typeface="Arial"/>
              </a:rPr>
              <a:t>; in </a:t>
            </a:r>
            <a:r>
              <a:rPr lang="en-US" i="1" dirty="0">
                <a:latin typeface="Arial"/>
                <a:cs typeface="Arial"/>
                <a:hlinkClick r:id="rId9"/>
              </a:rPr>
              <a:t>Chemistry (OpenStax)</a:t>
            </a:r>
            <a:r>
              <a:rPr lang="en-US" i="1" dirty="0">
                <a:latin typeface="Arial"/>
                <a:cs typeface="Arial"/>
              </a:rPr>
              <a:t>,</a:t>
            </a:r>
            <a:r>
              <a:rPr lang="en-US" dirty="0">
                <a:latin typeface="Arial"/>
                <a:cs typeface="Arial"/>
              </a:rPr>
              <a:t> </a:t>
            </a:r>
            <a:r>
              <a:rPr lang="en-US" dirty="0">
                <a:latin typeface="Arial"/>
                <a:cs typeface="Arial"/>
                <a:hlinkClick r:id="rId10"/>
              </a:rPr>
              <a:t>CC BY 4.0</a:t>
            </a:r>
            <a:r>
              <a:rPr lang="en-US" sz="1600" dirty="0">
                <a:latin typeface="Arial"/>
                <a:cs typeface="Arial"/>
              </a:rPr>
              <a:t>).</a:t>
            </a:r>
            <a:endParaRPr lang="en-US" sz="1550" dirty="0">
              <a:latin typeface="Arial"/>
              <a:cs typeface="Arial"/>
            </a:endParaRPr>
          </a:p>
        </p:txBody>
      </p:sp>
    </p:spTree>
    <p:extLst>
      <p:ext uri="{BB962C8B-B14F-4D97-AF65-F5344CB8AC3E}">
        <p14:creationId xmlns:p14="http://schemas.microsoft.com/office/powerpoint/2010/main" val="147542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5.3d</a:t>
            </a:r>
          </a:p>
        </p:txBody>
      </p:sp>
      <p:pic>
        <p:nvPicPr>
          <p:cNvPr id="2" name="Picture 2" descr="A gray box with a smaller box inside is labelled radium source of alpha particles. A green horizontal line, which represents a bean of alpha particles, comes out of the smaller box to the right is aimed at a piece of thin gold foil sitting inside a luminescent screen, which is used to detect scattered alpha particles. The horizontal beam moves straight through the gold foil and hits the screen on the other side of the foil. There are two green lines reflecting out at angles to the left of the gold foil that hit the left side of screen and four separate green lines deflect out to the right of the gold foil at different angles until they hit the screen.">
            <a:extLst>
              <a:ext uri="{FF2B5EF4-FFF2-40B4-BE49-F238E27FC236}">
                <a16:creationId xmlns:a16="http://schemas.microsoft.com/office/drawing/2014/main" id="{96D43A27-39B6-EDE3-5916-7870688E8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90613"/>
            <a:ext cx="938431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261835" y="5300663"/>
            <a:ext cx="9782629" cy="1075191"/>
          </a:xfrm>
        </p:spPr>
        <p:txBody>
          <a:bodyPr vert="horz" lIns="91440" tIns="45720" rIns="91440" bIns="45720" rtlCol="0" anchor="t">
            <a:noAutofit/>
          </a:bodyPr>
          <a:lstStyle/>
          <a:p>
            <a:pPr>
              <a:lnSpc>
                <a:spcPct val="100000"/>
              </a:lnSpc>
            </a:pPr>
            <a:r>
              <a:rPr lang="en-US" b="1" dirty="0">
                <a:latin typeface="Arial"/>
                <a:cs typeface="Arial"/>
              </a:rPr>
              <a:t>Figure 5.3d </a:t>
            </a:r>
            <a:r>
              <a:rPr lang="en-US" dirty="0">
                <a:latin typeface="Arial"/>
                <a:cs typeface="Arial"/>
              </a:rPr>
              <a:t>Rutherford Gold Foil Experiment Schematic: Geiger and Rutherford fired α particles at a piece of gold foil and detected where those particles went, as shown in this schematic diagram of their experiment. Most of the particles passed straight through the foil, but a few were deflected slightly and a very small number were significantly deflected. </a:t>
            </a:r>
            <a:r>
              <a:rPr lang="en-US" sz="1600" dirty="0">
                <a:effectLst/>
                <a:latin typeface="Arial"/>
                <a:ea typeface="Calibri" panose="020F0502020204030204" pitchFamily="34" charset="0"/>
                <a:cs typeface="Arial"/>
              </a:rPr>
              <a:t>(credit: </a:t>
            </a:r>
            <a:r>
              <a:rPr lang="en-US" sz="1600" i="1" u="sng" dirty="0">
                <a:solidFill>
                  <a:srgbClr val="0563C1"/>
                </a:solidFill>
                <a:effectLst/>
                <a:latin typeface="Arial"/>
                <a:ea typeface="Calibri" panose="020F0502020204030204" pitchFamily="34" charset="0"/>
                <a:cs typeface="Arial"/>
                <a:hlinkClick r:id="rId4"/>
              </a:rPr>
              <a:t>Chemistry (OpenStax)</a:t>
            </a:r>
            <a:r>
              <a:rPr lang="en-US" sz="1600" dirty="0">
                <a:effectLst/>
                <a:latin typeface="Arial"/>
                <a:ea typeface="Calibri" panose="020F0502020204030204" pitchFamily="34" charset="0"/>
                <a:cs typeface="Arial"/>
              </a:rPr>
              <a:t>, </a:t>
            </a:r>
            <a:r>
              <a:rPr lang="en-US" sz="1600" u="sng" dirty="0">
                <a:solidFill>
                  <a:srgbClr val="0563C1"/>
                </a:solidFill>
                <a:effectLst/>
                <a:latin typeface="Arial"/>
                <a:ea typeface="Calibri" panose="020F0502020204030204" pitchFamily="34" charset="0"/>
                <a:cs typeface="Arial"/>
                <a:hlinkClick r:id="rId5"/>
              </a:rPr>
              <a:t>CC BY 4.0</a:t>
            </a:r>
            <a:r>
              <a:rPr lang="en-US" sz="1600" dirty="0">
                <a:effectLst/>
                <a:latin typeface="Arial"/>
                <a:ea typeface="Calibri" panose="020F0502020204030204" pitchFamily="34" charset="0"/>
                <a:cs typeface="Arial"/>
              </a:rPr>
              <a:t>.)</a:t>
            </a:r>
            <a:endParaRPr lang="en-US" sz="1550" dirty="0">
              <a:latin typeface="Arial"/>
              <a:cs typeface="Arial"/>
            </a:endParaRPr>
          </a:p>
        </p:txBody>
      </p:sp>
    </p:spTree>
    <p:extLst>
      <p:ext uri="{BB962C8B-B14F-4D97-AF65-F5344CB8AC3E}">
        <p14:creationId xmlns:p14="http://schemas.microsoft.com/office/powerpoint/2010/main" val="372381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5.3e</a:t>
            </a:r>
          </a:p>
        </p:txBody>
      </p:sp>
      <p:pic>
        <p:nvPicPr>
          <p:cNvPr id="2" name="Picture 2" descr="A gray box with a smaller box inside is labelled radium source of alpha particles. A green horizontal line, which represents a bean of alpha particles, comes out of the smaller box to the right is aimed at a piece of thin gold foil sitting inside a luminescent screen, which is used to detect scattered alpha particles. The horizontal beam moves straight through the gold foil and hits the screen on the other side of the foil. There are two green lines reflecting out at angles to the left of the gold foil that hit the left side of screen and four separate green lines deflect out to the right of the gold foil at different angles until they hit the screen.">
            <a:extLst>
              <a:ext uri="{FF2B5EF4-FFF2-40B4-BE49-F238E27FC236}">
                <a16:creationId xmlns:a16="http://schemas.microsoft.com/office/drawing/2014/main" id="{E1DAB385-110A-2E48-4A36-0781C9F8E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3" y="942975"/>
            <a:ext cx="702945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233260" y="5054964"/>
            <a:ext cx="9792154" cy="1338548"/>
          </a:xfrm>
        </p:spPr>
        <p:txBody>
          <a:bodyPr vert="horz" lIns="91440" tIns="45720" rIns="91440" bIns="45720" rtlCol="0" anchor="t">
            <a:noAutofit/>
          </a:bodyPr>
          <a:lstStyle/>
          <a:p>
            <a:pPr>
              <a:lnSpc>
                <a:spcPct val="100000"/>
              </a:lnSpc>
            </a:pPr>
            <a:r>
              <a:rPr lang="en-US" b="1" dirty="0">
                <a:latin typeface="Arial"/>
                <a:cs typeface="Arial"/>
              </a:rPr>
              <a:t>Figure 5.3e </a:t>
            </a:r>
            <a:r>
              <a:rPr lang="en-US" dirty="0">
                <a:latin typeface="Arial"/>
                <a:cs typeface="Arial"/>
              </a:rPr>
              <a:t>Rutherford Gold Foil Experiment - Microscopic Visual. The α particles are deflected only when they collide with or pass close to the much heavier, positively charged gold nucleus. Because the nucleus is very small compared to the size of an atom, very few α particles are deflected. Most pass through the relatively large region occupied by electrons, which are too light to deflect the rapidly moving particles. </a:t>
            </a:r>
            <a:r>
              <a:rPr lang="en-US" sz="1600" dirty="0">
                <a:effectLst/>
                <a:latin typeface="Arial"/>
                <a:ea typeface="Calibri" panose="020F0502020204030204" pitchFamily="34" charset="0"/>
                <a:cs typeface="Arial"/>
              </a:rPr>
              <a:t>(credit: </a:t>
            </a:r>
            <a:r>
              <a:rPr lang="en-US" sz="1600" i="1" u="sng" dirty="0">
                <a:solidFill>
                  <a:srgbClr val="0563C1"/>
                </a:solidFill>
                <a:effectLst/>
                <a:latin typeface="Arial"/>
                <a:ea typeface="Calibri" panose="020F0502020204030204" pitchFamily="34" charset="0"/>
                <a:cs typeface="Arial"/>
                <a:hlinkClick r:id="rId4"/>
              </a:rPr>
              <a:t>Chemistry (OpenStax)</a:t>
            </a:r>
            <a:r>
              <a:rPr lang="en-US" sz="1600" dirty="0">
                <a:effectLst/>
                <a:latin typeface="Arial"/>
                <a:ea typeface="Calibri" panose="020F0502020204030204" pitchFamily="34" charset="0"/>
                <a:cs typeface="Arial"/>
              </a:rPr>
              <a:t>, </a:t>
            </a:r>
            <a:r>
              <a:rPr lang="en-US" sz="1600" u="sng" dirty="0">
                <a:solidFill>
                  <a:srgbClr val="0563C1"/>
                </a:solidFill>
                <a:effectLst/>
                <a:latin typeface="Arial"/>
                <a:ea typeface="Calibri" panose="020F0502020204030204" pitchFamily="34" charset="0"/>
                <a:cs typeface="Arial"/>
                <a:hlinkClick r:id="rId5"/>
              </a:rPr>
              <a:t>CC BY 4.0</a:t>
            </a:r>
            <a:r>
              <a:rPr lang="en-US" sz="1600" dirty="0">
                <a:effectLst/>
                <a:latin typeface="Arial"/>
                <a:ea typeface="Calibri" panose="020F0502020204030204" pitchFamily="34" charset="0"/>
                <a:cs typeface="Arial"/>
              </a:rPr>
              <a:t>.)</a:t>
            </a:r>
            <a:endParaRPr lang="en-US" sz="1550" dirty="0">
              <a:latin typeface="Arial"/>
              <a:cs typeface="Arial"/>
            </a:endParaRPr>
          </a:p>
        </p:txBody>
      </p:sp>
    </p:spTree>
    <p:extLst>
      <p:ext uri="{BB962C8B-B14F-4D97-AF65-F5344CB8AC3E}">
        <p14:creationId xmlns:p14="http://schemas.microsoft.com/office/powerpoint/2010/main" val="399348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5.4a</a:t>
            </a:r>
          </a:p>
        </p:txBody>
      </p:sp>
      <p:pic>
        <p:nvPicPr>
          <p:cNvPr id="2" name="Picture 2" descr="In the center of a circle is a small dot labeled “proton”, and has a “+” sign on the dot. On the perimeter of the circle is another dot labeled “electron”, with a “-“ sign on the dot. The circle represents the orbit of the electron around the proton.">
            <a:extLst>
              <a:ext uri="{FF2B5EF4-FFF2-40B4-BE49-F238E27FC236}">
                <a16:creationId xmlns:a16="http://schemas.microsoft.com/office/drawing/2014/main" id="{D63832D5-3777-667D-BB79-4A07CADC8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808" y="853755"/>
            <a:ext cx="4916384"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270104" y="5092380"/>
            <a:ext cx="9615720" cy="1543882"/>
          </a:xfrm>
        </p:spPr>
        <p:txBody>
          <a:bodyPr vert="horz" lIns="91440" tIns="45720" rIns="91440" bIns="45720" rtlCol="0" anchor="t">
            <a:noAutofit/>
          </a:bodyPr>
          <a:lstStyle/>
          <a:p>
            <a:pPr>
              <a:lnSpc>
                <a:spcPct val="100000"/>
              </a:lnSpc>
            </a:pPr>
            <a:r>
              <a:rPr lang="en-US" b="1" dirty="0">
                <a:latin typeface="Arial"/>
                <a:cs typeface="Arial"/>
              </a:rPr>
              <a:t>Figure 5.4a </a:t>
            </a:r>
            <a:r>
              <a:rPr lang="en-US" dirty="0">
                <a:latin typeface="Arial"/>
                <a:cs typeface="Arial"/>
              </a:rPr>
              <a:t>Hydrogen-1 Atom: This is a schematic diagram of a hydrogen atom. The proton and electron have equal but opposite charges, which exert an electromagnetic force that binds the hydrogen atom together. In the illustration, the size of the particles is exaggerated so that you can see them; they are not to scale. They are also shown much closer than they would actually be as it would take more than an entire page to show their actual distance to scale (</a:t>
            </a:r>
            <a:r>
              <a:rPr lang="en-US" sz="1600" dirty="0">
                <a:effectLst/>
                <a:latin typeface="Arial"/>
                <a:ea typeface="Calibri" panose="020F0502020204030204" pitchFamily="34" charset="0"/>
                <a:cs typeface="Arial"/>
              </a:rPr>
              <a:t>credit: </a:t>
            </a:r>
            <a:r>
              <a:rPr lang="en-US" i="1" dirty="0">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Astronomy 2e </a:t>
            </a:r>
            <a:r>
              <a:rPr lang="en-US" sz="1600" i="1" dirty="0">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a:t>
            </a:r>
            <a:r>
              <a:rPr lang="en-US" i="1" dirty="0">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Open Stax</a:t>
            </a:r>
            <a:r>
              <a:rPr lang="en-US" sz="1600" i="1" dirty="0">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a:t>
            </a:r>
            <a:r>
              <a:rPr lang="en-US" sz="1600" i="1" dirty="0">
                <a:effectLst/>
                <a:latin typeface="Arial"/>
                <a:ea typeface="Calibri" panose="020F0502020204030204" pitchFamily="34" charset="0"/>
                <a:cs typeface="Arial"/>
              </a:rPr>
              <a:t>,</a:t>
            </a:r>
            <a:r>
              <a:rPr lang="en-US" sz="1600" dirty="0">
                <a:effectLst/>
                <a:latin typeface="Arial"/>
                <a:ea typeface="Calibri" panose="020F0502020204030204" pitchFamily="34" charset="0"/>
                <a:cs typeface="Arial"/>
              </a:rPr>
              <a:t> </a:t>
            </a:r>
            <a:r>
              <a:rPr lang="en-US" sz="1600" dirty="0">
                <a:effectLst/>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CC BY 4.0</a:t>
            </a:r>
            <a:r>
              <a:rPr lang="en-US" dirty="0">
                <a:latin typeface="Arial"/>
                <a:ea typeface="Calibri" panose="020F0502020204030204" pitchFamily="34" charset="0"/>
                <a:cs typeface="Arial"/>
              </a:rPr>
              <a:t>).</a:t>
            </a:r>
            <a:endParaRPr lang="en-US" sz="1550" dirty="0"/>
          </a:p>
        </p:txBody>
      </p:sp>
    </p:spTree>
    <p:extLst>
      <p:ext uri="{BB962C8B-B14F-4D97-AF65-F5344CB8AC3E}">
        <p14:creationId xmlns:p14="http://schemas.microsoft.com/office/powerpoint/2010/main" val="250029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5.4b</a:t>
            </a:r>
          </a:p>
        </p:txBody>
      </p:sp>
      <p:pic>
        <p:nvPicPr>
          <p:cNvPr id="16388" name="Picture 4" descr="In the center of a circle are four dots representing the nucleus, two labeled “proton”, and two labeled “neutron”. The proton dots have “+” signs. On the perimeter of the circle are two dots labeled “electron”, which have “-“ signs. A distance from the nucleus to the orbit of the electrons is depicted and given as 10 to the exponent negative 10 meters.">
            <a:extLst>
              <a:ext uri="{FF2B5EF4-FFF2-40B4-BE49-F238E27FC236}">
                <a16:creationId xmlns:a16="http://schemas.microsoft.com/office/drawing/2014/main" id="{51A65DDF-32AB-B198-C257-574127409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794" y="1149030"/>
            <a:ext cx="5768411"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08204" y="5292405"/>
            <a:ext cx="9587145" cy="1086682"/>
          </a:xfrm>
        </p:spPr>
        <p:txBody>
          <a:bodyPr vert="horz" lIns="91440" tIns="45720" rIns="91440" bIns="45720" rtlCol="0" anchor="t">
            <a:noAutofit/>
          </a:bodyPr>
          <a:lstStyle/>
          <a:p>
            <a:pPr>
              <a:lnSpc>
                <a:spcPct val="100000"/>
              </a:lnSpc>
            </a:pPr>
            <a:r>
              <a:rPr lang="en-US" b="1" dirty="0">
                <a:latin typeface="Arial"/>
                <a:cs typeface="Arial"/>
              </a:rPr>
              <a:t>Figure 5.4b </a:t>
            </a:r>
            <a:r>
              <a:rPr lang="en-US" dirty="0">
                <a:latin typeface="Arial"/>
                <a:cs typeface="Arial"/>
              </a:rPr>
              <a:t>Helium Atom. Here we see a schematic diagram of a helium atom in its lowest energy state. Two protons are present in the nucleus of all helium atoms. In the most common variety of helium, the nucleus also contains two neutrons, which have nearly the same mass as the proton but carry no charge. Two electrons orbit the nucleus (credit: </a:t>
            </a:r>
            <a:r>
              <a:rPr lang="en-US" i="1" dirty="0">
                <a:latin typeface="Arial"/>
                <a:cs typeface="Arial"/>
                <a:hlinkClick r:id="rId4"/>
              </a:rPr>
              <a:t>Astronomy 2e (Open Stax)</a:t>
            </a:r>
            <a:r>
              <a:rPr lang="en-US" i="1" dirty="0">
                <a:latin typeface="Arial"/>
                <a:cs typeface="Arial"/>
              </a:rPr>
              <a:t>,</a:t>
            </a:r>
            <a:r>
              <a:rPr lang="en-US" dirty="0">
                <a:latin typeface="Arial"/>
                <a:cs typeface="Arial"/>
              </a:rPr>
              <a:t> </a:t>
            </a:r>
            <a:r>
              <a:rPr lang="en-US" dirty="0">
                <a:latin typeface="Arial"/>
                <a:cs typeface="Arial"/>
                <a:hlinkClick r:id="rId5"/>
              </a:rPr>
              <a:t>CC BY 4.0</a:t>
            </a:r>
            <a:r>
              <a:rPr lang="en-US" dirty="0">
                <a:latin typeface="Arial"/>
                <a:cs typeface="Arial"/>
              </a:rPr>
              <a:t>).</a:t>
            </a:r>
            <a:endParaRPr lang="en-US" sz="1550" dirty="0">
              <a:latin typeface="Arial"/>
              <a:cs typeface="Arial"/>
            </a:endParaRPr>
          </a:p>
        </p:txBody>
      </p:sp>
    </p:spTree>
    <p:extLst>
      <p:ext uri="{BB962C8B-B14F-4D97-AF65-F5344CB8AC3E}">
        <p14:creationId xmlns:p14="http://schemas.microsoft.com/office/powerpoint/2010/main" val="327006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5.4c</a:t>
            </a:r>
          </a:p>
        </p:txBody>
      </p:sp>
      <p:pic>
        <p:nvPicPr>
          <p:cNvPr id="17410" name="Picture 2" descr="Three blue small dots with plus signs and three gray small dots are illustrated in the middle of the schematic and are labelled “nucleus”. There two different sized circles surrounding the nucleus. The inner circle shows two red dots with minus signs in them, and the outer circle shows one red dot with minus sign. The red dots with minus signs are labelled as electrons.">
            <a:extLst>
              <a:ext uri="{FF2B5EF4-FFF2-40B4-BE49-F238E27FC236}">
                <a16:creationId xmlns:a16="http://schemas.microsoft.com/office/drawing/2014/main" id="{4122A4A2-2D5B-53A0-5C95-48BD24548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805" y="968055"/>
            <a:ext cx="585439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36779" y="5254305"/>
            <a:ext cx="9606195" cy="1086682"/>
          </a:xfrm>
        </p:spPr>
        <p:txBody>
          <a:bodyPr vert="horz" lIns="91440" tIns="45720" rIns="91440" bIns="45720" rtlCol="0" anchor="t">
            <a:noAutofit/>
          </a:bodyPr>
          <a:lstStyle/>
          <a:p>
            <a:pPr>
              <a:lnSpc>
                <a:spcPct val="100000"/>
              </a:lnSpc>
            </a:pPr>
            <a:r>
              <a:rPr lang="en-US" b="1" dirty="0">
                <a:latin typeface="Arial"/>
                <a:cs typeface="Arial"/>
              </a:rPr>
              <a:t>Figure 5.4c </a:t>
            </a:r>
            <a:r>
              <a:rPr lang="en-US" dirty="0">
                <a:latin typeface="Arial"/>
                <a:cs typeface="Arial"/>
              </a:rPr>
              <a:t>Diagram of the Atom: Atoms contain protons (+) and neutrons, which are found in the nucleus (</a:t>
            </a:r>
            <a:r>
              <a:rPr lang="en-US" dirty="0" err="1">
                <a:latin typeface="Arial"/>
                <a:cs typeface="Arial"/>
              </a:rPr>
              <a:t>centre</a:t>
            </a:r>
            <a:r>
              <a:rPr lang="en-US" dirty="0">
                <a:latin typeface="Arial"/>
                <a:cs typeface="Arial"/>
              </a:rPr>
              <a:t>) of the atom. Atoms also contain electrons (-), which are found outside the nucleus. This is a model of a lithium atom. (credit:  “Diagram of an Atom” from </a:t>
            </a:r>
            <a:r>
              <a:rPr lang="en-US" i="1" dirty="0">
                <a:latin typeface="Arial"/>
                <a:cs typeface="Arial"/>
                <a:hlinkClick r:id="rId4"/>
              </a:rPr>
              <a:t>Introduction to Biology</a:t>
            </a:r>
            <a:r>
              <a:rPr lang="en-US" dirty="0">
                <a:latin typeface="Arial"/>
                <a:cs typeface="Arial"/>
              </a:rPr>
              <a:t> by </a:t>
            </a:r>
            <a:r>
              <a:rPr lang="en-US" dirty="0">
                <a:latin typeface="Arial"/>
                <a:cs typeface="Arial"/>
                <a:hlinkClick r:id="rId5"/>
              </a:rPr>
              <a:t>Open Learning Initiative</a:t>
            </a:r>
            <a:r>
              <a:rPr lang="en-US" dirty="0">
                <a:latin typeface="Arial"/>
                <a:cs typeface="Arial"/>
              </a:rPr>
              <a:t> is licensed under </a:t>
            </a:r>
            <a:r>
              <a:rPr lang="en-US" dirty="0">
                <a:latin typeface="Arial"/>
                <a:cs typeface="Arial"/>
                <a:hlinkClick r:id="rId6"/>
              </a:rPr>
              <a:t>CC BY-NC-SA 3.0</a:t>
            </a:r>
            <a:r>
              <a:rPr lang="en-US" sz="1550" dirty="0">
                <a:latin typeface="Arial"/>
                <a:cs typeface="Arial"/>
              </a:rPr>
              <a:t>).</a:t>
            </a:r>
          </a:p>
        </p:txBody>
      </p:sp>
    </p:spTree>
    <p:extLst>
      <p:ext uri="{BB962C8B-B14F-4D97-AF65-F5344CB8AC3E}">
        <p14:creationId xmlns:p14="http://schemas.microsoft.com/office/powerpoint/2010/main" val="241332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5a</a:t>
            </a:r>
          </a:p>
        </p:txBody>
      </p:sp>
      <p:pic>
        <p:nvPicPr>
          <p:cNvPr id="1026" name="Picture 2" descr="A person is shown blowing into a tube connected to a plastic bag. There is a computer screen displaying data that reads “Mass Spectral Breath Analysis.” An arrow from the plastic bag points to an illustration of different molecular compounds contained in the person’s exhalation">
            <a:extLst>
              <a:ext uri="{FF2B5EF4-FFF2-40B4-BE49-F238E27FC236}">
                <a16:creationId xmlns:a16="http://schemas.microsoft.com/office/drawing/2014/main" id="{BFC77720-CE0D-1EB4-31DE-1DF3E5F73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783" y="1371600"/>
            <a:ext cx="8914434"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616857" y="5486400"/>
            <a:ext cx="10856686" cy="899885"/>
          </a:xfrm>
        </p:spPr>
        <p:txBody>
          <a:bodyPr vert="horz" lIns="91440" tIns="45720" rIns="91440" bIns="45720" rtlCol="0" anchor="t">
            <a:noAutofit/>
          </a:bodyPr>
          <a:lstStyle/>
          <a:p>
            <a:pPr>
              <a:lnSpc>
                <a:spcPct val="100000"/>
              </a:lnSpc>
            </a:pPr>
            <a:r>
              <a:rPr lang="en-US" b="1" dirty="0">
                <a:latin typeface="Arial"/>
                <a:cs typeface="Arial"/>
              </a:rPr>
              <a:t>Figure 5a </a:t>
            </a:r>
            <a:r>
              <a:rPr lang="en-US" dirty="0">
                <a:latin typeface="Arial"/>
                <a:cs typeface="Arial"/>
              </a:rPr>
              <a:t>Mass Spectral Breath Analysis: Analysis of molecules in an exhaled breath can provide valuable information, leading to early diagnosis of diseases or detection of environmental exposure to harmful substances. (credit: modification of work by Paul Flowers in </a:t>
            </a:r>
            <a:r>
              <a:rPr lang="en-US" i="1" u="sng" dirty="0">
                <a:solidFill>
                  <a:srgbClr val="0563C1"/>
                </a:solidFill>
                <a:effectLst/>
                <a:latin typeface="Arial"/>
                <a:ea typeface="Calibri" panose="020F0502020204030204" pitchFamily="34" charset="0"/>
                <a:cs typeface="Arial"/>
                <a:hlinkClick r:id="rId4"/>
              </a:rPr>
              <a:t>Chemistry (OpenStax)</a:t>
            </a:r>
            <a:r>
              <a:rPr lang="en-US" dirty="0">
                <a:effectLst/>
                <a:latin typeface="Arial"/>
                <a:ea typeface="Calibri" panose="020F0502020204030204" pitchFamily="34" charset="0"/>
                <a:cs typeface="Arial"/>
              </a:rPr>
              <a:t>, </a:t>
            </a:r>
            <a:r>
              <a:rPr lang="en-US" u="sng" dirty="0">
                <a:solidFill>
                  <a:srgbClr val="0563C1"/>
                </a:solidFill>
                <a:effectLst/>
                <a:latin typeface="Arial"/>
                <a:ea typeface="Calibri" panose="020F0502020204030204" pitchFamily="34" charset="0"/>
                <a:cs typeface="Arial"/>
                <a:hlinkClick r:id="rId5"/>
              </a:rPr>
              <a:t>CC BY 4.0</a:t>
            </a:r>
            <a:r>
              <a:rPr lang="en-US" dirty="0">
                <a:effectLst/>
                <a:latin typeface="Arial"/>
                <a:ea typeface="Calibri" panose="020F0502020204030204" pitchFamily="34" charset="0"/>
                <a:cs typeface="Arial"/>
              </a:rPr>
              <a:t>.)</a:t>
            </a:r>
            <a:endParaRPr lang="en-US" sz="1400" dirty="0">
              <a:latin typeface="Arial"/>
              <a:cs typeface="Arial"/>
            </a:endParaRPr>
          </a:p>
        </p:txBody>
      </p:sp>
    </p:spTree>
    <p:extLst>
      <p:ext uri="{BB962C8B-B14F-4D97-AF65-F5344CB8AC3E}">
        <p14:creationId xmlns:p14="http://schemas.microsoft.com/office/powerpoint/2010/main" val="298107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5.4a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815827" y="1861229"/>
            <a:ext cx="6560341" cy="369332"/>
          </a:xfrm>
          <a:prstGeom prst="rect">
            <a:avLst/>
          </a:prstGeom>
          <a:noFill/>
        </p:spPr>
        <p:txBody>
          <a:bodyPr wrap="square">
            <a:spAutoFit/>
          </a:bodyPr>
          <a:lstStyle/>
          <a:p>
            <a:r>
              <a:rPr lang="en-US" b="1"/>
              <a:t>Table 5.4a </a:t>
            </a:r>
            <a:r>
              <a:rPr lang="en-US"/>
              <a:t>Summarizing Ion formation and Terminology</a:t>
            </a:r>
          </a:p>
        </p:txBody>
      </p:sp>
      <p:graphicFrame>
        <p:nvGraphicFramePr>
          <p:cNvPr id="3" name="Table 2">
            <a:extLst>
              <a:ext uri="{FF2B5EF4-FFF2-40B4-BE49-F238E27FC236}">
                <a16:creationId xmlns:a16="http://schemas.microsoft.com/office/drawing/2014/main" id="{C957FE46-A0A4-376C-4839-27A1340A111D}"/>
              </a:ext>
            </a:extLst>
          </p:cNvPr>
          <p:cNvGraphicFramePr>
            <a:graphicFrameLocks noGrp="1"/>
          </p:cNvGraphicFramePr>
          <p:nvPr>
            <p:extLst>
              <p:ext uri="{D42A27DB-BD31-4B8C-83A1-F6EECF244321}">
                <p14:modId xmlns:p14="http://schemas.microsoft.com/office/powerpoint/2010/main" val="688882166"/>
              </p:ext>
            </p:extLst>
          </p:nvPr>
        </p:nvGraphicFramePr>
        <p:xfrm>
          <a:off x="935635" y="2438400"/>
          <a:ext cx="10320727" cy="1737360"/>
        </p:xfrm>
        <a:graphic>
          <a:graphicData uri="http://schemas.openxmlformats.org/drawingml/2006/table">
            <a:tbl>
              <a:tblPr firstRow="1">
                <a:tableStyleId>{793D81CF-94F2-401A-BA57-92F5A7B2D0C5}</a:tableStyleId>
              </a:tblPr>
              <a:tblGrid>
                <a:gridCol w="1261978">
                  <a:extLst>
                    <a:ext uri="{9D8B030D-6E8A-4147-A177-3AD203B41FA5}">
                      <a16:colId xmlns:a16="http://schemas.microsoft.com/office/drawing/2014/main" val="2882154818"/>
                    </a:ext>
                  </a:extLst>
                </a:gridCol>
                <a:gridCol w="1133084">
                  <a:extLst>
                    <a:ext uri="{9D8B030D-6E8A-4147-A177-3AD203B41FA5}">
                      <a16:colId xmlns:a16="http://schemas.microsoft.com/office/drawing/2014/main" val="2497460431"/>
                    </a:ext>
                  </a:extLst>
                </a:gridCol>
                <a:gridCol w="2076190">
                  <a:extLst>
                    <a:ext uri="{9D8B030D-6E8A-4147-A177-3AD203B41FA5}">
                      <a16:colId xmlns:a16="http://schemas.microsoft.com/office/drawing/2014/main" val="2640093751"/>
                    </a:ext>
                  </a:extLst>
                </a:gridCol>
                <a:gridCol w="1881672">
                  <a:extLst>
                    <a:ext uri="{9D8B030D-6E8A-4147-A177-3AD203B41FA5}">
                      <a16:colId xmlns:a16="http://schemas.microsoft.com/office/drawing/2014/main" val="3010484385"/>
                    </a:ext>
                  </a:extLst>
                </a:gridCol>
                <a:gridCol w="1680911">
                  <a:extLst>
                    <a:ext uri="{9D8B030D-6E8A-4147-A177-3AD203B41FA5}">
                      <a16:colId xmlns:a16="http://schemas.microsoft.com/office/drawing/2014/main" val="1722804281"/>
                    </a:ext>
                  </a:extLst>
                </a:gridCol>
                <a:gridCol w="2286892">
                  <a:extLst>
                    <a:ext uri="{9D8B030D-6E8A-4147-A177-3AD203B41FA5}">
                      <a16:colId xmlns:a16="http://schemas.microsoft.com/office/drawing/2014/main" val="1820821733"/>
                    </a:ext>
                  </a:extLst>
                </a:gridCol>
              </a:tblGrid>
              <a:tr h="0">
                <a:tc>
                  <a:txBody>
                    <a:bodyPr/>
                    <a:lstStyle/>
                    <a:p>
                      <a:r>
                        <a:rPr lang="en-IN" sz="1600">
                          <a:effectLst/>
                        </a:rPr>
                        <a:t>Starting Atom</a:t>
                      </a:r>
                    </a:p>
                  </a:txBody>
                  <a:tcPr anchor="ctr">
                    <a:solidFill>
                      <a:schemeClr val="tx1">
                        <a:lumMod val="85000"/>
                        <a:lumOff val="15000"/>
                      </a:schemeClr>
                    </a:solidFill>
                  </a:tcPr>
                </a:tc>
                <a:tc>
                  <a:txBody>
                    <a:bodyPr/>
                    <a:lstStyle/>
                    <a:p>
                      <a:r>
                        <a:rPr lang="en-IN" sz="1600">
                          <a:effectLst/>
                        </a:rPr>
                        <a:t>Gain / Lose Electrons</a:t>
                      </a:r>
                    </a:p>
                  </a:txBody>
                  <a:tcPr anchor="ctr">
                    <a:solidFill>
                      <a:schemeClr val="tx1">
                        <a:lumMod val="85000"/>
                        <a:lumOff val="15000"/>
                      </a:schemeClr>
                    </a:solidFill>
                  </a:tcPr>
                </a:tc>
                <a:tc>
                  <a:txBody>
                    <a:bodyPr/>
                    <a:lstStyle/>
                    <a:p>
                      <a:r>
                        <a:rPr lang="en-US" sz="1600">
                          <a:effectLst/>
                        </a:rPr>
                        <a:t>More / Less Electrons than Protons</a:t>
                      </a:r>
                    </a:p>
                  </a:txBody>
                  <a:tcPr anchor="ctr">
                    <a:solidFill>
                      <a:schemeClr val="tx1">
                        <a:lumMod val="85000"/>
                        <a:lumOff val="15000"/>
                      </a:schemeClr>
                    </a:solidFill>
                  </a:tcPr>
                </a:tc>
                <a:tc>
                  <a:txBody>
                    <a:bodyPr/>
                    <a:lstStyle/>
                    <a:p>
                      <a:r>
                        <a:rPr lang="en-IN" sz="1600">
                          <a:effectLst/>
                        </a:rPr>
                        <a:t>Type of Ion</a:t>
                      </a:r>
                    </a:p>
                  </a:txBody>
                  <a:tcPr anchor="ctr">
                    <a:solidFill>
                      <a:schemeClr val="tx1">
                        <a:lumMod val="85000"/>
                        <a:lumOff val="15000"/>
                      </a:schemeClr>
                    </a:solidFill>
                  </a:tcPr>
                </a:tc>
                <a:tc>
                  <a:txBody>
                    <a:bodyPr/>
                    <a:lstStyle/>
                    <a:p>
                      <a:r>
                        <a:rPr lang="en-IN" sz="1600">
                          <a:effectLst/>
                        </a:rPr>
                        <a:t>Ion Classification</a:t>
                      </a:r>
                    </a:p>
                  </a:txBody>
                  <a:tcPr anchor="ctr">
                    <a:solidFill>
                      <a:schemeClr val="tx1">
                        <a:lumMod val="85000"/>
                        <a:lumOff val="15000"/>
                      </a:schemeClr>
                    </a:solidFill>
                  </a:tcPr>
                </a:tc>
                <a:tc>
                  <a:txBody>
                    <a:bodyPr/>
                    <a:lstStyle/>
                    <a:p>
                      <a:r>
                        <a:rPr lang="en-IN" sz="1600">
                          <a:effectLst/>
                        </a:rPr>
                        <a:t>Determining Charge</a:t>
                      </a:r>
                    </a:p>
                  </a:txBody>
                  <a:tcPr anchor="ctr">
                    <a:solidFill>
                      <a:schemeClr val="tx1">
                        <a:lumMod val="85000"/>
                        <a:lumOff val="15000"/>
                      </a:schemeClr>
                    </a:solidFill>
                  </a:tcPr>
                </a:tc>
                <a:extLst>
                  <a:ext uri="{0D108BD9-81ED-4DB2-BD59-A6C34878D82A}">
                    <a16:rowId xmlns:a16="http://schemas.microsoft.com/office/drawing/2014/main" val="3373649768"/>
                  </a:ext>
                </a:extLst>
              </a:tr>
              <a:tr h="0">
                <a:tc>
                  <a:txBody>
                    <a:bodyPr/>
                    <a:lstStyle/>
                    <a:p>
                      <a:r>
                        <a:rPr lang="en-IN" sz="1600">
                          <a:effectLst/>
                        </a:rPr>
                        <a:t>Neutral Atom</a:t>
                      </a:r>
                    </a:p>
                  </a:txBody>
                  <a:tcPr anchor="ctr"/>
                </a:tc>
                <a:tc>
                  <a:txBody>
                    <a:bodyPr/>
                    <a:lstStyle/>
                    <a:p>
                      <a:r>
                        <a:rPr lang="en-IN" sz="1600">
                          <a:effectLst/>
                        </a:rPr>
                        <a:t>loses electron(s)</a:t>
                      </a:r>
                    </a:p>
                  </a:txBody>
                  <a:tcPr anchor="ctr"/>
                </a:tc>
                <a:tc>
                  <a:txBody>
                    <a:bodyPr/>
                    <a:lstStyle/>
                    <a:p>
                      <a:r>
                        <a:rPr lang="en-IN" sz="1600">
                          <a:effectLst/>
                        </a:rPr>
                        <a:t>LESS e</a:t>
                      </a:r>
                      <a:r>
                        <a:rPr lang="en-IN" sz="1600" baseline="30000">
                          <a:effectLst/>
                        </a:rPr>
                        <a:t>-</a:t>
                      </a:r>
                      <a:r>
                        <a:rPr lang="en-IN" sz="1600">
                          <a:effectLst/>
                        </a:rPr>
                        <a:t>s</a:t>
                      </a:r>
                    </a:p>
                  </a:txBody>
                  <a:tcPr anchor="ctr"/>
                </a:tc>
                <a:tc>
                  <a:txBody>
                    <a:bodyPr/>
                    <a:lstStyle/>
                    <a:p>
                      <a:r>
                        <a:rPr lang="en-IN" sz="1600">
                          <a:effectLst/>
                        </a:rPr>
                        <a:t>forms positive ion</a:t>
                      </a:r>
                    </a:p>
                  </a:txBody>
                  <a:tcPr anchor="ctr"/>
                </a:tc>
                <a:tc>
                  <a:txBody>
                    <a:bodyPr/>
                    <a:lstStyle/>
                    <a:p>
                      <a:r>
                        <a:rPr lang="en-IN" sz="1600">
                          <a:effectLst/>
                        </a:rPr>
                        <a:t>cation</a:t>
                      </a:r>
                    </a:p>
                  </a:txBody>
                  <a:tcPr anchor="ctr"/>
                </a:tc>
                <a:tc>
                  <a:txBody>
                    <a:bodyPr/>
                    <a:lstStyle/>
                    <a:p>
                      <a:r>
                        <a:rPr lang="en-US" sz="1600">
                          <a:effectLst/>
                        </a:rPr>
                        <a:t>= # electrons lost to form ion</a:t>
                      </a:r>
                    </a:p>
                  </a:txBody>
                  <a:tcPr anchor="ctr"/>
                </a:tc>
                <a:extLst>
                  <a:ext uri="{0D108BD9-81ED-4DB2-BD59-A6C34878D82A}">
                    <a16:rowId xmlns:a16="http://schemas.microsoft.com/office/drawing/2014/main" val="1578625024"/>
                  </a:ext>
                </a:extLst>
              </a:tr>
              <a:tr h="0">
                <a:tc>
                  <a:txBody>
                    <a:bodyPr/>
                    <a:lstStyle/>
                    <a:p>
                      <a:r>
                        <a:rPr lang="en-IN" sz="1600">
                          <a:effectLst/>
                        </a:rPr>
                        <a:t>Neutral Atom</a:t>
                      </a:r>
                    </a:p>
                  </a:txBody>
                  <a:tcPr anchor="ctr"/>
                </a:tc>
                <a:tc>
                  <a:txBody>
                    <a:bodyPr/>
                    <a:lstStyle/>
                    <a:p>
                      <a:r>
                        <a:rPr lang="en-IN" sz="1600">
                          <a:effectLst/>
                        </a:rPr>
                        <a:t>gains electron(s)</a:t>
                      </a:r>
                    </a:p>
                  </a:txBody>
                  <a:tcPr anchor="ctr"/>
                </a:tc>
                <a:tc>
                  <a:txBody>
                    <a:bodyPr/>
                    <a:lstStyle/>
                    <a:p>
                      <a:r>
                        <a:rPr lang="en-IN" sz="1600">
                          <a:effectLst/>
                        </a:rPr>
                        <a:t>MORE e</a:t>
                      </a:r>
                      <a:r>
                        <a:rPr lang="en-IN" sz="1600" baseline="30000">
                          <a:effectLst/>
                        </a:rPr>
                        <a:t>-</a:t>
                      </a:r>
                      <a:r>
                        <a:rPr lang="en-IN" sz="1600">
                          <a:effectLst/>
                        </a:rPr>
                        <a:t>s</a:t>
                      </a:r>
                    </a:p>
                  </a:txBody>
                  <a:tcPr anchor="ctr"/>
                </a:tc>
                <a:tc>
                  <a:txBody>
                    <a:bodyPr/>
                    <a:lstStyle/>
                    <a:p>
                      <a:r>
                        <a:rPr lang="en-IN" sz="1600">
                          <a:effectLst/>
                        </a:rPr>
                        <a:t>forms negative ion</a:t>
                      </a:r>
                    </a:p>
                  </a:txBody>
                  <a:tcPr anchor="ctr"/>
                </a:tc>
                <a:tc>
                  <a:txBody>
                    <a:bodyPr/>
                    <a:lstStyle/>
                    <a:p>
                      <a:r>
                        <a:rPr lang="en-IN" sz="1600">
                          <a:effectLst/>
                        </a:rPr>
                        <a:t>anion</a:t>
                      </a:r>
                    </a:p>
                  </a:txBody>
                  <a:tcPr anchor="ctr"/>
                </a:tc>
                <a:tc>
                  <a:txBody>
                    <a:bodyPr/>
                    <a:lstStyle/>
                    <a:p>
                      <a:r>
                        <a:rPr lang="en-US" sz="1600">
                          <a:effectLst/>
                        </a:rPr>
                        <a:t>= # electrons gained to form ion</a:t>
                      </a:r>
                    </a:p>
                  </a:txBody>
                  <a:tcPr anchor="ctr"/>
                </a:tc>
                <a:extLst>
                  <a:ext uri="{0D108BD9-81ED-4DB2-BD59-A6C34878D82A}">
                    <a16:rowId xmlns:a16="http://schemas.microsoft.com/office/drawing/2014/main" val="1628910677"/>
                  </a:ext>
                </a:extLst>
              </a:tr>
            </a:tbl>
          </a:graphicData>
        </a:graphic>
      </p:graphicFrame>
      <p:sp>
        <p:nvSpPr>
          <p:cNvPr id="5" name="TextBox 4">
            <a:extLst>
              <a:ext uri="{FF2B5EF4-FFF2-40B4-BE49-F238E27FC236}">
                <a16:creationId xmlns:a16="http://schemas.microsoft.com/office/drawing/2014/main" id="{E3C439D2-10DF-FD34-7EAB-329BC9639733}"/>
              </a:ext>
            </a:extLst>
          </p:cNvPr>
          <p:cNvSpPr txBox="1"/>
          <p:nvPr/>
        </p:nvSpPr>
        <p:spPr>
          <a:xfrm>
            <a:off x="3033556" y="4573675"/>
            <a:ext cx="6449586" cy="338554"/>
          </a:xfrm>
          <a:prstGeom prst="rect">
            <a:avLst/>
          </a:prstGeom>
          <a:noFill/>
        </p:spPr>
        <p:txBody>
          <a:bodyPr wrap="none" lIns="91440" tIns="45720" rIns="91440" bIns="45720" rtlCol="0" anchor="t">
            <a:spAutoFit/>
          </a:bodyPr>
          <a:lstStyle/>
          <a:p>
            <a:r>
              <a:rPr lang="en-US" sz="1600" dirty="0">
                <a:effectLst/>
                <a:latin typeface="Arial"/>
                <a:ea typeface="Calibri" panose="020F0502020204030204" pitchFamily="34" charset="0"/>
                <a:cs typeface="Arial"/>
              </a:rPr>
              <a:t>(credit: table data summarized by </a:t>
            </a:r>
            <a:r>
              <a:rPr lang="en-US" sz="1600" u="sng" dirty="0">
                <a:solidFill>
                  <a:srgbClr val="0563C1"/>
                </a:solidFill>
                <a:latin typeface="Arial"/>
                <a:ea typeface="Calibri" panose="020F0502020204030204" pitchFamily="34" charset="0"/>
                <a:cs typeface="Arial"/>
                <a:hlinkClick r:id="rId3"/>
              </a:rPr>
              <a:t>Jackie MacDonald</a:t>
            </a:r>
            <a:r>
              <a:rPr lang="en-US" sz="1600" dirty="0">
                <a:effectLst/>
                <a:latin typeface="Arial"/>
                <a:ea typeface="Calibri" panose="020F0502020204030204" pitchFamily="34" charset="0"/>
                <a:cs typeface="Arial"/>
              </a:rPr>
              <a:t>, </a:t>
            </a:r>
            <a:r>
              <a:rPr lang="en-US" sz="1600" u="sng" dirty="0">
                <a:solidFill>
                  <a:srgbClr val="0563C1"/>
                </a:solidFill>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CC </a:t>
            </a:r>
            <a:r>
              <a:rPr lang="en-US" sz="1600" u="sng" dirty="0">
                <a:solidFill>
                  <a:srgbClr val="0563C1"/>
                </a:solidFill>
                <a:latin typeface="Arial"/>
                <a:ea typeface="Calibri" panose="020F0502020204030204" pitchFamily="34" charset="0"/>
                <a:cs typeface="Arial"/>
                <a:hlinkClick r:id="rId4"/>
              </a:rPr>
              <a:t>BY-NC</a:t>
            </a:r>
            <a:r>
              <a:rPr lang="en-US" sz="1600" u="sng" dirty="0">
                <a:solidFill>
                  <a:srgbClr val="0563C1"/>
                </a:solidFill>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 4.0</a:t>
            </a:r>
            <a:r>
              <a:rPr lang="en-US" sz="1600" dirty="0">
                <a:effectLst/>
                <a:latin typeface="Arial"/>
                <a:ea typeface="Calibri" panose="020F0502020204030204" pitchFamily="34" charset="0"/>
                <a:cs typeface="Arial"/>
              </a:rPr>
              <a:t>)</a:t>
            </a:r>
            <a:endParaRPr lang="en-US" sz="1600" dirty="0">
              <a:latin typeface="Arial"/>
              <a:cs typeface="Arial"/>
            </a:endParaRPr>
          </a:p>
        </p:txBody>
      </p:sp>
    </p:spTree>
    <p:extLst>
      <p:ext uri="{BB962C8B-B14F-4D97-AF65-F5344CB8AC3E}">
        <p14:creationId xmlns:p14="http://schemas.microsoft.com/office/powerpoint/2010/main" val="56408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a:t>
            </a:r>
            <a:r>
              <a:rPr lang="en-US"/>
              <a:t>5.4d</a:t>
            </a:r>
            <a:endPar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9458" name="Picture 2" descr="Three isotopes of hydrogen are pictured. Each isotope picture shows a circle of the same size containing one dot that has “-“ sign on the perimeter, which represents one electron. The first isotope schematic from the left is named hydrogen and has a mass number one. It is shown with only a single proton, “+”, in the center of the circle. The second isotope of hydrogen has a mass number two and is labelled deuterium. It has one proton, “+”, and one neutron in the center of its circle. The third isotope of hydrogen has a mass number three and is labelled tritium. It has one proton, “+”, and two neutrons in the center.">
            <a:extLst>
              <a:ext uri="{FF2B5EF4-FFF2-40B4-BE49-F238E27FC236}">
                <a16:creationId xmlns:a16="http://schemas.microsoft.com/office/drawing/2014/main" id="{43945F7D-95EE-AD41-9CE5-BA48F100D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9" y="1209675"/>
            <a:ext cx="12123357"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20194" y="5500766"/>
            <a:ext cx="9484932" cy="800932"/>
          </a:xfrm>
        </p:spPr>
        <p:txBody>
          <a:bodyPr>
            <a:noAutofit/>
          </a:bodyPr>
          <a:lstStyle/>
          <a:p>
            <a:pPr>
              <a:lnSpc>
                <a:spcPct val="100000"/>
              </a:lnSpc>
            </a:pPr>
            <a:r>
              <a:rPr lang="en-US" b="1" dirty="0"/>
              <a:t>Figure 5.4d</a:t>
            </a:r>
            <a:r>
              <a:rPr lang="en-US" dirty="0"/>
              <a:t> Isotopes of Hydrogen: A single proton in the nucleus defines the atom to be hydrogen, but there may be zero, one, or two neutrons. The most common isotope of hydrogen is the one with only a single proton and no neutrons. </a:t>
            </a:r>
            <a:r>
              <a:rPr lang="en-US" sz="1400" dirty="0">
                <a:effectLst/>
                <a:latin typeface="Arial" panose="020B0604020202020204" pitchFamily="34" charset="0"/>
                <a:ea typeface="Calibri" panose="020F0502020204030204" pitchFamily="34" charset="0"/>
              </a:rPr>
              <a:t>(credit: </a:t>
            </a:r>
            <a:r>
              <a:rPr lang="en-US" sz="1400" i="1" u="sng" dirty="0">
                <a:solidFill>
                  <a:srgbClr val="0563C1"/>
                </a:solidFill>
                <a:ea typeface="Calibri" panose="020F0502020204030204" pitchFamily="34" charset="0"/>
                <a:hlinkClick r:id="rId4"/>
              </a:rPr>
              <a:t>Astronomy</a:t>
            </a:r>
            <a:r>
              <a:rPr lang="en-US" sz="1400" i="1" u="sng" dirty="0">
                <a:solidFill>
                  <a:srgbClr val="0563C1"/>
                </a:solidFill>
                <a:ea typeface="Calibri" panose="020F0502020204030204" pitchFamily="34" charset="0"/>
              </a:rPr>
              <a:t> 2e </a:t>
            </a:r>
            <a:r>
              <a:rPr lang="en-US" sz="1400" i="1" u="sng" dirty="0">
                <a:solidFill>
                  <a:srgbClr val="0563C1"/>
                </a:solidFill>
                <a:effectLst/>
                <a:latin typeface="Arial" panose="020B0604020202020204" pitchFamily="34" charset="0"/>
                <a:ea typeface="Calibri" panose="020F0502020204030204" pitchFamily="34" charset="0"/>
                <a:hlinkClick r:id="rId4"/>
              </a:rPr>
              <a:t>(OpenStax)</a:t>
            </a:r>
            <a:r>
              <a:rPr lang="en-US" sz="1400" dirty="0">
                <a:effectLst/>
                <a:latin typeface="Arial" panose="020B0604020202020204" pitchFamily="34" charset="0"/>
                <a:ea typeface="Calibri" panose="020F0502020204030204" pitchFamily="34" charset="0"/>
              </a:rPr>
              <a:t>, </a:t>
            </a:r>
            <a:r>
              <a:rPr lang="en-US" sz="1400" u="sng" dirty="0">
                <a:solidFill>
                  <a:srgbClr val="0563C1"/>
                </a:solidFill>
                <a:effectLst/>
                <a:latin typeface="Arial" panose="020B0604020202020204" pitchFamily="34" charset="0"/>
                <a:ea typeface="Calibri" panose="020F0502020204030204" pitchFamily="34" charset="0"/>
                <a:hlinkClick r:id="rId5"/>
              </a:rPr>
              <a:t>CC BY 4.0</a:t>
            </a:r>
            <a:r>
              <a:rPr lang="en-US" sz="1400" dirty="0">
                <a:effectLst/>
                <a:latin typeface="Arial" panose="020B0604020202020204" pitchFamily="34" charset="0"/>
                <a:ea typeface="Calibri" panose="020F0502020204030204" pitchFamily="34" charset="0"/>
              </a:rPr>
              <a:t>.)</a:t>
            </a:r>
            <a:endParaRPr lang="en-US" sz="1550" dirty="0"/>
          </a:p>
        </p:txBody>
      </p:sp>
    </p:spTree>
    <p:extLst>
      <p:ext uri="{BB962C8B-B14F-4D97-AF65-F5344CB8AC3E}">
        <p14:creationId xmlns:p14="http://schemas.microsoft.com/office/powerpoint/2010/main" val="2292913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a:t>
            </a:r>
            <a:r>
              <a:rPr lang="en-US"/>
              <a:t>5.5a</a:t>
            </a:r>
            <a:endPar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0482" name="Picture 2" descr="An isotope symbol template is pictured. The capital letter X is written and labelled as atomic symbol. It is the abbreviation used to represent the atom of the isotope. To the left of the capital X in superscript is the capital letter A, and in subscript is capital letter Z. “A” is labelled as Mass number - the number of protons and neutrons in atom. “Z” is labelled as Atomic number - number of protons in the atom.">
            <a:extLst>
              <a:ext uri="{FF2B5EF4-FFF2-40B4-BE49-F238E27FC236}">
                <a16:creationId xmlns:a16="http://schemas.microsoft.com/office/drawing/2014/main" id="{B82C6688-618B-8C5C-1377-21AEA8810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504" y="753806"/>
            <a:ext cx="6080985"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281813" y="4849556"/>
            <a:ext cx="9514069" cy="1580651"/>
          </a:xfrm>
        </p:spPr>
        <p:txBody>
          <a:bodyPr>
            <a:noAutofit/>
          </a:bodyPr>
          <a:lstStyle/>
          <a:p>
            <a:pPr>
              <a:lnSpc>
                <a:spcPct val="100000"/>
              </a:lnSpc>
            </a:pPr>
            <a:r>
              <a:rPr lang="en-US" b="1"/>
              <a:t>Figure 5.5a </a:t>
            </a:r>
            <a:r>
              <a:rPr lang="en-US"/>
              <a:t>Isotope Symbols of Elements: A symbol template is used to differentiate one isotope from another. The element symbol is written to identify the element. A represents the isotope’s mass number and symbol Z represents the isotope’s atomic number. All isotopes of an element have the same number of protons and electrons, which means they exhibit similar chemical properties. (credit</a:t>
            </a:r>
            <a:r>
              <a:rPr lang="en-US" b="1"/>
              <a:t>:</a:t>
            </a:r>
            <a:r>
              <a:rPr lang="en-US"/>
              <a:t> "</a:t>
            </a:r>
            <a:r>
              <a:rPr lang="en-US">
                <a:hlinkClick r:id="rId4"/>
              </a:rPr>
              <a:t>1.6 Isotopes and Atomic Masses</a:t>
            </a:r>
            <a:r>
              <a:rPr lang="en-US"/>
              <a:t>" In </a:t>
            </a:r>
            <a:r>
              <a:rPr lang="en-US" i="1">
                <a:hlinkClick r:id="rId5"/>
              </a:rPr>
              <a:t>Principles of General Chemistry</a:t>
            </a:r>
            <a:r>
              <a:rPr lang="en-US" i="1"/>
              <a:t> (v. 1.0)</a:t>
            </a:r>
            <a:r>
              <a:rPr lang="en-US"/>
              <a:t> by Anonymous, </a:t>
            </a:r>
            <a:r>
              <a:rPr lang="en-US">
                <a:hlinkClick r:id="rId6"/>
              </a:rPr>
              <a:t>CC BY-NC-SA 3.0</a:t>
            </a:r>
            <a:r>
              <a:rPr lang="en-US"/>
              <a:t>./ Adapted by </a:t>
            </a:r>
            <a:r>
              <a:rPr lang="en-US">
                <a:hlinkClick r:id="rId7"/>
              </a:rPr>
              <a:t>Jackie MacDonald</a:t>
            </a:r>
            <a:r>
              <a:rPr lang="en-US"/>
              <a:t>.</a:t>
            </a:r>
            <a:endParaRPr lang="en-US" sz="1550"/>
          </a:p>
        </p:txBody>
      </p:sp>
    </p:spTree>
    <p:extLst>
      <p:ext uri="{BB962C8B-B14F-4D97-AF65-F5344CB8AC3E}">
        <p14:creationId xmlns:p14="http://schemas.microsoft.com/office/powerpoint/2010/main" val="146141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012959D4-9D54-8603-C193-7C4C06FB32E4}"/>
              </a:ext>
            </a:extLst>
          </p:cNvPr>
          <p:cNvSpPr>
            <a:spLocks noGrp="1"/>
          </p:cNvSpPr>
          <p:nvPr>
            <p:ph type="title"/>
          </p:nvPr>
        </p:nvSpPr>
        <p:spPr>
          <a:xfrm>
            <a:off x="3400308" y="228083"/>
            <a:ext cx="3932237" cy="643812"/>
          </a:xfrm>
        </p:spPr>
        <p:txBody>
          <a:bodyPr/>
          <a:lstStyle/>
          <a:p>
            <a:r>
              <a:rPr lang="en-US"/>
              <a:t>Figure 5.5b</a:t>
            </a:r>
          </a:p>
        </p:txBody>
      </p:sp>
      <p:pic>
        <p:nvPicPr>
          <p:cNvPr id="21506" name="Picture 2" descr="The symbol for helium, “H e” is written. The number 4 is written to the upper left of the symbol and is labelled as the mass number. 2 + is written to the upper right of the symbol and is labelled as the charge. The number 2 is written to the lower left of the symbol and is labelled as atomic number. Also shown is “M g” which stands for magnesium. It has a mass number of 24, a charge of positive 2, and an atomic number of 12.">
            <a:extLst>
              <a:ext uri="{FF2B5EF4-FFF2-40B4-BE49-F238E27FC236}">
                <a16:creationId xmlns:a16="http://schemas.microsoft.com/office/drawing/2014/main" id="{7FBC1647-0254-662D-5852-21C0798C7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6" y="2239780"/>
            <a:ext cx="12111847" cy="26832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11638" y="5162858"/>
            <a:ext cx="10397396" cy="875992"/>
          </a:xfrm>
        </p:spPr>
        <p:txBody>
          <a:bodyPr vert="horz" lIns="91440" tIns="45720" rIns="91440" bIns="45720" rtlCol="0" anchor="t">
            <a:noAutofit/>
          </a:bodyPr>
          <a:lstStyle/>
          <a:p>
            <a:r>
              <a:rPr lang="en-US" b="1" dirty="0">
                <a:latin typeface="Arial"/>
                <a:cs typeface="Arial"/>
              </a:rPr>
              <a:t>Figure 5.5b </a:t>
            </a:r>
            <a:r>
              <a:rPr lang="en-US" dirty="0">
                <a:latin typeface="Arial"/>
                <a:cs typeface="Arial"/>
              </a:rPr>
              <a:t>Atomic Symbols used to Represent Isotopes of Elements: The symbol for an atom indicates the element via its usual two-letter symbol, the mass number as a left superscript, the atomic number as a left subscript (sometimes omitted), and the charge of its ion as a right superscript. Isotopes for Helium-4 and Magnesium-24 are shown in this figure. </a:t>
            </a:r>
            <a:r>
              <a:rPr lang="en-US" dirty="0">
                <a:effectLst/>
                <a:latin typeface="Arial"/>
                <a:ea typeface="Calibri" panose="020F0502020204030204" pitchFamily="34" charset="0"/>
                <a:cs typeface="Arial"/>
              </a:rPr>
              <a:t>(credit: </a:t>
            </a:r>
            <a:r>
              <a:rPr lang="en-US" i="1" u="sng" dirty="0">
                <a:solidFill>
                  <a:srgbClr val="0563C1"/>
                </a:solidFill>
                <a:effectLst/>
                <a:latin typeface="Arial"/>
                <a:ea typeface="Calibri" panose="020F0502020204030204" pitchFamily="34" charset="0"/>
                <a:cs typeface="Arial"/>
                <a:hlinkClick r:id="rId4"/>
              </a:rPr>
              <a:t>Chemistry (OpenStax)</a:t>
            </a:r>
            <a:r>
              <a:rPr lang="en-US" dirty="0">
                <a:effectLst/>
                <a:latin typeface="Arial"/>
                <a:ea typeface="Calibri" panose="020F0502020204030204" pitchFamily="34" charset="0"/>
                <a:cs typeface="Arial"/>
              </a:rPr>
              <a:t>, </a:t>
            </a:r>
            <a:r>
              <a:rPr lang="en-US" u="sng" dirty="0">
                <a:solidFill>
                  <a:srgbClr val="0563C1"/>
                </a:solidFill>
                <a:effectLst/>
                <a:latin typeface="Arial"/>
                <a:ea typeface="Calibri" panose="020F0502020204030204" pitchFamily="34" charset="0"/>
                <a:cs typeface="Arial"/>
                <a:hlinkClick r:id="rId5"/>
              </a:rPr>
              <a:t>CC BY 4.0</a:t>
            </a:r>
            <a:r>
              <a:rPr lang="en-US" dirty="0">
                <a:effectLst/>
                <a:latin typeface="Arial"/>
                <a:ea typeface="Calibri" panose="020F0502020204030204" pitchFamily="34" charset="0"/>
                <a:cs typeface="Arial"/>
              </a:rPr>
              <a:t>.)</a:t>
            </a:r>
            <a:endParaRPr lang="en-US" dirty="0">
              <a:latin typeface="Arial"/>
              <a:cs typeface="Arial"/>
            </a:endParaRPr>
          </a:p>
        </p:txBody>
      </p:sp>
    </p:spTree>
    <p:extLst>
      <p:ext uri="{BB962C8B-B14F-4D97-AF65-F5344CB8AC3E}">
        <p14:creationId xmlns:p14="http://schemas.microsoft.com/office/powerpoint/2010/main" val="215380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35338" y="266298"/>
            <a:ext cx="3932237" cy="643812"/>
          </a:xfrm>
        </p:spPr>
        <p:txBody>
          <a:bodyPr/>
          <a:lstStyle/>
          <a:p>
            <a:r>
              <a:rPr lang="en-US"/>
              <a:t>Table 5.5a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1302112" y="1388172"/>
            <a:ext cx="9721121" cy="646331"/>
          </a:xfrm>
          <a:prstGeom prst="rect">
            <a:avLst/>
          </a:prstGeom>
          <a:noFill/>
        </p:spPr>
        <p:txBody>
          <a:bodyPr wrap="square">
            <a:spAutoFit/>
          </a:bodyPr>
          <a:lstStyle/>
          <a:p>
            <a:r>
              <a:rPr lang="en-US" b="1"/>
              <a:t>Table 5.5a </a:t>
            </a:r>
            <a:r>
              <a:rPr lang="en-US"/>
              <a:t>Nuclear Compositions of Atoms of the Very Light Elements (modified by Jackie MacDonald to include "mass number" column)</a:t>
            </a:r>
          </a:p>
        </p:txBody>
      </p:sp>
      <p:graphicFrame>
        <p:nvGraphicFramePr>
          <p:cNvPr id="6" name="Table 5">
            <a:extLst>
              <a:ext uri="{FF2B5EF4-FFF2-40B4-BE49-F238E27FC236}">
                <a16:creationId xmlns:a16="http://schemas.microsoft.com/office/drawing/2014/main" id="{DDA2CB46-DE41-6517-EF9B-C746851543D8}"/>
              </a:ext>
            </a:extLst>
          </p:cNvPr>
          <p:cNvGraphicFramePr>
            <a:graphicFrameLocks noGrp="1"/>
          </p:cNvGraphicFramePr>
          <p:nvPr>
            <p:extLst>
              <p:ext uri="{D42A27DB-BD31-4B8C-83A1-F6EECF244321}">
                <p14:modId xmlns:p14="http://schemas.microsoft.com/office/powerpoint/2010/main" val="913862566"/>
              </p:ext>
            </p:extLst>
          </p:nvPr>
        </p:nvGraphicFramePr>
        <p:xfrm>
          <a:off x="427215" y="2165334"/>
          <a:ext cx="11489963" cy="3746898"/>
        </p:xfrm>
        <a:graphic>
          <a:graphicData uri="http://schemas.openxmlformats.org/drawingml/2006/table">
            <a:tbl>
              <a:tblPr firstRow="1">
                <a:tableStyleId>{793D81CF-94F2-401A-BA57-92F5A7B2D0C5}</a:tableStyleId>
              </a:tblPr>
              <a:tblGrid>
                <a:gridCol w="1317159">
                  <a:extLst>
                    <a:ext uri="{9D8B030D-6E8A-4147-A177-3AD203B41FA5}">
                      <a16:colId xmlns:a16="http://schemas.microsoft.com/office/drawing/2014/main" val="3559522858"/>
                    </a:ext>
                  </a:extLst>
                </a:gridCol>
                <a:gridCol w="2328056">
                  <a:extLst>
                    <a:ext uri="{9D8B030D-6E8A-4147-A177-3AD203B41FA5}">
                      <a16:colId xmlns:a16="http://schemas.microsoft.com/office/drawing/2014/main" val="2933573464"/>
                    </a:ext>
                  </a:extLst>
                </a:gridCol>
                <a:gridCol w="1307458">
                  <a:extLst>
                    <a:ext uri="{9D8B030D-6E8A-4147-A177-3AD203B41FA5}">
                      <a16:colId xmlns:a16="http://schemas.microsoft.com/office/drawing/2014/main" val="300888739"/>
                    </a:ext>
                  </a:extLst>
                </a:gridCol>
                <a:gridCol w="1307458">
                  <a:extLst>
                    <a:ext uri="{9D8B030D-6E8A-4147-A177-3AD203B41FA5}">
                      <a16:colId xmlns:a16="http://schemas.microsoft.com/office/drawing/2014/main" val="2492657051"/>
                    </a:ext>
                  </a:extLst>
                </a:gridCol>
                <a:gridCol w="1307458">
                  <a:extLst>
                    <a:ext uri="{9D8B030D-6E8A-4147-A177-3AD203B41FA5}">
                      <a16:colId xmlns:a16="http://schemas.microsoft.com/office/drawing/2014/main" val="1663144737"/>
                    </a:ext>
                  </a:extLst>
                </a:gridCol>
                <a:gridCol w="1307458">
                  <a:extLst>
                    <a:ext uri="{9D8B030D-6E8A-4147-A177-3AD203B41FA5}">
                      <a16:colId xmlns:a16="http://schemas.microsoft.com/office/drawing/2014/main" val="689805464"/>
                    </a:ext>
                  </a:extLst>
                </a:gridCol>
                <a:gridCol w="1307458">
                  <a:extLst>
                    <a:ext uri="{9D8B030D-6E8A-4147-A177-3AD203B41FA5}">
                      <a16:colId xmlns:a16="http://schemas.microsoft.com/office/drawing/2014/main" val="2709109340"/>
                    </a:ext>
                  </a:extLst>
                </a:gridCol>
                <a:gridCol w="1307458">
                  <a:extLst>
                    <a:ext uri="{9D8B030D-6E8A-4147-A177-3AD203B41FA5}">
                      <a16:colId xmlns:a16="http://schemas.microsoft.com/office/drawing/2014/main" val="725890861"/>
                    </a:ext>
                  </a:extLst>
                </a:gridCol>
              </a:tblGrid>
              <a:tr h="373436">
                <a:tc>
                  <a:txBody>
                    <a:bodyPr/>
                    <a:lstStyle/>
                    <a:p>
                      <a:pPr algn="l" fontAlgn="ctr"/>
                      <a:r>
                        <a:rPr lang="en-IN" sz="1600">
                          <a:effectLst/>
                        </a:rPr>
                        <a:t>Isotope Name</a:t>
                      </a:r>
                    </a:p>
                  </a:txBody>
                  <a:tcPr marL="8118" marR="8118" marT="4059" marB="4059" anchor="ctr">
                    <a:solidFill>
                      <a:schemeClr val="tx1">
                        <a:lumMod val="85000"/>
                        <a:lumOff val="15000"/>
                      </a:schemeClr>
                    </a:solidFill>
                  </a:tcPr>
                </a:tc>
                <a:tc>
                  <a:txBody>
                    <a:bodyPr/>
                    <a:lstStyle/>
                    <a:p>
                      <a:pPr algn="l" fontAlgn="ctr"/>
                      <a:r>
                        <a:rPr lang="en-IN" sz="1600">
                          <a:effectLst/>
                        </a:rPr>
                        <a:t>Symbol</a:t>
                      </a:r>
                    </a:p>
                  </a:txBody>
                  <a:tcPr marL="8118" marR="8118" marT="4059" marB="4059" anchor="ctr">
                    <a:solidFill>
                      <a:schemeClr val="tx1">
                        <a:lumMod val="85000"/>
                        <a:lumOff val="15000"/>
                      </a:schemeClr>
                    </a:solidFill>
                  </a:tcPr>
                </a:tc>
                <a:tc>
                  <a:txBody>
                    <a:bodyPr/>
                    <a:lstStyle/>
                    <a:p>
                      <a:pPr algn="l" fontAlgn="ctr"/>
                      <a:r>
                        <a:rPr lang="en-IN" sz="1600">
                          <a:effectLst/>
                        </a:rPr>
                        <a:t>Atomic Number</a:t>
                      </a:r>
                    </a:p>
                  </a:txBody>
                  <a:tcPr marL="8118" marR="8118" marT="4059" marB="4059" anchor="ctr">
                    <a:solidFill>
                      <a:schemeClr val="tx1">
                        <a:lumMod val="85000"/>
                        <a:lumOff val="15000"/>
                      </a:schemeClr>
                    </a:solidFill>
                  </a:tcPr>
                </a:tc>
                <a:tc>
                  <a:txBody>
                    <a:bodyPr/>
                    <a:lstStyle/>
                    <a:p>
                      <a:pPr algn="l" fontAlgn="ctr"/>
                      <a:r>
                        <a:rPr lang="en-IN" sz="1600">
                          <a:effectLst/>
                        </a:rPr>
                        <a:t>Number of Protons</a:t>
                      </a:r>
                    </a:p>
                  </a:txBody>
                  <a:tcPr marL="8118" marR="8118" marT="4059" marB="4059" anchor="ctr">
                    <a:solidFill>
                      <a:schemeClr val="tx1">
                        <a:lumMod val="85000"/>
                        <a:lumOff val="15000"/>
                      </a:schemeClr>
                    </a:solidFill>
                  </a:tcPr>
                </a:tc>
                <a:tc>
                  <a:txBody>
                    <a:bodyPr/>
                    <a:lstStyle/>
                    <a:p>
                      <a:pPr algn="l" fontAlgn="ctr"/>
                      <a:r>
                        <a:rPr lang="en-IN" sz="1600">
                          <a:effectLst/>
                        </a:rPr>
                        <a:t>Number of Neutrons</a:t>
                      </a:r>
                    </a:p>
                  </a:txBody>
                  <a:tcPr marL="8118" marR="8118" marT="4059" marB="4059" anchor="ctr">
                    <a:solidFill>
                      <a:schemeClr val="tx1">
                        <a:lumMod val="85000"/>
                        <a:lumOff val="15000"/>
                      </a:schemeClr>
                    </a:solidFill>
                  </a:tcPr>
                </a:tc>
                <a:tc>
                  <a:txBody>
                    <a:bodyPr/>
                    <a:lstStyle/>
                    <a:p>
                      <a:pPr algn="l" fontAlgn="ctr"/>
                      <a:r>
                        <a:rPr lang="en-IN" sz="1600">
                          <a:effectLst/>
                        </a:rPr>
                        <a:t>Mass Number</a:t>
                      </a:r>
                    </a:p>
                  </a:txBody>
                  <a:tcPr marL="8118" marR="8118" marT="4059" marB="4059" anchor="ctr">
                    <a:solidFill>
                      <a:schemeClr val="tx1">
                        <a:lumMod val="85000"/>
                        <a:lumOff val="15000"/>
                      </a:schemeClr>
                    </a:solidFill>
                  </a:tcPr>
                </a:tc>
                <a:tc>
                  <a:txBody>
                    <a:bodyPr/>
                    <a:lstStyle/>
                    <a:p>
                      <a:pPr algn="l" fontAlgn="ctr"/>
                      <a:r>
                        <a:rPr lang="en-IN" sz="1600">
                          <a:effectLst/>
                        </a:rPr>
                        <a:t>Mass (amu)</a:t>
                      </a:r>
                    </a:p>
                  </a:txBody>
                  <a:tcPr marL="8118" marR="8118" marT="4059" marB="4059" anchor="ctr">
                    <a:solidFill>
                      <a:schemeClr val="tx1">
                        <a:lumMod val="85000"/>
                        <a:lumOff val="15000"/>
                      </a:schemeClr>
                    </a:solidFill>
                  </a:tcPr>
                </a:tc>
                <a:tc>
                  <a:txBody>
                    <a:bodyPr/>
                    <a:lstStyle/>
                    <a:p>
                      <a:pPr algn="l" fontAlgn="ctr"/>
                      <a:r>
                        <a:rPr lang="en-IN" sz="1600">
                          <a:effectLst/>
                        </a:rPr>
                        <a:t>% Natural Abundance</a:t>
                      </a:r>
                    </a:p>
                  </a:txBody>
                  <a:tcPr marL="8118" marR="8118" marT="4059" marB="4059" anchor="ctr">
                    <a:solidFill>
                      <a:schemeClr val="tx1">
                        <a:lumMod val="85000"/>
                        <a:lumOff val="15000"/>
                      </a:schemeClr>
                    </a:solidFill>
                  </a:tcPr>
                </a:tc>
                <a:extLst>
                  <a:ext uri="{0D108BD9-81ED-4DB2-BD59-A6C34878D82A}">
                    <a16:rowId xmlns:a16="http://schemas.microsoft.com/office/drawing/2014/main" val="3892382621"/>
                  </a:ext>
                </a:extLst>
              </a:tr>
              <a:tr h="227309">
                <a:tc>
                  <a:txBody>
                    <a:bodyPr/>
                    <a:lstStyle/>
                    <a:p>
                      <a:pPr algn="l" fontAlgn="ctr"/>
                      <a:r>
                        <a:rPr lang="en-IN" sz="1600">
                          <a:effectLst/>
                        </a:rPr>
                        <a:t>hydrogen-1 (protium)</a:t>
                      </a:r>
                    </a:p>
                  </a:txBody>
                  <a:tcPr marL="8118" marR="8118" marT="4059" marB="4059" anchor="ctr"/>
                </a:tc>
                <a:tc>
                  <a:txBody>
                    <a:bodyPr/>
                    <a:lstStyle/>
                    <a:p>
                      <a:pPr algn="l" fontAlgn="ctr"/>
                      <a:r>
                        <a:rPr lang="en-IN" sz="1600" b="0">
                          <a:solidFill>
                            <a:srgbClr val="000000"/>
                          </a:solidFill>
                          <a:effectLst/>
                        </a:rPr>
                        <a:t>H</a:t>
                      </a:r>
                      <a:endParaRPr lang="en-IN" sz="1600">
                        <a:effectLst/>
                      </a:endParaRPr>
                    </a:p>
                  </a:txBody>
                  <a:tcPr marL="8118" marR="8118" marT="4059" marB="4059" anchor="ctr"/>
                </a:tc>
                <a:tc>
                  <a:txBody>
                    <a:bodyPr/>
                    <a:lstStyle/>
                    <a:p>
                      <a:pPr algn="l" fontAlgn="ctr"/>
                      <a:r>
                        <a:rPr lang="en-IN" sz="1600">
                          <a:effectLst/>
                        </a:rPr>
                        <a:t>1</a:t>
                      </a:r>
                    </a:p>
                  </a:txBody>
                  <a:tcPr marL="8118" marR="8118" marT="4059" marB="4059" anchor="ctr"/>
                </a:tc>
                <a:tc>
                  <a:txBody>
                    <a:bodyPr/>
                    <a:lstStyle/>
                    <a:p>
                      <a:pPr algn="l" fontAlgn="ctr"/>
                      <a:r>
                        <a:rPr lang="en-IN" sz="1600">
                          <a:effectLst/>
                        </a:rPr>
                        <a:t>1</a:t>
                      </a:r>
                    </a:p>
                  </a:txBody>
                  <a:tcPr marL="8118" marR="8118" marT="4059" marB="4059" anchor="ctr"/>
                </a:tc>
                <a:tc>
                  <a:txBody>
                    <a:bodyPr/>
                    <a:lstStyle/>
                    <a:p>
                      <a:pPr algn="l" fontAlgn="ctr"/>
                      <a:r>
                        <a:rPr lang="en-IN" sz="1600">
                          <a:effectLst/>
                        </a:rPr>
                        <a:t>0</a:t>
                      </a:r>
                    </a:p>
                  </a:txBody>
                  <a:tcPr marL="8118" marR="8118" marT="4059" marB="4059" anchor="ctr"/>
                </a:tc>
                <a:tc>
                  <a:txBody>
                    <a:bodyPr/>
                    <a:lstStyle/>
                    <a:p>
                      <a:pPr algn="l" fontAlgn="ctr"/>
                      <a:r>
                        <a:rPr lang="en-IN" sz="1600">
                          <a:effectLst/>
                        </a:rPr>
                        <a:t>1</a:t>
                      </a:r>
                    </a:p>
                  </a:txBody>
                  <a:tcPr marL="8118" marR="8118" marT="4059" marB="4059" anchor="ctr"/>
                </a:tc>
                <a:tc>
                  <a:txBody>
                    <a:bodyPr/>
                    <a:lstStyle/>
                    <a:p>
                      <a:pPr algn="l" fontAlgn="ctr"/>
                      <a:r>
                        <a:rPr lang="en-IN" sz="1600">
                          <a:effectLst/>
                        </a:rPr>
                        <a:t>1.0078</a:t>
                      </a:r>
                    </a:p>
                  </a:txBody>
                  <a:tcPr marL="8118" marR="8118" marT="4059" marB="4059" anchor="ctr"/>
                </a:tc>
                <a:tc>
                  <a:txBody>
                    <a:bodyPr/>
                    <a:lstStyle/>
                    <a:p>
                      <a:pPr algn="l" fontAlgn="ctr"/>
                      <a:r>
                        <a:rPr lang="en-IN" sz="1600">
                          <a:effectLst/>
                        </a:rPr>
                        <a:t>99.989</a:t>
                      </a:r>
                    </a:p>
                  </a:txBody>
                  <a:tcPr marL="8118" marR="8118" marT="4059" marB="4059" anchor="ctr"/>
                </a:tc>
                <a:extLst>
                  <a:ext uri="{0D108BD9-81ED-4DB2-BD59-A6C34878D82A}">
                    <a16:rowId xmlns:a16="http://schemas.microsoft.com/office/drawing/2014/main" val="2565403493"/>
                  </a:ext>
                </a:extLst>
              </a:tr>
              <a:tr h="251663">
                <a:tc>
                  <a:txBody>
                    <a:bodyPr/>
                    <a:lstStyle/>
                    <a:p>
                      <a:pPr algn="l" fontAlgn="ctr"/>
                      <a:r>
                        <a:rPr lang="en-IN" sz="1600">
                          <a:effectLst/>
                        </a:rPr>
                        <a:t>hydrogen-2 (deuterium)</a:t>
                      </a:r>
                    </a:p>
                  </a:txBody>
                  <a:tcPr marL="8118" marR="8118" marT="4059" marB="4059" anchor="ctr"/>
                </a:tc>
                <a:tc>
                  <a:txBody>
                    <a:bodyPr/>
                    <a:lstStyle/>
                    <a:p>
                      <a:pPr algn="l" fontAlgn="ctr"/>
                      <a:r>
                        <a:rPr lang="en-IN" sz="1600" b="0">
                          <a:solidFill>
                            <a:srgbClr val="000000"/>
                          </a:solidFill>
                          <a:effectLst/>
                        </a:rPr>
                        <a:t>H</a:t>
                      </a:r>
                      <a:endParaRPr lang="en-IN" sz="1600">
                        <a:effectLst/>
                      </a:endParaRPr>
                    </a:p>
                  </a:txBody>
                  <a:tcPr marL="8118" marR="8118" marT="4059" marB="4059" anchor="ctr"/>
                </a:tc>
                <a:tc>
                  <a:txBody>
                    <a:bodyPr/>
                    <a:lstStyle/>
                    <a:p>
                      <a:pPr algn="l" fontAlgn="ctr"/>
                      <a:r>
                        <a:rPr lang="en-IN" sz="1600">
                          <a:effectLst/>
                        </a:rPr>
                        <a:t>1</a:t>
                      </a:r>
                    </a:p>
                  </a:txBody>
                  <a:tcPr marL="8118" marR="8118" marT="4059" marB="4059" anchor="ctr"/>
                </a:tc>
                <a:tc>
                  <a:txBody>
                    <a:bodyPr/>
                    <a:lstStyle/>
                    <a:p>
                      <a:pPr algn="l" fontAlgn="ctr"/>
                      <a:r>
                        <a:rPr lang="en-IN" sz="1600">
                          <a:effectLst/>
                        </a:rPr>
                        <a:t>1</a:t>
                      </a:r>
                    </a:p>
                  </a:txBody>
                  <a:tcPr marL="8118" marR="8118" marT="4059" marB="4059" anchor="ctr"/>
                </a:tc>
                <a:tc>
                  <a:txBody>
                    <a:bodyPr/>
                    <a:lstStyle/>
                    <a:p>
                      <a:pPr algn="l" fontAlgn="ctr"/>
                      <a:r>
                        <a:rPr lang="en-IN" sz="1600">
                          <a:effectLst/>
                        </a:rPr>
                        <a:t>1</a:t>
                      </a:r>
                    </a:p>
                  </a:txBody>
                  <a:tcPr marL="8118" marR="8118" marT="4059" marB="4059" anchor="ctr"/>
                </a:tc>
                <a:tc>
                  <a:txBody>
                    <a:bodyPr/>
                    <a:lstStyle/>
                    <a:p>
                      <a:pPr algn="l" fontAlgn="ctr"/>
                      <a:r>
                        <a:rPr lang="en-IN" sz="1600">
                          <a:effectLst/>
                        </a:rPr>
                        <a:t>2</a:t>
                      </a:r>
                    </a:p>
                  </a:txBody>
                  <a:tcPr marL="8118" marR="8118" marT="4059" marB="4059" anchor="ctr"/>
                </a:tc>
                <a:tc>
                  <a:txBody>
                    <a:bodyPr/>
                    <a:lstStyle/>
                    <a:p>
                      <a:pPr algn="l" fontAlgn="ctr"/>
                      <a:r>
                        <a:rPr lang="en-IN" sz="1600">
                          <a:effectLst/>
                        </a:rPr>
                        <a:t>2.0141</a:t>
                      </a:r>
                    </a:p>
                  </a:txBody>
                  <a:tcPr marL="8118" marR="8118" marT="4059" marB="4059" anchor="ctr"/>
                </a:tc>
                <a:tc>
                  <a:txBody>
                    <a:bodyPr/>
                    <a:lstStyle/>
                    <a:p>
                      <a:pPr algn="l" fontAlgn="ctr"/>
                      <a:r>
                        <a:rPr lang="en-IN" sz="1600">
                          <a:effectLst/>
                        </a:rPr>
                        <a:t>0.0115</a:t>
                      </a:r>
                    </a:p>
                  </a:txBody>
                  <a:tcPr marL="8118" marR="8118" marT="4059" marB="4059" anchor="ctr"/>
                </a:tc>
                <a:extLst>
                  <a:ext uri="{0D108BD9-81ED-4DB2-BD59-A6C34878D82A}">
                    <a16:rowId xmlns:a16="http://schemas.microsoft.com/office/drawing/2014/main" val="109152728"/>
                  </a:ext>
                </a:extLst>
              </a:tr>
              <a:tr h="202954">
                <a:tc>
                  <a:txBody>
                    <a:bodyPr/>
                    <a:lstStyle/>
                    <a:p>
                      <a:pPr algn="l" fontAlgn="ctr"/>
                      <a:r>
                        <a:rPr lang="en-IN" sz="1600">
                          <a:effectLst/>
                        </a:rPr>
                        <a:t>hydrogen-3 (tritium)</a:t>
                      </a:r>
                    </a:p>
                  </a:txBody>
                  <a:tcPr marL="8118" marR="8118" marT="4059" marB="4059" anchor="ctr"/>
                </a:tc>
                <a:tc>
                  <a:txBody>
                    <a:bodyPr/>
                    <a:lstStyle/>
                    <a:p>
                      <a:pPr algn="l" fontAlgn="ctr"/>
                      <a:r>
                        <a:rPr lang="en-IN" sz="1600" b="0">
                          <a:solidFill>
                            <a:srgbClr val="000000"/>
                          </a:solidFill>
                          <a:effectLst/>
                        </a:rPr>
                        <a:t>H</a:t>
                      </a:r>
                      <a:endParaRPr lang="en-IN" sz="1600">
                        <a:effectLst/>
                      </a:endParaRPr>
                    </a:p>
                  </a:txBody>
                  <a:tcPr marL="8118" marR="8118" marT="4059" marB="4059" anchor="ctr"/>
                </a:tc>
                <a:tc>
                  <a:txBody>
                    <a:bodyPr/>
                    <a:lstStyle/>
                    <a:p>
                      <a:pPr algn="l" fontAlgn="ctr"/>
                      <a:r>
                        <a:rPr lang="en-IN" sz="1600">
                          <a:effectLst/>
                        </a:rPr>
                        <a:t>1</a:t>
                      </a:r>
                    </a:p>
                  </a:txBody>
                  <a:tcPr marL="8118" marR="8118" marT="4059" marB="4059" anchor="ctr"/>
                </a:tc>
                <a:tc>
                  <a:txBody>
                    <a:bodyPr/>
                    <a:lstStyle/>
                    <a:p>
                      <a:pPr algn="l" fontAlgn="ctr"/>
                      <a:r>
                        <a:rPr lang="en-IN" sz="1600">
                          <a:effectLst/>
                        </a:rPr>
                        <a:t>1</a:t>
                      </a:r>
                    </a:p>
                  </a:txBody>
                  <a:tcPr marL="8118" marR="8118" marT="4059" marB="4059" anchor="ctr"/>
                </a:tc>
                <a:tc>
                  <a:txBody>
                    <a:bodyPr/>
                    <a:lstStyle/>
                    <a:p>
                      <a:pPr algn="l" fontAlgn="ctr"/>
                      <a:r>
                        <a:rPr lang="en-IN" sz="1600">
                          <a:effectLst/>
                        </a:rPr>
                        <a:t>2</a:t>
                      </a:r>
                    </a:p>
                  </a:txBody>
                  <a:tcPr marL="8118" marR="8118" marT="4059" marB="4059" anchor="ctr"/>
                </a:tc>
                <a:tc>
                  <a:txBody>
                    <a:bodyPr/>
                    <a:lstStyle/>
                    <a:p>
                      <a:pPr algn="l" fontAlgn="ctr"/>
                      <a:r>
                        <a:rPr lang="en-IN" sz="1600">
                          <a:effectLst/>
                        </a:rPr>
                        <a:t>3</a:t>
                      </a:r>
                    </a:p>
                  </a:txBody>
                  <a:tcPr marL="8118" marR="8118" marT="4059" marB="4059" anchor="ctr"/>
                </a:tc>
                <a:tc>
                  <a:txBody>
                    <a:bodyPr/>
                    <a:lstStyle/>
                    <a:p>
                      <a:pPr algn="l" fontAlgn="ctr"/>
                      <a:r>
                        <a:rPr lang="en-IN" sz="1600">
                          <a:effectLst/>
                        </a:rPr>
                        <a:t>3.01605</a:t>
                      </a:r>
                    </a:p>
                  </a:txBody>
                  <a:tcPr marL="8118" marR="8118" marT="4059" marB="4059" anchor="ctr"/>
                </a:tc>
                <a:tc>
                  <a:txBody>
                    <a:bodyPr/>
                    <a:lstStyle/>
                    <a:p>
                      <a:pPr algn="l" fontAlgn="ctr"/>
                      <a:r>
                        <a:rPr lang="en-IN" sz="1600">
                          <a:effectLst/>
                        </a:rPr>
                        <a:t>— (trace)</a:t>
                      </a:r>
                    </a:p>
                  </a:txBody>
                  <a:tcPr marL="8118" marR="8118" marT="4059" marB="4059" anchor="ctr"/>
                </a:tc>
                <a:extLst>
                  <a:ext uri="{0D108BD9-81ED-4DB2-BD59-A6C34878D82A}">
                    <a16:rowId xmlns:a16="http://schemas.microsoft.com/office/drawing/2014/main" val="193325678"/>
                  </a:ext>
                </a:extLst>
              </a:tr>
              <a:tr h="178600">
                <a:tc>
                  <a:txBody>
                    <a:bodyPr/>
                    <a:lstStyle/>
                    <a:p>
                      <a:pPr algn="l" fontAlgn="ctr"/>
                      <a:r>
                        <a:rPr lang="en-IN" sz="1600">
                          <a:effectLst/>
                        </a:rPr>
                        <a:t>helium-3</a:t>
                      </a:r>
                    </a:p>
                  </a:txBody>
                  <a:tcPr marL="8118" marR="8118" marT="4059" marB="4059" anchor="ctr"/>
                </a:tc>
                <a:tc>
                  <a:txBody>
                    <a:bodyPr/>
                    <a:lstStyle/>
                    <a:p>
                      <a:pPr algn="l" fontAlgn="ctr"/>
                      <a:r>
                        <a:rPr lang="en-IN" sz="1600" b="0">
                          <a:solidFill>
                            <a:srgbClr val="000000"/>
                          </a:solidFill>
                          <a:effectLst/>
                        </a:rPr>
                        <a:t>He</a:t>
                      </a:r>
                      <a:endParaRPr lang="en-IN" sz="1600">
                        <a:effectLst/>
                      </a:endParaRPr>
                    </a:p>
                  </a:txBody>
                  <a:tcPr marL="8118" marR="8118" marT="4059" marB="4059" anchor="ctr"/>
                </a:tc>
                <a:tc>
                  <a:txBody>
                    <a:bodyPr/>
                    <a:lstStyle/>
                    <a:p>
                      <a:pPr algn="l" fontAlgn="ctr"/>
                      <a:r>
                        <a:rPr lang="en-IN" sz="1600">
                          <a:effectLst/>
                        </a:rPr>
                        <a:t>2</a:t>
                      </a:r>
                    </a:p>
                  </a:txBody>
                  <a:tcPr marL="8118" marR="8118" marT="4059" marB="4059" anchor="ctr"/>
                </a:tc>
                <a:tc>
                  <a:txBody>
                    <a:bodyPr/>
                    <a:lstStyle/>
                    <a:p>
                      <a:pPr algn="l" fontAlgn="ctr"/>
                      <a:r>
                        <a:rPr lang="en-IN" sz="1600">
                          <a:effectLst/>
                        </a:rPr>
                        <a:t>2</a:t>
                      </a:r>
                    </a:p>
                  </a:txBody>
                  <a:tcPr marL="8118" marR="8118" marT="4059" marB="4059" anchor="ctr"/>
                </a:tc>
                <a:tc>
                  <a:txBody>
                    <a:bodyPr/>
                    <a:lstStyle/>
                    <a:p>
                      <a:pPr algn="l" fontAlgn="ctr"/>
                      <a:r>
                        <a:rPr lang="en-IN" sz="1600">
                          <a:effectLst/>
                        </a:rPr>
                        <a:t>1</a:t>
                      </a:r>
                    </a:p>
                  </a:txBody>
                  <a:tcPr marL="8118" marR="8118" marT="4059" marB="4059" anchor="ctr"/>
                </a:tc>
                <a:tc>
                  <a:txBody>
                    <a:bodyPr/>
                    <a:lstStyle/>
                    <a:p>
                      <a:pPr algn="l" fontAlgn="ctr"/>
                      <a:r>
                        <a:rPr lang="en-IN" sz="1600">
                          <a:effectLst/>
                        </a:rPr>
                        <a:t>3</a:t>
                      </a:r>
                    </a:p>
                  </a:txBody>
                  <a:tcPr marL="8118" marR="8118" marT="4059" marB="4059" anchor="ctr"/>
                </a:tc>
                <a:tc>
                  <a:txBody>
                    <a:bodyPr/>
                    <a:lstStyle/>
                    <a:p>
                      <a:pPr algn="l" fontAlgn="ctr"/>
                      <a:r>
                        <a:rPr lang="en-IN" sz="1600">
                          <a:effectLst/>
                        </a:rPr>
                        <a:t>3.01603</a:t>
                      </a:r>
                    </a:p>
                  </a:txBody>
                  <a:tcPr marL="8118" marR="8118" marT="4059" marB="4059" anchor="ctr"/>
                </a:tc>
                <a:tc>
                  <a:txBody>
                    <a:bodyPr/>
                    <a:lstStyle/>
                    <a:p>
                      <a:pPr algn="l" fontAlgn="ctr"/>
                      <a:r>
                        <a:rPr lang="en-IN" sz="1600">
                          <a:effectLst/>
                        </a:rPr>
                        <a:t>0.00013</a:t>
                      </a:r>
                    </a:p>
                  </a:txBody>
                  <a:tcPr marL="8118" marR="8118" marT="4059" marB="4059" anchor="ctr"/>
                </a:tc>
                <a:extLst>
                  <a:ext uri="{0D108BD9-81ED-4DB2-BD59-A6C34878D82A}">
                    <a16:rowId xmlns:a16="http://schemas.microsoft.com/office/drawing/2014/main" val="1903410312"/>
                  </a:ext>
                </a:extLst>
              </a:tr>
              <a:tr h="154245">
                <a:tc>
                  <a:txBody>
                    <a:bodyPr/>
                    <a:lstStyle/>
                    <a:p>
                      <a:pPr algn="l" fontAlgn="ctr"/>
                      <a:r>
                        <a:rPr lang="en-IN" sz="1600">
                          <a:effectLst/>
                        </a:rPr>
                        <a:t>helium-4</a:t>
                      </a:r>
                    </a:p>
                  </a:txBody>
                  <a:tcPr marL="8118" marR="8118" marT="4059" marB="4059" anchor="ctr"/>
                </a:tc>
                <a:tc>
                  <a:txBody>
                    <a:bodyPr/>
                    <a:lstStyle/>
                    <a:p>
                      <a:pPr algn="l" fontAlgn="ctr"/>
                      <a:r>
                        <a:rPr lang="en-IN" sz="1600" b="0">
                          <a:solidFill>
                            <a:srgbClr val="000000"/>
                          </a:solidFill>
                          <a:effectLst/>
                        </a:rPr>
                        <a:t>He</a:t>
                      </a:r>
                      <a:endParaRPr lang="en-IN" sz="1600">
                        <a:effectLst/>
                      </a:endParaRPr>
                    </a:p>
                  </a:txBody>
                  <a:tcPr marL="8118" marR="8118" marT="4059" marB="4059" anchor="ctr"/>
                </a:tc>
                <a:tc>
                  <a:txBody>
                    <a:bodyPr/>
                    <a:lstStyle/>
                    <a:p>
                      <a:pPr algn="l" fontAlgn="ctr"/>
                      <a:r>
                        <a:rPr lang="en-IN" sz="1600">
                          <a:effectLst/>
                        </a:rPr>
                        <a:t>2</a:t>
                      </a:r>
                    </a:p>
                  </a:txBody>
                  <a:tcPr marL="8118" marR="8118" marT="4059" marB="4059" anchor="ctr"/>
                </a:tc>
                <a:tc>
                  <a:txBody>
                    <a:bodyPr/>
                    <a:lstStyle/>
                    <a:p>
                      <a:pPr algn="l" fontAlgn="ctr"/>
                      <a:r>
                        <a:rPr lang="en-IN" sz="1600">
                          <a:effectLst/>
                        </a:rPr>
                        <a:t>2</a:t>
                      </a:r>
                    </a:p>
                  </a:txBody>
                  <a:tcPr marL="8118" marR="8118" marT="4059" marB="4059" anchor="ctr"/>
                </a:tc>
                <a:tc>
                  <a:txBody>
                    <a:bodyPr/>
                    <a:lstStyle/>
                    <a:p>
                      <a:pPr algn="l" fontAlgn="ctr"/>
                      <a:r>
                        <a:rPr lang="en-IN" sz="1600">
                          <a:effectLst/>
                        </a:rPr>
                        <a:t>2</a:t>
                      </a:r>
                    </a:p>
                  </a:txBody>
                  <a:tcPr marL="8118" marR="8118" marT="4059" marB="4059" anchor="ctr"/>
                </a:tc>
                <a:tc>
                  <a:txBody>
                    <a:bodyPr/>
                    <a:lstStyle/>
                    <a:p>
                      <a:pPr algn="l" fontAlgn="ctr"/>
                      <a:r>
                        <a:rPr lang="en-IN" sz="1600">
                          <a:effectLst/>
                        </a:rPr>
                        <a:t>4</a:t>
                      </a:r>
                    </a:p>
                  </a:txBody>
                  <a:tcPr marL="8118" marR="8118" marT="4059" marB="4059" anchor="ctr"/>
                </a:tc>
                <a:tc>
                  <a:txBody>
                    <a:bodyPr/>
                    <a:lstStyle/>
                    <a:p>
                      <a:pPr algn="l" fontAlgn="ctr"/>
                      <a:r>
                        <a:rPr lang="en-IN" sz="1600">
                          <a:effectLst/>
                        </a:rPr>
                        <a:t>4.0026</a:t>
                      </a:r>
                    </a:p>
                  </a:txBody>
                  <a:tcPr marL="8118" marR="8118" marT="4059" marB="4059" anchor="ctr"/>
                </a:tc>
                <a:tc>
                  <a:txBody>
                    <a:bodyPr/>
                    <a:lstStyle/>
                    <a:p>
                      <a:pPr algn="l" fontAlgn="ctr"/>
                      <a:r>
                        <a:rPr lang="en-IN" sz="1600">
                          <a:effectLst/>
                        </a:rPr>
                        <a:t>100</a:t>
                      </a:r>
                    </a:p>
                  </a:txBody>
                  <a:tcPr marL="8118" marR="8118" marT="4059" marB="4059" anchor="ctr"/>
                </a:tc>
                <a:extLst>
                  <a:ext uri="{0D108BD9-81ED-4DB2-BD59-A6C34878D82A}">
                    <a16:rowId xmlns:a16="http://schemas.microsoft.com/office/drawing/2014/main" val="1200854097"/>
                  </a:ext>
                </a:extLst>
              </a:tr>
              <a:tr h="154245">
                <a:tc>
                  <a:txBody>
                    <a:bodyPr/>
                    <a:lstStyle/>
                    <a:p>
                      <a:pPr algn="l" fontAlgn="ctr"/>
                      <a:r>
                        <a:rPr lang="en-IN" sz="1600">
                          <a:effectLst/>
                        </a:rPr>
                        <a:t>lithium-6</a:t>
                      </a:r>
                    </a:p>
                  </a:txBody>
                  <a:tcPr marL="8118" marR="8118" marT="4059" marB="4059" anchor="ctr"/>
                </a:tc>
                <a:tc>
                  <a:txBody>
                    <a:bodyPr/>
                    <a:lstStyle/>
                    <a:p>
                      <a:pPr algn="l" fontAlgn="ctr"/>
                      <a:r>
                        <a:rPr lang="en-IN" sz="1600" b="0">
                          <a:solidFill>
                            <a:srgbClr val="000000"/>
                          </a:solidFill>
                          <a:effectLst/>
                        </a:rPr>
                        <a:t>Li</a:t>
                      </a:r>
                      <a:endParaRPr lang="en-IN" sz="1600">
                        <a:effectLst/>
                      </a:endParaRPr>
                    </a:p>
                  </a:txBody>
                  <a:tcPr marL="8118" marR="8118" marT="4059" marB="4059" anchor="ctr"/>
                </a:tc>
                <a:tc>
                  <a:txBody>
                    <a:bodyPr/>
                    <a:lstStyle/>
                    <a:p>
                      <a:pPr algn="l" fontAlgn="ctr"/>
                      <a:r>
                        <a:rPr lang="en-IN" sz="1600">
                          <a:effectLst/>
                        </a:rPr>
                        <a:t>3</a:t>
                      </a:r>
                    </a:p>
                  </a:txBody>
                  <a:tcPr marL="8118" marR="8118" marT="4059" marB="4059" anchor="ctr"/>
                </a:tc>
                <a:tc>
                  <a:txBody>
                    <a:bodyPr/>
                    <a:lstStyle/>
                    <a:p>
                      <a:pPr algn="l" fontAlgn="ctr"/>
                      <a:r>
                        <a:rPr lang="en-IN" sz="1600">
                          <a:effectLst/>
                        </a:rPr>
                        <a:t>3</a:t>
                      </a:r>
                    </a:p>
                  </a:txBody>
                  <a:tcPr marL="8118" marR="8118" marT="4059" marB="4059" anchor="ctr"/>
                </a:tc>
                <a:tc>
                  <a:txBody>
                    <a:bodyPr/>
                    <a:lstStyle/>
                    <a:p>
                      <a:pPr algn="l" fontAlgn="ctr"/>
                      <a:r>
                        <a:rPr lang="en-IN" sz="1600">
                          <a:effectLst/>
                        </a:rPr>
                        <a:t>3</a:t>
                      </a:r>
                    </a:p>
                  </a:txBody>
                  <a:tcPr marL="8118" marR="8118" marT="4059" marB="4059" anchor="ctr"/>
                </a:tc>
                <a:tc>
                  <a:txBody>
                    <a:bodyPr/>
                    <a:lstStyle/>
                    <a:p>
                      <a:pPr algn="l" fontAlgn="ctr"/>
                      <a:r>
                        <a:rPr lang="en-IN" sz="1600">
                          <a:effectLst/>
                        </a:rPr>
                        <a:t>6</a:t>
                      </a:r>
                    </a:p>
                  </a:txBody>
                  <a:tcPr marL="8118" marR="8118" marT="4059" marB="4059" anchor="ctr"/>
                </a:tc>
                <a:tc>
                  <a:txBody>
                    <a:bodyPr/>
                    <a:lstStyle/>
                    <a:p>
                      <a:pPr algn="l" fontAlgn="ctr"/>
                      <a:r>
                        <a:rPr lang="en-IN" sz="1600">
                          <a:effectLst/>
                        </a:rPr>
                        <a:t>6.0151</a:t>
                      </a:r>
                    </a:p>
                  </a:txBody>
                  <a:tcPr marL="8118" marR="8118" marT="4059" marB="4059" anchor="ctr"/>
                </a:tc>
                <a:tc>
                  <a:txBody>
                    <a:bodyPr/>
                    <a:lstStyle/>
                    <a:p>
                      <a:pPr algn="l" fontAlgn="ctr"/>
                      <a:r>
                        <a:rPr lang="en-IN" sz="1600">
                          <a:effectLst/>
                        </a:rPr>
                        <a:t>7.59</a:t>
                      </a:r>
                    </a:p>
                  </a:txBody>
                  <a:tcPr marL="8118" marR="8118" marT="4059" marB="4059" anchor="ctr"/>
                </a:tc>
                <a:extLst>
                  <a:ext uri="{0D108BD9-81ED-4DB2-BD59-A6C34878D82A}">
                    <a16:rowId xmlns:a16="http://schemas.microsoft.com/office/drawing/2014/main" val="4221134619"/>
                  </a:ext>
                </a:extLst>
              </a:tr>
              <a:tr h="154245">
                <a:tc>
                  <a:txBody>
                    <a:bodyPr/>
                    <a:lstStyle/>
                    <a:p>
                      <a:pPr algn="l" fontAlgn="ctr"/>
                      <a:r>
                        <a:rPr lang="en-IN" sz="1600">
                          <a:effectLst/>
                        </a:rPr>
                        <a:t>lithium-7</a:t>
                      </a:r>
                    </a:p>
                  </a:txBody>
                  <a:tcPr marL="8118" marR="8118" marT="4059" marB="4059" anchor="ctr"/>
                </a:tc>
                <a:tc>
                  <a:txBody>
                    <a:bodyPr/>
                    <a:lstStyle/>
                    <a:p>
                      <a:pPr algn="l" fontAlgn="ctr"/>
                      <a:r>
                        <a:rPr lang="en-IN" sz="1600" b="0">
                          <a:solidFill>
                            <a:srgbClr val="000000"/>
                          </a:solidFill>
                          <a:effectLst/>
                        </a:rPr>
                        <a:t>Li</a:t>
                      </a:r>
                      <a:endParaRPr lang="en-IN" sz="1600">
                        <a:effectLst/>
                      </a:endParaRPr>
                    </a:p>
                  </a:txBody>
                  <a:tcPr marL="8118" marR="8118" marT="4059" marB="4059" anchor="ctr"/>
                </a:tc>
                <a:tc>
                  <a:txBody>
                    <a:bodyPr/>
                    <a:lstStyle/>
                    <a:p>
                      <a:pPr algn="l" fontAlgn="ctr"/>
                      <a:r>
                        <a:rPr lang="en-IN" sz="1600">
                          <a:effectLst/>
                        </a:rPr>
                        <a:t>3</a:t>
                      </a:r>
                    </a:p>
                  </a:txBody>
                  <a:tcPr marL="8118" marR="8118" marT="4059" marB="4059" anchor="ctr"/>
                </a:tc>
                <a:tc>
                  <a:txBody>
                    <a:bodyPr/>
                    <a:lstStyle/>
                    <a:p>
                      <a:pPr algn="l" fontAlgn="ctr"/>
                      <a:r>
                        <a:rPr lang="en-IN" sz="1600">
                          <a:effectLst/>
                        </a:rPr>
                        <a:t>3</a:t>
                      </a:r>
                    </a:p>
                  </a:txBody>
                  <a:tcPr marL="8118" marR="8118" marT="4059" marB="4059" anchor="ctr"/>
                </a:tc>
                <a:tc>
                  <a:txBody>
                    <a:bodyPr/>
                    <a:lstStyle/>
                    <a:p>
                      <a:pPr algn="l" fontAlgn="ctr"/>
                      <a:r>
                        <a:rPr lang="en-IN" sz="1600">
                          <a:effectLst/>
                        </a:rPr>
                        <a:t>4</a:t>
                      </a:r>
                    </a:p>
                  </a:txBody>
                  <a:tcPr marL="8118" marR="8118" marT="4059" marB="4059" anchor="ctr"/>
                </a:tc>
                <a:tc>
                  <a:txBody>
                    <a:bodyPr/>
                    <a:lstStyle/>
                    <a:p>
                      <a:pPr algn="l" fontAlgn="ctr"/>
                      <a:r>
                        <a:rPr lang="en-IN" sz="1600">
                          <a:effectLst/>
                        </a:rPr>
                        <a:t>7</a:t>
                      </a:r>
                    </a:p>
                  </a:txBody>
                  <a:tcPr marL="8118" marR="8118" marT="4059" marB="4059" anchor="ctr"/>
                </a:tc>
                <a:tc>
                  <a:txBody>
                    <a:bodyPr/>
                    <a:lstStyle/>
                    <a:p>
                      <a:pPr algn="l" fontAlgn="ctr"/>
                      <a:r>
                        <a:rPr lang="en-IN" sz="1600">
                          <a:effectLst/>
                        </a:rPr>
                        <a:t>7.0160</a:t>
                      </a:r>
                    </a:p>
                  </a:txBody>
                  <a:tcPr marL="8118" marR="8118" marT="4059" marB="4059" anchor="ctr"/>
                </a:tc>
                <a:tc>
                  <a:txBody>
                    <a:bodyPr/>
                    <a:lstStyle/>
                    <a:p>
                      <a:pPr algn="l" fontAlgn="ctr"/>
                      <a:r>
                        <a:rPr lang="en-IN" sz="1600">
                          <a:effectLst/>
                        </a:rPr>
                        <a:t>92.41</a:t>
                      </a:r>
                    </a:p>
                  </a:txBody>
                  <a:tcPr marL="8118" marR="8118" marT="4059" marB="4059" anchor="ctr"/>
                </a:tc>
                <a:extLst>
                  <a:ext uri="{0D108BD9-81ED-4DB2-BD59-A6C34878D82A}">
                    <a16:rowId xmlns:a16="http://schemas.microsoft.com/office/drawing/2014/main" val="3276012387"/>
                  </a:ext>
                </a:extLst>
              </a:tr>
              <a:tr h="154245">
                <a:tc>
                  <a:txBody>
                    <a:bodyPr/>
                    <a:lstStyle/>
                    <a:p>
                      <a:pPr algn="l" fontAlgn="ctr"/>
                      <a:r>
                        <a:rPr lang="en-IN" sz="1600">
                          <a:effectLst/>
                        </a:rPr>
                        <a:t>beryllium-9</a:t>
                      </a:r>
                    </a:p>
                  </a:txBody>
                  <a:tcPr marL="8118" marR="8118" marT="4059" marB="4059" anchor="ctr"/>
                </a:tc>
                <a:tc>
                  <a:txBody>
                    <a:bodyPr/>
                    <a:lstStyle/>
                    <a:p>
                      <a:pPr algn="l" fontAlgn="ctr"/>
                      <a:r>
                        <a:rPr lang="en-IN" sz="1600" b="0">
                          <a:solidFill>
                            <a:srgbClr val="000000"/>
                          </a:solidFill>
                          <a:effectLst/>
                        </a:rPr>
                        <a:t>Be</a:t>
                      </a:r>
                      <a:endParaRPr lang="en-IN" sz="1600">
                        <a:effectLst/>
                      </a:endParaRPr>
                    </a:p>
                  </a:txBody>
                  <a:tcPr marL="8118" marR="8118" marT="4059" marB="4059" anchor="ctr"/>
                </a:tc>
                <a:tc>
                  <a:txBody>
                    <a:bodyPr/>
                    <a:lstStyle/>
                    <a:p>
                      <a:pPr algn="l" fontAlgn="ctr"/>
                      <a:r>
                        <a:rPr lang="en-IN" sz="1600">
                          <a:effectLst/>
                        </a:rPr>
                        <a:t>4</a:t>
                      </a:r>
                    </a:p>
                  </a:txBody>
                  <a:tcPr marL="8118" marR="8118" marT="4059" marB="4059" anchor="ctr"/>
                </a:tc>
                <a:tc>
                  <a:txBody>
                    <a:bodyPr/>
                    <a:lstStyle/>
                    <a:p>
                      <a:pPr algn="l" fontAlgn="ctr"/>
                      <a:r>
                        <a:rPr lang="en-IN" sz="1600">
                          <a:effectLst/>
                        </a:rPr>
                        <a:t>4</a:t>
                      </a:r>
                    </a:p>
                  </a:txBody>
                  <a:tcPr marL="8118" marR="8118" marT="4059" marB="4059" anchor="ctr"/>
                </a:tc>
                <a:tc>
                  <a:txBody>
                    <a:bodyPr/>
                    <a:lstStyle/>
                    <a:p>
                      <a:pPr algn="l" fontAlgn="ctr"/>
                      <a:r>
                        <a:rPr lang="en-IN" sz="1600">
                          <a:effectLst/>
                        </a:rPr>
                        <a:t>5</a:t>
                      </a:r>
                    </a:p>
                  </a:txBody>
                  <a:tcPr marL="8118" marR="8118" marT="4059" marB="4059" anchor="ctr"/>
                </a:tc>
                <a:tc>
                  <a:txBody>
                    <a:bodyPr/>
                    <a:lstStyle/>
                    <a:p>
                      <a:pPr algn="l" fontAlgn="ctr"/>
                      <a:r>
                        <a:rPr lang="en-IN" sz="1600">
                          <a:effectLst/>
                        </a:rPr>
                        <a:t>9</a:t>
                      </a:r>
                    </a:p>
                  </a:txBody>
                  <a:tcPr marL="8118" marR="8118" marT="4059" marB="4059" anchor="ctr"/>
                </a:tc>
                <a:tc>
                  <a:txBody>
                    <a:bodyPr/>
                    <a:lstStyle/>
                    <a:p>
                      <a:pPr algn="l" fontAlgn="ctr"/>
                      <a:r>
                        <a:rPr lang="en-IN" sz="1600">
                          <a:effectLst/>
                        </a:rPr>
                        <a:t>9.0122</a:t>
                      </a:r>
                    </a:p>
                  </a:txBody>
                  <a:tcPr marL="8118" marR="8118" marT="4059" marB="4059" anchor="ctr"/>
                </a:tc>
                <a:tc>
                  <a:txBody>
                    <a:bodyPr/>
                    <a:lstStyle/>
                    <a:p>
                      <a:pPr algn="l" fontAlgn="ctr"/>
                      <a:r>
                        <a:rPr lang="en-IN" sz="1600">
                          <a:effectLst/>
                        </a:rPr>
                        <a:t>100</a:t>
                      </a:r>
                    </a:p>
                  </a:txBody>
                  <a:tcPr marL="8118" marR="8118" marT="4059" marB="4059" anchor="ctr"/>
                </a:tc>
                <a:extLst>
                  <a:ext uri="{0D108BD9-81ED-4DB2-BD59-A6C34878D82A}">
                    <a16:rowId xmlns:a16="http://schemas.microsoft.com/office/drawing/2014/main" val="554510322"/>
                  </a:ext>
                </a:extLst>
              </a:tr>
              <a:tr h="178600">
                <a:tc>
                  <a:txBody>
                    <a:bodyPr/>
                    <a:lstStyle/>
                    <a:p>
                      <a:pPr algn="l" fontAlgn="ctr"/>
                      <a:r>
                        <a:rPr lang="en-IN" sz="1600">
                          <a:effectLst/>
                        </a:rPr>
                        <a:t>boron-10</a:t>
                      </a:r>
                    </a:p>
                  </a:txBody>
                  <a:tcPr marL="8118" marR="8118" marT="4059" marB="4059" anchor="ctr"/>
                </a:tc>
                <a:tc>
                  <a:txBody>
                    <a:bodyPr/>
                    <a:lstStyle/>
                    <a:p>
                      <a:pPr algn="l" fontAlgn="ctr"/>
                      <a:r>
                        <a:rPr lang="en-IN" sz="1600" b="0">
                          <a:solidFill>
                            <a:srgbClr val="000000"/>
                          </a:solidFill>
                          <a:effectLst/>
                        </a:rPr>
                        <a:t>B</a:t>
                      </a:r>
                      <a:endParaRPr lang="en-IN" sz="1600">
                        <a:effectLst/>
                      </a:endParaRPr>
                    </a:p>
                  </a:txBody>
                  <a:tcPr marL="8118" marR="8118" marT="4059" marB="4059" anchor="ctr"/>
                </a:tc>
                <a:tc>
                  <a:txBody>
                    <a:bodyPr/>
                    <a:lstStyle/>
                    <a:p>
                      <a:pPr algn="l" fontAlgn="ctr"/>
                      <a:r>
                        <a:rPr lang="en-IN" sz="1600">
                          <a:effectLst/>
                        </a:rPr>
                        <a:t>5</a:t>
                      </a:r>
                    </a:p>
                  </a:txBody>
                  <a:tcPr marL="8118" marR="8118" marT="4059" marB="4059" anchor="ctr"/>
                </a:tc>
                <a:tc>
                  <a:txBody>
                    <a:bodyPr/>
                    <a:lstStyle/>
                    <a:p>
                      <a:pPr algn="l" fontAlgn="ctr"/>
                      <a:r>
                        <a:rPr lang="en-IN" sz="1600">
                          <a:effectLst/>
                        </a:rPr>
                        <a:t>5</a:t>
                      </a:r>
                    </a:p>
                  </a:txBody>
                  <a:tcPr marL="8118" marR="8118" marT="4059" marB="4059" anchor="ctr"/>
                </a:tc>
                <a:tc>
                  <a:txBody>
                    <a:bodyPr/>
                    <a:lstStyle/>
                    <a:p>
                      <a:pPr algn="l" fontAlgn="ctr"/>
                      <a:r>
                        <a:rPr lang="en-IN" sz="1600">
                          <a:effectLst/>
                        </a:rPr>
                        <a:t>5</a:t>
                      </a:r>
                    </a:p>
                  </a:txBody>
                  <a:tcPr marL="8118" marR="8118" marT="4059" marB="4059" anchor="ctr"/>
                </a:tc>
                <a:tc>
                  <a:txBody>
                    <a:bodyPr/>
                    <a:lstStyle/>
                    <a:p>
                      <a:pPr algn="l" fontAlgn="ctr"/>
                      <a:r>
                        <a:rPr lang="en-IN" sz="1600">
                          <a:effectLst/>
                        </a:rPr>
                        <a:t>10</a:t>
                      </a:r>
                    </a:p>
                  </a:txBody>
                  <a:tcPr marL="8118" marR="8118" marT="4059" marB="4059" anchor="ctr"/>
                </a:tc>
                <a:tc>
                  <a:txBody>
                    <a:bodyPr/>
                    <a:lstStyle/>
                    <a:p>
                      <a:pPr algn="l" fontAlgn="ctr"/>
                      <a:r>
                        <a:rPr lang="en-IN" sz="1600">
                          <a:effectLst/>
                        </a:rPr>
                        <a:t>10.0129</a:t>
                      </a:r>
                    </a:p>
                  </a:txBody>
                  <a:tcPr marL="8118" marR="8118" marT="4059" marB="4059" anchor="ctr"/>
                </a:tc>
                <a:tc>
                  <a:txBody>
                    <a:bodyPr/>
                    <a:lstStyle/>
                    <a:p>
                      <a:pPr algn="l" fontAlgn="ctr"/>
                      <a:r>
                        <a:rPr lang="en-IN" sz="1600">
                          <a:effectLst/>
                        </a:rPr>
                        <a:t>19.9</a:t>
                      </a:r>
                    </a:p>
                  </a:txBody>
                  <a:tcPr marL="8118" marR="8118" marT="4059" marB="4059" anchor="ctr"/>
                </a:tc>
                <a:extLst>
                  <a:ext uri="{0D108BD9-81ED-4DB2-BD59-A6C34878D82A}">
                    <a16:rowId xmlns:a16="http://schemas.microsoft.com/office/drawing/2014/main" val="683347222"/>
                  </a:ext>
                </a:extLst>
              </a:tr>
              <a:tr h="178600">
                <a:tc>
                  <a:txBody>
                    <a:bodyPr/>
                    <a:lstStyle/>
                    <a:p>
                      <a:pPr algn="l" fontAlgn="ctr"/>
                      <a:r>
                        <a:rPr lang="en-IN" sz="1600">
                          <a:effectLst/>
                        </a:rPr>
                        <a:t>boron-11</a:t>
                      </a:r>
                    </a:p>
                  </a:txBody>
                  <a:tcPr marL="8118" marR="8118" marT="4059" marB="4059" anchor="ctr"/>
                </a:tc>
                <a:tc>
                  <a:txBody>
                    <a:bodyPr/>
                    <a:lstStyle/>
                    <a:p>
                      <a:pPr algn="l" fontAlgn="ctr"/>
                      <a:r>
                        <a:rPr lang="en-IN" sz="1600" b="0">
                          <a:solidFill>
                            <a:srgbClr val="000000"/>
                          </a:solidFill>
                          <a:effectLst/>
                        </a:rPr>
                        <a:t>B</a:t>
                      </a:r>
                      <a:endParaRPr lang="en-IN" sz="1600">
                        <a:effectLst/>
                      </a:endParaRPr>
                    </a:p>
                  </a:txBody>
                  <a:tcPr marL="8118" marR="8118" marT="4059" marB="4059" anchor="ctr"/>
                </a:tc>
                <a:tc>
                  <a:txBody>
                    <a:bodyPr/>
                    <a:lstStyle/>
                    <a:p>
                      <a:pPr algn="l" fontAlgn="ctr"/>
                      <a:r>
                        <a:rPr lang="en-IN" sz="1600">
                          <a:effectLst/>
                        </a:rPr>
                        <a:t>5</a:t>
                      </a:r>
                    </a:p>
                  </a:txBody>
                  <a:tcPr marL="8118" marR="8118" marT="4059" marB="4059" anchor="ctr"/>
                </a:tc>
                <a:tc>
                  <a:txBody>
                    <a:bodyPr/>
                    <a:lstStyle/>
                    <a:p>
                      <a:pPr algn="l" fontAlgn="ctr"/>
                      <a:r>
                        <a:rPr lang="en-IN" sz="1600">
                          <a:effectLst/>
                        </a:rPr>
                        <a:t>5</a:t>
                      </a:r>
                    </a:p>
                  </a:txBody>
                  <a:tcPr marL="8118" marR="8118" marT="4059" marB="4059" anchor="ctr"/>
                </a:tc>
                <a:tc>
                  <a:txBody>
                    <a:bodyPr/>
                    <a:lstStyle/>
                    <a:p>
                      <a:pPr algn="l" fontAlgn="ctr"/>
                      <a:r>
                        <a:rPr lang="en-IN" sz="1600">
                          <a:effectLst/>
                        </a:rPr>
                        <a:t>6</a:t>
                      </a:r>
                    </a:p>
                  </a:txBody>
                  <a:tcPr marL="8118" marR="8118" marT="4059" marB="4059" anchor="ctr"/>
                </a:tc>
                <a:tc>
                  <a:txBody>
                    <a:bodyPr/>
                    <a:lstStyle/>
                    <a:p>
                      <a:pPr algn="l" fontAlgn="ctr"/>
                      <a:r>
                        <a:rPr lang="en-IN" sz="1600">
                          <a:effectLst/>
                        </a:rPr>
                        <a:t>11</a:t>
                      </a:r>
                    </a:p>
                  </a:txBody>
                  <a:tcPr marL="8118" marR="8118" marT="4059" marB="4059" anchor="ctr"/>
                </a:tc>
                <a:tc>
                  <a:txBody>
                    <a:bodyPr/>
                    <a:lstStyle/>
                    <a:p>
                      <a:pPr algn="l" fontAlgn="ctr"/>
                      <a:r>
                        <a:rPr lang="en-IN" sz="1600">
                          <a:effectLst/>
                        </a:rPr>
                        <a:t>11.0093</a:t>
                      </a:r>
                    </a:p>
                  </a:txBody>
                  <a:tcPr marL="8118" marR="8118" marT="4059" marB="4059" anchor="ctr"/>
                </a:tc>
                <a:tc>
                  <a:txBody>
                    <a:bodyPr/>
                    <a:lstStyle/>
                    <a:p>
                      <a:pPr algn="l" fontAlgn="ctr"/>
                      <a:r>
                        <a:rPr lang="en-IN" sz="1600">
                          <a:effectLst/>
                        </a:rPr>
                        <a:t>80.1</a:t>
                      </a:r>
                    </a:p>
                  </a:txBody>
                  <a:tcPr marL="8118" marR="8118" marT="4059" marB="4059" anchor="ctr"/>
                </a:tc>
                <a:extLst>
                  <a:ext uri="{0D108BD9-81ED-4DB2-BD59-A6C34878D82A}">
                    <a16:rowId xmlns:a16="http://schemas.microsoft.com/office/drawing/2014/main" val="3236291058"/>
                  </a:ext>
                </a:extLst>
              </a:tr>
            </a:tbl>
          </a:graphicData>
        </a:graphic>
      </p:graphicFrame>
      <p:sp>
        <p:nvSpPr>
          <p:cNvPr id="2" name="TextBox 1">
            <a:extLst>
              <a:ext uri="{FF2B5EF4-FFF2-40B4-BE49-F238E27FC236}">
                <a16:creationId xmlns:a16="http://schemas.microsoft.com/office/drawing/2014/main" id="{C7CD76DE-2886-15AB-85D8-EE5DDC429593}"/>
              </a:ext>
            </a:extLst>
          </p:cNvPr>
          <p:cNvSpPr txBox="1"/>
          <p:nvPr/>
        </p:nvSpPr>
        <p:spPr>
          <a:xfrm>
            <a:off x="4118044" y="6043063"/>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28608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latin typeface="Arial"/>
                <a:cs typeface="Arial"/>
              </a:rPr>
              <a:t>Table 5.5a (Continued)</a:t>
            </a:r>
            <a:endParaRPr lang="en-US"/>
          </a:p>
        </p:txBody>
      </p:sp>
      <p:sp>
        <p:nvSpPr>
          <p:cNvPr id="13" name="TextBox 12">
            <a:extLst>
              <a:ext uri="{FF2B5EF4-FFF2-40B4-BE49-F238E27FC236}">
                <a16:creationId xmlns:a16="http://schemas.microsoft.com/office/drawing/2014/main" id="{18F90ED2-EB94-41FE-B9D8-4361AE33D9B2}"/>
              </a:ext>
            </a:extLst>
          </p:cNvPr>
          <p:cNvSpPr txBox="1"/>
          <p:nvPr/>
        </p:nvSpPr>
        <p:spPr>
          <a:xfrm>
            <a:off x="1235437" y="1350072"/>
            <a:ext cx="9721121" cy="646331"/>
          </a:xfrm>
          <a:prstGeom prst="rect">
            <a:avLst/>
          </a:prstGeom>
          <a:noFill/>
        </p:spPr>
        <p:txBody>
          <a:bodyPr wrap="square">
            <a:spAutoFit/>
          </a:bodyPr>
          <a:lstStyle/>
          <a:p>
            <a:r>
              <a:rPr lang="en-US" b="1" dirty="0"/>
              <a:t>Table 5.5a (continued) </a:t>
            </a:r>
            <a:r>
              <a:rPr lang="en-US" dirty="0"/>
              <a:t>Nuclear Compositions of Atoms of the Very Light Elements (modified by Jackie MacDonald to include "mass number" column)</a:t>
            </a:r>
          </a:p>
        </p:txBody>
      </p:sp>
      <p:graphicFrame>
        <p:nvGraphicFramePr>
          <p:cNvPr id="6" name="Table 5">
            <a:extLst>
              <a:ext uri="{FF2B5EF4-FFF2-40B4-BE49-F238E27FC236}">
                <a16:creationId xmlns:a16="http://schemas.microsoft.com/office/drawing/2014/main" id="{DDA2CB46-DE41-6517-EF9B-C746851543D8}"/>
              </a:ext>
            </a:extLst>
          </p:cNvPr>
          <p:cNvGraphicFramePr>
            <a:graphicFrameLocks noGrp="1"/>
          </p:cNvGraphicFramePr>
          <p:nvPr>
            <p:extLst>
              <p:ext uri="{D42A27DB-BD31-4B8C-83A1-F6EECF244321}">
                <p14:modId xmlns:p14="http://schemas.microsoft.com/office/powerpoint/2010/main" val="4234232426"/>
              </p:ext>
            </p:extLst>
          </p:nvPr>
        </p:nvGraphicFramePr>
        <p:xfrm>
          <a:off x="379590" y="2174859"/>
          <a:ext cx="11489963" cy="3519286"/>
        </p:xfrm>
        <a:graphic>
          <a:graphicData uri="http://schemas.openxmlformats.org/drawingml/2006/table">
            <a:tbl>
              <a:tblPr firstRow="1">
                <a:tableStyleId>{793D81CF-94F2-401A-BA57-92F5A7B2D0C5}</a:tableStyleId>
              </a:tblPr>
              <a:tblGrid>
                <a:gridCol w="1317159">
                  <a:extLst>
                    <a:ext uri="{9D8B030D-6E8A-4147-A177-3AD203B41FA5}">
                      <a16:colId xmlns:a16="http://schemas.microsoft.com/office/drawing/2014/main" val="3559522858"/>
                    </a:ext>
                  </a:extLst>
                </a:gridCol>
                <a:gridCol w="2328056">
                  <a:extLst>
                    <a:ext uri="{9D8B030D-6E8A-4147-A177-3AD203B41FA5}">
                      <a16:colId xmlns:a16="http://schemas.microsoft.com/office/drawing/2014/main" val="2933573464"/>
                    </a:ext>
                  </a:extLst>
                </a:gridCol>
                <a:gridCol w="1307458">
                  <a:extLst>
                    <a:ext uri="{9D8B030D-6E8A-4147-A177-3AD203B41FA5}">
                      <a16:colId xmlns:a16="http://schemas.microsoft.com/office/drawing/2014/main" val="300888739"/>
                    </a:ext>
                  </a:extLst>
                </a:gridCol>
                <a:gridCol w="1307458">
                  <a:extLst>
                    <a:ext uri="{9D8B030D-6E8A-4147-A177-3AD203B41FA5}">
                      <a16:colId xmlns:a16="http://schemas.microsoft.com/office/drawing/2014/main" val="2492657051"/>
                    </a:ext>
                  </a:extLst>
                </a:gridCol>
                <a:gridCol w="1307458">
                  <a:extLst>
                    <a:ext uri="{9D8B030D-6E8A-4147-A177-3AD203B41FA5}">
                      <a16:colId xmlns:a16="http://schemas.microsoft.com/office/drawing/2014/main" val="1663144737"/>
                    </a:ext>
                  </a:extLst>
                </a:gridCol>
                <a:gridCol w="1307458">
                  <a:extLst>
                    <a:ext uri="{9D8B030D-6E8A-4147-A177-3AD203B41FA5}">
                      <a16:colId xmlns:a16="http://schemas.microsoft.com/office/drawing/2014/main" val="689805464"/>
                    </a:ext>
                  </a:extLst>
                </a:gridCol>
                <a:gridCol w="1307458">
                  <a:extLst>
                    <a:ext uri="{9D8B030D-6E8A-4147-A177-3AD203B41FA5}">
                      <a16:colId xmlns:a16="http://schemas.microsoft.com/office/drawing/2014/main" val="2709109340"/>
                    </a:ext>
                  </a:extLst>
                </a:gridCol>
                <a:gridCol w="1307458">
                  <a:extLst>
                    <a:ext uri="{9D8B030D-6E8A-4147-A177-3AD203B41FA5}">
                      <a16:colId xmlns:a16="http://schemas.microsoft.com/office/drawing/2014/main" val="725890861"/>
                    </a:ext>
                  </a:extLst>
                </a:gridCol>
              </a:tblGrid>
              <a:tr h="373436">
                <a:tc>
                  <a:txBody>
                    <a:bodyPr/>
                    <a:lstStyle/>
                    <a:p>
                      <a:pPr algn="l" fontAlgn="ctr"/>
                      <a:r>
                        <a:rPr lang="en-IN" sz="1600">
                          <a:effectLst/>
                        </a:rPr>
                        <a:t>Isotope Name</a:t>
                      </a:r>
                    </a:p>
                  </a:txBody>
                  <a:tcPr marL="8118" marR="8118" marT="4059" marB="4059" anchor="ctr">
                    <a:solidFill>
                      <a:schemeClr val="tx1">
                        <a:lumMod val="85000"/>
                        <a:lumOff val="15000"/>
                      </a:schemeClr>
                    </a:solidFill>
                  </a:tcPr>
                </a:tc>
                <a:tc>
                  <a:txBody>
                    <a:bodyPr/>
                    <a:lstStyle/>
                    <a:p>
                      <a:pPr algn="l" fontAlgn="ctr"/>
                      <a:r>
                        <a:rPr lang="en-IN" sz="1600">
                          <a:effectLst/>
                        </a:rPr>
                        <a:t>Symbol</a:t>
                      </a:r>
                    </a:p>
                  </a:txBody>
                  <a:tcPr marL="8118" marR="8118" marT="4059" marB="4059" anchor="ctr">
                    <a:solidFill>
                      <a:schemeClr val="tx1">
                        <a:lumMod val="85000"/>
                        <a:lumOff val="15000"/>
                      </a:schemeClr>
                    </a:solidFill>
                  </a:tcPr>
                </a:tc>
                <a:tc>
                  <a:txBody>
                    <a:bodyPr/>
                    <a:lstStyle/>
                    <a:p>
                      <a:pPr algn="l" fontAlgn="ctr"/>
                      <a:r>
                        <a:rPr lang="en-IN" sz="1600">
                          <a:effectLst/>
                        </a:rPr>
                        <a:t>Atomic Number</a:t>
                      </a:r>
                    </a:p>
                  </a:txBody>
                  <a:tcPr marL="8118" marR="8118" marT="4059" marB="4059" anchor="ctr">
                    <a:solidFill>
                      <a:schemeClr val="tx1">
                        <a:lumMod val="85000"/>
                        <a:lumOff val="15000"/>
                      </a:schemeClr>
                    </a:solidFill>
                  </a:tcPr>
                </a:tc>
                <a:tc>
                  <a:txBody>
                    <a:bodyPr/>
                    <a:lstStyle/>
                    <a:p>
                      <a:pPr algn="l" fontAlgn="ctr"/>
                      <a:r>
                        <a:rPr lang="en-IN" sz="1600">
                          <a:effectLst/>
                        </a:rPr>
                        <a:t>Number of Protons</a:t>
                      </a:r>
                    </a:p>
                  </a:txBody>
                  <a:tcPr marL="8118" marR="8118" marT="4059" marB="4059" anchor="ctr">
                    <a:solidFill>
                      <a:schemeClr val="tx1">
                        <a:lumMod val="85000"/>
                        <a:lumOff val="15000"/>
                      </a:schemeClr>
                    </a:solidFill>
                  </a:tcPr>
                </a:tc>
                <a:tc>
                  <a:txBody>
                    <a:bodyPr/>
                    <a:lstStyle/>
                    <a:p>
                      <a:pPr algn="l" fontAlgn="ctr"/>
                      <a:r>
                        <a:rPr lang="en-IN" sz="1600">
                          <a:effectLst/>
                        </a:rPr>
                        <a:t>Number of Neutrons</a:t>
                      </a:r>
                    </a:p>
                  </a:txBody>
                  <a:tcPr marL="8118" marR="8118" marT="4059" marB="4059" anchor="ctr">
                    <a:solidFill>
                      <a:schemeClr val="tx1">
                        <a:lumMod val="85000"/>
                        <a:lumOff val="15000"/>
                      </a:schemeClr>
                    </a:solidFill>
                  </a:tcPr>
                </a:tc>
                <a:tc>
                  <a:txBody>
                    <a:bodyPr/>
                    <a:lstStyle/>
                    <a:p>
                      <a:pPr algn="l" fontAlgn="ctr"/>
                      <a:r>
                        <a:rPr lang="en-IN" sz="1600">
                          <a:effectLst/>
                        </a:rPr>
                        <a:t>Mass Number</a:t>
                      </a:r>
                    </a:p>
                  </a:txBody>
                  <a:tcPr marL="8118" marR="8118" marT="4059" marB="4059" anchor="ctr">
                    <a:solidFill>
                      <a:schemeClr val="tx1">
                        <a:lumMod val="85000"/>
                        <a:lumOff val="15000"/>
                      </a:schemeClr>
                    </a:solidFill>
                  </a:tcPr>
                </a:tc>
                <a:tc>
                  <a:txBody>
                    <a:bodyPr/>
                    <a:lstStyle/>
                    <a:p>
                      <a:pPr algn="l" fontAlgn="ctr"/>
                      <a:r>
                        <a:rPr lang="en-IN" sz="1600">
                          <a:effectLst/>
                        </a:rPr>
                        <a:t>Mass (amu)</a:t>
                      </a:r>
                    </a:p>
                  </a:txBody>
                  <a:tcPr marL="8118" marR="8118" marT="4059" marB="4059" anchor="ctr">
                    <a:solidFill>
                      <a:schemeClr val="tx1">
                        <a:lumMod val="85000"/>
                        <a:lumOff val="15000"/>
                      </a:schemeClr>
                    </a:solidFill>
                  </a:tcPr>
                </a:tc>
                <a:tc>
                  <a:txBody>
                    <a:bodyPr/>
                    <a:lstStyle/>
                    <a:p>
                      <a:pPr algn="l" fontAlgn="ctr"/>
                      <a:r>
                        <a:rPr lang="en-IN" sz="1600">
                          <a:effectLst/>
                        </a:rPr>
                        <a:t>% Natural Abundance</a:t>
                      </a:r>
                    </a:p>
                  </a:txBody>
                  <a:tcPr marL="8118" marR="8118" marT="4059" marB="4059" anchor="ctr">
                    <a:solidFill>
                      <a:schemeClr val="tx1">
                        <a:lumMod val="85000"/>
                        <a:lumOff val="15000"/>
                      </a:schemeClr>
                    </a:solidFill>
                  </a:tcPr>
                </a:tc>
                <a:extLst>
                  <a:ext uri="{0D108BD9-81ED-4DB2-BD59-A6C34878D82A}">
                    <a16:rowId xmlns:a16="http://schemas.microsoft.com/office/drawing/2014/main" val="3892382621"/>
                  </a:ext>
                </a:extLst>
              </a:tr>
              <a:tr h="178600">
                <a:tc>
                  <a:txBody>
                    <a:bodyPr/>
                    <a:lstStyle/>
                    <a:p>
                      <a:pPr algn="l" fontAlgn="ctr"/>
                      <a:r>
                        <a:rPr lang="en-IN" sz="1600">
                          <a:effectLst/>
                        </a:rPr>
                        <a:t>carbon-12</a:t>
                      </a:r>
                    </a:p>
                  </a:txBody>
                  <a:tcPr marL="8118" marR="8118" marT="4059" marB="4059" anchor="ctr"/>
                </a:tc>
                <a:tc>
                  <a:txBody>
                    <a:bodyPr/>
                    <a:lstStyle/>
                    <a:p>
                      <a:pPr algn="l" fontAlgn="ctr"/>
                      <a:r>
                        <a:rPr lang="en-IN" sz="1600" b="0">
                          <a:solidFill>
                            <a:srgbClr val="000000"/>
                          </a:solidFill>
                          <a:effectLst/>
                        </a:rPr>
                        <a:t>C</a:t>
                      </a:r>
                      <a:endParaRPr lang="en-IN" sz="1600">
                        <a:effectLst/>
                      </a:endParaRPr>
                    </a:p>
                  </a:txBody>
                  <a:tcPr marL="8118" marR="8118" marT="4059" marB="4059" anchor="ctr"/>
                </a:tc>
                <a:tc>
                  <a:txBody>
                    <a:bodyPr/>
                    <a:lstStyle/>
                    <a:p>
                      <a:pPr algn="l" fontAlgn="ctr"/>
                      <a:r>
                        <a:rPr lang="en-IN" sz="1600">
                          <a:effectLst/>
                        </a:rPr>
                        <a:t>6</a:t>
                      </a:r>
                    </a:p>
                  </a:txBody>
                  <a:tcPr marL="8118" marR="8118" marT="4059" marB="4059" anchor="ctr"/>
                </a:tc>
                <a:tc>
                  <a:txBody>
                    <a:bodyPr/>
                    <a:lstStyle/>
                    <a:p>
                      <a:pPr algn="l" fontAlgn="ctr"/>
                      <a:r>
                        <a:rPr lang="en-IN" sz="1600">
                          <a:effectLst/>
                        </a:rPr>
                        <a:t>6</a:t>
                      </a:r>
                    </a:p>
                  </a:txBody>
                  <a:tcPr marL="8118" marR="8118" marT="4059" marB="4059" anchor="ctr"/>
                </a:tc>
                <a:tc>
                  <a:txBody>
                    <a:bodyPr/>
                    <a:lstStyle/>
                    <a:p>
                      <a:pPr algn="l" fontAlgn="ctr"/>
                      <a:r>
                        <a:rPr lang="en-IN" sz="1600">
                          <a:effectLst/>
                        </a:rPr>
                        <a:t>6</a:t>
                      </a:r>
                    </a:p>
                  </a:txBody>
                  <a:tcPr marL="8118" marR="8118" marT="4059" marB="4059" anchor="ctr"/>
                </a:tc>
                <a:tc>
                  <a:txBody>
                    <a:bodyPr/>
                    <a:lstStyle/>
                    <a:p>
                      <a:pPr algn="l" fontAlgn="ctr"/>
                      <a:r>
                        <a:rPr lang="en-IN" sz="1600">
                          <a:effectLst/>
                        </a:rPr>
                        <a:t>12</a:t>
                      </a:r>
                    </a:p>
                  </a:txBody>
                  <a:tcPr marL="8118" marR="8118" marT="4059" marB="4059" anchor="ctr"/>
                </a:tc>
                <a:tc>
                  <a:txBody>
                    <a:bodyPr/>
                    <a:lstStyle/>
                    <a:p>
                      <a:pPr algn="l" fontAlgn="ctr"/>
                      <a:r>
                        <a:rPr lang="en-IN" sz="1600">
                          <a:effectLst/>
                        </a:rPr>
                        <a:t>12.0000</a:t>
                      </a:r>
                    </a:p>
                  </a:txBody>
                  <a:tcPr marL="8118" marR="8118" marT="4059" marB="4059" anchor="ctr"/>
                </a:tc>
                <a:tc>
                  <a:txBody>
                    <a:bodyPr/>
                    <a:lstStyle/>
                    <a:p>
                      <a:pPr algn="l" fontAlgn="ctr"/>
                      <a:r>
                        <a:rPr lang="en-IN" sz="1600">
                          <a:effectLst/>
                        </a:rPr>
                        <a:t>98.89</a:t>
                      </a:r>
                    </a:p>
                  </a:txBody>
                  <a:tcPr marL="8118" marR="8118" marT="4059" marB="4059" anchor="ctr"/>
                </a:tc>
                <a:extLst>
                  <a:ext uri="{0D108BD9-81ED-4DB2-BD59-A6C34878D82A}">
                    <a16:rowId xmlns:a16="http://schemas.microsoft.com/office/drawing/2014/main" val="3459907079"/>
                  </a:ext>
                </a:extLst>
              </a:tr>
              <a:tr h="178600">
                <a:tc>
                  <a:txBody>
                    <a:bodyPr/>
                    <a:lstStyle/>
                    <a:p>
                      <a:pPr algn="l" fontAlgn="ctr"/>
                      <a:r>
                        <a:rPr lang="en-IN" sz="1600">
                          <a:effectLst/>
                        </a:rPr>
                        <a:t>carbon-13</a:t>
                      </a:r>
                    </a:p>
                  </a:txBody>
                  <a:tcPr marL="8118" marR="8118" marT="4059" marB="4059" anchor="ctr"/>
                </a:tc>
                <a:tc>
                  <a:txBody>
                    <a:bodyPr/>
                    <a:lstStyle/>
                    <a:p>
                      <a:pPr algn="l" fontAlgn="ctr"/>
                      <a:r>
                        <a:rPr lang="en-IN" sz="1600" b="0">
                          <a:solidFill>
                            <a:srgbClr val="000000"/>
                          </a:solidFill>
                          <a:effectLst/>
                        </a:rPr>
                        <a:t>C</a:t>
                      </a:r>
                      <a:endParaRPr lang="en-IN" sz="1600">
                        <a:effectLst/>
                      </a:endParaRPr>
                    </a:p>
                  </a:txBody>
                  <a:tcPr marL="8118" marR="8118" marT="4059" marB="4059" anchor="ctr"/>
                </a:tc>
                <a:tc>
                  <a:txBody>
                    <a:bodyPr/>
                    <a:lstStyle/>
                    <a:p>
                      <a:pPr algn="l" fontAlgn="ctr"/>
                      <a:r>
                        <a:rPr lang="en-IN" sz="1600">
                          <a:effectLst/>
                        </a:rPr>
                        <a:t>6</a:t>
                      </a:r>
                    </a:p>
                  </a:txBody>
                  <a:tcPr marL="8118" marR="8118" marT="4059" marB="4059" anchor="ctr"/>
                </a:tc>
                <a:tc>
                  <a:txBody>
                    <a:bodyPr/>
                    <a:lstStyle/>
                    <a:p>
                      <a:pPr algn="l" fontAlgn="ctr"/>
                      <a:r>
                        <a:rPr lang="en-IN" sz="1600">
                          <a:effectLst/>
                        </a:rPr>
                        <a:t>6</a:t>
                      </a:r>
                    </a:p>
                  </a:txBody>
                  <a:tcPr marL="8118" marR="8118" marT="4059" marB="4059" anchor="ctr"/>
                </a:tc>
                <a:tc>
                  <a:txBody>
                    <a:bodyPr/>
                    <a:lstStyle/>
                    <a:p>
                      <a:pPr algn="l" fontAlgn="ctr"/>
                      <a:r>
                        <a:rPr lang="en-IN" sz="1600">
                          <a:effectLst/>
                        </a:rPr>
                        <a:t>7</a:t>
                      </a:r>
                    </a:p>
                  </a:txBody>
                  <a:tcPr marL="8118" marR="8118" marT="4059" marB="4059" anchor="ctr"/>
                </a:tc>
                <a:tc>
                  <a:txBody>
                    <a:bodyPr/>
                    <a:lstStyle/>
                    <a:p>
                      <a:pPr algn="l" fontAlgn="ctr"/>
                      <a:r>
                        <a:rPr lang="en-IN" sz="1600">
                          <a:effectLst/>
                        </a:rPr>
                        <a:t>13</a:t>
                      </a:r>
                    </a:p>
                  </a:txBody>
                  <a:tcPr marL="8118" marR="8118" marT="4059" marB="4059" anchor="ctr"/>
                </a:tc>
                <a:tc>
                  <a:txBody>
                    <a:bodyPr/>
                    <a:lstStyle/>
                    <a:p>
                      <a:pPr algn="l" fontAlgn="ctr"/>
                      <a:r>
                        <a:rPr lang="en-IN" sz="1600">
                          <a:effectLst/>
                        </a:rPr>
                        <a:t>13.0034</a:t>
                      </a:r>
                    </a:p>
                  </a:txBody>
                  <a:tcPr marL="8118" marR="8118" marT="4059" marB="4059" anchor="ctr"/>
                </a:tc>
                <a:tc>
                  <a:txBody>
                    <a:bodyPr/>
                    <a:lstStyle/>
                    <a:p>
                      <a:pPr algn="l" fontAlgn="ctr"/>
                      <a:r>
                        <a:rPr lang="en-IN" sz="1600">
                          <a:effectLst/>
                        </a:rPr>
                        <a:t>1.11</a:t>
                      </a:r>
                    </a:p>
                  </a:txBody>
                  <a:tcPr marL="8118" marR="8118" marT="4059" marB="4059" anchor="ctr"/>
                </a:tc>
                <a:extLst>
                  <a:ext uri="{0D108BD9-81ED-4DB2-BD59-A6C34878D82A}">
                    <a16:rowId xmlns:a16="http://schemas.microsoft.com/office/drawing/2014/main" val="3487336724"/>
                  </a:ext>
                </a:extLst>
              </a:tr>
              <a:tr h="178600">
                <a:tc>
                  <a:txBody>
                    <a:bodyPr/>
                    <a:lstStyle/>
                    <a:p>
                      <a:pPr algn="l" fontAlgn="ctr"/>
                      <a:r>
                        <a:rPr lang="en-IN" sz="1600">
                          <a:effectLst/>
                        </a:rPr>
                        <a:t>carbon-14</a:t>
                      </a:r>
                    </a:p>
                  </a:txBody>
                  <a:tcPr marL="8118" marR="8118" marT="4059" marB="4059" anchor="ctr"/>
                </a:tc>
                <a:tc>
                  <a:txBody>
                    <a:bodyPr/>
                    <a:lstStyle/>
                    <a:p>
                      <a:pPr algn="l" fontAlgn="ctr"/>
                      <a:r>
                        <a:rPr lang="en-IN" sz="1600" b="0">
                          <a:solidFill>
                            <a:srgbClr val="000000"/>
                          </a:solidFill>
                          <a:effectLst/>
                        </a:rPr>
                        <a:t>C</a:t>
                      </a:r>
                      <a:endParaRPr lang="en-IN" sz="1600">
                        <a:effectLst/>
                      </a:endParaRPr>
                    </a:p>
                  </a:txBody>
                  <a:tcPr marL="8118" marR="8118" marT="4059" marB="4059" anchor="ctr"/>
                </a:tc>
                <a:tc>
                  <a:txBody>
                    <a:bodyPr/>
                    <a:lstStyle/>
                    <a:p>
                      <a:pPr algn="l" fontAlgn="ctr"/>
                      <a:r>
                        <a:rPr lang="en-IN" sz="1600">
                          <a:effectLst/>
                        </a:rPr>
                        <a:t>6</a:t>
                      </a:r>
                    </a:p>
                  </a:txBody>
                  <a:tcPr marL="8118" marR="8118" marT="4059" marB="4059" anchor="ctr"/>
                </a:tc>
                <a:tc>
                  <a:txBody>
                    <a:bodyPr/>
                    <a:lstStyle/>
                    <a:p>
                      <a:pPr algn="l" fontAlgn="ctr"/>
                      <a:r>
                        <a:rPr lang="en-IN" sz="1600">
                          <a:effectLst/>
                        </a:rPr>
                        <a:t>6</a:t>
                      </a:r>
                    </a:p>
                  </a:txBody>
                  <a:tcPr marL="8118" marR="8118" marT="4059" marB="4059" anchor="ctr"/>
                </a:tc>
                <a:tc>
                  <a:txBody>
                    <a:bodyPr/>
                    <a:lstStyle/>
                    <a:p>
                      <a:pPr algn="l" fontAlgn="ctr"/>
                      <a:r>
                        <a:rPr lang="en-IN" sz="1600">
                          <a:effectLst/>
                        </a:rPr>
                        <a:t>8</a:t>
                      </a:r>
                    </a:p>
                  </a:txBody>
                  <a:tcPr marL="8118" marR="8118" marT="4059" marB="4059" anchor="ctr"/>
                </a:tc>
                <a:tc>
                  <a:txBody>
                    <a:bodyPr/>
                    <a:lstStyle/>
                    <a:p>
                      <a:pPr algn="l" fontAlgn="ctr"/>
                      <a:r>
                        <a:rPr lang="en-IN" sz="1600">
                          <a:effectLst/>
                        </a:rPr>
                        <a:t>14</a:t>
                      </a:r>
                    </a:p>
                  </a:txBody>
                  <a:tcPr marL="8118" marR="8118" marT="4059" marB="4059" anchor="ctr"/>
                </a:tc>
                <a:tc>
                  <a:txBody>
                    <a:bodyPr/>
                    <a:lstStyle/>
                    <a:p>
                      <a:pPr algn="l" fontAlgn="ctr"/>
                      <a:r>
                        <a:rPr lang="en-IN" sz="1600">
                          <a:effectLst/>
                        </a:rPr>
                        <a:t>14.0032</a:t>
                      </a:r>
                    </a:p>
                  </a:txBody>
                  <a:tcPr marL="8118" marR="8118" marT="4059" marB="4059" anchor="ctr"/>
                </a:tc>
                <a:tc>
                  <a:txBody>
                    <a:bodyPr/>
                    <a:lstStyle/>
                    <a:p>
                      <a:pPr algn="l" fontAlgn="ctr"/>
                      <a:r>
                        <a:rPr lang="en-IN" sz="1600">
                          <a:effectLst/>
                        </a:rPr>
                        <a:t>— (trace)</a:t>
                      </a:r>
                    </a:p>
                  </a:txBody>
                  <a:tcPr marL="8118" marR="8118" marT="4059" marB="4059" anchor="ctr"/>
                </a:tc>
                <a:extLst>
                  <a:ext uri="{0D108BD9-81ED-4DB2-BD59-A6C34878D82A}">
                    <a16:rowId xmlns:a16="http://schemas.microsoft.com/office/drawing/2014/main" val="4222145556"/>
                  </a:ext>
                </a:extLst>
              </a:tr>
              <a:tr h="178600">
                <a:tc>
                  <a:txBody>
                    <a:bodyPr/>
                    <a:lstStyle/>
                    <a:p>
                      <a:pPr algn="l" fontAlgn="ctr"/>
                      <a:r>
                        <a:rPr lang="en-IN" sz="1600">
                          <a:effectLst/>
                        </a:rPr>
                        <a:t>nitrogen-14</a:t>
                      </a:r>
                    </a:p>
                  </a:txBody>
                  <a:tcPr marL="8118" marR="8118" marT="4059" marB="4059" anchor="ctr"/>
                </a:tc>
                <a:tc>
                  <a:txBody>
                    <a:bodyPr/>
                    <a:lstStyle/>
                    <a:p>
                      <a:pPr algn="l" fontAlgn="ctr"/>
                      <a:r>
                        <a:rPr lang="en-IN" sz="1600" b="0">
                          <a:solidFill>
                            <a:srgbClr val="000000"/>
                          </a:solidFill>
                          <a:effectLst/>
                        </a:rPr>
                        <a:t>N</a:t>
                      </a:r>
                      <a:endParaRPr lang="en-IN" sz="1600">
                        <a:effectLst/>
                      </a:endParaRPr>
                    </a:p>
                  </a:txBody>
                  <a:tcPr marL="8118" marR="8118" marT="4059" marB="4059" anchor="ctr"/>
                </a:tc>
                <a:tc>
                  <a:txBody>
                    <a:bodyPr/>
                    <a:lstStyle/>
                    <a:p>
                      <a:pPr algn="l" fontAlgn="ctr"/>
                      <a:r>
                        <a:rPr lang="en-IN" sz="1600">
                          <a:effectLst/>
                        </a:rPr>
                        <a:t>7</a:t>
                      </a:r>
                    </a:p>
                  </a:txBody>
                  <a:tcPr marL="8118" marR="8118" marT="4059" marB="4059" anchor="ctr"/>
                </a:tc>
                <a:tc>
                  <a:txBody>
                    <a:bodyPr/>
                    <a:lstStyle/>
                    <a:p>
                      <a:pPr algn="l" fontAlgn="ctr"/>
                      <a:r>
                        <a:rPr lang="en-IN" sz="1600">
                          <a:effectLst/>
                        </a:rPr>
                        <a:t>7</a:t>
                      </a:r>
                    </a:p>
                  </a:txBody>
                  <a:tcPr marL="8118" marR="8118" marT="4059" marB="4059" anchor="ctr"/>
                </a:tc>
                <a:tc>
                  <a:txBody>
                    <a:bodyPr/>
                    <a:lstStyle/>
                    <a:p>
                      <a:pPr algn="l" fontAlgn="ctr"/>
                      <a:r>
                        <a:rPr lang="en-IN" sz="1600">
                          <a:effectLst/>
                        </a:rPr>
                        <a:t>7</a:t>
                      </a:r>
                    </a:p>
                  </a:txBody>
                  <a:tcPr marL="8118" marR="8118" marT="4059" marB="4059" anchor="ctr"/>
                </a:tc>
                <a:tc>
                  <a:txBody>
                    <a:bodyPr/>
                    <a:lstStyle/>
                    <a:p>
                      <a:pPr algn="l" fontAlgn="ctr"/>
                      <a:r>
                        <a:rPr lang="en-IN" sz="1600">
                          <a:effectLst/>
                        </a:rPr>
                        <a:t>14</a:t>
                      </a:r>
                    </a:p>
                  </a:txBody>
                  <a:tcPr marL="8118" marR="8118" marT="4059" marB="4059" anchor="ctr"/>
                </a:tc>
                <a:tc>
                  <a:txBody>
                    <a:bodyPr/>
                    <a:lstStyle/>
                    <a:p>
                      <a:pPr algn="l" fontAlgn="ctr"/>
                      <a:r>
                        <a:rPr lang="en-IN" sz="1600">
                          <a:effectLst/>
                        </a:rPr>
                        <a:t>14.0031</a:t>
                      </a:r>
                    </a:p>
                  </a:txBody>
                  <a:tcPr marL="8118" marR="8118" marT="4059" marB="4059" anchor="ctr"/>
                </a:tc>
                <a:tc>
                  <a:txBody>
                    <a:bodyPr/>
                    <a:lstStyle/>
                    <a:p>
                      <a:pPr algn="l" fontAlgn="ctr"/>
                      <a:r>
                        <a:rPr lang="en-IN" sz="1600">
                          <a:effectLst/>
                        </a:rPr>
                        <a:t>99.63</a:t>
                      </a:r>
                    </a:p>
                  </a:txBody>
                  <a:tcPr marL="8118" marR="8118" marT="4059" marB="4059" anchor="ctr"/>
                </a:tc>
                <a:extLst>
                  <a:ext uri="{0D108BD9-81ED-4DB2-BD59-A6C34878D82A}">
                    <a16:rowId xmlns:a16="http://schemas.microsoft.com/office/drawing/2014/main" val="1396753105"/>
                  </a:ext>
                </a:extLst>
              </a:tr>
              <a:tr h="178600">
                <a:tc>
                  <a:txBody>
                    <a:bodyPr/>
                    <a:lstStyle/>
                    <a:p>
                      <a:pPr algn="l" fontAlgn="ctr"/>
                      <a:r>
                        <a:rPr lang="en-IN" sz="1600">
                          <a:effectLst/>
                        </a:rPr>
                        <a:t>nitrogen-15</a:t>
                      </a:r>
                    </a:p>
                  </a:txBody>
                  <a:tcPr marL="8118" marR="8118" marT="4059" marB="4059" anchor="ctr"/>
                </a:tc>
                <a:tc>
                  <a:txBody>
                    <a:bodyPr/>
                    <a:lstStyle/>
                    <a:p>
                      <a:pPr algn="l" fontAlgn="ctr"/>
                      <a:r>
                        <a:rPr lang="en-IN" sz="1600" b="0">
                          <a:solidFill>
                            <a:srgbClr val="000000"/>
                          </a:solidFill>
                          <a:effectLst/>
                        </a:rPr>
                        <a:t>N</a:t>
                      </a:r>
                      <a:endParaRPr lang="en-IN" sz="1600">
                        <a:effectLst/>
                      </a:endParaRPr>
                    </a:p>
                  </a:txBody>
                  <a:tcPr marL="8118" marR="8118" marT="4059" marB="4059" anchor="ctr"/>
                </a:tc>
                <a:tc>
                  <a:txBody>
                    <a:bodyPr/>
                    <a:lstStyle/>
                    <a:p>
                      <a:pPr algn="l" fontAlgn="ctr"/>
                      <a:r>
                        <a:rPr lang="en-IN" sz="1600">
                          <a:effectLst/>
                        </a:rPr>
                        <a:t>7</a:t>
                      </a:r>
                    </a:p>
                  </a:txBody>
                  <a:tcPr marL="8118" marR="8118" marT="4059" marB="4059" anchor="ctr"/>
                </a:tc>
                <a:tc>
                  <a:txBody>
                    <a:bodyPr/>
                    <a:lstStyle/>
                    <a:p>
                      <a:pPr algn="l" fontAlgn="ctr"/>
                      <a:r>
                        <a:rPr lang="en-IN" sz="1600">
                          <a:effectLst/>
                        </a:rPr>
                        <a:t>7</a:t>
                      </a:r>
                    </a:p>
                  </a:txBody>
                  <a:tcPr marL="8118" marR="8118" marT="4059" marB="4059" anchor="ctr"/>
                </a:tc>
                <a:tc>
                  <a:txBody>
                    <a:bodyPr/>
                    <a:lstStyle/>
                    <a:p>
                      <a:pPr algn="l" fontAlgn="ctr"/>
                      <a:r>
                        <a:rPr lang="en-IN" sz="1600">
                          <a:effectLst/>
                        </a:rPr>
                        <a:t>8</a:t>
                      </a:r>
                    </a:p>
                  </a:txBody>
                  <a:tcPr marL="8118" marR="8118" marT="4059" marB="4059" anchor="ctr"/>
                </a:tc>
                <a:tc>
                  <a:txBody>
                    <a:bodyPr/>
                    <a:lstStyle/>
                    <a:p>
                      <a:pPr algn="l" fontAlgn="ctr"/>
                      <a:r>
                        <a:rPr lang="en-IN" sz="1600">
                          <a:effectLst/>
                        </a:rPr>
                        <a:t>15</a:t>
                      </a:r>
                    </a:p>
                  </a:txBody>
                  <a:tcPr marL="8118" marR="8118" marT="4059" marB="4059" anchor="ctr"/>
                </a:tc>
                <a:tc>
                  <a:txBody>
                    <a:bodyPr/>
                    <a:lstStyle/>
                    <a:p>
                      <a:pPr algn="l" fontAlgn="ctr"/>
                      <a:r>
                        <a:rPr lang="en-IN" sz="1600">
                          <a:effectLst/>
                        </a:rPr>
                        <a:t>15.0001</a:t>
                      </a:r>
                    </a:p>
                  </a:txBody>
                  <a:tcPr marL="8118" marR="8118" marT="4059" marB="4059" anchor="ctr"/>
                </a:tc>
                <a:tc>
                  <a:txBody>
                    <a:bodyPr/>
                    <a:lstStyle/>
                    <a:p>
                      <a:pPr algn="l" fontAlgn="ctr"/>
                      <a:r>
                        <a:rPr lang="en-IN" sz="1600">
                          <a:effectLst/>
                        </a:rPr>
                        <a:t>0.37</a:t>
                      </a:r>
                    </a:p>
                  </a:txBody>
                  <a:tcPr marL="8118" marR="8118" marT="4059" marB="4059" anchor="ctr"/>
                </a:tc>
                <a:extLst>
                  <a:ext uri="{0D108BD9-81ED-4DB2-BD59-A6C34878D82A}">
                    <a16:rowId xmlns:a16="http://schemas.microsoft.com/office/drawing/2014/main" val="2539596287"/>
                  </a:ext>
                </a:extLst>
              </a:tr>
              <a:tr h="178600">
                <a:tc>
                  <a:txBody>
                    <a:bodyPr/>
                    <a:lstStyle/>
                    <a:p>
                      <a:pPr algn="l" fontAlgn="ctr"/>
                      <a:r>
                        <a:rPr lang="en-IN" sz="1600">
                          <a:effectLst/>
                        </a:rPr>
                        <a:t>oxygen-16</a:t>
                      </a:r>
                    </a:p>
                  </a:txBody>
                  <a:tcPr marL="8118" marR="8118" marT="4059" marB="4059" anchor="ctr"/>
                </a:tc>
                <a:tc>
                  <a:txBody>
                    <a:bodyPr/>
                    <a:lstStyle/>
                    <a:p>
                      <a:pPr algn="l" fontAlgn="ctr"/>
                      <a:r>
                        <a:rPr lang="en-IN" sz="1600" b="0">
                          <a:solidFill>
                            <a:srgbClr val="000000"/>
                          </a:solidFill>
                          <a:effectLst/>
                        </a:rPr>
                        <a:t>O</a:t>
                      </a:r>
                      <a:endParaRPr lang="en-IN" sz="1600">
                        <a:effectLst/>
                      </a:endParaRPr>
                    </a:p>
                  </a:txBody>
                  <a:tcPr marL="8118" marR="8118" marT="4059" marB="4059" anchor="ctr"/>
                </a:tc>
                <a:tc>
                  <a:txBody>
                    <a:bodyPr/>
                    <a:lstStyle/>
                    <a:p>
                      <a:pPr algn="l" fontAlgn="ctr"/>
                      <a:r>
                        <a:rPr lang="en-IN" sz="1600">
                          <a:effectLst/>
                        </a:rPr>
                        <a:t>8</a:t>
                      </a:r>
                    </a:p>
                  </a:txBody>
                  <a:tcPr marL="8118" marR="8118" marT="4059" marB="4059" anchor="ctr"/>
                </a:tc>
                <a:tc>
                  <a:txBody>
                    <a:bodyPr/>
                    <a:lstStyle/>
                    <a:p>
                      <a:pPr algn="l" fontAlgn="ctr"/>
                      <a:r>
                        <a:rPr lang="en-IN" sz="1600">
                          <a:effectLst/>
                        </a:rPr>
                        <a:t>8</a:t>
                      </a:r>
                    </a:p>
                  </a:txBody>
                  <a:tcPr marL="8118" marR="8118" marT="4059" marB="4059" anchor="ctr"/>
                </a:tc>
                <a:tc>
                  <a:txBody>
                    <a:bodyPr/>
                    <a:lstStyle/>
                    <a:p>
                      <a:pPr algn="l" fontAlgn="ctr"/>
                      <a:r>
                        <a:rPr lang="en-IN" sz="1600">
                          <a:effectLst/>
                        </a:rPr>
                        <a:t>8</a:t>
                      </a:r>
                    </a:p>
                  </a:txBody>
                  <a:tcPr marL="8118" marR="8118" marT="4059" marB="4059" anchor="ctr"/>
                </a:tc>
                <a:tc>
                  <a:txBody>
                    <a:bodyPr/>
                    <a:lstStyle/>
                    <a:p>
                      <a:pPr algn="l" fontAlgn="ctr"/>
                      <a:r>
                        <a:rPr lang="en-IN" sz="1600">
                          <a:effectLst/>
                        </a:rPr>
                        <a:t>16</a:t>
                      </a:r>
                    </a:p>
                  </a:txBody>
                  <a:tcPr marL="8118" marR="8118" marT="4059" marB="4059" anchor="ctr"/>
                </a:tc>
                <a:tc>
                  <a:txBody>
                    <a:bodyPr/>
                    <a:lstStyle/>
                    <a:p>
                      <a:pPr algn="l" fontAlgn="ctr"/>
                      <a:r>
                        <a:rPr lang="en-IN" sz="1600">
                          <a:effectLst/>
                        </a:rPr>
                        <a:t>15.9949</a:t>
                      </a:r>
                    </a:p>
                  </a:txBody>
                  <a:tcPr marL="8118" marR="8118" marT="4059" marB="4059" anchor="ctr"/>
                </a:tc>
                <a:tc>
                  <a:txBody>
                    <a:bodyPr/>
                    <a:lstStyle/>
                    <a:p>
                      <a:pPr algn="l" fontAlgn="ctr"/>
                      <a:r>
                        <a:rPr lang="en-IN" sz="1600">
                          <a:effectLst/>
                        </a:rPr>
                        <a:t>99.757</a:t>
                      </a:r>
                    </a:p>
                  </a:txBody>
                  <a:tcPr marL="8118" marR="8118" marT="4059" marB="4059" anchor="ctr"/>
                </a:tc>
                <a:extLst>
                  <a:ext uri="{0D108BD9-81ED-4DB2-BD59-A6C34878D82A}">
                    <a16:rowId xmlns:a16="http://schemas.microsoft.com/office/drawing/2014/main" val="3638936725"/>
                  </a:ext>
                </a:extLst>
              </a:tr>
              <a:tr h="178600">
                <a:tc>
                  <a:txBody>
                    <a:bodyPr/>
                    <a:lstStyle/>
                    <a:p>
                      <a:pPr algn="l" fontAlgn="ctr"/>
                      <a:r>
                        <a:rPr lang="en-IN" sz="1600">
                          <a:effectLst/>
                        </a:rPr>
                        <a:t>oxygen-17</a:t>
                      </a:r>
                    </a:p>
                  </a:txBody>
                  <a:tcPr marL="8118" marR="8118" marT="4059" marB="4059" anchor="ctr"/>
                </a:tc>
                <a:tc>
                  <a:txBody>
                    <a:bodyPr/>
                    <a:lstStyle/>
                    <a:p>
                      <a:pPr algn="l" fontAlgn="ctr"/>
                      <a:r>
                        <a:rPr lang="en-IN" sz="1600" b="0">
                          <a:solidFill>
                            <a:srgbClr val="000000"/>
                          </a:solidFill>
                          <a:effectLst/>
                        </a:rPr>
                        <a:t>O</a:t>
                      </a:r>
                      <a:endParaRPr lang="en-IN" sz="1600">
                        <a:effectLst/>
                      </a:endParaRPr>
                    </a:p>
                  </a:txBody>
                  <a:tcPr marL="8118" marR="8118" marT="4059" marB="4059" anchor="ctr"/>
                </a:tc>
                <a:tc>
                  <a:txBody>
                    <a:bodyPr/>
                    <a:lstStyle/>
                    <a:p>
                      <a:pPr algn="l" fontAlgn="ctr"/>
                      <a:r>
                        <a:rPr lang="en-IN" sz="1600">
                          <a:effectLst/>
                        </a:rPr>
                        <a:t>8</a:t>
                      </a:r>
                    </a:p>
                  </a:txBody>
                  <a:tcPr marL="8118" marR="8118" marT="4059" marB="4059" anchor="ctr"/>
                </a:tc>
                <a:tc>
                  <a:txBody>
                    <a:bodyPr/>
                    <a:lstStyle/>
                    <a:p>
                      <a:pPr algn="l" fontAlgn="ctr"/>
                      <a:r>
                        <a:rPr lang="en-IN" sz="1600">
                          <a:effectLst/>
                        </a:rPr>
                        <a:t>8</a:t>
                      </a:r>
                    </a:p>
                  </a:txBody>
                  <a:tcPr marL="8118" marR="8118" marT="4059" marB="4059" anchor="ctr"/>
                </a:tc>
                <a:tc>
                  <a:txBody>
                    <a:bodyPr/>
                    <a:lstStyle/>
                    <a:p>
                      <a:pPr algn="l" fontAlgn="ctr"/>
                      <a:r>
                        <a:rPr lang="en-IN" sz="1600">
                          <a:effectLst/>
                        </a:rPr>
                        <a:t>9</a:t>
                      </a:r>
                    </a:p>
                  </a:txBody>
                  <a:tcPr marL="8118" marR="8118" marT="4059" marB="4059" anchor="ctr"/>
                </a:tc>
                <a:tc>
                  <a:txBody>
                    <a:bodyPr/>
                    <a:lstStyle/>
                    <a:p>
                      <a:pPr algn="l" fontAlgn="ctr"/>
                      <a:r>
                        <a:rPr lang="en-IN" sz="1600">
                          <a:effectLst/>
                        </a:rPr>
                        <a:t>17</a:t>
                      </a:r>
                    </a:p>
                  </a:txBody>
                  <a:tcPr marL="8118" marR="8118" marT="4059" marB="4059" anchor="ctr"/>
                </a:tc>
                <a:tc>
                  <a:txBody>
                    <a:bodyPr/>
                    <a:lstStyle/>
                    <a:p>
                      <a:pPr algn="l" fontAlgn="ctr"/>
                      <a:r>
                        <a:rPr lang="en-IN" sz="1600">
                          <a:effectLst/>
                        </a:rPr>
                        <a:t>16.9991</a:t>
                      </a:r>
                    </a:p>
                  </a:txBody>
                  <a:tcPr marL="8118" marR="8118" marT="4059" marB="4059" anchor="ctr"/>
                </a:tc>
                <a:tc>
                  <a:txBody>
                    <a:bodyPr/>
                    <a:lstStyle/>
                    <a:p>
                      <a:pPr algn="l" fontAlgn="ctr"/>
                      <a:r>
                        <a:rPr lang="en-IN" sz="1600">
                          <a:effectLst/>
                        </a:rPr>
                        <a:t>0.038</a:t>
                      </a:r>
                    </a:p>
                  </a:txBody>
                  <a:tcPr marL="8118" marR="8118" marT="4059" marB="4059" anchor="ctr"/>
                </a:tc>
                <a:extLst>
                  <a:ext uri="{0D108BD9-81ED-4DB2-BD59-A6C34878D82A}">
                    <a16:rowId xmlns:a16="http://schemas.microsoft.com/office/drawing/2014/main" val="2649615894"/>
                  </a:ext>
                </a:extLst>
              </a:tr>
              <a:tr h="178600">
                <a:tc>
                  <a:txBody>
                    <a:bodyPr/>
                    <a:lstStyle/>
                    <a:p>
                      <a:pPr algn="l" fontAlgn="ctr"/>
                      <a:r>
                        <a:rPr lang="en-IN" sz="1600">
                          <a:effectLst/>
                        </a:rPr>
                        <a:t>oxygen-18</a:t>
                      </a:r>
                    </a:p>
                  </a:txBody>
                  <a:tcPr marL="8118" marR="8118" marT="4059" marB="4059" anchor="ctr"/>
                </a:tc>
                <a:tc>
                  <a:txBody>
                    <a:bodyPr/>
                    <a:lstStyle/>
                    <a:p>
                      <a:pPr algn="l" fontAlgn="ctr"/>
                      <a:r>
                        <a:rPr lang="en-IN" sz="1600" b="0">
                          <a:solidFill>
                            <a:srgbClr val="000000"/>
                          </a:solidFill>
                          <a:effectLst/>
                        </a:rPr>
                        <a:t>O</a:t>
                      </a:r>
                      <a:endParaRPr lang="en-IN" sz="1600">
                        <a:effectLst/>
                      </a:endParaRPr>
                    </a:p>
                  </a:txBody>
                  <a:tcPr marL="8118" marR="8118" marT="4059" marB="4059" anchor="ctr"/>
                </a:tc>
                <a:tc>
                  <a:txBody>
                    <a:bodyPr/>
                    <a:lstStyle/>
                    <a:p>
                      <a:pPr algn="l" fontAlgn="ctr"/>
                      <a:r>
                        <a:rPr lang="en-IN" sz="1600">
                          <a:effectLst/>
                        </a:rPr>
                        <a:t>8</a:t>
                      </a:r>
                    </a:p>
                  </a:txBody>
                  <a:tcPr marL="8118" marR="8118" marT="4059" marB="4059" anchor="ctr"/>
                </a:tc>
                <a:tc>
                  <a:txBody>
                    <a:bodyPr/>
                    <a:lstStyle/>
                    <a:p>
                      <a:pPr algn="l" fontAlgn="ctr"/>
                      <a:r>
                        <a:rPr lang="en-IN" sz="1600">
                          <a:effectLst/>
                        </a:rPr>
                        <a:t>8</a:t>
                      </a:r>
                    </a:p>
                  </a:txBody>
                  <a:tcPr marL="8118" marR="8118" marT="4059" marB="4059" anchor="ctr"/>
                </a:tc>
                <a:tc>
                  <a:txBody>
                    <a:bodyPr/>
                    <a:lstStyle/>
                    <a:p>
                      <a:pPr algn="l" fontAlgn="ctr"/>
                      <a:r>
                        <a:rPr lang="en-IN" sz="1600">
                          <a:effectLst/>
                        </a:rPr>
                        <a:t>10</a:t>
                      </a:r>
                    </a:p>
                  </a:txBody>
                  <a:tcPr marL="8118" marR="8118" marT="4059" marB="4059" anchor="ctr"/>
                </a:tc>
                <a:tc>
                  <a:txBody>
                    <a:bodyPr/>
                    <a:lstStyle/>
                    <a:p>
                      <a:pPr algn="l" fontAlgn="ctr"/>
                      <a:r>
                        <a:rPr lang="en-IN" sz="1600">
                          <a:effectLst/>
                        </a:rPr>
                        <a:t>18</a:t>
                      </a:r>
                    </a:p>
                  </a:txBody>
                  <a:tcPr marL="8118" marR="8118" marT="4059" marB="4059" anchor="ctr"/>
                </a:tc>
                <a:tc>
                  <a:txBody>
                    <a:bodyPr/>
                    <a:lstStyle/>
                    <a:p>
                      <a:pPr algn="l" fontAlgn="ctr"/>
                      <a:r>
                        <a:rPr lang="en-IN" sz="1600">
                          <a:effectLst/>
                        </a:rPr>
                        <a:t>17.9992</a:t>
                      </a:r>
                    </a:p>
                  </a:txBody>
                  <a:tcPr marL="8118" marR="8118" marT="4059" marB="4059" anchor="ctr"/>
                </a:tc>
                <a:tc>
                  <a:txBody>
                    <a:bodyPr/>
                    <a:lstStyle/>
                    <a:p>
                      <a:pPr algn="l" fontAlgn="ctr"/>
                      <a:r>
                        <a:rPr lang="en-IN" sz="1600">
                          <a:effectLst/>
                        </a:rPr>
                        <a:t>0.205</a:t>
                      </a:r>
                    </a:p>
                  </a:txBody>
                  <a:tcPr marL="8118" marR="8118" marT="4059" marB="4059" anchor="ctr"/>
                </a:tc>
                <a:extLst>
                  <a:ext uri="{0D108BD9-81ED-4DB2-BD59-A6C34878D82A}">
                    <a16:rowId xmlns:a16="http://schemas.microsoft.com/office/drawing/2014/main" val="4096274599"/>
                  </a:ext>
                </a:extLst>
              </a:tr>
              <a:tr h="178599">
                <a:tc>
                  <a:txBody>
                    <a:bodyPr/>
                    <a:lstStyle/>
                    <a:p>
                      <a:pPr lvl="0" algn="l">
                        <a:buNone/>
                      </a:pPr>
                      <a:r>
                        <a:rPr lang="en-IN" sz="1600">
                          <a:effectLst/>
                        </a:rPr>
                        <a:t>fluorine-19</a:t>
                      </a:r>
                      <a:endParaRPr lang="en-US" sz="1600"/>
                    </a:p>
                  </a:txBody>
                  <a:tcPr marL="8117" marR="8117" marT="4058" marB="4058" anchor="ctr"/>
                </a:tc>
                <a:tc>
                  <a:txBody>
                    <a:bodyPr/>
                    <a:lstStyle/>
                    <a:p>
                      <a:pPr lvl="0" algn="l">
                        <a:buNone/>
                      </a:pPr>
                      <a:r>
                        <a:rPr lang="en-IN" sz="1600" b="0">
                          <a:solidFill>
                            <a:srgbClr val="000000"/>
                          </a:solidFill>
                          <a:effectLst/>
                        </a:rPr>
                        <a:t>F</a:t>
                      </a:r>
                      <a:endParaRPr lang="en-IN" sz="1600">
                        <a:effectLst/>
                      </a:endParaRPr>
                    </a:p>
                  </a:txBody>
                  <a:tcPr marL="8117" marR="8117" marT="4058" marB="4058" anchor="ctr"/>
                </a:tc>
                <a:tc>
                  <a:txBody>
                    <a:bodyPr/>
                    <a:lstStyle/>
                    <a:p>
                      <a:pPr lvl="0" algn="l">
                        <a:buNone/>
                      </a:pPr>
                      <a:r>
                        <a:rPr lang="en-IN" sz="1600">
                          <a:effectLst/>
                        </a:rPr>
                        <a:t>9</a:t>
                      </a:r>
                      <a:endParaRPr lang="en-US" sz="1600"/>
                    </a:p>
                  </a:txBody>
                  <a:tcPr marL="8117" marR="8117" marT="4058" marB="4058" anchor="ctr"/>
                </a:tc>
                <a:tc>
                  <a:txBody>
                    <a:bodyPr/>
                    <a:lstStyle/>
                    <a:p>
                      <a:pPr lvl="0" algn="l">
                        <a:buNone/>
                      </a:pPr>
                      <a:r>
                        <a:rPr lang="en-IN" sz="1600">
                          <a:effectLst/>
                        </a:rPr>
                        <a:t>9</a:t>
                      </a:r>
                      <a:endParaRPr lang="en-US" sz="1600"/>
                    </a:p>
                  </a:txBody>
                  <a:tcPr marL="8117" marR="8117" marT="4058" marB="4058" anchor="ctr"/>
                </a:tc>
                <a:tc>
                  <a:txBody>
                    <a:bodyPr/>
                    <a:lstStyle/>
                    <a:p>
                      <a:pPr lvl="0" algn="l">
                        <a:buNone/>
                      </a:pPr>
                      <a:r>
                        <a:rPr lang="en-IN" sz="1600">
                          <a:effectLst/>
                        </a:rPr>
                        <a:t>10</a:t>
                      </a:r>
                      <a:endParaRPr lang="en-US" sz="1600"/>
                    </a:p>
                  </a:txBody>
                  <a:tcPr marL="8117" marR="8117" marT="4058" marB="4058" anchor="ctr"/>
                </a:tc>
                <a:tc>
                  <a:txBody>
                    <a:bodyPr/>
                    <a:lstStyle/>
                    <a:p>
                      <a:pPr lvl="0" algn="l">
                        <a:buNone/>
                      </a:pPr>
                      <a:r>
                        <a:rPr lang="en-IN" sz="1600">
                          <a:effectLst/>
                        </a:rPr>
                        <a:t>19</a:t>
                      </a:r>
                      <a:endParaRPr lang="en-US" sz="1600"/>
                    </a:p>
                  </a:txBody>
                  <a:tcPr marL="8117" marR="8117" marT="4058" marB="4058" anchor="ctr"/>
                </a:tc>
                <a:tc>
                  <a:txBody>
                    <a:bodyPr/>
                    <a:lstStyle/>
                    <a:p>
                      <a:pPr lvl="0" algn="l">
                        <a:buNone/>
                      </a:pPr>
                      <a:r>
                        <a:rPr lang="en-IN" sz="1600">
                          <a:effectLst/>
                        </a:rPr>
                        <a:t>18.9984</a:t>
                      </a:r>
                      <a:endParaRPr lang="en-US" sz="1600"/>
                    </a:p>
                  </a:txBody>
                  <a:tcPr marL="8117" marR="8117" marT="4058" marB="4058" anchor="ctr"/>
                </a:tc>
                <a:tc>
                  <a:txBody>
                    <a:bodyPr/>
                    <a:lstStyle/>
                    <a:p>
                      <a:pPr lvl="0" algn="l">
                        <a:buNone/>
                      </a:pPr>
                      <a:r>
                        <a:rPr lang="en-IN" sz="1600">
                          <a:effectLst/>
                        </a:rPr>
                        <a:t>100</a:t>
                      </a:r>
                      <a:endParaRPr lang="en-US" sz="1600"/>
                    </a:p>
                  </a:txBody>
                  <a:tcPr marL="8117" marR="8117" marT="4058" marB="4058" anchor="ctr"/>
                </a:tc>
                <a:extLst>
                  <a:ext uri="{0D108BD9-81ED-4DB2-BD59-A6C34878D82A}">
                    <a16:rowId xmlns:a16="http://schemas.microsoft.com/office/drawing/2014/main" val="1057995153"/>
                  </a:ext>
                </a:extLst>
              </a:tr>
              <a:tr h="178599">
                <a:tc>
                  <a:txBody>
                    <a:bodyPr/>
                    <a:lstStyle/>
                    <a:p>
                      <a:pPr lvl="0" algn="l">
                        <a:buNone/>
                      </a:pPr>
                      <a:r>
                        <a:rPr lang="en-IN" sz="1600">
                          <a:effectLst/>
                        </a:rPr>
                        <a:t>neon-20</a:t>
                      </a:r>
                      <a:endParaRPr lang="en-US" sz="1600"/>
                    </a:p>
                  </a:txBody>
                  <a:tcPr marL="8117" marR="8117" marT="4058" marB="4058" anchor="ctr"/>
                </a:tc>
                <a:tc>
                  <a:txBody>
                    <a:bodyPr/>
                    <a:lstStyle/>
                    <a:p>
                      <a:pPr lvl="0" algn="l">
                        <a:buNone/>
                      </a:pPr>
                      <a:r>
                        <a:rPr lang="en-IN" sz="1600" b="0">
                          <a:solidFill>
                            <a:srgbClr val="000000"/>
                          </a:solidFill>
                          <a:effectLst/>
                        </a:rPr>
                        <a:t>Ne</a:t>
                      </a:r>
                      <a:endParaRPr lang="en-IN" sz="1600">
                        <a:effectLst/>
                      </a:endParaRPr>
                    </a:p>
                  </a:txBody>
                  <a:tcPr marL="8117" marR="8117" marT="4058" marB="4058" anchor="ctr"/>
                </a:tc>
                <a:tc>
                  <a:txBody>
                    <a:bodyPr/>
                    <a:lstStyle/>
                    <a:p>
                      <a:pPr lvl="0" algn="l">
                        <a:buNone/>
                      </a:pPr>
                      <a:r>
                        <a:rPr lang="en-IN" sz="1600">
                          <a:effectLst/>
                        </a:rPr>
                        <a:t>10</a:t>
                      </a:r>
                      <a:endParaRPr lang="en-US" sz="1600"/>
                    </a:p>
                  </a:txBody>
                  <a:tcPr marL="8117" marR="8117" marT="4058" marB="4058" anchor="ctr"/>
                </a:tc>
                <a:tc>
                  <a:txBody>
                    <a:bodyPr/>
                    <a:lstStyle/>
                    <a:p>
                      <a:pPr lvl="0" algn="l">
                        <a:buNone/>
                      </a:pPr>
                      <a:r>
                        <a:rPr lang="en-IN" sz="1600">
                          <a:effectLst/>
                        </a:rPr>
                        <a:t>10</a:t>
                      </a:r>
                      <a:endParaRPr lang="en-US" sz="1600"/>
                    </a:p>
                  </a:txBody>
                  <a:tcPr marL="8117" marR="8117" marT="4058" marB="4058" anchor="ctr"/>
                </a:tc>
                <a:tc>
                  <a:txBody>
                    <a:bodyPr/>
                    <a:lstStyle/>
                    <a:p>
                      <a:pPr lvl="0" algn="l">
                        <a:buNone/>
                      </a:pPr>
                      <a:r>
                        <a:rPr lang="en-IN" sz="1600">
                          <a:effectLst/>
                        </a:rPr>
                        <a:t>10</a:t>
                      </a:r>
                      <a:endParaRPr lang="en-US" sz="1600"/>
                    </a:p>
                  </a:txBody>
                  <a:tcPr marL="8117" marR="8117" marT="4058" marB="4058" anchor="ctr"/>
                </a:tc>
                <a:tc>
                  <a:txBody>
                    <a:bodyPr/>
                    <a:lstStyle/>
                    <a:p>
                      <a:pPr lvl="0" algn="l">
                        <a:buNone/>
                      </a:pPr>
                      <a:r>
                        <a:rPr lang="en-IN" sz="1600">
                          <a:effectLst/>
                        </a:rPr>
                        <a:t>20</a:t>
                      </a:r>
                      <a:endParaRPr lang="en-US" sz="1600"/>
                    </a:p>
                  </a:txBody>
                  <a:tcPr marL="8117" marR="8117" marT="4058" marB="4058" anchor="ctr"/>
                </a:tc>
                <a:tc>
                  <a:txBody>
                    <a:bodyPr/>
                    <a:lstStyle/>
                    <a:p>
                      <a:pPr lvl="0" algn="l">
                        <a:buNone/>
                      </a:pPr>
                      <a:r>
                        <a:rPr lang="en-IN" sz="1600">
                          <a:effectLst/>
                        </a:rPr>
                        <a:t>19.9924</a:t>
                      </a:r>
                      <a:endParaRPr lang="en-US" sz="1600"/>
                    </a:p>
                  </a:txBody>
                  <a:tcPr marL="8117" marR="8117" marT="4058" marB="4058" anchor="ctr"/>
                </a:tc>
                <a:tc>
                  <a:txBody>
                    <a:bodyPr/>
                    <a:lstStyle/>
                    <a:p>
                      <a:pPr lvl="0" algn="l">
                        <a:buNone/>
                      </a:pPr>
                      <a:r>
                        <a:rPr lang="en-IN" sz="1600">
                          <a:effectLst/>
                        </a:rPr>
                        <a:t>90.48</a:t>
                      </a:r>
                      <a:endParaRPr lang="en-US" sz="1600"/>
                    </a:p>
                  </a:txBody>
                  <a:tcPr marL="8117" marR="8117" marT="4058" marB="4058" anchor="ctr"/>
                </a:tc>
                <a:extLst>
                  <a:ext uri="{0D108BD9-81ED-4DB2-BD59-A6C34878D82A}">
                    <a16:rowId xmlns:a16="http://schemas.microsoft.com/office/drawing/2014/main" val="740892961"/>
                  </a:ext>
                </a:extLst>
              </a:tr>
              <a:tr h="178599">
                <a:tc>
                  <a:txBody>
                    <a:bodyPr/>
                    <a:lstStyle/>
                    <a:p>
                      <a:pPr lvl="0" algn="l">
                        <a:buNone/>
                      </a:pPr>
                      <a:r>
                        <a:rPr lang="en-IN" sz="1600">
                          <a:effectLst/>
                        </a:rPr>
                        <a:t>neon-21</a:t>
                      </a:r>
                      <a:endParaRPr lang="en-US" sz="1600"/>
                    </a:p>
                  </a:txBody>
                  <a:tcPr marL="8117" marR="8117" marT="4058" marB="4058" anchor="ctr"/>
                </a:tc>
                <a:tc>
                  <a:txBody>
                    <a:bodyPr/>
                    <a:lstStyle/>
                    <a:p>
                      <a:pPr lvl="0" algn="l">
                        <a:buNone/>
                      </a:pPr>
                      <a:r>
                        <a:rPr lang="en-IN" sz="1600" b="0">
                          <a:solidFill>
                            <a:srgbClr val="000000"/>
                          </a:solidFill>
                          <a:effectLst/>
                        </a:rPr>
                        <a:t>Ne</a:t>
                      </a:r>
                      <a:endParaRPr lang="en-IN" sz="1600">
                        <a:effectLst/>
                      </a:endParaRPr>
                    </a:p>
                  </a:txBody>
                  <a:tcPr marL="8117" marR="8117" marT="4058" marB="4058" anchor="ctr"/>
                </a:tc>
                <a:tc>
                  <a:txBody>
                    <a:bodyPr/>
                    <a:lstStyle/>
                    <a:p>
                      <a:pPr lvl="0" algn="l">
                        <a:buNone/>
                      </a:pPr>
                      <a:r>
                        <a:rPr lang="en-IN" sz="1600">
                          <a:effectLst/>
                        </a:rPr>
                        <a:t>10</a:t>
                      </a:r>
                      <a:endParaRPr lang="en-US" sz="1600"/>
                    </a:p>
                  </a:txBody>
                  <a:tcPr marL="8117" marR="8117" marT="4058" marB="4058" anchor="ctr"/>
                </a:tc>
                <a:tc>
                  <a:txBody>
                    <a:bodyPr/>
                    <a:lstStyle/>
                    <a:p>
                      <a:pPr lvl="0" algn="l">
                        <a:buNone/>
                      </a:pPr>
                      <a:r>
                        <a:rPr lang="en-IN" sz="1600">
                          <a:effectLst/>
                        </a:rPr>
                        <a:t>10</a:t>
                      </a:r>
                      <a:endParaRPr lang="en-US" sz="1600"/>
                    </a:p>
                  </a:txBody>
                  <a:tcPr marL="8117" marR="8117" marT="4058" marB="4058" anchor="ctr"/>
                </a:tc>
                <a:tc>
                  <a:txBody>
                    <a:bodyPr/>
                    <a:lstStyle/>
                    <a:p>
                      <a:pPr lvl="0" algn="l">
                        <a:buNone/>
                      </a:pPr>
                      <a:r>
                        <a:rPr lang="en-IN" sz="1600">
                          <a:effectLst/>
                        </a:rPr>
                        <a:t>11</a:t>
                      </a:r>
                      <a:endParaRPr lang="en-US" sz="1600"/>
                    </a:p>
                  </a:txBody>
                  <a:tcPr marL="8117" marR="8117" marT="4058" marB="4058" anchor="ctr"/>
                </a:tc>
                <a:tc>
                  <a:txBody>
                    <a:bodyPr/>
                    <a:lstStyle/>
                    <a:p>
                      <a:pPr lvl="0" algn="l">
                        <a:buNone/>
                      </a:pPr>
                      <a:r>
                        <a:rPr lang="en-IN" sz="1600">
                          <a:effectLst/>
                        </a:rPr>
                        <a:t>21</a:t>
                      </a:r>
                      <a:endParaRPr lang="en-US" sz="1600"/>
                    </a:p>
                  </a:txBody>
                  <a:tcPr marL="8117" marR="8117" marT="4058" marB="4058" anchor="ctr"/>
                </a:tc>
                <a:tc>
                  <a:txBody>
                    <a:bodyPr/>
                    <a:lstStyle/>
                    <a:p>
                      <a:pPr lvl="0" algn="l">
                        <a:buNone/>
                      </a:pPr>
                      <a:r>
                        <a:rPr lang="en-IN" sz="1600">
                          <a:effectLst/>
                        </a:rPr>
                        <a:t>20.9938</a:t>
                      </a:r>
                      <a:endParaRPr lang="en-US" sz="1600"/>
                    </a:p>
                  </a:txBody>
                  <a:tcPr marL="8117" marR="8117" marT="4058" marB="4058" anchor="ctr"/>
                </a:tc>
                <a:tc>
                  <a:txBody>
                    <a:bodyPr/>
                    <a:lstStyle/>
                    <a:p>
                      <a:pPr lvl="0" algn="l">
                        <a:buNone/>
                      </a:pPr>
                      <a:r>
                        <a:rPr lang="en-IN" sz="1600">
                          <a:effectLst/>
                        </a:rPr>
                        <a:t>0.27</a:t>
                      </a:r>
                      <a:endParaRPr lang="en-US" sz="1600"/>
                    </a:p>
                  </a:txBody>
                  <a:tcPr marL="8117" marR="8117" marT="4058" marB="4058" anchor="ctr"/>
                </a:tc>
                <a:extLst>
                  <a:ext uri="{0D108BD9-81ED-4DB2-BD59-A6C34878D82A}">
                    <a16:rowId xmlns:a16="http://schemas.microsoft.com/office/drawing/2014/main" val="3196039778"/>
                  </a:ext>
                </a:extLst>
              </a:tr>
              <a:tr h="178599">
                <a:tc>
                  <a:txBody>
                    <a:bodyPr/>
                    <a:lstStyle/>
                    <a:p>
                      <a:pPr lvl="0" algn="l">
                        <a:buNone/>
                      </a:pPr>
                      <a:r>
                        <a:rPr lang="en-IN" sz="1600">
                          <a:effectLst/>
                        </a:rPr>
                        <a:t>neon-22</a:t>
                      </a:r>
                      <a:endParaRPr lang="en-US" sz="1600"/>
                    </a:p>
                  </a:txBody>
                  <a:tcPr marL="8117" marR="8117" marT="4058" marB="4058" anchor="ctr"/>
                </a:tc>
                <a:tc>
                  <a:txBody>
                    <a:bodyPr/>
                    <a:lstStyle/>
                    <a:p>
                      <a:pPr lvl="0" algn="l">
                        <a:buNone/>
                      </a:pPr>
                      <a:r>
                        <a:rPr lang="en-IN" sz="1600" b="0">
                          <a:solidFill>
                            <a:srgbClr val="000000"/>
                          </a:solidFill>
                          <a:effectLst/>
                        </a:rPr>
                        <a:t>Ne</a:t>
                      </a:r>
                      <a:endParaRPr lang="en-IN" sz="1600">
                        <a:effectLst/>
                      </a:endParaRPr>
                    </a:p>
                  </a:txBody>
                  <a:tcPr marL="8117" marR="8117" marT="4058" marB="4058" anchor="ctr"/>
                </a:tc>
                <a:tc>
                  <a:txBody>
                    <a:bodyPr/>
                    <a:lstStyle/>
                    <a:p>
                      <a:pPr lvl="0" algn="l">
                        <a:buNone/>
                      </a:pPr>
                      <a:r>
                        <a:rPr lang="en-IN" sz="1600">
                          <a:effectLst/>
                        </a:rPr>
                        <a:t>10</a:t>
                      </a:r>
                      <a:endParaRPr lang="en-US" sz="1600"/>
                    </a:p>
                  </a:txBody>
                  <a:tcPr marL="8117" marR="8117" marT="4058" marB="4058" anchor="ctr"/>
                </a:tc>
                <a:tc>
                  <a:txBody>
                    <a:bodyPr/>
                    <a:lstStyle/>
                    <a:p>
                      <a:pPr lvl="0" algn="l">
                        <a:buNone/>
                      </a:pPr>
                      <a:r>
                        <a:rPr lang="en-IN" sz="1600">
                          <a:effectLst/>
                        </a:rPr>
                        <a:t>10</a:t>
                      </a:r>
                      <a:endParaRPr lang="en-US" sz="1600"/>
                    </a:p>
                  </a:txBody>
                  <a:tcPr marL="8117" marR="8117" marT="4058" marB="4058" anchor="ctr"/>
                </a:tc>
                <a:tc>
                  <a:txBody>
                    <a:bodyPr/>
                    <a:lstStyle/>
                    <a:p>
                      <a:pPr lvl="0" algn="l">
                        <a:buNone/>
                      </a:pPr>
                      <a:r>
                        <a:rPr lang="en-IN" sz="1600">
                          <a:effectLst/>
                        </a:rPr>
                        <a:t>12</a:t>
                      </a:r>
                      <a:endParaRPr lang="en-US" sz="1600"/>
                    </a:p>
                  </a:txBody>
                  <a:tcPr marL="8117" marR="8117" marT="4058" marB="4058" anchor="ctr"/>
                </a:tc>
                <a:tc>
                  <a:txBody>
                    <a:bodyPr/>
                    <a:lstStyle/>
                    <a:p>
                      <a:pPr lvl="0" algn="l">
                        <a:buNone/>
                      </a:pPr>
                      <a:r>
                        <a:rPr lang="en-IN" sz="1600">
                          <a:effectLst/>
                        </a:rPr>
                        <a:t>22</a:t>
                      </a:r>
                      <a:endParaRPr lang="en-US" sz="1600"/>
                    </a:p>
                  </a:txBody>
                  <a:tcPr marL="8117" marR="8117" marT="4058" marB="4058" anchor="ctr"/>
                </a:tc>
                <a:tc>
                  <a:txBody>
                    <a:bodyPr/>
                    <a:lstStyle/>
                    <a:p>
                      <a:pPr lvl="0" algn="l">
                        <a:buNone/>
                      </a:pPr>
                      <a:r>
                        <a:rPr lang="en-IN" sz="1600">
                          <a:effectLst/>
                        </a:rPr>
                        <a:t>21.9914</a:t>
                      </a:r>
                      <a:endParaRPr lang="en-US" sz="1600"/>
                    </a:p>
                  </a:txBody>
                  <a:tcPr marL="8117" marR="8117" marT="4058" marB="4058" anchor="ctr"/>
                </a:tc>
                <a:tc>
                  <a:txBody>
                    <a:bodyPr/>
                    <a:lstStyle/>
                    <a:p>
                      <a:pPr lvl="0" algn="l">
                        <a:buNone/>
                      </a:pPr>
                      <a:r>
                        <a:rPr lang="en-IN" sz="1600">
                          <a:effectLst/>
                        </a:rPr>
                        <a:t>9.25</a:t>
                      </a:r>
                      <a:endParaRPr lang="en-US" sz="1600"/>
                    </a:p>
                  </a:txBody>
                  <a:tcPr marL="8117" marR="8117" marT="4058" marB="4058" anchor="ctr"/>
                </a:tc>
                <a:extLst>
                  <a:ext uri="{0D108BD9-81ED-4DB2-BD59-A6C34878D82A}">
                    <a16:rowId xmlns:a16="http://schemas.microsoft.com/office/drawing/2014/main" val="3277408578"/>
                  </a:ext>
                </a:extLst>
              </a:tr>
            </a:tbl>
          </a:graphicData>
        </a:graphic>
      </p:graphicFrame>
      <p:sp>
        <p:nvSpPr>
          <p:cNvPr id="2" name="TextBox 1">
            <a:extLst>
              <a:ext uri="{FF2B5EF4-FFF2-40B4-BE49-F238E27FC236}">
                <a16:creationId xmlns:a16="http://schemas.microsoft.com/office/drawing/2014/main" id="{15A25065-ADDB-6BCB-4912-3112D37169B8}"/>
              </a:ext>
            </a:extLst>
          </p:cNvPr>
          <p:cNvSpPr txBox="1"/>
          <p:nvPr/>
        </p:nvSpPr>
        <p:spPr>
          <a:xfrm>
            <a:off x="4041845" y="5972965"/>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95700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012959D4-9D54-8603-C193-7C4C06FB32E4}"/>
              </a:ext>
            </a:extLst>
          </p:cNvPr>
          <p:cNvSpPr>
            <a:spLocks noGrp="1"/>
          </p:cNvSpPr>
          <p:nvPr>
            <p:ph type="title"/>
          </p:nvPr>
        </p:nvSpPr>
        <p:spPr>
          <a:xfrm>
            <a:off x="3400308" y="228083"/>
            <a:ext cx="3932237" cy="643812"/>
          </a:xfrm>
        </p:spPr>
        <p:txBody>
          <a:bodyPr/>
          <a:lstStyle/>
          <a:p>
            <a:r>
              <a:rPr lang="en-US"/>
              <a:t>Figure 5.5c</a:t>
            </a:r>
          </a:p>
        </p:txBody>
      </p:sp>
      <p:pic>
        <p:nvPicPr>
          <p:cNvPr id="23558" name="Picture 6" descr="The atom diagram shows a central nucleus area containing nine red circles with plus signs inside and ten purple circles. There two different sized circles surrounding the nucleus. The inner circle shows two blue circles with negative signs inside and the outer circle has six of blue circles with negative signs.">
            <a:extLst>
              <a:ext uri="{FF2B5EF4-FFF2-40B4-BE49-F238E27FC236}">
                <a16:creationId xmlns:a16="http://schemas.microsoft.com/office/drawing/2014/main" id="{33CC4842-F2FA-C241-4672-F1757DA62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005" y="1028700"/>
            <a:ext cx="375199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83155" y="5381625"/>
            <a:ext cx="9425690" cy="718553"/>
          </a:xfrm>
        </p:spPr>
        <p:txBody>
          <a:bodyPr>
            <a:noAutofit/>
          </a:bodyPr>
          <a:lstStyle/>
          <a:p>
            <a:pPr>
              <a:lnSpc>
                <a:spcPct val="110000"/>
              </a:lnSpc>
            </a:pPr>
            <a:r>
              <a:rPr lang="en-US" b="1" dirty="0">
                <a:effectLst/>
              </a:rPr>
              <a:t>Figure 5.5c</a:t>
            </a:r>
            <a:r>
              <a:rPr lang="en-US" dirty="0"/>
              <a:t> Oxygen-18 Atom: The isotope, oxygen-18, includes 8 protons and 10 neutrons in the core nucleus, and 8 electrons around the nucleus. (credit: </a:t>
            </a:r>
            <a:r>
              <a:rPr lang="en-US" u="sng" dirty="0">
                <a:effectLst/>
                <a:hlinkClick r:id="rId4"/>
              </a:rPr>
              <a:t>work</a:t>
            </a:r>
            <a:r>
              <a:rPr lang="en-US" dirty="0"/>
              <a:t> by SM358, </a:t>
            </a:r>
            <a:r>
              <a:rPr lang="en-US" u="sng" dirty="0">
                <a:effectLst/>
                <a:hlinkClick r:id="rId5"/>
              </a:rPr>
              <a:t>PD</a:t>
            </a:r>
            <a:r>
              <a:rPr lang="en-US" dirty="0"/>
              <a:t>).</a:t>
            </a:r>
            <a:br>
              <a:rPr lang="en-US" dirty="0"/>
            </a:br>
            <a:endParaRPr lang="en-US" dirty="0"/>
          </a:p>
        </p:txBody>
      </p:sp>
    </p:spTree>
    <p:extLst>
      <p:ext uri="{BB962C8B-B14F-4D97-AF65-F5344CB8AC3E}">
        <p14:creationId xmlns:p14="http://schemas.microsoft.com/office/powerpoint/2010/main" val="559833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012959D4-9D54-8603-C193-7C4C06FB32E4}"/>
              </a:ext>
            </a:extLst>
          </p:cNvPr>
          <p:cNvSpPr>
            <a:spLocks noGrp="1"/>
          </p:cNvSpPr>
          <p:nvPr>
            <p:ph type="title"/>
          </p:nvPr>
        </p:nvSpPr>
        <p:spPr>
          <a:xfrm>
            <a:off x="3400308" y="228083"/>
            <a:ext cx="3932237" cy="643812"/>
          </a:xfrm>
        </p:spPr>
        <p:txBody>
          <a:bodyPr/>
          <a:lstStyle/>
          <a:p>
            <a:r>
              <a:rPr lang="en-US"/>
              <a:t>Figure 5.6a</a:t>
            </a:r>
          </a:p>
        </p:txBody>
      </p:sp>
      <p:pic>
        <p:nvPicPr>
          <p:cNvPr id="23556" name="Picture 4" descr="The diagram on the left shows a picture of an atom that is 10 to the negative tenth power meters in diameter. The nucleus is labeled at the center of the atom and is 10 to the negative fifteenth power meters. The central figure shows a photograph of an American football stadium. The figure on the right shows a photograph of a person with a handful of blueberries.">
            <a:extLst>
              <a:ext uri="{FF2B5EF4-FFF2-40B4-BE49-F238E27FC236}">
                <a16:creationId xmlns:a16="http://schemas.microsoft.com/office/drawing/2014/main" id="{E9175F06-1C1C-21DD-8A0B-C94261134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05" y="1597953"/>
            <a:ext cx="11902190" cy="36620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4905" y="5366479"/>
            <a:ext cx="11902190" cy="718553"/>
          </a:xfrm>
        </p:spPr>
        <p:txBody>
          <a:bodyPr>
            <a:noAutofit/>
          </a:bodyPr>
          <a:lstStyle/>
          <a:p>
            <a:pPr>
              <a:lnSpc>
                <a:spcPct val="110000"/>
              </a:lnSpc>
            </a:pPr>
            <a:r>
              <a:rPr lang="en-US" b="1" dirty="0"/>
              <a:t>Figure 5.6a </a:t>
            </a:r>
            <a:r>
              <a:rPr lang="en-US" dirty="0"/>
              <a:t>Perspective about an Atoms Relative Size: If an atom could be expanded to the size of a football stadium, the nucleus would be the size of a single blueberry. (</a:t>
            </a:r>
            <a:r>
              <a:rPr lang="en-US" dirty="0">
                <a:effectLst/>
                <a:ea typeface="Calibri" panose="020F0502020204030204" pitchFamily="34" charset="0"/>
              </a:rPr>
              <a:t>credit left: </a:t>
            </a:r>
            <a:r>
              <a:rPr lang="en-US" i="1" u="sng" dirty="0">
                <a:solidFill>
                  <a:srgbClr val="0563C1"/>
                </a:solidFill>
                <a:effectLst/>
                <a:ea typeface="Calibri" panose="020F0502020204030204" pitchFamily="34" charset="0"/>
                <a:hlinkClick r:id="rId4"/>
              </a:rPr>
              <a:t>Chemistry (OpenStax)</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u="sng" dirty="0">
                <a:solidFill>
                  <a:srgbClr val="0563C1"/>
                </a:solidFill>
                <a:effectLst/>
                <a:ea typeface="Calibri" panose="020F0502020204030204" pitchFamily="34" charset="0"/>
              </a:rPr>
              <a:t>;</a:t>
            </a:r>
            <a:r>
              <a:rPr lang="en-US" dirty="0">
                <a:effectLst/>
                <a:ea typeface="Calibri" panose="020F0502020204030204" pitchFamily="34" charset="0"/>
              </a:rPr>
              <a:t> </a:t>
            </a:r>
            <a:r>
              <a:rPr lang="en-US" dirty="0"/>
              <a:t>credit middle: modification of </a:t>
            </a:r>
            <a:r>
              <a:rPr lang="en-US" dirty="0">
                <a:hlinkClick r:id="rId6"/>
              </a:rPr>
              <a:t>work</a:t>
            </a:r>
            <a:r>
              <a:rPr lang="en-US" dirty="0"/>
              <a:t> by </a:t>
            </a:r>
            <a:r>
              <a:rPr lang="en-US" dirty="0" err="1">
                <a:hlinkClick r:id="rId7"/>
              </a:rPr>
              <a:t>babyknight</a:t>
            </a:r>
            <a:r>
              <a:rPr lang="en-US" dirty="0"/>
              <a:t>, </a:t>
            </a:r>
            <a:r>
              <a:rPr lang="en-US" dirty="0">
                <a:hlinkClick r:id="rId8"/>
              </a:rPr>
              <a:t>CC BY 2.0</a:t>
            </a:r>
            <a:r>
              <a:rPr lang="en-US" dirty="0"/>
              <a:t>; credit right: modification of </a:t>
            </a:r>
            <a:r>
              <a:rPr lang="en-US" dirty="0">
                <a:hlinkClick r:id="rId9"/>
              </a:rPr>
              <a:t>work</a:t>
            </a:r>
            <a:r>
              <a:rPr lang="en-US" dirty="0"/>
              <a:t> by </a:t>
            </a:r>
            <a:r>
              <a:rPr lang="en-US" dirty="0">
                <a:hlinkClick r:id="rId10"/>
              </a:rPr>
              <a:t>Paxson </a:t>
            </a:r>
            <a:r>
              <a:rPr lang="en-US" dirty="0" err="1">
                <a:hlinkClick r:id="rId10"/>
              </a:rPr>
              <a:t>Woelber</a:t>
            </a:r>
            <a:r>
              <a:rPr lang="en-US" dirty="0"/>
              <a:t>, </a:t>
            </a:r>
            <a:r>
              <a:rPr lang="en-US" dirty="0">
                <a:hlinkClick r:id="rId8"/>
              </a:rPr>
              <a:t>CC BY 2.0</a:t>
            </a:r>
            <a:r>
              <a:rPr lang="en-US" dirty="0"/>
              <a:t>)</a:t>
            </a:r>
          </a:p>
        </p:txBody>
      </p:sp>
    </p:spTree>
    <p:extLst>
      <p:ext uri="{BB962C8B-B14F-4D97-AF65-F5344CB8AC3E}">
        <p14:creationId xmlns:p14="http://schemas.microsoft.com/office/powerpoint/2010/main" val="3209592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5.6a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801879" y="1342733"/>
            <a:ext cx="4588242" cy="369332"/>
          </a:xfrm>
          <a:prstGeom prst="rect">
            <a:avLst/>
          </a:prstGeom>
          <a:noFill/>
        </p:spPr>
        <p:txBody>
          <a:bodyPr wrap="square">
            <a:spAutoFit/>
          </a:bodyPr>
          <a:lstStyle/>
          <a:p>
            <a:r>
              <a:rPr lang="en-US" b="1"/>
              <a:t>Table 5.6a</a:t>
            </a:r>
            <a:r>
              <a:rPr lang="en-US"/>
              <a:t> Properties of Subatomic Particles</a:t>
            </a:r>
          </a:p>
        </p:txBody>
      </p:sp>
      <p:graphicFrame>
        <p:nvGraphicFramePr>
          <p:cNvPr id="2" name="Table 1">
            <a:extLst>
              <a:ext uri="{FF2B5EF4-FFF2-40B4-BE49-F238E27FC236}">
                <a16:creationId xmlns:a16="http://schemas.microsoft.com/office/drawing/2014/main" id="{FF54AAB8-8BFF-EFDF-70B2-ADD23FB6F7BA}"/>
              </a:ext>
            </a:extLst>
          </p:cNvPr>
          <p:cNvGraphicFramePr>
            <a:graphicFrameLocks noGrp="1"/>
          </p:cNvGraphicFramePr>
          <p:nvPr>
            <p:extLst>
              <p:ext uri="{D42A27DB-BD31-4B8C-83A1-F6EECF244321}">
                <p14:modId xmlns:p14="http://schemas.microsoft.com/office/powerpoint/2010/main" val="2892825775"/>
              </p:ext>
            </p:extLst>
          </p:nvPr>
        </p:nvGraphicFramePr>
        <p:xfrm>
          <a:off x="1235439" y="1880097"/>
          <a:ext cx="9721122" cy="3097808"/>
        </p:xfrm>
        <a:graphic>
          <a:graphicData uri="http://schemas.openxmlformats.org/drawingml/2006/table">
            <a:tbl>
              <a:tblPr firstRow="1">
                <a:tableStyleId>{793D81CF-94F2-401A-BA57-92F5A7B2D0C5}</a:tableStyleId>
              </a:tblPr>
              <a:tblGrid>
                <a:gridCol w="1492771">
                  <a:extLst>
                    <a:ext uri="{9D8B030D-6E8A-4147-A177-3AD203B41FA5}">
                      <a16:colId xmlns:a16="http://schemas.microsoft.com/office/drawing/2014/main" val="469064602"/>
                    </a:ext>
                  </a:extLst>
                </a:gridCol>
                <a:gridCol w="1633928">
                  <a:extLst>
                    <a:ext uri="{9D8B030D-6E8A-4147-A177-3AD203B41FA5}">
                      <a16:colId xmlns:a16="http://schemas.microsoft.com/office/drawing/2014/main" val="2866407712"/>
                    </a:ext>
                  </a:extLst>
                </a:gridCol>
                <a:gridCol w="1733862">
                  <a:extLst>
                    <a:ext uri="{9D8B030D-6E8A-4147-A177-3AD203B41FA5}">
                      <a16:colId xmlns:a16="http://schemas.microsoft.com/office/drawing/2014/main" val="2343894529"/>
                    </a:ext>
                  </a:extLst>
                </a:gridCol>
                <a:gridCol w="1429062">
                  <a:extLst>
                    <a:ext uri="{9D8B030D-6E8A-4147-A177-3AD203B41FA5}">
                      <a16:colId xmlns:a16="http://schemas.microsoft.com/office/drawing/2014/main" val="2106447396"/>
                    </a:ext>
                  </a:extLst>
                </a:gridCol>
                <a:gridCol w="1611443">
                  <a:extLst>
                    <a:ext uri="{9D8B030D-6E8A-4147-A177-3AD203B41FA5}">
                      <a16:colId xmlns:a16="http://schemas.microsoft.com/office/drawing/2014/main" val="2260076063"/>
                    </a:ext>
                  </a:extLst>
                </a:gridCol>
                <a:gridCol w="1820056">
                  <a:extLst>
                    <a:ext uri="{9D8B030D-6E8A-4147-A177-3AD203B41FA5}">
                      <a16:colId xmlns:a16="http://schemas.microsoft.com/office/drawing/2014/main" val="4003851606"/>
                    </a:ext>
                  </a:extLst>
                </a:gridCol>
              </a:tblGrid>
              <a:tr h="774452">
                <a:tc>
                  <a:txBody>
                    <a:bodyPr/>
                    <a:lstStyle/>
                    <a:p>
                      <a:pPr algn="ctr" fontAlgn="ctr"/>
                      <a:r>
                        <a:rPr lang="en-IN" sz="1600">
                          <a:effectLst/>
                        </a:rPr>
                        <a:t>Name</a:t>
                      </a:r>
                    </a:p>
                  </a:txBody>
                  <a:tcPr marL="44401" marR="44401" marT="22201" marB="22201" anchor="ctr">
                    <a:solidFill>
                      <a:schemeClr val="tx1">
                        <a:lumMod val="85000"/>
                        <a:lumOff val="15000"/>
                      </a:schemeClr>
                    </a:solidFill>
                  </a:tcPr>
                </a:tc>
                <a:tc>
                  <a:txBody>
                    <a:bodyPr/>
                    <a:lstStyle/>
                    <a:p>
                      <a:pPr algn="ctr" fontAlgn="ctr"/>
                      <a:r>
                        <a:rPr lang="en-IN" sz="1600">
                          <a:effectLst/>
                        </a:rPr>
                        <a:t>Location</a:t>
                      </a:r>
                    </a:p>
                  </a:txBody>
                  <a:tcPr marL="44401" marR="44401" marT="22201" marB="22201" anchor="ctr">
                    <a:solidFill>
                      <a:schemeClr val="tx1">
                        <a:lumMod val="85000"/>
                        <a:lumOff val="15000"/>
                      </a:schemeClr>
                    </a:solidFill>
                  </a:tcPr>
                </a:tc>
                <a:tc>
                  <a:txBody>
                    <a:bodyPr/>
                    <a:lstStyle/>
                    <a:p>
                      <a:pPr algn="ctr" fontAlgn="ctr"/>
                      <a:r>
                        <a:rPr lang="en-IN" sz="1600">
                          <a:effectLst/>
                        </a:rPr>
                        <a:t>Charge (C)</a:t>
                      </a:r>
                    </a:p>
                  </a:txBody>
                  <a:tcPr marL="44401" marR="44401" marT="22201" marB="22201" anchor="ctr">
                    <a:solidFill>
                      <a:schemeClr val="tx1">
                        <a:lumMod val="85000"/>
                        <a:lumOff val="15000"/>
                      </a:schemeClr>
                    </a:solidFill>
                  </a:tcPr>
                </a:tc>
                <a:tc>
                  <a:txBody>
                    <a:bodyPr/>
                    <a:lstStyle/>
                    <a:p>
                      <a:pPr algn="ctr" fontAlgn="ctr"/>
                      <a:r>
                        <a:rPr lang="en-IN" sz="1600">
                          <a:effectLst/>
                        </a:rPr>
                        <a:t>Unit Charge</a:t>
                      </a:r>
                    </a:p>
                  </a:txBody>
                  <a:tcPr marL="44401" marR="44401" marT="22201" marB="22201" anchor="ctr">
                    <a:solidFill>
                      <a:schemeClr val="tx1">
                        <a:lumMod val="85000"/>
                        <a:lumOff val="15000"/>
                      </a:schemeClr>
                    </a:solidFill>
                  </a:tcPr>
                </a:tc>
                <a:tc>
                  <a:txBody>
                    <a:bodyPr/>
                    <a:lstStyle/>
                    <a:p>
                      <a:pPr algn="ctr" fontAlgn="ctr"/>
                      <a:r>
                        <a:rPr lang="en-IN" sz="1600">
                          <a:effectLst/>
                        </a:rPr>
                        <a:t>Mass (amu)</a:t>
                      </a:r>
                    </a:p>
                  </a:txBody>
                  <a:tcPr marL="44401" marR="44401" marT="22201" marB="22201" anchor="ctr">
                    <a:solidFill>
                      <a:schemeClr val="tx1">
                        <a:lumMod val="85000"/>
                        <a:lumOff val="15000"/>
                      </a:schemeClr>
                    </a:solidFill>
                  </a:tcPr>
                </a:tc>
                <a:tc>
                  <a:txBody>
                    <a:bodyPr/>
                    <a:lstStyle/>
                    <a:p>
                      <a:pPr algn="ctr" fontAlgn="ctr"/>
                      <a:r>
                        <a:rPr lang="en-IN" sz="1600">
                          <a:effectLst/>
                        </a:rPr>
                        <a:t>Mass (g)</a:t>
                      </a:r>
                    </a:p>
                  </a:txBody>
                  <a:tcPr marL="44401" marR="44401" marT="22201" marB="22201" anchor="ctr">
                    <a:solidFill>
                      <a:schemeClr val="tx1">
                        <a:lumMod val="85000"/>
                        <a:lumOff val="15000"/>
                      </a:schemeClr>
                    </a:solidFill>
                  </a:tcPr>
                </a:tc>
                <a:extLst>
                  <a:ext uri="{0D108BD9-81ED-4DB2-BD59-A6C34878D82A}">
                    <a16:rowId xmlns:a16="http://schemas.microsoft.com/office/drawing/2014/main" val="2555038119"/>
                  </a:ext>
                </a:extLst>
              </a:tr>
              <a:tr h="774452">
                <a:tc>
                  <a:txBody>
                    <a:bodyPr/>
                    <a:lstStyle/>
                    <a:p>
                      <a:pPr algn="ctr" fontAlgn="ctr"/>
                      <a:r>
                        <a:rPr lang="en-IN" sz="1600">
                          <a:effectLst/>
                        </a:rPr>
                        <a:t>electron</a:t>
                      </a:r>
                    </a:p>
                  </a:txBody>
                  <a:tcPr marL="44401" marR="44401" marT="22201" marB="22201" anchor="ctr"/>
                </a:tc>
                <a:tc>
                  <a:txBody>
                    <a:bodyPr/>
                    <a:lstStyle/>
                    <a:p>
                      <a:pPr algn="ctr" fontAlgn="ctr"/>
                      <a:r>
                        <a:rPr lang="en-IN" sz="1600">
                          <a:effectLst/>
                        </a:rPr>
                        <a:t>outside nucleus</a:t>
                      </a:r>
                    </a:p>
                  </a:txBody>
                  <a:tcPr marL="44401" marR="44401" marT="22201" marB="22201" anchor="ctr"/>
                </a:tc>
                <a:tc>
                  <a:txBody>
                    <a:bodyPr/>
                    <a:lstStyle/>
                    <a:p>
                      <a:pPr algn="ctr" fontAlgn="ctr"/>
                      <a:r>
                        <a:rPr lang="en-IN" sz="1600">
                          <a:effectLst/>
                        </a:rPr>
                        <a:t>−1.602 × 10</a:t>
                      </a:r>
                      <a:r>
                        <a:rPr lang="en-IN" sz="1600" baseline="30000">
                          <a:effectLst/>
                        </a:rPr>
                        <a:t>−19</a:t>
                      </a:r>
                      <a:endParaRPr lang="en-IN" sz="1600">
                        <a:effectLst/>
                      </a:endParaRPr>
                    </a:p>
                  </a:txBody>
                  <a:tcPr marL="44401" marR="44401" marT="22201" marB="22201" anchor="ctr"/>
                </a:tc>
                <a:tc>
                  <a:txBody>
                    <a:bodyPr/>
                    <a:lstStyle/>
                    <a:p>
                      <a:pPr algn="ctr" fontAlgn="ctr"/>
                      <a:r>
                        <a:rPr lang="en-IN" sz="1600">
                          <a:effectLst/>
                        </a:rPr>
                        <a:t>1−</a:t>
                      </a:r>
                    </a:p>
                  </a:txBody>
                  <a:tcPr marL="44401" marR="44401" marT="22201" marB="22201" anchor="ctr"/>
                </a:tc>
                <a:tc>
                  <a:txBody>
                    <a:bodyPr/>
                    <a:lstStyle/>
                    <a:p>
                      <a:pPr algn="ctr" fontAlgn="ctr"/>
                      <a:r>
                        <a:rPr lang="en-IN" sz="1600">
                          <a:effectLst/>
                        </a:rPr>
                        <a:t>0.00055</a:t>
                      </a:r>
                    </a:p>
                  </a:txBody>
                  <a:tcPr marL="44401" marR="44401" marT="22201" marB="22201" anchor="ctr"/>
                </a:tc>
                <a:tc>
                  <a:txBody>
                    <a:bodyPr/>
                    <a:lstStyle/>
                    <a:p>
                      <a:pPr algn="ctr" fontAlgn="ctr"/>
                      <a:r>
                        <a:rPr lang="en-IN" sz="1600">
                          <a:effectLst/>
                        </a:rPr>
                        <a:t>0.00091 × 10</a:t>
                      </a:r>
                      <a:r>
                        <a:rPr lang="en-IN" sz="1600" baseline="30000">
                          <a:effectLst/>
                        </a:rPr>
                        <a:t>−24</a:t>
                      </a:r>
                      <a:endParaRPr lang="en-IN" sz="1600">
                        <a:effectLst/>
                      </a:endParaRPr>
                    </a:p>
                  </a:txBody>
                  <a:tcPr marL="44401" marR="44401" marT="22201" marB="22201" anchor="ctr"/>
                </a:tc>
                <a:extLst>
                  <a:ext uri="{0D108BD9-81ED-4DB2-BD59-A6C34878D82A}">
                    <a16:rowId xmlns:a16="http://schemas.microsoft.com/office/drawing/2014/main" val="1115983594"/>
                  </a:ext>
                </a:extLst>
              </a:tr>
              <a:tr h="774452">
                <a:tc>
                  <a:txBody>
                    <a:bodyPr/>
                    <a:lstStyle/>
                    <a:p>
                      <a:pPr algn="ctr" fontAlgn="ctr"/>
                      <a:r>
                        <a:rPr lang="en-IN" sz="1600">
                          <a:effectLst/>
                        </a:rPr>
                        <a:t>proton</a:t>
                      </a:r>
                    </a:p>
                  </a:txBody>
                  <a:tcPr marL="44401" marR="44401" marT="22201" marB="22201" anchor="ctr"/>
                </a:tc>
                <a:tc>
                  <a:txBody>
                    <a:bodyPr/>
                    <a:lstStyle/>
                    <a:p>
                      <a:pPr algn="ctr" fontAlgn="ctr"/>
                      <a:r>
                        <a:rPr lang="en-IN" sz="1600">
                          <a:effectLst/>
                        </a:rPr>
                        <a:t>nucleus</a:t>
                      </a:r>
                    </a:p>
                  </a:txBody>
                  <a:tcPr marL="44401" marR="44401" marT="22201" marB="22201" anchor="ctr"/>
                </a:tc>
                <a:tc>
                  <a:txBody>
                    <a:bodyPr/>
                    <a:lstStyle/>
                    <a:p>
                      <a:pPr algn="ctr" fontAlgn="ctr"/>
                      <a:r>
                        <a:rPr lang="en-IN" sz="1600">
                          <a:effectLst/>
                        </a:rPr>
                        <a:t>1.602 × 10</a:t>
                      </a:r>
                      <a:r>
                        <a:rPr lang="en-IN" sz="1600" baseline="30000">
                          <a:effectLst/>
                        </a:rPr>
                        <a:t>−19</a:t>
                      </a:r>
                      <a:endParaRPr lang="en-IN" sz="1600">
                        <a:effectLst/>
                      </a:endParaRPr>
                    </a:p>
                  </a:txBody>
                  <a:tcPr marL="44401" marR="44401" marT="22201" marB="22201" anchor="ctr"/>
                </a:tc>
                <a:tc>
                  <a:txBody>
                    <a:bodyPr/>
                    <a:lstStyle/>
                    <a:p>
                      <a:pPr algn="ctr" fontAlgn="ctr"/>
                      <a:r>
                        <a:rPr lang="en-IN" sz="1600">
                          <a:effectLst/>
                        </a:rPr>
                        <a:t>1+</a:t>
                      </a:r>
                    </a:p>
                  </a:txBody>
                  <a:tcPr marL="44401" marR="44401" marT="22201" marB="22201" anchor="ctr"/>
                </a:tc>
                <a:tc>
                  <a:txBody>
                    <a:bodyPr/>
                    <a:lstStyle/>
                    <a:p>
                      <a:pPr algn="ctr" fontAlgn="ctr"/>
                      <a:r>
                        <a:rPr lang="en-IN" sz="1600">
                          <a:effectLst/>
                        </a:rPr>
                        <a:t>1.00727</a:t>
                      </a:r>
                    </a:p>
                  </a:txBody>
                  <a:tcPr marL="44401" marR="44401" marT="22201" marB="22201" anchor="ctr"/>
                </a:tc>
                <a:tc>
                  <a:txBody>
                    <a:bodyPr/>
                    <a:lstStyle/>
                    <a:p>
                      <a:pPr algn="ctr" fontAlgn="ctr"/>
                      <a:r>
                        <a:rPr lang="en-IN" sz="1600">
                          <a:effectLst/>
                        </a:rPr>
                        <a:t>1.67262 × 10</a:t>
                      </a:r>
                      <a:r>
                        <a:rPr lang="en-IN" sz="1600" baseline="30000">
                          <a:effectLst/>
                        </a:rPr>
                        <a:t>−24</a:t>
                      </a:r>
                      <a:endParaRPr lang="en-IN" sz="1600">
                        <a:effectLst/>
                      </a:endParaRPr>
                    </a:p>
                  </a:txBody>
                  <a:tcPr marL="44401" marR="44401" marT="22201" marB="22201" anchor="ctr"/>
                </a:tc>
                <a:extLst>
                  <a:ext uri="{0D108BD9-81ED-4DB2-BD59-A6C34878D82A}">
                    <a16:rowId xmlns:a16="http://schemas.microsoft.com/office/drawing/2014/main" val="1623843218"/>
                  </a:ext>
                </a:extLst>
              </a:tr>
              <a:tr h="774452">
                <a:tc>
                  <a:txBody>
                    <a:bodyPr/>
                    <a:lstStyle/>
                    <a:p>
                      <a:pPr algn="ctr" fontAlgn="ctr"/>
                      <a:r>
                        <a:rPr lang="en-IN" sz="1600">
                          <a:effectLst/>
                        </a:rPr>
                        <a:t>neutron</a:t>
                      </a:r>
                    </a:p>
                  </a:txBody>
                  <a:tcPr marL="44401" marR="44401" marT="22201" marB="22201" anchor="ctr"/>
                </a:tc>
                <a:tc>
                  <a:txBody>
                    <a:bodyPr/>
                    <a:lstStyle/>
                    <a:p>
                      <a:pPr algn="ctr" fontAlgn="ctr"/>
                      <a:r>
                        <a:rPr lang="en-IN" sz="1600">
                          <a:effectLst/>
                        </a:rPr>
                        <a:t>nucleus</a:t>
                      </a:r>
                    </a:p>
                  </a:txBody>
                  <a:tcPr marL="44401" marR="44401" marT="22201" marB="22201" anchor="ctr"/>
                </a:tc>
                <a:tc>
                  <a:txBody>
                    <a:bodyPr/>
                    <a:lstStyle/>
                    <a:p>
                      <a:pPr algn="ctr" fontAlgn="ctr"/>
                      <a:r>
                        <a:rPr lang="en-IN" sz="1600">
                          <a:effectLst/>
                        </a:rPr>
                        <a:t>0</a:t>
                      </a:r>
                    </a:p>
                  </a:txBody>
                  <a:tcPr marL="44401" marR="44401" marT="22201" marB="22201" anchor="ctr"/>
                </a:tc>
                <a:tc>
                  <a:txBody>
                    <a:bodyPr/>
                    <a:lstStyle/>
                    <a:p>
                      <a:pPr algn="ctr" fontAlgn="ctr"/>
                      <a:r>
                        <a:rPr lang="en-IN" sz="1600">
                          <a:effectLst/>
                        </a:rPr>
                        <a:t>0</a:t>
                      </a:r>
                    </a:p>
                  </a:txBody>
                  <a:tcPr marL="44401" marR="44401" marT="22201" marB="22201" anchor="ctr"/>
                </a:tc>
                <a:tc>
                  <a:txBody>
                    <a:bodyPr/>
                    <a:lstStyle/>
                    <a:p>
                      <a:pPr algn="ctr" fontAlgn="ctr"/>
                      <a:r>
                        <a:rPr lang="en-IN" sz="1600">
                          <a:effectLst/>
                        </a:rPr>
                        <a:t>1.00866</a:t>
                      </a:r>
                    </a:p>
                  </a:txBody>
                  <a:tcPr marL="44401" marR="44401" marT="22201" marB="22201" anchor="ctr"/>
                </a:tc>
                <a:tc>
                  <a:txBody>
                    <a:bodyPr/>
                    <a:lstStyle/>
                    <a:p>
                      <a:pPr algn="ctr" fontAlgn="ctr"/>
                      <a:r>
                        <a:rPr lang="en-IN" sz="1600">
                          <a:effectLst/>
                        </a:rPr>
                        <a:t>1.67493 × 10</a:t>
                      </a:r>
                      <a:r>
                        <a:rPr lang="en-IN" sz="1600" baseline="30000">
                          <a:effectLst/>
                        </a:rPr>
                        <a:t>−24</a:t>
                      </a:r>
                      <a:endParaRPr lang="en-IN" sz="1600">
                        <a:effectLst/>
                      </a:endParaRPr>
                    </a:p>
                  </a:txBody>
                  <a:tcPr marL="44401" marR="44401" marT="22201" marB="22201" anchor="ctr"/>
                </a:tc>
                <a:extLst>
                  <a:ext uri="{0D108BD9-81ED-4DB2-BD59-A6C34878D82A}">
                    <a16:rowId xmlns:a16="http://schemas.microsoft.com/office/drawing/2014/main" val="3395102933"/>
                  </a:ext>
                </a:extLst>
              </a:tr>
            </a:tbl>
          </a:graphicData>
        </a:graphic>
      </p:graphicFrame>
      <p:sp>
        <p:nvSpPr>
          <p:cNvPr id="3" name="TextBox 2">
            <a:extLst>
              <a:ext uri="{FF2B5EF4-FFF2-40B4-BE49-F238E27FC236}">
                <a16:creationId xmlns:a16="http://schemas.microsoft.com/office/drawing/2014/main" id="{B95A68CB-AA95-1784-288D-2EE6F6F26A5E}"/>
              </a:ext>
            </a:extLst>
          </p:cNvPr>
          <p:cNvSpPr txBox="1"/>
          <p:nvPr/>
        </p:nvSpPr>
        <p:spPr>
          <a:xfrm>
            <a:off x="4041848" y="5176713"/>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12881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012959D4-9D54-8603-C193-7C4C06FB32E4}"/>
              </a:ext>
            </a:extLst>
          </p:cNvPr>
          <p:cNvSpPr>
            <a:spLocks noGrp="1"/>
          </p:cNvSpPr>
          <p:nvPr>
            <p:ph type="title"/>
          </p:nvPr>
        </p:nvSpPr>
        <p:spPr>
          <a:xfrm>
            <a:off x="3400308" y="228083"/>
            <a:ext cx="3932237" cy="643812"/>
          </a:xfrm>
        </p:spPr>
        <p:txBody>
          <a:bodyPr/>
          <a:lstStyle/>
          <a:p>
            <a:r>
              <a:rPr lang="en-US"/>
              <a:t>Figure 5.6b</a:t>
            </a:r>
          </a:p>
        </p:txBody>
      </p:sp>
      <p:pic>
        <p:nvPicPr>
          <p:cNvPr id="25602" name="Picture 2" descr="The left diagram shows how a mass spectrometer works, which is primarily a large tube that bends downward at its midpoint. The sample enters on the left side of the tube. A heater heats the sample, causing it to vaporize. The sample is also hit with a beam of electrons as it is being vaporized. Charged particles from the sample, called ions, are then accelerated and pass between two magnets. The magnetic field deflects the lightest ions most. The deflection of the ions is measured by a detector located on the right side of the tube. The graph to the right of the spectrometer shows a mass spectrum of zirconium. The relative abundance, as a percentage from 0 to 100, is graphed on the y axis, and the mass to charge ratio is graphed on the x axis. The sample contains five different isomers of zirconium. Z R 90, which has a mass to charge ratio of 90, is the most abundant isotope at about 51 percent relative abundance. Z R 91 has a mass to charge ratio of 91 and a relative abundance of about 11 percent. Z R 92 has a mass to charge ratio of 92 and a relative abundance of about 18 percent. Z R 94 has a mass to charge ratio of 94 and a relative abundance of about 18 percent. Z R 96, which has a mass to charge ratio of 96, is the least abundant zirconium isotope with a relative abundance of about 2 percent.">
            <a:extLst>
              <a:ext uri="{FF2B5EF4-FFF2-40B4-BE49-F238E27FC236}">
                <a16:creationId xmlns:a16="http://schemas.microsoft.com/office/drawing/2014/main" id="{E5BD72FB-F6C9-EBF3-E8DA-003736EA6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359" y="1371600"/>
            <a:ext cx="882728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57234" y="5657850"/>
            <a:ext cx="9563255" cy="718553"/>
          </a:xfrm>
        </p:spPr>
        <p:txBody>
          <a:bodyPr vert="horz" lIns="91440" tIns="45720" rIns="91440" bIns="45720" rtlCol="0" anchor="t">
            <a:normAutofit lnSpcReduction="10000"/>
          </a:bodyPr>
          <a:lstStyle/>
          <a:p>
            <a:r>
              <a:rPr lang="en-US" b="1">
                <a:latin typeface="Arial"/>
                <a:cs typeface="Arial"/>
              </a:rPr>
              <a:t>Figure 5.6b</a:t>
            </a:r>
            <a:r>
              <a:rPr lang="en-US">
                <a:latin typeface="Arial"/>
                <a:cs typeface="Arial"/>
              </a:rPr>
              <a:t> A Typical Mass Spectrometer: Analysis of zirconium in a mass spectrometer produces a mass spectrum with peaks showing the different isotopes of Zr. </a:t>
            </a:r>
            <a:r>
              <a:rPr lang="en-US">
                <a:effectLst/>
                <a:latin typeface="Arial"/>
                <a:ea typeface="Calibri" panose="020F0502020204030204" pitchFamily="34" charset="0"/>
                <a:cs typeface="Arial"/>
              </a:rPr>
              <a:t>(credit: </a:t>
            </a:r>
            <a:r>
              <a:rPr lang="en-US" i="1" u="sng">
                <a:solidFill>
                  <a:srgbClr val="0563C1"/>
                </a:solidFill>
                <a:effectLst/>
                <a:latin typeface="Arial"/>
                <a:ea typeface="Calibri" panose="020F0502020204030204" pitchFamily="34" charset="0"/>
                <a:cs typeface="Arial"/>
                <a:hlinkClick r:id="rId4"/>
              </a:rPr>
              <a:t>Chemistry (OpenStax)</a:t>
            </a:r>
            <a:r>
              <a:rPr lang="en-US">
                <a:effectLst/>
                <a:latin typeface="Arial"/>
                <a:ea typeface="Calibri" panose="020F0502020204030204" pitchFamily="34" charset="0"/>
                <a:cs typeface="Arial"/>
              </a:rPr>
              <a:t>, </a:t>
            </a:r>
            <a:r>
              <a:rPr lang="en-US" u="sng">
                <a:solidFill>
                  <a:srgbClr val="0563C1"/>
                </a:solidFill>
                <a:effectLst/>
                <a:latin typeface="Arial"/>
                <a:ea typeface="Calibri" panose="020F0502020204030204" pitchFamily="34" charset="0"/>
                <a:cs typeface="Arial"/>
                <a:hlinkClick r:id="rId5"/>
              </a:rPr>
              <a:t>CC BY 4.0</a:t>
            </a:r>
            <a:r>
              <a:rPr lang="en-US">
                <a:effectLst/>
                <a:latin typeface="Arial"/>
                <a:ea typeface="Calibri" panose="020F0502020204030204" pitchFamily="34" charset="0"/>
                <a:cs typeface="Arial"/>
              </a:rPr>
              <a:t>.)</a:t>
            </a:r>
            <a:endParaRPr lang="en-US">
              <a:latin typeface="Arial"/>
              <a:cs typeface="Arial"/>
            </a:endParaRPr>
          </a:p>
        </p:txBody>
      </p:sp>
    </p:spTree>
    <p:extLst>
      <p:ext uri="{BB962C8B-B14F-4D97-AF65-F5344CB8AC3E}">
        <p14:creationId xmlns:p14="http://schemas.microsoft.com/office/powerpoint/2010/main" val="15192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5.1a</a:t>
            </a:r>
          </a:p>
        </p:txBody>
      </p:sp>
      <p:pic>
        <p:nvPicPr>
          <p:cNvPr id="2" name="Picture 2" descr="A photograph shows a container with a black, powdery compound with a right pointing call out arrow showing the molecular structure of the powder, which contains copper atoms that are clustered together with an equal number of oxygen atoms.">
            <a:extLst>
              <a:ext uri="{FF2B5EF4-FFF2-40B4-BE49-F238E27FC236}">
                <a16:creationId xmlns:a16="http://schemas.microsoft.com/office/drawing/2014/main" id="{17075B31-9648-ADC2-9CFF-114D19BB4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30" y="959007"/>
            <a:ext cx="10215738" cy="4154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88180" y="5239204"/>
            <a:ext cx="9463263" cy="905848"/>
          </a:xfrm>
        </p:spPr>
        <p:txBody>
          <a:bodyPr vert="horz" lIns="91440" tIns="45720" rIns="91440" bIns="45720" rtlCol="0" anchor="t">
            <a:noAutofit/>
          </a:bodyPr>
          <a:lstStyle/>
          <a:p>
            <a:pPr>
              <a:lnSpc>
                <a:spcPct val="100000"/>
              </a:lnSpc>
            </a:pPr>
            <a:r>
              <a:rPr lang="en-US" b="1" dirty="0">
                <a:latin typeface="Arial"/>
                <a:cs typeface="Arial"/>
              </a:rPr>
              <a:t>Figure 5.1a </a:t>
            </a:r>
            <a:r>
              <a:rPr lang="en-US" dirty="0">
                <a:latin typeface="Arial"/>
                <a:cs typeface="Arial"/>
              </a:rPr>
              <a:t>Macroscopic vs Microscopic Visual the Element Copper: A pre-1982 copper penny (left) contains approximately 3 × 10</a:t>
            </a:r>
            <a:r>
              <a:rPr lang="en-US" baseline="30000" dirty="0">
                <a:latin typeface="Arial"/>
                <a:cs typeface="Arial"/>
              </a:rPr>
              <a:t>22</a:t>
            </a:r>
            <a:r>
              <a:rPr lang="en-US" dirty="0">
                <a:latin typeface="Arial"/>
                <a:cs typeface="Arial"/>
              </a:rPr>
              <a:t> copper atoms (several dozen are represented as brown spheres at the right), each of which has the same chemical properties. (credit: modification of </a:t>
            </a:r>
            <a:r>
              <a:rPr lang="en-US" dirty="0">
                <a:latin typeface="Arial"/>
                <a:cs typeface="Arial"/>
                <a:hlinkClick r:id="rId4"/>
              </a:rPr>
              <a:t>work</a:t>
            </a:r>
            <a:r>
              <a:rPr lang="en-US" dirty="0">
                <a:latin typeface="Arial"/>
                <a:cs typeface="Arial"/>
              </a:rPr>
              <a:t> by </a:t>
            </a:r>
            <a:r>
              <a:rPr lang="en-US" dirty="0">
                <a:latin typeface="Arial"/>
                <a:cs typeface="Arial"/>
                <a:hlinkClick r:id="rId5"/>
              </a:rPr>
              <a:t>slgc</a:t>
            </a:r>
            <a:r>
              <a:rPr lang="en-US" dirty="0">
                <a:latin typeface="Arial"/>
                <a:cs typeface="Arial"/>
              </a:rPr>
              <a:t>, </a:t>
            </a:r>
            <a:r>
              <a:rPr lang="en-US" dirty="0">
                <a:latin typeface="Arial"/>
                <a:cs typeface="Arial"/>
                <a:hlinkClick r:id="rId6"/>
              </a:rPr>
              <a:t>CC BY </a:t>
            </a:r>
            <a:r>
              <a:rPr lang="en-US" dirty="0">
                <a:latin typeface="Arial"/>
                <a:cs typeface="Arial"/>
                <a:hlinkClick r:id="rId6"/>
              </a:rPr>
              <a:t>2.0</a:t>
            </a:r>
            <a:r>
              <a:rPr lang="en-US" dirty="0">
                <a:latin typeface="Arial"/>
                <a:cs typeface="Arial"/>
              </a:rPr>
              <a:t>; in </a:t>
            </a:r>
            <a:r>
              <a:rPr lang="en-US" i="1" dirty="0">
                <a:latin typeface="Arial"/>
                <a:cs typeface="Arial"/>
                <a:hlinkClick r:id="rId7"/>
              </a:rPr>
              <a:t>Chemistry (OpenStax)</a:t>
            </a:r>
            <a:r>
              <a:rPr lang="en-US" i="1" dirty="0">
                <a:latin typeface="Arial"/>
                <a:cs typeface="Arial"/>
              </a:rPr>
              <a:t>,</a:t>
            </a:r>
            <a:r>
              <a:rPr lang="en-US" dirty="0">
                <a:latin typeface="Arial"/>
                <a:cs typeface="Arial"/>
              </a:rPr>
              <a:t> </a:t>
            </a:r>
            <a:r>
              <a:rPr lang="en-US" dirty="0">
                <a:latin typeface="Arial"/>
                <a:cs typeface="Arial"/>
                <a:hlinkClick r:id="rId8"/>
              </a:rPr>
              <a:t>CC BY 4.0</a:t>
            </a:r>
            <a:r>
              <a:rPr lang="en-US" dirty="0">
                <a:latin typeface="Arial"/>
                <a:cs typeface="Arial"/>
              </a:rPr>
              <a:t>).</a:t>
            </a:r>
            <a:endParaRPr lang="en-US" sz="1400" dirty="0">
              <a:latin typeface="Arial"/>
              <a:cs typeface="Arial"/>
            </a:endParaRPr>
          </a:p>
        </p:txBody>
      </p:sp>
    </p:spTree>
    <p:extLst>
      <p:ext uri="{BB962C8B-B14F-4D97-AF65-F5344CB8AC3E}">
        <p14:creationId xmlns:p14="http://schemas.microsoft.com/office/powerpoint/2010/main" val="192727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5.1b</a:t>
            </a:r>
          </a:p>
        </p:txBody>
      </p:sp>
      <p:pic>
        <p:nvPicPr>
          <p:cNvPr id="1026" name="Picture 2" descr="The left image shows a container with a black, powdery compound. The right image calls out the molecular structure of the powder which contains copper atoms that are clustered together with an equal number of oxygen atoms.">
            <a:extLst>
              <a:ext uri="{FF2B5EF4-FFF2-40B4-BE49-F238E27FC236}">
                <a16:creationId xmlns:a16="http://schemas.microsoft.com/office/drawing/2014/main" id="{4B1B7858-0FAF-A0FE-D83E-62B3FAB90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633" y="1206244"/>
            <a:ext cx="7218947" cy="3657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38940" y="5324475"/>
            <a:ext cx="9333140" cy="990356"/>
          </a:xfrm>
        </p:spPr>
        <p:txBody>
          <a:bodyPr vert="horz" lIns="91440" tIns="45720" rIns="91440" bIns="45720" rtlCol="0" anchor="t">
            <a:noAutofit/>
          </a:bodyPr>
          <a:lstStyle/>
          <a:p>
            <a:pPr>
              <a:lnSpc>
                <a:spcPct val="100000"/>
              </a:lnSpc>
            </a:pPr>
            <a:r>
              <a:rPr lang="en-IN" b="1" dirty="0">
                <a:latin typeface="Arial"/>
                <a:cs typeface="Arial"/>
              </a:rPr>
              <a:t>Figure 5.1b</a:t>
            </a:r>
            <a:r>
              <a:rPr lang="en-IN" dirty="0">
                <a:latin typeface="Arial"/>
                <a:cs typeface="Arial"/>
              </a:rPr>
              <a:t> Macroscopic vs Microscopic Visual of the Compound Copper(II) Oxide: Copper(II) oxide, a powdery, black compound, results from the combination of two types of atoms—copper (brown, larger spheres) and oxygen (red, smaller spheres)—in a 1:1 ratio. (credit: modification of </a:t>
            </a:r>
            <a:r>
              <a:rPr lang="en-IN" dirty="0">
                <a:latin typeface="Arial"/>
                <a:cs typeface="Arial"/>
                <a:hlinkClick r:id="rId4"/>
              </a:rPr>
              <a:t>work</a:t>
            </a:r>
            <a:r>
              <a:rPr lang="en-IN" dirty="0">
                <a:latin typeface="Arial"/>
                <a:cs typeface="Arial"/>
              </a:rPr>
              <a:t> by </a:t>
            </a:r>
            <a:r>
              <a:rPr lang="en-IN" dirty="0">
                <a:latin typeface="Arial"/>
                <a:cs typeface="Arial"/>
                <a:hlinkClick r:id="rId5"/>
              </a:rPr>
              <a:t>Chemicalinterest</a:t>
            </a:r>
            <a:r>
              <a:rPr lang="en-IN" dirty="0">
                <a:latin typeface="Arial"/>
                <a:cs typeface="Arial"/>
              </a:rPr>
              <a:t>, </a:t>
            </a:r>
            <a:r>
              <a:rPr lang="en-IN" dirty="0">
                <a:latin typeface="Arial"/>
                <a:cs typeface="Arial"/>
                <a:hlinkClick r:id="rId6"/>
              </a:rPr>
              <a:t>PD</a:t>
            </a:r>
            <a:r>
              <a:rPr lang="en-IN" dirty="0">
                <a:latin typeface="Arial"/>
                <a:cs typeface="Arial"/>
              </a:rPr>
              <a:t>; in </a:t>
            </a:r>
            <a:r>
              <a:rPr lang="en-IN" i="1" dirty="0">
                <a:latin typeface="Arial"/>
                <a:cs typeface="Arial"/>
                <a:hlinkClick r:id="rId7"/>
              </a:rPr>
              <a:t>Chemistry (OpenStax)</a:t>
            </a:r>
            <a:r>
              <a:rPr lang="en-IN" i="1" dirty="0">
                <a:latin typeface="Arial"/>
                <a:cs typeface="Arial"/>
              </a:rPr>
              <a:t>,</a:t>
            </a:r>
            <a:r>
              <a:rPr lang="en-IN" dirty="0">
                <a:latin typeface="Arial"/>
                <a:cs typeface="Arial"/>
              </a:rPr>
              <a:t> </a:t>
            </a:r>
            <a:r>
              <a:rPr lang="en-IN" dirty="0">
                <a:latin typeface="Arial"/>
                <a:cs typeface="Arial"/>
                <a:hlinkClick r:id="rId8"/>
              </a:rPr>
              <a:t>CC BY 4.0</a:t>
            </a:r>
            <a:r>
              <a:rPr lang="en-IN" dirty="0">
                <a:latin typeface="Arial"/>
                <a:cs typeface="Arial"/>
              </a:rPr>
              <a:t>).)</a:t>
            </a:r>
            <a:endParaRPr lang="en-US" sz="1400" dirty="0"/>
          </a:p>
        </p:txBody>
      </p:sp>
    </p:spTree>
    <p:extLst>
      <p:ext uri="{BB962C8B-B14F-4D97-AF65-F5344CB8AC3E}">
        <p14:creationId xmlns:p14="http://schemas.microsoft.com/office/powerpoint/2010/main" val="273481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5.1c</a:t>
            </a:r>
          </a:p>
        </p:txBody>
      </p:sp>
      <p:pic>
        <p:nvPicPr>
          <p:cNvPr id="2050" name="Picture 2" descr="The left stoppered bottle contains copper and oxygen. There is a callout which shows that copper is made up of many sphere-shaped atoms, which are shown to be densely organized. The open space of the bottle contains oxygen gas, which is made up of bonded pairs of oxygen atoms that are evenly spaced as shown in a callout. The right stoppered bottle shows the compound copper two oxide, which is a black, powdery substance. A callout from the powder shows a molecule of copper two oxide, which contains copper atoms that are clustered together with an equal number of oxygen atoms.">
            <a:extLst>
              <a:ext uri="{FF2B5EF4-FFF2-40B4-BE49-F238E27FC236}">
                <a16:creationId xmlns:a16="http://schemas.microsoft.com/office/drawing/2014/main" id="{0177B6B8-C874-5B11-EC55-D852C2318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910" y="1122080"/>
            <a:ext cx="6690732" cy="3657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08672" y="5156147"/>
            <a:ext cx="9541552" cy="1259650"/>
          </a:xfrm>
        </p:spPr>
        <p:txBody>
          <a:bodyPr vert="horz" lIns="91440" tIns="45720" rIns="91440" bIns="45720" rtlCol="0" anchor="t">
            <a:noAutofit/>
          </a:bodyPr>
          <a:lstStyle/>
          <a:p>
            <a:pPr>
              <a:lnSpc>
                <a:spcPct val="100000"/>
              </a:lnSpc>
            </a:pPr>
            <a:r>
              <a:rPr lang="en-US" sz="1500" b="1" dirty="0">
                <a:latin typeface="Arial"/>
                <a:cs typeface="Arial"/>
              </a:rPr>
              <a:t>Figure 5.1c </a:t>
            </a:r>
            <a:r>
              <a:rPr lang="en-US" sz="1500" dirty="0">
                <a:latin typeface="Arial"/>
                <a:cs typeface="Arial"/>
              </a:rPr>
              <a:t>Visual of Dalton's Theory - Atoms are neither created nor destroyed during a chemical change but are rearranged to yield new substances. When the elements copper (a shiny, red-brown solid, shown here as brown spheres shaped as a cube) and oxygen (a clear and </a:t>
            </a:r>
            <a:r>
              <a:rPr lang="en-US" sz="1500" dirty="0" err="1">
                <a:latin typeface="Arial"/>
                <a:cs typeface="Arial"/>
              </a:rPr>
              <a:t>colourless</a:t>
            </a:r>
            <a:r>
              <a:rPr lang="en-US" sz="1500" dirty="0">
                <a:latin typeface="Arial"/>
                <a:cs typeface="Arial"/>
              </a:rPr>
              <a:t> gas, shown here as red spheres that are present in pairs) react, their atoms rearrange to form a compound containing copper and oxygen (a powdery, black solid). (credit copper: modification of </a:t>
            </a:r>
            <a:r>
              <a:rPr lang="en-US" sz="1500" dirty="0">
                <a:latin typeface="Arial"/>
                <a:cs typeface="Arial"/>
                <a:hlinkClick r:id="rId4"/>
              </a:rPr>
              <a:t>work</a:t>
            </a:r>
            <a:r>
              <a:rPr lang="en-US" sz="1500" dirty="0">
                <a:latin typeface="Arial"/>
                <a:cs typeface="Arial"/>
              </a:rPr>
              <a:t> by </a:t>
            </a:r>
            <a:r>
              <a:rPr lang="en-US" sz="1500" dirty="0">
                <a:latin typeface="Arial"/>
                <a:cs typeface="Arial"/>
                <a:hlinkClick r:id="rId5"/>
              </a:rPr>
              <a:t>Anonymous</a:t>
            </a:r>
            <a:r>
              <a:rPr lang="en-US" sz="1500" dirty="0">
                <a:latin typeface="Arial"/>
                <a:cs typeface="Arial"/>
              </a:rPr>
              <a:t>, </a:t>
            </a:r>
            <a:r>
              <a:rPr lang="en-US" sz="1500" dirty="0">
                <a:latin typeface="Arial"/>
                <a:cs typeface="Arial"/>
                <a:hlinkClick r:id="rId6"/>
              </a:rPr>
              <a:t>CC BY 3.0</a:t>
            </a:r>
            <a:r>
              <a:rPr lang="en-US" sz="1500" dirty="0">
                <a:latin typeface="Arial"/>
                <a:cs typeface="Arial"/>
              </a:rPr>
              <a:t>; in </a:t>
            </a:r>
            <a:r>
              <a:rPr lang="en-US" sz="1500" i="1" dirty="0">
                <a:latin typeface="Arial"/>
                <a:cs typeface="Arial"/>
                <a:hlinkClick r:id="rId7"/>
              </a:rPr>
              <a:t>Chemistry (OpenStax)</a:t>
            </a:r>
            <a:r>
              <a:rPr lang="en-US" sz="1500" i="1" dirty="0">
                <a:latin typeface="Arial"/>
                <a:cs typeface="Arial"/>
              </a:rPr>
              <a:t>,</a:t>
            </a:r>
            <a:r>
              <a:rPr lang="en-US" sz="1500" dirty="0">
                <a:latin typeface="Arial"/>
                <a:cs typeface="Arial"/>
              </a:rPr>
              <a:t> </a:t>
            </a:r>
            <a:r>
              <a:rPr lang="en-US" sz="1500" dirty="0">
                <a:latin typeface="Arial"/>
                <a:cs typeface="Arial"/>
                <a:hlinkClick r:id="rId8"/>
              </a:rPr>
              <a:t>CC BY 4.0</a:t>
            </a:r>
            <a:r>
              <a:rPr lang="en-US" sz="1500" dirty="0">
                <a:latin typeface="Arial"/>
                <a:cs typeface="Arial"/>
              </a:rPr>
              <a:t>).</a:t>
            </a:r>
            <a:endParaRPr lang="en-US" sz="1500" dirty="0"/>
          </a:p>
        </p:txBody>
      </p:sp>
    </p:spTree>
    <p:extLst>
      <p:ext uri="{BB962C8B-B14F-4D97-AF65-F5344CB8AC3E}">
        <p14:creationId xmlns:p14="http://schemas.microsoft.com/office/powerpoint/2010/main" val="381354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5.1a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860828" y="1263264"/>
            <a:ext cx="4470344" cy="369332"/>
          </a:xfrm>
          <a:prstGeom prst="rect">
            <a:avLst/>
          </a:prstGeom>
          <a:noFill/>
        </p:spPr>
        <p:txBody>
          <a:bodyPr wrap="square">
            <a:spAutoFit/>
          </a:bodyPr>
          <a:lstStyle/>
          <a:p>
            <a:r>
              <a:rPr lang="en-IN" sz="1800" b="1"/>
              <a:t>Table 5.1a </a:t>
            </a:r>
            <a:r>
              <a:rPr lang="en-IN" sz="1800"/>
              <a:t>Constant Composition of Isooctane</a:t>
            </a:r>
          </a:p>
        </p:txBody>
      </p:sp>
      <p:graphicFrame>
        <p:nvGraphicFramePr>
          <p:cNvPr id="8" name="Table 7">
            <a:extLst>
              <a:ext uri="{FF2B5EF4-FFF2-40B4-BE49-F238E27FC236}">
                <a16:creationId xmlns:a16="http://schemas.microsoft.com/office/drawing/2014/main" id="{2774B2C0-32D9-C4FF-5104-395A43E12CD4}"/>
              </a:ext>
            </a:extLst>
          </p:cNvPr>
          <p:cNvGraphicFramePr>
            <a:graphicFrameLocks noGrp="1"/>
          </p:cNvGraphicFramePr>
          <p:nvPr/>
        </p:nvGraphicFramePr>
        <p:xfrm>
          <a:off x="1237342" y="1746902"/>
          <a:ext cx="9717315" cy="3364196"/>
        </p:xfrm>
        <a:graphic>
          <a:graphicData uri="http://schemas.openxmlformats.org/drawingml/2006/table">
            <a:tbl>
              <a:tblPr firstRow="1">
                <a:tableStyleId>{793D81CF-94F2-401A-BA57-92F5A7B2D0C5}</a:tableStyleId>
              </a:tblPr>
              <a:tblGrid>
                <a:gridCol w="863600">
                  <a:extLst>
                    <a:ext uri="{9D8B030D-6E8A-4147-A177-3AD203B41FA5}">
                      <a16:colId xmlns:a16="http://schemas.microsoft.com/office/drawing/2014/main" val="89324949"/>
                    </a:ext>
                  </a:extLst>
                </a:gridCol>
                <a:gridCol w="1237343">
                  <a:extLst>
                    <a:ext uri="{9D8B030D-6E8A-4147-A177-3AD203B41FA5}">
                      <a16:colId xmlns:a16="http://schemas.microsoft.com/office/drawing/2014/main" val="1390923413"/>
                    </a:ext>
                  </a:extLst>
                </a:gridCol>
                <a:gridCol w="1324429">
                  <a:extLst>
                    <a:ext uri="{9D8B030D-6E8A-4147-A177-3AD203B41FA5}">
                      <a16:colId xmlns:a16="http://schemas.microsoft.com/office/drawing/2014/main" val="1391990148"/>
                    </a:ext>
                  </a:extLst>
                </a:gridCol>
                <a:gridCol w="6291943">
                  <a:extLst>
                    <a:ext uri="{9D8B030D-6E8A-4147-A177-3AD203B41FA5}">
                      <a16:colId xmlns:a16="http://schemas.microsoft.com/office/drawing/2014/main" val="1789544217"/>
                    </a:ext>
                  </a:extLst>
                </a:gridCol>
              </a:tblGrid>
              <a:tr h="841049">
                <a:tc>
                  <a:txBody>
                    <a:bodyPr/>
                    <a:lstStyle/>
                    <a:p>
                      <a:pPr algn="l" fontAlgn="ctr"/>
                      <a:r>
                        <a:rPr lang="en-IN" sz="1600">
                          <a:effectLst/>
                        </a:rPr>
                        <a:t>Sample</a:t>
                      </a:r>
                    </a:p>
                  </a:txBody>
                  <a:tcPr marL="50597" marR="50597" marT="25298" marB="25298" anchor="ctr">
                    <a:solidFill>
                      <a:schemeClr val="tx1">
                        <a:lumMod val="85000"/>
                        <a:lumOff val="15000"/>
                      </a:schemeClr>
                    </a:solidFill>
                  </a:tcPr>
                </a:tc>
                <a:tc>
                  <a:txBody>
                    <a:bodyPr/>
                    <a:lstStyle/>
                    <a:p>
                      <a:pPr algn="l" fontAlgn="ctr"/>
                      <a:r>
                        <a:rPr lang="en-IN" sz="1600">
                          <a:effectLst/>
                        </a:rPr>
                        <a:t>Carbon</a:t>
                      </a:r>
                    </a:p>
                  </a:txBody>
                  <a:tcPr marL="50597" marR="50597" marT="25298" marB="25298" anchor="ctr">
                    <a:solidFill>
                      <a:schemeClr val="tx1">
                        <a:lumMod val="85000"/>
                        <a:lumOff val="15000"/>
                      </a:schemeClr>
                    </a:solidFill>
                  </a:tcPr>
                </a:tc>
                <a:tc>
                  <a:txBody>
                    <a:bodyPr/>
                    <a:lstStyle/>
                    <a:p>
                      <a:pPr algn="l" fontAlgn="ctr"/>
                      <a:r>
                        <a:rPr lang="en-IN" sz="1600">
                          <a:effectLst/>
                        </a:rPr>
                        <a:t>Hydrogen</a:t>
                      </a:r>
                    </a:p>
                  </a:txBody>
                  <a:tcPr marL="50597" marR="50597" marT="25298" marB="25298" anchor="ctr">
                    <a:solidFill>
                      <a:schemeClr val="tx1">
                        <a:lumMod val="85000"/>
                        <a:lumOff val="15000"/>
                      </a:schemeClr>
                    </a:solidFill>
                  </a:tcPr>
                </a:tc>
                <a:tc>
                  <a:txBody>
                    <a:bodyPr/>
                    <a:lstStyle/>
                    <a:p>
                      <a:pPr algn="l" fontAlgn="ctr"/>
                      <a:r>
                        <a:rPr lang="en-IN" sz="1600">
                          <a:effectLst/>
                        </a:rPr>
                        <a:t>Mass Ratio</a:t>
                      </a:r>
                    </a:p>
                  </a:txBody>
                  <a:tcPr marL="50597" marR="50597" marT="25298" marB="25298" anchor="ctr">
                    <a:solidFill>
                      <a:schemeClr val="tx1">
                        <a:lumMod val="85000"/>
                        <a:lumOff val="15000"/>
                      </a:schemeClr>
                    </a:solidFill>
                  </a:tcPr>
                </a:tc>
                <a:extLst>
                  <a:ext uri="{0D108BD9-81ED-4DB2-BD59-A6C34878D82A}">
                    <a16:rowId xmlns:a16="http://schemas.microsoft.com/office/drawing/2014/main" val="52211078"/>
                  </a:ext>
                </a:extLst>
              </a:tr>
              <a:tr h="841049">
                <a:tc>
                  <a:txBody>
                    <a:bodyPr/>
                    <a:lstStyle/>
                    <a:p>
                      <a:pPr algn="l" fontAlgn="ctr"/>
                      <a:r>
                        <a:rPr lang="en-IN" sz="1600">
                          <a:effectLst/>
                        </a:rPr>
                        <a:t>A</a:t>
                      </a:r>
                    </a:p>
                  </a:txBody>
                  <a:tcPr marL="50597" marR="50597" marT="25298" marB="25298" anchor="ctr"/>
                </a:tc>
                <a:tc>
                  <a:txBody>
                    <a:bodyPr/>
                    <a:lstStyle/>
                    <a:p>
                      <a:pPr algn="l" fontAlgn="ctr"/>
                      <a:r>
                        <a:rPr lang="en-IN" sz="1600">
                          <a:effectLst/>
                        </a:rPr>
                        <a:t>14.82 g</a:t>
                      </a:r>
                    </a:p>
                  </a:txBody>
                  <a:tcPr marL="50597" marR="50597" marT="25298" marB="25298" anchor="ctr"/>
                </a:tc>
                <a:tc>
                  <a:txBody>
                    <a:bodyPr/>
                    <a:lstStyle/>
                    <a:p>
                      <a:pPr algn="l" fontAlgn="ctr"/>
                      <a:r>
                        <a:rPr lang="en-IN" sz="1600">
                          <a:effectLst/>
                        </a:rPr>
                        <a:t>2.78 g</a:t>
                      </a:r>
                    </a:p>
                  </a:txBody>
                  <a:tcPr marL="50597" marR="50597" marT="25298" marB="25298" anchor="ctr"/>
                </a:tc>
                <a:tc>
                  <a:txBody>
                    <a:bodyPr/>
                    <a:lstStyle/>
                    <a:p>
                      <a:pPr algn="l" fontAlgn="ctr"/>
                      <a:r>
                        <a:rPr lang="en-IN" sz="1600" b="0">
                          <a:solidFill>
                            <a:srgbClr val="000000"/>
                          </a:solidFill>
                          <a:effectLst/>
                        </a:rPr>
                        <a:t>(14.82g carbon/2.78g hydrogen) = (5.33g carbon/1.00g hydrogen)</a:t>
                      </a:r>
                      <a:endParaRPr lang="en-IN" sz="1600">
                        <a:effectLst/>
                      </a:endParaRPr>
                    </a:p>
                  </a:txBody>
                  <a:tcPr marL="50597" marR="50597" marT="25298" marB="25298" anchor="ctr"/>
                </a:tc>
                <a:extLst>
                  <a:ext uri="{0D108BD9-81ED-4DB2-BD59-A6C34878D82A}">
                    <a16:rowId xmlns:a16="http://schemas.microsoft.com/office/drawing/2014/main" val="3293863569"/>
                  </a:ext>
                </a:extLst>
              </a:tr>
              <a:tr h="841049">
                <a:tc>
                  <a:txBody>
                    <a:bodyPr/>
                    <a:lstStyle/>
                    <a:p>
                      <a:pPr algn="l" fontAlgn="ctr"/>
                      <a:r>
                        <a:rPr lang="en-IN" sz="1600">
                          <a:effectLst/>
                        </a:rPr>
                        <a:t>B</a:t>
                      </a:r>
                    </a:p>
                  </a:txBody>
                  <a:tcPr marL="50597" marR="50597" marT="25298" marB="25298" anchor="ctr"/>
                </a:tc>
                <a:tc>
                  <a:txBody>
                    <a:bodyPr/>
                    <a:lstStyle/>
                    <a:p>
                      <a:pPr algn="l" fontAlgn="ctr"/>
                      <a:r>
                        <a:rPr lang="en-IN" sz="1600">
                          <a:effectLst/>
                        </a:rPr>
                        <a:t>22.33 g</a:t>
                      </a:r>
                    </a:p>
                  </a:txBody>
                  <a:tcPr marL="50597" marR="50597" marT="25298" marB="25298" anchor="ctr"/>
                </a:tc>
                <a:tc>
                  <a:txBody>
                    <a:bodyPr/>
                    <a:lstStyle/>
                    <a:p>
                      <a:pPr algn="l" fontAlgn="ctr"/>
                      <a:r>
                        <a:rPr lang="en-IN" sz="1600">
                          <a:effectLst/>
                        </a:rPr>
                        <a:t>4.19 g</a:t>
                      </a:r>
                    </a:p>
                  </a:txBody>
                  <a:tcPr marL="50597" marR="50597" marT="25298" marB="25298" anchor="ctr"/>
                </a:tc>
                <a:tc>
                  <a:txBody>
                    <a:bodyPr/>
                    <a:lstStyle/>
                    <a:p>
                      <a:pPr algn="l" fontAlgn="ctr"/>
                      <a:r>
                        <a:rPr lang="en-IN" sz="1600" b="0">
                          <a:solidFill>
                            <a:srgbClr val="000000"/>
                          </a:solidFill>
                          <a:effectLst/>
                        </a:rPr>
                        <a:t>(22.33g carbon/4.19g hydrogen) = (5.33g carbon/1.00g hydrogen)</a:t>
                      </a:r>
                      <a:endParaRPr lang="en-IN" sz="1600">
                        <a:effectLst/>
                      </a:endParaRPr>
                    </a:p>
                  </a:txBody>
                  <a:tcPr marL="50597" marR="50597" marT="25298" marB="25298" anchor="ctr"/>
                </a:tc>
                <a:extLst>
                  <a:ext uri="{0D108BD9-81ED-4DB2-BD59-A6C34878D82A}">
                    <a16:rowId xmlns:a16="http://schemas.microsoft.com/office/drawing/2014/main" val="2546334642"/>
                  </a:ext>
                </a:extLst>
              </a:tr>
              <a:tr h="841049">
                <a:tc>
                  <a:txBody>
                    <a:bodyPr/>
                    <a:lstStyle/>
                    <a:p>
                      <a:pPr algn="l" fontAlgn="ctr"/>
                      <a:r>
                        <a:rPr lang="en-IN" sz="1600">
                          <a:effectLst/>
                        </a:rPr>
                        <a:t>C</a:t>
                      </a:r>
                    </a:p>
                  </a:txBody>
                  <a:tcPr marL="50597" marR="50597" marT="25298" marB="25298" anchor="ctr"/>
                </a:tc>
                <a:tc>
                  <a:txBody>
                    <a:bodyPr/>
                    <a:lstStyle/>
                    <a:p>
                      <a:pPr algn="l" fontAlgn="ctr"/>
                      <a:r>
                        <a:rPr lang="en-IN" sz="1600">
                          <a:effectLst/>
                        </a:rPr>
                        <a:t>19.40 g</a:t>
                      </a:r>
                    </a:p>
                  </a:txBody>
                  <a:tcPr marL="50597" marR="50597" marT="25298" marB="25298" anchor="ctr"/>
                </a:tc>
                <a:tc>
                  <a:txBody>
                    <a:bodyPr/>
                    <a:lstStyle/>
                    <a:p>
                      <a:pPr algn="l" fontAlgn="ctr"/>
                      <a:r>
                        <a:rPr lang="en-IN" sz="1600">
                          <a:effectLst/>
                        </a:rPr>
                        <a:t>3.64 g</a:t>
                      </a:r>
                    </a:p>
                  </a:txBody>
                  <a:tcPr marL="50597" marR="50597" marT="25298" marB="25298" anchor="ctr"/>
                </a:tc>
                <a:tc>
                  <a:txBody>
                    <a:bodyPr/>
                    <a:lstStyle/>
                    <a:p>
                      <a:pPr algn="l" fontAlgn="ctr"/>
                      <a:r>
                        <a:rPr lang="en-IN" sz="1600" b="0">
                          <a:solidFill>
                            <a:srgbClr val="000000"/>
                          </a:solidFill>
                          <a:effectLst/>
                        </a:rPr>
                        <a:t>(19.40g carbon/3.64g hydrogen) = (5.33g carbon/1.00g hydrogen)</a:t>
                      </a:r>
                      <a:endParaRPr lang="en-IN" sz="1600">
                        <a:effectLst/>
                      </a:endParaRPr>
                    </a:p>
                  </a:txBody>
                  <a:tcPr marL="50597" marR="50597" marT="25298" marB="25298" anchor="ctr"/>
                </a:tc>
                <a:extLst>
                  <a:ext uri="{0D108BD9-81ED-4DB2-BD59-A6C34878D82A}">
                    <a16:rowId xmlns:a16="http://schemas.microsoft.com/office/drawing/2014/main" val="3684098342"/>
                  </a:ext>
                </a:extLst>
              </a:tr>
            </a:tbl>
          </a:graphicData>
        </a:graphic>
      </p:graphicFrame>
      <p:sp>
        <p:nvSpPr>
          <p:cNvPr id="2" name="TextBox 1">
            <a:extLst>
              <a:ext uri="{FF2B5EF4-FFF2-40B4-BE49-F238E27FC236}">
                <a16:creationId xmlns:a16="http://schemas.microsoft.com/office/drawing/2014/main" id="{67CF76CA-E1B3-8B66-D22C-BC228049948C}"/>
              </a:ext>
            </a:extLst>
          </p:cNvPr>
          <p:cNvSpPr txBox="1"/>
          <p:nvPr/>
        </p:nvSpPr>
        <p:spPr>
          <a:xfrm>
            <a:off x="4041847" y="5511052"/>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763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5.1d</a:t>
            </a:r>
          </a:p>
        </p:txBody>
      </p:sp>
      <p:pic>
        <p:nvPicPr>
          <p:cNvPr id="2" name="Picture 2" descr="Figure A shows a pile of green powder. A callout shows that the green powder is made up of a lattice of copper atoms interspersed with chlorine atoms. The atoms are color coded brown for copper and green for chlorine. The number of copper atoms is equal to the number of chlorine atoms in the molecule. Figure B shows a pile of brown powder. A callout shows that the brown powder is also made up of copper and chlorine atoms similar to the molecule shown in figure A. However there appears to be two chlorine atoms for every copper atom in this molecule. The copper atoms in figure B bond with both the chlorine atoms and the other copper atoms. The copper atoms in figure A only bond with the chlorine atoms.">
            <a:extLst>
              <a:ext uri="{FF2B5EF4-FFF2-40B4-BE49-F238E27FC236}">
                <a16:creationId xmlns:a16="http://schemas.microsoft.com/office/drawing/2014/main" id="{74909E4E-7B78-47F4-83A9-743E0561D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02" y="972018"/>
            <a:ext cx="11007196"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202002" y="5086818"/>
            <a:ext cx="9645121" cy="1257924"/>
          </a:xfrm>
        </p:spPr>
        <p:txBody>
          <a:bodyPr vert="horz" lIns="91440" tIns="45720" rIns="91440" bIns="45720" rtlCol="0" anchor="t">
            <a:noAutofit/>
          </a:bodyPr>
          <a:lstStyle/>
          <a:p>
            <a:pPr>
              <a:lnSpc>
                <a:spcPct val="100000"/>
              </a:lnSpc>
            </a:pPr>
            <a:r>
              <a:rPr lang="en-US" sz="1550" b="1" dirty="0">
                <a:latin typeface="Arial"/>
                <a:cs typeface="Arial"/>
              </a:rPr>
              <a:t>Figure 5.1d Law of Multiple Proportions: </a:t>
            </a:r>
            <a:r>
              <a:rPr lang="en-US" sz="1550" dirty="0">
                <a:latin typeface="Arial"/>
                <a:cs typeface="Arial"/>
              </a:rPr>
              <a:t>Comparing two different compounds containing variable amounts of copper and chlorine atoms. Compared to the copper chlorine compound in (a), where copper is represented by brown, larger spheres and chlorine by green, smaller spheres, the </a:t>
            </a:r>
            <a:r>
              <a:rPr lang="en-US" sz="1400" dirty="0">
                <a:latin typeface="Arial"/>
                <a:cs typeface="Arial"/>
              </a:rPr>
              <a:t>copper</a:t>
            </a:r>
            <a:r>
              <a:rPr lang="en-US" sz="1550" dirty="0">
                <a:latin typeface="Arial"/>
                <a:cs typeface="Arial"/>
              </a:rPr>
              <a:t> chlorine compound in (b) has twice as many chlorine atoms per copper atom. (credit a: modification of </a:t>
            </a:r>
            <a:r>
              <a:rPr lang="en-US" sz="1550" dirty="0">
                <a:latin typeface="Arial"/>
                <a:cs typeface="Arial"/>
                <a:hlinkClick r:id="rId4"/>
              </a:rPr>
              <a:t>work</a:t>
            </a:r>
            <a:r>
              <a:rPr lang="en-US" sz="1550" dirty="0">
                <a:latin typeface="Arial"/>
                <a:cs typeface="Arial"/>
              </a:rPr>
              <a:t> by </a:t>
            </a:r>
            <a:r>
              <a:rPr lang="en-US" sz="1550" dirty="0">
                <a:latin typeface="Arial"/>
                <a:cs typeface="Arial"/>
                <a:hlinkClick r:id="rId5"/>
              </a:rPr>
              <a:t>Benjah-bmm27</a:t>
            </a:r>
            <a:r>
              <a:rPr lang="en-US" sz="1550" dirty="0">
                <a:latin typeface="Arial"/>
                <a:cs typeface="Arial"/>
              </a:rPr>
              <a:t>, </a:t>
            </a:r>
            <a:r>
              <a:rPr lang="en-US" sz="1550" dirty="0">
                <a:latin typeface="Arial"/>
                <a:cs typeface="Arial"/>
                <a:hlinkClick r:id="rId6"/>
              </a:rPr>
              <a:t>PD</a:t>
            </a:r>
            <a:r>
              <a:rPr lang="en-US" sz="1550" dirty="0">
                <a:latin typeface="Arial"/>
                <a:cs typeface="Arial"/>
              </a:rPr>
              <a:t>; credit b: modification of </a:t>
            </a:r>
            <a:r>
              <a:rPr lang="en-US" sz="1550" dirty="0">
                <a:latin typeface="Arial"/>
                <a:cs typeface="Arial"/>
                <a:hlinkClick r:id="rId7"/>
              </a:rPr>
              <a:t>work</a:t>
            </a:r>
            <a:r>
              <a:rPr lang="en-US" sz="1550" dirty="0">
                <a:latin typeface="Arial"/>
                <a:cs typeface="Arial"/>
              </a:rPr>
              <a:t> by </a:t>
            </a:r>
            <a:r>
              <a:rPr lang="en-US" sz="1550" dirty="0">
                <a:latin typeface="Arial"/>
                <a:cs typeface="Arial"/>
                <a:hlinkClick r:id="rId8"/>
              </a:rPr>
              <a:t>Walkerma</a:t>
            </a:r>
            <a:r>
              <a:rPr lang="en-US" sz="1550" dirty="0">
                <a:latin typeface="Arial"/>
                <a:cs typeface="Arial"/>
              </a:rPr>
              <a:t>, </a:t>
            </a:r>
            <a:r>
              <a:rPr lang="en-US" sz="1550" dirty="0">
                <a:latin typeface="Arial"/>
                <a:cs typeface="Arial"/>
                <a:hlinkClick r:id="rId6"/>
              </a:rPr>
              <a:t>PD</a:t>
            </a:r>
            <a:r>
              <a:rPr lang="en-US" sz="1550" dirty="0">
                <a:latin typeface="Arial"/>
                <a:cs typeface="Arial"/>
              </a:rPr>
              <a:t>; in </a:t>
            </a:r>
            <a:r>
              <a:rPr lang="en-US" sz="1550" i="1" dirty="0">
                <a:latin typeface="Arial"/>
                <a:cs typeface="Arial"/>
                <a:hlinkClick r:id="rId9"/>
              </a:rPr>
              <a:t>Chemistry (OpenStax)</a:t>
            </a:r>
            <a:r>
              <a:rPr lang="en-US" sz="1550" i="1" dirty="0">
                <a:latin typeface="Arial"/>
                <a:cs typeface="Arial"/>
              </a:rPr>
              <a:t>,</a:t>
            </a:r>
            <a:r>
              <a:rPr lang="en-US" sz="1550" dirty="0">
                <a:latin typeface="Arial"/>
                <a:cs typeface="Arial"/>
              </a:rPr>
              <a:t> </a:t>
            </a:r>
            <a:r>
              <a:rPr lang="en-US" sz="1550" dirty="0">
                <a:latin typeface="Arial"/>
                <a:cs typeface="Arial"/>
                <a:hlinkClick r:id="rId10"/>
              </a:rPr>
              <a:t>CC BY 4.0</a:t>
            </a:r>
            <a:r>
              <a:rPr lang="en-US" sz="1550" dirty="0">
                <a:latin typeface="Arial"/>
                <a:cs typeface="Arial"/>
              </a:rPr>
              <a:t>).</a:t>
            </a:r>
            <a:endParaRPr lang="en-US" sz="1550" dirty="0"/>
          </a:p>
        </p:txBody>
      </p:sp>
    </p:spTree>
    <p:extLst>
      <p:ext uri="{BB962C8B-B14F-4D97-AF65-F5344CB8AC3E}">
        <p14:creationId xmlns:p14="http://schemas.microsoft.com/office/powerpoint/2010/main" val="353572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5.2a</a:t>
            </a:r>
          </a:p>
        </p:txBody>
      </p:sp>
      <p:pic>
        <p:nvPicPr>
          <p:cNvPr id="2" name="Picture 2" descr="A photograph of a stream of water bending sideways as it is attracted to a comb.">
            <a:extLst>
              <a:ext uri="{FF2B5EF4-FFF2-40B4-BE49-F238E27FC236}">
                <a16:creationId xmlns:a16="http://schemas.microsoft.com/office/drawing/2014/main" id="{ADF24AC2-126B-55F3-A09A-7E605BE4C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980" y="1352550"/>
            <a:ext cx="4822031"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022594" y="5553955"/>
            <a:ext cx="8146801" cy="726447"/>
          </a:xfrm>
        </p:spPr>
        <p:txBody>
          <a:bodyPr vert="horz" lIns="91440" tIns="45720" rIns="91440" bIns="45720" rtlCol="0" anchor="t">
            <a:noAutofit/>
          </a:bodyPr>
          <a:lstStyle/>
          <a:p>
            <a:pPr>
              <a:lnSpc>
                <a:spcPct val="100000"/>
              </a:lnSpc>
            </a:pPr>
            <a:r>
              <a:rPr lang="en-US" b="1" dirty="0">
                <a:latin typeface="Arial"/>
                <a:cs typeface="Arial"/>
              </a:rPr>
              <a:t>Figure 5.2a</a:t>
            </a:r>
            <a:r>
              <a:rPr lang="en-US" dirty="0">
                <a:latin typeface="Arial"/>
                <a:cs typeface="Arial"/>
              </a:rPr>
              <a:t> Electric Charge Real Life Example 1: An electrically charged comb attracts a stream of water from a distance. Note that the water is not touching the comb. (credit: Jane Whitney in </a:t>
            </a:r>
            <a:r>
              <a:rPr lang="en-US" i="1" dirty="0">
                <a:latin typeface="Arial"/>
                <a:cs typeface="Arial"/>
                <a:hlinkClick r:id="rId4">
                  <a:extLst>
                    <a:ext uri="{A12FA001-AC4F-418D-AE19-62706E023703}">
                      <ahyp:hlinkClr xmlns:ahyp="http://schemas.microsoft.com/office/drawing/2018/hyperlinkcolor" val="tx"/>
                    </a:ext>
                  </a:extLst>
                </a:hlinkClick>
              </a:rPr>
              <a:t>University Physics Volume 2 </a:t>
            </a:r>
            <a:r>
              <a:rPr lang="en-US" i="1" dirty="0">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a:t>
            </a:r>
            <a:r>
              <a:rPr lang="en-US" i="1" dirty="0">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Open Stax</a:t>
            </a:r>
            <a:r>
              <a:rPr lang="en-US" i="1" dirty="0">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a:t>
            </a:r>
            <a:r>
              <a:rPr lang="en-US" dirty="0">
                <a:effectLst/>
                <a:latin typeface="Arial"/>
                <a:ea typeface="Calibri" panose="020F0502020204030204" pitchFamily="34" charset="0"/>
                <a:cs typeface="Arial"/>
              </a:rPr>
              <a:t>, </a:t>
            </a:r>
            <a:r>
              <a:rPr lang="en-US" dirty="0">
                <a:effectLst/>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CC BY 4.0</a:t>
            </a:r>
            <a:r>
              <a:rPr lang="en-US" dirty="0">
                <a:latin typeface="Arial"/>
                <a:ea typeface="Calibri" panose="020F0502020204030204" pitchFamily="34" charset="0"/>
                <a:cs typeface="Arial"/>
              </a:rPr>
              <a:t>).</a:t>
            </a:r>
            <a:endParaRPr lang="en-US" sz="1300" dirty="0">
              <a:latin typeface="Arial"/>
              <a:cs typeface="Arial"/>
            </a:endParaRPr>
          </a:p>
        </p:txBody>
      </p:sp>
    </p:spTree>
    <p:extLst>
      <p:ext uri="{BB962C8B-B14F-4D97-AF65-F5344CB8AC3E}">
        <p14:creationId xmlns:p14="http://schemas.microsoft.com/office/powerpoint/2010/main" val="251261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5.2b</a:t>
            </a:r>
          </a:p>
        </p:txBody>
      </p:sp>
      <p:pic>
        <p:nvPicPr>
          <p:cNvPr id="2" name="Picture 2" descr="A photograph of thin strips of paper stuck to a plastic comb.">
            <a:extLst>
              <a:ext uri="{FF2B5EF4-FFF2-40B4-BE49-F238E27FC236}">
                <a16:creationId xmlns:a16="http://schemas.microsoft.com/office/drawing/2014/main" id="{057A50A0-9D3A-2E35-CB9B-00ADBC34F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806" y="1171575"/>
            <a:ext cx="7304379"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60711" y="5391150"/>
            <a:ext cx="9537243" cy="859797"/>
          </a:xfrm>
        </p:spPr>
        <p:txBody>
          <a:bodyPr vert="horz" lIns="91440" tIns="45720" rIns="91440" bIns="45720" rtlCol="0" anchor="t">
            <a:noAutofit/>
          </a:bodyPr>
          <a:lstStyle/>
          <a:p>
            <a:pPr>
              <a:lnSpc>
                <a:spcPct val="100000"/>
              </a:lnSpc>
            </a:pPr>
            <a:r>
              <a:rPr lang="en-US" b="1" dirty="0">
                <a:latin typeface="Arial"/>
                <a:cs typeface="Arial"/>
              </a:rPr>
              <a:t>Figure 5.2b </a:t>
            </a:r>
            <a:r>
              <a:rPr lang="en-US" dirty="0">
                <a:latin typeface="Arial"/>
                <a:cs typeface="Arial"/>
              </a:rPr>
              <a:t>Electric Charge Real Life Example 2: After being used to comb hair, this comb attracts small strips of paper from a distance, without physical contact. Investigation of this behavior helped lead to the concept of the electric force (credit: Jane Whitney in </a:t>
            </a:r>
            <a:r>
              <a:rPr lang="en-US" i="1" dirty="0">
                <a:latin typeface="Arial"/>
                <a:cs typeface="Arial"/>
                <a:hlinkClick r:id="rId4">
                  <a:extLst>
                    <a:ext uri="{A12FA001-AC4F-418D-AE19-62706E023703}">
                      <ahyp:hlinkClr xmlns:ahyp="http://schemas.microsoft.com/office/drawing/2018/hyperlinkcolor" val="tx"/>
                    </a:ext>
                  </a:extLst>
                </a:hlinkClick>
              </a:rPr>
              <a:t>University Physics Volume 2 </a:t>
            </a:r>
            <a:r>
              <a:rPr lang="en-US" i="1" dirty="0">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a:t>
            </a:r>
            <a:r>
              <a:rPr lang="en-US" i="1" dirty="0">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Open Stax</a:t>
            </a:r>
            <a:r>
              <a:rPr lang="en-US" i="1" dirty="0">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a:t>
            </a:r>
            <a:r>
              <a:rPr lang="en-US" dirty="0">
                <a:effectLst/>
                <a:latin typeface="Arial"/>
                <a:ea typeface="Calibri" panose="020F0502020204030204" pitchFamily="34" charset="0"/>
                <a:cs typeface="Arial"/>
              </a:rPr>
              <a:t>, </a:t>
            </a:r>
            <a:r>
              <a:rPr lang="en-US" dirty="0">
                <a:effectLst/>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CC BY 4.0</a:t>
            </a:r>
            <a:r>
              <a:rPr lang="en-US" dirty="0">
                <a:latin typeface="Arial"/>
                <a:ea typeface="Calibri" panose="020F0502020204030204" pitchFamily="34" charset="0"/>
                <a:cs typeface="Arial"/>
              </a:rPr>
              <a:t>).</a:t>
            </a:r>
            <a:endParaRPr lang="en-US" sz="1300" dirty="0">
              <a:latin typeface="Arial"/>
              <a:cs typeface="Arial"/>
            </a:endParaRPr>
          </a:p>
        </p:txBody>
      </p:sp>
    </p:spTree>
    <p:extLst>
      <p:ext uri="{BB962C8B-B14F-4D97-AF65-F5344CB8AC3E}">
        <p14:creationId xmlns:p14="http://schemas.microsoft.com/office/powerpoint/2010/main" val="1596921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6" ma:contentTypeDescription="Create a new document." ma:contentTypeScope="" ma:versionID="9e67d439c7d4db3b754a742f823ac3b1">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2099407a7fa1b25f294a6b31c29b5c21"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Props1.xml><?xml version="1.0" encoding="utf-8"?>
<ds:datastoreItem xmlns:ds="http://schemas.openxmlformats.org/officeDocument/2006/customXml" ds:itemID="{E7F1DB5A-3E7E-4431-878A-F567BD4044DD}">
  <ds:schemaRefs>
    <ds:schemaRef ds:uri="http://schemas.microsoft.com/sharepoint/v3/contenttype/forms"/>
  </ds:schemaRefs>
</ds:datastoreItem>
</file>

<file path=customXml/itemProps2.xml><?xml version="1.0" encoding="utf-8"?>
<ds:datastoreItem xmlns:ds="http://schemas.openxmlformats.org/officeDocument/2006/customXml" ds:itemID="{901DDA6C-0ADB-478A-9817-9D5CE479EA96}">
  <ds:schemaRefs>
    <ds:schemaRef ds:uri="36d4da47-f79c-4ed6-a65a-415e2f572cf4"/>
    <ds:schemaRef ds:uri="dd613c2f-ec96-4a26-b230-097ac645d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97DC09-E341-4E90-9E4B-39E04F86C789}">
  <ds:schemaRefs>
    <ds:schemaRef ds:uri="36d4da47-f79c-4ed6-a65a-415e2f572cf4"/>
    <ds:schemaRef ds:uri="dd613c2f-ec96-4a26-b230-097ac645d2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2503</Words>
  <Application>Microsoft Office PowerPoint</Application>
  <PresentationFormat>Widescreen</PresentationFormat>
  <Paragraphs>345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Chapter 5 Introductory Atomic Theory And Structure</vt:lpstr>
      <vt:lpstr>Figure 5a</vt:lpstr>
      <vt:lpstr>Figure 5.1a</vt:lpstr>
      <vt:lpstr>Figure 5.1b</vt:lpstr>
      <vt:lpstr>Figure 5.1c</vt:lpstr>
      <vt:lpstr>Table 5.1a</vt:lpstr>
      <vt:lpstr>Figure 5.1d</vt:lpstr>
      <vt:lpstr>Figure 5.2a</vt:lpstr>
      <vt:lpstr>Figure 5.2b</vt:lpstr>
      <vt:lpstr>Figure 5.2c</vt:lpstr>
      <vt:lpstr>Figure 5.2d</vt:lpstr>
      <vt:lpstr>Figure 5.3a</vt:lpstr>
      <vt:lpstr>Figure 5.3b</vt:lpstr>
      <vt:lpstr>Figure 5.3c</vt:lpstr>
      <vt:lpstr>Figure 5.3d</vt:lpstr>
      <vt:lpstr>Figure 5.3e</vt:lpstr>
      <vt:lpstr>Figure 5.4a</vt:lpstr>
      <vt:lpstr>Figure 5.4b</vt:lpstr>
      <vt:lpstr>Figure 5.4c</vt:lpstr>
      <vt:lpstr>Table 5.4a</vt:lpstr>
      <vt:lpstr>Figure 5.4d</vt:lpstr>
      <vt:lpstr>Figure 5.5a</vt:lpstr>
      <vt:lpstr>Figure 5.5b</vt:lpstr>
      <vt:lpstr>Table 5.5a</vt:lpstr>
      <vt:lpstr>Table 5.5a (Continued)</vt:lpstr>
      <vt:lpstr>Figure 5.5c</vt:lpstr>
      <vt:lpstr>Figure 5.6a</vt:lpstr>
      <vt:lpstr>Table 5.6a</vt:lpstr>
      <vt:lpstr>Figure 5.6b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Mahadevan</dc:creator>
  <cp:lastModifiedBy>Samantha Sullivan Sauer</cp:lastModifiedBy>
  <cp:revision>51</cp:revision>
  <dcterms:created xsi:type="dcterms:W3CDTF">2022-10-20T03:16:15Z</dcterms:created>
  <dcterms:modified xsi:type="dcterms:W3CDTF">2023-02-25T21:33:16Z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