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sldIdLst>
    <p:sldId id="256" r:id="rId5"/>
    <p:sldId id="262" r:id="rId6"/>
    <p:sldId id="306" r:id="rId7"/>
    <p:sldId id="307" r:id="rId8"/>
    <p:sldId id="284" r:id="rId9"/>
    <p:sldId id="308" r:id="rId10"/>
    <p:sldId id="309" r:id="rId11"/>
    <p:sldId id="310" r:id="rId12"/>
    <p:sldId id="311" r:id="rId13"/>
    <p:sldId id="312" r:id="rId14"/>
    <p:sldId id="313" r:id="rId15"/>
    <p:sldId id="314" r:id="rId16"/>
    <p:sldId id="315" r:id="rId17"/>
    <p:sldId id="316" r:id="rId18"/>
    <p:sldId id="317" r:id="rId19"/>
    <p:sldId id="318" r:id="rId20"/>
    <p:sldId id="285" r:id="rId21"/>
    <p:sldId id="319" r:id="rId22"/>
    <p:sldId id="320" r:id="rId23"/>
    <p:sldId id="263" r:id="rId24"/>
    <p:sldId id="321" r:id="rId25"/>
    <p:sldId id="322" r:id="rId26"/>
    <p:sldId id="289" r:id="rId27"/>
    <p:sldId id="290" r:id="rId28"/>
    <p:sldId id="323" r:id="rId29"/>
    <p:sldId id="291" r:id="rId30"/>
    <p:sldId id="324" r:id="rId31"/>
    <p:sldId id="325" r:id="rId32"/>
    <p:sldId id="326" r:id="rId33"/>
    <p:sldId id="327" r:id="rId34"/>
    <p:sldId id="292" r:id="rId35"/>
    <p:sldId id="328" r:id="rId36"/>
    <p:sldId id="329" r:id="rId37"/>
    <p:sldId id="33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4849"/>
    <a:srgbClr val="567375"/>
    <a:srgbClr val="4D6F58"/>
    <a:srgbClr val="6F2817"/>
    <a:srgbClr val="BC4326"/>
    <a:srgbClr val="9DAEAF"/>
    <a:srgbClr val="F7F7E8"/>
    <a:srgbClr val="94B49F"/>
    <a:srgbClr val="DF78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0479E4-EECC-6097-0541-20E401E34875}" v="25" dt="2023-02-19T23:36:21.350"/>
    <p1510:client id="{24BCF33C-F3C1-30FF-566F-B851F8A54D54}" v="98" dt="2023-02-25T17:31:22.506"/>
    <p1510:client id="{9B11433D-7168-55CF-DA78-308DA0F9C9F5}" v="2" dt="2023-02-21T14:48:11.539"/>
    <p1510:client id="{F2F7EDC0-D0CD-4C6A-BCD8-CA2C0CAC1983}" v="80" dt="2023-02-20T19:04:36.59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64" autoAdjust="0"/>
    <p:restoredTop sz="93635" autoAdjust="0"/>
  </p:normalViewPr>
  <p:slideViewPr>
    <p:cSldViewPr snapToGrid="0">
      <p:cViewPr varScale="1">
        <p:scale>
          <a:sx n="75" d="100"/>
          <a:sy n="75" d="100"/>
        </p:scale>
        <p:origin x="77" y="168"/>
      </p:cViewPr>
      <p:guideLst/>
    </p:cSldViewPr>
  </p:slideViewPr>
  <p:outlineViewPr>
    <p:cViewPr>
      <p:scale>
        <a:sx n="33" d="100"/>
        <a:sy n="33" d="100"/>
      </p:scale>
      <p:origin x="0" y="-10229"/>
    </p:cViewPr>
  </p:outlineViewPr>
  <p:notesTextViewPr>
    <p:cViewPr>
      <p:scale>
        <a:sx n="1" d="1"/>
        <a:sy n="1" d="1"/>
      </p:scale>
      <p:origin x="0" y="0"/>
    </p:cViewPr>
  </p:notesTextViewPr>
  <p:sorterViewPr>
    <p:cViewPr>
      <p:scale>
        <a:sx n="100" d="100"/>
        <a:sy n="100" d="100"/>
      </p:scale>
      <p:origin x="0" y="-63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Jones" userId="S::jessica.jones@georgiancollege.ca::d7fd67f7-a65d-448e-99ae-2d17d582b34b" providerId="AD" clId="Web-{9B11433D-7168-55CF-DA78-308DA0F9C9F5}"/>
    <pc:docChg chg="modSld">
      <pc:chgData name="Jessica Jones" userId="S::jessica.jones@georgiancollege.ca::d7fd67f7-a65d-448e-99ae-2d17d582b34b" providerId="AD" clId="Web-{9B11433D-7168-55CF-DA78-308DA0F9C9F5}" dt="2023-02-21T14:48:11.539" v="1" actId="1076"/>
      <pc:docMkLst>
        <pc:docMk/>
      </pc:docMkLst>
      <pc:sldChg chg="modSp">
        <pc:chgData name="Jessica Jones" userId="S::jessica.jones@georgiancollege.ca::d7fd67f7-a65d-448e-99ae-2d17d582b34b" providerId="AD" clId="Web-{9B11433D-7168-55CF-DA78-308DA0F9C9F5}" dt="2023-02-21T14:48:11.539" v="1" actId="1076"/>
        <pc:sldMkLst>
          <pc:docMk/>
          <pc:sldMk cId="564088070" sldId="285"/>
        </pc:sldMkLst>
        <pc:spChg chg="mod">
          <ac:chgData name="Jessica Jones" userId="S::jessica.jones@georgiancollege.ca::d7fd67f7-a65d-448e-99ae-2d17d582b34b" providerId="AD" clId="Web-{9B11433D-7168-55CF-DA78-308DA0F9C9F5}" dt="2023-02-21T14:48:11.539" v="1" actId="1076"/>
          <ac:spMkLst>
            <pc:docMk/>
            <pc:sldMk cId="564088070" sldId="285"/>
            <ac:spMk id="3" creationId="{2B6B59EA-9126-9D96-39D4-5219610AA07B}"/>
          </ac:spMkLst>
        </pc:spChg>
      </pc:sldChg>
      <pc:sldChg chg="modSp">
        <pc:chgData name="Jessica Jones" userId="S::jessica.jones@georgiancollege.ca::d7fd67f7-a65d-448e-99ae-2d17d582b34b" providerId="AD" clId="Web-{9B11433D-7168-55CF-DA78-308DA0F9C9F5}" dt="2023-02-21T14:47:23.427" v="0" actId="20577"/>
        <pc:sldMkLst>
          <pc:docMk/>
          <pc:sldMk cId="2500298140" sldId="318"/>
        </pc:sldMkLst>
        <pc:spChg chg="mod">
          <ac:chgData name="Jessica Jones" userId="S::jessica.jones@georgiancollege.ca::d7fd67f7-a65d-448e-99ae-2d17d582b34b" providerId="AD" clId="Web-{9B11433D-7168-55CF-DA78-308DA0F9C9F5}" dt="2023-02-21T14:47:23.427" v="0" actId="20577"/>
          <ac:spMkLst>
            <pc:docMk/>
            <pc:sldMk cId="2500298140" sldId="318"/>
            <ac:spMk id="14" creationId="{99BC38D5-BEB5-4873-AD32-2E8E14B9A313}"/>
          </ac:spMkLst>
        </pc:spChg>
      </pc:sldChg>
    </pc:docChg>
  </pc:docChgLst>
  <pc:docChgLst>
    <pc:chgData name="Jen Booth" userId="S::jen.booth@georgiancollege.ca::b5dcbe30-1404-44d6-806a-acd31a0909b9" providerId="AD" clId="Web-{24BCF33C-F3C1-30FF-566F-B851F8A54D54}"/>
    <pc:docChg chg="modSld">
      <pc:chgData name="Jen Booth" userId="S::jen.booth@georgiancollege.ca::b5dcbe30-1404-44d6-806a-acd31a0909b9" providerId="AD" clId="Web-{24BCF33C-F3C1-30FF-566F-B851F8A54D54}" dt="2023-02-25T17:31:22.506" v="91" actId="20577"/>
      <pc:docMkLst>
        <pc:docMk/>
      </pc:docMkLst>
      <pc:sldChg chg="modSp">
        <pc:chgData name="Jen Booth" userId="S::jen.booth@georgiancollege.ca::b5dcbe30-1404-44d6-806a-acd31a0909b9" providerId="AD" clId="Web-{24BCF33C-F3C1-30FF-566F-B851F8A54D54}" dt="2023-02-25T17:14:49.795" v="3" actId="20577"/>
        <pc:sldMkLst>
          <pc:docMk/>
          <pc:sldMk cId="2981079153" sldId="262"/>
        </pc:sldMkLst>
        <pc:spChg chg="mod">
          <ac:chgData name="Jen Booth" userId="S::jen.booth@georgiancollege.ca::b5dcbe30-1404-44d6-806a-acd31a0909b9" providerId="AD" clId="Web-{24BCF33C-F3C1-30FF-566F-B851F8A54D54}" dt="2023-02-25T17:14:49.795" v="3" actId="20577"/>
          <ac:spMkLst>
            <pc:docMk/>
            <pc:sldMk cId="2981079153" sldId="262"/>
            <ac:spMk id="14" creationId="{99BC38D5-BEB5-4873-AD32-2E8E14B9A313}"/>
          </ac:spMkLst>
        </pc:spChg>
      </pc:sldChg>
      <pc:sldChg chg="modSp">
        <pc:chgData name="Jen Booth" userId="S::jen.booth@georgiancollege.ca::b5dcbe30-1404-44d6-806a-acd31a0909b9" providerId="AD" clId="Web-{24BCF33C-F3C1-30FF-566F-B851F8A54D54}" dt="2023-02-25T17:17:33.268" v="19" actId="20577"/>
        <pc:sldMkLst>
          <pc:docMk/>
          <pc:sldMk cId="3813546371" sldId="284"/>
        </pc:sldMkLst>
        <pc:spChg chg="mod">
          <ac:chgData name="Jen Booth" userId="S::jen.booth@georgiancollege.ca::b5dcbe30-1404-44d6-806a-acd31a0909b9" providerId="AD" clId="Web-{24BCF33C-F3C1-30FF-566F-B851F8A54D54}" dt="2023-02-25T17:17:33.268" v="19" actId="20577"/>
          <ac:spMkLst>
            <pc:docMk/>
            <pc:sldMk cId="3813546371" sldId="284"/>
            <ac:spMk id="14" creationId="{99BC38D5-BEB5-4873-AD32-2E8E14B9A313}"/>
          </ac:spMkLst>
        </pc:spChg>
      </pc:sldChg>
      <pc:sldChg chg="modSp">
        <pc:chgData name="Jen Booth" userId="S::jen.booth@georgiancollege.ca::b5dcbe30-1404-44d6-806a-acd31a0909b9" providerId="AD" clId="Web-{24BCF33C-F3C1-30FF-566F-B851F8A54D54}" dt="2023-02-25T17:27:55.814" v="56" actId="20577"/>
        <pc:sldMkLst>
          <pc:docMk/>
          <pc:sldMk cId="695652676" sldId="291"/>
        </pc:sldMkLst>
        <pc:spChg chg="mod">
          <ac:chgData name="Jen Booth" userId="S::jen.booth@georgiancollege.ca::b5dcbe30-1404-44d6-806a-acd31a0909b9" providerId="AD" clId="Web-{24BCF33C-F3C1-30FF-566F-B851F8A54D54}" dt="2023-02-25T17:27:55.814" v="56" actId="20577"/>
          <ac:spMkLst>
            <pc:docMk/>
            <pc:sldMk cId="695652676" sldId="291"/>
            <ac:spMk id="14" creationId="{99BC38D5-BEB5-4873-AD32-2E8E14B9A313}"/>
          </ac:spMkLst>
        </pc:spChg>
      </pc:sldChg>
      <pc:sldChg chg="modSp">
        <pc:chgData name="Jen Booth" userId="S::jen.booth@georgiancollege.ca::b5dcbe30-1404-44d6-806a-acd31a0909b9" providerId="AD" clId="Web-{24BCF33C-F3C1-30FF-566F-B851F8A54D54}" dt="2023-02-25T17:15:52.563" v="9" actId="20577"/>
        <pc:sldMkLst>
          <pc:docMk/>
          <pc:sldMk cId="1927277579" sldId="306"/>
        </pc:sldMkLst>
        <pc:spChg chg="mod">
          <ac:chgData name="Jen Booth" userId="S::jen.booth@georgiancollege.ca::b5dcbe30-1404-44d6-806a-acd31a0909b9" providerId="AD" clId="Web-{24BCF33C-F3C1-30FF-566F-B851F8A54D54}" dt="2023-02-25T17:15:52.563" v="9" actId="20577"/>
          <ac:spMkLst>
            <pc:docMk/>
            <pc:sldMk cId="1927277579" sldId="306"/>
            <ac:spMk id="14" creationId="{99BC38D5-BEB5-4873-AD32-2E8E14B9A313}"/>
          </ac:spMkLst>
        </pc:spChg>
      </pc:sldChg>
      <pc:sldChg chg="modSp">
        <pc:chgData name="Jen Booth" userId="S::jen.booth@georgiancollege.ca::b5dcbe30-1404-44d6-806a-acd31a0909b9" providerId="AD" clId="Web-{24BCF33C-F3C1-30FF-566F-B851F8A54D54}" dt="2023-02-25T17:16:50.455" v="16" actId="20577"/>
        <pc:sldMkLst>
          <pc:docMk/>
          <pc:sldMk cId="2734815365" sldId="307"/>
        </pc:sldMkLst>
        <pc:spChg chg="mod">
          <ac:chgData name="Jen Booth" userId="S::jen.booth@georgiancollege.ca::b5dcbe30-1404-44d6-806a-acd31a0909b9" providerId="AD" clId="Web-{24BCF33C-F3C1-30FF-566F-B851F8A54D54}" dt="2023-02-25T17:16:50.455" v="16" actId="20577"/>
          <ac:spMkLst>
            <pc:docMk/>
            <pc:sldMk cId="2734815365" sldId="307"/>
            <ac:spMk id="14" creationId="{99BC38D5-BEB5-4873-AD32-2E8E14B9A313}"/>
          </ac:spMkLst>
        </pc:spChg>
      </pc:sldChg>
      <pc:sldChg chg="modSp">
        <pc:chgData name="Jen Booth" userId="S::jen.booth@georgiancollege.ca::b5dcbe30-1404-44d6-806a-acd31a0909b9" providerId="AD" clId="Web-{24BCF33C-F3C1-30FF-566F-B851F8A54D54}" dt="2023-02-25T17:19:00.723" v="25" actId="20577"/>
        <pc:sldMkLst>
          <pc:docMk/>
          <pc:sldMk cId="3535722077" sldId="308"/>
        </pc:sldMkLst>
        <pc:spChg chg="mod">
          <ac:chgData name="Jen Booth" userId="S::jen.booth@georgiancollege.ca::b5dcbe30-1404-44d6-806a-acd31a0909b9" providerId="AD" clId="Web-{24BCF33C-F3C1-30FF-566F-B851F8A54D54}" dt="2023-02-25T17:19:00.723" v="25" actId="20577"/>
          <ac:spMkLst>
            <pc:docMk/>
            <pc:sldMk cId="3535722077" sldId="308"/>
            <ac:spMk id="14" creationId="{99BC38D5-BEB5-4873-AD32-2E8E14B9A313}"/>
          </ac:spMkLst>
        </pc:spChg>
      </pc:sldChg>
      <pc:sldChg chg="modSp">
        <pc:chgData name="Jen Booth" userId="S::jen.booth@georgiancollege.ca::b5dcbe30-1404-44d6-806a-acd31a0909b9" providerId="AD" clId="Web-{24BCF33C-F3C1-30FF-566F-B851F8A54D54}" dt="2023-02-25T17:21:26.523" v="28" actId="20577"/>
        <pc:sldMkLst>
          <pc:docMk/>
          <pc:sldMk cId="151573299" sldId="313"/>
        </pc:sldMkLst>
        <pc:spChg chg="mod">
          <ac:chgData name="Jen Booth" userId="S::jen.booth@georgiancollege.ca::b5dcbe30-1404-44d6-806a-acd31a0909b9" providerId="AD" clId="Web-{24BCF33C-F3C1-30FF-566F-B851F8A54D54}" dt="2023-02-25T17:21:26.523" v="28" actId="20577"/>
          <ac:spMkLst>
            <pc:docMk/>
            <pc:sldMk cId="151573299" sldId="313"/>
            <ac:spMk id="14" creationId="{99BC38D5-BEB5-4873-AD32-2E8E14B9A313}"/>
          </ac:spMkLst>
        </pc:spChg>
      </pc:sldChg>
      <pc:sldChg chg="modSp">
        <pc:chgData name="Jen Booth" userId="S::jen.booth@georgiancollege.ca::b5dcbe30-1404-44d6-806a-acd31a0909b9" providerId="AD" clId="Web-{24BCF33C-F3C1-30FF-566F-B851F8A54D54}" dt="2023-02-25T17:22:57.713" v="31" actId="20577"/>
        <pc:sldMkLst>
          <pc:docMk/>
          <pc:sldMk cId="1475429697" sldId="315"/>
        </pc:sldMkLst>
        <pc:spChg chg="mod">
          <ac:chgData name="Jen Booth" userId="S::jen.booth@georgiancollege.ca::b5dcbe30-1404-44d6-806a-acd31a0909b9" providerId="AD" clId="Web-{24BCF33C-F3C1-30FF-566F-B851F8A54D54}" dt="2023-02-25T17:22:57.713" v="31" actId="20577"/>
          <ac:spMkLst>
            <pc:docMk/>
            <pc:sldMk cId="1475429697" sldId="315"/>
            <ac:spMk id="14" creationId="{99BC38D5-BEB5-4873-AD32-2E8E14B9A313}"/>
          </ac:spMkLst>
        </pc:spChg>
      </pc:sldChg>
      <pc:sldChg chg="modSp">
        <pc:chgData name="Jen Booth" userId="S::jen.booth@georgiancollege.ca::b5dcbe30-1404-44d6-806a-acd31a0909b9" providerId="AD" clId="Web-{24BCF33C-F3C1-30FF-566F-B851F8A54D54}" dt="2023-02-25T17:24:47.075" v="45" actId="20577"/>
        <pc:sldMkLst>
          <pc:docMk/>
          <pc:sldMk cId="3993486314" sldId="317"/>
        </pc:sldMkLst>
        <pc:spChg chg="mod">
          <ac:chgData name="Jen Booth" userId="S::jen.booth@georgiancollege.ca::b5dcbe30-1404-44d6-806a-acd31a0909b9" providerId="AD" clId="Web-{24BCF33C-F3C1-30FF-566F-B851F8A54D54}" dt="2023-02-25T17:24:47.075" v="45" actId="20577"/>
          <ac:spMkLst>
            <pc:docMk/>
            <pc:sldMk cId="3993486314" sldId="317"/>
            <ac:spMk id="14" creationId="{99BC38D5-BEB5-4873-AD32-2E8E14B9A313}"/>
          </ac:spMkLst>
        </pc:spChg>
      </pc:sldChg>
      <pc:sldChg chg="modSp">
        <pc:chgData name="Jen Booth" userId="S::jen.booth@georgiancollege.ca::b5dcbe30-1404-44d6-806a-acd31a0909b9" providerId="AD" clId="Web-{24BCF33C-F3C1-30FF-566F-B851F8A54D54}" dt="2023-02-25T17:25:13.154" v="47" actId="20577"/>
        <pc:sldMkLst>
          <pc:docMk/>
          <pc:sldMk cId="2500298140" sldId="318"/>
        </pc:sldMkLst>
        <pc:spChg chg="mod">
          <ac:chgData name="Jen Booth" userId="S::jen.booth@georgiancollege.ca::b5dcbe30-1404-44d6-806a-acd31a0909b9" providerId="AD" clId="Web-{24BCF33C-F3C1-30FF-566F-B851F8A54D54}" dt="2023-02-25T17:25:13.154" v="47" actId="20577"/>
          <ac:spMkLst>
            <pc:docMk/>
            <pc:sldMk cId="2500298140" sldId="318"/>
            <ac:spMk id="14" creationId="{99BC38D5-BEB5-4873-AD32-2E8E14B9A313}"/>
          </ac:spMkLst>
        </pc:spChg>
      </pc:sldChg>
      <pc:sldChg chg="modSp">
        <pc:chgData name="Jen Booth" userId="S::jen.booth@georgiancollege.ca::b5dcbe30-1404-44d6-806a-acd31a0909b9" providerId="AD" clId="Web-{24BCF33C-F3C1-30FF-566F-B851F8A54D54}" dt="2023-02-25T17:29:08.269" v="81" actId="20577"/>
        <pc:sldMkLst>
          <pc:docMk/>
          <pc:sldMk cId="2890762600" sldId="323"/>
        </pc:sldMkLst>
        <pc:spChg chg="mod">
          <ac:chgData name="Jen Booth" userId="S::jen.booth@georgiancollege.ca::b5dcbe30-1404-44d6-806a-acd31a0909b9" providerId="AD" clId="Web-{24BCF33C-F3C1-30FF-566F-B851F8A54D54}" dt="2023-02-25T17:29:08.269" v="81" actId="20577"/>
          <ac:spMkLst>
            <pc:docMk/>
            <pc:sldMk cId="2890762600" sldId="323"/>
            <ac:spMk id="14" creationId="{99BC38D5-BEB5-4873-AD32-2E8E14B9A313}"/>
          </ac:spMkLst>
        </pc:spChg>
      </pc:sldChg>
      <pc:sldChg chg="modSp">
        <pc:chgData name="Jen Booth" userId="S::jen.booth@georgiancollege.ca::b5dcbe30-1404-44d6-806a-acd31a0909b9" providerId="AD" clId="Web-{24BCF33C-F3C1-30FF-566F-B851F8A54D54}" dt="2023-02-25T17:31:22.506" v="91" actId="20577"/>
        <pc:sldMkLst>
          <pc:docMk/>
          <pc:sldMk cId="814814194" sldId="326"/>
        </pc:sldMkLst>
        <pc:spChg chg="mod">
          <ac:chgData name="Jen Booth" userId="S::jen.booth@georgiancollege.ca::b5dcbe30-1404-44d6-806a-acd31a0909b9" providerId="AD" clId="Web-{24BCF33C-F3C1-30FF-566F-B851F8A54D54}" dt="2023-02-25T17:31:22.506" v="91" actId="20577"/>
          <ac:spMkLst>
            <pc:docMk/>
            <pc:sldMk cId="814814194" sldId="326"/>
            <ac:spMk id="14" creationId="{99BC38D5-BEB5-4873-AD32-2E8E14B9A313}"/>
          </ac:spMkLst>
        </pc:spChg>
      </pc:sldChg>
    </pc:docChg>
  </pc:docChgLst>
  <pc:docChgLst>
    <pc:chgData name="Jessica Jones" userId="S::jessica.jones@georgiancollege.ca::d7fd67f7-a65d-448e-99ae-2d17d582b34b" providerId="AD" clId="Web-{CF4E6244-49CC-DD91-DEFC-514128726AD9}"/>
    <pc:docChg chg="modSld">
      <pc:chgData name="Jessica Jones" userId="S::jessica.jones@georgiancollege.ca::d7fd67f7-a65d-448e-99ae-2d17d582b34b" providerId="AD" clId="Web-{CF4E6244-49CC-DD91-DEFC-514128726AD9}" dt="2023-02-17T22:04:05.350" v="140" actId="20577"/>
      <pc:docMkLst>
        <pc:docMk/>
      </pc:docMkLst>
      <pc:sldChg chg="modSp">
        <pc:chgData name="Jessica Jones" userId="S::jessica.jones@georgiancollege.ca::d7fd67f7-a65d-448e-99ae-2d17d582b34b" providerId="AD" clId="Web-{CF4E6244-49CC-DD91-DEFC-514128726AD9}" dt="2023-02-17T21:51:32.980" v="3" actId="14100"/>
        <pc:sldMkLst>
          <pc:docMk/>
          <pc:sldMk cId="2981079153" sldId="262"/>
        </pc:sldMkLst>
        <pc:spChg chg="mod">
          <ac:chgData name="Jessica Jones" userId="S::jessica.jones@georgiancollege.ca::d7fd67f7-a65d-448e-99ae-2d17d582b34b" providerId="AD" clId="Web-{CF4E6244-49CC-DD91-DEFC-514128726AD9}" dt="2023-02-17T21:51:32.980" v="3" actId="14100"/>
          <ac:spMkLst>
            <pc:docMk/>
            <pc:sldMk cId="2981079153" sldId="262"/>
            <ac:spMk id="14" creationId="{99BC38D5-BEB5-4873-AD32-2E8E14B9A313}"/>
          </ac:spMkLst>
        </pc:spChg>
        <pc:picChg chg="mod">
          <ac:chgData name="Jessica Jones" userId="S::jessica.jones@georgiancollege.ca::d7fd67f7-a65d-448e-99ae-2d17d582b34b" providerId="AD" clId="Web-{CF4E6244-49CC-DD91-DEFC-514128726AD9}" dt="2023-02-17T21:51:24.104" v="0" actId="1076"/>
          <ac:picMkLst>
            <pc:docMk/>
            <pc:sldMk cId="2981079153" sldId="262"/>
            <ac:picMk id="2" creationId="{BCAD34C1-9815-ECAC-C0AC-AE0DCC9E01CD}"/>
          </ac:picMkLst>
        </pc:picChg>
      </pc:sldChg>
      <pc:sldChg chg="modSp">
        <pc:chgData name="Jessica Jones" userId="S::jessica.jones@georgiancollege.ca::d7fd67f7-a65d-448e-99ae-2d17d582b34b" providerId="AD" clId="Web-{CF4E6244-49CC-DD91-DEFC-514128726AD9}" dt="2023-02-17T21:57:17.992" v="70" actId="1076"/>
        <pc:sldMkLst>
          <pc:docMk/>
          <pc:sldMk cId="2153808439" sldId="263"/>
        </pc:sldMkLst>
        <pc:spChg chg="mod">
          <ac:chgData name="Jessica Jones" userId="S::jessica.jones@georgiancollege.ca::d7fd67f7-a65d-448e-99ae-2d17d582b34b" providerId="AD" clId="Web-{CF4E6244-49CC-DD91-DEFC-514128726AD9}" dt="2023-02-17T21:57:15.679" v="69" actId="20577"/>
          <ac:spMkLst>
            <pc:docMk/>
            <pc:sldMk cId="2153808439" sldId="263"/>
            <ac:spMk id="14" creationId="{99BC38D5-BEB5-4873-AD32-2E8E14B9A313}"/>
          </ac:spMkLst>
        </pc:spChg>
        <pc:picChg chg="mod">
          <ac:chgData name="Jessica Jones" userId="S::jessica.jones@georgiancollege.ca::d7fd67f7-a65d-448e-99ae-2d17d582b34b" providerId="AD" clId="Web-{CF4E6244-49CC-DD91-DEFC-514128726AD9}" dt="2023-02-17T21:57:17.992" v="70" actId="1076"/>
          <ac:picMkLst>
            <pc:docMk/>
            <pc:sldMk cId="2153808439" sldId="263"/>
            <ac:picMk id="19458" creationId="{6676CCF4-07BE-9C62-93FB-D63B9310383F}"/>
          </ac:picMkLst>
        </pc:picChg>
      </pc:sldChg>
      <pc:sldChg chg="modSp">
        <pc:chgData name="Jessica Jones" userId="S::jessica.jones@georgiancollege.ca::d7fd67f7-a65d-448e-99ae-2d17d582b34b" providerId="AD" clId="Web-{CF4E6244-49CC-DD91-DEFC-514128726AD9}" dt="2023-02-17T21:51:58.996" v="7" actId="14100"/>
        <pc:sldMkLst>
          <pc:docMk/>
          <pc:sldMk cId="3813546371" sldId="284"/>
        </pc:sldMkLst>
        <pc:spChg chg="mod">
          <ac:chgData name="Jessica Jones" userId="S::jessica.jones@georgiancollege.ca::d7fd67f7-a65d-448e-99ae-2d17d582b34b" providerId="AD" clId="Web-{CF4E6244-49CC-DD91-DEFC-514128726AD9}" dt="2023-02-17T21:51:58.996" v="7" actId="14100"/>
          <ac:spMkLst>
            <pc:docMk/>
            <pc:sldMk cId="3813546371" sldId="284"/>
            <ac:spMk id="14" creationId="{99BC38D5-BEB5-4873-AD32-2E8E14B9A313}"/>
          </ac:spMkLst>
        </pc:spChg>
      </pc:sldChg>
      <pc:sldChg chg="modSp">
        <pc:chgData name="Jessica Jones" userId="S::jessica.jones@georgiancollege.ca::d7fd67f7-a65d-448e-99ae-2d17d582b34b" providerId="AD" clId="Web-{CF4E6244-49CC-DD91-DEFC-514128726AD9}" dt="2023-02-17T21:57:59.087" v="79" actId="20577"/>
        <pc:sldMkLst>
          <pc:docMk/>
          <pc:sldMk cId="889223123" sldId="289"/>
        </pc:sldMkLst>
        <pc:spChg chg="mod">
          <ac:chgData name="Jessica Jones" userId="S::jessica.jones@georgiancollege.ca::d7fd67f7-a65d-448e-99ae-2d17d582b34b" providerId="AD" clId="Web-{CF4E6244-49CC-DD91-DEFC-514128726AD9}" dt="2023-02-17T21:57:59.087" v="79" actId="20577"/>
          <ac:spMkLst>
            <pc:docMk/>
            <pc:sldMk cId="889223123" sldId="289"/>
            <ac:spMk id="14" creationId="{99BC38D5-BEB5-4873-AD32-2E8E14B9A313}"/>
          </ac:spMkLst>
        </pc:spChg>
      </pc:sldChg>
      <pc:sldChg chg="modSp">
        <pc:chgData name="Jessica Jones" userId="S::jessica.jones@georgiancollege.ca::d7fd67f7-a65d-448e-99ae-2d17d582b34b" providerId="AD" clId="Web-{CF4E6244-49CC-DD91-DEFC-514128726AD9}" dt="2023-02-17T21:58:20.275" v="87" actId="1076"/>
        <pc:sldMkLst>
          <pc:docMk/>
          <pc:sldMk cId="4183084914" sldId="290"/>
        </pc:sldMkLst>
        <pc:spChg chg="mod">
          <ac:chgData name="Jessica Jones" userId="S::jessica.jones@georgiancollege.ca::d7fd67f7-a65d-448e-99ae-2d17d582b34b" providerId="AD" clId="Web-{CF4E6244-49CC-DD91-DEFC-514128726AD9}" dt="2023-02-17T21:58:17.681" v="86" actId="1076"/>
          <ac:spMkLst>
            <pc:docMk/>
            <pc:sldMk cId="4183084914" sldId="290"/>
            <ac:spMk id="14" creationId="{99BC38D5-BEB5-4873-AD32-2E8E14B9A313}"/>
          </ac:spMkLst>
        </pc:spChg>
        <pc:picChg chg="mod">
          <ac:chgData name="Jessica Jones" userId="S::jessica.jones@georgiancollege.ca::d7fd67f7-a65d-448e-99ae-2d17d582b34b" providerId="AD" clId="Web-{CF4E6244-49CC-DD91-DEFC-514128726AD9}" dt="2023-02-17T21:58:20.275" v="87" actId="1076"/>
          <ac:picMkLst>
            <pc:docMk/>
            <pc:sldMk cId="4183084914" sldId="290"/>
            <ac:picMk id="23554" creationId="{38A3411A-4D72-2297-FF4E-37276CBE06BB}"/>
          </ac:picMkLst>
        </pc:picChg>
      </pc:sldChg>
      <pc:sldChg chg="modSp">
        <pc:chgData name="Jessica Jones" userId="S::jessica.jones@georgiancollege.ca::d7fd67f7-a65d-448e-99ae-2d17d582b34b" providerId="AD" clId="Web-{CF4E6244-49CC-DD91-DEFC-514128726AD9}" dt="2023-02-17T21:59:34.450" v="105" actId="20577"/>
        <pc:sldMkLst>
          <pc:docMk/>
          <pc:sldMk cId="695652676" sldId="291"/>
        </pc:sldMkLst>
        <pc:spChg chg="mod">
          <ac:chgData name="Jessica Jones" userId="S::jessica.jones@georgiancollege.ca::d7fd67f7-a65d-448e-99ae-2d17d582b34b" providerId="AD" clId="Web-{CF4E6244-49CC-DD91-DEFC-514128726AD9}" dt="2023-02-17T21:59:34.450" v="105" actId="20577"/>
          <ac:spMkLst>
            <pc:docMk/>
            <pc:sldMk cId="695652676" sldId="291"/>
            <ac:spMk id="14" creationId="{99BC38D5-BEB5-4873-AD32-2E8E14B9A313}"/>
          </ac:spMkLst>
        </pc:spChg>
        <pc:picChg chg="mod">
          <ac:chgData name="Jessica Jones" userId="S::jessica.jones@georgiancollege.ca::d7fd67f7-a65d-448e-99ae-2d17d582b34b" providerId="AD" clId="Web-{CF4E6244-49CC-DD91-DEFC-514128726AD9}" dt="2023-02-17T21:59:05.480" v="97" actId="1076"/>
          <ac:picMkLst>
            <pc:docMk/>
            <pc:sldMk cId="695652676" sldId="291"/>
            <ac:picMk id="25602" creationId="{864A488D-120F-914B-FEE9-09DBDE6B456A}"/>
          </ac:picMkLst>
        </pc:picChg>
      </pc:sldChg>
      <pc:sldChg chg="modSp">
        <pc:chgData name="Jessica Jones" userId="S::jessica.jones@georgiancollege.ca::d7fd67f7-a65d-448e-99ae-2d17d582b34b" providerId="AD" clId="Web-{CF4E6244-49CC-DD91-DEFC-514128726AD9}" dt="2023-02-17T22:02:17.831" v="119" actId="1076"/>
        <pc:sldMkLst>
          <pc:docMk/>
          <pc:sldMk cId="3982512082" sldId="292"/>
        </pc:sldMkLst>
        <pc:spChg chg="mod">
          <ac:chgData name="Jessica Jones" userId="S::jessica.jones@georgiancollege.ca::d7fd67f7-a65d-448e-99ae-2d17d582b34b" providerId="AD" clId="Web-{CF4E6244-49CC-DD91-DEFC-514128726AD9}" dt="2023-02-17T22:02:17.831" v="119" actId="1076"/>
          <ac:spMkLst>
            <pc:docMk/>
            <pc:sldMk cId="3982512082" sldId="292"/>
            <ac:spMk id="14" creationId="{99BC38D5-BEB5-4873-AD32-2E8E14B9A313}"/>
          </ac:spMkLst>
        </pc:spChg>
      </pc:sldChg>
      <pc:sldChg chg="modSp">
        <pc:chgData name="Jessica Jones" userId="S::jessica.jones@georgiancollege.ca::d7fd67f7-a65d-448e-99ae-2d17d582b34b" providerId="AD" clId="Web-{CF4E6244-49CC-DD91-DEFC-514128726AD9}" dt="2023-02-17T21:51:44.230" v="5" actId="14100"/>
        <pc:sldMkLst>
          <pc:docMk/>
          <pc:sldMk cId="2734815365" sldId="307"/>
        </pc:sldMkLst>
        <pc:spChg chg="mod">
          <ac:chgData name="Jessica Jones" userId="S::jessica.jones@georgiancollege.ca::d7fd67f7-a65d-448e-99ae-2d17d582b34b" providerId="AD" clId="Web-{CF4E6244-49CC-DD91-DEFC-514128726AD9}" dt="2023-02-17T21:51:44.230" v="5" actId="14100"/>
          <ac:spMkLst>
            <pc:docMk/>
            <pc:sldMk cId="2734815365" sldId="307"/>
            <ac:spMk id="14" creationId="{99BC38D5-BEB5-4873-AD32-2E8E14B9A313}"/>
          </ac:spMkLst>
        </pc:spChg>
      </pc:sldChg>
      <pc:sldChg chg="modSp">
        <pc:chgData name="Jessica Jones" userId="S::jessica.jones@georgiancollege.ca::d7fd67f7-a65d-448e-99ae-2d17d582b34b" providerId="AD" clId="Web-{CF4E6244-49CC-DD91-DEFC-514128726AD9}" dt="2023-02-17T21:53:12.467" v="22" actId="14100"/>
        <pc:sldMkLst>
          <pc:docMk/>
          <pc:sldMk cId="3535722077" sldId="308"/>
        </pc:sldMkLst>
        <pc:spChg chg="mod">
          <ac:chgData name="Jessica Jones" userId="S::jessica.jones@georgiancollege.ca::d7fd67f7-a65d-448e-99ae-2d17d582b34b" providerId="AD" clId="Web-{CF4E6244-49CC-DD91-DEFC-514128726AD9}" dt="2023-02-17T21:53:12.467" v="22" actId="14100"/>
          <ac:spMkLst>
            <pc:docMk/>
            <pc:sldMk cId="3535722077" sldId="308"/>
            <ac:spMk id="14" creationId="{99BC38D5-BEB5-4873-AD32-2E8E14B9A313}"/>
          </ac:spMkLst>
        </pc:spChg>
        <pc:picChg chg="mod">
          <ac:chgData name="Jessica Jones" userId="S::jessica.jones@georgiancollege.ca::d7fd67f7-a65d-448e-99ae-2d17d582b34b" providerId="AD" clId="Web-{CF4E6244-49CC-DD91-DEFC-514128726AD9}" dt="2023-02-17T21:52:56.014" v="19" actId="1076"/>
          <ac:picMkLst>
            <pc:docMk/>
            <pc:sldMk cId="3535722077" sldId="308"/>
            <ac:picMk id="5122" creationId="{21AE9FD6-6EB2-F4A8-3B2B-8CE57CF3B4B2}"/>
          </ac:picMkLst>
        </pc:picChg>
      </pc:sldChg>
      <pc:sldChg chg="modSp">
        <pc:chgData name="Jessica Jones" userId="S::jessica.jones@georgiancollege.ca::d7fd67f7-a65d-448e-99ae-2d17d582b34b" providerId="AD" clId="Web-{CF4E6244-49CC-DD91-DEFC-514128726AD9}" dt="2023-02-17T21:53:41.687" v="27" actId="14100"/>
        <pc:sldMkLst>
          <pc:docMk/>
          <pc:sldMk cId="2512611661" sldId="309"/>
        </pc:sldMkLst>
        <pc:spChg chg="mod">
          <ac:chgData name="Jessica Jones" userId="S::jessica.jones@georgiancollege.ca::d7fd67f7-a65d-448e-99ae-2d17d582b34b" providerId="AD" clId="Web-{CF4E6244-49CC-DD91-DEFC-514128726AD9}" dt="2023-02-17T21:53:41.687" v="27" actId="14100"/>
          <ac:spMkLst>
            <pc:docMk/>
            <pc:sldMk cId="2512611661" sldId="309"/>
            <ac:spMk id="14" creationId="{99BC38D5-BEB5-4873-AD32-2E8E14B9A313}"/>
          </ac:spMkLst>
        </pc:spChg>
        <pc:picChg chg="mod">
          <ac:chgData name="Jessica Jones" userId="S::jessica.jones@georgiancollege.ca::d7fd67f7-a65d-448e-99ae-2d17d582b34b" providerId="AD" clId="Web-{CF4E6244-49CC-DD91-DEFC-514128726AD9}" dt="2023-02-17T21:53:29.687" v="23" actId="1076"/>
          <ac:picMkLst>
            <pc:docMk/>
            <pc:sldMk cId="2512611661" sldId="309"/>
            <ac:picMk id="6146" creationId="{2437961C-EFA6-D240-F30F-B526DE369A56}"/>
          </ac:picMkLst>
        </pc:picChg>
      </pc:sldChg>
      <pc:sldChg chg="modSp">
        <pc:chgData name="Jessica Jones" userId="S::jessica.jones@georgiancollege.ca::d7fd67f7-a65d-448e-99ae-2d17d582b34b" providerId="AD" clId="Web-{CF4E6244-49CC-DD91-DEFC-514128726AD9}" dt="2023-02-17T21:53:57.453" v="31" actId="14100"/>
        <pc:sldMkLst>
          <pc:docMk/>
          <pc:sldMk cId="1596921185" sldId="310"/>
        </pc:sldMkLst>
        <pc:spChg chg="mod">
          <ac:chgData name="Jessica Jones" userId="S::jessica.jones@georgiancollege.ca::d7fd67f7-a65d-448e-99ae-2d17d582b34b" providerId="AD" clId="Web-{CF4E6244-49CC-DD91-DEFC-514128726AD9}" dt="2023-02-17T21:53:57.453" v="31" actId="14100"/>
          <ac:spMkLst>
            <pc:docMk/>
            <pc:sldMk cId="1596921185" sldId="310"/>
            <ac:spMk id="14" creationId="{99BC38D5-BEB5-4873-AD32-2E8E14B9A313}"/>
          </ac:spMkLst>
        </pc:spChg>
      </pc:sldChg>
      <pc:sldChg chg="modSp">
        <pc:chgData name="Jessica Jones" userId="S::jessica.jones@georgiancollege.ca::d7fd67f7-a65d-448e-99ae-2d17d582b34b" providerId="AD" clId="Web-{CF4E6244-49CC-DD91-DEFC-514128726AD9}" dt="2023-02-17T21:54:32.736" v="40" actId="1076"/>
        <pc:sldMkLst>
          <pc:docMk/>
          <pc:sldMk cId="2772235210" sldId="311"/>
        </pc:sldMkLst>
        <pc:spChg chg="mod">
          <ac:chgData name="Jessica Jones" userId="S::jessica.jones@georgiancollege.ca::d7fd67f7-a65d-448e-99ae-2d17d582b34b" providerId="AD" clId="Web-{CF4E6244-49CC-DD91-DEFC-514128726AD9}" dt="2023-02-17T21:54:32.736" v="40" actId="1076"/>
          <ac:spMkLst>
            <pc:docMk/>
            <pc:sldMk cId="2772235210" sldId="311"/>
            <ac:spMk id="14" creationId="{99BC38D5-BEB5-4873-AD32-2E8E14B9A313}"/>
          </ac:spMkLst>
        </pc:spChg>
        <pc:picChg chg="mod">
          <ac:chgData name="Jessica Jones" userId="S::jessica.jones@georgiancollege.ca::d7fd67f7-a65d-448e-99ae-2d17d582b34b" providerId="AD" clId="Web-{CF4E6244-49CC-DD91-DEFC-514128726AD9}" dt="2023-02-17T21:54:26.267" v="39" actId="1076"/>
          <ac:picMkLst>
            <pc:docMk/>
            <pc:sldMk cId="2772235210" sldId="311"/>
            <ac:picMk id="8194" creationId="{AE44A8DA-1F6E-854E-6013-E0E44028E98D}"/>
          </ac:picMkLst>
        </pc:picChg>
      </pc:sldChg>
      <pc:sldChg chg="modSp">
        <pc:chgData name="Jessica Jones" userId="S::jessica.jones@georgiancollege.ca::d7fd67f7-a65d-448e-99ae-2d17d582b34b" providerId="AD" clId="Web-{CF4E6244-49CC-DD91-DEFC-514128726AD9}" dt="2023-02-17T21:54:58.299" v="45" actId="1076"/>
        <pc:sldMkLst>
          <pc:docMk/>
          <pc:sldMk cId="1336398719" sldId="312"/>
        </pc:sldMkLst>
        <pc:spChg chg="mod">
          <ac:chgData name="Jessica Jones" userId="S::jessica.jones@georgiancollege.ca::d7fd67f7-a65d-448e-99ae-2d17d582b34b" providerId="AD" clId="Web-{CF4E6244-49CC-DD91-DEFC-514128726AD9}" dt="2023-02-17T21:54:58.299" v="45" actId="1076"/>
          <ac:spMkLst>
            <pc:docMk/>
            <pc:sldMk cId="1336398719" sldId="312"/>
            <ac:spMk id="14" creationId="{99BC38D5-BEB5-4873-AD32-2E8E14B9A313}"/>
          </ac:spMkLst>
        </pc:spChg>
        <pc:picChg chg="mod">
          <ac:chgData name="Jessica Jones" userId="S::jessica.jones@georgiancollege.ca::d7fd67f7-a65d-448e-99ae-2d17d582b34b" providerId="AD" clId="Web-{CF4E6244-49CC-DD91-DEFC-514128726AD9}" dt="2023-02-17T21:54:49.971" v="44" actId="1076"/>
          <ac:picMkLst>
            <pc:docMk/>
            <pc:sldMk cId="1336398719" sldId="312"/>
            <ac:picMk id="9218" creationId="{FE70EB2C-D13C-870A-5A40-E96A4689ADA0}"/>
          </ac:picMkLst>
        </pc:picChg>
      </pc:sldChg>
      <pc:sldChg chg="modSp">
        <pc:chgData name="Jessica Jones" userId="S::jessica.jones@georgiancollege.ca::d7fd67f7-a65d-448e-99ae-2d17d582b34b" providerId="AD" clId="Web-{CF4E6244-49CC-DD91-DEFC-514128726AD9}" dt="2023-02-17T21:55:27.441" v="52" actId="1076"/>
        <pc:sldMkLst>
          <pc:docMk/>
          <pc:sldMk cId="151573299" sldId="313"/>
        </pc:sldMkLst>
        <pc:spChg chg="mod">
          <ac:chgData name="Jessica Jones" userId="S::jessica.jones@georgiancollege.ca::d7fd67f7-a65d-448e-99ae-2d17d582b34b" providerId="AD" clId="Web-{CF4E6244-49CC-DD91-DEFC-514128726AD9}" dt="2023-02-17T21:55:27.441" v="52" actId="1076"/>
          <ac:spMkLst>
            <pc:docMk/>
            <pc:sldMk cId="151573299" sldId="313"/>
            <ac:spMk id="14" creationId="{99BC38D5-BEB5-4873-AD32-2E8E14B9A313}"/>
          </ac:spMkLst>
        </pc:spChg>
        <pc:picChg chg="mod">
          <ac:chgData name="Jessica Jones" userId="S::jessica.jones@georgiancollege.ca::d7fd67f7-a65d-448e-99ae-2d17d582b34b" providerId="AD" clId="Web-{CF4E6244-49CC-DD91-DEFC-514128726AD9}" dt="2023-02-17T21:55:21.238" v="50" actId="1076"/>
          <ac:picMkLst>
            <pc:docMk/>
            <pc:sldMk cId="151573299" sldId="313"/>
            <ac:picMk id="10242" creationId="{5F1AB6EC-718C-E52E-E4BE-225035D14697}"/>
          </ac:picMkLst>
        </pc:picChg>
      </pc:sldChg>
      <pc:sldChg chg="modSp">
        <pc:chgData name="Jessica Jones" userId="S::jessica.jones@georgiancollege.ca::d7fd67f7-a65d-448e-99ae-2d17d582b34b" providerId="AD" clId="Web-{CF4E6244-49CC-DD91-DEFC-514128726AD9}" dt="2023-02-17T21:55:47.207" v="57" actId="14100"/>
        <pc:sldMkLst>
          <pc:docMk/>
          <pc:sldMk cId="1587865943" sldId="314"/>
        </pc:sldMkLst>
        <pc:spChg chg="mod">
          <ac:chgData name="Jessica Jones" userId="S::jessica.jones@georgiancollege.ca::d7fd67f7-a65d-448e-99ae-2d17d582b34b" providerId="AD" clId="Web-{CF4E6244-49CC-DD91-DEFC-514128726AD9}" dt="2023-02-17T21:55:47.207" v="57" actId="14100"/>
          <ac:spMkLst>
            <pc:docMk/>
            <pc:sldMk cId="1587865943" sldId="314"/>
            <ac:spMk id="14" creationId="{99BC38D5-BEB5-4873-AD32-2E8E14B9A313}"/>
          </ac:spMkLst>
        </pc:spChg>
        <pc:picChg chg="mod">
          <ac:chgData name="Jessica Jones" userId="S::jessica.jones@georgiancollege.ca::d7fd67f7-a65d-448e-99ae-2d17d582b34b" providerId="AD" clId="Web-{CF4E6244-49CC-DD91-DEFC-514128726AD9}" dt="2023-02-17T21:55:36.863" v="53" actId="1076"/>
          <ac:picMkLst>
            <pc:docMk/>
            <pc:sldMk cId="1587865943" sldId="314"/>
            <ac:picMk id="11266" creationId="{B8296B1C-32A2-B3CE-D2D3-6A519F48B745}"/>
          </ac:picMkLst>
        </pc:picChg>
      </pc:sldChg>
      <pc:sldChg chg="modSp">
        <pc:chgData name="Jessica Jones" userId="S::jessica.jones@georgiancollege.ca::d7fd67f7-a65d-448e-99ae-2d17d582b34b" providerId="AD" clId="Web-{CF4E6244-49CC-DD91-DEFC-514128726AD9}" dt="2023-02-17T21:56:15.021" v="62" actId="1076"/>
        <pc:sldMkLst>
          <pc:docMk/>
          <pc:sldMk cId="1461416699" sldId="320"/>
        </pc:sldMkLst>
        <pc:spChg chg="mod">
          <ac:chgData name="Jessica Jones" userId="S::jessica.jones@georgiancollege.ca::d7fd67f7-a65d-448e-99ae-2d17d582b34b" providerId="AD" clId="Web-{CF4E6244-49CC-DD91-DEFC-514128726AD9}" dt="2023-02-17T21:56:04.958" v="61" actId="1076"/>
          <ac:spMkLst>
            <pc:docMk/>
            <pc:sldMk cId="1461416699" sldId="320"/>
            <ac:spMk id="14" creationId="{99BC38D5-BEB5-4873-AD32-2E8E14B9A313}"/>
          </ac:spMkLst>
        </pc:spChg>
        <pc:picChg chg="mod">
          <ac:chgData name="Jessica Jones" userId="S::jessica.jones@georgiancollege.ca::d7fd67f7-a65d-448e-99ae-2d17d582b34b" providerId="AD" clId="Web-{CF4E6244-49CC-DD91-DEFC-514128726AD9}" dt="2023-02-17T21:56:15.021" v="62" actId="1076"/>
          <ac:picMkLst>
            <pc:docMk/>
            <pc:sldMk cId="1461416699" sldId="320"/>
            <ac:picMk id="18434" creationId="{33E0C3C8-4599-AE0A-DFC4-2A3B59B23537}"/>
          </ac:picMkLst>
        </pc:picChg>
      </pc:sldChg>
      <pc:sldChg chg="modSp">
        <pc:chgData name="Jessica Jones" userId="S::jessica.jones@georgiancollege.ca::d7fd67f7-a65d-448e-99ae-2d17d582b34b" providerId="AD" clId="Web-{CF4E6244-49CC-DD91-DEFC-514128726AD9}" dt="2023-02-17T21:57:30.289" v="73" actId="20577"/>
        <pc:sldMkLst>
          <pc:docMk/>
          <pc:sldMk cId="559833133" sldId="321"/>
        </pc:sldMkLst>
        <pc:spChg chg="mod">
          <ac:chgData name="Jessica Jones" userId="S::jessica.jones@georgiancollege.ca::d7fd67f7-a65d-448e-99ae-2d17d582b34b" providerId="AD" clId="Web-{CF4E6244-49CC-DD91-DEFC-514128726AD9}" dt="2023-02-17T21:57:30.289" v="73" actId="20577"/>
          <ac:spMkLst>
            <pc:docMk/>
            <pc:sldMk cId="559833133" sldId="321"/>
            <ac:spMk id="14" creationId="{99BC38D5-BEB5-4873-AD32-2E8E14B9A313}"/>
          </ac:spMkLst>
        </pc:spChg>
      </pc:sldChg>
      <pc:sldChg chg="modSp">
        <pc:chgData name="Jessica Jones" userId="S::jessica.jones@georgiancollege.ca::d7fd67f7-a65d-448e-99ae-2d17d582b34b" providerId="AD" clId="Web-{CF4E6244-49CC-DD91-DEFC-514128726AD9}" dt="2023-02-17T21:57:47.790" v="77" actId="1076"/>
        <pc:sldMkLst>
          <pc:docMk/>
          <pc:sldMk cId="151925688" sldId="322"/>
        </pc:sldMkLst>
        <pc:spChg chg="mod">
          <ac:chgData name="Jessica Jones" userId="S::jessica.jones@georgiancollege.ca::d7fd67f7-a65d-448e-99ae-2d17d582b34b" providerId="AD" clId="Web-{CF4E6244-49CC-DD91-DEFC-514128726AD9}" dt="2023-02-17T21:57:47.790" v="77" actId="1076"/>
          <ac:spMkLst>
            <pc:docMk/>
            <pc:sldMk cId="151925688" sldId="322"/>
            <ac:spMk id="14" creationId="{99BC38D5-BEB5-4873-AD32-2E8E14B9A313}"/>
          </ac:spMkLst>
        </pc:spChg>
      </pc:sldChg>
      <pc:sldChg chg="modSp">
        <pc:chgData name="Jessica Jones" userId="S::jessica.jones@georgiancollege.ca::d7fd67f7-a65d-448e-99ae-2d17d582b34b" providerId="AD" clId="Web-{CF4E6244-49CC-DD91-DEFC-514128726AD9}" dt="2023-02-17T21:58:56.839" v="96" actId="20577"/>
        <pc:sldMkLst>
          <pc:docMk/>
          <pc:sldMk cId="2890762600" sldId="323"/>
        </pc:sldMkLst>
        <pc:spChg chg="mod">
          <ac:chgData name="Jessica Jones" userId="S::jessica.jones@georgiancollege.ca::d7fd67f7-a65d-448e-99ae-2d17d582b34b" providerId="AD" clId="Web-{CF4E6244-49CC-DD91-DEFC-514128726AD9}" dt="2023-02-17T21:58:56.839" v="96" actId="20577"/>
          <ac:spMkLst>
            <pc:docMk/>
            <pc:sldMk cId="2890762600" sldId="323"/>
            <ac:spMk id="14" creationId="{99BC38D5-BEB5-4873-AD32-2E8E14B9A313}"/>
          </ac:spMkLst>
        </pc:spChg>
        <pc:picChg chg="mod">
          <ac:chgData name="Jessica Jones" userId="S::jessica.jones@georgiancollege.ca::d7fd67f7-a65d-448e-99ae-2d17d582b34b" providerId="AD" clId="Web-{CF4E6244-49CC-DD91-DEFC-514128726AD9}" dt="2023-02-17T21:58:43.151" v="93" actId="1076"/>
          <ac:picMkLst>
            <pc:docMk/>
            <pc:sldMk cId="2890762600" sldId="323"/>
            <ac:picMk id="24578" creationId="{ED9B6A94-3C26-A95A-C849-D12077D57A83}"/>
          </ac:picMkLst>
        </pc:picChg>
      </pc:sldChg>
      <pc:sldChg chg="modSp">
        <pc:chgData name="Jessica Jones" userId="S::jessica.jones@georgiancollege.ca::d7fd67f7-a65d-448e-99ae-2d17d582b34b" providerId="AD" clId="Web-{CF4E6244-49CC-DD91-DEFC-514128726AD9}" dt="2023-02-17T22:03:18.817" v="132" actId="20577"/>
        <pc:sldMkLst>
          <pc:docMk/>
          <pc:sldMk cId="772044355" sldId="324"/>
        </pc:sldMkLst>
        <pc:spChg chg="mod">
          <ac:chgData name="Jessica Jones" userId="S::jessica.jones@georgiancollege.ca::d7fd67f7-a65d-448e-99ae-2d17d582b34b" providerId="AD" clId="Web-{CF4E6244-49CC-DD91-DEFC-514128726AD9}" dt="2023-02-17T22:03:18.817" v="132" actId="20577"/>
          <ac:spMkLst>
            <pc:docMk/>
            <pc:sldMk cId="772044355" sldId="324"/>
            <ac:spMk id="14" creationId="{99BC38D5-BEB5-4873-AD32-2E8E14B9A313}"/>
          </ac:spMkLst>
        </pc:spChg>
      </pc:sldChg>
      <pc:sldChg chg="modSp">
        <pc:chgData name="Jessica Jones" userId="S::jessica.jones@georgiancollege.ca::d7fd67f7-a65d-448e-99ae-2d17d582b34b" providerId="AD" clId="Web-{CF4E6244-49CC-DD91-DEFC-514128726AD9}" dt="2023-02-17T22:00:50.999" v="109" actId="14100"/>
        <pc:sldMkLst>
          <pc:docMk/>
          <pc:sldMk cId="3798902882" sldId="325"/>
        </pc:sldMkLst>
        <pc:spChg chg="mod">
          <ac:chgData name="Jessica Jones" userId="S::jessica.jones@georgiancollege.ca::d7fd67f7-a65d-448e-99ae-2d17d582b34b" providerId="AD" clId="Web-{CF4E6244-49CC-DD91-DEFC-514128726AD9}" dt="2023-02-17T22:00:50.999" v="109" actId="14100"/>
          <ac:spMkLst>
            <pc:docMk/>
            <pc:sldMk cId="3798902882" sldId="325"/>
            <ac:spMk id="14" creationId="{99BC38D5-BEB5-4873-AD32-2E8E14B9A313}"/>
          </ac:spMkLst>
        </pc:spChg>
      </pc:sldChg>
      <pc:sldChg chg="modSp">
        <pc:chgData name="Jessica Jones" userId="S::jessica.jones@georgiancollege.ca::d7fd67f7-a65d-448e-99ae-2d17d582b34b" providerId="AD" clId="Web-{CF4E6244-49CC-DD91-DEFC-514128726AD9}" dt="2023-02-17T22:01:42.970" v="114" actId="1076"/>
        <pc:sldMkLst>
          <pc:docMk/>
          <pc:sldMk cId="814814194" sldId="326"/>
        </pc:sldMkLst>
        <pc:spChg chg="mod">
          <ac:chgData name="Jessica Jones" userId="S::jessica.jones@georgiancollege.ca::d7fd67f7-a65d-448e-99ae-2d17d582b34b" providerId="AD" clId="Web-{CF4E6244-49CC-DD91-DEFC-514128726AD9}" dt="2023-02-17T22:01:42.970" v="114" actId="1076"/>
          <ac:spMkLst>
            <pc:docMk/>
            <pc:sldMk cId="814814194" sldId="326"/>
            <ac:spMk id="14" creationId="{99BC38D5-BEB5-4873-AD32-2E8E14B9A313}"/>
          </ac:spMkLst>
        </pc:spChg>
        <pc:picChg chg="mod">
          <ac:chgData name="Jessica Jones" userId="S::jessica.jones@georgiancollege.ca::d7fd67f7-a65d-448e-99ae-2d17d582b34b" providerId="AD" clId="Web-{CF4E6244-49CC-DD91-DEFC-514128726AD9}" dt="2023-02-17T22:01:39.001" v="113" actId="1076"/>
          <ac:picMkLst>
            <pc:docMk/>
            <pc:sldMk cId="814814194" sldId="326"/>
            <ac:picMk id="28674" creationId="{C3EAF8D6-530E-3050-979F-F88B0A74CD92}"/>
          </ac:picMkLst>
        </pc:picChg>
      </pc:sldChg>
      <pc:sldChg chg="modSp">
        <pc:chgData name="Jessica Jones" userId="S::jessica.jones@georgiancollege.ca::d7fd67f7-a65d-448e-99ae-2d17d582b34b" providerId="AD" clId="Web-{CF4E6244-49CC-DD91-DEFC-514128726AD9}" dt="2023-02-17T22:02:37.363" v="124" actId="1076"/>
        <pc:sldMkLst>
          <pc:docMk/>
          <pc:sldMk cId="2207068073" sldId="328"/>
        </pc:sldMkLst>
        <pc:spChg chg="mod">
          <ac:chgData name="Jessica Jones" userId="S::jessica.jones@georgiancollege.ca::d7fd67f7-a65d-448e-99ae-2d17d582b34b" providerId="AD" clId="Web-{CF4E6244-49CC-DD91-DEFC-514128726AD9}" dt="2023-02-17T22:02:37.363" v="124" actId="1076"/>
          <ac:spMkLst>
            <pc:docMk/>
            <pc:sldMk cId="2207068073" sldId="328"/>
            <ac:spMk id="14" creationId="{99BC38D5-BEB5-4873-AD32-2E8E14B9A313}"/>
          </ac:spMkLst>
        </pc:spChg>
        <pc:picChg chg="mod">
          <ac:chgData name="Jessica Jones" userId="S::jessica.jones@georgiancollege.ca::d7fd67f7-a65d-448e-99ae-2d17d582b34b" providerId="AD" clId="Web-{CF4E6244-49CC-DD91-DEFC-514128726AD9}" dt="2023-02-17T22:02:34.300" v="123" actId="1076"/>
          <ac:picMkLst>
            <pc:docMk/>
            <pc:sldMk cId="2207068073" sldId="328"/>
            <ac:picMk id="31746" creationId="{146258C3-C5F2-F432-F6C4-49EA8765DC26}"/>
          </ac:picMkLst>
        </pc:picChg>
      </pc:sldChg>
      <pc:sldChg chg="modSp">
        <pc:chgData name="Jessica Jones" userId="S::jessica.jones@georgiancollege.ca::d7fd67f7-a65d-448e-99ae-2d17d582b34b" providerId="AD" clId="Web-{CF4E6244-49CC-DD91-DEFC-514128726AD9}" dt="2023-02-17T22:03:04.254" v="130" actId="20577"/>
        <pc:sldMkLst>
          <pc:docMk/>
          <pc:sldMk cId="545135724" sldId="329"/>
        </pc:sldMkLst>
        <pc:spChg chg="mod">
          <ac:chgData name="Jessica Jones" userId="S::jessica.jones@georgiancollege.ca::d7fd67f7-a65d-448e-99ae-2d17d582b34b" providerId="AD" clId="Web-{CF4E6244-49CC-DD91-DEFC-514128726AD9}" dt="2023-02-17T22:03:04.254" v="130" actId="20577"/>
          <ac:spMkLst>
            <pc:docMk/>
            <pc:sldMk cId="545135724" sldId="329"/>
            <ac:spMk id="14" creationId="{99BC38D5-BEB5-4873-AD32-2E8E14B9A313}"/>
          </ac:spMkLst>
        </pc:spChg>
      </pc:sldChg>
      <pc:sldChg chg="modSp">
        <pc:chgData name="Jessica Jones" userId="S::jessica.jones@georgiancollege.ca::d7fd67f7-a65d-448e-99ae-2d17d582b34b" providerId="AD" clId="Web-{CF4E6244-49CC-DD91-DEFC-514128726AD9}" dt="2023-02-17T22:04:05.350" v="140" actId="20577"/>
        <pc:sldMkLst>
          <pc:docMk/>
          <pc:sldMk cId="4016362956" sldId="330"/>
        </pc:sldMkLst>
        <pc:spChg chg="mod">
          <ac:chgData name="Jessica Jones" userId="S::jessica.jones@georgiancollege.ca::d7fd67f7-a65d-448e-99ae-2d17d582b34b" providerId="AD" clId="Web-{CF4E6244-49CC-DD91-DEFC-514128726AD9}" dt="2023-02-17T22:04:05.350" v="140" actId="20577"/>
          <ac:spMkLst>
            <pc:docMk/>
            <pc:sldMk cId="4016362956" sldId="330"/>
            <ac:spMk id="14" creationId="{99BC38D5-BEB5-4873-AD32-2E8E14B9A313}"/>
          </ac:spMkLst>
        </pc:spChg>
        <pc:picChg chg="mod">
          <ac:chgData name="Jessica Jones" userId="S::jessica.jones@georgiancollege.ca::d7fd67f7-a65d-448e-99ae-2d17d582b34b" providerId="AD" clId="Web-{CF4E6244-49CC-DD91-DEFC-514128726AD9}" dt="2023-02-17T22:03:32.661" v="133" actId="1076"/>
          <ac:picMkLst>
            <pc:docMk/>
            <pc:sldMk cId="4016362956" sldId="330"/>
            <ac:picMk id="33794" creationId="{F2368F79-2F65-1D3D-C3B6-41F25B6BE162}"/>
          </ac:picMkLst>
        </pc:picChg>
      </pc:sldChg>
    </pc:docChg>
  </pc:docChgLst>
  <pc:docChgLst>
    <pc:chgData name="Samantha Sullivan Sauer" userId="db6c8d62-cc93-4a4e-9e21-89806dc604a0" providerId="ADAL" clId="{F2F7EDC0-D0CD-4C6A-BCD8-CA2C0CAC1983}"/>
    <pc:docChg chg="undo custSel modSld">
      <pc:chgData name="Samantha Sullivan Sauer" userId="db6c8d62-cc93-4a4e-9e21-89806dc604a0" providerId="ADAL" clId="{F2F7EDC0-D0CD-4C6A-BCD8-CA2C0CAC1983}" dt="2023-02-20T19:04:46.810" v="322" actId="1076"/>
      <pc:docMkLst>
        <pc:docMk/>
      </pc:docMkLst>
      <pc:sldChg chg="modSp">
        <pc:chgData name="Samantha Sullivan Sauer" userId="db6c8d62-cc93-4a4e-9e21-89806dc604a0" providerId="ADAL" clId="{F2F7EDC0-D0CD-4C6A-BCD8-CA2C0CAC1983}" dt="2023-02-14T19:45:46.383" v="52" actId="13244"/>
        <pc:sldMkLst>
          <pc:docMk/>
          <pc:sldMk cId="2981079153" sldId="262"/>
        </pc:sldMkLst>
        <pc:picChg chg="mod">
          <ac:chgData name="Samantha Sullivan Sauer" userId="db6c8d62-cc93-4a4e-9e21-89806dc604a0" providerId="ADAL" clId="{F2F7EDC0-D0CD-4C6A-BCD8-CA2C0CAC1983}" dt="2023-02-14T19:45:46.383" v="52" actId="13244"/>
          <ac:picMkLst>
            <pc:docMk/>
            <pc:sldMk cId="2981079153" sldId="262"/>
            <ac:picMk id="2" creationId="{BCAD34C1-9815-ECAC-C0AC-AE0DCC9E01CD}"/>
          </ac:picMkLst>
        </pc:picChg>
      </pc:sldChg>
      <pc:sldChg chg="modSp mod">
        <pc:chgData name="Samantha Sullivan Sauer" userId="db6c8d62-cc93-4a4e-9e21-89806dc604a0" providerId="ADAL" clId="{F2F7EDC0-D0CD-4C6A-BCD8-CA2C0CAC1983}" dt="2023-02-14T21:13:46.975" v="129"/>
        <pc:sldMkLst>
          <pc:docMk/>
          <pc:sldMk cId="2153808439" sldId="263"/>
        </pc:sldMkLst>
        <pc:spChg chg="mod">
          <ac:chgData name="Samantha Sullivan Sauer" userId="db6c8d62-cc93-4a4e-9e21-89806dc604a0" providerId="ADAL" clId="{F2F7EDC0-D0CD-4C6A-BCD8-CA2C0CAC1983}" dt="2023-02-14T21:13:46.975" v="129"/>
          <ac:spMkLst>
            <pc:docMk/>
            <pc:sldMk cId="2153808439" sldId="263"/>
            <ac:spMk id="14" creationId="{99BC38D5-BEB5-4873-AD32-2E8E14B9A313}"/>
          </ac:spMkLst>
        </pc:spChg>
        <pc:picChg chg="mod">
          <ac:chgData name="Samantha Sullivan Sauer" userId="db6c8d62-cc93-4a4e-9e21-89806dc604a0" providerId="ADAL" clId="{F2F7EDC0-D0CD-4C6A-BCD8-CA2C0CAC1983}" dt="2023-02-14T19:46:41.909" v="69" actId="13244"/>
          <ac:picMkLst>
            <pc:docMk/>
            <pc:sldMk cId="2153808439" sldId="263"/>
            <ac:picMk id="19458" creationId="{6676CCF4-07BE-9C62-93FB-D63B9310383F}"/>
          </ac:picMkLst>
        </pc:picChg>
      </pc:sldChg>
      <pc:sldChg chg="modSp">
        <pc:chgData name="Samantha Sullivan Sauer" userId="db6c8d62-cc93-4a4e-9e21-89806dc604a0" providerId="ADAL" clId="{F2F7EDC0-D0CD-4C6A-BCD8-CA2C0CAC1983}" dt="2023-02-14T19:45:54.791" v="55" actId="13244"/>
        <pc:sldMkLst>
          <pc:docMk/>
          <pc:sldMk cId="3813546371" sldId="284"/>
        </pc:sldMkLst>
        <pc:picChg chg="mod">
          <ac:chgData name="Samantha Sullivan Sauer" userId="db6c8d62-cc93-4a4e-9e21-89806dc604a0" providerId="ADAL" clId="{F2F7EDC0-D0CD-4C6A-BCD8-CA2C0CAC1983}" dt="2023-02-14T19:45:54.791" v="55" actId="13244"/>
          <ac:picMkLst>
            <pc:docMk/>
            <pc:sldMk cId="3813546371" sldId="284"/>
            <ac:picMk id="4098" creationId="{5AE10508-E400-BBB1-349B-3BACB403E5EF}"/>
          </ac:picMkLst>
        </pc:picChg>
      </pc:sldChg>
      <pc:sldChg chg="addSp modSp mod">
        <pc:chgData name="Samantha Sullivan Sauer" userId="db6c8d62-cc93-4a4e-9e21-89806dc604a0" providerId="ADAL" clId="{F2F7EDC0-D0CD-4C6A-BCD8-CA2C0CAC1983}" dt="2023-02-20T19:01:24.989" v="299" actId="1076"/>
        <pc:sldMkLst>
          <pc:docMk/>
          <pc:sldMk cId="564088070" sldId="285"/>
        </pc:sldMkLst>
        <pc:spChg chg="add mod">
          <ac:chgData name="Samantha Sullivan Sauer" userId="db6c8d62-cc93-4a4e-9e21-89806dc604a0" providerId="ADAL" clId="{F2F7EDC0-D0CD-4C6A-BCD8-CA2C0CAC1983}" dt="2023-02-20T19:01:24.989" v="299" actId="1076"/>
          <ac:spMkLst>
            <pc:docMk/>
            <pc:sldMk cId="564088070" sldId="285"/>
            <ac:spMk id="3" creationId="{2B6B59EA-9126-9D96-39D4-5219610AA07B}"/>
          </ac:spMkLst>
        </pc:spChg>
        <pc:spChg chg="mod">
          <ac:chgData name="Samantha Sullivan Sauer" userId="db6c8d62-cc93-4a4e-9e21-89806dc604a0" providerId="ADAL" clId="{F2F7EDC0-D0CD-4C6A-BCD8-CA2C0CAC1983}" dt="2023-02-20T19:01:15.838" v="286" actId="1035"/>
          <ac:spMkLst>
            <pc:docMk/>
            <pc:sldMk cId="564088070" sldId="285"/>
            <ac:spMk id="13" creationId="{18F90ED2-EB94-41FE-B9D8-4361AE33D9B2}"/>
          </ac:spMkLst>
        </pc:spChg>
        <pc:graphicFrameChg chg="mod">
          <ac:chgData name="Samantha Sullivan Sauer" userId="db6c8d62-cc93-4a4e-9e21-89806dc604a0" providerId="ADAL" clId="{F2F7EDC0-D0CD-4C6A-BCD8-CA2C0CAC1983}" dt="2023-02-20T19:01:21.260" v="298" actId="1035"/>
          <ac:graphicFrameMkLst>
            <pc:docMk/>
            <pc:sldMk cId="564088070" sldId="285"/>
            <ac:graphicFrameMk id="2" creationId="{A0BC0520-7592-3511-0FCE-8E6316645EE0}"/>
          </ac:graphicFrameMkLst>
        </pc:graphicFrameChg>
      </pc:sldChg>
      <pc:sldChg chg="modSp mod">
        <pc:chgData name="Samantha Sullivan Sauer" userId="db6c8d62-cc93-4a4e-9e21-89806dc604a0" providerId="ADAL" clId="{F2F7EDC0-D0CD-4C6A-BCD8-CA2C0CAC1983}" dt="2023-02-14T21:14:13.692" v="135"/>
        <pc:sldMkLst>
          <pc:docMk/>
          <pc:sldMk cId="889223123" sldId="289"/>
        </pc:sldMkLst>
        <pc:spChg chg="mod">
          <ac:chgData name="Samantha Sullivan Sauer" userId="db6c8d62-cc93-4a4e-9e21-89806dc604a0" providerId="ADAL" clId="{F2F7EDC0-D0CD-4C6A-BCD8-CA2C0CAC1983}" dt="2023-02-14T21:14:13.692" v="135"/>
          <ac:spMkLst>
            <pc:docMk/>
            <pc:sldMk cId="889223123" sldId="289"/>
            <ac:spMk id="14" creationId="{99BC38D5-BEB5-4873-AD32-2E8E14B9A313}"/>
          </ac:spMkLst>
        </pc:spChg>
        <pc:picChg chg="mod">
          <ac:chgData name="Samantha Sullivan Sauer" userId="db6c8d62-cc93-4a4e-9e21-89806dc604a0" providerId="ADAL" clId="{F2F7EDC0-D0CD-4C6A-BCD8-CA2C0CAC1983}" dt="2023-02-14T19:46:50.747" v="72" actId="13244"/>
          <ac:picMkLst>
            <pc:docMk/>
            <pc:sldMk cId="889223123" sldId="289"/>
            <ac:picMk id="22530" creationId="{49EE473A-06DE-9337-CD26-EDCC40F6FF6D}"/>
          </ac:picMkLst>
        </pc:picChg>
      </pc:sldChg>
      <pc:sldChg chg="modSp mod">
        <pc:chgData name="Samantha Sullivan Sauer" userId="db6c8d62-cc93-4a4e-9e21-89806dc604a0" providerId="ADAL" clId="{F2F7EDC0-D0CD-4C6A-BCD8-CA2C0CAC1983}" dt="2023-02-14T21:14:31.457" v="158" actId="1076"/>
        <pc:sldMkLst>
          <pc:docMk/>
          <pc:sldMk cId="4183084914" sldId="290"/>
        </pc:sldMkLst>
        <pc:spChg chg="mod">
          <ac:chgData name="Samantha Sullivan Sauer" userId="db6c8d62-cc93-4a4e-9e21-89806dc604a0" providerId="ADAL" clId="{F2F7EDC0-D0CD-4C6A-BCD8-CA2C0CAC1983}" dt="2023-02-14T21:14:31.457" v="158" actId="1076"/>
          <ac:spMkLst>
            <pc:docMk/>
            <pc:sldMk cId="4183084914" sldId="290"/>
            <ac:spMk id="14" creationId="{99BC38D5-BEB5-4873-AD32-2E8E14B9A313}"/>
          </ac:spMkLst>
        </pc:spChg>
        <pc:picChg chg="mod">
          <ac:chgData name="Samantha Sullivan Sauer" userId="db6c8d62-cc93-4a4e-9e21-89806dc604a0" providerId="ADAL" clId="{F2F7EDC0-D0CD-4C6A-BCD8-CA2C0CAC1983}" dt="2023-02-14T21:14:24.644" v="157" actId="1035"/>
          <ac:picMkLst>
            <pc:docMk/>
            <pc:sldMk cId="4183084914" sldId="290"/>
            <ac:picMk id="23554" creationId="{38A3411A-4D72-2297-FF4E-37276CBE06BB}"/>
          </ac:picMkLst>
        </pc:picChg>
      </pc:sldChg>
      <pc:sldChg chg="modSp mod">
        <pc:chgData name="Samantha Sullivan Sauer" userId="db6c8d62-cc93-4a4e-9e21-89806dc604a0" providerId="ADAL" clId="{F2F7EDC0-D0CD-4C6A-BCD8-CA2C0CAC1983}" dt="2023-02-20T18:55:47.516" v="209" actId="962"/>
        <pc:sldMkLst>
          <pc:docMk/>
          <pc:sldMk cId="695652676" sldId="291"/>
        </pc:sldMkLst>
        <pc:spChg chg="mod">
          <ac:chgData name="Samantha Sullivan Sauer" userId="db6c8d62-cc93-4a4e-9e21-89806dc604a0" providerId="ADAL" clId="{F2F7EDC0-D0CD-4C6A-BCD8-CA2C0CAC1983}" dt="2023-02-14T21:14:58.455" v="170" actId="20577"/>
          <ac:spMkLst>
            <pc:docMk/>
            <pc:sldMk cId="695652676" sldId="291"/>
            <ac:spMk id="14" creationId="{99BC38D5-BEB5-4873-AD32-2E8E14B9A313}"/>
          </ac:spMkLst>
        </pc:spChg>
        <pc:picChg chg="mod">
          <ac:chgData name="Samantha Sullivan Sauer" userId="db6c8d62-cc93-4a4e-9e21-89806dc604a0" providerId="ADAL" clId="{F2F7EDC0-D0CD-4C6A-BCD8-CA2C0CAC1983}" dt="2023-02-20T18:55:47.516" v="209" actId="962"/>
          <ac:picMkLst>
            <pc:docMk/>
            <pc:sldMk cId="695652676" sldId="291"/>
            <ac:picMk id="25602" creationId="{864A488D-120F-914B-FEE9-09DBDE6B456A}"/>
          </ac:picMkLst>
        </pc:picChg>
      </pc:sldChg>
      <pc:sldChg chg="modSp">
        <pc:chgData name="Samantha Sullivan Sauer" userId="db6c8d62-cc93-4a4e-9e21-89806dc604a0" providerId="ADAL" clId="{F2F7EDC0-D0CD-4C6A-BCD8-CA2C0CAC1983}" dt="2023-02-14T19:47:13.064" v="79" actId="13244"/>
        <pc:sldMkLst>
          <pc:docMk/>
          <pc:sldMk cId="3982512082" sldId="292"/>
        </pc:sldMkLst>
        <pc:picChg chg="mod">
          <ac:chgData name="Samantha Sullivan Sauer" userId="db6c8d62-cc93-4a4e-9e21-89806dc604a0" providerId="ADAL" clId="{F2F7EDC0-D0CD-4C6A-BCD8-CA2C0CAC1983}" dt="2023-02-14T19:47:13.064" v="79" actId="13244"/>
          <ac:picMkLst>
            <pc:docMk/>
            <pc:sldMk cId="3982512082" sldId="292"/>
            <ac:picMk id="30722" creationId="{CC7050C8-A84F-1AFE-CCCA-0E2E613A437A}"/>
          </ac:picMkLst>
        </pc:picChg>
      </pc:sldChg>
      <pc:sldChg chg="modSp">
        <pc:chgData name="Samantha Sullivan Sauer" userId="db6c8d62-cc93-4a4e-9e21-89806dc604a0" providerId="ADAL" clId="{F2F7EDC0-D0CD-4C6A-BCD8-CA2C0CAC1983}" dt="2023-02-16T21:18:32.414" v="197" actId="962"/>
        <pc:sldMkLst>
          <pc:docMk/>
          <pc:sldMk cId="1927277579" sldId="306"/>
        </pc:sldMkLst>
        <pc:picChg chg="mod">
          <ac:chgData name="Samantha Sullivan Sauer" userId="db6c8d62-cc93-4a4e-9e21-89806dc604a0" providerId="ADAL" clId="{F2F7EDC0-D0CD-4C6A-BCD8-CA2C0CAC1983}" dt="2023-02-16T21:18:32.414" v="197" actId="962"/>
          <ac:picMkLst>
            <pc:docMk/>
            <pc:sldMk cId="1927277579" sldId="306"/>
            <ac:picMk id="2050" creationId="{4036388C-C4F2-9EA1-AD9E-B00A8DDE389E}"/>
          </ac:picMkLst>
        </pc:picChg>
      </pc:sldChg>
      <pc:sldChg chg="modSp">
        <pc:chgData name="Samantha Sullivan Sauer" userId="db6c8d62-cc93-4a4e-9e21-89806dc604a0" providerId="ADAL" clId="{F2F7EDC0-D0CD-4C6A-BCD8-CA2C0CAC1983}" dt="2023-02-14T19:45:52.198" v="54" actId="13244"/>
        <pc:sldMkLst>
          <pc:docMk/>
          <pc:sldMk cId="2734815365" sldId="307"/>
        </pc:sldMkLst>
        <pc:picChg chg="mod">
          <ac:chgData name="Samantha Sullivan Sauer" userId="db6c8d62-cc93-4a4e-9e21-89806dc604a0" providerId="ADAL" clId="{F2F7EDC0-D0CD-4C6A-BCD8-CA2C0CAC1983}" dt="2023-02-14T19:45:52.198" v="54" actId="13244"/>
          <ac:picMkLst>
            <pc:docMk/>
            <pc:sldMk cId="2734815365" sldId="307"/>
            <ac:picMk id="3074" creationId="{16B71B11-B528-2279-1119-708860FF5CBE}"/>
          </ac:picMkLst>
        </pc:picChg>
      </pc:sldChg>
      <pc:sldChg chg="modSp mod">
        <pc:chgData name="Samantha Sullivan Sauer" userId="db6c8d62-cc93-4a4e-9e21-89806dc604a0" providerId="ADAL" clId="{F2F7EDC0-D0CD-4C6A-BCD8-CA2C0CAC1983}" dt="2023-02-20T18:57:51.079" v="228" actId="6549"/>
        <pc:sldMkLst>
          <pc:docMk/>
          <pc:sldMk cId="3535722077" sldId="308"/>
        </pc:sldMkLst>
        <pc:spChg chg="mod">
          <ac:chgData name="Samantha Sullivan Sauer" userId="db6c8d62-cc93-4a4e-9e21-89806dc604a0" providerId="ADAL" clId="{F2F7EDC0-D0CD-4C6A-BCD8-CA2C0CAC1983}" dt="2023-02-20T18:57:51.079" v="228" actId="6549"/>
          <ac:spMkLst>
            <pc:docMk/>
            <pc:sldMk cId="3535722077" sldId="308"/>
            <ac:spMk id="14" creationId="{99BC38D5-BEB5-4873-AD32-2E8E14B9A313}"/>
          </ac:spMkLst>
        </pc:spChg>
        <pc:picChg chg="mod">
          <ac:chgData name="Samantha Sullivan Sauer" userId="db6c8d62-cc93-4a4e-9e21-89806dc604a0" providerId="ADAL" clId="{F2F7EDC0-D0CD-4C6A-BCD8-CA2C0CAC1983}" dt="2023-02-14T19:45:58.463" v="56" actId="13244"/>
          <ac:picMkLst>
            <pc:docMk/>
            <pc:sldMk cId="3535722077" sldId="308"/>
            <ac:picMk id="5122" creationId="{21AE9FD6-6EB2-F4A8-3B2B-8CE57CF3B4B2}"/>
          </ac:picMkLst>
        </pc:picChg>
      </pc:sldChg>
      <pc:sldChg chg="modSp mod">
        <pc:chgData name="Samantha Sullivan Sauer" userId="db6c8d62-cc93-4a4e-9e21-89806dc604a0" providerId="ADAL" clId="{F2F7EDC0-D0CD-4C6A-BCD8-CA2C0CAC1983}" dt="2023-02-20T18:58:21.310" v="258" actId="6549"/>
        <pc:sldMkLst>
          <pc:docMk/>
          <pc:sldMk cId="2512611661" sldId="309"/>
        </pc:sldMkLst>
        <pc:spChg chg="mod">
          <ac:chgData name="Samantha Sullivan Sauer" userId="db6c8d62-cc93-4a4e-9e21-89806dc604a0" providerId="ADAL" clId="{F2F7EDC0-D0CD-4C6A-BCD8-CA2C0CAC1983}" dt="2023-02-20T18:58:21.310" v="258" actId="6549"/>
          <ac:spMkLst>
            <pc:docMk/>
            <pc:sldMk cId="2512611661" sldId="309"/>
            <ac:spMk id="14" creationId="{99BC38D5-BEB5-4873-AD32-2E8E14B9A313}"/>
          </ac:spMkLst>
        </pc:spChg>
        <pc:picChg chg="mod">
          <ac:chgData name="Samantha Sullivan Sauer" userId="db6c8d62-cc93-4a4e-9e21-89806dc604a0" providerId="ADAL" clId="{F2F7EDC0-D0CD-4C6A-BCD8-CA2C0CAC1983}" dt="2023-02-14T19:46:01.184" v="57" actId="13244"/>
          <ac:picMkLst>
            <pc:docMk/>
            <pc:sldMk cId="2512611661" sldId="309"/>
            <ac:picMk id="6146" creationId="{2437961C-EFA6-D240-F30F-B526DE369A56}"/>
          </ac:picMkLst>
        </pc:picChg>
      </pc:sldChg>
      <pc:sldChg chg="modSp mod">
        <pc:chgData name="Samantha Sullivan Sauer" userId="db6c8d62-cc93-4a4e-9e21-89806dc604a0" providerId="ADAL" clId="{F2F7EDC0-D0CD-4C6A-BCD8-CA2C0CAC1983}" dt="2023-02-14T21:10:49.832" v="87" actId="255"/>
        <pc:sldMkLst>
          <pc:docMk/>
          <pc:sldMk cId="1596921185" sldId="310"/>
        </pc:sldMkLst>
        <pc:spChg chg="mod">
          <ac:chgData name="Samantha Sullivan Sauer" userId="db6c8d62-cc93-4a4e-9e21-89806dc604a0" providerId="ADAL" clId="{F2F7EDC0-D0CD-4C6A-BCD8-CA2C0CAC1983}" dt="2023-02-14T21:10:49.832" v="87" actId="255"/>
          <ac:spMkLst>
            <pc:docMk/>
            <pc:sldMk cId="1596921185" sldId="310"/>
            <ac:spMk id="14" creationId="{99BC38D5-BEB5-4873-AD32-2E8E14B9A313}"/>
          </ac:spMkLst>
        </pc:spChg>
        <pc:picChg chg="mod">
          <ac:chgData name="Samantha Sullivan Sauer" userId="db6c8d62-cc93-4a4e-9e21-89806dc604a0" providerId="ADAL" clId="{F2F7EDC0-D0CD-4C6A-BCD8-CA2C0CAC1983}" dt="2023-02-14T19:46:04.069" v="58" actId="13244"/>
          <ac:picMkLst>
            <pc:docMk/>
            <pc:sldMk cId="1596921185" sldId="310"/>
            <ac:picMk id="7170" creationId="{6FBD235B-7838-7276-6041-C93EDCFB7EAE}"/>
          </ac:picMkLst>
        </pc:picChg>
      </pc:sldChg>
      <pc:sldChg chg="modSp mod">
        <pc:chgData name="Samantha Sullivan Sauer" userId="db6c8d62-cc93-4a4e-9e21-89806dc604a0" providerId="ADAL" clId="{F2F7EDC0-D0CD-4C6A-BCD8-CA2C0CAC1983}" dt="2023-02-14T21:16:55.945" v="195" actId="403"/>
        <pc:sldMkLst>
          <pc:docMk/>
          <pc:sldMk cId="2772235210" sldId="311"/>
        </pc:sldMkLst>
        <pc:spChg chg="mod">
          <ac:chgData name="Samantha Sullivan Sauer" userId="db6c8d62-cc93-4a4e-9e21-89806dc604a0" providerId="ADAL" clId="{F2F7EDC0-D0CD-4C6A-BCD8-CA2C0CAC1983}" dt="2023-02-14T21:16:55.945" v="195" actId="403"/>
          <ac:spMkLst>
            <pc:docMk/>
            <pc:sldMk cId="2772235210" sldId="311"/>
            <ac:spMk id="14" creationId="{99BC38D5-BEB5-4873-AD32-2E8E14B9A313}"/>
          </ac:spMkLst>
        </pc:spChg>
        <pc:picChg chg="mod">
          <ac:chgData name="Samantha Sullivan Sauer" userId="db6c8d62-cc93-4a4e-9e21-89806dc604a0" providerId="ADAL" clId="{F2F7EDC0-D0CD-4C6A-BCD8-CA2C0CAC1983}" dt="2023-02-14T19:46:08.180" v="59" actId="13244"/>
          <ac:picMkLst>
            <pc:docMk/>
            <pc:sldMk cId="2772235210" sldId="311"/>
            <ac:picMk id="8194" creationId="{AE44A8DA-1F6E-854E-6013-E0E44028E98D}"/>
          </ac:picMkLst>
        </pc:picChg>
      </pc:sldChg>
      <pc:sldChg chg="modSp mod">
        <pc:chgData name="Samantha Sullivan Sauer" userId="db6c8d62-cc93-4a4e-9e21-89806dc604a0" providerId="ADAL" clId="{F2F7EDC0-D0CD-4C6A-BCD8-CA2C0CAC1983}" dt="2023-02-20T18:58:54.276" v="260" actId="20577"/>
        <pc:sldMkLst>
          <pc:docMk/>
          <pc:sldMk cId="1336398719" sldId="312"/>
        </pc:sldMkLst>
        <pc:spChg chg="mod">
          <ac:chgData name="Samantha Sullivan Sauer" userId="db6c8d62-cc93-4a4e-9e21-89806dc604a0" providerId="ADAL" clId="{F2F7EDC0-D0CD-4C6A-BCD8-CA2C0CAC1983}" dt="2023-02-20T18:58:54.276" v="260" actId="20577"/>
          <ac:spMkLst>
            <pc:docMk/>
            <pc:sldMk cId="1336398719" sldId="312"/>
            <ac:spMk id="14" creationId="{99BC38D5-BEB5-4873-AD32-2E8E14B9A313}"/>
          </ac:spMkLst>
        </pc:spChg>
        <pc:picChg chg="mod">
          <ac:chgData name="Samantha Sullivan Sauer" userId="db6c8d62-cc93-4a4e-9e21-89806dc604a0" providerId="ADAL" clId="{F2F7EDC0-D0CD-4C6A-BCD8-CA2C0CAC1983}" dt="2023-02-14T19:46:10.525" v="60" actId="13244"/>
          <ac:picMkLst>
            <pc:docMk/>
            <pc:sldMk cId="1336398719" sldId="312"/>
            <ac:picMk id="9218" creationId="{FE70EB2C-D13C-870A-5A40-E96A4689ADA0}"/>
          </ac:picMkLst>
        </pc:picChg>
      </pc:sldChg>
      <pc:sldChg chg="addSp delSp modSp mod">
        <pc:chgData name="Samantha Sullivan Sauer" userId="db6c8d62-cc93-4a4e-9e21-89806dc604a0" providerId="ADAL" clId="{F2F7EDC0-D0CD-4C6A-BCD8-CA2C0CAC1983}" dt="2023-02-20T18:54:12.651" v="201" actId="962"/>
        <pc:sldMkLst>
          <pc:docMk/>
          <pc:sldMk cId="151573299" sldId="313"/>
        </pc:sldMkLst>
        <pc:spChg chg="add del">
          <ac:chgData name="Samantha Sullivan Sauer" userId="db6c8d62-cc93-4a4e-9e21-89806dc604a0" providerId="ADAL" clId="{F2F7EDC0-D0CD-4C6A-BCD8-CA2C0CAC1983}" dt="2023-02-20T18:54:08.867" v="199" actId="22"/>
          <ac:spMkLst>
            <pc:docMk/>
            <pc:sldMk cId="151573299" sldId="313"/>
            <ac:spMk id="3" creationId="{80B23837-3E22-69B3-EC85-E5B8D67A4062}"/>
          </ac:spMkLst>
        </pc:spChg>
        <pc:picChg chg="mod">
          <ac:chgData name="Samantha Sullivan Sauer" userId="db6c8d62-cc93-4a4e-9e21-89806dc604a0" providerId="ADAL" clId="{F2F7EDC0-D0CD-4C6A-BCD8-CA2C0CAC1983}" dt="2023-02-20T18:54:12.651" v="201" actId="962"/>
          <ac:picMkLst>
            <pc:docMk/>
            <pc:sldMk cId="151573299" sldId="313"/>
            <ac:picMk id="10242" creationId="{5F1AB6EC-718C-E52E-E4BE-225035D14697}"/>
          </ac:picMkLst>
        </pc:picChg>
      </pc:sldChg>
      <pc:sldChg chg="modSp mod">
        <pc:chgData name="Samantha Sullivan Sauer" userId="db6c8d62-cc93-4a4e-9e21-89806dc604a0" providerId="ADAL" clId="{F2F7EDC0-D0CD-4C6A-BCD8-CA2C0CAC1983}" dt="2023-02-14T21:11:20.430" v="92" actId="403"/>
        <pc:sldMkLst>
          <pc:docMk/>
          <pc:sldMk cId="1587865943" sldId="314"/>
        </pc:sldMkLst>
        <pc:spChg chg="mod">
          <ac:chgData name="Samantha Sullivan Sauer" userId="db6c8d62-cc93-4a4e-9e21-89806dc604a0" providerId="ADAL" clId="{F2F7EDC0-D0CD-4C6A-BCD8-CA2C0CAC1983}" dt="2023-02-14T21:11:20.430" v="92" actId="403"/>
          <ac:spMkLst>
            <pc:docMk/>
            <pc:sldMk cId="1587865943" sldId="314"/>
            <ac:spMk id="14" creationId="{99BC38D5-BEB5-4873-AD32-2E8E14B9A313}"/>
          </ac:spMkLst>
        </pc:spChg>
        <pc:picChg chg="mod">
          <ac:chgData name="Samantha Sullivan Sauer" userId="db6c8d62-cc93-4a4e-9e21-89806dc604a0" providerId="ADAL" clId="{F2F7EDC0-D0CD-4C6A-BCD8-CA2C0CAC1983}" dt="2023-02-14T19:46:16.388" v="62" actId="13244"/>
          <ac:picMkLst>
            <pc:docMk/>
            <pc:sldMk cId="1587865943" sldId="314"/>
            <ac:picMk id="11266" creationId="{B8296B1C-32A2-B3CE-D2D3-6A519F48B745}"/>
          </ac:picMkLst>
        </pc:picChg>
      </pc:sldChg>
      <pc:sldChg chg="modSp mod">
        <pc:chgData name="Samantha Sullivan Sauer" userId="db6c8d62-cc93-4a4e-9e21-89806dc604a0" providerId="ADAL" clId="{F2F7EDC0-D0CD-4C6A-BCD8-CA2C0CAC1983}" dt="2023-02-14T21:12:17.063" v="107" actId="255"/>
        <pc:sldMkLst>
          <pc:docMk/>
          <pc:sldMk cId="1475429697" sldId="315"/>
        </pc:sldMkLst>
        <pc:spChg chg="mod">
          <ac:chgData name="Samantha Sullivan Sauer" userId="db6c8d62-cc93-4a4e-9e21-89806dc604a0" providerId="ADAL" clId="{F2F7EDC0-D0CD-4C6A-BCD8-CA2C0CAC1983}" dt="2023-02-14T21:12:17.063" v="107" actId="255"/>
          <ac:spMkLst>
            <pc:docMk/>
            <pc:sldMk cId="1475429697" sldId="315"/>
            <ac:spMk id="14" creationId="{99BC38D5-BEB5-4873-AD32-2E8E14B9A313}"/>
          </ac:spMkLst>
        </pc:spChg>
        <pc:picChg chg="mod">
          <ac:chgData name="Samantha Sullivan Sauer" userId="db6c8d62-cc93-4a4e-9e21-89806dc604a0" providerId="ADAL" clId="{F2F7EDC0-D0CD-4C6A-BCD8-CA2C0CAC1983}" dt="2023-02-14T19:46:23.680" v="63" actId="13244"/>
          <ac:picMkLst>
            <pc:docMk/>
            <pc:sldMk cId="1475429697" sldId="315"/>
            <ac:picMk id="12290" creationId="{131822C0-EE2A-FE9D-5852-2B7248B92B95}"/>
          </ac:picMkLst>
        </pc:picChg>
      </pc:sldChg>
      <pc:sldChg chg="modSp mod">
        <pc:chgData name="Samantha Sullivan Sauer" userId="db6c8d62-cc93-4a4e-9e21-89806dc604a0" providerId="ADAL" clId="{F2F7EDC0-D0CD-4C6A-BCD8-CA2C0CAC1983}" dt="2023-02-14T21:12:27.368" v="110" actId="403"/>
        <pc:sldMkLst>
          <pc:docMk/>
          <pc:sldMk cId="3723815408" sldId="316"/>
        </pc:sldMkLst>
        <pc:spChg chg="mod">
          <ac:chgData name="Samantha Sullivan Sauer" userId="db6c8d62-cc93-4a4e-9e21-89806dc604a0" providerId="ADAL" clId="{F2F7EDC0-D0CD-4C6A-BCD8-CA2C0CAC1983}" dt="2023-02-14T21:12:27.368" v="110" actId="403"/>
          <ac:spMkLst>
            <pc:docMk/>
            <pc:sldMk cId="3723815408" sldId="316"/>
            <ac:spMk id="14" creationId="{99BC38D5-BEB5-4873-AD32-2E8E14B9A313}"/>
          </ac:spMkLst>
        </pc:spChg>
        <pc:picChg chg="mod">
          <ac:chgData name="Samantha Sullivan Sauer" userId="db6c8d62-cc93-4a4e-9e21-89806dc604a0" providerId="ADAL" clId="{F2F7EDC0-D0CD-4C6A-BCD8-CA2C0CAC1983}" dt="2023-02-14T19:46:26.844" v="64" actId="13244"/>
          <ac:picMkLst>
            <pc:docMk/>
            <pc:sldMk cId="3723815408" sldId="316"/>
            <ac:picMk id="13314" creationId="{5CA655B1-A9F5-0E05-C892-F539F3E848C9}"/>
          </ac:picMkLst>
        </pc:picChg>
      </pc:sldChg>
      <pc:sldChg chg="modSp mod">
        <pc:chgData name="Samantha Sullivan Sauer" userId="db6c8d62-cc93-4a4e-9e21-89806dc604a0" providerId="ADAL" clId="{F2F7EDC0-D0CD-4C6A-BCD8-CA2C0CAC1983}" dt="2023-02-20T19:00:08.404" v="273" actId="6549"/>
        <pc:sldMkLst>
          <pc:docMk/>
          <pc:sldMk cId="3993486314" sldId="317"/>
        </pc:sldMkLst>
        <pc:spChg chg="mod">
          <ac:chgData name="Samantha Sullivan Sauer" userId="db6c8d62-cc93-4a4e-9e21-89806dc604a0" providerId="ADAL" clId="{F2F7EDC0-D0CD-4C6A-BCD8-CA2C0CAC1983}" dt="2023-02-20T19:00:08.404" v="273" actId="6549"/>
          <ac:spMkLst>
            <pc:docMk/>
            <pc:sldMk cId="3993486314" sldId="317"/>
            <ac:spMk id="14" creationId="{99BC38D5-BEB5-4873-AD32-2E8E14B9A313}"/>
          </ac:spMkLst>
        </pc:spChg>
        <pc:picChg chg="mod">
          <ac:chgData name="Samantha Sullivan Sauer" userId="db6c8d62-cc93-4a4e-9e21-89806dc604a0" providerId="ADAL" clId="{F2F7EDC0-D0CD-4C6A-BCD8-CA2C0CAC1983}" dt="2023-02-20T18:54:37.038" v="203" actId="962"/>
          <ac:picMkLst>
            <pc:docMk/>
            <pc:sldMk cId="3993486314" sldId="317"/>
            <ac:picMk id="14338" creationId="{AEE30118-4764-8DD9-1BA2-7CBADE86B32A}"/>
          </ac:picMkLst>
        </pc:picChg>
      </pc:sldChg>
      <pc:sldChg chg="modSp mod">
        <pc:chgData name="Samantha Sullivan Sauer" userId="db6c8d62-cc93-4a4e-9e21-89806dc604a0" providerId="ADAL" clId="{F2F7EDC0-D0CD-4C6A-BCD8-CA2C0CAC1983}" dt="2023-02-14T21:16:41.420" v="194" actId="13926"/>
        <pc:sldMkLst>
          <pc:docMk/>
          <pc:sldMk cId="2500298140" sldId="318"/>
        </pc:sldMkLst>
        <pc:spChg chg="mod">
          <ac:chgData name="Samantha Sullivan Sauer" userId="db6c8d62-cc93-4a4e-9e21-89806dc604a0" providerId="ADAL" clId="{F2F7EDC0-D0CD-4C6A-BCD8-CA2C0CAC1983}" dt="2023-02-14T21:16:41.420" v="194" actId="13926"/>
          <ac:spMkLst>
            <pc:docMk/>
            <pc:sldMk cId="2500298140" sldId="318"/>
            <ac:spMk id="14" creationId="{99BC38D5-BEB5-4873-AD32-2E8E14B9A313}"/>
          </ac:spMkLst>
        </pc:spChg>
        <pc:picChg chg="mod">
          <ac:chgData name="Samantha Sullivan Sauer" userId="db6c8d62-cc93-4a4e-9e21-89806dc604a0" providerId="ADAL" clId="{F2F7EDC0-D0CD-4C6A-BCD8-CA2C0CAC1983}" dt="2023-02-14T19:46:32.339" v="66" actId="13244"/>
          <ac:picMkLst>
            <pc:docMk/>
            <pc:sldMk cId="2500298140" sldId="318"/>
            <ac:picMk id="15362" creationId="{287326A9-9A83-D496-F06B-67A1F4D4FE2D}"/>
          </ac:picMkLst>
        </pc:picChg>
      </pc:sldChg>
      <pc:sldChg chg="modSp mod">
        <pc:chgData name="Samantha Sullivan Sauer" userId="db6c8d62-cc93-4a4e-9e21-89806dc604a0" providerId="ADAL" clId="{F2F7EDC0-D0CD-4C6A-BCD8-CA2C0CAC1983}" dt="2023-02-20T19:01:52.622" v="312" actId="6549"/>
        <pc:sldMkLst>
          <pc:docMk/>
          <pc:sldMk cId="2292913121" sldId="319"/>
        </pc:sldMkLst>
        <pc:spChg chg="mod">
          <ac:chgData name="Samantha Sullivan Sauer" userId="db6c8d62-cc93-4a4e-9e21-89806dc604a0" providerId="ADAL" clId="{F2F7EDC0-D0CD-4C6A-BCD8-CA2C0CAC1983}" dt="2023-02-20T19:01:52.622" v="312" actId="6549"/>
          <ac:spMkLst>
            <pc:docMk/>
            <pc:sldMk cId="2292913121" sldId="319"/>
            <ac:spMk id="14" creationId="{99BC38D5-BEB5-4873-AD32-2E8E14B9A313}"/>
          </ac:spMkLst>
        </pc:spChg>
        <pc:picChg chg="mod">
          <ac:chgData name="Samantha Sullivan Sauer" userId="db6c8d62-cc93-4a4e-9e21-89806dc604a0" providerId="ADAL" clId="{F2F7EDC0-D0CD-4C6A-BCD8-CA2C0CAC1983}" dt="2023-02-20T18:54:55.881" v="205" actId="962"/>
          <ac:picMkLst>
            <pc:docMk/>
            <pc:sldMk cId="2292913121" sldId="319"/>
            <ac:picMk id="17410" creationId="{122C5F80-3E55-4FC4-FBC6-C5F6F746F171}"/>
          </ac:picMkLst>
        </pc:picChg>
      </pc:sldChg>
      <pc:sldChg chg="modSp">
        <pc:chgData name="Samantha Sullivan Sauer" userId="db6c8d62-cc93-4a4e-9e21-89806dc604a0" providerId="ADAL" clId="{F2F7EDC0-D0CD-4C6A-BCD8-CA2C0CAC1983}" dt="2023-02-20T18:55:15.007" v="207" actId="962"/>
        <pc:sldMkLst>
          <pc:docMk/>
          <pc:sldMk cId="1461416699" sldId="320"/>
        </pc:sldMkLst>
        <pc:picChg chg="mod">
          <ac:chgData name="Samantha Sullivan Sauer" userId="db6c8d62-cc93-4a4e-9e21-89806dc604a0" providerId="ADAL" clId="{F2F7EDC0-D0CD-4C6A-BCD8-CA2C0CAC1983}" dt="2023-02-20T18:55:15.007" v="207" actId="962"/>
          <ac:picMkLst>
            <pc:docMk/>
            <pc:sldMk cId="1461416699" sldId="320"/>
            <ac:picMk id="18434" creationId="{33E0C3C8-4599-AE0A-DFC4-2A3B59B23537}"/>
          </ac:picMkLst>
        </pc:picChg>
      </pc:sldChg>
      <pc:sldChg chg="modSp mod">
        <pc:chgData name="Samantha Sullivan Sauer" userId="db6c8d62-cc93-4a4e-9e21-89806dc604a0" providerId="ADAL" clId="{F2F7EDC0-D0CD-4C6A-BCD8-CA2C0CAC1983}" dt="2023-02-14T21:13:50.513" v="131"/>
        <pc:sldMkLst>
          <pc:docMk/>
          <pc:sldMk cId="559833133" sldId="321"/>
        </pc:sldMkLst>
        <pc:spChg chg="mod">
          <ac:chgData name="Samantha Sullivan Sauer" userId="db6c8d62-cc93-4a4e-9e21-89806dc604a0" providerId="ADAL" clId="{F2F7EDC0-D0CD-4C6A-BCD8-CA2C0CAC1983}" dt="2023-02-14T21:13:50.513" v="131"/>
          <ac:spMkLst>
            <pc:docMk/>
            <pc:sldMk cId="559833133" sldId="321"/>
            <ac:spMk id="14" creationId="{99BC38D5-BEB5-4873-AD32-2E8E14B9A313}"/>
          </ac:spMkLst>
        </pc:spChg>
        <pc:picChg chg="mod">
          <ac:chgData name="Samantha Sullivan Sauer" userId="db6c8d62-cc93-4a4e-9e21-89806dc604a0" providerId="ADAL" clId="{F2F7EDC0-D0CD-4C6A-BCD8-CA2C0CAC1983}" dt="2023-02-14T19:46:44.706" v="70" actId="13244"/>
          <ac:picMkLst>
            <pc:docMk/>
            <pc:sldMk cId="559833133" sldId="321"/>
            <ac:picMk id="20482" creationId="{53574581-4FD2-7EE6-C589-8431D37D3A1B}"/>
          </ac:picMkLst>
        </pc:picChg>
      </pc:sldChg>
      <pc:sldChg chg="modSp mod">
        <pc:chgData name="Samantha Sullivan Sauer" userId="db6c8d62-cc93-4a4e-9e21-89806dc604a0" providerId="ADAL" clId="{F2F7EDC0-D0CD-4C6A-BCD8-CA2C0CAC1983}" dt="2023-02-14T21:14:10.099" v="133"/>
        <pc:sldMkLst>
          <pc:docMk/>
          <pc:sldMk cId="151925688" sldId="322"/>
        </pc:sldMkLst>
        <pc:spChg chg="mod">
          <ac:chgData name="Samantha Sullivan Sauer" userId="db6c8d62-cc93-4a4e-9e21-89806dc604a0" providerId="ADAL" clId="{F2F7EDC0-D0CD-4C6A-BCD8-CA2C0CAC1983}" dt="2023-02-14T21:14:10.099" v="133"/>
          <ac:spMkLst>
            <pc:docMk/>
            <pc:sldMk cId="151925688" sldId="322"/>
            <ac:spMk id="14" creationId="{99BC38D5-BEB5-4873-AD32-2E8E14B9A313}"/>
          </ac:spMkLst>
        </pc:spChg>
        <pc:picChg chg="mod">
          <ac:chgData name="Samantha Sullivan Sauer" userId="db6c8d62-cc93-4a4e-9e21-89806dc604a0" providerId="ADAL" clId="{F2F7EDC0-D0CD-4C6A-BCD8-CA2C0CAC1983}" dt="2023-02-14T19:46:47.474" v="71" actId="13244"/>
          <ac:picMkLst>
            <pc:docMk/>
            <pc:sldMk cId="151925688" sldId="322"/>
            <ac:picMk id="21506" creationId="{B98E3964-5C45-12C7-DD61-F795B1F1BD3B}"/>
          </ac:picMkLst>
        </pc:picChg>
      </pc:sldChg>
      <pc:sldChg chg="modSp mod">
        <pc:chgData name="Samantha Sullivan Sauer" userId="db6c8d62-cc93-4a4e-9e21-89806dc604a0" providerId="ADAL" clId="{F2F7EDC0-D0CD-4C6A-BCD8-CA2C0CAC1983}" dt="2023-02-14T21:14:42.311" v="163" actId="20577"/>
        <pc:sldMkLst>
          <pc:docMk/>
          <pc:sldMk cId="2890762600" sldId="323"/>
        </pc:sldMkLst>
        <pc:spChg chg="mod">
          <ac:chgData name="Samantha Sullivan Sauer" userId="db6c8d62-cc93-4a4e-9e21-89806dc604a0" providerId="ADAL" clId="{F2F7EDC0-D0CD-4C6A-BCD8-CA2C0CAC1983}" dt="2023-02-14T21:14:42.311" v="163" actId="20577"/>
          <ac:spMkLst>
            <pc:docMk/>
            <pc:sldMk cId="2890762600" sldId="323"/>
            <ac:spMk id="14" creationId="{99BC38D5-BEB5-4873-AD32-2E8E14B9A313}"/>
          </ac:spMkLst>
        </pc:spChg>
        <pc:picChg chg="mod">
          <ac:chgData name="Samantha Sullivan Sauer" userId="db6c8d62-cc93-4a4e-9e21-89806dc604a0" providerId="ADAL" clId="{F2F7EDC0-D0CD-4C6A-BCD8-CA2C0CAC1983}" dt="2023-02-14T19:46:57.580" v="74" actId="13244"/>
          <ac:picMkLst>
            <pc:docMk/>
            <pc:sldMk cId="2890762600" sldId="323"/>
            <ac:picMk id="24578" creationId="{ED9B6A94-3C26-A95A-C849-D12077D57A83}"/>
          </ac:picMkLst>
        </pc:picChg>
      </pc:sldChg>
      <pc:sldChg chg="modSp mod">
        <pc:chgData name="Samantha Sullivan Sauer" userId="db6c8d62-cc93-4a4e-9e21-89806dc604a0" providerId="ADAL" clId="{F2F7EDC0-D0CD-4C6A-BCD8-CA2C0CAC1983}" dt="2023-02-20T18:56:13.846" v="211" actId="962"/>
        <pc:sldMkLst>
          <pc:docMk/>
          <pc:sldMk cId="772044355" sldId="324"/>
        </pc:sldMkLst>
        <pc:spChg chg="mod">
          <ac:chgData name="Samantha Sullivan Sauer" userId="db6c8d62-cc93-4a4e-9e21-89806dc604a0" providerId="ADAL" clId="{F2F7EDC0-D0CD-4C6A-BCD8-CA2C0CAC1983}" dt="2023-02-14T21:15:11.667" v="174" actId="14100"/>
          <ac:spMkLst>
            <pc:docMk/>
            <pc:sldMk cId="772044355" sldId="324"/>
            <ac:spMk id="14" creationId="{99BC38D5-BEB5-4873-AD32-2E8E14B9A313}"/>
          </ac:spMkLst>
        </pc:spChg>
        <pc:picChg chg="mod">
          <ac:chgData name="Samantha Sullivan Sauer" userId="db6c8d62-cc93-4a4e-9e21-89806dc604a0" providerId="ADAL" clId="{F2F7EDC0-D0CD-4C6A-BCD8-CA2C0CAC1983}" dt="2023-02-20T18:56:13.846" v="211" actId="962"/>
          <ac:picMkLst>
            <pc:docMk/>
            <pc:sldMk cId="772044355" sldId="324"/>
            <ac:picMk id="26626" creationId="{BC68F4FD-3625-4167-F1FE-B8D029D0AD21}"/>
          </ac:picMkLst>
        </pc:picChg>
      </pc:sldChg>
      <pc:sldChg chg="modSp">
        <pc:chgData name="Samantha Sullivan Sauer" userId="db6c8d62-cc93-4a4e-9e21-89806dc604a0" providerId="ADAL" clId="{F2F7EDC0-D0CD-4C6A-BCD8-CA2C0CAC1983}" dt="2023-02-20T18:56:34.446" v="213" actId="962"/>
        <pc:sldMkLst>
          <pc:docMk/>
          <pc:sldMk cId="3798902882" sldId="325"/>
        </pc:sldMkLst>
        <pc:picChg chg="mod">
          <ac:chgData name="Samantha Sullivan Sauer" userId="db6c8d62-cc93-4a4e-9e21-89806dc604a0" providerId="ADAL" clId="{F2F7EDC0-D0CD-4C6A-BCD8-CA2C0CAC1983}" dt="2023-02-20T18:56:34.446" v="213" actId="962"/>
          <ac:picMkLst>
            <pc:docMk/>
            <pc:sldMk cId="3798902882" sldId="325"/>
            <ac:picMk id="27650" creationId="{819C148D-03F4-22A4-F858-20B2A15DB33B}"/>
          </ac:picMkLst>
        </pc:picChg>
      </pc:sldChg>
      <pc:sldChg chg="modSp mod">
        <pc:chgData name="Samantha Sullivan Sauer" userId="db6c8d62-cc93-4a4e-9e21-89806dc604a0" providerId="ADAL" clId="{F2F7EDC0-D0CD-4C6A-BCD8-CA2C0CAC1983}" dt="2023-02-20T19:03:41.930" v="319" actId="6549"/>
        <pc:sldMkLst>
          <pc:docMk/>
          <pc:sldMk cId="814814194" sldId="326"/>
        </pc:sldMkLst>
        <pc:spChg chg="mod">
          <ac:chgData name="Samantha Sullivan Sauer" userId="db6c8d62-cc93-4a4e-9e21-89806dc604a0" providerId="ADAL" clId="{F2F7EDC0-D0CD-4C6A-BCD8-CA2C0CAC1983}" dt="2023-02-20T19:03:41.930" v="319" actId="6549"/>
          <ac:spMkLst>
            <pc:docMk/>
            <pc:sldMk cId="814814194" sldId="326"/>
            <ac:spMk id="14" creationId="{99BC38D5-BEB5-4873-AD32-2E8E14B9A313}"/>
          </ac:spMkLst>
        </pc:spChg>
        <pc:picChg chg="mod">
          <ac:chgData name="Samantha Sullivan Sauer" userId="db6c8d62-cc93-4a4e-9e21-89806dc604a0" providerId="ADAL" clId="{F2F7EDC0-D0CD-4C6A-BCD8-CA2C0CAC1983}" dt="2023-02-14T19:47:09.448" v="78" actId="13244"/>
          <ac:picMkLst>
            <pc:docMk/>
            <pc:sldMk cId="814814194" sldId="326"/>
            <ac:picMk id="28674" creationId="{C3EAF8D6-530E-3050-979F-F88B0A74CD92}"/>
          </ac:picMkLst>
        </pc:picChg>
      </pc:sldChg>
      <pc:sldChg chg="addSp modSp mod">
        <pc:chgData name="Samantha Sullivan Sauer" userId="db6c8d62-cc93-4a4e-9e21-89806dc604a0" providerId="ADAL" clId="{F2F7EDC0-D0CD-4C6A-BCD8-CA2C0CAC1983}" dt="2023-02-20T19:04:46.810" v="322" actId="1076"/>
        <pc:sldMkLst>
          <pc:docMk/>
          <pc:sldMk cId="3242960861" sldId="327"/>
        </pc:sldMkLst>
        <pc:spChg chg="add mod">
          <ac:chgData name="Samantha Sullivan Sauer" userId="db6c8d62-cc93-4a4e-9e21-89806dc604a0" providerId="ADAL" clId="{F2F7EDC0-D0CD-4C6A-BCD8-CA2C0CAC1983}" dt="2023-02-20T19:04:46.810" v="322" actId="1076"/>
          <ac:spMkLst>
            <pc:docMk/>
            <pc:sldMk cId="3242960861" sldId="327"/>
            <ac:spMk id="2" creationId="{1371163B-14AA-CA74-BA03-C82A0DAE0CBE}"/>
          </ac:spMkLst>
        </pc:spChg>
        <pc:graphicFrameChg chg="modGraphic">
          <ac:chgData name="Samantha Sullivan Sauer" userId="db6c8d62-cc93-4a4e-9e21-89806dc604a0" providerId="ADAL" clId="{F2F7EDC0-D0CD-4C6A-BCD8-CA2C0CAC1983}" dt="2023-02-14T19:09:09.161" v="51" actId="58"/>
          <ac:graphicFrameMkLst>
            <pc:docMk/>
            <pc:sldMk cId="3242960861" sldId="327"/>
            <ac:graphicFrameMk id="3" creationId="{CB81906A-602B-BEC2-6E5A-E1C7094A0BCD}"/>
          </ac:graphicFrameMkLst>
        </pc:graphicFrameChg>
      </pc:sldChg>
      <pc:sldChg chg="modSp">
        <pc:chgData name="Samantha Sullivan Sauer" userId="db6c8d62-cc93-4a4e-9e21-89806dc604a0" providerId="ADAL" clId="{F2F7EDC0-D0CD-4C6A-BCD8-CA2C0CAC1983}" dt="2023-02-14T19:47:16.796" v="80" actId="13244"/>
        <pc:sldMkLst>
          <pc:docMk/>
          <pc:sldMk cId="2207068073" sldId="328"/>
        </pc:sldMkLst>
        <pc:picChg chg="mod">
          <ac:chgData name="Samantha Sullivan Sauer" userId="db6c8d62-cc93-4a4e-9e21-89806dc604a0" providerId="ADAL" clId="{F2F7EDC0-D0CD-4C6A-BCD8-CA2C0CAC1983}" dt="2023-02-14T19:47:16.796" v="80" actId="13244"/>
          <ac:picMkLst>
            <pc:docMk/>
            <pc:sldMk cId="2207068073" sldId="328"/>
            <ac:picMk id="31746" creationId="{146258C3-C5F2-F432-F6C4-49EA8765DC26}"/>
          </ac:picMkLst>
        </pc:picChg>
      </pc:sldChg>
      <pc:sldChg chg="modSp mod">
        <pc:chgData name="Samantha Sullivan Sauer" userId="db6c8d62-cc93-4a4e-9e21-89806dc604a0" providerId="ADAL" clId="{F2F7EDC0-D0CD-4C6A-BCD8-CA2C0CAC1983}" dt="2023-02-20T18:57:01.341" v="215" actId="962"/>
        <pc:sldMkLst>
          <pc:docMk/>
          <pc:sldMk cId="545135724" sldId="329"/>
        </pc:sldMkLst>
        <pc:spChg chg="mod">
          <ac:chgData name="Samantha Sullivan Sauer" userId="db6c8d62-cc93-4a4e-9e21-89806dc604a0" providerId="ADAL" clId="{F2F7EDC0-D0CD-4C6A-BCD8-CA2C0CAC1983}" dt="2023-02-14T21:16:01.576" v="176"/>
          <ac:spMkLst>
            <pc:docMk/>
            <pc:sldMk cId="545135724" sldId="329"/>
            <ac:spMk id="14" creationId="{99BC38D5-BEB5-4873-AD32-2E8E14B9A313}"/>
          </ac:spMkLst>
        </pc:spChg>
        <pc:picChg chg="mod">
          <ac:chgData name="Samantha Sullivan Sauer" userId="db6c8d62-cc93-4a4e-9e21-89806dc604a0" providerId="ADAL" clId="{F2F7EDC0-D0CD-4C6A-BCD8-CA2C0CAC1983}" dt="2023-02-20T18:57:01.341" v="215" actId="962"/>
          <ac:picMkLst>
            <pc:docMk/>
            <pc:sldMk cId="545135724" sldId="329"/>
            <ac:picMk id="32770" creationId="{36B85F5D-80FF-BBA6-AF77-53F5D3C3BDF2}"/>
          </ac:picMkLst>
        </pc:picChg>
      </pc:sldChg>
      <pc:sldChg chg="modSp mod">
        <pc:chgData name="Samantha Sullivan Sauer" userId="db6c8d62-cc93-4a4e-9e21-89806dc604a0" providerId="ADAL" clId="{F2F7EDC0-D0CD-4C6A-BCD8-CA2C0CAC1983}" dt="2023-02-14T21:16:05.090" v="178"/>
        <pc:sldMkLst>
          <pc:docMk/>
          <pc:sldMk cId="4016362956" sldId="330"/>
        </pc:sldMkLst>
        <pc:spChg chg="mod">
          <ac:chgData name="Samantha Sullivan Sauer" userId="db6c8d62-cc93-4a4e-9e21-89806dc604a0" providerId="ADAL" clId="{F2F7EDC0-D0CD-4C6A-BCD8-CA2C0CAC1983}" dt="2023-02-14T21:16:05.090" v="178"/>
          <ac:spMkLst>
            <pc:docMk/>
            <pc:sldMk cId="4016362956" sldId="330"/>
            <ac:spMk id="14" creationId="{99BC38D5-BEB5-4873-AD32-2E8E14B9A313}"/>
          </ac:spMkLst>
        </pc:spChg>
        <pc:picChg chg="mod">
          <ac:chgData name="Samantha Sullivan Sauer" userId="db6c8d62-cc93-4a4e-9e21-89806dc604a0" providerId="ADAL" clId="{F2F7EDC0-D0CD-4C6A-BCD8-CA2C0CAC1983}" dt="2023-02-14T19:47:23.508" v="82" actId="13244"/>
          <ac:picMkLst>
            <pc:docMk/>
            <pc:sldMk cId="4016362956" sldId="330"/>
            <ac:picMk id="33794" creationId="{F2368F79-2F65-1D3D-C3B6-41F25B6BE162}"/>
          </ac:picMkLst>
        </pc:picChg>
      </pc:sldChg>
    </pc:docChg>
  </pc:docChgLst>
  <pc:docChgLst>
    <pc:chgData name="dmccuaig@conestogac.on.ca" userId="S::urn:spo:guest#dmccuaig@conestogac.on.ca::" providerId="AD" clId="Web-{230479E4-EECC-6097-0541-20E401E34875}"/>
    <pc:docChg chg="modSld">
      <pc:chgData name="dmccuaig@conestogac.on.ca" userId="S::urn:spo:guest#dmccuaig@conestogac.on.ca::" providerId="AD" clId="Web-{230479E4-EECC-6097-0541-20E401E34875}" dt="2023-02-19T23:36:21.350" v="24"/>
      <pc:docMkLst>
        <pc:docMk/>
      </pc:docMkLst>
      <pc:sldChg chg="modSp">
        <pc:chgData name="dmccuaig@conestogac.on.ca" userId="S::urn:spo:guest#dmccuaig@conestogac.on.ca::" providerId="AD" clId="Web-{230479E4-EECC-6097-0541-20E401E34875}" dt="2023-02-19T23:33:14.547" v="13"/>
        <pc:sldMkLst>
          <pc:docMk/>
          <pc:sldMk cId="4183084914" sldId="290"/>
        </pc:sldMkLst>
        <pc:picChg chg="mod">
          <ac:chgData name="dmccuaig@conestogac.on.ca" userId="S::urn:spo:guest#dmccuaig@conestogac.on.ca::" providerId="AD" clId="Web-{230479E4-EECC-6097-0541-20E401E34875}" dt="2023-02-19T23:33:14.547" v="13"/>
          <ac:picMkLst>
            <pc:docMk/>
            <pc:sldMk cId="4183084914" sldId="290"/>
            <ac:picMk id="23554" creationId="{38A3411A-4D72-2297-FF4E-37276CBE06BB}"/>
          </ac:picMkLst>
        </pc:picChg>
      </pc:sldChg>
      <pc:sldChg chg="modSp">
        <pc:chgData name="dmccuaig@conestogac.on.ca" userId="S::urn:spo:guest#dmccuaig@conestogac.on.ca::" providerId="AD" clId="Web-{230479E4-EECC-6097-0541-20E401E34875}" dt="2023-02-19T23:34:17.706" v="15"/>
        <pc:sldMkLst>
          <pc:docMk/>
          <pc:sldMk cId="695652676" sldId="291"/>
        </pc:sldMkLst>
        <pc:picChg chg="mod">
          <ac:chgData name="dmccuaig@conestogac.on.ca" userId="S::urn:spo:guest#dmccuaig@conestogac.on.ca::" providerId="AD" clId="Web-{230479E4-EECC-6097-0541-20E401E34875}" dt="2023-02-19T23:34:17.706" v="15"/>
          <ac:picMkLst>
            <pc:docMk/>
            <pc:sldMk cId="695652676" sldId="291"/>
            <ac:picMk id="25602" creationId="{864A488D-120F-914B-FEE9-09DBDE6B456A}"/>
          </ac:picMkLst>
        </pc:picChg>
      </pc:sldChg>
      <pc:sldChg chg="modSp">
        <pc:chgData name="dmccuaig@conestogac.on.ca" userId="S::urn:spo:guest#dmccuaig@conestogac.on.ca::" providerId="AD" clId="Web-{230479E4-EECC-6097-0541-20E401E34875}" dt="2023-02-19T23:35:09.879" v="20"/>
        <pc:sldMkLst>
          <pc:docMk/>
          <pc:sldMk cId="3982512082" sldId="292"/>
        </pc:sldMkLst>
        <pc:picChg chg="mod">
          <ac:chgData name="dmccuaig@conestogac.on.ca" userId="S::urn:spo:guest#dmccuaig@conestogac.on.ca::" providerId="AD" clId="Web-{230479E4-EECC-6097-0541-20E401E34875}" dt="2023-02-19T23:35:09.879" v="20"/>
          <ac:picMkLst>
            <pc:docMk/>
            <pc:sldMk cId="3982512082" sldId="292"/>
            <ac:picMk id="30722" creationId="{CC7050C8-A84F-1AFE-CCCA-0E2E613A437A}"/>
          </ac:picMkLst>
        </pc:picChg>
      </pc:sldChg>
      <pc:sldChg chg="modSp">
        <pc:chgData name="dmccuaig@conestogac.on.ca" userId="S::urn:spo:guest#dmccuaig@conestogac.on.ca::" providerId="AD" clId="Web-{230479E4-EECC-6097-0541-20E401E34875}" dt="2023-02-19T23:29:15.041" v="0"/>
        <pc:sldMkLst>
          <pc:docMk/>
          <pc:sldMk cId="1336398719" sldId="312"/>
        </pc:sldMkLst>
        <pc:picChg chg="mod">
          <ac:chgData name="dmccuaig@conestogac.on.ca" userId="S::urn:spo:guest#dmccuaig@conestogac.on.ca::" providerId="AD" clId="Web-{230479E4-EECC-6097-0541-20E401E34875}" dt="2023-02-19T23:29:15.041" v="0"/>
          <ac:picMkLst>
            <pc:docMk/>
            <pc:sldMk cId="1336398719" sldId="312"/>
            <ac:picMk id="9218" creationId="{FE70EB2C-D13C-870A-5A40-E96A4689ADA0}"/>
          </ac:picMkLst>
        </pc:picChg>
      </pc:sldChg>
      <pc:sldChg chg="modSp">
        <pc:chgData name="dmccuaig@conestogac.on.ca" userId="S::urn:spo:guest#dmccuaig@conestogac.on.ca::" providerId="AD" clId="Web-{230479E4-EECC-6097-0541-20E401E34875}" dt="2023-02-19T23:30:39.262" v="2"/>
        <pc:sldMkLst>
          <pc:docMk/>
          <pc:sldMk cId="151573299" sldId="313"/>
        </pc:sldMkLst>
        <pc:picChg chg="mod">
          <ac:chgData name="dmccuaig@conestogac.on.ca" userId="S::urn:spo:guest#dmccuaig@conestogac.on.ca::" providerId="AD" clId="Web-{230479E4-EECC-6097-0541-20E401E34875}" dt="2023-02-19T23:30:39.262" v="2"/>
          <ac:picMkLst>
            <pc:docMk/>
            <pc:sldMk cId="151573299" sldId="313"/>
            <ac:picMk id="10242" creationId="{5F1AB6EC-718C-E52E-E4BE-225035D14697}"/>
          </ac:picMkLst>
        </pc:picChg>
      </pc:sldChg>
      <pc:sldChg chg="modSp">
        <pc:chgData name="dmccuaig@conestogac.on.ca" userId="S::urn:spo:guest#dmccuaig@conestogac.on.ca::" providerId="AD" clId="Web-{230479E4-EECC-6097-0541-20E401E34875}" dt="2023-02-19T23:30:57.387" v="3"/>
        <pc:sldMkLst>
          <pc:docMk/>
          <pc:sldMk cId="1587865943" sldId="314"/>
        </pc:sldMkLst>
        <pc:picChg chg="mod">
          <ac:chgData name="dmccuaig@conestogac.on.ca" userId="S::urn:spo:guest#dmccuaig@conestogac.on.ca::" providerId="AD" clId="Web-{230479E4-EECC-6097-0541-20E401E34875}" dt="2023-02-19T23:30:57.387" v="3"/>
          <ac:picMkLst>
            <pc:docMk/>
            <pc:sldMk cId="1587865943" sldId="314"/>
            <ac:picMk id="11266" creationId="{B8296B1C-32A2-B3CE-D2D3-6A519F48B745}"/>
          </ac:picMkLst>
        </pc:picChg>
      </pc:sldChg>
      <pc:sldChg chg="modSp">
        <pc:chgData name="dmccuaig@conestogac.on.ca" userId="S::urn:spo:guest#dmccuaig@conestogac.on.ca::" providerId="AD" clId="Web-{230479E4-EECC-6097-0541-20E401E34875}" dt="2023-02-19T23:31:23.451" v="4"/>
        <pc:sldMkLst>
          <pc:docMk/>
          <pc:sldMk cId="1475429697" sldId="315"/>
        </pc:sldMkLst>
        <pc:picChg chg="mod">
          <ac:chgData name="dmccuaig@conestogac.on.ca" userId="S::urn:spo:guest#dmccuaig@conestogac.on.ca::" providerId="AD" clId="Web-{230479E4-EECC-6097-0541-20E401E34875}" dt="2023-02-19T23:31:23.451" v="4"/>
          <ac:picMkLst>
            <pc:docMk/>
            <pc:sldMk cId="1475429697" sldId="315"/>
            <ac:picMk id="12290" creationId="{131822C0-EE2A-FE9D-5852-2B7248B92B95}"/>
          </ac:picMkLst>
        </pc:picChg>
      </pc:sldChg>
      <pc:sldChg chg="modSp">
        <pc:chgData name="dmccuaig@conestogac.on.ca" userId="S::urn:spo:guest#dmccuaig@conestogac.on.ca::" providerId="AD" clId="Web-{230479E4-EECC-6097-0541-20E401E34875}" dt="2023-02-19T23:31:41.139" v="5"/>
        <pc:sldMkLst>
          <pc:docMk/>
          <pc:sldMk cId="3723815408" sldId="316"/>
        </pc:sldMkLst>
        <pc:picChg chg="mod">
          <ac:chgData name="dmccuaig@conestogac.on.ca" userId="S::urn:spo:guest#dmccuaig@conestogac.on.ca::" providerId="AD" clId="Web-{230479E4-EECC-6097-0541-20E401E34875}" dt="2023-02-19T23:31:41.139" v="5"/>
          <ac:picMkLst>
            <pc:docMk/>
            <pc:sldMk cId="3723815408" sldId="316"/>
            <ac:picMk id="13314" creationId="{5CA655B1-A9F5-0E05-C892-F539F3E848C9}"/>
          </ac:picMkLst>
        </pc:picChg>
      </pc:sldChg>
      <pc:sldChg chg="modSp">
        <pc:chgData name="dmccuaig@conestogac.on.ca" userId="S::urn:spo:guest#dmccuaig@conestogac.on.ca::" providerId="AD" clId="Web-{230479E4-EECC-6097-0541-20E401E34875}" dt="2023-02-19T23:31:50.295" v="7"/>
        <pc:sldMkLst>
          <pc:docMk/>
          <pc:sldMk cId="3993486314" sldId="317"/>
        </pc:sldMkLst>
        <pc:picChg chg="mod">
          <ac:chgData name="dmccuaig@conestogac.on.ca" userId="S::urn:spo:guest#dmccuaig@conestogac.on.ca::" providerId="AD" clId="Web-{230479E4-EECC-6097-0541-20E401E34875}" dt="2023-02-19T23:31:50.295" v="7"/>
          <ac:picMkLst>
            <pc:docMk/>
            <pc:sldMk cId="3993486314" sldId="317"/>
            <ac:picMk id="14338" creationId="{AEE30118-4764-8DD9-1BA2-7CBADE86B32A}"/>
          </ac:picMkLst>
        </pc:picChg>
      </pc:sldChg>
      <pc:sldChg chg="modSp">
        <pc:chgData name="dmccuaig@conestogac.on.ca" userId="S::urn:spo:guest#dmccuaig@conestogac.on.ca::" providerId="AD" clId="Web-{230479E4-EECC-6097-0541-20E401E34875}" dt="2023-02-19T23:32:15.077" v="8"/>
        <pc:sldMkLst>
          <pc:docMk/>
          <pc:sldMk cId="2500298140" sldId="318"/>
        </pc:sldMkLst>
        <pc:picChg chg="mod">
          <ac:chgData name="dmccuaig@conestogac.on.ca" userId="S::urn:spo:guest#dmccuaig@conestogac.on.ca::" providerId="AD" clId="Web-{230479E4-EECC-6097-0541-20E401E34875}" dt="2023-02-19T23:32:15.077" v="8"/>
          <ac:picMkLst>
            <pc:docMk/>
            <pc:sldMk cId="2500298140" sldId="318"/>
            <ac:picMk id="15362" creationId="{287326A9-9A83-D496-F06B-67A1F4D4FE2D}"/>
          </ac:picMkLst>
        </pc:picChg>
      </pc:sldChg>
      <pc:sldChg chg="modSp">
        <pc:chgData name="dmccuaig@conestogac.on.ca" userId="S::urn:spo:guest#dmccuaig@conestogac.on.ca::" providerId="AD" clId="Web-{230479E4-EECC-6097-0541-20E401E34875}" dt="2023-02-19T23:32:33.374" v="10"/>
        <pc:sldMkLst>
          <pc:docMk/>
          <pc:sldMk cId="2292913121" sldId="319"/>
        </pc:sldMkLst>
        <pc:picChg chg="mod">
          <ac:chgData name="dmccuaig@conestogac.on.ca" userId="S::urn:spo:guest#dmccuaig@conestogac.on.ca::" providerId="AD" clId="Web-{230479E4-EECC-6097-0541-20E401E34875}" dt="2023-02-19T23:32:33.374" v="10"/>
          <ac:picMkLst>
            <pc:docMk/>
            <pc:sldMk cId="2292913121" sldId="319"/>
            <ac:picMk id="17410" creationId="{122C5F80-3E55-4FC4-FBC6-C5F6F746F171}"/>
          </ac:picMkLst>
        </pc:picChg>
      </pc:sldChg>
      <pc:sldChg chg="modSp">
        <pc:chgData name="dmccuaig@conestogac.on.ca" userId="S::urn:spo:guest#dmccuaig@conestogac.on.ca::" providerId="AD" clId="Web-{230479E4-EECC-6097-0541-20E401E34875}" dt="2023-02-19T23:32:53.969" v="12"/>
        <pc:sldMkLst>
          <pc:docMk/>
          <pc:sldMk cId="1461416699" sldId="320"/>
        </pc:sldMkLst>
        <pc:picChg chg="mod">
          <ac:chgData name="dmccuaig@conestogac.on.ca" userId="S::urn:spo:guest#dmccuaig@conestogac.on.ca::" providerId="AD" clId="Web-{230479E4-EECC-6097-0541-20E401E34875}" dt="2023-02-19T23:32:53.969" v="12"/>
          <ac:picMkLst>
            <pc:docMk/>
            <pc:sldMk cId="1461416699" sldId="320"/>
            <ac:picMk id="18434" creationId="{33E0C3C8-4599-AE0A-DFC4-2A3B59B23537}"/>
          </ac:picMkLst>
        </pc:picChg>
      </pc:sldChg>
      <pc:sldChg chg="modSp">
        <pc:chgData name="dmccuaig@conestogac.on.ca" userId="S::urn:spo:guest#dmccuaig@conestogac.on.ca::" providerId="AD" clId="Web-{230479E4-EECC-6097-0541-20E401E34875}" dt="2023-02-19T23:34:32.628" v="17"/>
        <pc:sldMkLst>
          <pc:docMk/>
          <pc:sldMk cId="772044355" sldId="324"/>
        </pc:sldMkLst>
        <pc:picChg chg="mod">
          <ac:chgData name="dmccuaig@conestogac.on.ca" userId="S::urn:spo:guest#dmccuaig@conestogac.on.ca::" providerId="AD" clId="Web-{230479E4-EECC-6097-0541-20E401E34875}" dt="2023-02-19T23:34:32.628" v="17"/>
          <ac:picMkLst>
            <pc:docMk/>
            <pc:sldMk cId="772044355" sldId="324"/>
            <ac:picMk id="26626" creationId="{BC68F4FD-3625-4167-F1FE-B8D029D0AD21}"/>
          </ac:picMkLst>
        </pc:picChg>
      </pc:sldChg>
      <pc:sldChg chg="modSp">
        <pc:chgData name="dmccuaig@conestogac.on.ca" userId="S::urn:spo:guest#dmccuaig@conestogac.on.ca::" providerId="AD" clId="Web-{230479E4-EECC-6097-0541-20E401E34875}" dt="2023-02-19T23:34:49.628" v="19"/>
        <pc:sldMkLst>
          <pc:docMk/>
          <pc:sldMk cId="3798902882" sldId="325"/>
        </pc:sldMkLst>
        <pc:picChg chg="mod">
          <ac:chgData name="dmccuaig@conestogac.on.ca" userId="S::urn:spo:guest#dmccuaig@conestogac.on.ca::" providerId="AD" clId="Web-{230479E4-EECC-6097-0541-20E401E34875}" dt="2023-02-19T23:34:49.628" v="19"/>
          <ac:picMkLst>
            <pc:docMk/>
            <pc:sldMk cId="3798902882" sldId="325"/>
            <ac:picMk id="27650" creationId="{819C148D-03F4-22A4-F858-20B2A15DB33B}"/>
          </ac:picMkLst>
        </pc:picChg>
      </pc:sldChg>
      <pc:sldChg chg="modSp">
        <pc:chgData name="dmccuaig@conestogac.on.ca" userId="S::urn:spo:guest#dmccuaig@conestogac.on.ca::" providerId="AD" clId="Web-{230479E4-EECC-6097-0541-20E401E34875}" dt="2023-02-19T23:35:28.004" v="21"/>
        <pc:sldMkLst>
          <pc:docMk/>
          <pc:sldMk cId="2207068073" sldId="328"/>
        </pc:sldMkLst>
        <pc:picChg chg="mod">
          <ac:chgData name="dmccuaig@conestogac.on.ca" userId="S::urn:spo:guest#dmccuaig@conestogac.on.ca::" providerId="AD" clId="Web-{230479E4-EECC-6097-0541-20E401E34875}" dt="2023-02-19T23:35:28.004" v="21"/>
          <ac:picMkLst>
            <pc:docMk/>
            <pc:sldMk cId="2207068073" sldId="328"/>
            <ac:picMk id="31746" creationId="{146258C3-C5F2-F432-F6C4-49EA8765DC26}"/>
          </ac:picMkLst>
        </pc:picChg>
      </pc:sldChg>
      <pc:sldChg chg="modSp">
        <pc:chgData name="dmccuaig@conestogac.on.ca" userId="S::urn:spo:guest#dmccuaig@conestogac.on.ca::" providerId="AD" clId="Web-{230479E4-EECC-6097-0541-20E401E34875}" dt="2023-02-19T23:35:53.224" v="23"/>
        <pc:sldMkLst>
          <pc:docMk/>
          <pc:sldMk cId="545135724" sldId="329"/>
        </pc:sldMkLst>
        <pc:picChg chg="mod">
          <ac:chgData name="dmccuaig@conestogac.on.ca" userId="S::urn:spo:guest#dmccuaig@conestogac.on.ca::" providerId="AD" clId="Web-{230479E4-EECC-6097-0541-20E401E34875}" dt="2023-02-19T23:35:53.224" v="23"/>
          <ac:picMkLst>
            <pc:docMk/>
            <pc:sldMk cId="545135724" sldId="329"/>
            <ac:picMk id="32770" creationId="{36B85F5D-80FF-BBA6-AF77-53F5D3C3BDF2}"/>
          </ac:picMkLst>
        </pc:picChg>
      </pc:sldChg>
      <pc:sldChg chg="modSp">
        <pc:chgData name="dmccuaig@conestogac.on.ca" userId="S::urn:spo:guest#dmccuaig@conestogac.on.ca::" providerId="AD" clId="Web-{230479E4-EECC-6097-0541-20E401E34875}" dt="2023-02-19T23:36:21.350" v="24"/>
        <pc:sldMkLst>
          <pc:docMk/>
          <pc:sldMk cId="4016362956" sldId="330"/>
        </pc:sldMkLst>
        <pc:picChg chg="mod">
          <ac:chgData name="dmccuaig@conestogac.on.ca" userId="S::urn:spo:guest#dmccuaig@conestogac.on.ca::" providerId="AD" clId="Web-{230479E4-EECC-6097-0541-20E401E34875}" dt="2023-02-19T23:36:21.350" v="24"/>
          <ac:picMkLst>
            <pc:docMk/>
            <pc:sldMk cId="4016362956" sldId="330"/>
            <ac:picMk id="33794" creationId="{F2368F79-2F65-1D3D-C3B6-41F25B6BE16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118961-3F57-4AD7-A4F1-CE0EA086B893}" type="datetimeFigureOut">
              <a:rPr lang="en-IN" smtClean="0"/>
              <a:t>25-02-2023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A89829-898D-4FA4-B24C-D0967E53D331}" type="slidenum">
              <a:rPr lang="en-IN" smtClean="0"/>
              <a:t>‹#›</a:t>
            </a:fld>
            <a:endParaRPr lang="en-IN"/>
          </a:p>
        </p:txBody>
      </p:sp>
    </p:spTree>
    <p:extLst>
      <p:ext uri="{BB962C8B-B14F-4D97-AF65-F5344CB8AC3E}">
        <p14:creationId xmlns:p14="http://schemas.microsoft.com/office/powerpoint/2010/main" val="735280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a:t>
            </a:fld>
            <a:endParaRPr lang="en-IN"/>
          </a:p>
        </p:txBody>
      </p:sp>
    </p:spTree>
    <p:extLst>
      <p:ext uri="{BB962C8B-B14F-4D97-AF65-F5344CB8AC3E}">
        <p14:creationId xmlns:p14="http://schemas.microsoft.com/office/powerpoint/2010/main" val="3771655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10</a:t>
            </a:fld>
            <a:endParaRPr lang="en-IN"/>
          </a:p>
        </p:txBody>
      </p:sp>
    </p:spTree>
    <p:extLst>
      <p:ext uri="{BB962C8B-B14F-4D97-AF65-F5344CB8AC3E}">
        <p14:creationId xmlns:p14="http://schemas.microsoft.com/office/powerpoint/2010/main" val="987896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11</a:t>
            </a:fld>
            <a:endParaRPr lang="en-IN"/>
          </a:p>
        </p:txBody>
      </p:sp>
    </p:spTree>
    <p:extLst>
      <p:ext uri="{BB962C8B-B14F-4D97-AF65-F5344CB8AC3E}">
        <p14:creationId xmlns:p14="http://schemas.microsoft.com/office/powerpoint/2010/main" val="64989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12</a:t>
            </a:fld>
            <a:endParaRPr lang="en-IN"/>
          </a:p>
        </p:txBody>
      </p:sp>
    </p:spTree>
    <p:extLst>
      <p:ext uri="{BB962C8B-B14F-4D97-AF65-F5344CB8AC3E}">
        <p14:creationId xmlns:p14="http://schemas.microsoft.com/office/powerpoint/2010/main" val="2401268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13</a:t>
            </a:fld>
            <a:endParaRPr lang="en-IN"/>
          </a:p>
        </p:txBody>
      </p:sp>
    </p:spTree>
    <p:extLst>
      <p:ext uri="{BB962C8B-B14F-4D97-AF65-F5344CB8AC3E}">
        <p14:creationId xmlns:p14="http://schemas.microsoft.com/office/powerpoint/2010/main" val="4144618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14</a:t>
            </a:fld>
            <a:endParaRPr lang="en-IN"/>
          </a:p>
        </p:txBody>
      </p:sp>
    </p:spTree>
    <p:extLst>
      <p:ext uri="{BB962C8B-B14F-4D97-AF65-F5344CB8AC3E}">
        <p14:creationId xmlns:p14="http://schemas.microsoft.com/office/powerpoint/2010/main" val="1350023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15</a:t>
            </a:fld>
            <a:endParaRPr lang="en-IN"/>
          </a:p>
        </p:txBody>
      </p:sp>
    </p:spTree>
    <p:extLst>
      <p:ext uri="{BB962C8B-B14F-4D97-AF65-F5344CB8AC3E}">
        <p14:creationId xmlns:p14="http://schemas.microsoft.com/office/powerpoint/2010/main" val="1524992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16</a:t>
            </a:fld>
            <a:endParaRPr lang="en-IN"/>
          </a:p>
        </p:txBody>
      </p:sp>
    </p:spTree>
    <p:extLst>
      <p:ext uri="{BB962C8B-B14F-4D97-AF65-F5344CB8AC3E}">
        <p14:creationId xmlns:p14="http://schemas.microsoft.com/office/powerpoint/2010/main" val="909085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17</a:t>
            </a:fld>
            <a:endParaRPr lang="en-IN"/>
          </a:p>
        </p:txBody>
      </p:sp>
    </p:spTree>
    <p:extLst>
      <p:ext uri="{BB962C8B-B14F-4D97-AF65-F5344CB8AC3E}">
        <p14:creationId xmlns:p14="http://schemas.microsoft.com/office/powerpoint/2010/main" val="3406119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18</a:t>
            </a:fld>
            <a:endParaRPr lang="en-IN"/>
          </a:p>
        </p:txBody>
      </p:sp>
    </p:spTree>
    <p:extLst>
      <p:ext uri="{BB962C8B-B14F-4D97-AF65-F5344CB8AC3E}">
        <p14:creationId xmlns:p14="http://schemas.microsoft.com/office/powerpoint/2010/main" val="3357358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19</a:t>
            </a:fld>
            <a:endParaRPr lang="en-IN"/>
          </a:p>
        </p:txBody>
      </p:sp>
    </p:spTree>
    <p:extLst>
      <p:ext uri="{BB962C8B-B14F-4D97-AF65-F5344CB8AC3E}">
        <p14:creationId xmlns:p14="http://schemas.microsoft.com/office/powerpoint/2010/main" val="2735831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a:t>
            </a:fld>
            <a:endParaRPr lang="en-IN"/>
          </a:p>
        </p:txBody>
      </p:sp>
    </p:spTree>
    <p:extLst>
      <p:ext uri="{BB962C8B-B14F-4D97-AF65-F5344CB8AC3E}">
        <p14:creationId xmlns:p14="http://schemas.microsoft.com/office/powerpoint/2010/main" val="3238333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20</a:t>
            </a:fld>
            <a:endParaRPr lang="en-IN"/>
          </a:p>
        </p:txBody>
      </p:sp>
    </p:spTree>
    <p:extLst>
      <p:ext uri="{BB962C8B-B14F-4D97-AF65-F5344CB8AC3E}">
        <p14:creationId xmlns:p14="http://schemas.microsoft.com/office/powerpoint/2010/main" val="1281379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21</a:t>
            </a:fld>
            <a:endParaRPr lang="en-IN"/>
          </a:p>
        </p:txBody>
      </p:sp>
    </p:spTree>
    <p:extLst>
      <p:ext uri="{BB962C8B-B14F-4D97-AF65-F5344CB8AC3E}">
        <p14:creationId xmlns:p14="http://schemas.microsoft.com/office/powerpoint/2010/main" val="2695538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22</a:t>
            </a:fld>
            <a:endParaRPr lang="en-IN"/>
          </a:p>
        </p:txBody>
      </p:sp>
    </p:spTree>
    <p:extLst>
      <p:ext uri="{BB962C8B-B14F-4D97-AF65-F5344CB8AC3E}">
        <p14:creationId xmlns:p14="http://schemas.microsoft.com/office/powerpoint/2010/main" val="2711082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23</a:t>
            </a:fld>
            <a:endParaRPr lang="en-IN"/>
          </a:p>
        </p:txBody>
      </p:sp>
    </p:spTree>
    <p:extLst>
      <p:ext uri="{BB962C8B-B14F-4D97-AF65-F5344CB8AC3E}">
        <p14:creationId xmlns:p14="http://schemas.microsoft.com/office/powerpoint/2010/main" val="4080611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24</a:t>
            </a:fld>
            <a:endParaRPr lang="en-IN"/>
          </a:p>
        </p:txBody>
      </p:sp>
    </p:spTree>
    <p:extLst>
      <p:ext uri="{BB962C8B-B14F-4D97-AF65-F5344CB8AC3E}">
        <p14:creationId xmlns:p14="http://schemas.microsoft.com/office/powerpoint/2010/main" val="7097349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25</a:t>
            </a:fld>
            <a:endParaRPr lang="en-IN"/>
          </a:p>
        </p:txBody>
      </p:sp>
    </p:spTree>
    <p:extLst>
      <p:ext uri="{BB962C8B-B14F-4D97-AF65-F5344CB8AC3E}">
        <p14:creationId xmlns:p14="http://schemas.microsoft.com/office/powerpoint/2010/main" val="3069781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26</a:t>
            </a:fld>
            <a:endParaRPr lang="en-IN"/>
          </a:p>
        </p:txBody>
      </p:sp>
    </p:spTree>
    <p:extLst>
      <p:ext uri="{BB962C8B-B14F-4D97-AF65-F5344CB8AC3E}">
        <p14:creationId xmlns:p14="http://schemas.microsoft.com/office/powerpoint/2010/main" val="1931637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27</a:t>
            </a:fld>
            <a:endParaRPr lang="en-IN"/>
          </a:p>
        </p:txBody>
      </p:sp>
    </p:spTree>
    <p:extLst>
      <p:ext uri="{BB962C8B-B14F-4D97-AF65-F5344CB8AC3E}">
        <p14:creationId xmlns:p14="http://schemas.microsoft.com/office/powerpoint/2010/main" val="3042019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28</a:t>
            </a:fld>
            <a:endParaRPr lang="en-IN"/>
          </a:p>
        </p:txBody>
      </p:sp>
    </p:spTree>
    <p:extLst>
      <p:ext uri="{BB962C8B-B14F-4D97-AF65-F5344CB8AC3E}">
        <p14:creationId xmlns:p14="http://schemas.microsoft.com/office/powerpoint/2010/main" val="23641513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29</a:t>
            </a:fld>
            <a:endParaRPr lang="en-IN"/>
          </a:p>
        </p:txBody>
      </p:sp>
    </p:spTree>
    <p:extLst>
      <p:ext uri="{BB962C8B-B14F-4D97-AF65-F5344CB8AC3E}">
        <p14:creationId xmlns:p14="http://schemas.microsoft.com/office/powerpoint/2010/main" val="565334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3</a:t>
            </a:fld>
            <a:endParaRPr lang="en-IN"/>
          </a:p>
        </p:txBody>
      </p:sp>
    </p:spTree>
    <p:extLst>
      <p:ext uri="{BB962C8B-B14F-4D97-AF65-F5344CB8AC3E}">
        <p14:creationId xmlns:p14="http://schemas.microsoft.com/office/powerpoint/2010/main" val="22940102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30</a:t>
            </a:fld>
            <a:endParaRPr lang="en-IN"/>
          </a:p>
        </p:txBody>
      </p:sp>
    </p:spTree>
    <p:extLst>
      <p:ext uri="{BB962C8B-B14F-4D97-AF65-F5344CB8AC3E}">
        <p14:creationId xmlns:p14="http://schemas.microsoft.com/office/powerpoint/2010/main" val="4109253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31</a:t>
            </a:fld>
            <a:endParaRPr lang="en-IN"/>
          </a:p>
        </p:txBody>
      </p:sp>
    </p:spTree>
    <p:extLst>
      <p:ext uri="{BB962C8B-B14F-4D97-AF65-F5344CB8AC3E}">
        <p14:creationId xmlns:p14="http://schemas.microsoft.com/office/powerpoint/2010/main" val="41378603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32</a:t>
            </a:fld>
            <a:endParaRPr lang="en-IN"/>
          </a:p>
        </p:txBody>
      </p:sp>
    </p:spTree>
    <p:extLst>
      <p:ext uri="{BB962C8B-B14F-4D97-AF65-F5344CB8AC3E}">
        <p14:creationId xmlns:p14="http://schemas.microsoft.com/office/powerpoint/2010/main" val="32387467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33</a:t>
            </a:fld>
            <a:endParaRPr lang="en-IN"/>
          </a:p>
        </p:txBody>
      </p:sp>
    </p:spTree>
    <p:extLst>
      <p:ext uri="{BB962C8B-B14F-4D97-AF65-F5344CB8AC3E}">
        <p14:creationId xmlns:p14="http://schemas.microsoft.com/office/powerpoint/2010/main" val="8950180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34</a:t>
            </a:fld>
            <a:endParaRPr lang="en-IN"/>
          </a:p>
        </p:txBody>
      </p:sp>
    </p:spTree>
    <p:extLst>
      <p:ext uri="{BB962C8B-B14F-4D97-AF65-F5344CB8AC3E}">
        <p14:creationId xmlns:p14="http://schemas.microsoft.com/office/powerpoint/2010/main" val="1939020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4</a:t>
            </a:fld>
            <a:endParaRPr lang="en-IN"/>
          </a:p>
        </p:txBody>
      </p:sp>
    </p:spTree>
    <p:extLst>
      <p:ext uri="{BB962C8B-B14F-4D97-AF65-F5344CB8AC3E}">
        <p14:creationId xmlns:p14="http://schemas.microsoft.com/office/powerpoint/2010/main" val="2190457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5</a:t>
            </a:fld>
            <a:endParaRPr lang="en-IN"/>
          </a:p>
        </p:txBody>
      </p:sp>
    </p:spTree>
    <p:extLst>
      <p:ext uri="{BB962C8B-B14F-4D97-AF65-F5344CB8AC3E}">
        <p14:creationId xmlns:p14="http://schemas.microsoft.com/office/powerpoint/2010/main" val="601727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6</a:t>
            </a:fld>
            <a:endParaRPr lang="en-IN"/>
          </a:p>
        </p:txBody>
      </p:sp>
    </p:spTree>
    <p:extLst>
      <p:ext uri="{BB962C8B-B14F-4D97-AF65-F5344CB8AC3E}">
        <p14:creationId xmlns:p14="http://schemas.microsoft.com/office/powerpoint/2010/main" val="2173108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7</a:t>
            </a:fld>
            <a:endParaRPr lang="en-IN"/>
          </a:p>
        </p:txBody>
      </p:sp>
    </p:spTree>
    <p:extLst>
      <p:ext uri="{BB962C8B-B14F-4D97-AF65-F5344CB8AC3E}">
        <p14:creationId xmlns:p14="http://schemas.microsoft.com/office/powerpoint/2010/main" val="1789280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8</a:t>
            </a:fld>
            <a:endParaRPr lang="en-IN"/>
          </a:p>
        </p:txBody>
      </p:sp>
    </p:spTree>
    <p:extLst>
      <p:ext uri="{BB962C8B-B14F-4D97-AF65-F5344CB8AC3E}">
        <p14:creationId xmlns:p14="http://schemas.microsoft.com/office/powerpoint/2010/main" val="1389311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9</a:t>
            </a:fld>
            <a:endParaRPr lang="en-IN"/>
          </a:p>
        </p:txBody>
      </p:sp>
    </p:spTree>
    <p:extLst>
      <p:ext uri="{BB962C8B-B14F-4D97-AF65-F5344CB8AC3E}">
        <p14:creationId xmlns:p14="http://schemas.microsoft.com/office/powerpoint/2010/main" val="1669328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3A292-76B5-41B4-AFAC-DF00BE7DFD71}"/>
              </a:ext>
            </a:extLst>
          </p:cNvPr>
          <p:cNvSpPr>
            <a:spLocks noGrp="1"/>
          </p:cNvSpPr>
          <p:nvPr>
            <p:ph type="ctrTitle" hasCustomPrompt="1"/>
          </p:nvPr>
        </p:nvSpPr>
        <p:spPr>
          <a:xfrm>
            <a:off x="3102426" y="2240188"/>
            <a:ext cx="5987143" cy="1683657"/>
          </a:xfrm>
          <a:custGeom>
            <a:avLst/>
            <a:gdLst>
              <a:gd name="connsiteX0" fmla="*/ 0 w 5987143"/>
              <a:gd name="connsiteY0" fmla="*/ 0 h 1683657"/>
              <a:gd name="connsiteX1" fmla="*/ 784981 w 5987143"/>
              <a:gd name="connsiteY1" fmla="*/ 0 h 1683657"/>
              <a:gd name="connsiteX2" fmla="*/ 1330476 w 5987143"/>
              <a:gd name="connsiteY2" fmla="*/ 0 h 1683657"/>
              <a:gd name="connsiteX3" fmla="*/ 2055586 w 5987143"/>
              <a:gd name="connsiteY3" fmla="*/ 0 h 1683657"/>
              <a:gd name="connsiteX4" fmla="*/ 2780695 w 5987143"/>
              <a:gd name="connsiteY4" fmla="*/ 0 h 1683657"/>
              <a:gd name="connsiteX5" fmla="*/ 3326191 w 5987143"/>
              <a:gd name="connsiteY5" fmla="*/ 0 h 1683657"/>
              <a:gd name="connsiteX6" fmla="*/ 3991429 w 5987143"/>
              <a:gd name="connsiteY6" fmla="*/ 0 h 1683657"/>
              <a:gd name="connsiteX7" fmla="*/ 4716538 w 5987143"/>
              <a:gd name="connsiteY7" fmla="*/ 0 h 1683657"/>
              <a:gd name="connsiteX8" fmla="*/ 5381776 w 5987143"/>
              <a:gd name="connsiteY8" fmla="*/ 0 h 1683657"/>
              <a:gd name="connsiteX9" fmla="*/ 5987143 w 5987143"/>
              <a:gd name="connsiteY9" fmla="*/ 0 h 1683657"/>
              <a:gd name="connsiteX10" fmla="*/ 5987143 w 5987143"/>
              <a:gd name="connsiteY10" fmla="*/ 510709 h 1683657"/>
              <a:gd name="connsiteX11" fmla="*/ 5987143 w 5987143"/>
              <a:gd name="connsiteY11" fmla="*/ 1088765 h 1683657"/>
              <a:gd name="connsiteX12" fmla="*/ 5987143 w 5987143"/>
              <a:gd name="connsiteY12" fmla="*/ 1683657 h 1683657"/>
              <a:gd name="connsiteX13" fmla="*/ 5321905 w 5987143"/>
              <a:gd name="connsiteY13" fmla="*/ 1683657 h 1683657"/>
              <a:gd name="connsiteX14" fmla="*/ 4776410 w 5987143"/>
              <a:gd name="connsiteY14" fmla="*/ 1683657 h 1683657"/>
              <a:gd name="connsiteX15" fmla="*/ 4051300 w 5987143"/>
              <a:gd name="connsiteY15" fmla="*/ 1683657 h 1683657"/>
              <a:gd name="connsiteX16" fmla="*/ 3266319 w 5987143"/>
              <a:gd name="connsiteY16" fmla="*/ 1683657 h 1683657"/>
              <a:gd name="connsiteX17" fmla="*/ 2541210 w 5987143"/>
              <a:gd name="connsiteY17" fmla="*/ 1683657 h 1683657"/>
              <a:gd name="connsiteX18" fmla="*/ 1816100 w 5987143"/>
              <a:gd name="connsiteY18" fmla="*/ 1683657 h 1683657"/>
              <a:gd name="connsiteX19" fmla="*/ 1031119 w 5987143"/>
              <a:gd name="connsiteY19" fmla="*/ 1683657 h 1683657"/>
              <a:gd name="connsiteX20" fmla="*/ 0 w 5987143"/>
              <a:gd name="connsiteY20" fmla="*/ 1683657 h 1683657"/>
              <a:gd name="connsiteX21" fmla="*/ 0 w 5987143"/>
              <a:gd name="connsiteY21" fmla="*/ 1088765 h 1683657"/>
              <a:gd name="connsiteX22" fmla="*/ 0 w 5987143"/>
              <a:gd name="connsiteY22" fmla="*/ 578056 h 1683657"/>
              <a:gd name="connsiteX23" fmla="*/ 0 w 5987143"/>
              <a:gd name="connsiteY23" fmla="*/ 0 h 168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43" h="1683657" fill="none" extrusionOk="0">
                <a:moveTo>
                  <a:pt x="0" y="0"/>
                </a:moveTo>
                <a:cubicBezTo>
                  <a:pt x="163170" y="17061"/>
                  <a:pt x="570996" y="-38895"/>
                  <a:pt x="784981" y="0"/>
                </a:cubicBezTo>
                <a:cubicBezTo>
                  <a:pt x="998966" y="38895"/>
                  <a:pt x="1189394" y="13495"/>
                  <a:pt x="1330476" y="0"/>
                </a:cubicBezTo>
                <a:cubicBezTo>
                  <a:pt x="1471559" y="-13495"/>
                  <a:pt x="1867224" y="-12625"/>
                  <a:pt x="2055586" y="0"/>
                </a:cubicBezTo>
                <a:cubicBezTo>
                  <a:pt x="2243948" y="12625"/>
                  <a:pt x="2530392" y="-19505"/>
                  <a:pt x="2780695" y="0"/>
                </a:cubicBezTo>
                <a:cubicBezTo>
                  <a:pt x="3030998" y="19505"/>
                  <a:pt x="3172287" y="15401"/>
                  <a:pt x="3326191" y="0"/>
                </a:cubicBezTo>
                <a:cubicBezTo>
                  <a:pt x="3480095" y="-15401"/>
                  <a:pt x="3670712" y="1267"/>
                  <a:pt x="3991429" y="0"/>
                </a:cubicBezTo>
                <a:cubicBezTo>
                  <a:pt x="4312146" y="-1267"/>
                  <a:pt x="4533818" y="-19997"/>
                  <a:pt x="4716538" y="0"/>
                </a:cubicBezTo>
                <a:cubicBezTo>
                  <a:pt x="4899258" y="19997"/>
                  <a:pt x="5107672" y="20852"/>
                  <a:pt x="5381776" y="0"/>
                </a:cubicBezTo>
                <a:cubicBezTo>
                  <a:pt x="5655880" y="-20852"/>
                  <a:pt x="5755378" y="440"/>
                  <a:pt x="5987143" y="0"/>
                </a:cubicBezTo>
                <a:cubicBezTo>
                  <a:pt x="5995359" y="121986"/>
                  <a:pt x="5993707" y="329470"/>
                  <a:pt x="5987143" y="510709"/>
                </a:cubicBezTo>
                <a:cubicBezTo>
                  <a:pt x="5980579" y="691948"/>
                  <a:pt x="6006449" y="821647"/>
                  <a:pt x="5987143" y="1088765"/>
                </a:cubicBezTo>
                <a:cubicBezTo>
                  <a:pt x="5967837" y="1355883"/>
                  <a:pt x="6009080" y="1538051"/>
                  <a:pt x="5987143" y="1683657"/>
                </a:cubicBezTo>
                <a:cubicBezTo>
                  <a:pt x="5811513" y="1650902"/>
                  <a:pt x="5605917" y="1699353"/>
                  <a:pt x="5321905" y="1683657"/>
                </a:cubicBezTo>
                <a:cubicBezTo>
                  <a:pt x="5037893" y="1667961"/>
                  <a:pt x="4964463" y="1658480"/>
                  <a:pt x="4776410" y="1683657"/>
                </a:cubicBezTo>
                <a:cubicBezTo>
                  <a:pt x="4588358" y="1708834"/>
                  <a:pt x="4346707" y="1692372"/>
                  <a:pt x="4051300" y="1683657"/>
                </a:cubicBezTo>
                <a:cubicBezTo>
                  <a:pt x="3755893" y="1674943"/>
                  <a:pt x="3481238" y="1711333"/>
                  <a:pt x="3266319" y="1683657"/>
                </a:cubicBezTo>
                <a:cubicBezTo>
                  <a:pt x="3051400" y="1655981"/>
                  <a:pt x="2774036" y="1660386"/>
                  <a:pt x="2541210" y="1683657"/>
                </a:cubicBezTo>
                <a:cubicBezTo>
                  <a:pt x="2308384" y="1706928"/>
                  <a:pt x="2022455" y="1670725"/>
                  <a:pt x="1816100" y="1683657"/>
                </a:cubicBezTo>
                <a:cubicBezTo>
                  <a:pt x="1609745" y="1696590"/>
                  <a:pt x="1406610" y="1714918"/>
                  <a:pt x="1031119" y="1683657"/>
                </a:cubicBezTo>
                <a:cubicBezTo>
                  <a:pt x="655628" y="1652396"/>
                  <a:pt x="400049" y="1641116"/>
                  <a:pt x="0" y="1683657"/>
                </a:cubicBezTo>
                <a:cubicBezTo>
                  <a:pt x="-13230" y="1487010"/>
                  <a:pt x="8154" y="1209075"/>
                  <a:pt x="0" y="1088765"/>
                </a:cubicBezTo>
                <a:cubicBezTo>
                  <a:pt x="-8154" y="968455"/>
                  <a:pt x="-13888" y="742501"/>
                  <a:pt x="0" y="578056"/>
                </a:cubicBezTo>
                <a:cubicBezTo>
                  <a:pt x="13888" y="413611"/>
                  <a:pt x="20721" y="217675"/>
                  <a:pt x="0" y="0"/>
                </a:cubicBezTo>
                <a:close/>
              </a:path>
              <a:path w="5987143" h="1683657" stroke="0" extrusionOk="0">
                <a:moveTo>
                  <a:pt x="0" y="0"/>
                </a:moveTo>
                <a:cubicBezTo>
                  <a:pt x="213355" y="22296"/>
                  <a:pt x="466402" y="-21389"/>
                  <a:pt x="605367" y="0"/>
                </a:cubicBezTo>
                <a:cubicBezTo>
                  <a:pt x="744332" y="21389"/>
                  <a:pt x="897790" y="53"/>
                  <a:pt x="1090991" y="0"/>
                </a:cubicBezTo>
                <a:cubicBezTo>
                  <a:pt x="1284192" y="-53"/>
                  <a:pt x="1436959" y="31499"/>
                  <a:pt x="1756229" y="0"/>
                </a:cubicBezTo>
                <a:cubicBezTo>
                  <a:pt x="2075499" y="-31499"/>
                  <a:pt x="2116917" y="-18024"/>
                  <a:pt x="2241852" y="0"/>
                </a:cubicBezTo>
                <a:cubicBezTo>
                  <a:pt x="2366787" y="18024"/>
                  <a:pt x="2545096" y="751"/>
                  <a:pt x="2727476" y="0"/>
                </a:cubicBezTo>
                <a:cubicBezTo>
                  <a:pt x="2909856" y="-751"/>
                  <a:pt x="3348607" y="30677"/>
                  <a:pt x="3512457" y="0"/>
                </a:cubicBezTo>
                <a:cubicBezTo>
                  <a:pt x="3676307" y="-30677"/>
                  <a:pt x="3899862" y="-775"/>
                  <a:pt x="4177695" y="0"/>
                </a:cubicBezTo>
                <a:cubicBezTo>
                  <a:pt x="4455528" y="775"/>
                  <a:pt x="4522376" y="16361"/>
                  <a:pt x="4783062" y="0"/>
                </a:cubicBezTo>
                <a:cubicBezTo>
                  <a:pt x="5043748" y="-16361"/>
                  <a:pt x="5505877" y="-46290"/>
                  <a:pt x="5987143" y="0"/>
                </a:cubicBezTo>
                <a:cubicBezTo>
                  <a:pt x="6011720" y="177280"/>
                  <a:pt x="5962388" y="407901"/>
                  <a:pt x="5987143" y="561219"/>
                </a:cubicBezTo>
                <a:cubicBezTo>
                  <a:pt x="6011898" y="714537"/>
                  <a:pt x="5993979" y="844667"/>
                  <a:pt x="5987143" y="1071928"/>
                </a:cubicBezTo>
                <a:cubicBezTo>
                  <a:pt x="5980307" y="1299189"/>
                  <a:pt x="5965156" y="1519892"/>
                  <a:pt x="5987143" y="1683657"/>
                </a:cubicBezTo>
                <a:cubicBezTo>
                  <a:pt x="5760927" y="1666681"/>
                  <a:pt x="5686091" y="1668119"/>
                  <a:pt x="5501519" y="1683657"/>
                </a:cubicBezTo>
                <a:cubicBezTo>
                  <a:pt x="5316947" y="1699195"/>
                  <a:pt x="4950339" y="1662639"/>
                  <a:pt x="4776410" y="1683657"/>
                </a:cubicBezTo>
                <a:cubicBezTo>
                  <a:pt x="4602481" y="1704675"/>
                  <a:pt x="4311953" y="1659438"/>
                  <a:pt x="4111172" y="1683657"/>
                </a:cubicBezTo>
                <a:cubicBezTo>
                  <a:pt x="3910391" y="1707876"/>
                  <a:pt x="3721043" y="1665641"/>
                  <a:pt x="3505805" y="1683657"/>
                </a:cubicBezTo>
                <a:cubicBezTo>
                  <a:pt x="3290567" y="1701673"/>
                  <a:pt x="3149648" y="1697733"/>
                  <a:pt x="3020181" y="1683657"/>
                </a:cubicBezTo>
                <a:cubicBezTo>
                  <a:pt x="2890714" y="1669581"/>
                  <a:pt x="2504095" y="1663833"/>
                  <a:pt x="2295071" y="1683657"/>
                </a:cubicBezTo>
                <a:cubicBezTo>
                  <a:pt x="2086047" y="1703482"/>
                  <a:pt x="2022112" y="1669479"/>
                  <a:pt x="1809448" y="1683657"/>
                </a:cubicBezTo>
                <a:cubicBezTo>
                  <a:pt x="1596784" y="1697835"/>
                  <a:pt x="1516262" y="1705222"/>
                  <a:pt x="1323824" y="1683657"/>
                </a:cubicBezTo>
                <a:cubicBezTo>
                  <a:pt x="1131386" y="1662092"/>
                  <a:pt x="911993" y="1694448"/>
                  <a:pt x="778329" y="1683657"/>
                </a:cubicBezTo>
                <a:cubicBezTo>
                  <a:pt x="644665" y="1672866"/>
                  <a:pt x="219202" y="1656864"/>
                  <a:pt x="0" y="1683657"/>
                </a:cubicBezTo>
                <a:cubicBezTo>
                  <a:pt x="19575" y="1484374"/>
                  <a:pt x="-23500" y="1354994"/>
                  <a:pt x="0" y="1122438"/>
                </a:cubicBezTo>
                <a:cubicBezTo>
                  <a:pt x="23500" y="889882"/>
                  <a:pt x="-18183" y="788003"/>
                  <a:pt x="0" y="527546"/>
                </a:cubicBezTo>
                <a:cubicBezTo>
                  <a:pt x="18183" y="267089"/>
                  <a:pt x="17326" y="236711"/>
                  <a:pt x="0" y="0"/>
                </a:cubicBezTo>
                <a:close/>
              </a:path>
            </a:pathLst>
          </a:custGeom>
          <a:ln w="12700">
            <a:solidFill>
              <a:srgbClr val="9DAEAF"/>
            </a:solidFill>
            <a:extLst>
              <a:ext uri="{C807C97D-BFC1-408E-A445-0C87EB9F89A2}">
                <ask:lineSketchStyleProps xmlns:ask="http://schemas.microsoft.com/office/drawing/2018/sketchyshapes" sd="2692463655">
                  <ask:type>
                    <ask:lineSketchFreehand/>
                  </ask:type>
                </ask:lineSketchStyleProps>
              </a:ext>
            </a:extLst>
          </a:ln>
        </p:spPr>
        <p:txBody>
          <a:bodyPr anchor="ctr">
            <a:normAutofit/>
          </a:bodyPr>
          <a:lstStyle>
            <a:lvl1pPr algn="ctr">
              <a:defRPr sz="4400">
                <a:ln>
                  <a:noFill/>
                </a:ln>
                <a:solidFill>
                  <a:schemeClr val="tx1">
                    <a:lumMod val="75000"/>
                    <a:lumOff val="25000"/>
                  </a:schemeClr>
                </a:solidFill>
              </a:defRPr>
            </a:lvl1pPr>
          </a:lstStyle>
          <a:p>
            <a:r>
              <a:rPr lang="en-US" dirty="0"/>
              <a:t>Chapter Name</a:t>
            </a:r>
            <a:endParaRPr lang="en-IN" dirty="0"/>
          </a:p>
        </p:txBody>
      </p:sp>
      <p:sp>
        <p:nvSpPr>
          <p:cNvPr id="3" name="Subtitle 2">
            <a:extLst>
              <a:ext uri="{FF2B5EF4-FFF2-40B4-BE49-F238E27FC236}">
                <a16:creationId xmlns:a16="http://schemas.microsoft.com/office/drawing/2014/main" id="{3337AF5F-D9EA-FBDD-2C7C-320744CF6F6E}"/>
              </a:ext>
            </a:extLst>
          </p:cNvPr>
          <p:cNvSpPr>
            <a:spLocks noGrp="1"/>
          </p:cNvSpPr>
          <p:nvPr>
            <p:ph type="subTitle" idx="1" hasCustomPrompt="1"/>
          </p:nvPr>
        </p:nvSpPr>
        <p:spPr>
          <a:xfrm>
            <a:off x="2251525" y="4338182"/>
            <a:ext cx="7688943" cy="1603830"/>
          </a:xfrm>
        </p:spPr>
        <p:txBody>
          <a:bodyPr>
            <a:noAutofit/>
          </a:bodyPr>
          <a:lstStyle>
            <a:lvl1pPr marL="0" indent="0" algn="ctr">
              <a:buNone/>
              <a:defRPr sz="1400" i="1" u="none">
                <a:solidFill>
                  <a:srgbClr val="6F2817"/>
                </a:solidFill>
                <a:latin typeface="Arial Narrow" panose="020B060602020203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Slides to accompany Enhanced Chemistry by Adrienne Richards, Samantha Sullivan Sauer, J.R. van Haarlem, Gregory Anderson, David Wegman, </a:t>
            </a:r>
            <a:r>
              <a:rPr lang="en-US" dirty="0" err="1"/>
              <a:t>cfahey</a:t>
            </a:r>
            <a:r>
              <a:rPr lang="en-US" dirty="0"/>
              <a:t>, and Jackie MacDonald</a:t>
            </a:r>
          </a:p>
          <a:p>
            <a:r>
              <a:rPr lang="en-US" dirty="0"/>
              <a:t>Slide design and template by Revathi Mahadevan</a:t>
            </a:r>
          </a:p>
          <a:p>
            <a:r>
              <a:rPr lang="en-US" dirty="0"/>
              <a:t>Funded by VLS </a:t>
            </a:r>
            <a:r>
              <a:rPr lang="en-US" dirty="0" err="1"/>
              <a:t>ecampus</a:t>
            </a:r>
            <a:r>
              <a:rPr lang="en-US" dirty="0"/>
              <a:t> Ontario</a:t>
            </a:r>
          </a:p>
          <a:p>
            <a:r>
              <a:rPr lang="en-US" dirty="0"/>
              <a:t>Licensed under CC-BY 4.0, Except while otherwise noted</a:t>
            </a:r>
            <a:endParaRPr lang="en-IN" dirty="0"/>
          </a:p>
        </p:txBody>
      </p:sp>
    </p:spTree>
    <p:extLst>
      <p:ext uri="{BB962C8B-B14F-4D97-AF65-F5344CB8AC3E}">
        <p14:creationId xmlns:p14="http://schemas.microsoft.com/office/powerpoint/2010/main" val="228282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EFAD1-2645-F329-9075-6C32A93E4073}"/>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6D1FF83-7550-49A9-7B75-2B7D6FF7E6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748802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9D39DB-DCC8-0298-1B59-6F9A0E5B9B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735B93-EB6E-61B9-8A57-AB709BC698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80533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823AC-385D-E9CA-169D-19033411B02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1A3825F-75C5-B93E-FEBC-65945674E1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7761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BCB32-E85B-0FDE-11D0-B0A6F47F0B85}"/>
              </a:ext>
            </a:extLst>
          </p:cNvPr>
          <p:cNvSpPr>
            <a:spLocks noGrp="1"/>
          </p:cNvSpPr>
          <p:nvPr>
            <p:ph type="title"/>
          </p:nvPr>
        </p:nvSpPr>
        <p:spPr>
          <a:xfrm>
            <a:off x="1936377" y="1709738"/>
            <a:ext cx="9411073" cy="2852737"/>
          </a:xfrm>
        </p:spPr>
        <p:txBody>
          <a:bodyPr anchor="b">
            <a:normAutofit/>
          </a:bodyPr>
          <a:lstStyle>
            <a:lvl1pPr>
              <a:defRPr sz="4400">
                <a:solidFill>
                  <a:srgbClr val="567375"/>
                </a:solidFill>
              </a:defRPr>
            </a:lvl1pPr>
          </a:lstStyle>
          <a:p>
            <a:r>
              <a:rPr lang="en-US"/>
              <a:t>Click to edit Master title style</a:t>
            </a:r>
            <a:endParaRPr lang="en-IN"/>
          </a:p>
        </p:txBody>
      </p:sp>
      <p:cxnSp>
        <p:nvCxnSpPr>
          <p:cNvPr id="9" name="Straight Connector 8">
            <a:extLst>
              <a:ext uri="{FF2B5EF4-FFF2-40B4-BE49-F238E27FC236}">
                <a16:creationId xmlns:a16="http://schemas.microsoft.com/office/drawing/2014/main" id="{CBAE23C2-3054-9198-9120-CCBEEAF77112}"/>
              </a:ext>
            </a:extLst>
          </p:cNvPr>
          <p:cNvCxnSpPr/>
          <p:nvPr userDrawn="1"/>
        </p:nvCxnSpPr>
        <p:spPr>
          <a:xfrm>
            <a:off x="1667435" y="2030506"/>
            <a:ext cx="0" cy="2595600"/>
          </a:xfrm>
          <a:prstGeom prst="line">
            <a:avLst/>
          </a:prstGeom>
          <a:ln w="28575">
            <a:solidFill>
              <a:srgbClr val="DF78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93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3744-8ED3-C668-196D-EA9CD19228C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748413C-BBD0-05FC-7AD3-6089A00B67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A3C98835-8B38-CEAF-454F-6749D60743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a:extLst>
              <a:ext uri="{FF2B5EF4-FFF2-40B4-BE49-F238E27FC236}">
                <a16:creationId xmlns:a16="http://schemas.microsoft.com/office/drawing/2014/main" id="{0C89768D-D58C-7734-FD83-358AEB490259}"/>
              </a:ext>
            </a:extLst>
          </p:cNvPr>
          <p:cNvSpPr>
            <a:spLocks noGrp="1"/>
          </p:cNvSpPr>
          <p:nvPr>
            <p:ph type="ftr" sz="quarter" idx="11"/>
          </p:nvPr>
        </p:nvSpPr>
        <p:spPr>
          <a:xfrm>
            <a:off x="4038600" y="6356350"/>
            <a:ext cx="4114800" cy="365125"/>
          </a:xfrm>
          <a:prstGeom prst="rect">
            <a:avLst/>
          </a:prstGeom>
        </p:spPr>
        <p:txBody>
          <a:bodyPr/>
          <a:lstStyle/>
          <a:p>
            <a:r>
              <a:rPr lang="en-US"/>
              <a:t>Enhanced Chemistry, Licensed under CC-BY 4.0</a:t>
            </a:r>
            <a:endParaRPr lang="en-IN"/>
          </a:p>
        </p:txBody>
      </p:sp>
    </p:spTree>
    <p:extLst>
      <p:ext uri="{BB962C8B-B14F-4D97-AF65-F5344CB8AC3E}">
        <p14:creationId xmlns:p14="http://schemas.microsoft.com/office/powerpoint/2010/main" val="4151036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65801-08DD-81BE-59A0-75BFFABF45C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449E895-EFFB-C61E-80BB-D08C869AF3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41A8E1-C7CE-E6EE-A745-1E8F9BA859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864B9E10-6980-C5AA-D5C2-6DCAFF79CF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A2CA52-E223-A0B6-E005-1E525F21BA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401102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268C-0055-DBA4-1795-950BEC815134}"/>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2484248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762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59606-9E2E-0C85-ED49-87D3A12FE2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2E7935-2B0D-B87B-1A74-D49757587F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161B5914-3344-009B-2947-D4C478E665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30522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4E8C4-0A57-F4C0-4FC1-067BA962158E}"/>
              </a:ext>
            </a:extLst>
          </p:cNvPr>
          <p:cNvSpPr>
            <a:spLocks noGrp="1"/>
          </p:cNvSpPr>
          <p:nvPr>
            <p:ph type="title"/>
          </p:nvPr>
        </p:nvSpPr>
        <p:spPr>
          <a:xfrm>
            <a:off x="839788" y="457200"/>
            <a:ext cx="3932237" cy="578224"/>
          </a:xfrm>
        </p:spPr>
        <p:txBody>
          <a:bodyPr anchor="b">
            <a:noAutofit/>
          </a:bodyPr>
          <a:lstStyle>
            <a:lvl1pPr>
              <a:defRPr sz="2800">
                <a:solidFill>
                  <a:srgbClr val="354849"/>
                </a:solidFill>
              </a:defRPr>
            </a:lvl1pPr>
          </a:lstStyle>
          <a:p>
            <a:r>
              <a:rPr lang="en-US" dirty="0"/>
              <a:t>Click to edit Master title style</a:t>
            </a:r>
            <a:endParaRPr lang="en-IN" dirty="0"/>
          </a:p>
        </p:txBody>
      </p:sp>
      <p:sp>
        <p:nvSpPr>
          <p:cNvPr id="3" name="Picture Placeholder 2">
            <a:extLst>
              <a:ext uri="{FF2B5EF4-FFF2-40B4-BE49-F238E27FC236}">
                <a16:creationId xmlns:a16="http://schemas.microsoft.com/office/drawing/2014/main" id="{0B372D7A-B6D5-714F-F6E4-B42131E5A0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BEE19483-B51A-EEE1-3454-820BF9D63D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94515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creativecommons.org/licenses/by/4.0/"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ecampusontario.pressbooks.pub/enhancedchemistry/"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135C62-7980-05A4-0E3A-58F7CAE0D744}"/>
              </a:ext>
            </a:extLst>
          </p:cNvPr>
          <p:cNvSpPr>
            <a:spLocks noGrp="1"/>
          </p:cNvSpPr>
          <p:nvPr>
            <p:ph type="title"/>
          </p:nvPr>
        </p:nvSpPr>
        <p:spPr>
          <a:xfrm>
            <a:off x="1821544" y="681036"/>
            <a:ext cx="8926286" cy="1009651"/>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1BBC695-46BB-6F7D-E4EA-CBBC6E75264B}"/>
              </a:ext>
            </a:extLst>
          </p:cNvPr>
          <p:cNvSpPr>
            <a:spLocks noGrp="1"/>
          </p:cNvSpPr>
          <p:nvPr>
            <p:ph type="body" idx="1"/>
          </p:nvPr>
        </p:nvSpPr>
        <p:spPr>
          <a:xfrm>
            <a:off x="1821542" y="1825625"/>
            <a:ext cx="8926286"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3">
            <a:extLst>
              <a:ext uri="{FF2B5EF4-FFF2-40B4-BE49-F238E27FC236}">
                <a16:creationId xmlns:a16="http://schemas.microsoft.com/office/drawing/2014/main" id="{C45C905C-7421-4E4B-ADAE-706AB9252ADA}"/>
              </a:ext>
            </a:extLst>
          </p:cNvPr>
          <p:cNvSpPr txBox="1">
            <a:spLocks/>
          </p:cNvSpPr>
          <p:nvPr userDrawn="1"/>
        </p:nvSpPr>
        <p:spPr>
          <a:xfrm>
            <a:off x="3594017" y="6350324"/>
            <a:ext cx="64617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hlinkClick r:id="rId14"/>
              </a:rPr>
              <a:t>Enhanced Introductory College Chemistry</a:t>
            </a:r>
            <a:r>
              <a:rPr lang="en-US" sz="1100" dirty="0"/>
              <a:t>, </a:t>
            </a:r>
            <a:r>
              <a:rPr lang="en-US" sz="1100" dirty="0">
                <a:hlinkClick r:id="rId15"/>
              </a:rPr>
              <a:t>CC BY 4.0</a:t>
            </a:r>
            <a:r>
              <a:rPr lang="en-US" sz="1100" dirty="0"/>
              <a:t>, except where otherwise noted.</a:t>
            </a:r>
          </a:p>
        </p:txBody>
      </p:sp>
    </p:spTree>
    <p:extLst>
      <p:ext uri="{BB962C8B-B14F-4D97-AF65-F5344CB8AC3E}">
        <p14:creationId xmlns:p14="http://schemas.microsoft.com/office/powerpoint/2010/main" val="3293984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creativecommons.org/licenses/by/4.0/" TargetMode="External"/><Relationship Id="rId5" Type="http://schemas.openxmlformats.org/officeDocument/2006/relationships/hyperlink" Target="https://openstax.org/books/chemistry/pages/1-introduction" TargetMode="External"/><Relationship Id="rId4" Type="http://schemas.openxmlformats.org/officeDocument/2006/relationships/hyperlink" Target="https://ecampusontario.pressbooks.pub/enhancedchemistry/"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s://en.wikipedia.org/wiki/en:public_domain" TargetMode="External"/><Relationship Id="rId3" Type="http://schemas.openxmlformats.org/officeDocument/2006/relationships/image" Target="../media/image12.jpeg"/><Relationship Id="rId7" Type="http://schemas.openxmlformats.org/officeDocument/2006/relationships/hyperlink" Target="https://www.wikiwand.com/en/Coke_%28fuel%29#Media/File:Siegelfurnace1.jpg"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hyperlink" Target="https://creativecommons.org/licenses/by/2.0/" TargetMode="External"/><Relationship Id="rId5" Type="http://schemas.openxmlformats.org/officeDocument/2006/relationships/hyperlink" Target="https://www.flickr.com/people/40645538@N00" TargetMode="External"/><Relationship Id="rId4" Type="http://schemas.openxmlformats.org/officeDocument/2006/relationships/hyperlink" Target="https://commons.wikimedia.org/wiki/File:Cheeseburger_With_Lettuce,_Tomato_and_Onion_free_creative_commons_(4006382370).jpg"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flickr.com/people/14035760@N03" TargetMode="External"/><Relationship Id="rId3" Type="http://schemas.openxmlformats.org/officeDocument/2006/relationships/image" Target="../media/image13.jpeg"/><Relationship Id="rId7" Type="http://schemas.openxmlformats.org/officeDocument/2006/relationships/hyperlink" Target="https://it.wikipedia.org/wiki/File:Hoover_Dam_(7858631308).jpg"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hyperlink" Target="https://creativecommons.org/licenses/by/2.0/" TargetMode="External"/><Relationship Id="rId5" Type="http://schemas.openxmlformats.org/officeDocument/2006/relationships/hyperlink" Target="https://www.flickr.com/photos/jurvetson/" TargetMode="External"/><Relationship Id="rId4" Type="http://schemas.openxmlformats.org/officeDocument/2006/relationships/hyperlink" Target="https://www.flickr.com/photos/jurvetson/5921311744"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15.jpeg"/><Relationship Id="rId7" Type="http://schemas.openxmlformats.org/officeDocument/2006/relationships/hyperlink" Target="https://openstax.org/books/chemistry/pages/preface"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hyperlink" Target="https://creativecommons.org/licenses/by/2.0/" TargetMode="External"/><Relationship Id="rId5" Type="http://schemas.openxmlformats.org/officeDocument/2006/relationships/hyperlink" Target="https://www.flickr.com/photos/98027690@N00" TargetMode="External"/><Relationship Id="rId4" Type="http://schemas.openxmlformats.org/officeDocument/2006/relationships/hyperlink" Target="https://commons.wikimedia.org/wiki/File:Thermometer_-_by_Don.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17.jpeg"/><Relationship Id="rId7" Type="http://schemas.openxmlformats.org/officeDocument/2006/relationships/hyperlink" Target="https://openstax.org/books/chemistry/pages/preface" TargetMode="Externa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hyperlink" Target="https://en.wikipedia.org/wiki/en:public_domain" TargetMode="External"/><Relationship Id="rId5" Type="http://schemas.openxmlformats.org/officeDocument/2006/relationships/hyperlink" Target="https://en.wikipedia.org/wiki/User:Skatebiker" TargetMode="External"/><Relationship Id="rId4" Type="http://schemas.openxmlformats.org/officeDocument/2006/relationships/hyperlink" Target="https://commons.wikimedia.org/wiki/File:Railway-cutting.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hyperlink" Target="https://creativecommons.org/licenses/by/4.0/"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19.jpeg"/><Relationship Id="rId7" Type="http://schemas.openxmlformats.org/officeDocument/2006/relationships/hyperlink" Target="https://openstax.org/books/chemistry/pages/preface"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hyperlink" Target="https://en.wikipedia.org/wiki/en:Public_domain" TargetMode="External"/><Relationship Id="rId5" Type="http://schemas.openxmlformats.org/officeDocument/2006/relationships/hyperlink" Target="https://www.ca.blm.gov/cdd/alternative_energy.html" TargetMode="External"/><Relationship Id="rId4" Type="http://schemas.openxmlformats.org/officeDocument/2006/relationships/hyperlink" Target="https://commons.wikimedia.org/wiki/File:Solar_Plant_kl.jpg"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flickr.com/photos/usfws_pacificsw/" TargetMode="External"/><Relationship Id="rId3" Type="http://schemas.openxmlformats.org/officeDocument/2006/relationships/image" Target="../media/image20.jpeg"/><Relationship Id="rId7" Type="http://schemas.openxmlformats.org/officeDocument/2006/relationships/hyperlink" Target="https://www.flickr.com/photos/usfws_pacificsw/14010955184"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hyperlink" Target="https://creativecommons.org/licenses/by/2.0/" TargetMode="External"/><Relationship Id="rId5" Type="http://schemas.openxmlformats.org/officeDocument/2006/relationships/hyperlink" Target="https://www.flickr.com/photos/craigdietrich/" TargetMode="External"/><Relationship Id="rId4" Type="http://schemas.openxmlformats.org/officeDocument/2006/relationships/hyperlink" Target="https://www.flickr.com/photos/craigdietrich/8317986617/"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hyperlink" Target="https://creativecommons.org/licenses/by/2.0/" TargetMode="External"/><Relationship Id="rId5" Type="http://schemas.openxmlformats.org/officeDocument/2006/relationships/hyperlink" Target="https://www.flickr.com/photos/laszlo-photo/" TargetMode="External"/><Relationship Id="rId4" Type="http://schemas.openxmlformats.org/officeDocument/2006/relationships/hyperlink" Target="https://www.flickr.com/photos/laszlo-photo/1752196179"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26.jpeg"/><Relationship Id="rId7" Type="http://schemas.openxmlformats.org/officeDocument/2006/relationships/hyperlink" Target="https://openstax.org/books/chemistry/pages/preface" TargetMode="External"/><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hyperlink" Target="https://creativecommons.org/licenses/by/3.0/" TargetMode="External"/><Relationship Id="rId5" Type="http://schemas.openxmlformats.org/officeDocument/2006/relationships/hyperlink" Target="https://commons.wikimedia.org/w/index.php?title=User:Harbor1&amp;action=edit&amp;redlink=1" TargetMode="External"/><Relationship Id="rId4" Type="http://schemas.openxmlformats.org/officeDocument/2006/relationships/hyperlink" Target="https://commons.wikimedia.org/wiki/File:Bombenkalorimeter_mit_bombe.jpg"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27.jpeg"/><Relationship Id="rId7" Type="http://schemas.openxmlformats.org/officeDocument/2006/relationships/hyperlink" Target="https://openstax.org/books/chemistry/pages/preface" TargetMode="External"/><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hyperlink" Target="https://creativecommons.org/licenses/by/2.0/" TargetMode="External"/><Relationship Id="rId5" Type="http://schemas.openxmlformats.org/officeDocument/2006/relationships/hyperlink" Target="https://www.flickr.com/photos/rexroof/" TargetMode="External"/><Relationship Id="rId4" Type="http://schemas.openxmlformats.org/officeDocument/2006/relationships/hyperlink" Target="https://www.flickr.com/photos/rexroof/147010537/"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ecampusontario.pressbooks.pub/enhancedchemistry/"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hyperlink" Target="https://creativecommons.org/licenses/by/2.0/" TargetMode="External"/><Relationship Id="rId5" Type="http://schemas.openxmlformats.org/officeDocument/2006/relationships/hyperlink" Target="https://www.flickr.com/photos/paulshaffner/" TargetMode="External"/><Relationship Id="rId4" Type="http://schemas.openxmlformats.org/officeDocument/2006/relationships/hyperlink" Target="https://www.flickr.com/photos/paulshaffner/528253876/"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hyperlink" Target="http://creativecommons.org/licenses/by/4.0/" TargetMode="External"/><Relationship Id="rId5" Type="http://schemas.openxmlformats.org/officeDocument/2006/relationships/hyperlink" Target="https://www.sciencestockphotos.com/" TargetMode="External"/><Relationship Id="rId4" Type="http://schemas.openxmlformats.org/officeDocument/2006/relationships/hyperlink" Target="https://www.sciencestockphotos.com/free/geology/slides/soil_layers.html"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hyperlink" Target="https://creativecommons.org/licenses/by/4.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hyperlink" Target="https://creativecommons.org/licenses/by/2.0/" TargetMode="External"/><Relationship Id="rId5" Type="http://schemas.openxmlformats.org/officeDocument/2006/relationships/hyperlink" Target="https://www.flickr.com/photos/alexeagle/" TargetMode="External"/><Relationship Id="rId4" Type="http://schemas.openxmlformats.org/officeDocument/2006/relationships/hyperlink" Target="https://www.flickr.com/photos/alexeagle/66220552"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www.scienceimage.csiro.au/library/landscapes/i/165/aerial-view-of-algae-farm-/" TargetMode="External"/><Relationship Id="rId3" Type="http://schemas.openxmlformats.org/officeDocument/2006/relationships/image" Target="../media/image32.png"/><Relationship Id="rId7" Type="http://schemas.openxmlformats.org/officeDocument/2006/relationships/hyperlink" Target="https://commons.wikimedia.org/wiki/File:Algaefarm.jpg" TargetMode="External"/><Relationship Id="rId12" Type="http://schemas.openxmlformats.org/officeDocument/2006/relationships/hyperlink" Target="https://creativecommons.org/licenses/by-nc-nd/2.0/" TargetMode="External"/><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hyperlink" Target="https://creativecommons.org/licenses/by/2.0/" TargetMode="External"/><Relationship Id="rId11" Type="http://schemas.openxmlformats.org/officeDocument/2006/relationships/hyperlink" Target="https://www.flickr.com/photos/sandialabs/" TargetMode="External"/><Relationship Id="rId5" Type="http://schemas.openxmlformats.org/officeDocument/2006/relationships/hyperlink" Target="https://www.flickr.com/photos/msittig/" TargetMode="External"/><Relationship Id="rId10" Type="http://schemas.openxmlformats.org/officeDocument/2006/relationships/hyperlink" Target="https://www.flickr.com/photos/sandialabs/4150749229" TargetMode="External"/><Relationship Id="rId4" Type="http://schemas.openxmlformats.org/officeDocument/2006/relationships/hyperlink" Target="https://www.flickr.com/photos/msittig/3445539371" TargetMode="External"/><Relationship Id="rId9" Type="http://schemas.openxmlformats.org/officeDocument/2006/relationships/hyperlink" Target="https://creativecommons.org/licenses/by/3.0/"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creativecommons.org/licenses/by/2.0/" TargetMode="External"/><Relationship Id="rId3" Type="http://schemas.openxmlformats.org/officeDocument/2006/relationships/image" Target="../media/image6.jpeg"/><Relationship Id="rId7" Type="http://schemas.openxmlformats.org/officeDocument/2006/relationships/hyperlink" Target="https://www.flickr.com/photos/mjneuby/"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hyperlink" Target="https://www.flickr.com/photos/mjneuby/3352413585" TargetMode="External"/><Relationship Id="rId5" Type="http://schemas.openxmlformats.org/officeDocument/2006/relationships/hyperlink" Target="https://en.wikipedia.org/wiki/en:public_domain" TargetMode="External"/><Relationship Id="rId4" Type="http://schemas.openxmlformats.org/officeDocument/2006/relationships/hyperlink" Target="https://commons.wikimedia.org/wiki/File:Candles_001_rebalanced.jpg"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commons.wikimedia.org/wiki/User:Atoma" TargetMode="External"/><Relationship Id="rId3" Type="http://schemas.openxmlformats.org/officeDocument/2006/relationships/image" Target="../media/image7.jpeg"/><Relationship Id="rId7" Type="http://schemas.openxmlformats.org/officeDocument/2006/relationships/hyperlink" Target="https://commons.wikimedia.org/wiki/File:Motorcycle_Reflections_bw_edit.jpg"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hyperlink" Target="https://creativecommons.org/licenses/by/2.0/" TargetMode="External"/><Relationship Id="rId5" Type="http://schemas.openxmlformats.org/officeDocument/2006/relationships/hyperlink" Target="https://www.flickr.com/people/37804979@N00" TargetMode="External"/><Relationship Id="rId4" Type="http://schemas.openxmlformats.org/officeDocument/2006/relationships/hyperlink" Target="https://commons.wikimedia.org/wiki/File:Rust_(5695343513).jpg" TargetMode="External"/><Relationship Id="rId9" Type="http://schemas.openxmlformats.org/officeDocument/2006/relationships/hyperlink" Target="https://creativecommons.org/licenses/by/2.5/"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commons.wikimedia.org/w/index.php?title=User:F_bigslave&amp;action=edit&amp;redlink=1" TargetMode="External"/><Relationship Id="rId13" Type="http://schemas.openxmlformats.org/officeDocument/2006/relationships/hyperlink" Target="https://www.flickr.com/photos/30478819@N08/50361658836" TargetMode="External"/><Relationship Id="rId3" Type="http://schemas.openxmlformats.org/officeDocument/2006/relationships/image" Target="../media/image8.png"/><Relationship Id="rId7" Type="http://schemas.openxmlformats.org/officeDocument/2006/relationships/hyperlink" Target="https://commons.wikimedia.org/wiki/File:Burning_match_head.jpg" TargetMode="External"/><Relationship Id="rId12" Type="http://schemas.openxmlformats.org/officeDocument/2006/relationships/hyperlink" Target="https://creativecommons.org/licenses/by/2.0/"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hyperlink" Target="https://en.wikipedia.org/wiki/en:public_domain" TargetMode="External"/><Relationship Id="rId11" Type="http://schemas.openxmlformats.org/officeDocument/2006/relationships/hyperlink" Target="https://www.flickr.com/photos/67238971@N04/" TargetMode="External"/><Relationship Id="rId5" Type="http://schemas.openxmlformats.org/officeDocument/2006/relationships/hyperlink" Target="https://commons.wikimedia.org/w/index.php?title=User:The_mad_scientist~commonswiki&amp;action=edit&amp;redlink=1" TargetMode="External"/><Relationship Id="rId10" Type="http://schemas.openxmlformats.org/officeDocument/2006/relationships/hyperlink" Target="https://www.flickr.com/photos/67238971@N04/6918061151" TargetMode="External"/><Relationship Id="rId4" Type="http://schemas.openxmlformats.org/officeDocument/2006/relationships/hyperlink" Target="https://commons.wikimedia.org/wiki/File:CopperReaction.JPG" TargetMode="External"/><Relationship Id="rId9" Type="http://schemas.openxmlformats.org/officeDocument/2006/relationships/hyperlink" Target="https://creativecommons.org/licenses/by/4.0/" TargetMode="External"/><Relationship Id="rId14" Type="http://schemas.openxmlformats.org/officeDocument/2006/relationships/hyperlink" Target="https://www.flickr.com/photos/30478819@N08/"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commons.wikimedia.org/wiki/User:Benjah-bmm27" TargetMode="External"/><Relationship Id="rId3" Type="http://schemas.openxmlformats.org/officeDocument/2006/relationships/image" Target="../media/image9.png"/><Relationship Id="rId7" Type="http://schemas.openxmlformats.org/officeDocument/2006/relationships/hyperlink" Target="https://commons.wikimedia.org/wiki/File:Hydrogen-peroxide-3D-vdW.png" TargetMode="External"/><Relationship Id="rId12" Type="http://schemas.openxmlformats.org/officeDocument/2006/relationships/hyperlink" Target="https://creativecommons.org/licenses/by/4.0/"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hyperlink" Target="https://creativecommons.org/publicdomain/zero/1.0/" TargetMode="External"/><Relationship Id="rId11" Type="http://schemas.openxmlformats.org/officeDocument/2006/relationships/hyperlink" Target="https://ecampusontario.pressbooks.pub/enhancedchemistry/" TargetMode="External"/><Relationship Id="rId5" Type="http://schemas.openxmlformats.org/officeDocument/2006/relationships/hyperlink" Target="https://commons.wikimedia.org/w/index.php?title=User:Ulflund&amp;action=edit&amp;redlink=1" TargetMode="External"/><Relationship Id="rId10" Type="http://schemas.openxmlformats.org/officeDocument/2006/relationships/hyperlink" Target="https://commons.wikimedia.org/wiki/File:Water_molecule_3D.svg" TargetMode="External"/><Relationship Id="rId4" Type="http://schemas.openxmlformats.org/officeDocument/2006/relationships/hyperlink" Target="https://commons.wikimedia.org/wiki/File:Oxygen_molecule.png" TargetMode="External"/><Relationship Id="rId9" Type="http://schemas.openxmlformats.org/officeDocument/2006/relationships/hyperlink" Target="https://en.wikipedia.org/wiki/en:public_domai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hyperlink" Target="https://creativecommons.org/licenses/by/4.0/" TargetMode="External"/><Relationship Id="rId5" Type="http://schemas.openxmlformats.org/officeDocument/2006/relationships/hyperlink" Target="https://openstax.org/books/chemistry/pages/preface" TargetMode="External"/><Relationship Id="rId4" Type="http://schemas.openxmlformats.org/officeDocument/2006/relationships/hyperlink" Target="https://ecampusontario.pressbooks.pub/enhancedchemistry/back-matter/periodic-tabl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B5B1E-B1FF-4974-987F-4B07EDA86B60}"/>
              </a:ext>
            </a:extLst>
          </p:cNvPr>
          <p:cNvSpPr>
            <a:spLocks noGrp="1"/>
          </p:cNvSpPr>
          <p:nvPr>
            <p:ph type="ctrTitle"/>
          </p:nvPr>
        </p:nvSpPr>
        <p:spPr>
          <a:xfrm>
            <a:off x="2717074" y="1410832"/>
            <a:ext cx="7916089" cy="1687242"/>
          </a:xfrm>
          <a:ln>
            <a:noFill/>
          </a:ln>
        </p:spPr>
        <p:txBody>
          <a:bodyPr>
            <a:normAutofit/>
          </a:bodyPr>
          <a:lstStyle/>
          <a:p>
            <a:pPr algn="l"/>
            <a:r>
              <a:rPr lang="en-IN" sz="5400" spc="300" dirty="0">
                <a:solidFill>
                  <a:srgbClr val="354849"/>
                </a:solidFill>
              </a:rPr>
              <a:t>Chapter 4</a:t>
            </a:r>
            <a:br>
              <a:rPr lang="en-IN" sz="4800" spc="300" dirty="0">
                <a:solidFill>
                  <a:srgbClr val="354849"/>
                </a:solidFill>
              </a:rPr>
            </a:br>
            <a:r>
              <a:rPr lang="en-IN" spc="300" dirty="0">
                <a:solidFill>
                  <a:srgbClr val="354849"/>
                </a:solidFill>
              </a:rPr>
              <a:t>Matter And Its Properties</a:t>
            </a:r>
            <a:endParaRPr lang="en-IN" sz="4800" spc="300" dirty="0">
              <a:solidFill>
                <a:srgbClr val="354849"/>
              </a:solidFill>
            </a:endParaRPr>
          </a:p>
        </p:txBody>
      </p:sp>
      <p:sp>
        <p:nvSpPr>
          <p:cNvPr id="3" name="Subtitle 2">
            <a:extLst>
              <a:ext uri="{FF2B5EF4-FFF2-40B4-BE49-F238E27FC236}">
                <a16:creationId xmlns:a16="http://schemas.microsoft.com/office/drawing/2014/main" id="{31F137CD-49BF-D51B-00D1-5497F31C37AB}"/>
              </a:ext>
            </a:extLst>
          </p:cNvPr>
          <p:cNvSpPr>
            <a:spLocks noGrp="1"/>
          </p:cNvSpPr>
          <p:nvPr>
            <p:ph type="subTitle" idx="1"/>
          </p:nvPr>
        </p:nvSpPr>
        <p:spPr>
          <a:xfrm>
            <a:off x="2717074" y="3429000"/>
            <a:ext cx="8098971" cy="2018168"/>
          </a:xfrm>
        </p:spPr>
        <p:txBody>
          <a:bodyPr>
            <a:normAutofit lnSpcReduction="10000"/>
          </a:bodyPr>
          <a:lstStyle/>
          <a:p>
            <a:pPr algn="l">
              <a:lnSpc>
                <a:spcPct val="120000"/>
              </a:lnSpc>
            </a:pPr>
            <a:r>
              <a:rPr lang="en-US" sz="1300" i="0" dirty="0">
                <a:solidFill>
                  <a:srgbClr val="354849"/>
                </a:solidFill>
                <a:latin typeface="Arial" panose="020B0604020202020204" pitchFamily="34" charset="0"/>
              </a:rPr>
              <a:t>Slides to accompany Enhanced Introductory College Chemistry by Gregory Anderson, Caryn Fahey, J.R. van Haarlem, Jackie MacDonald, Adrienne Richards, Samantha Sullivan Sauer, and David Wegman</a:t>
            </a:r>
          </a:p>
          <a:p>
            <a:pPr algn="l">
              <a:lnSpc>
                <a:spcPct val="120000"/>
              </a:lnSpc>
            </a:pPr>
            <a:r>
              <a:rPr lang="en-US" sz="1300" i="0" dirty="0">
                <a:solidFill>
                  <a:srgbClr val="354849"/>
                </a:solidFill>
                <a:latin typeface="Arial" panose="020B0604020202020204" pitchFamily="34" charset="0"/>
              </a:rPr>
              <a:t>Slide design and template by Revathi Mahadevan</a:t>
            </a:r>
          </a:p>
          <a:p>
            <a:pPr algn="l">
              <a:lnSpc>
                <a:spcPct val="120000"/>
              </a:lnSpc>
            </a:pPr>
            <a:r>
              <a:rPr lang="en-US" sz="1300" i="0" dirty="0">
                <a:solidFill>
                  <a:srgbClr val="354849"/>
                </a:solidFill>
                <a:latin typeface="Arial" panose="020B0604020202020204" pitchFamily="34" charset="0"/>
              </a:rPr>
              <a:t>Except where otherwise noted, images, tables &amp; diagrams are reused from </a:t>
            </a:r>
            <a:r>
              <a:rPr lang="en-US" sz="1300" i="0" dirty="0">
                <a:solidFill>
                  <a:srgbClr val="354849"/>
                </a:solidFill>
                <a:latin typeface="Arial" panose="020B0604020202020204" pitchFamily="34" charset="0"/>
                <a:hlinkClick r:id="rId4">
                  <a:extLst>
                    <a:ext uri="{A12FA001-AC4F-418D-AE19-62706E023703}">
                      <ahyp:hlinkClr xmlns:ahyp="http://schemas.microsoft.com/office/drawing/2018/hyperlinkcolor" val="tx"/>
                    </a:ext>
                  </a:extLst>
                </a:hlinkClick>
              </a:rPr>
              <a:t>Enhanced Introductory College Chemistry</a:t>
            </a:r>
            <a:r>
              <a:rPr lang="en-US" sz="1300" i="0" dirty="0">
                <a:solidFill>
                  <a:srgbClr val="354849"/>
                </a:solidFill>
                <a:latin typeface="Arial" panose="020B0604020202020204" pitchFamily="34" charset="0"/>
              </a:rPr>
              <a:t>, a derivative of </a:t>
            </a:r>
            <a:r>
              <a:rPr lang="en-US" sz="1300" i="0" dirty="0">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Chemistry (Open </a:t>
            </a:r>
            <a:r>
              <a:rPr lang="en-US" sz="1300" i="0" dirty="0" err="1">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Stax</a:t>
            </a:r>
            <a:r>
              <a:rPr lang="en-US" sz="1300" i="0" dirty="0">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a:t>
            </a:r>
            <a:r>
              <a:rPr lang="en-US" sz="1300" i="0" dirty="0">
                <a:solidFill>
                  <a:srgbClr val="354849"/>
                </a:solidFill>
                <a:latin typeface="Arial" panose="020B0604020202020204" pitchFamily="34" charset="0"/>
              </a:rPr>
              <a:t> by Paul Flowers, Klaus </a:t>
            </a:r>
            <a:r>
              <a:rPr lang="en-US" sz="1300" i="0" dirty="0" err="1">
                <a:solidFill>
                  <a:srgbClr val="354849"/>
                </a:solidFill>
                <a:latin typeface="Arial" panose="020B0604020202020204" pitchFamily="34" charset="0"/>
              </a:rPr>
              <a:t>Theopold</a:t>
            </a:r>
            <a:r>
              <a:rPr lang="en-US" sz="1300" i="0" dirty="0">
                <a:solidFill>
                  <a:srgbClr val="354849"/>
                </a:solidFill>
                <a:latin typeface="Arial" panose="020B0604020202020204" pitchFamily="34" charset="0"/>
              </a:rPr>
              <a:t>, Richard Langley &amp; William R. Robinson and is licensed under </a:t>
            </a:r>
            <a:r>
              <a:rPr lang="en-US" sz="1300" i="0" dirty="0">
                <a:solidFill>
                  <a:srgbClr val="354849"/>
                </a:solidFill>
                <a:latin typeface="Arial" panose="020B0604020202020204" pitchFamily="34" charset="0"/>
                <a:hlinkClick r:id="rId6">
                  <a:extLst>
                    <a:ext uri="{A12FA001-AC4F-418D-AE19-62706E023703}">
                      <ahyp:hlinkClr xmlns:ahyp="http://schemas.microsoft.com/office/drawing/2018/hyperlinkcolor" val="tx"/>
                    </a:ext>
                  </a:extLst>
                </a:hlinkClick>
              </a:rPr>
              <a:t>CC BY 4.0</a:t>
            </a:r>
            <a:r>
              <a:rPr lang="en-US" sz="1300" i="0" dirty="0">
                <a:solidFill>
                  <a:srgbClr val="354849"/>
                </a:solidFill>
                <a:latin typeface="Arial" panose="020B0604020202020204" pitchFamily="34" charset="0"/>
              </a:rPr>
              <a:t>. ​Access for free at </a:t>
            </a:r>
            <a:r>
              <a:rPr lang="en-US" sz="1300" i="0" dirty="0">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Chemistry (OpenStax)</a:t>
            </a:r>
            <a:r>
              <a:rPr lang="en-US" sz="1300" i="0" dirty="0">
                <a:solidFill>
                  <a:srgbClr val="354849"/>
                </a:solidFill>
                <a:latin typeface="Arial" panose="020B0604020202020204" pitchFamily="34" charset="0"/>
              </a:rPr>
              <a:t>​</a:t>
            </a:r>
          </a:p>
          <a:p>
            <a:pPr algn="l">
              <a:lnSpc>
                <a:spcPct val="120000"/>
              </a:lnSpc>
            </a:pPr>
            <a:r>
              <a:rPr lang="en-US" sz="1300" i="0" dirty="0">
                <a:solidFill>
                  <a:srgbClr val="354849"/>
                </a:solidFill>
                <a:latin typeface="Arial" panose="020B0604020202020204" pitchFamily="34" charset="0"/>
              </a:rPr>
              <a:t>Slides are licensed under CC-BY 4.0, Except while otherwise noted</a:t>
            </a:r>
            <a:endParaRPr lang="en-IN" sz="1300" i="0" dirty="0">
              <a:solidFill>
                <a:srgbClr val="354849"/>
              </a:solidFill>
              <a:latin typeface="Arial" panose="020B0604020202020204" pitchFamily="34" charset="0"/>
            </a:endParaRPr>
          </a:p>
          <a:p>
            <a:pPr algn="l"/>
            <a:endParaRPr lang="en-IN" dirty="0">
              <a:solidFill>
                <a:srgbClr val="354849"/>
              </a:solidFill>
            </a:endParaRPr>
          </a:p>
        </p:txBody>
      </p:sp>
      <p:cxnSp>
        <p:nvCxnSpPr>
          <p:cNvPr id="6" name="Straight Connector 5">
            <a:extLst>
              <a:ext uri="{FF2B5EF4-FFF2-40B4-BE49-F238E27FC236}">
                <a16:creationId xmlns:a16="http://schemas.microsoft.com/office/drawing/2014/main" id="{ED914AB6-07F4-CE81-3DFC-510298744853}"/>
              </a:ext>
              <a:ext uri="{C183D7F6-B498-43B3-948B-1728B52AA6E4}">
                <adec:decorative xmlns:adec="http://schemas.microsoft.com/office/drawing/2017/decorative" val="1"/>
              </a:ext>
            </a:extLst>
          </p:cNvPr>
          <p:cNvCxnSpPr>
            <a:cxnSpLocks/>
          </p:cNvCxnSpPr>
          <p:nvPr/>
        </p:nvCxnSpPr>
        <p:spPr>
          <a:xfrm>
            <a:off x="2560321" y="1809205"/>
            <a:ext cx="0" cy="3344092"/>
          </a:xfrm>
          <a:prstGeom prst="line">
            <a:avLst/>
          </a:prstGeom>
          <a:ln w="28575">
            <a:solidFill>
              <a:srgbClr val="5673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073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4.2a</a:t>
            </a:r>
          </a:p>
        </p:txBody>
      </p:sp>
      <p:pic>
        <p:nvPicPr>
          <p:cNvPr id="9218" name="Picture 2" descr="A cheeseburger, a highway full of traffic, and a hot fire burning inside an industrial metal furnace are pictured. ">
            <a:extLst>
              <a:ext uri="{FF2B5EF4-FFF2-40B4-BE49-F238E27FC236}">
                <a16:creationId xmlns:a16="http://schemas.microsoft.com/office/drawing/2014/main" id="{FE70EB2C-D13C-870A-5A40-E96A4689AD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39" y="1578502"/>
            <a:ext cx="11800115" cy="318664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29414" y="4800597"/>
            <a:ext cx="9666515" cy="1386591"/>
          </a:xfrm>
        </p:spPr>
        <p:txBody>
          <a:bodyPr>
            <a:noAutofit/>
          </a:bodyPr>
          <a:lstStyle/>
          <a:p>
            <a:pPr>
              <a:lnSpc>
                <a:spcPct val="100000"/>
              </a:lnSpc>
            </a:pPr>
            <a:r>
              <a:rPr lang="en-US" b="1" dirty="0"/>
              <a:t>Figure 4.2a</a:t>
            </a:r>
            <a:r>
              <a:rPr lang="en-US" dirty="0"/>
              <a:t> The energy involved in chemical changes is important to our daily lives: (a) A cheeseburger for lunch provides the energy you need to get through the rest of the day; (b) the combustion of gasoline provides the energy that moves your car (and you) between home, work, and school; and (c) coke, a processed form of coal, provides the energy needed to convert iron ore into iron, which is essential for making many of the products we use daily. (credit a: modification of </a:t>
            </a:r>
            <a:r>
              <a:rPr lang="en-US" dirty="0">
                <a:hlinkClick r:id="rId4"/>
              </a:rPr>
              <a:t>work</a:t>
            </a:r>
            <a:r>
              <a:rPr lang="en-US" dirty="0"/>
              <a:t> by </a:t>
            </a:r>
            <a:r>
              <a:rPr lang="en-US" dirty="0">
                <a:hlinkClick r:id="rId5"/>
              </a:rPr>
              <a:t>D Sharon Pruitt</a:t>
            </a:r>
            <a:r>
              <a:rPr lang="en-US" dirty="0"/>
              <a:t>, </a:t>
            </a:r>
            <a:r>
              <a:rPr lang="en-US" dirty="0">
                <a:hlinkClick r:id="rId6"/>
              </a:rPr>
              <a:t>CC BY 2.0</a:t>
            </a:r>
            <a:r>
              <a:rPr lang="en-US" dirty="0"/>
              <a:t>; credit b: modification of work by Jeffery Turner, </a:t>
            </a:r>
            <a:r>
              <a:rPr lang="en-US" dirty="0">
                <a:hlinkClick r:id="rId6"/>
              </a:rPr>
              <a:t>CC BY 2.0</a:t>
            </a:r>
            <a:r>
              <a:rPr lang="en-US" dirty="0"/>
              <a:t>; credit c: </a:t>
            </a:r>
            <a:r>
              <a:rPr lang="en-US" dirty="0">
                <a:hlinkClick r:id="rId7"/>
              </a:rPr>
              <a:t>work</a:t>
            </a:r>
            <a:r>
              <a:rPr lang="en-US" dirty="0"/>
              <a:t> by Unknown, </a:t>
            </a:r>
            <a:r>
              <a:rPr lang="en-US" dirty="0">
                <a:hlinkClick r:id="rId8"/>
              </a:rPr>
              <a:t>PD</a:t>
            </a:r>
            <a:r>
              <a:rPr lang="en-US" dirty="0"/>
              <a:t>.)</a:t>
            </a:r>
            <a:endParaRPr lang="en-US" sz="1400" dirty="0"/>
          </a:p>
        </p:txBody>
      </p:sp>
    </p:spTree>
    <p:extLst>
      <p:ext uri="{BB962C8B-B14F-4D97-AF65-F5344CB8AC3E}">
        <p14:creationId xmlns:p14="http://schemas.microsoft.com/office/powerpoint/2010/main" val="1336398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4.2b</a:t>
            </a:r>
          </a:p>
        </p:txBody>
      </p:sp>
      <p:pic>
        <p:nvPicPr>
          <p:cNvPr id="10242" name="Picture 2" descr="A large waterfall with water falling from a high elevation at the top of the falls to a lower elevation and a view looking down into the Hoover Dam are pictured. Water is shown behind the high wall of the dam on one side and at the base of the dam on the other. ">
            <a:extLst>
              <a:ext uri="{FF2B5EF4-FFF2-40B4-BE49-F238E27FC236}">
                <a16:creationId xmlns:a16="http://schemas.microsoft.com/office/drawing/2014/main" id="{5F1AB6EC-718C-E52E-E4BE-225035D146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007" y="837261"/>
            <a:ext cx="7881984"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405616" y="4952061"/>
            <a:ext cx="9390290" cy="1254640"/>
          </a:xfrm>
        </p:spPr>
        <p:txBody>
          <a:bodyPr vert="horz" lIns="91440" tIns="45720" rIns="91440" bIns="45720" rtlCol="0" anchor="t">
            <a:noAutofit/>
          </a:bodyPr>
          <a:lstStyle/>
          <a:p>
            <a:pPr>
              <a:lnSpc>
                <a:spcPct val="100000"/>
              </a:lnSpc>
            </a:pPr>
            <a:r>
              <a:rPr lang="en-US" b="1" dirty="0">
                <a:latin typeface="Arial"/>
                <a:cs typeface="Arial"/>
              </a:rPr>
              <a:t>Figure 4.2b</a:t>
            </a:r>
            <a:r>
              <a:rPr lang="en-US" dirty="0">
                <a:latin typeface="Arial"/>
                <a:cs typeface="Arial"/>
              </a:rPr>
              <a:t> (a) Water that is higher in elevation, for example, at the top of Victoria Falls, has higher potential energy than water at a lower elevation. As the water falls, some of its potential energy is converted into kinetic energy. (b) If the water flows through generators at the bottom of a dam, such as the Hoover Dam showed here, its kinetic energy is converted into electrical energy. (credit a: modification of </a:t>
            </a:r>
            <a:r>
              <a:rPr lang="en-US" dirty="0">
                <a:latin typeface="Arial"/>
                <a:cs typeface="Arial"/>
                <a:hlinkClick r:id="rId4"/>
              </a:rPr>
              <a:t>work</a:t>
            </a:r>
            <a:r>
              <a:rPr lang="en-US" dirty="0">
                <a:latin typeface="Arial"/>
                <a:cs typeface="Arial"/>
              </a:rPr>
              <a:t> by </a:t>
            </a:r>
            <a:r>
              <a:rPr lang="en-US" dirty="0">
                <a:latin typeface="Arial"/>
                <a:cs typeface="Arial"/>
                <a:hlinkClick r:id="rId5"/>
              </a:rPr>
              <a:t>Steve Jurvetson</a:t>
            </a:r>
            <a:r>
              <a:rPr lang="en-US" dirty="0">
                <a:latin typeface="Arial"/>
                <a:cs typeface="Arial"/>
              </a:rPr>
              <a:t>, </a:t>
            </a:r>
            <a:r>
              <a:rPr lang="en-US" dirty="0">
                <a:latin typeface="Arial"/>
                <a:cs typeface="Arial"/>
                <a:hlinkClick r:id="rId6"/>
              </a:rPr>
              <a:t>CC BY 2.0</a:t>
            </a:r>
            <a:r>
              <a:rPr lang="en-US" dirty="0">
                <a:latin typeface="Arial"/>
                <a:cs typeface="Arial"/>
              </a:rPr>
              <a:t>; credit b: modification of </a:t>
            </a:r>
            <a:r>
              <a:rPr lang="en-US" dirty="0">
                <a:latin typeface="Arial"/>
                <a:cs typeface="Arial"/>
                <a:hlinkClick r:id="rId7"/>
              </a:rPr>
              <a:t>work</a:t>
            </a:r>
            <a:r>
              <a:rPr lang="en-US" dirty="0">
                <a:latin typeface="Arial"/>
                <a:cs typeface="Arial"/>
              </a:rPr>
              <a:t> by </a:t>
            </a:r>
            <a:r>
              <a:rPr lang="en-US" dirty="0">
                <a:latin typeface="Arial"/>
                <a:cs typeface="Arial"/>
                <a:hlinkClick r:id="rId8"/>
              </a:rPr>
              <a:t>curimedia</a:t>
            </a:r>
            <a:r>
              <a:rPr lang="en-US" dirty="0">
                <a:latin typeface="Arial"/>
                <a:cs typeface="Arial"/>
              </a:rPr>
              <a:t>, </a:t>
            </a:r>
            <a:r>
              <a:rPr lang="en-US" dirty="0">
                <a:latin typeface="Arial"/>
                <a:cs typeface="Arial"/>
                <a:hlinkClick r:id="rId6"/>
              </a:rPr>
              <a:t>CC BY 2.0</a:t>
            </a:r>
            <a:r>
              <a:rPr lang="en-US" dirty="0">
                <a:latin typeface="Arial"/>
                <a:cs typeface="Arial"/>
              </a:rPr>
              <a:t>)</a:t>
            </a:r>
            <a:endParaRPr lang="en-US" sz="1400" dirty="0">
              <a:latin typeface="Arial"/>
              <a:cs typeface="Arial"/>
            </a:endParaRPr>
          </a:p>
        </p:txBody>
      </p:sp>
    </p:spTree>
    <p:extLst>
      <p:ext uri="{BB962C8B-B14F-4D97-AF65-F5344CB8AC3E}">
        <p14:creationId xmlns:p14="http://schemas.microsoft.com/office/powerpoint/2010/main" val="151573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4.2c</a:t>
            </a:r>
          </a:p>
        </p:txBody>
      </p:sp>
      <p:pic>
        <p:nvPicPr>
          <p:cNvPr id="11266" name="Picture 2" descr="A box containing fourteen red spheres that are surrounded by lines indicating that the particles are moving rapidly is pictured. This drawing is labeled, hot water. To the right, another box of equal size contains fourteen blue spheres and is labeled as cold water. The blue circles are all surrounded by smaller lines that depict some particle motion, but not as much as the red spheres. ">
            <a:extLst>
              <a:ext uri="{FF2B5EF4-FFF2-40B4-BE49-F238E27FC236}">
                <a16:creationId xmlns:a16="http://schemas.microsoft.com/office/drawing/2014/main" id="{B8296B1C-32A2-B3CE-D2D3-6A519F48B7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161" y="1181100"/>
            <a:ext cx="9201674"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41709" y="5595259"/>
            <a:ext cx="9575253" cy="780172"/>
          </a:xfrm>
        </p:spPr>
        <p:txBody>
          <a:bodyPr vert="horz" lIns="91440" tIns="45720" rIns="91440" bIns="45720" rtlCol="0" anchor="t">
            <a:noAutofit/>
          </a:bodyPr>
          <a:lstStyle/>
          <a:p>
            <a:pPr>
              <a:lnSpc>
                <a:spcPct val="100000"/>
              </a:lnSpc>
            </a:pPr>
            <a:r>
              <a:rPr lang="en-US" b="1" dirty="0">
                <a:latin typeface="Arial"/>
                <a:cs typeface="Arial"/>
              </a:rPr>
              <a:t>Figure 4.2c</a:t>
            </a:r>
            <a:r>
              <a:rPr lang="en-US" dirty="0">
                <a:latin typeface="Arial"/>
                <a:cs typeface="Arial"/>
              </a:rPr>
              <a:t> (a) The molecules in a sample of hot water move more rapidly than (b) those in a sample of cold water. </a:t>
            </a:r>
            <a:r>
              <a:rPr lang="en-US" dirty="0">
                <a:effectLst/>
                <a:latin typeface="Arial"/>
                <a:ea typeface="Calibri" panose="020F0502020204030204" pitchFamily="34" charset="0"/>
                <a:cs typeface="Arial"/>
              </a:rPr>
              <a:t>(credit: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endParaRPr lang="en-US" sz="1400" dirty="0">
              <a:latin typeface="Arial"/>
              <a:cs typeface="Arial"/>
            </a:endParaRPr>
          </a:p>
        </p:txBody>
      </p:sp>
    </p:spTree>
    <p:extLst>
      <p:ext uri="{BB962C8B-B14F-4D97-AF65-F5344CB8AC3E}">
        <p14:creationId xmlns:p14="http://schemas.microsoft.com/office/powerpoint/2010/main" val="1587865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4.2d</a:t>
            </a:r>
          </a:p>
        </p:txBody>
      </p:sp>
      <p:pic>
        <p:nvPicPr>
          <p:cNvPr id="12290" name="Picture 2" descr="The lower portion of an alcohol thermometer is picture. It has a printed scale to the left of the central red liquid filled tube that reads from negative forty degrees at the bottom to forty degrees at the top. It also has a scale printed to the right of the tube that reads from negative thirty degrees at the bottom to thirty five degrees at the top. On both scales, the volume of the alcohol in the tube reads between nine and ten degrees. Also pictured are two coiled, spiraled metal strips composed of brass and steel. The left loosely coiled spiral is labeled along its upper edge with the 30 degrees C and 10 degrees C. The end of the coil is near the 30 degrees C label. The right hand coil is much more tightly wound and the end is near the 10 degree C label. ">
            <a:extLst>
              <a:ext uri="{FF2B5EF4-FFF2-40B4-BE49-F238E27FC236}">
                <a16:creationId xmlns:a16="http://schemas.microsoft.com/office/drawing/2014/main" id="{131822C0-EE2A-FE9D-5852-2B7248B92B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5299" y="1030514"/>
            <a:ext cx="9501402"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14085" y="5145314"/>
            <a:ext cx="11763829" cy="1335315"/>
          </a:xfrm>
        </p:spPr>
        <p:txBody>
          <a:bodyPr vert="horz" lIns="91440" tIns="45720" rIns="91440" bIns="45720" rtlCol="0" anchor="t">
            <a:noAutofit/>
          </a:bodyPr>
          <a:lstStyle/>
          <a:p>
            <a:pPr>
              <a:lnSpc>
                <a:spcPct val="100000"/>
              </a:lnSpc>
            </a:pPr>
            <a:r>
              <a:rPr lang="en-US" b="1" dirty="0">
                <a:latin typeface="Arial"/>
                <a:cs typeface="Arial"/>
              </a:rPr>
              <a:t>Figure 4.2d</a:t>
            </a:r>
            <a:r>
              <a:rPr lang="en-US" dirty="0">
                <a:latin typeface="Arial"/>
                <a:cs typeface="Arial"/>
              </a:rPr>
              <a:t> (a) In an alcohol or mercury thermometer, the liquid (dyed red for visibility) expands when heated and contracts when cooled, much more so than the glass tube that contains the liquid. (b) In a bimetallic thermometer, two different metals (such as brass and steel) form a two-layered strip. When heated or cooled, one of the metals (brass) expands or contracts more than the other metal (steel), causing the strip to coil or uncoil. Both types of thermometers have a calibrated scale that indicates the temperature. (credit a: modification of </a:t>
            </a:r>
            <a:r>
              <a:rPr lang="en-US" dirty="0">
                <a:latin typeface="Arial"/>
                <a:cs typeface="Arial"/>
                <a:hlinkClick r:id="rId4"/>
              </a:rPr>
              <a:t>work</a:t>
            </a:r>
            <a:r>
              <a:rPr lang="en-US" dirty="0">
                <a:latin typeface="Arial"/>
                <a:cs typeface="Arial"/>
              </a:rPr>
              <a:t> by </a:t>
            </a:r>
            <a:r>
              <a:rPr lang="en-US" dirty="0">
                <a:latin typeface="Arial"/>
                <a:cs typeface="Arial"/>
                <a:hlinkClick r:id="rId5"/>
              </a:rPr>
              <a:t>dwstucke</a:t>
            </a:r>
            <a:r>
              <a:rPr lang="en-US" dirty="0">
                <a:latin typeface="Arial"/>
                <a:cs typeface="Arial"/>
              </a:rPr>
              <a:t>, </a:t>
            </a:r>
            <a:r>
              <a:rPr lang="en-US" dirty="0">
                <a:latin typeface="Arial"/>
                <a:cs typeface="Arial"/>
                <a:hlinkClick r:id="rId6"/>
              </a:rPr>
              <a:t>CC BY 2.0</a:t>
            </a:r>
            <a:r>
              <a:rPr lang="en-US" dirty="0">
                <a:latin typeface="Arial"/>
                <a:cs typeface="Arial"/>
              </a:rPr>
              <a:t>, </a:t>
            </a:r>
            <a:r>
              <a:rPr lang="en-US" dirty="0">
                <a:effectLst/>
                <a:latin typeface="Arial"/>
                <a:ea typeface="Calibri" panose="020F0502020204030204" pitchFamily="34" charset="0"/>
                <a:cs typeface="Arial"/>
              </a:rPr>
              <a:t>credit b: </a:t>
            </a:r>
            <a:r>
              <a:rPr lang="en-US" i="1" u="sng" dirty="0">
                <a:solidFill>
                  <a:srgbClr val="0563C1"/>
                </a:solidFill>
                <a:effectLst/>
                <a:latin typeface="Arial"/>
                <a:ea typeface="Calibri" panose="020F0502020204030204" pitchFamily="34" charset="0"/>
                <a:cs typeface="Arial"/>
                <a:hlinkClick r:id="rId7"/>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8"/>
              </a:rPr>
              <a:t>CC BY 4.0</a:t>
            </a:r>
            <a:r>
              <a:rPr lang="en-US" dirty="0">
                <a:effectLst/>
                <a:latin typeface="Arial"/>
                <a:ea typeface="Calibri" panose="020F0502020204030204" pitchFamily="34" charset="0"/>
                <a:cs typeface="Arial"/>
              </a:rPr>
              <a:t>.)</a:t>
            </a:r>
            <a:endParaRPr lang="en-US" dirty="0">
              <a:latin typeface="Arial"/>
              <a:cs typeface="Arial"/>
            </a:endParaRPr>
          </a:p>
        </p:txBody>
      </p:sp>
    </p:spTree>
    <p:extLst>
      <p:ext uri="{BB962C8B-B14F-4D97-AF65-F5344CB8AC3E}">
        <p14:creationId xmlns:p14="http://schemas.microsoft.com/office/powerpoint/2010/main" val="1475429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4.2e</a:t>
            </a:r>
          </a:p>
        </p:txBody>
      </p:sp>
      <p:pic>
        <p:nvPicPr>
          <p:cNvPr id="13314" name="Picture 2" descr="The first of three drawings, labeled a, depicts two boxes, with a space in between and the pair is captioned “Different temperatures.” The left hand box is labeled H and holds fourteen well-spaced red spheres with lines drawn around them to indicate rapid motion. The right hand box is labeled L and depicts fourteen blue spheres that are closer together than the red spheres and have smaller lines around them showing less particle motion. The second drawing labeled b depicts two boxes that are touching one another. The left box is labeled H and contains fourteen maroon spheres that are spaced evenly apart. There are tiny lines around each sphere depicting particle movement. The right box is labeled L and holds fourteen purple spheres that are slightly closer together than the maroon spheres. There are also tiny lines around each sphere depicting particle movement. A black arrow points from the left box to the right box and the pair of diagrams is captioned “Contact.” The third drawing labeled c, is labeled “Thermal equilibrium.” There are two boxes shown in contact with one another. Both boxes contain fourteen purple spheres with small lines around them depicting moderate movement. The left box is labeled H and the right box is labeled L.">
            <a:extLst>
              <a:ext uri="{FF2B5EF4-FFF2-40B4-BE49-F238E27FC236}">
                <a16:creationId xmlns:a16="http://schemas.microsoft.com/office/drawing/2014/main" id="{5CA655B1-A9F5-0E05-C892-F539F3E84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43" y="1927082"/>
            <a:ext cx="11977914" cy="3003836"/>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14085" y="5145314"/>
            <a:ext cx="11763829" cy="1335315"/>
          </a:xfrm>
        </p:spPr>
        <p:txBody>
          <a:bodyPr>
            <a:noAutofit/>
          </a:bodyPr>
          <a:lstStyle/>
          <a:p>
            <a:pPr>
              <a:lnSpc>
                <a:spcPct val="100000"/>
              </a:lnSpc>
            </a:pPr>
            <a:r>
              <a:rPr lang="en-US" sz="1600" b="1" dirty="0"/>
              <a:t>Figure 4.2e</a:t>
            </a:r>
            <a:r>
              <a:rPr lang="en-US" sz="1600" dirty="0"/>
              <a:t> (a) Substances H and L are initially at different temperatures, and their atoms have different average kinetic energies. (b) When they are put into contact with each other, collisions between the molecules result in the transfer of kinetic (thermal) energy from the hotter to the cooler matter. (c) The two objects reach “thermal equilibrium” when both substances are at the same temperature, and their molecules have the same average kinetic energy. </a:t>
            </a:r>
            <a:r>
              <a:rPr lang="en-US" dirty="0">
                <a:effectLst/>
                <a:ea typeface="Calibri" panose="020F0502020204030204" pitchFamily="34" charset="0"/>
              </a:rPr>
              <a:t>(credit: </a:t>
            </a:r>
            <a:r>
              <a:rPr lang="en-US" i="1" u="sng" dirty="0">
                <a:solidFill>
                  <a:srgbClr val="0563C1"/>
                </a:solidFill>
                <a:effectLst/>
                <a:ea typeface="Calibri" panose="020F0502020204030204" pitchFamily="34" charset="0"/>
                <a:hlinkClick r:id="rId4"/>
              </a:rPr>
              <a:t>Chemistry (OpenStax)</a:t>
            </a:r>
            <a:r>
              <a:rPr lang="en-US" dirty="0">
                <a:effectLst/>
                <a:ea typeface="Calibri" panose="020F0502020204030204" pitchFamily="34" charset="0"/>
              </a:rPr>
              <a:t>, </a:t>
            </a:r>
            <a:r>
              <a:rPr lang="en-US" u="sng" dirty="0">
                <a:solidFill>
                  <a:srgbClr val="0563C1"/>
                </a:solidFill>
                <a:effectLst/>
                <a:ea typeface="Calibri" panose="020F0502020204030204" pitchFamily="34" charset="0"/>
                <a:hlinkClick r:id="rId5"/>
              </a:rPr>
              <a:t>CC BY 4.0</a:t>
            </a:r>
            <a:r>
              <a:rPr lang="en-US" dirty="0">
                <a:effectLst/>
                <a:ea typeface="Calibri" panose="020F0502020204030204" pitchFamily="34" charset="0"/>
              </a:rPr>
              <a:t>.)</a:t>
            </a:r>
            <a:endParaRPr lang="en-US" sz="1550" dirty="0"/>
          </a:p>
        </p:txBody>
      </p:sp>
    </p:spTree>
    <p:extLst>
      <p:ext uri="{BB962C8B-B14F-4D97-AF65-F5344CB8AC3E}">
        <p14:creationId xmlns:p14="http://schemas.microsoft.com/office/powerpoint/2010/main" val="3723815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4.2f</a:t>
            </a:r>
          </a:p>
        </p:txBody>
      </p:sp>
      <p:pic>
        <p:nvPicPr>
          <p:cNvPr id="14338" name="Picture 2" descr="A metal railroad tie being cut with the flame of an acetylene torch and a chemical cold pack containing ammonium nitrate is pictured. ">
            <a:extLst>
              <a:ext uri="{FF2B5EF4-FFF2-40B4-BE49-F238E27FC236}">
                <a16:creationId xmlns:a16="http://schemas.microsoft.com/office/drawing/2014/main" id="{AEE30118-4764-8DD9-1BA2-7CBADE86B3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004" y="1255486"/>
            <a:ext cx="9619990"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14084" y="5383044"/>
            <a:ext cx="11763829" cy="994229"/>
          </a:xfrm>
        </p:spPr>
        <p:txBody>
          <a:bodyPr vert="horz" lIns="91440" tIns="45720" rIns="91440" bIns="45720" rtlCol="0" anchor="t">
            <a:noAutofit/>
          </a:bodyPr>
          <a:lstStyle/>
          <a:p>
            <a:pPr>
              <a:lnSpc>
                <a:spcPct val="100000"/>
              </a:lnSpc>
            </a:pPr>
            <a:r>
              <a:rPr lang="en-US" b="1" dirty="0">
                <a:latin typeface="Arial"/>
                <a:cs typeface="Arial"/>
              </a:rPr>
              <a:t>Figure 4.2f</a:t>
            </a:r>
            <a:r>
              <a:rPr lang="en-US" dirty="0">
                <a:latin typeface="Arial"/>
                <a:cs typeface="Arial"/>
              </a:rPr>
              <a:t> (a) An oxyacetylene torch produces heat by the combustion of acetylene in oxygen. The energy released by this exothermic reaction heats and then melts the metal being cut. The sparks are tiny bits of molten metal flying away. (b) A cold pack uses an endothermic process to create the sensation of cold. (credit a: modification of </a:t>
            </a:r>
            <a:r>
              <a:rPr lang="en-US" dirty="0">
                <a:latin typeface="Arial"/>
                <a:cs typeface="Arial"/>
                <a:hlinkClick r:id="rId4"/>
              </a:rPr>
              <a:t>work</a:t>
            </a:r>
            <a:r>
              <a:rPr lang="en-US" dirty="0">
                <a:latin typeface="Arial"/>
                <a:cs typeface="Arial"/>
              </a:rPr>
              <a:t> by </a:t>
            </a:r>
            <a:r>
              <a:rPr lang="en-US" dirty="0">
                <a:latin typeface="Arial"/>
                <a:cs typeface="Arial"/>
                <a:hlinkClick r:id="rId5"/>
              </a:rPr>
              <a:t>Skatebiker</a:t>
            </a:r>
            <a:r>
              <a:rPr lang="en-US" dirty="0">
                <a:latin typeface="Arial"/>
                <a:cs typeface="Arial"/>
              </a:rPr>
              <a:t>, </a:t>
            </a:r>
            <a:r>
              <a:rPr lang="en-US" dirty="0">
                <a:latin typeface="Arial"/>
                <a:cs typeface="Arial"/>
                <a:hlinkClick r:id="rId6"/>
              </a:rPr>
              <a:t>PD</a:t>
            </a:r>
            <a:r>
              <a:rPr lang="en-US" dirty="0">
                <a:latin typeface="Arial"/>
                <a:cs typeface="Arial"/>
              </a:rPr>
              <a:t>; </a:t>
            </a:r>
            <a:r>
              <a:rPr lang="en-US" dirty="0">
                <a:effectLst/>
                <a:latin typeface="Arial"/>
                <a:ea typeface="Calibri" panose="020F0502020204030204" pitchFamily="34" charset="0"/>
                <a:cs typeface="Arial"/>
              </a:rPr>
              <a:t>credit b: </a:t>
            </a:r>
            <a:r>
              <a:rPr lang="en-US" i="1" u="sng" dirty="0">
                <a:solidFill>
                  <a:srgbClr val="0563C1"/>
                </a:solidFill>
                <a:effectLst/>
                <a:latin typeface="Arial"/>
                <a:ea typeface="Calibri" panose="020F0502020204030204" pitchFamily="34" charset="0"/>
                <a:cs typeface="Arial"/>
                <a:hlinkClick r:id="rId7"/>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8"/>
              </a:rPr>
              <a:t>CC BY 4.0</a:t>
            </a:r>
            <a:r>
              <a:rPr lang="en-US" dirty="0">
                <a:effectLst/>
                <a:latin typeface="Arial"/>
                <a:ea typeface="Calibri" panose="020F0502020204030204" pitchFamily="34" charset="0"/>
                <a:cs typeface="Arial"/>
              </a:rPr>
              <a:t>.)</a:t>
            </a:r>
            <a:endParaRPr lang="en-US" sz="1550" dirty="0">
              <a:latin typeface="Arial"/>
              <a:cs typeface="Arial"/>
            </a:endParaRPr>
          </a:p>
        </p:txBody>
      </p:sp>
    </p:spTree>
    <p:extLst>
      <p:ext uri="{BB962C8B-B14F-4D97-AF65-F5344CB8AC3E}">
        <p14:creationId xmlns:p14="http://schemas.microsoft.com/office/powerpoint/2010/main" val="3993486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4.2g</a:t>
            </a:r>
          </a:p>
        </p:txBody>
      </p:sp>
      <p:pic>
        <p:nvPicPr>
          <p:cNvPr id="15362" name="Picture 2" descr="Two black metal frying pans sitting on a flat surface are pictured. The left pan is about half the size of the right pan. ">
            <a:extLst>
              <a:ext uri="{FF2B5EF4-FFF2-40B4-BE49-F238E27FC236}">
                <a16:creationId xmlns:a16="http://schemas.microsoft.com/office/drawing/2014/main" id="{287326A9-9A83-D496-F06B-67A1F4D4F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3442" y="1371600"/>
            <a:ext cx="8545112"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710782" y="5538866"/>
            <a:ext cx="10770432" cy="800932"/>
          </a:xfrm>
        </p:spPr>
        <p:txBody>
          <a:bodyPr vert="horz" lIns="91440" tIns="45720" rIns="91440" bIns="45720" rtlCol="0" anchor="t">
            <a:noAutofit/>
          </a:bodyPr>
          <a:lstStyle/>
          <a:p>
            <a:pPr>
              <a:lnSpc>
                <a:spcPct val="100000"/>
              </a:lnSpc>
            </a:pPr>
            <a:r>
              <a:rPr lang="en-US" b="1" dirty="0">
                <a:latin typeface="Arial"/>
                <a:cs typeface="Arial"/>
              </a:rPr>
              <a:t>Figure 4.2g</a:t>
            </a:r>
            <a:r>
              <a:rPr lang="en-US" dirty="0">
                <a:latin typeface="Arial"/>
                <a:cs typeface="Arial"/>
              </a:rPr>
              <a:t> Due to its larger mass, a large frying pan has a larger heat capacity than a small frying pan. Because they are made of the same material, both frying pans have the same specific heat. (credit: Mark Blaser in</a:t>
            </a:r>
            <a:r>
              <a:rPr lang="en-US" dirty="0">
                <a:effectLst/>
                <a:latin typeface="Arial"/>
                <a:ea typeface="Calibri" panose="020F0502020204030204" pitchFamily="34" charset="0"/>
                <a:cs typeface="Arial"/>
              </a:rPr>
              <a:t>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latin typeface="Arial"/>
                <a:ea typeface="Calibri" panose="020F0502020204030204" pitchFamily="34" charset="0"/>
                <a:cs typeface="Arial"/>
              </a:rPr>
              <a:t>).</a:t>
            </a:r>
            <a:endParaRPr lang="en-US" sz="1550" dirty="0">
              <a:latin typeface="Arial"/>
              <a:cs typeface="Arial"/>
            </a:endParaRPr>
          </a:p>
        </p:txBody>
      </p:sp>
    </p:spTree>
    <p:extLst>
      <p:ext uri="{BB962C8B-B14F-4D97-AF65-F5344CB8AC3E}">
        <p14:creationId xmlns:p14="http://schemas.microsoft.com/office/powerpoint/2010/main" val="2500298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E5120C7E-0F69-5198-B857-D6085050954C}"/>
              </a:ext>
            </a:extLst>
          </p:cNvPr>
          <p:cNvSpPr>
            <a:spLocks noGrp="1"/>
          </p:cNvSpPr>
          <p:nvPr>
            <p:ph type="title"/>
          </p:nvPr>
        </p:nvSpPr>
        <p:spPr>
          <a:xfrm>
            <a:off x="3373438" y="180573"/>
            <a:ext cx="3932237" cy="643812"/>
          </a:xfrm>
        </p:spPr>
        <p:txBody>
          <a:bodyPr/>
          <a:lstStyle/>
          <a:p>
            <a:r>
              <a:rPr lang="en-US" dirty="0"/>
              <a:t>Table 4.2a</a:t>
            </a:r>
          </a:p>
        </p:txBody>
      </p:sp>
      <p:sp>
        <p:nvSpPr>
          <p:cNvPr id="13" name="TextBox 12">
            <a:extLst>
              <a:ext uri="{FF2B5EF4-FFF2-40B4-BE49-F238E27FC236}">
                <a16:creationId xmlns:a16="http://schemas.microsoft.com/office/drawing/2014/main" id="{18F90ED2-EB94-41FE-B9D8-4361AE33D9B2}"/>
              </a:ext>
            </a:extLst>
          </p:cNvPr>
          <p:cNvSpPr txBox="1"/>
          <p:nvPr/>
        </p:nvSpPr>
        <p:spPr>
          <a:xfrm>
            <a:off x="2815829" y="807421"/>
            <a:ext cx="6560341" cy="369332"/>
          </a:xfrm>
          <a:prstGeom prst="rect">
            <a:avLst/>
          </a:prstGeom>
          <a:noFill/>
        </p:spPr>
        <p:txBody>
          <a:bodyPr wrap="square">
            <a:spAutoFit/>
          </a:bodyPr>
          <a:lstStyle/>
          <a:p>
            <a:r>
              <a:rPr lang="en-US" dirty="0"/>
              <a:t>Table 4.2a </a:t>
            </a:r>
            <a:r>
              <a:rPr lang="en-US" sz="1800" dirty="0"/>
              <a:t>Specific Heats of Common Substances at 25 °C and 1 bar</a:t>
            </a:r>
            <a:endParaRPr lang="en-US" dirty="0"/>
          </a:p>
        </p:txBody>
      </p:sp>
      <p:graphicFrame>
        <p:nvGraphicFramePr>
          <p:cNvPr id="2" name="Table 1">
            <a:extLst>
              <a:ext uri="{FF2B5EF4-FFF2-40B4-BE49-F238E27FC236}">
                <a16:creationId xmlns:a16="http://schemas.microsoft.com/office/drawing/2014/main" id="{A0BC0520-7592-3511-0FCE-8E6316645EE0}"/>
              </a:ext>
            </a:extLst>
          </p:cNvPr>
          <p:cNvGraphicFramePr>
            <a:graphicFrameLocks noGrp="1"/>
          </p:cNvGraphicFramePr>
          <p:nvPr>
            <p:extLst>
              <p:ext uri="{D42A27DB-BD31-4B8C-83A1-F6EECF244321}">
                <p14:modId xmlns:p14="http://schemas.microsoft.com/office/powerpoint/2010/main" val="920502869"/>
              </p:ext>
            </p:extLst>
          </p:nvPr>
        </p:nvGraphicFramePr>
        <p:xfrm>
          <a:off x="2038662" y="1207233"/>
          <a:ext cx="8357016" cy="4654532"/>
        </p:xfrm>
        <a:graphic>
          <a:graphicData uri="http://schemas.openxmlformats.org/drawingml/2006/table">
            <a:tbl>
              <a:tblPr firstRow="1">
                <a:tableStyleId>{793D81CF-94F2-401A-BA57-92F5A7B2D0C5}</a:tableStyleId>
              </a:tblPr>
              <a:tblGrid>
                <a:gridCol w="2785672">
                  <a:extLst>
                    <a:ext uri="{9D8B030D-6E8A-4147-A177-3AD203B41FA5}">
                      <a16:colId xmlns:a16="http://schemas.microsoft.com/office/drawing/2014/main" val="408885288"/>
                    </a:ext>
                  </a:extLst>
                </a:gridCol>
                <a:gridCol w="2785672">
                  <a:extLst>
                    <a:ext uri="{9D8B030D-6E8A-4147-A177-3AD203B41FA5}">
                      <a16:colId xmlns:a16="http://schemas.microsoft.com/office/drawing/2014/main" val="3774805333"/>
                    </a:ext>
                  </a:extLst>
                </a:gridCol>
                <a:gridCol w="2785672">
                  <a:extLst>
                    <a:ext uri="{9D8B030D-6E8A-4147-A177-3AD203B41FA5}">
                      <a16:colId xmlns:a16="http://schemas.microsoft.com/office/drawing/2014/main" val="2070567806"/>
                    </a:ext>
                  </a:extLst>
                </a:gridCol>
              </a:tblGrid>
              <a:tr h="185930">
                <a:tc>
                  <a:txBody>
                    <a:bodyPr/>
                    <a:lstStyle/>
                    <a:p>
                      <a:r>
                        <a:rPr lang="en-IN" sz="1400"/>
                        <a:t>Substance</a:t>
                      </a:r>
                    </a:p>
                  </a:txBody>
                  <a:tcPr marL="60435" marR="60435" marT="30218" marB="30218">
                    <a:solidFill>
                      <a:schemeClr val="tx1">
                        <a:lumMod val="85000"/>
                        <a:lumOff val="15000"/>
                      </a:schemeClr>
                    </a:solidFill>
                  </a:tcPr>
                </a:tc>
                <a:tc>
                  <a:txBody>
                    <a:bodyPr/>
                    <a:lstStyle/>
                    <a:p>
                      <a:r>
                        <a:rPr lang="en-IN" sz="1400" dirty="0"/>
                        <a:t>Symbol (state)</a:t>
                      </a:r>
                    </a:p>
                  </a:txBody>
                  <a:tcPr marL="60435" marR="60435" marT="30218" marB="30218">
                    <a:solidFill>
                      <a:schemeClr val="tx1">
                        <a:lumMod val="85000"/>
                        <a:lumOff val="15000"/>
                      </a:schemeClr>
                    </a:solidFill>
                  </a:tcPr>
                </a:tc>
                <a:tc>
                  <a:txBody>
                    <a:bodyPr/>
                    <a:lstStyle/>
                    <a:p>
                      <a:r>
                        <a:rPr lang="en-US" sz="1400" dirty="0"/>
                        <a:t>Specific Heat (J/g °C)</a:t>
                      </a:r>
                    </a:p>
                  </a:txBody>
                  <a:tcPr marL="60435" marR="60435" marT="30218" marB="30218">
                    <a:solidFill>
                      <a:schemeClr val="tx1">
                        <a:lumMod val="85000"/>
                        <a:lumOff val="15000"/>
                      </a:schemeClr>
                    </a:solidFill>
                  </a:tcPr>
                </a:tc>
                <a:extLst>
                  <a:ext uri="{0D108BD9-81ED-4DB2-BD59-A6C34878D82A}">
                    <a16:rowId xmlns:a16="http://schemas.microsoft.com/office/drawing/2014/main" val="3234253687"/>
                  </a:ext>
                </a:extLst>
              </a:tr>
              <a:tr h="241741">
                <a:tc>
                  <a:txBody>
                    <a:bodyPr/>
                    <a:lstStyle/>
                    <a:p>
                      <a:r>
                        <a:rPr lang="en-IN" sz="1400"/>
                        <a:t>helium</a:t>
                      </a:r>
                    </a:p>
                  </a:txBody>
                  <a:tcPr marL="60435" marR="60435" marT="30218" marB="30218"/>
                </a:tc>
                <a:tc>
                  <a:txBody>
                    <a:bodyPr/>
                    <a:lstStyle/>
                    <a:p>
                      <a:r>
                        <a:rPr lang="en-IN" sz="1400"/>
                        <a:t>He(g)</a:t>
                      </a:r>
                    </a:p>
                  </a:txBody>
                  <a:tcPr marL="60435" marR="60435" marT="30218" marB="30218"/>
                </a:tc>
                <a:tc>
                  <a:txBody>
                    <a:bodyPr/>
                    <a:lstStyle/>
                    <a:p>
                      <a:r>
                        <a:rPr lang="en-IN" sz="1400"/>
                        <a:t>5.193</a:t>
                      </a:r>
                    </a:p>
                  </a:txBody>
                  <a:tcPr marL="60435" marR="60435" marT="30218" marB="30218"/>
                </a:tc>
                <a:extLst>
                  <a:ext uri="{0D108BD9-81ED-4DB2-BD59-A6C34878D82A}">
                    <a16:rowId xmlns:a16="http://schemas.microsoft.com/office/drawing/2014/main" val="2996646978"/>
                  </a:ext>
                </a:extLst>
              </a:tr>
              <a:tr h="241741">
                <a:tc>
                  <a:txBody>
                    <a:bodyPr/>
                    <a:lstStyle/>
                    <a:p>
                      <a:r>
                        <a:rPr lang="en-IN" sz="1400"/>
                        <a:t>water</a:t>
                      </a:r>
                    </a:p>
                  </a:txBody>
                  <a:tcPr marL="60435" marR="60435" marT="30218" marB="30218"/>
                </a:tc>
                <a:tc>
                  <a:txBody>
                    <a:bodyPr/>
                    <a:lstStyle/>
                    <a:p>
                      <a:r>
                        <a:rPr lang="en-IN" sz="1400"/>
                        <a:t>H</a:t>
                      </a:r>
                      <a:r>
                        <a:rPr lang="en-IN" sz="1400" baseline="-25000"/>
                        <a:t>2</a:t>
                      </a:r>
                      <a:r>
                        <a:rPr lang="en-IN" sz="1400"/>
                        <a:t>O(l)</a:t>
                      </a:r>
                    </a:p>
                  </a:txBody>
                  <a:tcPr marL="60435" marR="60435" marT="30218" marB="30218"/>
                </a:tc>
                <a:tc>
                  <a:txBody>
                    <a:bodyPr/>
                    <a:lstStyle/>
                    <a:p>
                      <a:r>
                        <a:rPr lang="en-IN" sz="1400"/>
                        <a:t>4.184</a:t>
                      </a:r>
                    </a:p>
                  </a:txBody>
                  <a:tcPr marL="60435" marR="60435" marT="30218" marB="30218"/>
                </a:tc>
                <a:extLst>
                  <a:ext uri="{0D108BD9-81ED-4DB2-BD59-A6C34878D82A}">
                    <a16:rowId xmlns:a16="http://schemas.microsoft.com/office/drawing/2014/main" val="3412952625"/>
                  </a:ext>
                </a:extLst>
              </a:tr>
              <a:tr h="241741">
                <a:tc>
                  <a:txBody>
                    <a:bodyPr/>
                    <a:lstStyle/>
                    <a:p>
                      <a:r>
                        <a:rPr lang="en-IN" sz="1400"/>
                        <a:t>ethanol</a:t>
                      </a:r>
                    </a:p>
                  </a:txBody>
                  <a:tcPr marL="60435" marR="60435" marT="30218" marB="30218"/>
                </a:tc>
                <a:tc>
                  <a:txBody>
                    <a:bodyPr/>
                    <a:lstStyle/>
                    <a:p>
                      <a:r>
                        <a:rPr lang="en-IN" sz="1400"/>
                        <a:t>C</a:t>
                      </a:r>
                      <a:r>
                        <a:rPr lang="en-IN" sz="1400" baseline="-25000"/>
                        <a:t>2</a:t>
                      </a:r>
                      <a:r>
                        <a:rPr lang="en-IN" sz="1400"/>
                        <a:t>H</a:t>
                      </a:r>
                      <a:r>
                        <a:rPr lang="en-IN" sz="1400" baseline="-25000"/>
                        <a:t>6</a:t>
                      </a:r>
                      <a:r>
                        <a:rPr lang="en-IN" sz="1400"/>
                        <a:t>O(l)</a:t>
                      </a:r>
                    </a:p>
                  </a:txBody>
                  <a:tcPr marL="60435" marR="60435" marT="30218" marB="30218"/>
                </a:tc>
                <a:tc>
                  <a:txBody>
                    <a:bodyPr/>
                    <a:lstStyle/>
                    <a:p>
                      <a:r>
                        <a:rPr lang="en-IN" sz="1400"/>
                        <a:t>2.376</a:t>
                      </a:r>
                    </a:p>
                  </a:txBody>
                  <a:tcPr marL="60435" marR="60435" marT="30218" marB="30218"/>
                </a:tc>
                <a:extLst>
                  <a:ext uri="{0D108BD9-81ED-4DB2-BD59-A6C34878D82A}">
                    <a16:rowId xmlns:a16="http://schemas.microsoft.com/office/drawing/2014/main" val="2905760613"/>
                  </a:ext>
                </a:extLst>
              </a:tr>
              <a:tr h="241741">
                <a:tc>
                  <a:txBody>
                    <a:bodyPr/>
                    <a:lstStyle/>
                    <a:p>
                      <a:r>
                        <a:rPr lang="en-IN" sz="1400"/>
                        <a:t>ice</a:t>
                      </a:r>
                    </a:p>
                  </a:txBody>
                  <a:tcPr marL="60435" marR="60435" marT="30218" marB="30218"/>
                </a:tc>
                <a:tc>
                  <a:txBody>
                    <a:bodyPr/>
                    <a:lstStyle/>
                    <a:p>
                      <a:r>
                        <a:rPr lang="en-IN" sz="1400"/>
                        <a:t>H</a:t>
                      </a:r>
                      <a:r>
                        <a:rPr lang="en-IN" sz="1400" baseline="-25000"/>
                        <a:t>2</a:t>
                      </a:r>
                      <a:r>
                        <a:rPr lang="en-IN" sz="1400"/>
                        <a:t>O(s)</a:t>
                      </a:r>
                    </a:p>
                  </a:txBody>
                  <a:tcPr marL="60435" marR="60435" marT="30218" marB="30218"/>
                </a:tc>
                <a:tc>
                  <a:txBody>
                    <a:bodyPr/>
                    <a:lstStyle/>
                    <a:p>
                      <a:r>
                        <a:rPr lang="en-IN" sz="1400"/>
                        <a:t>2.093 (at −10 °C)</a:t>
                      </a:r>
                    </a:p>
                  </a:txBody>
                  <a:tcPr marL="60435" marR="60435" marT="30218" marB="30218"/>
                </a:tc>
                <a:extLst>
                  <a:ext uri="{0D108BD9-81ED-4DB2-BD59-A6C34878D82A}">
                    <a16:rowId xmlns:a16="http://schemas.microsoft.com/office/drawing/2014/main" val="2389831305"/>
                  </a:ext>
                </a:extLst>
              </a:tr>
              <a:tr h="241741">
                <a:tc>
                  <a:txBody>
                    <a:bodyPr/>
                    <a:lstStyle/>
                    <a:p>
                      <a:r>
                        <a:rPr lang="en-IN" sz="1400"/>
                        <a:t>water vapour</a:t>
                      </a:r>
                    </a:p>
                  </a:txBody>
                  <a:tcPr marL="60435" marR="60435" marT="30218" marB="30218"/>
                </a:tc>
                <a:tc>
                  <a:txBody>
                    <a:bodyPr/>
                    <a:lstStyle/>
                    <a:p>
                      <a:r>
                        <a:rPr lang="en-IN" sz="1400"/>
                        <a:t>H</a:t>
                      </a:r>
                      <a:r>
                        <a:rPr lang="en-IN" sz="1400" baseline="-25000"/>
                        <a:t>2</a:t>
                      </a:r>
                      <a:r>
                        <a:rPr lang="en-IN" sz="1400"/>
                        <a:t>O(g)</a:t>
                      </a:r>
                    </a:p>
                  </a:txBody>
                  <a:tcPr marL="60435" marR="60435" marT="30218" marB="30218"/>
                </a:tc>
                <a:tc>
                  <a:txBody>
                    <a:bodyPr/>
                    <a:lstStyle/>
                    <a:p>
                      <a:r>
                        <a:rPr lang="en-IN" sz="1400"/>
                        <a:t>1.864</a:t>
                      </a:r>
                    </a:p>
                  </a:txBody>
                  <a:tcPr marL="60435" marR="60435" marT="30218" marB="30218"/>
                </a:tc>
                <a:extLst>
                  <a:ext uri="{0D108BD9-81ED-4DB2-BD59-A6C34878D82A}">
                    <a16:rowId xmlns:a16="http://schemas.microsoft.com/office/drawing/2014/main" val="3053689356"/>
                  </a:ext>
                </a:extLst>
              </a:tr>
              <a:tr h="241741">
                <a:tc>
                  <a:txBody>
                    <a:bodyPr/>
                    <a:lstStyle/>
                    <a:p>
                      <a:r>
                        <a:rPr lang="en-IN" sz="1400"/>
                        <a:t>nitrogen</a:t>
                      </a:r>
                    </a:p>
                  </a:txBody>
                  <a:tcPr marL="60435" marR="60435" marT="30218" marB="30218"/>
                </a:tc>
                <a:tc>
                  <a:txBody>
                    <a:bodyPr/>
                    <a:lstStyle/>
                    <a:p>
                      <a:r>
                        <a:rPr lang="en-IN" sz="1400"/>
                        <a:t>N</a:t>
                      </a:r>
                      <a:r>
                        <a:rPr lang="en-IN" sz="1400" baseline="-25000"/>
                        <a:t>2</a:t>
                      </a:r>
                      <a:r>
                        <a:rPr lang="en-IN" sz="1400"/>
                        <a:t>(g)</a:t>
                      </a:r>
                    </a:p>
                  </a:txBody>
                  <a:tcPr marL="60435" marR="60435" marT="30218" marB="30218"/>
                </a:tc>
                <a:tc>
                  <a:txBody>
                    <a:bodyPr/>
                    <a:lstStyle/>
                    <a:p>
                      <a:r>
                        <a:rPr lang="en-IN" sz="1400"/>
                        <a:t>1.040</a:t>
                      </a:r>
                    </a:p>
                  </a:txBody>
                  <a:tcPr marL="60435" marR="60435" marT="30218" marB="30218"/>
                </a:tc>
                <a:extLst>
                  <a:ext uri="{0D108BD9-81ED-4DB2-BD59-A6C34878D82A}">
                    <a16:rowId xmlns:a16="http://schemas.microsoft.com/office/drawing/2014/main" val="2210175184"/>
                  </a:ext>
                </a:extLst>
              </a:tr>
              <a:tr h="241741">
                <a:tc>
                  <a:txBody>
                    <a:bodyPr/>
                    <a:lstStyle/>
                    <a:p>
                      <a:r>
                        <a:rPr lang="en-IN" sz="1400"/>
                        <a:t>air</a:t>
                      </a:r>
                    </a:p>
                  </a:txBody>
                  <a:tcPr marL="60435" marR="60435" marT="30218" marB="30218"/>
                </a:tc>
                <a:tc>
                  <a:txBody>
                    <a:bodyPr/>
                    <a:lstStyle/>
                    <a:p>
                      <a:r>
                        <a:rPr lang="en-IN" sz="1400"/>
                        <a:t> </a:t>
                      </a:r>
                    </a:p>
                  </a:txBody>
                  <a:tcPr marL="60435" marR="60435" marT="30218" marB="30218"/>
                </a:tc>
                <a:tc>
                  <a:txBody>
                    <a:bodyPr/>
                    <a:lstStyle/>
                    <a:p>
                      <a:r>
                        <a:rPr lang="en-IN" sz="1400"/>
                        <a:t> </a:t>
                      </a:r>
                    </a:p>
                  </a:txBody>
                  <a:tcPr marL="60435" marR="60435" marT="30218" marB="30218"/>
                </a:tc>
                <a:extLst>
                  <a:ext uri="{0D108BD9-81ED-4DB2-BD59-A6C34878D82A}">
                    <a16:rowId xmlns:a16="http://schemas.microsoft.com/office/drawing/2014/main" val="1652078327"/>
                  </a:ext>
                </a:extLst>
              </a:tr>
              <a:tr h="241741">
                <a:tc>
                  <a:txBody>
                    <a:bodyPr/>
                    <a:lstStyle/>
                    <a:p>
                      <a:r>
                        <a:rPr lang="en-IN" sz="1400"/>
                        <a:t>oxygen</a:t>
                      </a:r>
                    </a:p>
                  </a:txBody>
                  <a:tcPr marL="60435" marR="60435" marT="30218" marB="30218"/>
                </a:tc>
                <a:tc>
                  <a:txBody>
                    <a:bodyPr/>
                    <a:lstStyle/>
                    <a:p>
                      <a:r>
                        <a:rPr lang="en-IN" sz="1400"/>
                        <a:t>O</a:t>
                      </a:r>
                      <a:r>
                        <a:rPr lang="en-IN" sz="1400" baseline="-25000"/>
                        <a:t>2</a:t>
                      </a:r>
                      <a:r>
                        <a:rPr lang="en-IN" sz="1400"/>
                        <a:t>(g)</a:t>
                      </a:r>
                    </a:p>
                  </a:txBody>
                  <a:tcPr marL="60435" marR="60435" marT="30218" marB="30218"/>
                </a:tc>
                <a:tc>
                  <a:txBody>
                    <a:bodyPr/>
                    <a:lstStyle/>
                    <a:p>
                      <a:r>
                        <a:rPr lang="en-IN" sz="1400"/>
                        <a:t>0.918</a:t>
                      </a:r>
                    </a:p>
                  </a:txBody>
                  <a:tcPr marL="60435" marR="60435" marT="30218" marB="30218"/>
                </a:tc>
                <a:extLst>
                  <a:ext uri="{0D108BD9-81ED-4DB2-BD59-A6C34878D82A}">
                    <a16:rowId xmlns:a16="http://schemas.microsoft.com/office/drawing/2014/main" val="3581031457"/>
                  </a:ext>
                </a:extLst>
              </a:tr>
              <a:tr h="241741">
                <a:tc>
                  <a:txBody>
                    <a:bodyPr/>
                    <a:lstStyle/>
                    <a:p>
                      <a:r>
                        <a:rPr lang="en-IN" sz="1400"/>
                        <a:t>aluminum</a:t>
                      </a:r>
                    </a:p>
                  </a:txBody>
                  <a:tcPr marL="60435" marR="60435" marT="30218" marB="30218"/>
                </a:tc>
                <a:tc>
                  <a:txBody>
                    <a:bodyPr/>
                    <a:lstStyle/>
                    <a:p>
                      <a:r>
                        <a:rPr lang="en-IN" sz="1400"/>
                        <a:t>Al(s)</a:t>
                      </a:r>
                    </a:p>
                  </a:txBody>
                  <a:tcPr marL="60435" marR="60435" marT="30218" marB="30218"/>
                </a:tc>
                <a:tc>
                  <a:txBody>
                    <a:bodyPr/>
                    <a:lstStyle/>
                    <a:p>
                      <a:r>
                        <a:rPr lang="en-IN" sz="1400"/>
                        <a:t>0.897</a:t>
                      </a:r>
                    </a:p>
                  </a:txBody>
                  <a:tcPr marL="60435" marR="60435" marT="30218" marB="30218"/>
                </a:tc>
                <a:extLst>
                  <a:ext uri="{0D108BD9-81ED-4DB2-BD59-A6C34878D82A}">
                    <a16:rowId xmlns:a16="http://schemas.microsoft.com/office/drawing/2014/main" val="19022684"/>
                  </a:ext>
                </a:extLst>
              </a:tr>
              <a:tr h="241741">
                <a:tc>
                  <a:txBody>
                    <a:bodyPr/>
                    <a:lstStyle/>
                    <a:p>
                      <a:r>
                        <a:rPr lang="en-IN" sz="1400"/>
                        <a:t>carbon dioxide</a:t>
                      </a:r>
                    </a:p>
                  </a:txBody>
                  <a:tcPr marL="60435" marR="60435" marT="30218" marB="30218"/>
                </a:tc>
                <a:tc>
                  <a:txBody>
                    <a:bodyPr/>
                    <a:lstStyle/>
                    <a:p>
                      <a:r>
                        <a:rPr lang="en-IN" sz="1400"/>
                        <a:t>CO</a:t>
                      </a:r>
                      <a:r>
                        <a:rPr lang="en-IN" sz="1400" baseline="-25000"/>
                        <a:t>2</a:t>
                      </a:r>
                      <a:r>
                        <a:rPr lang="en-IN" sz="1400"/>
                        <a:t>(g)</a:t>
                      </a:r>
                    </a:p>
                  </a:txBody>
                  <a:tcPr marL="60435" marR="60435" marT="30218" marB="30218"/>
                </a:tc>
                <a:tc>
                  <a:txBody>
                    <a:bodyPr/>
                    <a:lstStyle/>
                    <a:p>
                      <a:r>
                        <a:rPr lang="en-IN" sz="1400"/>
                        <a:t>0.853</a:t>
                      </a:r>
                    </a:p>
                  </a:txBody>
                  <a:tcPr marL="60435" marR="60435" marT="30218" marB="30218"/>
                </a:tc>
                <a:extLst>
                  <a:ext uri="{0D108BD9-81ED-4DB2-BD59-A6C34878D82A}">
                    <a16:rowId xmlns:a16="http://schemas.microsoft.com/office/drawing/2014/main" val="1721692963"/>
                  </a:ext>
                </a:extLst>
              </a:tr>
              <a:tr h="241741">
                <a:tc>
                  <a:txBody>
                    <a:bodyPr/>
                    <a:lstStyle/>
                    <a:p>
                      <a:r>
                        <a:rPr lang="en-IN" sz="1400"/>
                        <a:t>argon</a:t>
                      </a:r>
                    </a:p>
                  </a:txBody>
                  <a:tcPr marL="60435" marR="60435" marT="30218" marB="30218"/>
                </a:tc>
                <a:tc>
                  <a:txBody>
                    <a:bodyPr/>
                    <a:lstStyle/>
                    <a:p>
                      <a:r>
                        <a:rPr lang="en-IN" sz="1400"/>
                        <a:t>Ar(g)</a:t>
                      </a:r>
                    </a:p>
                  </a:txBody>
                  <a:tcPr marL="60435" marR="60435" marT="30218" marB="30218"/>
                </a:tc>
                <a:tc>
                  <a:txBody>
                    <a:bodyPr/>
                    <a:lstStyle/>
                    <a:p>
                      <a:r>
                        <a:rPr lang="en-IN" sz="1400"/>
                        <a:t>0.522</a:t>
                      </a:r>
                    </a:p>
                  </a:txBody>
                  <a:tcPr marL="60435" marR="60435" marT="30218" marB="30218"/>
                </a:tc>
                <a:extLst>
                  <a:ext uri="{0D108BD9-81ED-4DB2-BD59-A6C34878D82A}">
                    <a16:rowId xmlns:a16="http://schemas.microsoft.com/office/drawing/2014/main" val="3224605633"/>
                  </a:ext>
                </a:extLst>
              </a:tr>
              <a:tr h="241741">
                <a:tc>
                  <a:txBody>
                    <a:bodyPr/>
                    <a:lstStyle/>
                    <a:p>
                      <a:r>
                        <a:rPr lang="en-IN" sz="1400"/>
                        <a:t>iron</a:t>
                      </a:r>
                    </a:p>
                  </a:txBody>
                  <a:tcPr marL="60435" marR="60435" marT="30218" marB="30218"/>
                </a:tc>
                <a:tc>
                  <a:txBody>
                    <a:bodyPr/>
                    <a:lstStyle/>
                    <a:p>
                      <a:r>
                        <a:rPr lang="en-IN" sz="1400"/>
                        <a:t>Fe(s)</a:t>
                      </a:r>
                    </a:p>
                  </a:txBody>
                  <a:tcPr marL="60435" marR="60435" marT="30218" marB="30218"/>
                </a:tc>
                <a:tc>
                  <a:txBody>
                    <a:bodyPr/>
                    <a:lstStyle/>
                    <a:p>
                      <a:r>
                        <a:rPr lang="en-IN" sz="1400"/>
                        <a:t>0.449</a:t>
                      </a:r>
                    </a:p>
                  </a:txBody>
                  <a:tcPr marL="60435" marR="60435" marT="30218" marB="30218"/>
                </a:tc>
                <a:extLst>
                  <a:ext uri="{0D108BD9-81ED-4DB2-BD59-A6C34878D82A}">
                    <a16:rowId xmlns:a16="http://schemas.microsoft.com/office/drawing/2014/main" val="3669654225"/>
                  </a:ext>
                </a:extLst>
              </a:tr>
              <a:tr h="241741">
                <a:tc>
                  <a:txBody>
                    <a:bodyPr/>
                    <a:lstStyle/>
                    <a:p>
                      <a:r>
                        <a:rPr lang="en-IN" sz="1400"/>
                        <a:t>copper</a:t>
                      </a:r>
                    </a:p>
                  </a:txBody>
                  <a:tcPr marL="60435" marR="60435" marT="30218" marB="30218"/>
                </a:tc>
                <a:tc>
                  <a:txBody>
                    <a:bodyPr/>
                    <a:lstStyle/>
                    <a:p>
                      <a:r>
                        <a:rPr lang="en-IN" sz="1400"/>
                        <a:t>Cu(s)</a:t>
                      </a:r>
                    </a:p>
                  </a:txBody>
                  <a:tcPr marL="60435" marR="60435" marT="30218" marB="30218"/>
                </a:tc>
                <a:tc>
                  <a:txBody>
                    <a:bodyPr/>
                    <a:lstStyle/>
                    <a:p>
                      <a:r>
                        <a:rPr lang="en-IN" sz="1400"/>
                        <a:t>0.385</a:t>
                      </a:r>
                    </a:p>
                  </a:txBody>
                  <a:tcPr marL="60435" marR="60435" marT="30218" marB="30218"/>
                </a:tc>
                <a:extLst>
                  <a:ext uri="{0D108BD9-81ED-4DB2-BD59-A6C34878D82A}">
                    <a16:rowId xmlns:a16="http://schemas.microsoft.com/office/drawing/2014/main" val="866133975"/>
                  </a:ext>
                </a:extLst>
              </a:tr>
              <a:tr h="241741">
                <a:tc>
                  <a:txBody>
                    <a:bodyPr/>
                    <a:lstStyle/>
                    <a:p>
                      <a:r>
                        <a:rPr lang="en-IN" sz="1400"/>
                        <a:t>lead</a:t>
                      </a:r>
                    </a:p>
                  </a:txBody>
                  <a:tcPr marL="60435" marR="60435" marT="30218" marB="30218"/>
                </a:tc>
                <a:tc>
                  <a:txBody>
                    <a:bodyPr/>
                    <a:lstStyle/>
                    <a:p>
                      <a:r>
                        <a:rPr lang="en-IN" sz="1400"/>
                        <a:t>Pb(s)</a:t>
                      </a:r>
                    </a:p>
                  </a:txBody>
                  <a:tcPr marL="60435" marR="60435" marT="30218" marB="30218"/>
                </a:tc>
                <a:tc>
                  <a:txBody>
                    <a:bodyPr/>
                    <a:lstStyle/>
                    <a:p>
                      <a:r>
                        <a:rPr lang="en-IN" sz="1400"/>
                        <a:t>0.130</a:t>
                      </a:r>
                    </a:p>
                  </a:txBody>
                  <a:tcPr marL="60435" marR="60435" marT="30218" marB="30218"/>
                </a:tc>
                <a:extLst>
                  <a:ext uri="{0D108BD9-81ED-4DB2-BD59-A6C34878D82A}">
                    <a16:rowId xmlns:a16="http://schemas.microsoft.com/office/drawing/2014/main" val="2064565984"/>
                  </a:ext>
                </a:extLst>
              </a:tr>
              <a:tr h="241741">
                <a:tc>
                  <a:txBody>
                    <a:bodyPr/>
                    <a:lstStyle/>
                    <a:p>
                      <a:r>
                        <a:rPr lang="en-IN" sz="1400"/>
                        <a:t>gold</a:t>
                      </a:r>
                    </a:p>
                  </a:txBody>
                  <a:tcPr marL="60435" marR="60435" marT="30218" marB="30218"/>
                </a:tc>
                <a:tc>
                  <a:txBody>
                    <a:bodyPr/>
                    <a:lstStyle/>
                    <a:p>
                      <a:r>
                        <a:rPr lang="en-IN" sz="1400"/>
                        <a:t>Au(s)</a:t>
                      </a:r>
                    </a:p>
                  </a:txBody>
                  <a:tcPr marL="60435" marR="60435" marT="30218" marB="30218"/>
                </a:tc>
                <a:tc>
                  <a:txBody>
                    <a:bodyPr/>
                    <a:lstStyle/>
                    <a:p>
                      <a:r>
                        <a:rPr lang="en-IN" sz="1400"/>
                        <a:t>0.129</a:t>
                      </a:r>
                    </a:p>
                  </a:txBody>
                  <a:tcPr marL="60435" marR="60435" marT="30218" marB="30218"/>
                </a:tc>
                <a:extLst>
                  <a:ext uri="{0D108BD9-81ED-4DB2-BD59-A6C34878D82A}">
                    <a16:rowId xmlns:a16="http://schemas.microsoft.com/office/drawing/2014/main" val="4256215459"/>
                  </a:ext>
                </a:extLst>
              </a:tr>
              <a:tr h="241741">
                <a:tc>
                  <a:txBody>
                    <a:bodyPr/>
                    <a:lstStyle/>
                    <a:p>
                      <a:r>
                        <a:rPr lang="en-IN" sz="1400"/>
                        <a:t>silicon</a:t>
                      </a:r>
                    </a:p>
                  </a:txBody>
                  <a:tcPr marL="60435" marR="60435" marT="30218" marB="30218"/>
                </a:tc>
                <a:tc>
                  <a:txBody>
                    <a:bodyPr/>
                    <a:lstStyle/>
                    <a:p>
                      <a:r>
                        <a:rPr lang="en-IN" sz="1400" dirty="0"/>
                        <a:t>Si(s)</a:t>
                      </a:r>
                    </a:p>
                  </a:txBody>
                  <a:tcPr marL="60435" marR="60435" marT="30218" marB="30218"/>
                </a:tc>
                <a:tc>
                  <a:txBody>
                    <a:bodyPr/>
                    <a:lstStyle/>
                    <a:p>
                      <a:r>
                        <a:rPr lang="en-IN" sz="1400" dirty="0"/>
                        <a:t>0.712</a:t>
                      </a:r>
                    </a:p>
                  </a:txBody>
                  <a:tcPr marL="60435" marR="60435" marT="30218" marB="30218"/>
                </a:tc>
                <a:extLst>
                  <a:ext uri="{0D108BD9-81ED-4DB2-BD59-A6C34878D82A}">
                    <a16:rowId xmlns:a16="http://schemas.microsoft.com/office/drawing/2014/main" val="3653760630"/>
                  </a:ext>
                </a:extLst>
              </a:tr>
            </a:tbl>
          </a:graphicData>
        </a:graphic>
      </p:graphicFrame>
      <p:sp>
        <p:nvSpPr>
          <p:cNvPr id="3" name="TextBox 2">
            <a:extLst>
              <a:ext uri="{FF2B5EF4-FFF2-40B4-BE49-F238E27FC236}">
                <a16:creationId xmlns:a16="http://schemas.microsoft.com/office/drawing/2014/main" id="{2B6B59EA-9126-9D96-39D4-5219610AA07B}"/>
              </a:ext>
            </a:extLst>
          </p:cNvPr>
          <p:cNvSpPr txBox="1"/>
          <p:nvPr/>
        </p:nvSpPr>
        <p:spPr>
          <a:xfrm>
            <a:off x="4041540" y="6046854"/>
            <a:ext cx="4108304" cy="338554"/>
          </a:xfrm>
          <a:prstGeom prst="rect">
            <a:avLst/>
          </a:prstGeom>
          <a:noFill/>
        </p:spPr>
        <p:txBody>
          <a:bodyPr wrap="none" rtlCol="0">
            <a:spAutoFit/>
          </a:bodyPr>
          <a:lstStyle/>
          <a:p>
            <a:pPr>
              <a:lnSpc>
                <a:spcPct val="100000"/>
              </a:lnSpc>
            </a:pPr>
            <a:r>
              <a:rPr lang="en-US" sz="1600" dirty="0">
                <a:effectLst/>
                <a:latin typeface="Arial" panose="020B0604020202020204" pitchFamily="34" charset="0"/>
                <a:ea typeface="Calibri" panose="020F0502020204030204" pitchFamily="34" charset="0"/>
              </a:rPr>
              <a:t>(credit: </a:t>
            </a:r>
            <a:r>
              <a:rPr lang="en-US" sz="1600" i="1" u="sng" dirty="0">
                <a:solidFill>
                  <a:srgbClr val="0563C1"/>
                </a:solidFill>
                <a:effectLst/>
                <a:latin typeface="Arial" panose="020B0604020202020204" pitchFamily="34" charset="0"/>
                <a:ea typeface="Calibri" panose="020F0502020204030204" pitchFamily="34" charset="0"/>
                <a:hlinkClick r:id="rId3"/>
              </a:rPr>
              <a:t>Chemistry (OpenStax)</a:t>
            </a:r>
            <a:r>
              <a:rPr lang="en-US" sz="1600" dirty="0">
                <a:effectLst/>
                <a:latin typeface="Arial" panose="020B0604020202020204" pitchFamily="34" charset="0"/>
                <a:ea typeface="Calibri" panose="020F0502020204030204" pitchFamily="34" charset="0"/>
              </a:rPr>
              <a:t>, </a:t>
            </a:r>
            <a:r>
              <a:rPr lang="en-US" sz="1600" u="sng" dirty="0">
                <a:solidFill>
                  <a:srgbClr val="0563C1"/>
                </a:solidFill>
                <a:effectLst/>
                <a:latin typeface="Arial" panose="020B0604020202020204" pitchFamily="34" charset="0"/>
                <a:ea typeface="Calibri" panose="020F0502020204030204" pitchFamily="34" charset="0"/>
                <a:hlinkClick r:id="rId4"/>
              </a:rPr>
              <a:t>CC BY 4.0</a:t>
            </a:r>
            <a:r>
              <a:rPr lang="en-US" sz="1600" dirty="0">
                <a:effectLst/>
                <a:latin typeface="Arial" panose="020B0604020202020204" pitchFamily="34" charset="0"/>
                <a:ea typeface="Calibri" panose="020F0502020204030204" pitchFamily="34" charset="0"/>
              </a:rPr>
              <a:t>.)</a:t>
            </a: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564088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4.2h</a:t>
            </a:r>
          </a:p>
        </p:txBody>
      </p:sp>
      <p:pic>
        <p:nvPicPr>
          <p:cNvPr id="17410" name="Picture 2" descr="A photograph of rows and rows of trough mirrors and a diagram of how a solar thermal plant works are pictured. Heat transfer fluid enters a tank via pipes. The tank contains water which is heated. As the heat is exchanged from the pipes to the water, the water becomes steam. The steam travels to a steam turbine. The steam turbine begins to turn which powers a generator. Exhaust steam exits the steam turbine and enters a cooling tower. ">
            <a:extLst>
              <a:ext uri="{FF2B5EF4-FFF2-40B4-BE49-F238E27FC236}">
                <a16:creationId xmlns:a16="http://schemas.microsoft.com/office/drawing/2014/main" id="{122C5F80-3E55-4FC4-FBC6-C5F6F746F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0089" y="1371600"/>
            <a:ext cx="9351818"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710782" y="5538866"/>
            <a:ext cx="10770432" cy="800932"/>
          </a:xfrm>
        </p:spPr>
        <p:txBody>
          <a:bodyPr>
            <a:noAutofit/>
          </a:bodyPr>
          <a:lstStyle/>
          <a:p>
            <a:pPr>
              <a:lnSpc>
                <a:spcPct val="100000"/>
              </a:lnSpc>
            </a:pPr>
            <a:r>
              <a:rPr lang="en-US" b="1" dirty="0"/>
              <a:t>Figure 4.2h</a:t>
            </a:r>
            <a:r>
              <a:rPr lang="en-US" dirty="0"/>
              <a:t> This solar thermal plant uses parabolic trough mirrors to concentrate sunlight. (credit a: modification of </a:t>
            </a:r>
            <a:r>
              <a:rPr lang="en-US" dirty="0">
                <a:hlinkClick r:id="rId4"/>
              </a:rPr>
              <a:t>work</a:t>
            </a:r>
            <a:r>
              <a:rPr lang="en-US" dirty="0"/>
              <a:t> by </a:t>
            </a:r>
            <a:r>
              <a:rPr lang="en-US" dirty="0">
                <a:hlinkClick r:id="rId5"/>
              </a:rPr>
              <a:t>Bureau of Land Management</a:t>
            </a:r>
            <a:r>
              <a:rPr lang="en-US" dirty="0"/>
              <a:t>, </a:t>
            </a:r>
            <a:r>
              <a:rPr lang="en-US" dirty="0">
                <a:hlinkClick r:id="rId6"/>
              </a:rPr>
              <a:t>PD</a:t>
            </a:r>
            <a:r>
              <a:rPr lang="en-US" dirty="0"/>
              <a:t>, </a:t>
            </a:r>
            <a:r>
              <a:rPr lang="en-US" dirty="0">
                <a:effectLst/>
                <a:ea typeface="Calibri" panose="020F0502020204030204" pitchFamily="34" charset="0"/>
              </a:rPr>
              <a:t>credit b: </a:t>
            </a:r>
            <a:r>
              <a:rPr lang="en-US" i="1" u="sng" dirty="0">
                <a:solidFill>
                  <a:srgbClr val="0563C1"/>
                </a:solidFill>
                <a:effectLst/>
                <a:ea typeface="Calibri" panose="020F0502020204030204" pitchFamily="34" charset="0"/>
                <a:hlinkClick r:id="rId7"/>
              </a:rPr>
              <a:t>Chemistry (OpenStax)</a:t>
            </a:r>
            <a:r>
              <a:rPr lang="en-US" dirty="0">
                <a:effectLst/>
                <a:ea typeface="Calibri" panose="020F0502020204030204" pitchFamily="34" charset="0"/>
              </a:rPr>
              <a:t>, </a:t>
            </a:r>
            <a:r>
              <a:rPr lang="en-US" u="sng" dirty="0">
                <a:solidFill>
                  <a:srgbClr val="0563C1"/>
                </a:solidFill>
                <a:effectLst/>
                <a:ea typeface="Calibri" panose="020F0502020204030204" pitchFamily="34" charset="0"/>
                <a:hlinkClick r:id="rId8"/>
              </a:rPr>
              <a:t>CC BY 4.0</a:t>
            </a:r>
            <a:r>
              <a:rPr lang="en-US" dirty="0">
                <a:effectLst/>
                <a:ea typeface="Calibri" panose="020F0502020204030204" pitchFamily="34" charset="0"/>
              </a:rPr>
              <a:t>.)</a:t>
            </a:r>
            <a:endParaRPr lang="en-US" sz="1550" dirty="0"/>
          </a:p>
        </p:txBody>
      </p:sp>
    </p:spTree>
    <p:extLst>
      <p:ext uri="{BB962C8B-B14F-4D97-AF65-F5344CB8AC3E}">
        <p14:creationId xmlns:p14="http://schemas.microsoft.com/office/powerpoint/2010/main" val="2292913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4.2i</a:t>
            </a:r>
          </a:p>
        </p:txBody>
      </p:sp>
      <p:pic>
        <p:nvPicPr>
          <p:cNvPr id="18434" name="Picture 2" descr="A thermal plant with three tall metal towers and an aerial picture of the mirrors used at the plant are pictured. The mirrors are arranged in rows. ">
            <a:extLst>
              <a:ext uri="{FF2B5EF4-FFF2-40B4-BE49-F238E27FC236}">
                <a16:creationId xmlns:a16="http://schemas.microsoft.com/office/drawing/2014/main" id="{33E0C3C8-4599-AE0A-DFC4-2A3B59B235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265" y="1152525"/>
            <a:ext cx="9995466"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415163" y="5314950"/>
            <a:ext cx="9637894" cy="800932"/>
          </a:xfrm>
        </p:spPr>
        <p:txBody>
          <a:bodyPr>
            <a:noAutofit/>
          </a:bodyPr>
          <a:lstStyle/>
          <a:p>
            <a:pPr>
              <a:lnSpc>
                <a:spcPct val="100000"/>
              </a:lnSpc>
            </a:pPr>
            <a:r>
              <a:rPr lang="en-US" b="1" dirty="0"/>
              <a:t>Figure 4.2i</a:t>
            </a:r>
            <a:r>
              <a:rPr lang="en-US" dirty="0"/>
              <a:t> (a) The Ivanpah solar thermal plant uses 170,000 mirrors to concentrate sunlight on water-filled towers. (b) It covers 4000 acres of public land near the Mojave Desert and the California-Nevada border. (credit a: modification of </a:t>
            </a:r>
            <a:r>
              <a:rPr lang="en-US" dirty="0">
                <a:hlinkClick r:id="rId4"/>
              </a:rPr>
              <a:t>work</a:t>
            </a:r>
            <a:r>
              <a:rPr lang="en-US" dirty="0"/>
              <a:t> by </a:t>
            </a:r>
            <a:r>
              <a:rPr lang="en-US" dirty="0">
                <a:hlinkClick r:id="rId5"/>
              </a:rPr>
              <a:t>Craig Dietrich</a:t>
            </a:r>
            <a:r>
              <a:rPr lang="en-US" dirty="0"/>
              <a:t>, </a:t>
            </a:r>
            <a:r>
              <a:rPr lang="en-US" dirty="0">
                <a:hlinkClick r:id="rId6"/>
              </a:rPr>
              <a:t>CC BY 2.0</a:t>
            </a:r>
            <a:r>
              <a:rPr lang="en-US" dirty="0"/>
              <a:t>; credit b: modification of </a:t>
            </a:r>
            <a:r>
              <a:rPr lang="en-US" dirty="0">
                <a:hlinkClick r:id="rId7"/>
              </a:rPr>
              <a:t>work</a:t>
            </a:r>
            <a:r>
              <a:rPr lang="en-US" dirty="0"/>
              <a:t> by </a:t>
            </a:r>
            <a:r>
              <a:rPr lang="en-US" dirty="0">
                <a:hlinkClick r:id="rId8"/>
              </a:rPr>
              <a:t>USFWS Pacific Southwest Region</a:t>
            </a:r>
            <a:r>
              <a:rPr lang="en-US" dirty="0"/>
              <a:t>, </a:t>
            </a:r>
            <a:r>
              <a:rPr lang="en-US" dirty="0">
                <a:hlinkClick r:id="rId6"/>
              </a:rPr>
              <a:t>CC BY 2.0</a:t>
            </a:r>
            <a:r>
              <a:rPr lang="en-US" dirty="0"/>
              <a:t>)</a:t>
            </a:r>
            <a:endParaRPr lang="en-US" sz="1550" dirty="0"/>
          </a:p>
        </p:txBody>
      </p:sp>
    </p:spTree>
    <p:extLst>
      <p:ext uri="{BB962C8B-B14F-4D97-AF65-F5344CB8AC3E}">
        <p14:creationId xmlns:p14="http://schemas.microsoft.com/office/powerpoint/2010/main" val="1461416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4a</a:t>
            </a:r>
          </a:p>
        </p:txBody>
      </p:sp>
      <p:pic>
        <p:nvPicPr>
          <p:cNvPr id="2" name="Picture 2" descr="A match held in a person’s hand is ignited as it is scratched along the rough surface of a match box.">
            <a:extLst>
              <a:ext uri="{FF2B5EF4-FFF2-40B4-BE49-F238E27FC236}">
                <a16:creationId xmlns:a16="http://schemas.microsoft.com/office/drawing/2014/main" id="{BCAD34C1-9815-ECAC-C0AC-AE0DCC9E01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314450"/>
            <a:ext cx="8229600"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90650" y="5544457"/>
            <a:ext cx="9361261" cy="683951"/>
          </a:xfrm>
        </p:spPr>
        <p:txBody>
          <a:bodyPr vert="horz" lIns="91440" tIns="45720" rIns="91440" bIns="45720" rtlCol="0" anchor="t">
            <a:noAutofit/>
          </a:bodyPr>
          <a:lstStyle/>
          <a:p>
            <a:pPr>
              <a:lnSpc>
                <a:spcPct val="120000"/>
              </a:lnSpc>
            </a:pPr>
            <a:r>
              <a:rPr lang="en-US" sz="1600" b="1" dirty="0">
                <a:latin typeface="Arial"/>
                <a:cs typeface="Arial"/>
              </a:rPr>
              <a:t>Figure 4a</a:t>
            </a:r>
            <a:r>
              <a:rPr lang="en-US" sz="1600" dirty="0">
                <a:latin typeface="Arial"/>
                <a:cs typeface="Arial"/>
              </a:rPr>
              <a:t> Sliding a match head along a rough surface initiates a combustion reaction that produces energy in the form of heat and light. (credit:</a:t>
            </a:r>
            <a:r>
              <a:rPr lang="en-US" dirty="0">
                <a:latin typeface="Arial"/>
                <a:cs typeface="Arial"/>
              </a:rPr>
              <a:t> </a:t>
            </a:r>
            <a:r>
              <a:rPr lang="en-US" dirty="0">
                <a:latin typeface="Arial"/>
                <a:cs typeface="Arial"/>
                <a:hlinkClick r:id="rId4">
                  <a:extLst>
                    <a:ext uri="{A12FA001-AC4F-418D-AE19-62706E023703}">
                      <ahyp:hlinkClr xmlns:ahyp="http://schemas.microsoft.com/office/drawing/2018/hyperlinkcolor" val="tx"/>
                    </a:ext>
                  </a:extLst>
                </a:hlinkClick>
              </a:rPr>
              <a:t>work</a:t>
            </a:r>
            <a:r>
              <a:rPr lang="en-US" dirty="0">
                <a:latin typeface="Arial"/>
                <a:cs typeface="Arial"/>
              </a:rPr>
              <a:t> </a:t>
            </a:r>
            <a:r>
              <a:rPr lang="en-US" sz="1600" dirty="0">
                <a:latin typeface="Arial"/>
                <a:cs typeface="Arial"/>
              </a:rPr>
              <a:t>by </a:t>
            </a:r>
            <a:r>
              <a:rPr lang="en-US" sz="1600" dirty="0">
                <a:latin typeface="Arial"/>
                <a:cs typeface="Arial"/>
                <a:hlinkClick r:id="rId5">
                  <a:extLst>
                    <a:ext uri="{A12FA001-AC4F-418D-AE19-62706E023703}">
                      <ahyp:hlinkClr xmlns:ahyp="http://schemas.microsoft.com/office/drawing/2018/hyperlinkcolor" val="tx"/>
                    </a:ext>
                  </a:extLst>
                </a:hlinkClick>
              </a:rPr>
              <a:t>Laszlo Ilyes</a:t>
            </a:r>
            <a:r>
              <a:rPr lang="en-US" sz="1600" dirty="0">
                <a:latin typeface="Arial"/>
                <a:cs typeface="Arial"/>
              </a:rPr>
              <a:t>, licensed under </a:t>
            </a:r>
            <a:r>
              <a:rPr lang="en-US" sz="1600" dirty="0">
                <a:latin typeface="Arial"/>
                <a:cs typeface="Arial"/>
                <a:hlinkClick r:id="rId6">
                  <a:extLst>
                    <a:ext uri="{A12FA001-AC4F-418D-AE19-62706E023703}">
                      <ahyp:hlinkClr xmlns:ahyp="http://schemas.microsoft.com/office/drawing/2018/hyperlinkcolor" val="tx"/>
                    </a:ext>
                  </a:extLst>
                </a:hlinkClick>
              </a:rPr>
              <a:t>CC BY 2.0</a:t>
            </a:r>
            <a:r>
              <a:rPr lang="en-US" sz="1600" dirty="0">
                <a:latin typeface="Arial"/>
                <a:cs typeface="Arial"/>
              </a:rPr>
              <a:t>)</a:t>
            </a:r>
            <a:endParaRPr lang="en-US" sz="1400">
              <a:latin typeface="Arial"/>
              <a:cs typeface="Arial"/>
            </a:endParaRPr>
          </a:p>
        </p:txBody>
      </p:sp>
    </p:spTree>
    <p:extLst>
      <p:ext uri="{BB962C8B-B14F-4D97-AF65-F5344CB8AC3E}">
        <p14:creationId xmlns:p14="http://schemas.microsoft.com/office/powerpoint/2010/main" val="2981079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12959D4-9D54-8603-C193-7C4C06FB32E4}"/>
              </a:ext>
            </a:extLst>
          </p:cNvPr>
          <p:cNvSpPr>
            <a:spLocks noGrp="1"/>
          </p:cNvSpPr>
          <p:nvPr>
            <p:ph type="title"/>
          </p:nvPr>
        </p:nvSpPr>
        <p:spPr>
          <a:xfrm>
            <a:off x="3400308" y="228083"/>
            <a:ext cx="3932237" cy="643812"/>
          </a:xfrm>
        </p:spPr>
        <p:txBody>
          <a:bodyPr/>
          <a:lstStyle/>
          <a:p>
            <a:r>
              <a:rPr lang="en-US" dirty="0"/>
              <a:t>Figure 4.3a</a:t>
            </a:r>
          </a:p>
        </p:txBody>
      </p:sp>
      <p:pic>
        <p:nvPicPr>
          <p:cNvPr id="19458" name="Picture 2" descr="Two diagrams labeled a and b are shown. Each is made up of two rectangular containers with a thermometer inserted into the top right and extending inside. There is a right facing arrow connecting each box in each diagram. The left container in diagram a depicts a pink and green swirling solution with the terms “Exothermic process” and “System” written in the center with arrows facing away from the terms pointing to “q.” The labels “Solution” and “Surroundings” are written at the bottom of the container. The right container in diagram a has the term “Solution” written at the bottom of the container and a red arrow facing up near the thermometer with the phrase “Temperature increased” next to it. The pink and green swirls are more blended in this container. The left container in diagram b depicts a purple and blue swirling solution with the terms “Endothermic process” and “System” written in the center with arrows facing away from the terms and “Solution” and “Surroundings” written at the bottom. The arrows point away from the letter “q.” The right container in diagram b has the term “Solution” written at the bottom and a red arrow facing down near the thermometer with the phrase “Temperature decreased” next to it. The blue and purple swirls are more blended in this container.">
            <a:extLst>
              <a:ext uri="{FF2B5EF4-FFF2-40B4-BE49-F238E27FC236}">
                <a16:creationId xmlns:a16="http://schemas.microsoft.com/office/drawing/2014/main" id="{6676CCF4-07BE-9C62-93FB-D63B93103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091779"/>
            <a:ext cx="8229600"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87839" y="5273254"/>
            <a:ext cx="9416321" cy="966203"/>
          </a:xfrm>
        </p:spPr>
        <p:txBody>
          <a:bodyPr vert="horz" lIns="91440" tIns="45720" rIns="91440" bIns="45720" rtlCol="0" anchor="t">
            <a:normAutofit lnSpcReduction="10000"/>
          </a:bodyPr>
          <a:lstStyle/>
          <a:p>
            <a:r>
              <a:rPr lang="en-US" b="1" dirty="0">
                <a:latin typeface="Arial"/>
                <a:cs typeface="Arial"/>
              </a:rPr>
              <a:t>Figure 4.3a</a:t>
            </a:r>
            <a:r>
              <a:rPr lang="en-US" dirty="0">
                <a:latin typeface="Arial"/>
                <a:cs typeface="Arial"/>
              </a:rPr>
              <a:t> In a calorimetric determination, either (a) an exothermic process occurs and heat, </a:t>
            </a:r>
            <a:r>
              <a:rPr lang="en-US" i="1" dirty="0">
                <a:latin typeface="Arial"/>
                <a:cs typeface="Arial"/>
              </a:rPr>
              <a:t>q</a:t>
            </a:r>
            <a:r>
              <a:rPr lang="en-US" dirty="0">
                <a:latin typeface="Arial"/>
                <a:cs typeface="Arial"/>
              </a:rPr>
              <a:t>, is negative, indicating that thermal energy is transferred from the system to its surroundings, or (b) an endothermic process occurs and heat, </a:t>
            </a:r>
            <a:r>
              <a:rPr lang="en-US" i="1" dirty="0">
                <a:latin typeface="Arial"/>
                <a:cs typeface="Arial"/>
              </a:rPr>
              <a:t>q</a:t>
            </a:r>
            <a:r>
              <a:rPr lang="en-US" dirty="0">
                <a:latin typeface="Arial"/>
                <a:cs typeface="Arial"/>
              </a:rPr>
              <a:t>, is positive, indicating that thermal energy is transferred from the surroundings to the system. </a:t>
            </a:r>
            <a:r>
              <a:rPr lang="en-US" dirty="0">
                <a:effectLst/>
                <a:latin typeface="Arial"/>
                <a:ea typeface="Calibri" panose="020F0502020204030204" pitchFamily="34" charset="0"/>
                <a:cs typeface="Arial"/>
              </a:rPr>
              <a:t>(credit: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endParaRPr lang="en-US" dirty="0">
              <a:latin typeface="Arial"/>
              <a:cs typeface="Arial"/>
            </a:endParaRPr>
          </a:p>
        </p:txBody>
      </p:sp>
    </p:spTree>
    <p:extLst>
      <p:ext uri="{BB962C8B-B14F-4D97-AF65-F5344CB8AC3E}">
        <p14:creationId xmlns:p14="http://schemas.microsoft.com/office/powerpoint/2010/main" val="2153808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12959D4-9D54-8603-C193-7C4C06FB32E4}"/>
              </a:ext>
            </a:extLst>
          </p:cNvPr>
          <p:cNvSpPr>
            <a:spLocks noGrp="1"/>
          </p:cNvSpPr>
          <p:nvPr>
            <p:ph type="title"/>
          </p:nvPr>
        </p:nvSpPr>
        <p:spPr>
          <a:xfrm>
            <a:off x="3400308" y="228083"/>
            <a:ext cx="3932237" cy="643812"/>
          </a:xfrm>
        </p:spPr>
        <p:txBody>
          <a:bodyPr/>
          <a:lstStyle/>
          <a:p>
            <a:r>
              <a:rPr lang="en-US" dirty="0"/>
              <a:t>Figure 4.3b</a:t>
            </a:r>
          </a:p>
        </p:txBody>
      </p:sp>
      <p:pic>
        <p:nvPicPr>
          <p:cNvPr id="20482" name="Picture 2" descr="Two Styrofoam cups are shown nested in one another with a cover over the top. A thermometer and stirring rod are inserted through the cover and into the solution inside the cup, which is shown as a cut-away. The stirring rod has a double headed arrow next to it facing up and down. The liquid mixture inside the cup is labeled “Reaction mixture.”">
            <a:extLst>
              <a:ext uri="{FF2B5EF4-FFF2-40B4-BE49-F238E27FC236}">
                <a16:creationId xmlns:a16="http://schemas.microsoft.com/office/drawing/2014/main" id="{53574581-4FD2-7EE6-C589-8431D37D3A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1553" y="1371600"/>
            <a:ext cx="2568892"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462009" y="5486400"/>
            <a:ext cx="9563255" cy="718553"/>
          </a:xfrm>
        </p:spPr>
        <p:txBody>
          <a:bodyPr vert="horz" lIns="91440" tIns="45720" rIns="91440" bIns="45720" rtlCol="0" anchor="t">
            <a:normAutofit/>
          </a:bodyPr>
          <a:lstStyle/>
          <a:p>
            <a:r>
              <a:rPr lang="en-US" b="1" dirty="0">
                <a:latin typeface="Arial"/>
                <a:cs typeface="Arial"/>
              </a:rPr>
              <a:t>Figure 4.3b</a:t>
            </a:r>
            <a:r>
              <a:rPr lang="en-US" dirty="0">
                <a:latin typeface="Arial"/>
                <a:cs typeface="Arial"/>
              </a:rPr>
              <a:t> A simple calorimeter can be constructed from two polystyrene cups. A thermometer and stirrer extend through the cover into the reaction mixture. </a:t>
            </a:r>
            <a:r>
              <a:rPr lang="en-US" dirty="0">
                <a:effectLst/>
                <a:latin typeface="Arial"/>
                <a:ea typeface="Calibri" panose="020F0502020204030204" pitchFamily="34" charset="0"/>
                <a:cs typeface="Arial"/>
              </a:rPr>
              <a:t>(credit: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endParaRPr lang="en-US" dirty="0">
              <a:latin typeface="Arial"/>
              <a:cs typeface="Arial"/>
            </a:endParaRPr>
          </a:p>
        </p:txBody>
      </p:sp>
    </p:spTree>
    <p:extLst>
      <p:ext uri="{BB962C8B-B14F-4D97-AF65-F5344CB8AC3E}">
        <p14:creationId xmlns:p14="http://schemas.microsoft.com/office/powerpoint/2010/main" val="559833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12959D4-9D54-8603-C193-7C4C06FB32E4}"/>
              </a:ext>
            </a:extLst>
          </p:cNvPr>
          <p:cNvSpPr>
            <a:spLocks noGrp="1"/>
          </p:cNvSpPr>
          <p:nvPr>
            <p:ph type="title"/>
          </p:nvPr>
        </p:nvSpPr>
        <p:spPr>
          <a:xfrm>
            <a:off x="3400308" y="228083"/>
            <a:ext cx="3932237" cy="643812"/>
          </a:xfrm>
        </p:spPr>
        <p:txBody>
          <a:bodyPr/>
          <a:lstStyle/>
          <a:p>
            <a:r>
              <a:rPr lang="en-US" dirty="0"/>
              <a:t>Figure 4.3c</a:t>
            </a:r>
          </a:p>
        </p:txBody>
      </p:sp>
      <p:pic>
        <p:nvPicPr>
          <p:cNvPr id="21506" name="Picture 2" descr="Two diagrams are shown and labeled a and b. Diagram a depicts a thermometer which passes through a disk-like insulating cover and into a metal cylinder which is labeled “metal inner vessel,” which is in turn nested in a metal cylinder labeled “metal outer vessel.” The inner cylinder rests on an insulating support ring. A stirrer passes through the insulating cover and into the inner cylinder as well. Diagram b shows an inner metal vessel half full of liquid resting on an insulating support ring and nested in a metal outer vessel. A precision temperature probe and motorized stirring rod are placed into the solution in the inner vessel and connected by wires to equipment exterior to the set-up.">
            <a:extLst>
              <a:ext uri="{FF2B5EF4-FFF2-40B4-BE49-F238E27FC236}">
                <a16:creationId xmlns:a16="http://schemas.microsoft.com/office/drawing/2014/main" id="{B98E3964-5C45-12C7-DD61-F795B1F1B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1791" y="1371600"/>
            <a:ext cx="6368415"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38184" y="5543550"/>
            <a:ext cx="9687080" cy="718553"/>
          </a:xfrm>
        </p:spPr>
        <p:txBody>
          <a:bodyPr vert="horz" lIns="91440" tIns="45720" rIns="91440" bIns="45720" rtlCol="0" anchor="t">
            <a:normAutofit lnSpcReduction="10000"/>
          </a:bodyPr>
          <a:lstStyle/>
          <a:p>
            <a:r>
              <a:rPr lang="en-US" b="1" dirty="0">
                <a:latin typeface="Arial"/>
                <a:cs typeface="Arial"/>
              </a:rPr>
              <a:t>Figure 4.3c</a:t>
            </a:r>
            <a:r>
              <a:rPr lang="en-US" dirty="0">
                <a:latin typeface="Arial"/>
                <a:cs typeface="Arial"/>
              </a:rPr>
              <a:t> Commercial solution calorimeters range from (a) simple, inexpensive models for student use to (b) expensive, more accurate models for industry and research. </a:t>
            </a:r>
            <a:r>
              <a:rPr lang="en-US" dirty="0">
                <a:effectLst/>
                <a:latin typeface="Arial"/>
                <a:ea typeface="Calibri" panose="020F0502020204030204" pitchFamily="34" charset="0"/>
                <a:cs typeface="Arial"/>
              </a:rPr>
              <a:t>(credit: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endParaRPr lang="en-US" dirty="0">
              <a:latin typeface="Arial"/>
              <a:cs typeface="Arial"/>
            </a:endParaRPr>
          </a:p>
        </p:txBody>
      </p:sp>
    </p:spTree>
    <p:extLst>
      <p:ext uri="{BB962C8B-B14F-4D97-AF65-F5344CB8AC3E}">
        <p14:creationId xmlns:p14="http://schemas.microsoft.com/office/powerpoint/2010/main" val="151925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12959D4-9D54-8603-C193-7C4C06FB32E4}"/>
              </a:ext>
            </a:extLst>
          </p:cNvPr>
          <p:cNvSpPr>
            <a:spLocks noGrp="1"/>
          </p:cNvSpPr>
          <p:nvPr>
            <p:ph type="title"/>
          </p:nvPr>
        </p:nvSpPr>
        <p:spPr>
          <a:xfrm>
            <a:off x="3400308" y="228083"/>
            <a:ext cx="3932237" cy="643812"/>
          </a:xfrm>
        </p:spPr>
        <p:txBody>
          <a:bodyPr/>
          <a:lstStyle/>
          <a:p>
            <a:r>
              <a:rPr lang="en-US" dirty="0"/>
              <a:t>Figure 4.3d</a:t>
            </a:r>
          </a:p>
        </p:txBody>
      </p:sp>
      <p:pic>
        <p:nvPicPr>
          <p:cNvPr id="22530" name="Picture 2" descr="Two diagrams are shown and labeled a and b. Each diagram is composed of a rectangular container with a thermometer inserted inside from the top right corner. Both containers are connected by a right-facing arrow. Both containers are full of water, which is depicted by the letter “W,” and each container has a square in the middle which represents a metal which is labeled with a letter “M.” In diagram a, the metal is drawn in brown and has three arrows facing away from it. Each arrow has the letter “q” at its end. The metal is labeled “system” and the water is labeled “surroundings.” The thermometer in this diagram has a relatively low reading. In diagram b, the metal is depicted in purple and the thermometer has a relatively high reading.">
            <a:extLst>
              <a:ext uri="{FF2B5EF4-FFF2-40B4-BE49-F238E27FC236}">
                <a16:creationId xmlns:a16="http://schemas.microsoft.com/office/drawing/2014/main" id="{49EE473A-06DE-9337-CD26-EDCC40F6FF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9060" y="1437490"/>
            <a:ext cx="4133879"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86590" y="5552290"/>
            <a:ext cx="9443803" cy="718553"/>
          </a:xfrm>
        </p:spPr>
        <p:txBody>
          <a:bodyPr vert="horz" lIns="91440" tIns="45720" rIns="91440" bIns="45720" rtlCol="0" anchor="t">
            <a:normAutofit/>
          </a:bodyPr>
          <a:lstStyle/>
          <a:p>
            <a:pPr>
              <a:lnSpc>
                <a:spcPct val="100000"/>
              </a:lnSpc>
            </a:pPr>
            <a:r>
              <a:rPr lang="en-US" b="1" dirty="0">
                <a:latin typeface="Arial"/>
                <a:cs typeface="Arial"/>
              </a:rPr>
              <a:t>Figure 4.3d</a:t>
            </a:r>
            <a:r>
              <a:rPr lang="en-US" dirty="0">
                <a:latin typeface="Arial"/>
                <a:cs typeface="Arial"/>
              </a:rPr>
              <a:t> In a simple calorimetry process, (a) heat, </a:t>
            </a:r>
            <a:r>
              <a:rPr lang="en-US" i="1" dirty="0">
                <a:latin typeface="Arial"/>
                <a:cs typeface="Arial"/>
              </a:rPr>
              <a:t>q</a:t>
            </a:r>
            <a:r>
              <a:rPr lang="en-US" dirty="0">
                <a:latin typeface="Arial"/>
                <a:cs typeface="Arial"/>
              </a:rPr>
              <a:t>, is transferred from the hot metal, M, to the cool water, W, until (b) both are at the same temperature. </a:t>
            </a:r>
            <a:r>
              <a:rPr lang="en-US" dirty="0">
                <a:effectLst/>
                <a:latin typeface="Arial"/>
                <a:ea typeface="Calibri" panose="020F0502020204030204" pitchFamily="34" charset="0"/>
                <a:cs typeface="Arial"/>
              </a:rPr>
              <a:t>(credit: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endParaRPr lang="en-US">
              <a:latin typeface="Arial"/>
              <a:cs typeface="Arial"/>
            </a:endParaRPr>
          </a:p>
        </p:txBody>
      </p:sp>
    </p:spTree>
    <p:extLst>
      <p:ext uri="{BB962C8B-B14F-4D97-AF65-F5344CB8AC3E}">
        <p14:creationId xmlns:p14="http://schemas.microsoft.com/office/powerpoint/2010/main" val="889223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12959D4-9D54-8603-C193-7C4C06FB32E4}"/>
              </a:ext>
            </a:extLst>
          </p:cNvPr>
          <p:cNvSpPr>
            <a:spLocks noGrp="1"/>
          </p:cNvSpPr>
          <p:nvPr>
            <p:ph type="title"/>
          </p:nvPr>
        </p:nvSpPr>
        <p:spPr>
          <a:xfrm>
            <a:off x="3400308" y="228083"/>
            <a:ext cx="3932237" cy="643812"/>
          </a:xfrm>
        </p:spPr>
        <p:txBody>
          <a:bodyPr/>
          <a:lstStyle/>
          <a:p>
            <a:r>
              <a:rPr lang="en-US" dirty="0"/>
              <a:t>Figure 4.3e</a:t>
            </a:r>
          </a:p>
        </p:txBody>
      </p:sp>
      <p:pic>
        <p:nvPicPr>
          <p:cNvPr id="23554" name="Picture 2" descr="A rectangular packet with the words Instant Cold Pack at the top contains a white, solid substance and an interior bag full of water. The white solid is labeled ammonium nitrate. It also has three pictograms, which from right to left, show a hand squeezing the pack, agitating the pack, and placing the pack on a person’s body. The bottom of the pack has printed words that read single use only. ">
            <a:extLst>
              <a:ext uri="{FF2B5EF4-FFF2-40B4-BE49-F238E27FC236}">
                <a16:creationId xmlns:a16="http://schemas.microsoft.com/office/drawing/2014/main" id="{38A3411A-4D72-2297-FF4E-37276CBE06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6160" y="1038225"/>
            <a:ext cx="5039678"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18884" y="5268570"/>
            <a:ext cx="9544705" cy="1042403"/>
          </a:xfrm>
        </p:spPr>
        <p:txBody>
          <a:bodyPr vert="horz" lIns="91440" tIns="45720" rIns="91440" bIns="45720" rtlCol="0" anchor="t">
            <a:noAutofit/>
          </a:bodyPr>
          <a:lstStyle/>
          <a:p>
            <a:pPr>
              <a:lnSpc>
                <a:spcPct val="100000"/>
              </a:lnSpc>
            </a:pPr>
            <a:r>
              <a:rPr lang="en-US" b="1" dirty="0">
                <a:latin typeface="Arial"/>
                <a:cs typeface="Arial"/>
              </a:rPr>
              <a:t>Figure 4.3e</a:t>
            </a:r>
            <a:r>
              <a:rPr lang="en-US" dirty="0">
                <a:latin typeface="Arial"/>
                <a:cs typeface="Arial"/>
              </a:rPr>
              <a:t> An instant cold pack consists of a bag containing solid ammonium nitrate and the second bag of water. When the bag of water is broken, the pack becomes cold because the dissolution of ammonium nitrate is an endothermic process that removes thermal energy from the water. The cold pack then removes thermal energy from your body. </a:t>
            </a:r>
            <a:r>
              <a:rPr lang="en-US" dirty="0">
                <a:effectLst/>
                <a:latin typeface="Arial"/>
                <a:ea typeface="Calibri" panose="020F0502020204030204" pitchFamily="34" charset="0"/>
                <a:cs typeface="Arial"/>
              </a:rPr>
              <a:t>(credit: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endParaRPr lang="en-US" dirty="0">
              <a:latin typeface="Arial"/>
              <a:cs typeface="Arial"/>
            </a:endParaRPr>
          </a:p>
        </p:txBody>
      </p:sp>
    </p:spTree>
    <p:extLst>
      <p:ext uri="{BB962C8B-B14F-4D97-AF65-F5344CB8AC3E}">
        <p14:creationId xmlns:p14="http://schemas.microsoft.com/office/powerpoint/2010/main" val="4183084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12959D4-9D54-8603-C193-7C4C06FB32E4}"/>
              </a:ext>
            </a:extLst>
          </p:cNvPr>
          <p:cNvSpPr>
            <a:spLocks noGrp="1"/>
          </p:cNvSpPr>
          <p:nvPr>
            <p:ph type="title"/>
          </p:nvPr>
        </p:nvSpPr>
        <p:spPr>
          <a:xfrm>
            <a:off x="3400308" y="228083"/>
            <a:ext cx="3932237" cy="643812"/>
          </a:xfrm>
        </p:spPr>
        <p:txBody>
          <a:bodyPr/>
          <a:lstStyle/>
          <a:p>
            <a:r>
              <a:rPr lang="en-US" dirty="0"/>
              <a:t>Figure 4.3f</a:t>
            </a:r>
          </a:p>
        </p:txBody>
      </p:sp>
      <p:pic>
        <p:nvPicPr>
          <p:cNvPr id="24578" name="Picture 2" descr="A picture and a diagram are shown, labeled a and b, respectively. Picture a depicts a bomb calorimeter. It is a cube-shaped machine with a cavity in the top, a metal cylinder that is above the cavity, and a read-out panel attached to the top-right side. Diagram b depicts a cut away figure of a cube with a cylindrical container full of water in the middle of it. Another container, labeled “bomb,” sits inside of a smaller cylinder which holds a sample cup and is nested in the cylindrical container surrounded by the water. A black line extends into the water and is labeled “Precision thermometer.” Two wires labeled “Electrodes” extend away from a cover that sits on top of the interior container. A read-out panel is located at the top right of the cube.">
            <a:extLst>
              <a:ext uri="{FF2B5EF4-FFF2-40B4-BE49-F238E27FC236}">
                <a16:creationId xmlns:a16="http://schemas.microsoft.com/office/drawing/2014/main" id="{ED9B6A94-3C26-A95A-C849-D12077D57A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396" y="1162050"/>
            <a:ext cx="8191204"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33013" y="5335245"/>
            <a:ext cx="9506920" cy="994778"/>
          </a:xfrm>
        </p:spPr>
        <p:txBody>
          <a:bodyPr vert="horz" lIns="91440" tIns="45720" rIns="91440" bIns="45720" rtlCol="0" anchor="t">
            <a:noAutofit/>
          </a:bodyPr>
          <a:lstStyle/>
          <a:p>
            <a:pPr>
              <a:lnSpc>
                <a:spcPct val="100000"/>
              </a:lnSpc>
            </a:pPr>
            <a:r>
              <a:rPr lang="en-US" b="1" dirty="0">
                <a:latin typeface="Arial"/>
                <a:cs typeface="Arial"/>
              </a:rPr>
              <a:t>Figure 4.3f</a:t>
            </a:r>
            <a:r>
              <a:rPr lang="en-US" dirty="0">
                <a:latin typeface="Arial"/>
                <a:cs typeface="Arial"/>
              </a:rPr>
              <a:t> (a) A bomb calorimeter is used to measure heat produced by reactions involving gaseous reactants or products, such as combustion. (b) The reactants are contained in the gas-tight “bomb,” which is submerged in water and surrounded by insulating materials. (credit a: modification of </a:t>
            </a:r>
            <a:r>
              <a:rPr lang="en-US" dirty="0">
                <a:latin typeface="Arial"/>
                <a:cs typeface="Arial"/>
                <a:hlinkClick r:id="rId4">
                  <a:extLst>
                    <a:ext uri="{A12FA001-AC4F-418D-AE19-62706E023703}">
                      <ahyp:hlinkClr xmlns:ahyp="http://schemas.microsoft.com/office/drawing/2018/hyperlinkcolor" val="tx"/>
                    </a:ext>
                  </a:extLst>
                </a:hlinkClick>
              </a:rPr>
              <a:t>work</a:t>
            </a:r>
            <a:r>
              <a:rPr lang="en-US" dirty="0">
                <a:latin typeface="Arial"/>
                <a:cs typeface="Arial"/>
              </a:rPr>
              <a:t> by </a:t>
            </a:r>
            <a:r>
              <a:rPr lang="en-US" dirty="0">
                <a:latin typeface="Arial"/>
                <a:cs typeface="Arial"/>
                <a:hlinkClick r:id="rId5">
                  <a:extLst>
                    <a:ext uri="{A12FA001-AC4F-418D-AE19-62706E023703}">
                      <ahyp:hlinkClr xmlns:ahyp="http://schemas.microsoft.com/office/drawing/2018/hyperlinkcolor" val="tx"/>
                    </a:ext>
                  </a:extLst>
                </a:hlinkClick>
              </a:rPr>
              <a:t>Harbor1</a:t>
            </a:r>
            <a:r>
              <a:rPr lang="en-US" dirty="0">
                <a:latin typeface="Arial"/>
                <a:cs typeface="Arial"/>
              </a:rPr>
              <a:t>, </a:t>
            </a:r>
            <a:r>
              <a:rPr lang="en-US" dirty="0">
                <a:latin typeface="Arial"/>
                <a:cs typeface="Arial"/>
                <a:hlinkClick r:id="rId6">
                  <a:extLst>
                    <a:ext uri="{A12FA001-AC4F-418D-AE19-62706E023703}">
                      <ahyp:hlinkClr xmlns:ahyp="http://schemas.microsoft.com/office/drawing/2018/hyperlinkcolor" val="tx"/>
                    </a:ext>
                  </a:extLst>
                </a:hlinkClick>
              </a:rPr>
              <a:t>CC BY 3.0</a:t>
            </a:r>
            <a:r>
              <a:rPr lang="en-US" dirty="0">
                <a:latin typeface="Arial"/>
                <a:cs typeface="Arial"/>
              </a:rPr>
              <a:t>, credit b</a:t>
            </a:r>
            <a:r>
              <a:rPr lang="en-US" dirty="0">
                <a:effectLst/>
                <a:latin typeface="Arial"/>
                <a:ea typeface="Calibri" panose="020F0502020204030204" pitchFamily="34" charset="0"/>
                <a:cs typeface="Arial"/>
              </a:rPr>
              <a:t>: </a:t>
            </a:r>
            <a:r>
              <a:rPr lang="en-US" i="1" u="sng" dirty="0">
                <a:solidFill>
                  <a:srgbClr val="0563C1"/>
                </a:solidFill>
                <a:latin typeface="Arial"/>
                <a:ea typeface="Calibri" panose="020F0502020204030204" pitchFamily="34" charset="0"/>
                <a:cs typeface="Arial"/>
                <a:hlinkClick r:id="rId7"/>
              </a:rPr>
              <a:t>Chemistry</a:t>
            </a:r>
            <a:r>
              <a:rPr lang="en-US" i="1" u="sng" dirty="0">
                <a:solidFill>
                  <a:srgbClr val="0563C1"/>
                </a:solidFill>
                <a:effectLst/>
                <a:latin typeface="Arial"/>
                <a:ea typeface="Calibri" panose="020F0502020204030204" pitchFamily="34" charset="0"/>
                <a:cs typeface="Arial"/>
                <a:hlinkClick r:id="rId7"/>
              </a:rPr>
              <a:t>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8"/>
              </a:rPr>
              <a:t>CC BY 4.0</a:t>
            </a:r>
            <a:r>
              <a:rPr lang="en-US" dirty="0">
                <a:effectLst/>
                <a:latin typeface="Arial"/>
                <a:ea typeface="Calibri" panose="020F0502020204030204" pitchFamily="34" charset="0"/>
                <a:cs typeface="Arial"/>
              </a:rPr>
              <a:t>.)</a:t>
            </a:r>
            <a:endParaRPr lang="en-US">
              <a:latin typeface="Arial"/>
              <a:cs typeface="Arial"/>
            </a:endParaRPr>
          </a:p>
        </p:txBody>
      </p:sp>
    </p:spTree>
    <p:extLst>
      <p:ext uri="{BB962C8B-B14F-4D97-AF65-F5344CB8AC3E}">
        <p14:creationId xmlns:p14="http://schemas.microsoft.com/office/powerpoint/2010/main" val="2890762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12959D4-9D54-8603-C193-7C4C06FB32E4}"/>
              </a:ext>
            </a:extLst>
          </p:cNvPr>
          <p:cNvSpPr>
            <a:spLocks noGrp="1"/>
          </p:cNvSpPr>
          <p:nvPr>
            <p:ph type="title"/>
          </p:nvPr>
        </p:nvSpPr>
        <p:spPr>
          <a:xfrm>
            <a:off x="3400308" y="228083"/>
            <a:ext cx="3932237" cy="643812"/>
          </a:xfrm>
        </p:spPr>
        <p:txBody>
          <a:bodyPr/>
          <a:lstStyle/>
          <a:p>
            <a:r>
              <a:rPr lang="en-US" dirty="0"/>
              <a:t>Figure 4.3g</a:t>
            </a:r>
          </a:p>
        </p:txBody>
      </p:sp>
      <p:pic>
        <p:nvPicPr>
          <p:cNvPr id="25602" name="Picture 2" descr="A close-up of a bowl of macaroni and cheese and a sample nutritional facts label for the mac and cheese is pictured. The food label contains highlighted nutritional fact information in a table format and provides details such as the mass of that nutrient per serving and its percent of total daily value. The label has highlighted text that read serving size one cup (228 g). A label to the left of these lines reads Start here and a right-facing arrow is beside these words. Below this are the words check calories which lie to the left of the phrases “Amount per serving” which is above the words “Calories 250” and “Calories from fat 210.” The next segment of the label is highlighted and contains important information about total fat including the phrase “Total fat 12 g,” The phrase below the fat information reads “Total carbohydrates 31 g” and below this a highlighted phrase “Proteins 5 g.” Below this is a highlighted portion containing information about vitamins or minerals in this food. In the footnote of this label it provides the percent daily values based on a 2,000 calorie diet. Each of the highlighted terms in the table are in line with a percentage value to the right of the table. ">
            <a:extLst>
              <a:ext uri="{FF2B5EF4-FFF2-40B4-BE49-F238E27FC236}">
                <a16:creationId xmlns:a16="http://schemas.microsoft.com/office/drawing/2014/main" id="{864A488D-120F-914B-FEE9-09DBDE6B4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4583" y="1104900"/>
            <a:ext cx="7282832"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80031" y="5267325"/>
            <a:ext cx="9536711" cy="1060558"/>
          </a:xfrm>
        </p:spPr>
        <p:txBody>
          <a:bodyPr vert="horz" lIns="91440" tIns="45720" rIns="91440" bIns="45720" rtlCol="0" anchor="t">
            <a:noAutofit/>
          </a:bodyPr>
          <a:lstStyle/>
          <a:p>
            <a:pPr>
              <a:lnSpc>
                <a:spcPct val="100000"/>
              </a:lnSpc>
            </a:pPr>
            <a:r>
              <a:rPr lang="en-US" b="1" dirty="0">
                <a:latin typeface="Arial"/>
                <a:cs typeface="Arial"/>
              </a:rPr>
              <a:t>Figure 4.3g</a:t>
            </a:r>
            <a:r>
              <a:rPr lang="en-US" dirty="0">
                <a:latin typeface="Arial"/>
                <a:cs typeface="Arial"/>
              </a:rPr>
              <a:t> (a) Macaroni and cheese contain energy in the form of the macronutrients in the food. (b) The food’s nutritional information is shown on the package label. In the US, the energy content is given in Calories (per serving); the rest of the world usually uses kilojoules. (credit a: modification of </a:t>
            </a:r>
            <a:r>
              <a:rPr lang="en-US" dirty="0">
                <a:latin typeface="Arial"/>
                <a:cs typeface="Arial"/>
                <a:hlinkClick r:id="rId4"/>
              </a:rPr>
              <a:t>work</a:t>
            </a:r>
            <a:r>
              <a:rPr lang="en-US" dirty="0">
                <a:latin typeface="Arial"/>
                <a:cs typeface="Arial"/>
              </a:rPr>
              <a:t> by </a:t>
            </a:r>
            <a:r>
              <a:rPr lang="en-US" dirty="0">
                <a:latin typeface="Arial"/>
                <a:cs typeface="Arial"/>
                <a:hlinkClick r:id="rId5"/>
              </a:rPr>
              <a:t>Rex Roof</a:t>
            </a:r>
            <a:r>
              <a:rPr lang="en-US" dirty="0">
                <a:latin typeface="Arial"/>
                <a:cs typeface="Arial"/>
              </a:rPr>
              <a:t>, </a:t>
            </a:r>
            <a:r>
              <a:rPr lang="en-US" dirty="0">
                <a:latin typeface="Arial"/>
                <a:cs typeface="Arial"/>
                <a:hlinkClick r:id="rId6"/>
              </a:rPr>
              <a:t>CC BY 2.0</a:t>
            </a:r>
            <a:r>
              <a:rPr lang="en-US" dirty="0">
                <a:latin typeface="Arial"/>
                <a:cs typeface="Arial"/>
              </a:rPr>
              <a:t>; </a:t>
            </a:r>
            <a:r>
              <a:rPr lang="en-US" dirty="0">
                <a:effectLst/>
                <a:latin typeface="Arial"/>
                <a:ea typeface="Calibri" panose="020F0502020204030204" pitchFamily="34" charset="0"/>
                <a:cs typeface="Arial"/>
              </a:rPr>
              <a:t>credit b: </a:t>
            </a:r>
            <a:r>
              <a:rPr lang="en-US" i="1" u="sng" dirty="0">
                <a:solidFill>
                  <a:srgbClr val="0563C1"/>
                </a:solidFill>
                <a:effectLst/>
                <a:latin typeface="Arial"/>
                <a:ea typeface="Calibri" panose="020F0502020204030204" pitchFamily="34" charset="0"/>
                <a:cs typeface="Arial"/>
                <a:hlinkClick r:id="rId7"/>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8"/>
              </a:rPr>
              <a:t>CC BY 4.0</a:t>
            </a:r>
            <a:r>
              <a:rPr lang="en-US" dirty="0">
                <a:effectLst/>
                <a:latin typeface="Arial"/>
                <a:ea typeface="Calibri" panose="020F0502020204030204" pitchFamily="34" charset="0"/>
                <a:cs typeface="Arial"/>
              </a:rPr>
              <a:t>.)</a:t>
            </a:r>
            <a:endParaRPr lang="en-US">
              <a:latin typeface="Arial"/>
              <a:cs typeface="Arial"/>
            </a:endParaRPr>
          </a:p>
        </p:txBody>
      </p:sp>
    </p:spTree>
    <p:extLst>
      <p:ext uri="{BB962C8B-B14F-4D97-AF65-F5344CB8AC3E}">
        <p14:creationId xmlns:p14="http://schemas.microsoft.com/office/powerpoint/2010/main" val="695652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12959D4-9D54-8603-C193-7C4C06FB32E4}"/>
              </a:ext>
            </a:extLst>
          </p:cNvPr>
          <p:cNvSpPr>
            <a:spLocks noGrp="1"/>
          </p:cNvSpPr>
          <p:nvPr>
            <p:ph type="title"/>
          </p:nvPr>
        </p:nvSpPr>
        <p:spPr>
          <a:xfrm>
            <a:off x="3400308" y="228083"/>
            <a:ext cx="3932237" cy="643812"/>
          </a:xfrm>
        </p:spPr>
        <p:txBody>
          <a:bodyPr/>
          <a:lstStyle/>
          <a:p>
            <a:r>
              <a:rPr lang="en-US" dirty="0"/>
              <a:t>Figure 4.4a</a:t>
            </a:r>
          </a:p>
        </p:txBody>
      </p:sp>
      <p:pic>
        <p:nvPicPr>
          <p:cNvPr id="26626" name="Picture 2" descr="Inside a yellow rectangle the word surroundings is centered at the top. A lime green oval represents an internal energy system and contains the two math phrases. The upper reads delta U, less than symbol, zero. From this statement, two arrows point out of the oval into the yellow box and read q out and w by. The lower phrase reads delta, more than symbol, zero. From this statement, two arrows point into of the oval and ready q in and w on. A system with internal energy less than 0, represents either heat loss or work being done by the system. Whereas, internal energy greater than 0 represents heat capture or work being done on the system. ">
            <a:extLst>
              <a:ext uri="{FF2B5EF4-FFF2-40B4-BE49-F238E27FC236}">
                <a16:creationId xmlns:a16="http://schemas.microsoft.com/office/drawing/2014/main" id="{BC68F4FD-3625-4167-F1FE-B8D029D0A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5" y="1347788"/>
            <a:ext cx="6191250" cy="41624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409700" y="5510212"/>
            <a:ext cx="10048875" cy="698608"/>
          </a:xfrm>
        </p:spPr>
        <p:txBody>
          <a:bodyPr vert="horz" lIns="91440" tIns="45720" rIns="91440" bIns="45720" rtlCol="0" anchor="t">
            <a:noAutofit/>
          </a:bodyPr>
          <a:lstStyle/>
          <a:p>
            <a:pPr>
              <a:lnSpc>
                <a:spcPct val="100000"/>
              </a:lnSpc>
            </a:pPr>
            <a:r>
              <a:rPr lang="en-US" b="1" dirty="0">
                <a:latin typeface="Arial"/>
                <a:cs typeface="Arial"/>
              </a:rPr>
              <a:t>Figure 4.4a</a:t>
            </a:r>
            <a:r>
              <a:rPr lang="en-US" dirty="0">
                <a:latin typeface="Arial"/>
                <a:cs typeface="Arial"/>
              </a:rPr>
              <a:t> Relationship between Internal energy, U, Work, w and Heat Flow, q. </a:t>
            </a:r>
            <a:r>
              <a:rPr lang="en-US" dirty="0">
                <a:effectLst/>
                <a:latin typeface="Arial"/>
                <a:ea typeface="Calibri" panose="020F0502020204030204" pitchFamily="34" charset="0"/>
                <a:cs typeface="Arial"/>
              </a:rPr>
              <a:t>(credit: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endParaRPr lang="en-US" dirty="0">
              <a:latin typeface="Arial"/>
              <a:cs typeface="Arial"/>
            </a:endParaRPr>
          </a:p>
        </p:txBody>
      </p:sp>
    </p:spTree>
    <p:extLst>
      <p:ext uri="{BB962C8B-B14F-4D97-AF65-F5344CB8AC3E}">
        <p14:creationId xmlns:p14="http://schemas.microsoft.com/office/powerpoint/2010/main" val="772044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12959D4-9D54-8603-C193-7C4C06FB32E4}"/>
              </a:ext>
            </a:extLst>
          </p:cNvPr>
          <p:cNvSpPr>
            <a:spLocks noGrp="1"/>
          </p:cNvSpPr>
          <p:nvPr>
            <p:ph type="title"/>
          </p:nvPr>
        </p:nvSpPr>
        <p:spPr>
          <a:xfrm>
            <a:off x="3400308" y="228083"/>
            <a:ext cx="3932237" cy="643812"/>
          </a:xfrm>
        </p:spPr>
        <p:txBody>
          <a:bodyPr/>
          <a:lstStyle/>
          <a:p>
            <a:r>
              <a:rPr lang="en-US" dirty="0"/>
              <a:t>Figure 4.4b</a:t>
            </a:r>
          </a:p>
        </p:txBody>
      </p:sp>
      <p:pic>
        <p:nvPicPr>
          <p:cNvPr id="27650" name="Picture 2" descr="An internal combustion engine is pictured. ">
            <a:extLst>
              <a:ext uri="{FF2B5EF4-FFF2-40B4-BE49-F238E27FC236}">
                <a16:creationId xmlns:a16="http://schemas.microsoft.com/office/drawing/2014/main" id="{819C148D-03F4-22A4-F858-20B2A15DB3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8712" y="1371600"/>
            <a:ext cx="2314575"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280252" y="5486400"/>
            <a:ext cx="9736268" cy="698608"/>
          </a:xfrm>
        </p:spPr>
        <p:txBody>
          <a:bodyPr>
            <a:noAutofit/>
          </a:bodyPr>
          <a:lstStyle/>
          <a:p>
            <a:pPr>
              <a:lnSpc>
                <a:spcPct val="100000"/>
              </a:lnSpc>
            </a:pPr>
            <a:r>
              <a:rPr lang="en-US" b="1" dirty="0"/>
              <a:t>Figure 4.4b</a:t>
            </a:r>
            <a:r>
              <a:rPr lang="en-US" dirty="0"/>
              <a:t> An internal combustion engine converts chemical energy into mechanical energy through the breaking of chemical bonds. (credit: photo by </a:t>
            </a:r>
            <a:r>
              <a:rPr lang="en-US" dirty="0">
                <a:hlinkClick r:id="rId4"/>
              </a:rPr>
              <a:t>J.R. van Haarlem</a:t>
            </a:r>
            <a:r>
              <a:rPr lang="en-US" dirty="0"/>
              <a:t>, </a:t>
            </a:r>
            <a:r>
              <a:rPr lang="en-US" dirty="0">
                <a:hlinkClick r:id="rId5"/>
              </a:rPr>
              <a:t>CC-BY 4.0</a:t>
            </a:r>
            <a:r>
              <a:rPr lang="en-US" dirty="0"/>
              <a:t>)</a:t>
            </a:r>
          </a:p>
        </p:txBody>
      </p:sp>
    </p:spTree>
    <p:extLst>
      <p:ext uri="{BB962C8B-B14F-4D97-AF65-F5344CB8AC3E}">
        <p14:creationId xmlns:p14="http://schemas.microsoft.com/office/powerpoint/2010/main" val="3798902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12959D4-9D54-8603-C193-7C4C06FB32E4}"/>
              </a:ext>
            </a:extLst>
          </p:cNvPr>
          <p:cNvSpPr>
            <a:spLocks noGrp="1"/>
          </p:cNvSpPr>
          <p:nvPr>
            <p:ph type="title"/>
          </p:nvPr>
        </p:nvSpPr>
        <p:spPr>
          <a:xfrm>
            <a:off x="3400308" y="228083"/>
            <a:ext cx="3932237" cy="643812"/>
          </a:xfrm>
        </p:spPr>
        <p:txBody>
          <a:bodyPr/>
          <a:lstStyle/>
          <a:p>
            <a:r>
              <a:rPr lang="en-US" dirty="0"/>
              <a:t>Figure 4.4c</a:t>
            </a:r>
          </a:p>
        </p:txBody>
      </p:sp>
      <p:pic>
        <p:nvPicPr>
          <p:cNvPr id="28674" name="Picture 2" descr="An aerial photo depicts a view of Mount Kilimanjaro. A straight, green arrow labeled X is drawn from the term “base,” written at the bottom of the mountain, to the term “Summit,” written at the top of the mountain. Another arrow labeled Y is draw from the base to the summit alongside the green arrow, but this arrow is pink and has three large S-shaped curves along its length.">
            <a:extLst>
              <a:ext uri="{FF2B5EF4-FFF2-40B4-BE49-F238E27FC236}">
                <a16:creationId xmlns:a16="http://schemas.microsoft.com/office/drawing/2014/main" id="{C3EAF8D6-530E-3050-979F-F88B0A74CD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5114" y="1042909"/>
            <a:ext cx="7641771"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33186" y="5214859"/>
            <a:ext cx="9372914" cy="698608"/>
          </a:xfrm>
        </p:spPr>
        <p:txBody>
          <a:bodyPr vert="horz" lIns="91440" tIns="45720" rIns="91440" bIns="45720" rtlCol="0" anchor="t">
            <a:noAutofit/>
          </a:bodyPr>
          <a:lstStyle/>
          <a:p>
            <a:pPr>
              <a:lnSpc>
                <a:spcPct val="100000"/>
              </a:lnSpc>
            </a:pPr>
            <a:r>
              <a:rPr lang="en-US" b="1" dirty="0">
                <a:latin typeface="Arial"/>
                <a:cs typeface="Arial"/>
              </a:rPr>
              <a:t>Figure 4.4c</a:t>
            </a:r>
            <a:r>
              <a:rPr lang="en-US" dirty="0">
                <a:latin typeface="Arial"/>
                <a:cs typeface="Arial"/>
              </a:rPr>
              <a:t> Paths X and Y represent two different routes to the summit of Mt. Kilimanjaro. Both have the same change in elevation (altitude or elevation on a mountain is a state function; it does not depend on the path), but they have very different distances traveled (distance walked is not a state function; it depends on the path). (credit: modification of </a:t>
            </a:r>
            <a:r>
              <a:rPr lang="en-US" dirty="0">
                <a:latin typeface="Arial"/>
                <a:cs typeface="Arial"/>
                <a:hlinkClick r:id="rId4"/>
              </a:rPr>
              <a:t>Mt. Kilimanjaro</a:t>
            </a:r>
            <a:r>
              <a:rPr lang="en-US" dirty="0">
                <a:latin typeface="Arial"/>
                <a:cs typeface="Arial"/>
              </a:rPr>
              <a:t> by </a:t>
            </a:r>
            <a:r>
              <a:rPr lang="en-US" dirty="0">
                <a:latin typeface="Arial"/>
                <a:cs typeface="Arial"/>
                <a:hlinkClick r:id="rId5"/>
              </a:rPr>
              <a:t>Paul Shaffner</a:t>
            </a:r>
            <a:r>
              <a:rPr lang="en-US" dirty="0">
                <a:latin typeface="Arial"/>
                <a:cs typeface="Arial"/>
              </a:rPr>
              <a:t>, </a:t>
            </a:r>
            <a:r>
              <a:rPr lang="en-US" dirty="0">
                <a:latin typeface="Arial"/>
                <a:cs typeface="Arial"/>
                <a:hlinkClick r:id="rId6"/>
              </a:rPr>
              <a:t>CC BY 2.0</a:t>
            </a:r>
            <a:r>
              <a:rPr lang="en-US" dirty="0">
                <a:latin typeface="Arial"/>
                <a:cs typeface="Arial"/>
              </a:rPr>
              <a:t>)</a:t>
            </a:r>
          </a:p>
        </p:txBody>
      </p:sp>
    </p:spTree>
    <p:extLst>
      <p:ext uri="{BB962C8B-B14F-4D97-AF65-F5344CB8AC3E}">
        <p14:creationId xmlns:p14="http://schemas.microsoft.com/office/powerpoint/2010/main" val="814814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4b</a:t>
            </a:r>
          </a:p>
        </p:txBody>
      </p:sp>
      <p:pic>
        <p:nvPicPr>
          <p:cNvPr id="2050" name="Picture 2" descr="a cross section of earth showing different layers of ground staring with a rich dark layer at the top and becoming low in organic materials at lower depths">
            <a:extLst>
              <a:ext uri="{FF2B5EF4-FFF2-40B4-BE49-F238E27FC236}">
                <a16:creationId xmlns:a16="http://schemas.microsoft.com/office/drawing/2014/main" id="{4036388C-C4F2-9EA1-AD9E-B00A8DDE3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2950" y="1318078"/>
            <a:ext cx="3086100"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659742" y="5539922"/>
            <a:ext cx="6872515" cy="369626"/>
          </a:xfrm>
        </p:spPr>
        <p:txBody>
          <a:bodyPr vert="horz" lIns="91440" tIns="45720" rIns="91440" bIns="45720" rtlCol="0" anchor="t">
            <a:noAutofit/>
          </a:bodyPr>
          <a:lstStyle/>
          <a:p>
            <a:pPr>
              <a:lnSpc>
                <a:spcPct val="120000"/>
              </a:lnSpc>
            </a:pPr>
            <a:r>
              <a:rPr lang="en-US" b="1" dirty="0">
                <a:latin typeface="Arial"/>
                <a:cs typeface="Arial"/>
              </a:rPr>
              <a:t>Figure 4b</a:t>
            </a:r>
            <a:r>
              <a:rPr lang="en-US" dirty="0">
                <a:latin typeface="Arial"/>
                <a:cs typeface="Arial"/>
              </a:rPr>
              <a:t> Soil profile (credit: </a:t>
            </a:r>
            <a:r>
              <a:rPr lang="en-US" dirty="0">
                <a:latin typeface="Arial"/>
                <a:cs typeface="Arial"/>
                <a:hlinkClick r:id="rId4"/>
              </a:rPr>
              <a:t>work</a:t>
            </a:r>
            <a:r>
              <a:rPr lang="en-US" dirty="0">
                <a:latin typeface="Arial"/>
                <a:cs typeface="Arial"/>
              </a:rPr>
              <a:t> by </a:t>
            </a:r>
            <a:r>
              <a:rPr lang="en-US" dirty="0">
                <a:latin typeface="Arial"/>
                <a:cs typeface="Arial"/>
                <a:hlinkClick r:id="rId5"/>
              </a:rPr>
              <a:t>Science StockPhotos</a:t>
            </a:r>
            <a:r>
              <a:rPr lang="en-US" dirty="0">
                <a:latin typeface="Arial"/>
                <a:cs typeface="Arial"/>
                <a:hlinkClick r:id="rId5"/>
              </a:rPr>
              <a:t>,</a:t>
            </a:r>
            <a:r>
              <a:rPr lang="en-US" dirty="0">
                <a:latin typeface="Arial"/>
                <a:cs typeface="Arial"/>
              </a:rPr>
              <a:t> </a:t>
            </a:r>
            <a:r>
              <a:rPr lang="en-US" dirty="0">
                <a:latin typeface="Arial"/>
                <a:cs typeface="Arial"/>
                <a:hlinkClick r:id="rId6"/>
              </a:rPr>
              <a:t>CC BY 4.0</a:t>
            </a:r>
            <a:r>
              <a:rPr lang="en-US" dirty="0">
                <a:latin typeface="Arial"/>
                <a:cs typeface="Arial"/>
              </a:rPr>
              <a:t>)</a:t>
            </a:r>
            <a:endParaRPr lang="en-US" sz="1400" dirty="0">
              <a:latin typeface="Arial"/>
              <a:cs typeface="Arial"/>
            </a:endParaRPr>
          </a:p>
        </p:txBody>
      </p:sp>
    </p:spTree>
    <p:extLst>
      <p:ext uri="{BB962C8B-B14F-4D97-AF65-F5344CB8AC3E}">
        <p14:creationId xmlns:p14="http://schemas.microsoft.com/office/powerpoint/2010/main" val="1927277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E5120C7E-0F69-5198-B857-D6085050954C}"/>
              </a:ext>
            </a:extLst>
          </p:cNvPr>
          <p:cNvSpPr>
            <a:spLocks noGrp="1"/>
          </p:cNvSpPr>
          <p:nvPr>
            <p:ph type="title"/>
          </p:nvPr>
        </p:nvSpPr>
        <p:spPr>
          <a:xfrm>
            <a:off x="3373438" y="180573"/>
            <a:ext cx="3932237" cy="643812"/>
          </a:xfrm>
        </p:spPr>
        <p:txBody>
          <a:bodyPr/>
          <a:lstStyle/>
          <a:p>
            <a:r>
              <a:rPr lang="en-US" dirty="0"/>
              <a:t>Table 4.4a</a:t>
            </a:r>
          </a:p>
        </p:txBody>
      </p:sp>
      <p:sp>
        <p:nvSpPr>
          <p:cNvPr id="13" name="TextBox 12">
            <a:extLst>
              <a:ext uri="{FF2B5EF4-FFF2-40B4-BE49-F238E27FC236}">
                <a16:creationId xmlns:a16="http://schemas.microsoft.com/office/drawing/2014/main" id="{18F90ED2-EB94-41FE-B9D8-4361AE33D9B2}"/>
              </a:ext>
            </a:extLst>
          </p:cNvPr>
          <p:cNvSpPr txBox="1"/>
          <p:nvPr/>
        </p:nvSpPr>
        <p:spPr>
          <a:xfrm>
            <a:off x="2815829" y="1081741"/>
            <a:ext cx="6560341" cy="369332"/>
          </a:xfrm>
          <a:prstGeom prst="rect">
            <a:avLst/>
          </a:prstGeom>
          <a:noFill/>
        </p:spPr>
        <p:txBody>
          <a:bodyPr wrap="square">
            <a:spAutoFit/>
          </a:bodyPr>
          <a:lstStyle/>
          <a:p>
            <a:r>
              <a:rPr lang="en-US" sz="1800" dirty="0"/>
              <a:t>Table 4.4a Standard Molar Enthalpies of Combustion</a:t>
            </a:r>
          </a:p>
        </p:txBody>
      </p:sp>
      <p:graphicFrame>
        <p:nvGraphicFramePr>
          <p:cNvPr id="3" name="Table 2">
            <a:extLst>
              <a:ext uri="{FF2B5EF4-FFF2-40B4-BE49-F238E27FC236}">
                <a16:creationId xmlns:a16="http://schemas.microsoft.com/office/drawing/2014/main" id="{CB81906A-602B-BEC2-6E5A-E1C7094A0BCD}"/>
              </a:ext>
            </a:extLst>
          </p:cNvPr>
          <p:cNvGraphicFramePr>
            <a:graphicFrameLocks noGrp="1"/>
          </p:cNvGraphicFramePr>
          <p:nvPr>
            <p:extLst>
              <p:ext uri="{D42A27DB-BD31-4B8C-83A1-F6EECF244321}">
                <p14:modId xmlns:p14="http://schemas.microsoft.com/office/powerpoint/2010/main" val="523062688"/>
              </p:ext>
            </p:extLst>
          </p:nvPr>
        </p:nvGraphicFramePr>
        <p:xfrm>
          <a:off x="1411323" y="1768389"/>
          <a:ext cx="9369351" cy="4293058"/>
        </p:xfrm>
        <a:graphic>
          <a:graphicData uri="http://schemas.openxmlformats.org/drawingml/2006/table">
            <a:tbl>
              <a:tblPr firstRow="1">
                <a:tableStyleId>{793D81CF-94F2-401A-BA57-92F5A7B2D0C5}</a:tableStyleId>
              </a:tblPr>
              <a:tblGrid>
                <a:gridCol w="2415679">
                  <a:extLst>
                    <a:ext uri="{9D8B030D-6E8A-4147-A177-3AD203B41FA5}">
                      <a16:colId xmlns:a16="http://schemas.microsoft.com/office/drawing/2014/main" val="4267400863"/>
                    </a:ext>
                  </a:extLst>
                </a:gridCol>
                <a:gridCol w="4309048">
                  <a:extLst>
                    <a:ext uri="{9D8B030D-6E8A-4147-A177-3AD203B41FA5}">
                      <a16:colId xmlns:a16="http://schemas.microsoft.com/office/drawing/2014/main" val="1694319053"/>
                    </a:ext>
                  </a:extLst>
                </a:gridCol>
                <a:gridCol w="2644624">
                  <a:extLst>
                    <a:ext uri="{9D8B030D-6E8A-4147-A177-3AD203B41FA5}">
                      <a16:colId xmlns:a16="http://schemas.microsoft.com/office/drawing/2014/main" val="1786332511"/>
                    </a:ext>
                  </a:extLst>
                </a:gridCol>
              </a:tblGrid>
              <a:tr h="390278">
                <a:tc>
                  <a:txBody>
                    <a:bodyPr/>
                    <a:lstStyle/>
                    <a:p>
                      <a:r>
                        <a:rPr lang="en-IN" sz="1200" dirty="0">
                          <a:solidFill>
                            <a:schemeClr val="bg1"/>
                          </a:solidFill>
                          <a:effectLst/>
                        </a:rPr>
                        <a:t>Substance</a:t>
                      </a:r>
                      <a:endParaRPr lang="en-IN" sz="1200" dirty="0">
                        <a:solidFill>
                          <a:schemeClr val="bg1"/>
                        </a:solidFill>
                        <a:effectLst/>
                        <a:latin typeface="+mn-lt"/>
                      </a:endParaRPr>
                    </a:p>
                  </a:txBody>
                  <a:tcPr marL="19339" marR="19339" marT="9670" marB="9670" anchor="ctr">
                    <a:solidFill>
                      <a:schemeClr val="tx1">
                        <a:lumMod val="85000"/>
                        <a:lumOff val="15000"/>
                      </a:schemeClr>
                    </a:solidFill>
                  </a:tcPr>
                </a:tc>
                <a:tc>
                  <a:txBody>
                    <a:bodyPr/>
                    <a:lstStyle/>
                    <a:p>
                      <a:r>
                        <a:rPr lang="en-IN" sz="1200" dirty="0">
                          <a:solidFill>
                            <a:schemeClr val="bg1"/>
                          </a:solidFill>
                          <a:effectLst/>
                        </a:rPr>
                        <a:t>Combustion Reaction</a:t>
                      </a:r>
                      <a:endParaRPr lang="en-IN" sz="1200" dirty="0">
                        <a:solidFill>
                          <a:schemeClr val="bg1"/>
                        </a:solidFill>
                        <a:effectLst/>
                        <a:latin typeface="+mn-lt"/>
                      </a:endParaRPr>
                    </a:p>
                  </a:txBody>
                  <a:tcPr marL="19339" marR="19339" marT="9670" marB="9670" anchor="ctr">
                    <a:solidFill>
                      <a:schemeClr val="tx1">
                        <a:lumMod val="85000"/>
                        <a:lumOff val="15000"/>
                      </a:schemeClr>
                    </a:solidFill>
                  </a:tcPr>
                </a:tc>
                <a:tc>
                  <a:txBody>
                    <a:bodyPr/>
                    <a:lstStyle/>
                    <a:p>
                      <a:pPr marL="0" algn="l" defTabSz="914400" rtl="0" eaLnBrk="1" latinLnBrk="0" hangingPunct="1"/>
                      <a:r>
                        <a:rPr lang="en-US" sz="1200" kern="1200" dirty="0">
                          <a:solidFill>
                            <a:schemeClr val="bg1"/>
                          </a:solidFill>
                          <a:effectLst/>
                        </a:rPr>
                        <a:t>Enthalpy of Combustion,</a:t>
                      </a:r>
                    </a:p>
                    <a:p>
                      <a:pPr marL="0" algn="l" defTabSz="914400" rtl="0" eaLnBrk="1" latinLnBrk="0" hangingPunct="1"/>
                      <a:r>
                        <a:rPr lang="en-US" sz="1200" kern="1200" dirty="0">
                          <a:solidFill>
                            <a:schemeClr val="bg1"/>
                          </a:solidFill>
                          <a:effectLst/>
                        </a:rPr>
                        <a:t> </a:t>
                      </a:r>
                      <a:r>
                        <a:rPr lang="en-US" sz="1200" kern="1200" dirty="0" err="1">
                          <a:solidFill>
                            <a:schemeClr val="bg1"/>
                          </a:solidFill>
                          <a:effectLst/>
                        </a:rPr>
                        <a:t>ΔH</a:t>
                      </a:r>
                      <a:r>
                        <a:rPr lang="en-US" sz="1200" kern="1200" baseline="30000" dirty="0" err="1">
                          <a:solidFill>
                            <a:schemeClr val="bg1"/>
                          </a:solidFill>
                          <a:effectLst/>
                        </a:rPr>
                        <a:t>∘</a:t>
                      </a:r>
                      <a:r>
                        <a:rPr lang="en-US" sz="1200" kern="1200" baseline="-25000" dirty="0" err="1">
                          <a:solidFill>
                            <a:schemeClr val="bg1"/>
                          </a:solidFill>
                          <a:effectLst/>
                        </a:rPr>
                        <a:t>c</a:t>
                      </a:r>
                      <a:r>
                        <a:rPr lang="en-US" sz="1200" kern="1200" dirty="0">
                          <a:solidFill>
                            <a:schemeClr val="bg1"/>
                          </a:solidFill>
                          <a:effectLst/>
                        </a:rPr>
                        <a:t>(kJ/mol at 25</a:t>
                      </a:r>
                      <a:r>
                        <a:rPr lang="en-US" sz="1200" kern="1200" baseline="30000" dirty="0">
                          <a:solidFill>
                            <a:schemeClr val="bg1"/>
                          </a:solidFill>
                          <a:effectLst/>
                        </a:rPr>
                        <a:t>∘</a:t>
                      </a:r>
                      <a:r>
                        <a:rPr lang="en-US" sz="1200" kern="1200" dirty="0">
                          <a:solidFill>
                            <a:schemeClr val="bg1"/>
                          </a:solidFill>
                          <a:effectLst/>
                        </a:rPr>
                        <a:t>C)</a:t>
                      </a:r>
                      <a:endParaRPr lang="en-IN" sz="1200" kern="1200" dirty="0">
                        <a:solidFill>
                          <a:schemeClr val="bg1"/>
                        </a:solidFill>
                        <a:effectLst/>
                        <a:latin typeface="+mn-lt"/>
                        <a:ea typeface="+mn-ea"/>
                        <a:cs typeface="+mn-cs"/>
                      </a:endParaRPr>
                    </a:p>
                  </a:txBody>
                  <a:tcPr marL="19339" marR="19339" marT="9670" marB="9670" anchor="ctr">
                    <a:solidFill>
                      <a:schemeClr val="tx1">
                        <a:lumMod val="85000"/>
                        <a:lumOff val="15000"/>
                      </a:schemeClr>
                    </a:solidFill>
                  </a:tcPr>
                </a:tc>
                <a:extLst>
                  <a:ext uri="{0D108BD9-81ED-4DB2-BD59-A6C34878D82A}">
                    <a16:rowId xmlns:a16="http://schemas.microsoft.com/office/drawing/2014/main" val="3314227409"/>
                  </a:ext>
                </a:extLst>
              </a:tr>
              <a:tr h="390278">
                <a:tc>
                  <a:txBody>
                    <a:bodyPr/>
                    <a:lstStyle/>
                    <a:p>
                      <a:pPr algn="l" fontAlgn="ctr"/>
                      <a:r>
                        <a:rPr lang="en-IN" sz="1200" dirty="0">
                          <a:effectLst/>
                        </a:rPr>
                        <a:t>carbon</a:t>
                      </a:r>
                      <a:endParaRPr lang="en-IN" sz="1200" dirty="0">
                        <a:effectLst/>
                        <a:latin typeface="+mn-lt"/>
                      </a:endParaRPr>
                    </a:p>
                  </a:txBody>
                  <a:tcPr anchor="ctr"/>
                </a:tc>
                <a:tc>
                  <a:txBody>
                    <a:bodyPr/>
                    <a:lstStyle/>
                    <a:p>
                      <a:pPr algn="l" fontAlgn="ctr"/>
                      <a:r>
                        <a:rPr lang="pt-BR" sz="1200" b="0" dirty="0">
                          <a:solidFill>
                            <a:srgbClr val="000000"/>
                          </a:solidFill>
                          <a:effectLst/>
                        </a:rPr>
                        <a:t>C(s)+O</a:t>
                      </a:r>
                      <a:r>
                        <a:rPr lang="pt-BR" sz="1200" b="0" baseline="-25000" dirty="0">
                          <a:solidFill>
                            <a:srgbClr val="000000"/>
                          </a:solidFill>
                          <a:effectLst/>
                        </a:rPr>
                        <a:t>2</a:t>
                      </a:r>
                      <a:r>
                        <a:rPr lang="pt-BR" sz="1200" b="0" dirty="0">
                          <a:solidFill>
                            <a:srgbClr val="000000"/>
                          </a:solidFill>
                          <a:effectLst/>
                        </a:rPr>
                        <a:t>(g)⟶CO</a:t>
                      </a:r>
                      <a:r>
                        <a:rPr lang="pt-BR" sz="1200" b="0" baseline="-25000" dirty="0">
                          <a:solidFill>
                            <a:srgbClr val="000000"/>
                          </a:solidFill>
                          <a:effectLst/>
                        </a:rPr>
                        <a:t>2</a:t>
                      </a:r>
                      <a:r>
                        <a:rPr lang="pt-BR" sz="1200" b="0" dirty="0">
                          <a:solidFill>
                            <a:srgbClr val="000000"/>
                          </a:solidFill>
                          <a:effectLst/>
                        </a:rPr>
                        <a:t>(g)</a:t>
                      </a:r>
                      <a:endParaRPr lang="pt-BR" sz="1200" dirty="0">
                        <a:effectLst/>
                        <a:latin typeface="+mn-lt"/>
                      </a:endParaRPr>
                    </a:p>
                  </a:txBody>
                  <a:tcPr anchor="ctr"/>
                </a:tc>
                <a:tc>
                  <a:txBody>
                    <a:bodyPr/>
                    <a:lstStyle/>
                    <a:p>
                      <a:pPr algn="l" fontAlgn="ctr"/>
                      <a:r>
                        <a:rPr lang="en-IN" sz="1200" dirty="0">
                          <a:effectLst/>
                        </a:rPr>
                        <a:t>−393.5</a:t>
                      </a:r>
                      <a:endParaRPr lang="en-IN" sz="1200" dirty="0">
                        <a:effectLst/>
                        <a:latin typeface="+mn-lt"/>
                      </a:endParaRPr>
                    </a:p>
                  </a:txBody>
                  <a:tcPr anchor="ctr"/>
                </a:tc>
                <a:extLst>
                  <a:ext uri="{0D108BD9-81ED-4DB2-BD59-A6C34878D82A}">
                    <a16:rowId xmlns:a16="http://schemas.microsoft.com/office/drawing/2014/main" val="678969108"/>
                  </a:ext>
                </a:extLst>
              </a:tr>
              <a:tr h="390278">
                <a:tc>
                  <a:txBody>
                    <a:bodyPr/>
                    <a:lstStyle/>
                    <a:p>
                      <a:pPr algn="l" fontAlgn="ctr"/>
                      <a:r>
                        <a:rPr lang="en-IN" sz="1200">
                          <a:effectLst/>
                        </a:rPr>
                        <a:t>hydrogen</a:t>
                      </a:r>
                      <a:endParaRPr lang="en-IN" sz="1200">
                        <a:effectLst/>
                        <a:latin typeface="+mn-lt"/>
                      </a:endParaRPr>
                    </a:p>
                  </a:txBody>
                  <a:tcPr anchor="ctr"/>
                </a:tc>
                <a:tc>
                  <a:txBody>
                    <a:bodyPr/>
                    <a:lstStyle/>
                    <a:p>
                      <a:pPr algn="l" fontAlgn="ctr"/>
                      <a:r>
                        <a:rPr lang="pt-BR" sz="1200" b="0" dirty="0">
                          <a:solidFill>
                            <a:srgbClr val="000000"/>
                          </a:solidFill>
                          <a:effectLst/>
                        </a:rPr>
                        <a:t>H</a:t>
                      </a:r>
                      <a:r>
                        <a:rPr lang="pt-BR" sz="1200" b="0" baseline="-25000" dirty="0">
                          <a:solidFill>
                            <a:srgbClr val="000000"/>
                          </a:solidFill>
                          <a:effectLst/>
                        </a:rPr>
                        <a:t>2</a:t>
                      </a:r>
                      <a:r>
                        <a:rPr lang="pt-BR" sz="1200" b="0" dirty="0">
                          <a:solidFill>
                            <a:srgbClr val="000000"/>
                          </a:solidFill>
                          <a:effectLst/>
                        </a:rPr>
                        <a:t>(g)+1/2 O</a:t>
                      </a:r>
                      <a:r>
                        <a:rPr lang="pt-BR" sz="1200" b="0" baseline="-25000" dirty="0">
                          <a:solidFill>
                            <a:srgbClr val="000000"/>
                          </a:solidFill>
                          <a:effectLst/>
                        </a:rPr>
                        <a:t>2</a:t>
                      </a:r>
                      <a:r>
                        <a:rPr lang="pt-BR" sz="1200" b="0" dirty="0">
                          <a:solidFill>
                            <a:srgbClr val="000000"/>
                          </a:solidFill>
                          <a:effectLst/>
                        </a:rPr>
                        <a:t>(g)⟶H</a:t>
                      </a:r>
                      <a:r>
                        <a:rPr lang="pt-BR" sz="1200" b="0" baseline="-25000" dirty="0">
                          <a:solidFill>
                            <a:srgbClr val="000000"/>
                          </a:solidFill>
                          <a:effectLst/>
                        </a:rPr>
                        <a:t>2</a:t>
                      </a:r>
                      <a:r>
                        <a:rPr lang="pt-BR" sz="1200" b="0" dirty="0">
                          <a:solidFill>
                            <a:srgbClr val="000000"/>
                          </a:solidFill>
                          <a:effectLst/>
                        </a:rPr>
                        <a:t>O(l)</a:t>
                      </a:r>
                      <a:endParaRPr lang="pt-BR" sz="1200" dirty="0">
                        <a:effectLst/>
                        <a:latin typeface="+mn-lt"/>
                      </a:endParaRPr>
                    </a:p>
                  </a:txBody>
                  <a:tcPr anchor="ctr"/>
                </a:tc>
                <a:tc>
                  <a:txBody>
                    <a:bodyPr/>
                    <a:lstStyle/>
                    <a:p>
                      <a:pPr algn="l" fontAlgn="ctr"/>
                      <a:r>
                        <a:rPr lang="en-IN" sz="1200">
                          <a:effectLst/>
                        </a:rPr>
                        <a:t>−285.8</a:t>
                      </a:r>
                      <a:endParaRPr lang="en-IN" sz="1200">
                        <a:effectLst/>
                        <a:latin typeface="+mn-lt"/>
                      </a:endParaRPr>
                    </a:p>
                  </a:txBody>
                  <a:tcPr anchor="ctr"/>
                </a:tc>
                <a:extLst>
                  <a:ext uri="{0D108BD9-81ED-4DB2-BD59-A6C34878D82A}">
                    <a16:rowId xmlns:a16="http://schemas.microsoft.com/office/drawing/2014/main" val="2433485474"/>
                  </a:ext>
                </a:extLst>
              </a:tr>
              <a:tr h="390278">
                <a:tc>
                  <a:txBody>
                    <a:bodyPr/>
                    <a:lstStyle/>
                    <a:p>
                      <a:pPr algn="l" fontAlgn="ctr"/>
                      <a:r>
                        <a:rPr lang="en-IN" sz="1200">
                          <a:effectLst/>
                        </a:rPr>
                        <a:t>magnesium</a:t>
                      </a:r>
                      <a:endParaRPr lang="en-IN" sz="1200">
                        <a:effectLst/>
                        <a:latin typeface="+mn-lt"/>
                      </a:endParaRPr>
                    </a:p>
                  </a:txBody>
                  <a:tcPr anchor="ctr"/>
                </a:tc>
                <a:tc>
                  <a:txBody>
                    <a:bodyPr/>
                    <a:lstStyle/>
                    <a:p>
                      <a:pPr algn="l" fontAlgn="ctr"/>
                      <a:r>
                        <a:rPr lang="pt-BR" sz="1200" b="0" dirty="0">
                          <a:solidFill>
                            <a:srgbClr val="000000"/>
                          </a:solidFill>
                          <a:effectLst/>
                        </a:rPr>
                        <a:t>Mg(s)+1/2 O</a:t>
                      </a:r>
                      <a:r>
                        <a:rPr lang="pt-BR" sz="1200" b="0" baseline="-25000" dirty="0">
                          <a:solidFill>
                            <a:srgbClr val="000000"/>
                          </a:solidFill>
                          <a:effectLst/>
                        </a:rPr>
                        <a:t>2</a:t>
                      </a:r>
                      <a:r>
                        <a:rPr lang="pt-BR" sz="1200" b="0" dirty="0">
                          <a:solidFill>
                            <a:srgbClr val="000000"/>
                          </a:solidFill>
                          <a:effectLst/>
                        </a:rPr>
                        <a:t>(g)⟶MgO(s)</a:t>
                      </a:r>
                      <a:endParaRPr lang="pt-BR" sz="1200" dirty="0">
                        <a:effectLst/>
                        <a:latin typeface="+mn-lt"/>
                      </a:endParaRPr>
                    </a:p>
                  </a:txBody>
                  <a:tcPr anchor="ctr"/>
                </a:tc>
                <a:tc>
                  <a:txBody>
                    <a:bodyPr/>
                    <a:lstStyle/>
                    <a:p>
                      <a:pPr algn="l" fontAlgn="ctr"/>
                      <a:r>
                        <a:rPr lang="en-IN" sz="1200">
                          <a:effectLst/>
                        </a:rPr>
                        <a:t>−601.6</a:t>
                      </a:r>
                      <a:endParaRPr lang="en-IN" sz="1200">
                        <a:effectLst/>
                        <a:latin typeface="+mn-lt"/>
                      </a:endParaRPr>
                    </a:p>
                  </a:txBody>
                  <a:tcPr anchor="ctr"/>
                </a:tc>
                <a:extLst>
                  <a:ext uri="{0D108BD9-81ED-4DB2-BD59-A6C34878D82A}">
                    <a16:rowId xmlns:a16="http://schemas.microsoft.com/office/drawing/2014/main" val="2378267306"/>
                  </a:ext>
                </a:extLst>
              </a:tr>
              <a:tr h="390278">
                <a:tc>
                  <a:txBody>
                    <a:bodyPr/>
                    <a:lstStyle/>
                    <a:p>
                      <a:pPr algn="l" fontAlgn="ctr"/>
                      <a:r>
                        <a:rPr lang="en-IN" sz="1200">
                          <a:effectLst/>
                        </a:rPr>
                        <a:t>sulfur</a:t>
                      </a:r>
                      <a:endParaRPr lang="en-IN" sz="1200">
                        <a:effectLst/>
                        <a:latin typeface="+mn-lt"/>
                      </a:endParaRPr>
                    </a:p>
                  </a:txBody>
                  <a:tcPr anchor="ctr"/>
                </a:tc>
                <a:tc>
                  <a:txBody>
                    <a:bodyPr/>
                    <a:lstStyle/>
                    <a:p>
                      <a:pPr algn="l" fontAlgn="ctr"/>
                      <a:r>
                        <a:rPr lang="pt-BR" sz="1200" b="0" dirty="0">
                          <a:solidFill>
                            <a:srgbClr val="000000"/>
                          </a:solidFill>
                          <a:effectLst/>
                        </a:rPr>
                        <a:t>S(s)+O</a:t>
                      </a:r>
                      <a:r>
                        <a:rPr lang="pt-BR" sz="1200" b="0" baseline="-25000" dirty="0">
                          <a:solidFill>
                            <a:srgbClr val="000000"/>
                          </a:solidFill>
                          <a:effectLst/>
                        </a:rPr>
                        <a:t>2</a:t>
                      </a:r>
                      <a:r>
                        <a:rPr lang="pt-BR" sz="1200" b="0" dirty="0">
                          <a:solidFill>
                            <a:srgbClr val="000000"/>
                          </a:solidFill>
                          <a:effectLst/>
                        </a:rPr>
                        <a:t>(g)⟶SO</a:t>
                      </a:r>
                      <a:r>
                        <a:rPr lang="pt-BR" sz="1200" b="0" baseline="-25000" dirty="0">
                          <a:solidFill>
                            <a:srgbClr val="000000"/>
                          </a:solidFill>
                          <a:effectLst/>
                        </a:rPr>
                        <a:t>2</a:t>
                      </a:r>
                      <a:r>
                        <a:rPr lang="pt-BR" sz="1200" b="0" dirty="0">
                          <a:solidFill>
                            <a:srgbClr val="000000"/>
                          </a:solidFill>
                          <a:effectLst/>
                        </a:rPr>
                        <a:t>(g)</a:t>
                      </a:r>
                      <a:endParaRPr lang="pt-BR" sz="1200" dirty="0">
                        <a:effectLst/>
                        <a:latin typeface="+mn-lt"/>
                      </a:endParaRPr>
                    </a:p>
                  </a:txBody>
                  <a:tcPr anchor="ctr"/>
                </a:tc>
                <a:tc>
                  <a:txBody>
                    <a:bodyPr/>
                    <a:lstStyle/>
                    <a:p>
                      <a:pPr algn="l" fontAlgn="ctr"/>
                      <a:r>
                        <a:rPr lang="en-IN" sz="1200">
                          <a:effectLst/>
                        </a:rPr>
                        <a:t>−296.8</a:t>
                      </a:r>
                      <a:endParaRPr lang="en-IN" sz="1200">
                        <a:effectLst/>
                        <a:latin typeface="+mn-lt"/>
                      </a:endParaRPr>
                    </a:p>
                  </a:txBody>
                  <a:tcPr anchor="ctr"/>
                </a:tc>
                <a:extLst>
                  <a:ext uri="{0D108BD9-81ED-4DB2-BD59-A6C34878D82A}">
                    <a16:rowId xmlns:a16="http://schemas.microsoft.com/office/drawing/2014/main" val="3264317596"/>
                  </a:ext>
                </a:extLst>
              </a:tr>
              <a:tr h="390278">
                <a:tc>
                  <a:txBody>
                    <a:bodyPr/>
                    <a:lstStyle/>
                    <a:p>
                      <a:pPr algn="l" fontAlgn="ctr"/>
                      <a:r>
                        <a:rPr lang="en-IN" sz="1200">
                          <a:effectLst/>
                        </a:rPr>
                        <a:t>carbon monoxide</a:t>
                      </a:r>
                      <a:endParaRPr lang="en-IN" sz="1200">
                        <a:effectLst/>
                        <a:latin typeface="+mn-lt"/>
                      </a:endParaRPr>
                    </a:p>
                  </a:txBody>
                  <a:tcPr anchor="ctr"/>
                </a:tc>
                <a:tc>
                  <a:txBody>
                    <a:bodyPr/>
                    <a:lstStyle/>
                    <a:p>
                      <a:pPr algn="l" fontAlgn="ctr"/>
                      <a:r>
                        <a:rPr lang="pl-PL" sz="1200" b="0" dirty="0">
                          <a:solidFill>
                            <a:srgbClr val="000000"/>
                          </a:solidFill>
                          <a:effectLst/>
                        </a:rPr>
                        <a:t>CO(g)+1</a:t>
                      </a:r>
                      <a:r>
                        <a:rPr lang="en-US" sz="1200" b="0" dirty="0">
                          <a:solidFill>
                            <a:srgbClr val="000000"/>
                          </a:solidFill>
                          <a:effectLst/>
                        </a:rPr>
                        <a:t>/</a:t>
                      </a:r>
                      <a:r>
                        <a:rPr lang="pl-PL" sz="1200" b="0" dirty="0">
                          <a:solidFill>
                            <a:srgbClr val="000000"/>
                          </a:solidFill>
                          <a:effectLst/>
                        </a:rPr>
                        <a:t>2</a:t>
                      </a:r>
                      <a:r>
                        <a:rPr lang="en-US" sz="1200" b="0" dirty="0">
                          <a:solidFill>
                            <a:srgbClr val="000000"/>
                          </a:solidFill>
                          <a:effectLst/>
                        </a:rPr>
                        <a:t> </a:t>
                      </a:r>
                      <a:r>
                        <a:rPr lang="pl-PL" sz="1200" b="0" dirty="0">
                          <a:solidFill>
                            <a:srgbClr val="000000"/>
                          </a:solidFill>
                          <a:effectLst/>
                        </a:rPr>
                        <a:t>O</a:t>
                      </a:r>
                      <a:r>
                        <a:rPr lang="pl-PL" sz="1200" b="0" baseline="-25000" dirty="0">
                          <a:solidFill>
                            <a:srgbClr val="000000"/>
                          </a:solidFill>
                          <a:effectLst/>
                        </a:rPr>
                        <a:t>2</a:t>
                      </a:r>
                      <a:r>
                        <a:rPr lang="pl-PL" sz="1200" b="0" dirty="0">
                          <a:solidFill>
                            <a:srgbClr val="000000"/>
                          </a:solidFill>
                          <a:effectLst/>
                        </a:rPr>
                        <a:t>(g)⟶CO</a:t>
                      </a:r>
                      <a:r>
                        <a:rPr lang="pl-PL" sz="1200" b="0" baseline="-25000" dirty="0">
                          <a:solidFill>
                            <a:srgbClr val="000000"/>
                          </a:solidFill>
                          <a:effectLst/>
                        </a:rPr>
                        <a:t>2</a:t>
                      </a:r>
                      <a:r>
                        <a:rPr lang="pl-PL" sz="1200" b="0" dirty="0">
                          <a:solidFill>
                            <a:srgbClr val="000000"/>
                          </a:solidFill>
                          <a:effectLst/>
                        </a:rPr>
                        <a:t>(g)</a:t>
                      </a:r>
                      <a:endParaRPr lang="pl-PL" sz="1200" dirty="0">
                        <a:effectLst/>
                        <a:latin typeface="+mn-lt"/>
                      </a:endParaRPr>
                    </a:p>
                  </a:txBody>
                  <a:tcPr anchor="ctr"/>
                </a:tc>
                <a:tc>
                  <a:txBody>
                    <a:bodyPr/>
                    <a:lstStyle/>
                    <a:p>
                      <a:pPr algn="l" fontAlgn="ctr"/>
                      <a:r>
                        <a:rPr lang="en-IN" sz="1200">
                          <a:effectLst/>
                        </a:rPr>
                        <a:t>−283.0</a:t>
                      </a:r>
                      <a:endParaRPr lang="en-IN" sz="1200">
                        <a:effectLst/>
                        <a:latin typeface="+mn-lt"/>
                      </a:endParaRPr>
                    </a:p>
                  </a:txBody>
                  <a:tcPr anchor="ctr"/>
                </a:tc>
                <a:extLst>
                  <a:ext uri="{0D108BD9-81ED-4DB2-BD59-A6C34878D82A}">
                    <a16:rowId xmlns:a16="http://schemas.microsoft.com/office/drawing/2014/main" val="1331718309"/>
                  </a:ext>
                </a:extLst>
              </a:tr>
              <a:tr h="390278">
                <a:tc>
                  <a:txBody>
                    <a:bodyPr/>
                    <a:lstStyle/>
                    <a:p>
                      <a:pPr algn="l" fontAlgn="ctr"/>
                      <a:r>
                        <a:rPr lang="en-IN" sz="1200">
                          <a:effectLst/>
                        </a:rPr>
                        <a:t>methane</a:t>
                      </a:r>
                      <a:endParaRPr lang="en-IN" sz="1200">
                        <a:effectLst/>
                        <a:latin typeface="+mn-lt"/>
                      </a:endParaRPr>
                    </a:p>
                  </a:txBody>
                  <a:tcPr anchor="ctr"/>
                </a:tc>
                <a:tc>
                  <a:txBody>
                    <a:bodyPr/>
                    <a:lstStyle/>
                    <a:p>
                      <a:pPr algn="l" fontAlgn="ctr"/>
                      <a:r>
                        <a:rPr lang="pt-BR" sz="1200" b="0" dirty="0">
                          <a:solidFill>
                            <a:srgbClr val="000000"/>
                          </a:solidFill>
                          <a:effectLst/>
                        </a:rPr>
                        <a:t>CH</a:t>
                      </a:r>
                      <a:r>
                        <a:rPr lang="pt-BR" sz="1200" b="0" baseline="-25000" dirty="0">
                          <a:solidFill>
                            <a:srgbClr val="000000"/>
                          </a:solidFill>
                          <a:effectLst/>
                        </a:rPr>
                        <a:t>4</a:t>
                      </a:r>
                      <a:r>
                        <a:rPr lang="pt-BR" sz="1200" b="0" dirty="0">
                          <a:solidFill>
                            <a:srgbClr val="000000"/>
                          </a:solidFill>
                          <a:effectLst/>
                        </a:rPr>
                        <a:t>(g)+2O</a:t>
                      </a:r>
                      <a:r>
                        <a:rPr lang="pt-BR" sz="1200" b="0" baseline="-25000" dirty="0">
                          <a:solidFill>
                            <a:srgbClr val="000000"/>
                          </a:solidFill>
                          <a:effectLst/>
                        </a:rPr>
                        <a:t>2</a:t>
                      </a:r>
                      <a:r>
                        <a:rPr lang="pt-BR" sz="1200" b="0" dirty="0">
                          <a:solidFill>
                            <a:srgbClr val="000000"/>
                          </a:solidFill>
                          <a:effectLst/>
                        </a:rPr>
                        <a:t>(g)⟶CO</a:t>
                      </a:r>
                      <a:r>
                        <a:rPr lang="pt-BR" sz="1200" b="0" baseline="-25000" dirty="0">
                          <a:solidFill>
                            <a:srgbClr val="000000"/>
                          </a:solidFill>
                          <a:effectLst/>
                        </a:rPr>
                        <a:t>2</a:t>
                      </a:r>
                      <a:r>
                        <a:rPr lang="pt-BR" sz="1200" b="0" dirty="0">
                          <a:solidFill>
                            <a:srgbClr val="000000"/>
                          </a:solidFill>
                          <a:effectLst/>
                        </a:rPr>
                        <a:t>(g)+2H</a:t>
                      </a:r>
                      <a:r>
                        <a:rPr lang="pt-BR" sz="1200" b="0" baseline="-25000" dirty="0">
                          <a:solidFill>
                            <a:srgbClr val="000000"/>
                          </a:solidFill>
                          <a:effectLst/>
                        </a:rPr>
                        <a:t>2</a:t>
                      </a:r>
                      <a:r>
                        <a:rPr lang="pt-BR" sz="1200" b="0" dirty="0">
                          <a:solidFill>
                            <a:srgbClr val="000000"/>
                          </a:solidFill>
                          <a:effectLst/>
                        </a:rPr>
                        <a:t>O(l)</a:t>
                      </a:r>
                      <a:endParaRPr lang="pt-BR" sz="1200" dirty="0">
                        <a:effectLst/>
                        <a:latin typeface="+mn-lt"/>
                      </a:endParaRPr>
                    </a:p>
                  </a:txBody>
                  <a:tcPr anchor="ctr"/>
                </a:tc>
                <a:tc>
                  <a:txBody>
                    <a:bodyPr/>
                    <a:lstStyle/>
                    <a:p>
                      <a:pPr algn="l" fontAlgn="ctr"/>
                      <a:r>
                        <a:rPr lang="en-IN" sz="1200">
                          <a:effectLst/>
                        </a:rPr>
                        <a:t>−890.8</a:t>
                      </a:r>
                      <a:endParaRPr lang="en-IN" sz="1200">
                        <a:effectLst/>
                        <a:latin typeface="+mn-lt"/>
                      </a:endParaRPr>
                    </a:p>
                  </a:txBody>
                  <a:tcPr anchor="ctr"/>
                </a:tc>
                <a:extLst>
                  <a:ext uri="{0D108BD9-81ED-4DB2-BD59-A6C34878D82A}">
                    <a16:rowId xmlns:a16="http://schemas.microsoft.com/office/drawing/2014/main" val="4171627142"/>
                  </a:ext>
                </a:extLst>
              </a:tr>
              <a:tr h="390278">
                <a:tc>
                  <a:txBody>
                    <a:bodyPr/>
                    <a:lstStyle/>
                    <a:p>
                      <a:pPr algn="l" fontAlgn="ctr"/>
                      <a:r>
                        <a:rPr lang="en-IN" sz="1200">
                          <a:effectLst/>
                        </a:rPr>
                        <a:t>acetylene</a:t>
                      </a:r>
                      <a:endParaRPr lang="en-IN" sz="1200">
                        <a:effectLst/>
                        <a:latin typeface="+mn-lt"/>
                      </a:endParaRPr>
                    </a:p>
                  </a:txBody>
                  <a:tcPr anchor="ctr"/>
                </a:tc>
                <a:tc>
                  <a:txBody>
                    <a:bodyPr/>
                    <a:lstStyle/>
                    <a:p>
                      <a:pPr algn="l" fontAlgn="ctr"/>
                      <a:r>
                        <a:rPr lang="pt-BR" sz="1200" b="0" dirty="0">
                          <a:solidFill>
                            <a:srgbClr val="000000"/>
                          </a:solidFill>
                          <a:effectLst/>
                        </a:rPr>
                        <a:t>C</a:t>
                      </a:r>
                      <a:r>
                        <a:rPr lang="pt-BR" sz="1200" b="0" baseline="-25000" dirty="0">
                          <a:solidFill>
                            <a:srgbClr val="000000"/>
                          </a:solidFill>
                          <a:effectLst/>
                        </a:rPr>
                        <a:t>2</a:t>
                      </a:r>
                      <a:r>
                        <a:rPr lang="pt-BR" sz="1200" b="0" dirty="0">
                          <a:solidFill>
                            <a:srgbClr val="000000"/>
                          </a:solidFill>
                          <a:effectLst/>
                        </a:rPr>
                        <a:t>H</a:t>
                      </a:r>
                      <a:r>
                        <a:rPr lang="pt-BR" sz="1200" b="0" baseline="-25000" dirty="0">
                          <a:solidFill>
                            <a:srgbClr val="000000"/>
                          </a:solidFill>
                          <a:effectLst/>
                        </a:rPr>
                        <a:t>2</a:t>
                      </a:r>
                      <a:r>
                        <a:rPr lang="pt-BR" sz="1200" b="0" dirty="0">
                          <a:solidFill>
                            <a:srgbClr val="000000"/>
                          </a:solidFill>
                          <a:effectLst/>
                        </a:rPr>
                        <a:t>(g)+5/2 O</a:t>
                      </a:r>
                      <a:r>
                        <a:rPr lang="pt-BR" sz="1200" b="0" baseline="-25000" dirty="0">
                          <a:solidFill>
                            <a:srgbClr val="000000"/>
                          </a:solidFill>
                          <a:effectLst/>
                        </a:rPr>
                        <a:t>2</a:t>
                      </a:r>
                      <a:r>
                        <a:rPr lang="pt-BR" sz="1200" b="0" dirty="0">
                          <a:solidFill>
                            <a:srgbClr val="000000"/>
                          </a:solidFill>
                          <a:effectLst/>
                        </a:rPr>
                        <a:t>(g)⟶2CO</a:t>
                      </a:r>
                      <a:r>
                        <a:rPr lang="pt-BR" sz="1200" b="0" baseline="-25000" dirty="0">
                          <a:solidFill>
                            <a:srgbClr val="000000"/>
                          </a:solidFill>
                          <a:effectLst/>
                        </a:rPr>
                        <a:t>2</a:t>
                      </a:r>
                      <a:r>
                        <a:rPr lang="pt-BR" sz="1200" b="0" dirty="0">
                          <a:solidFill>
                            <a:srgbClr val="000000"/>
                          </a:solidFill>
                          <a:effectLst/>
                        </a:rPr>
                        <a:t>(g)+H</a:t>
                      </a:r>
                      <a:r>
                        <a:rPr lang="pt-BR" sz="1200" b="0" baseline="-25000" dirty="0">
                          <a:solidFill>
                            <a:srgbClr val="000000"/>
                          </a:solidFill>
                          <a:effectLst/>
                        </a:rPr>
                        <a:t>2</a:t>
                      </a:r>
                      <a:r>
                        <a:rPr lang="pt-BR" sz="1200" b="0" dirty="0">
                          <a:solidFill>
                            <a:srgbClr val="000000"/>
                          </a:solidFill>
                          <a:effectLst/>
                        </a:rPr>
                        <a:t>O(l)</a:t>
                      </a:r>
                      <a:endParaRPr lang="pt-BR" sz="1200" dirty="0">
                        <a:effectLst/>
                        <a:latin typeface="+mn-lt"/>
                      </a:endParaRPr>
                    </a:p>
                  </a:txBody>
                  <a:tcPr anchor="ctr"/>
                </a:tc>
                <a:tc>
                  <a:txBody>
                    <a:bodyPr/>
                    <a:lstStyle/>
                    <a:p>
                      <a:pPr algn="l" fontAlgn="ctr"/>
                      <a:r>
                        <a:rPr lang="en-IN" sz="1200">
                          <a:effectLst/>
                        </a:rPr>
                        <a:t>−1301.1</a:t>
                      </a:r>
                      <a:endParaRPr lang="en-IN" sz="1200">
                        <a:effectLst/>
                        <a:latin typeface="+mn-lt"/>
                      </a:endParaRPr>
                    </a:p>
                  </a:txBody>
                  <a:tcPr anchor="ctr"/>
                </a:tc>
                <a:extLst>
                  <a:ext uri="{0D108BD9-81ED-4DB2-BD59-A6C34878D82A}">
                    <a16:rowId xmlns:a16="http://schemas.microsoft.com/office/drawing/2014/main" val="1668092893"/>
                  </a:ext>
                </a:extLst>
              </a:tr>
              <a:tr h="390278">
                <a:tc>
                  <a:txBody>
                    <a:bodyPr/>
                    <a:lstStyle/>
                    <a:p>
                      <a:pPr algn="l" fontAlgn="ctr"/>
                      <a:r>
                        <a:rPr lang="en-IN" sz="1200">
                          <a:effectLst/>
                        </a:rPr>
                        <a:t>ethanol</a:t>
                      </a:r>
                      <a:endParaRPr lang="en-IN" sz="1200">
                        <a:effectLst/>
                        <a:latin typeface="+mn-lt"/>
                      </a:endParaRPr>
                    </a:p>
                  </a:txBody>
                  <a:tcPr anchor="ctr"/>
                </a:tc>
                <a:tc>
                  <a:txBody>
                    <a:bodyPr/>
                    <a:lstStyle/>
                    <a:p>
                      <a:pPr algn="l" fontAlgn="ctr"/>
                      <a:r>
                        <a:rPr lang="pt-BR" sz="1200" b="0" dirty="0">
                          <a:solidFill>
                            <a:srgbClr val="000000"/>
                          </a:solidFill>
                          <a:effectLst/>
                        </a:rPr>
                        <a:t>C</a:t>
                      </a:r>
                      <a:r>
                        <a:rPr lang="pt-BR" sz="1200" b="0" baseline="-25000" dirty="0">
                          <a:solidFill>
                            <a:srgbClr val="000000"/>
                          </a:solidFill>
                          <a:effectLst/>
                        </a:rPr>
                        <a:t>2</a:t>
                      </a:r>
                      <a:r>
                        <a:rPr lang="pt-BR" sz="1200" b="0" dirty="0">
                          <a:solidFill>
                            <a:srgbClr val="000000"/>
                          </a:solidFill>
                          <a:effectLst/>
                        </a:rPr>
                        <a:t>H</a:t>
                      </a:r>
                      <a:r>
                        <a:rPr lang="pt-BR" sz="1200" b="0" baseline="-25000" dirty="0">
                          <a:solidFill>
                            <a:srgbClr val="000000"/>
                          </a:solidFill>
                          <a:effectLst/>
                        </a:rPr>
                        <a:t>5</a:t>
                      </a:r>
                      <a:r>
                        <a:rPr lang="pt-BR" sz="1200" b="0" dirty="0">
                          <a:solidFill>
                            <a:srgbClr val="000000"/>
                          </a:solidFill>
                          <a:effectLst/>
                        </a:rPr>
                        <a:t>OH(l)+3O</a:t>
                      </a:r>
                      <a:r>
                        <a:rPr lang="pt-BR" sz="1200" b="0" baseline="-25000" dirty="0">
                          <a:solidFill>
                            <a:srgbClr val="000000"/>
                          </a:solidFill>
                          <a:effectLst/>
                        </a:rPr>
                        <a:t>2</a:t>
                      </a:r>
                      <a:r>
                        <a:rPr lang="pt-BR" sz="1200" b="0" dirty="0">
                          <a:solidFill>
                            <a:srgbClr val="000000"/>
                          </a:solidFill>
                          <a:effectLst/>
                        </a:rPr>
                        <a:t>(g)⟶2CO</a:t>
                      </a:r>
                      <a:r>
                        <a:rPr lang="pt-BR" sz="1200" b="0" baseline="-25000" dirty="0">
                          <a:solidFill>
                            <a:srgbClr val="000000"/>
                          </a:solidFill>
                          <a:effectLst/>
                        </a:rPr>
                        <a:t>2</a:t>
                      </a:r>
                      <a:r>
                        <a:rPr lang="pt-BR" sz="1200" b="0" dirty="0">
                          <a:solidFill>
                            <a:srgbClr val="000000"/>
                          </a:solidFill>
                          <a:effectLst/>
                        </a:rPr>
                        <a:t>(g)+3H</a:t>
                      </a:r>
                      <a:r>
                        <a:rPr lang="pt-BR" sz="1200" b="0" baseline="-25000" dirty="0">
                          <a:solidFill>
                            <a:srgbClr val="000000"/>
                          </a:solidFill>
                          <a:effectLst/>
                        </a:rPr>
                        <a:t>2</a:t>
                      </a:r>
                      <a:r>
                        <a:rPr lang="pt-BR" sz="1200" b="0" dirty="0">
                          <a:solidFill>
                            <a:srgbClr val="000000"/>
                          </a:solidFill>
                          <a:effectLst/>
                        </a:rPr>
                        <a:t>O(l)</a:t>
                      </a:r>
                      <a:endParaRPr lang="pt-BR" sz="1200" dirty="0">
                        <a:effectLst/>
                        <a:latin typeface="+mn-lt"/>
                      </a:endParaRPr>
                    </a:p>
                  </a:txBody>
                  <a:tcPr anchor="ctr"/>
                </a:tc>
                <a:tc>
                  <a:txBody>
                    <a:bodyPr/>
                    <a:lstStyle/>
                    <a:p>
                      <a:pPr algn="l" fontAlgn="ctr"/>
                      <a:r>
                        <a:rPr lang="en-IN" sz="1200">
                          <a:effectLst/>
                        </a:rPr>
                        <a:t>−1366.8</a:t>
                      </a:r>
                      <a:endParaRPr lang="en-IN" sz="1200">
                        <a:effectLst/>
                        <a:latin typeface="+mn-lt"/>
                      </a:endParaRPr>
                    </a:p>
                  </a:txBody>
                  <a:tcPr anchor="ctr"/>
                </a:tc>
                <a:extLst>
                  <a:ext uri="{0D108BD9-81ED-4DB2-BD59-A6C34878D82A}">
                    <a16:rowId xmlns:a16="http://schemas.microsoft.com/office/drawing/2014/main" val="463380412"/>
                  </a:ext>
                </a:extLst>
              </a:tr>
              <a:tr h="390278">
                <a:tc>
                  <a:txBody>
                    <a:bodyPr/>
                    <a:lstStyle/>
                    <a:p>
                      <a:pPr algn="l" fontAlgn="ctr"/>
                      <a:r>
                        <a:rPr lang="en-IN" sz="1200">
                          <a:effectLst/>
                        </a:rPr>
                        <a:t>methanol</a:t>
                      </a:r>
                      <a:endParaRPr lang="en-IN" sz="1200">
                        <a:effectLst/>
                        <a:latin typeface="+mn-lt"/>
                      </a:endParaRPr>
                    </a:p>
                  </a:txBody>
                  <a:tcPr anchor="ctr"/>
                </a:tc>
                <a:tc>
                  <a:txBody>
                    <a:bodyPr/>
                    <a:lstStyle/>
                    <a:p>
                      <a:pPr algn="l" fontAlgn="ctr"/>
                      <a:r>
                        <a:rPr lang="pt-BR" sz="1200" b="0" dirty="0">
                          <a:solidFill>
                            <a:srgbClr val="000000"/>
                          </a:solidFill>
                          <a:effectLst/>
                        </a:rPr>
                        <a:t>CH</a:t>
                      </a:r>
                      <a:r>
                        <a:rPr lang="pt-BR" sz="1200" b="0" baseline="-25000" dirty="0">
                          <a:solidFill>
                            <a:srgbClr val="000000"/>
                          </a:solidFill>
                          <a:effectLst/>
                        </a:rPr>
                        <a:t>3</a:t>
                      </a:r>
                      <a:r>
                        <a:rPr lang="pt-BR" sz="1200" b="0" dirty="0">
                          <a:solidFill>
                            <a:srgbClr val="000000"/>
                          </a:solidFill>
                          <a:effectLst/>
                        </a:rPr>
                        <a:t>OH(l)+3/2 O</a:t>
                      </a:r>
                      <a:r>
                        <a:rPr lang="pt-BR" sz="1200" b="0" baseline="-25000" dirty="0">
                          <a:solidFill>
                            <a:srgbClr val="000000"/>
                          </a:solidFill>
                          <a:effectLst/>
                        </a:rPr>
                        <a:t>2</a:t>
                      </a:r>
                      <a:r>
                        <a:rPr lang="pt-BR" sz="1200" b="0" dirty="0">
                          <a:solidFill>
                            <a:srgbClr val="000000"/>
                          </a:solidFill>
                          <a:effectLst/>
                        </a:rPr>
                        <a:t>(g)⟶CO</a:t>
                      </a:r>
                      <a:r>
                        <a:rPr lang="pt-BR" sz="1200" b="0" baseline="-25000" dirty="0">
                          <a:solidFill>
                            <a:srgbClr val="000000"/>
                          </a:solidFill>
                          <a:effectLst/>
                        </a:rPr>
                        <a:t>2</a:t>
                      </a:r>
                      <a:r>
                        <a:rPr lang="pt-BR" sz="1200" b="0" dirty="0">
                          <a:solidFill>
                            <a:srgbClr val="000000"/>
                          </a:solidFill>
                          <a:effectLst/>
                        </a:rPr>
                        <a:t>(g)+2H</a:t>
                      </a:r>
                      <a:r>
                        <a:rPr lang="pt-BR" sz="1200" b="0" baseline="-25000" dirty="0">
                          <a:solidFill>
                            <a:srgbClr val="000000"/>
                          </a:solidFill>
                          <a:effectLst/>
                        </a:rPr>
                        <a:t>2</a:t>
                      </a:r>
                      <a:r>
                        <a:rPr lang="pt-BR" sz="1200" b="0" dirty="0">
                          <a:solidFill>
                            <a:srgbClr val="000000"/>
                          </a:solidFill>
                          <a:effectLst/>
                        </a:rPr>
                        <a:t>O(l)</a:t>
                      </a:r>
                      <a:endParaRPr lang="pt-BR" sz="1200" dirty="0">
                        <a:effectLst/>
                        <a:latin typeface="+mn-lt"/>
                      </a:endParaRPr>
                    </a:p>
                  </a:txBody>
                  <a:tcPr anchor="ctr"/>
                </a:tc>
                <a:tc>
                  <a:txBody>
                    <a:bodyPr/>
                    <a:lstStyle/>
                    <a:p>
                      <a:pPr algn="l" fontAlgn="ctr"/>
                      <a:r>
                        <a:rPr lang="en-IN" sz="1200">
                          <a:effectLst/>
                        </a:rPr>
                        <a:t>−726.1</a:t>
                      </a:r>
                      <a:endParaRPr lang="en-IN" sz="1200">
                        <a:effectLst/>
                        <a:latin typeface="+mn-lt"/>
                      </a:endParaRPr>
                    </a:p>
                  </a:txBody>
                  <a:tcPr anchor="ctr"/>
                </a:tc>
                <a:extLst>
                  <a:ext uri="{0D108BD9-81ED-4DB2-BD59-A6C34878D82A}">
                    <a16:rowId xmlns:a16="http://schemas.microsoft.com/office/drawing/2014/main" val="341187814"/>
                  </a:ext>
                </a:extLst>
              </a:tr>
              <a:tr h="390278">
                <a:tc>
                  <a:txBody>
                    <a:bodyPr/>
                    <a:lstStyle/>
                    <a:p>
                      <a:pPr algn="l" fontAlgn="ctr"/>
                      <a:r>
                        <a:rPr lang="en-IN" sz="1200">
                          <a:effectLst/>
                        </a:rPr>
                        <a:t>isooctane</a:t>
                      </a:r>
                      <a:endParaRPr lang="en-IN" sz="1200">
                        <a:effectLst/>
                        <a:latin typeface="+mn-lt"/>
                      </a:endParaRPr>
                    </a:p>
                  </a:txBody>
                  <a:tcPr anchor="ctr"/>
                </a:tc>
                <a:tc>
                  <a:txBody>
                    <a:bodyPr/>
                    <a:lstStyle/>
                    <a:p>
                      <a:pPr algn="l" fontAlgn="ctr"/>
                      <a:r>
                        <a:rPr lang="pt-BR" sz="1200" b="0" dirty="0">
                          <a:solidFill>
                            <a:srgbClr val="000000"/>
                          </a:solidFill>
                          <a:effectLst/>
                        </a:rPr>
                        <a:t>C</a:t>
                      </a:r>
                      <a:r>
                        <a:rPr lang="pt-BR" sz="1200" b="0" baseline="-25000" dirty="0">
                          <a:solidFill>
                            <a:srgbClr val="000000"/>
                          </a:solidFill>
                          <a:effectLst/>
                        </a:rPr>
                        <a:t>8</a:t>
                      </a:r>
                      <a:r>
                        <a:rPr lang="pt-BR" sz="1200" b="0" dirty="0">
                          <a:solidFill>
                            <a:srgbClr val="000000"/>
                          </a:solidFill>
                          <a:effectLst/>
                        </a:rPr>
                        <a:t>H</a:t>
                      </a:r>
                      <a:r>
                        <a:rPr lang="pt-BR" sz="1200" b="0" baseline="-25000" dirty="0">
                          <a:solidFill>
                            <a:srgbClr val="000000"/>
                          </a:solidFill>
                          <a:effectLst/>
                        </a:rPr>
                        <a:t>18</a:t>
                      </a:r>
                      <a:r>
                        <a:rPr lang="pt-BR" sz="1200" b="0" dirty="0">
                          <a:solidFill>
                            <a:srgbClr val="000000"/>
                          </a:solidFill>
                          <a:effectLst/>
                        </a:rPr>
                        <a:t>(l)+25/2 O</a:t>
                      </a:r>
                      <a:r>
                        <a:rPr lang="pt-BR" sz="1200" b="0" baseline="-25000" dirty="0">
                          <a:solidFill>
                            <a:srgbClr val="000000"/>
                          </a:solidFill>
                          <a:effectLst/>
                        </a:rPr>
                        <a:t>2</a:t>
                      </a:r>
                      <a:r>
                        <a:rPr lang="pt-BR" sz="1200" b="0" dirty="0">
                          <a:solidFill>
                            <a:srgbClr val="000000"/>
                          </a:solidFill>
                          <a:effectLst/>
                        </a:rPr>
                        <a:t>(g)⟶8CO</a:t>
                      </a:r>
                      <a:r>
                        <a:rPr lang="pt-BR" sz="1200" b="0" baseline="-25000" dirty="0">
                          <a:solidFill>
                            <a:srgbClr val="000000"/>
                          </a:solidFill>
                          <a:effectLst/>
                        </a:rPr>
                        <a:t>2</a:t>
                      </a:r>
                      <a:r>
                        <a:rPr lang="pt-BR" sz="1200" b="0" dirty="0">
                          <a:solidFill>
                            <a:srgbClr val="000000"/>
                          </a:solidFill>
                          <a:effectLst/>
                        </a:rPr>
                        <a:t>(g)+9H</a:t>
                      </a:r>
                      <a:r>
                        <a:rPr lang="pt-BR" sz="1200" b="0" baseline="-25000" dirty="0">
                          <a:solidFill>
                            <a:srgbClr val="000000"/>
                          </a:solidFill>
                          <a:effectLst/>
                        </a:rPr>
                        <a:t>2</a:t>
                      </a:r>
                      <a:r>
                        <a:rPr lang="pt-BR" sz="1200" b="0" dirty="0">
                          <a:solidFill>
                            <a:srgbClr val="000000"/>
                          </a:solidFill>
                          <a:effectLst/>
                        </a:rPr>
                        <a:t>O(l)</a:t>
                      </a:r>
                      <a:endParaRPr lang="pt-BR" sz="1200" dirty="0">
                        <a:effectLst/>
                        <a:latin typeface="+mn-lt"/>
                      </a:endParaRPr>
                    </a:p>
                  </a:txBody>
                  <a:tcPr anchor="ctr"/>
                </a:tc>
                <a:tc>
                  <a:txBody>
                    <a:bodyPr/>
                    <a:lstStyle/>
                    <a:p>
                      <a:pPr algn="l" fontAlgn="ctr"/>
                      <a:r>
                        <a:rPr lang="en-IN" sz="1200" dirty="0">
                          <a:effectLst/>
                        </a:rPr>
                        <a:t>−5461</a:t>
                      </a:r>
                      <a:endParaRPr lang="en-IN" sz="1200" dirty="0">
                        <a:effectLst/>
                        <a:latin typeface="+mn-lt"/>
                      </a:endParaRPr>
                    </a:p>
                  </a:txBody>
                  <a:tcPr anchor="ctr"/>
                </a:tc>
                <a:extLst>
                  <a:ext uri="{0D108BD9-81ED-4DB2-BD59-A6C34878D82A}">
                    <a16:rowId xmlns:a16="http://schemas.microsoft.com/office/drawing/2014/main" val="2304860947"/>
                  </a:ext>
                </a:extLst>
              </a:tr>
            </a:tbl>
          </a:graphicData>
        </a:graphic>
      </p:graphicFrame>
      <p:sp>
        <p:nvSpPr>
          <p:cNvPr id="2" name="TextBox 1">
            <a:extLst>
              <a:ext uri="{FF2B5EF4-FFF2-40B4-BE49-F238E27FC236}">
                <a16:creationId xmlns:a16="http://schemas.microsoft.com/office/drawing/2014/main" id="{1371163B-14AA-CA74-BA03-C82A0DAE0CBE}"/>
              </a:ext>
            </a:extLst>
          </p:cNvPr>
          <p:cNvSpPr txBox="1"/>
          <p:nvPr/>
        </p:nvSpPr>
        <p:spPr>
          <a:xfrm>
            <a:off x="4041846" y="6069890"/>
            <a:ext cx="4108304" cy="338554"/>
          </a:xfrm>
          <a:prstGeom prst="rect">
            <a:avLst/>
          </a:prstGeom>
          <a:noFill/>
        </p:spPr>
        <p:txBody>
          <a:bodyPr wrap="none" rtlCol="0">
            <a:spAutoFit/>
          </a:bodyPr>
          <a:lstStyle/>
          <a:p>
            <a:pPr>
              <a:lnSpc>
                <a:spcPct val="100000"/>
              </a:lnSpc>
            </a:pPr>
            <a:r>
              <a:rPr lang="en-US" sz="1600" dirty="0">
                <a:effectLst/>
                <a:latin typeface="Arial" panose="020B0604020202020204" pitchFamily="34" charset="0"/>
                <a:ea typeface="Calibri" panose="020F0502020204030204" pitchFamily="34" charset="0"/>
              </a:rPr>
              <a:t>(credit: </a:t>
            </a:r>
            <a:r>
              <a:rPr lang="en-US" sz="1600" i="1" u="sng" dirty="0">
                <a:solidFill>
                  <a:srgbClr val="0563C1"/>
                </a:solidFill>
                <a:effectLst/>
                <a:latin typeface="Arial" panose="020B0604020202020204" pitchFamily="34" charset="0"/>
                <a:ea typeface="Calibri" panose="020F0502020204030204" pitchFamily="34" charset="0"/>
                <a:hlinkClick r:id="rId3"/>
              </a:rPr>
              <a:t>Chemistry (OpenStax)</a:t>
            </a:r>
            <a:r>
              <a:rPr lang="en-US" sz="1600" dirty="0">
                <a:effectLst/>
                <a:latin typeface="Arial" panose="020B0604020202020204" pitchFamily="34" charset="0"/>
                <a:ea typeface="Calibri" panose="020F0502020204030204" pitchFamily="34" charset="0"/>
              </a:rPr>
              <a:t>, </a:t>
            </a:r>
            <a:r>
              <a:rPr lang="en-US" sz="1600" u="sng" dirty="0">
                <a:solidFill>
                  <a:srgbClr val="0563C1"/>
                </a:solidFill>
                <a:effectLst/>
                <a:latin typeface="Arial" panose="020B0604020202020204" pitchFamily="34" charset="0"/>
                <a:ea typeface="Calibri" panose="020F0502020204030204" pitchFamily="34" charset="0"/>
                <a:hlinkClick r:id="rId4"/>
              </a:rPr>
              <a:t>CC BY 4.0</a:t>
            </a:r>
            <a:r>
              <a:rPr lang="en-US" sz="1600" dirty="0">
                <a:effectLst/>
                <a:latin typeface="Arial" panose="020B0604020202020204" pitchFamily="34" charset="0"/>
                <a:ea typeface="Calibri" panose="020F0502020204030204" pitchFamily="34" charset="0"/>
              </a:rPr>
              <a:t>.)</a:t>
            </a: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242960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12959D4-9D54-8603-C193-7C4C06FB32E4}"/>
              </a:ext>
            </a:extLst>
          </p:cNvPr>
          <p:cNvSpPr>
            <a:spLocks noGrp="1"/>
          </p:cNvSpPr>
          <p:nvPr>
            <p:ph type="title"/>
          </p:nvPr>
        </p:nvSpPr>
        <p:spPr>
          <a:xfrm>
            <a:off x="3400308" y="228083"/>
            <a:ext cx="3932237" cy="643812"/>
          </a:xfrm>
        </p:spPr>
        <p:txBody>
          <a:bodyPr/>
          <a:lstStyle/>
          <a:p>
            <a:r>
              <a:rPr lang="en-US" dirty="0"/>
              <a:t>Figure 4.4d</a:t>
            </a:r>
          </a:p>
        </p:txBody>
      </p:sp>
      <p:pic>
        <p:nvPicPr>
          <p:cNvPr id="30722" name="Picture 2" descr="A photograph of a large ball of fire burning on a road. A fire truck and fireman are shown in the foreground. ">
            <a:extLst>
              <a:ext uri="{FF2B5EF4-FFF2-40B4-BE49-F238E27FC236}">
                <a16:creationId xmlns:a16="http://schemas.microsoft.com/office/drawing/2014/main" id="{CC7050C8-A84F-1AFE-CCCA-0E2E613A43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94" r="24878"/>
          <a:stretch/>
        </p:blipFill>
        <p:spPr bwMode="auto">
          <a:xfrm>
            <a:off x="2149839" y="1371600"/>
            <a:ext cx="7892321"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03989" y="5543550"/>
            <a:ext cx="9829175" cy="698608"/>
          </a:xfrm>
        </p:spPr>
        <p:txBody>
          <a:bodyPr>
            <a:noAutofit/>
          </a:bodyPr>
          <a:lstStyle/>
          <a:p>
            <a:pPr>
              <a:lnSpc>
                <a:spcPct val="100000"/>
              </a:lnSpc>
            </a:pPr>
            <a:r>
              <a:rPr lang="en-US" b="1" dirty="0">
                <a:effectLst/>
              </a:rPr>
              <a:t>Figure 4.4d </a:t>
            </a:r>
            <a:r>
              <a:rPr lang="en-US" dirty="0"/>
              <a:t>The combustion of gasoline is very exothermic. (credit: modification of </a:t>
            </a:r>
            <a:r>
              <a:rPr lang="en-US" u="sng" dirty="0">
                <a:effectLst/>
                <a:hlinkClick r:id="rId4"/>
              </a:rPr>
              <a:t>work</a:t>
            </a:r>
            <a:r>
              <a:rPr lang="en-US" dirty="0"/>
              <a:t> by </a:t>
            </a:r>
            <a:r>
              <a:rPr lang="en-US" u="sng" dirty="0" err="1">
                <a:effectLst/>
                <a:hlinkClick r:id="rId5"/>
              </a:rPr>
              <a:t>AlexEagle</a:t>
            </a:r>
            <a:r>
              <a:rPr lang="en-US" dirty="0"/>
              <a:t>, </a:t>
            </a:r>
            <a:r>
              <a:rPr lang="en-US" u="sng" dirty="0">
                <a:effectLst/>
                <a:hlinkClick r:id="rId6"/>
              </a:rPr>
              <a:t>CC BY 2.0</a:t>
            </a:r>
            <a:r>
              <a:rPr lang="en-US" dirty="0"/>
              <a:t>)</a:t>
            </a:r>
            <a:br>
              <a:rPr lang="en-US" dirty="0"/>
            </a:br>
            <a:endParaRPr lang="en-US" dirty="0"/>
          </a:p>
        </p:txBody>
      </p:sp>
    </p:spTree>
    <p:extLst>
      <p:ext uri="{BB962C8B-B14F-4D97-AF65-F5344CB8AC3E}">
        <p14:creationId xmlns:p14="http://schemas.microsoft.com/office/powerpoint/2010/main" val="3982512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12959D4-9D54-8603-C193-7C4C06FB32E4}"/>
              </a:ext>
            </a:extLst>
          </p:cNvPr>
          <p:cNvSpPr>
            <a:spLocks noGrp="1"/>
          </p:cNvSpPr>
          <p:nvPr>
            <p:ph type="title"/>
          </p:nvPr>
        </p:nvSpPr>
        <p:spPr>
          <a:xfrm>
            <a:off x="3400308" y="228083"/>
            <a:ext cx="3932237" cy="643812"/>
          </a:xfrm>
        </p:spPr>
        <p:txBody>
          <a:bodyPr/>
          <a:lstStyle/>
          <a:p>
            <a:r>
              <a:rPr lang="en-US" dirty="0"/>
              <a:t>Figure 4.4e</a:t>
            </a:r>
          </a:p>
        </p:txBody>
      </p:sp>
      <p:pic>
        <p:nvPicPr>
          <p:cNvPr id="31746" name="Picture 2" descr="A microscopic view of brown, multipart stranded, net-like structured algal organisms, five large tubs full of a brown liquid containing these algal organisms, and a cylinder full of green liquid beside a person on one knee holding a beaker filled with the green fluid are all pictured. ">
            <a:extLst>
              <a:ext uri="{FF2B5EF4-FFF2-40B4-BE49-F238E27FC236}">
                <a16:creationId xmlns:a16="http://schemas.microsoft.com/office/drawing/2014/main" id="{146258C3-C5F2-F432-F6C4-49EA8765D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77" y="1655058"/>
            <a:ext cx="11817246" cy="3509783"/>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30377" y="5331814"/>
            <a:ext cx="9483620" cy="1089133"/>
          </a:xfrm>
        </p:spPr>
        <p:txBody>
          <a:bodyPr>
            <a:noAutofit/>
          </a:bodyPr>
          <a:lstStyle/>
          <a:p>
            <a:pPr>
              <a:lnSpc>
                <a:spcPct val="100000"/>
              </a:lnSpc>
            </a:pPr>
            <a:r>
              <a:rPr lang="en-US" b="1" dirty="0"/>
              <a:t>Figure 4.4e</a:t>
            </a:r>
            <a:r>
              <a:rPr lang="en-US" dirty="0"/>
              <a:t> (a) Tiny algal organisms can be (b) grown in large quantities and eventually (c) turned into a useful fuel such as biodiesel. (credit a: modification of </a:t>
            </a:r>
            <a:r>
              <a:rPr lang="en-US" dirty="0">
                <a:hlinkClick r:id="rId4"/>
              </a:rPr>
              <a:t>work</a:t>
            </a:r>
            <a:r>
              <a:rPr lang="en-US" dirty="0"/>
              <a:t> by </a:t>
            </a:r>
            <a:r>
              <a:rPr lang="en-US" dirty="0">
                <a:hlinkClick r:id="rId5"/>
              </a:rPr>
              <a:t>Micah </a:t>
            </a:r>
            <a:r>
              <a:rPr lang="en-US" dirty="0" err="1">
                <a:hlinkClick r:id="rId5"/>
              </a:rPr>
              <a:t>Sittig</a:t>
            </a:r>
            <a:r>
              <a:rPr lang="en-US" dirty="0"/>
              <a:t>, </a:t>
            </a:r>
            <a:r>
              <a:rPr lang="en-US" dirty="0">
                <a:hlinkClick r:id="rId6"/>
              </a:rPr>
              <a:t>CC BY 2.0</a:t>
            </a:r>
            <a:r>
              <a:rPr lang="en-US" dirty="0"/>
              <a:t>; credit b: modification of </a:t>
            </a:r>
            <a:r>
              <a:rPr lang="en-US" dirty="0">
                <a:hlinkClick r:id="rId7"/>
              </a:rPr>
              <a:t>work</a:t>
            </a:r>
            <a:r>
              <a:rPr lang="en-US" dirty="0"/>
              <a:t> by Robert </a:t>
            </a:r>
            <a:r>
              <a:rPr lang="en-US" dirty="0" err="1"/>
              <a:t>Kerton</a:t>
            </a:r>
            <a:r>
              <a:rPr lang="en-US" dirty="0"/>
              <a:t>/</a:t>
            </a:r>
            <a:r>
              <a:rPr lang="en-US" dirty="0">
                <a:hlinkClick r:id="rId8"/>
              </a:rPr>
              <a:t>CSIRO</a:t>
            </a:r>
            <a:r>
              <a:rPr lang="en-US" dirty="0"/>
              <a:t>, </a:t>
            </a:r>
            <a:r>
              <a:rPr lang="en-US" dirty="0">
                <a:hlinkClick r:id="rId9"/>
              </a:rPr>
              <a:t>CC BY 3.0</a:t>
            </a:r>
            <a:r>
              <a:rPr lang="en-US" dirty="0"/>
              <a:t>; credit c: </a:t>
            </a:r>
            <a:r>
              <a:rPr lang="en-US" dirty="0">
                <a:hlinkClick r:id="rId10"/>
              </a:rPr>
              <a:t>work</a:t>
            </a:r>
            <a:r>
              <a:rPr lang="en-US" dirty="0"/>
              <a:t> by </a:t>
            </a:r>
            <a:r>
              <a:rPr lang="en-US" dirty="0">
                <a:hlinkClick r:id="rId11" tooltip="Go to Sandia Labs’s photostream"/>
              </a:rPr>
              <a:t>Sandia Labs</a:t>
            </a:r>
            <a:r>
              <a:rPr lang="en-US" dirty="0"/>
              <a:t>, </a:t>
            </a:r>
            <a:r>
              <a:rPr lang="en-US" dirty="0">
                <a:hlinkClick r:id="rId12"/>
              </a:rPr>
              <a:t>CC BY-NC-ND 2.0</a:t>
            </a:r>
            <a:r>
              <a:rPr lang="en-US" dirty="0"/>
              <a:t>)</a:t>
            </a:r>
          </a:p>
        </p:txBody>
      </p:sp>
    </p:spTree>
    <p:extLst>
      <p:ext uri="{BB962C8B-B14F-4D97-AF65-F5344CB8AC3E}">
        <p14:creationId xmlns:p14="http://schemas.microsoft.com/office/powerpoint/2010/main" val="22070680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12959D4-9D54-8603-C193-7C4C06FB32E4}"/>
              </a:ext>
            </a:extLst>
          </p:cNvPr>
          <p:cNvSpPr>
            <a:spLocks noGrp="1"/>
          </p:cNvSpPr>
          <p:nvPr>
            <p:ph type="title"/>
          </p:nvPr>
        </p:nvSpPr>
        <p:spPr>
          <a:xfrm>
            <a:off x="3400308" y="228083"/>
            <a:ext cx="3932237" cy="643812"/>
          </a:xfrm>
        </p:spPr>
        <p:txBody>
          <a:bodyPr/>
          <a:lstStyle/>
          <a:p>
            <a:r>
              <a:rPr lang="en-US" dirty="0"/>
              <a:t>Figure 4.4f</a:t>
            </a:r>
          </a:p>
        </p:txBody>
      </p:sp>
      <p:pic>
        <p:nvPicPr>
          <p:cNvPr id="32770" name="Picture 2" descr="A flowchart, left to right, reads “Grow,” “Harvest,” “Extract,” “Process and purify,” and “Jet fuel gasoline diesel” with right-facing arrows in between each term. Above each term, respectively, are diagrams of three containers, three cylinders lying side-by-side, a pyramid-like container with liquid inside, a factory, and a fuel pump. In the upper left corner above the diagrams is the image of a yellow sun. ">
            <a:extLst>
              <a:ext uri="{FF2B5EF4-FFF2-40B4-BE49-F238E27FC236}">
                <a16:creationId xmlns:a16="http://schemas.microsoft.com/office/drawing/2014/main" id="{36B85F5D-80FF-BBA6-AF77-53F5D3C3B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193" y="1371600"/>
            <a:ext cx="11363612"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30376" y="5486400"/>
            <a:ext cx="9493145" cy="698608"/>
          </a:xfrm>
        </p:spPr>
        <p:txBody>
          <a:bodyPr vert="horz" lIns="91440" tIns="45720" rIns="91440" bIns="45720" rtlCol="0" anchor="t">
            <a:noAutofit/>
          </a:bodyPr>
          <a:lstStyle/>
          <a:p>
            <a:pPr>
              <a:lnSpc>
                <a:spcPct val="100000"/>
              </a:lnSpc>
            </a:pPr>
            <a:r>
              <a:rPr lang="en-US" b="1" dirty="0">
                <a:latin typeface="Arial"/>
                <a:cs typeface="Arial"/>
              </a:rPr>
              <a:t>Figure 4.4f</a:t>
            </a:r>
            <a:r>
              <a:rPr lang="en-US" dirty="0">
                <a:latin typeface="Arial"/>
                <a:cs typeface="Arial"/>
              </a:rPr>
              <a:t> Algae convert sunlight and carbon dioxide into oil that is harvested, extracted, purified, and transformed into a variety of renewable fuels. </a:t>
            </a:r>
            <a:r>
              <a:rPr lang="en-US" dirty="0">
                <a:effectLst/>
                <a:latin typeface="Arial"/>
                <a:ea typeface="Calibri" panose="020F0502020204030204" pitchFamily="34" charset="0"/>
                <a:cs typeface="Arial"/>
              </a:rPr>
              <a:t>(credit: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endParaRPr lang="en-US" dirty="0">
              <a:latin typeface="Arial"/>
              <a:cs typeface="Arial"/>
            </a:endParaRPr>
          </a:p>
        </p:txBody>
      </p:sp>
    </p:spTree>
    <p:extLst>
      <p:ext uri="{BB962C8B-B14F-4D97-AF65-F5344CB8AC3E}">
        <p14:creationId xmlns:p14="http://schemas.microsoft.com/office/powerpoint/2010/main" val="545135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12959D4-9D54-8603-C193-7C4C06FB32E4}"/>
              </a:ext>
            </a:extLst>
          </p:cNvPr>
          <p:cNvSpPr>
            <a:spLocks noGrp="1"/>
          </p:cNvSpPr>
          <p:nvPr>
            <p:ph type="title"/>
          </p:nvPr>
        </p:nvSpPr>
        <p:spPr>
          <a:xfrm>
            <a:off x="3400308" y="228083"/>
            <a:ext cx="3932237" cy="643812"/>
          </a:xfrm>
        </p:spPr>
        <p:txBody>
          <a:bodyPr/>
          <a:lstStyle/>
          <a:p>
            <a:r>
              <a:rPr lang="en-US" dirty="0"/>
              <a:t>Figure 4.4g</a:t>
            </a:r>
          </a:p>
        </p:txBody>
      </p:sp>
      <p:pic>
        <p:nvPicPr>
          <p:cNvPr id="33794" name="Picture 2" descr="A long arrow faces upward on the left with the phrase “H increasing.” A horizontal line at the bottom of the diagram is shown with the formula “C O subscript 2 (g)” below it. A horizontal line at the top of the diagram has the formulas “C (s) + O subscript 2 (g)” above it. The top and bottom lines are connected by a downward facing arrow with the value “Δ H = – 394 k J” written beside it. Below and to the right of the top horizontal line is a second horizontal line with the equations “C O (g) + one half O subscript 2 (g)” above it. This line and the bottom line are connected by a downward facing arrow with the value “Δ H = – 283 k J” written beside it. The same line and the top line are connected by a downward facing arrow with the value “Δ H = –111 k J” written beside it. There are three brackets to the right of the diagram. The first bracket runs from the top horizontal line to the second horizontal line. It is labeled, “Enthalpy of reactants.” The second bracket runs from the second horizontal line to the bottom horizontal line. It is labeled, “Enthalpy of products.” Both of these brackets are included in the third bracket which runs from the top to the bottom of the diagram. It is labeled, “Enthalpy change of exothermic reaction in 1 or 2 steps.” ">
            <a:extLst>
              <a:ext uri="{FF2B5EF4-FFF2-40B4-BE49-F238E27FC236}">
                <a16:creationId xmlns:a16="http://schemas.microsoft.com/office/drawing/2014/main" id="{F2368F79-2F65-1D3D-C3B6-41F25B6BE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0495" y="1085850"/>
            <a:ext cx="7471006"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78000" y="5291840"/>
            <a:ext cx="9550295" cy="1117708"/>
          </a:xfrm>
        </p:spPr>
        <p:txBody>
          <a:bodyPr vert="horz" lIns="91440" tIns="45720" rIns="91440" bIns="45720" rtlCol="0" anchor="t">
            <a:noAutofit/>
          </a:bodyPr>
          <a:lstStyle/>
          <a:p>
            <a:pPr>
              <a:lnSpc>
                <a:spcPct val="100000"/>
              </a:lnSpc>
            </a:pPr>
            <a:r>
              <a:rPr lang="en-US" b="1" dirty="0">
                <a:latin typeface="Arial"/>
                <a:cs typeface="Arial"/>
              </a:rPr>
              <a:t>Figure 4.4g</a:t>
            </a:r>
            <a:r>
              <a:rPr lang="en-US" dirty="0">
                <a:latin typeface="Arial"/>
                <a:cs typeface="Arial"/>
              </a:rPr>
              <a:t> The formation of CO</a:t>
            </a:r>
            <a:r>
              <a:rPr lang="en-US" baseline="-25000" dirty="0">
                <a:latin typeface="Arial"/>
                <a:cs typeface="Arial"/>
              </a:rPr>
              <a:t>2</a:t>
            </a:r>
            <a:r>
              <a:rPr lang="en-US" dirty="0">
                <a:latin typeface="Arial"/>
                <a:cs typeface="Arial"/>
              </a:rPr>
              <a:t>(</a:t>
            </a:r>
            <a:r>
              <a:rPr lang="en-US" i="1" dirty="0">
                <a:latin typeface="Arial"/>
                <a:cs typeface="Arial"/>
              </a:rPr>
              <a:t>g</a:t>
            </a:r>
            <a:r>
              <a:rPr lang="en-US" dirty="0">
                <a:latin typeface="Arial"/>
                <a:cs typeface="Arial"/>
              </a:rPr>
              <a:t>) from its elements can be thought of as occurring in two steps, which sum to the overall reaction, as described by Hess’s law. The horizontal blue lines represent enthalpies. For an exothermic process, the products are at lower enthalpy than the reactants. </a:t>
            </a:r>
            <a:r>
              <a:rPr lang="en-US" dirty="0">
                <a:effectLst/>
                <a:latin typeface="Arial"/>
                <a:ea typeface="Calibri" panose="020F0502020204030204" pitchFamily="34" charset="0"/>
                <a:cs typeface="Arial"/>
              </a:rPr>
              <a:t>(credit: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endParaRPr lang="en-US" dirty="0">
              <a:latin typeface="Arial"/>
              <a:cs typeface="Arial"/>
            </a:endParaRPr>
          </a:p>
        </p:txBody>
      </p:sp>
    </p:spTree>
    <p:extLst>
      <p:ext uri="{BB962C8B-B14F-4D97-AF65-F5344CB8AC3E}">
        <p14:creationId xmlns:p14="http://schemas.microsoft.com/office/powerpoint/2010/main" val="4016362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4.1a</a:t>
            </a:r>
          </a:p>
        </p:txBody>
      </p:sp>
      <p:pic>
        <p:nvPicPr>
          <p:cNvPr id="3074" name="Picture 2" descr="Figure A is a photograph of 5 brightly burning candles. The wax of the candles has melted. Figure B is a photograph of something being heated on a stove in a pot. Water droplets are forming on the underside of a glass cover that has been placed over the pot.">
            <a:extLst>
              <a:ext uri="{FF2B5EF4-FFF2-40B4-BE49-F238E27FC236}">
                <a16:creationId xmlns:a16="http://schemas.microsoft.com/office/drawing/2014/main" id="{16B71B11-B528-2279-1119-708860FF5C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4911" y="1240971"/>
            <a:ext cx="9742178" cy="40567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415142" y="5297894"/>
            <a:ext cx="9304565" cy="990356"/>
          </a:xfrm>
        </p:spPr>
        <p:txBody>
          <a:bodyPr vert="horz" lIns="91440" tIns="45720" rIns="91440" bIns="45720" rtlCol="0" anchor="t">
            <a:noAutofit/>
          </a:bodyPr>
          <a:lstStyle/>
          <a:p>
            <a:pPr>
              <a:lnSpc>
                <a:spcPct val="120000"/>
              </a:lnSpc>
            </a:pPr>
            <a:r>
              <a:rPr lang="en-US" b="1" dirty="0">
                <a:latin typeface="Arial"/>
                <a:cs typeface="Arial"/>
              </a:rPr>
              <a:t>Figure 4.1a</a:t>
            </a:r>
            <a:r>
              <a:rPr lang="en-US" dirty="0">
                <a:latin typeface="Arial"/>
                <a:cs typeface="Arial"/>
              </a:rPr>
              <a:t> (a) Wax undergoes a physical change when solid wax is heated and forms liquid wax. (b) Steam condensing inside a cooking pot is a physical change, as water </a:t>
            </a:r>
            <a:r>
              <a:rPr lang="en-US" dirty="0" err="1">
                <a:latin typeface="Arial"/>
                <a:cs typeface="Arial"/>
              </a:rPr>
              <a:t>vapour</a:t>
            </a:r>
            <a:r>
              <a:rPr lang="en-US" dirty="0">
                <a:latin typeface="Arial"/>
                <a:cs typeface="Arial"/>
              </a:rPr>
              <a:t> is changed into liquid water. (credit a: modification of </a:t>
            </a:r>
            <a:r>
              <a:rPr lang="en-US" dirty="0">
                <a:latin typeface="Arial"/>
                <a:cs typeface="Arial"/>
                <a:hlinkClick r:id="rId4"/>
              </a:rPr>
              <a:t>work</a:t>
            </a:r>
            <a:r>
              <a:rPr lang="en-US" dirty="0">
                <a:latin typeface="Arial"/>
                <a:cs typeface="Arial"/>
              </a:rPr>
              <a:t> by 95jb14, </a:t>
            </a:r>
            <a:r>
              <a:rPr lang="en-US" dirty="0">
                <a:latin typeface="Arial"/>
                <a:cs typeface="Arial"/>
                <a:hlinkClick r:id="rId5"/>
              </a:rPr>
              <a:t>PD</a:t>
            </a:r>
            <a:r>
              <a:rPr lang="en-US" dirty="0">
                <a:latin typeface="Arial"/>
                <a:cs typeface="Arial"/>
              </a:rPr>
              <a:t>; credit b: modification of </a:t>
            </a:r>
            <a:r>
              <a:rPr lang="en-US" dirty="0">
                <a:latin typeface="Arial"/>
                <a:cs typeface="Arial"/>
                <a:hlinkClick r:id="rId6"/>
              </a:rPr>
              <a:t>work</a:t>
            </a:r>
            <a:r>
              <a:rPr lang="en-US" dirty="0">
                <a:latin typeface="Arial"/>
                <a:cs typeface="Arial"/>
              </a:rPr>
              <a:t> by </a:t>
            </a:r>
            <a:r>
              <a:rPr lang="en-US" dirty="0">
                <a:latin typeface="Arial"/>
                <a:cs typeface="Arial"/>
                <a:hlinkClick r:id="rId7"/>
              </a:rPr>
              <a:t>mjneuby</a:t>
            </a:r>
            <a:r>
              <a:rPr lang="en-US" dirty="0">
                <a:latin typeface="Arial"/>
                <a:cs typeface="Arial"/>
              </a:rPr>
              <a:t>, </a:t>
            </a:r>
            <a:r>
              <a:rPr lang="en-US" dirty="0">
                <a:latin typeface="Arial"/>
                <a:cs typeface="Arial"/>
                <a:hlinkClick r:id="rId8"/>
              </a:rPr>
              <a:t>CC BY 2.0</a:t>
            </a:r>
            <a:r>
              <a:rPr lang="en-US" dirty="0">
                <a:latin typeface="Arial"/>
                <a:cs typeface="Arial"/>
              </a:rPr>
              <a:t>)</a:t>
            </a:r>
            <a:endParaRPr lang="en-US" sz="1400" dirty="0">
              <a:latin typeface="Arial"/>
              <a:cs typeface="Arial"/>
            </a:endParaRPr>
          </a:p>
        </p:txBody>
      </p:sp>
    </p:spTree>
    <p:extLst>
      <p:ext uri="{BB962C8B-B14F-4D97-AF65-F5344CB8AC3E}">
        <p14:creationId xmlns:p14="http://schemas.microsoft.com/office/powerpoint/2010/main" val="2734815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4.1b</a:t>
            </a:r>
          </a:p>
        </p:txBody>
      </p:sp>
      <p:pic>
        <p:nvPicPr>
          <p:cNvPr id="4098" name="Picture 2" descr="Figure A is a photo of metal machinery that is now mostly covered with reddish orange rust. Figure B shows the silver colored chrome parts of a motorcycle. One of the parts is so shiny that you can see a reflection of the surrounding street and buildings.">
            <a:extLst>
              <a:ext uri="{FF2B5EF4-FFF2-40B4-BE49-F238E27FC236}">
                <a16:creationId xmlns:a16="http://schemas.microsoft.com/office/drawing/2014/main" id="{5AE10508-E400-BBB1-349B-3BACB403E5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349" y="1371600"/>
            <a:ext cx="9667301"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21426" y="5598350"/>
            <a:ext cx="9941660" cy="694995"/>
          </a:xfrm>
        </p:spPr>
        <p:txBody>
          <a:bodyPr vert="horz" lIns="91440" tIns="45720" rIns="91440" bIns="45720" rtlCol="0" anchor="t">
            <a:noAutofit/>
          </a:bodyPr>
          <a:lstStyle/>
          <a:p>
            <a:r>
              <a:rPr lang="en-US" b="1" dirty="0">
                <a:latin typeface="Arial"/>
                <a:cs typeface="Arial"/>
              </a:rPr>
              <a:t>Figure 4.1b</a:t>
            </a:r>
            <a:r>
              <a:rPr lang="en-US" dirty="0">
                <a:latin typeface="Arial"/>
                <a:cs typeface="Arial"/>
              </a:rPr>
              <a:t> (a) One of the chemical properties of iron is that it rusts;  (b) one of the chemical properties of chromium is that it does not. (credit a: modification of </a:t>
            </a:r>
            <a:r>
              <a:rPr lang="en-US" dirty="0">
                <a:latin typeface="Arial"/>
                <a:cs typeface="Arial"/>
                <a:hlinkClick r:id="rId4"/>
              </a:rPr>
              <a:t>work</a:t>
            </a:r>
            <a:r>
              <a:rPr lang="en-US" dirty="0">
                <a:latin typeface="Arial"/>
                <a:cs typeface="Arial"/>
              </a:rPr>
              <a:t> by </a:t>
            </a:r>
            <a:r>
              <a:rPr lang="en-US" dirty="0">
                <a:latin typeface="Arial"/>
                <a:cs typeface="Arial"/>
                <a:hlinkClick r:id="rId5"/>
              </a:rPr>
              <a:t>Tony Hisgett</a:t>
            </a:r>
            <a:r>
              <a:rPr lang="en-US" dirty="0">
                <a:latin typeface="Arial"/>
                <a:cs typeface="Arial"/>
              </a:rPr>
              <a:t>, </a:t>
            </a:r>
            <a:r>
              <a:rPr lang="en-US" dirty="0">
                <a:latin typeface="Arial"/>
                <a:cs typeface="Arial"/>
                <a:hlinkClick r:id="rId6"/>
              </a:rPr>
              <a:t>CC BY 2.0</a:t>
            </a:r>
            <a:r>
              <a:rPr lang="en-US" dirty="0">
                <a:latin typeface="Arial"/>
                <a:cs typeface="Arial"/>
              </a:rPr>
              <a:t>; credit b: modification of </a:t>
            </a:r>
            <a:r>
              <a:rPr lang="en-US" dirty="0">
                <a:latin typeface="Arial"/>
                <a:cs typeface="Arial"/>
                <a:hlinkClick r:id="rId7"/>
              </a:rPr>
              <a:t>work</a:t>
            </a:r>
            <a:r>
              <a:rPr lang="en-US" dirty="0">
                <a:latin typeface="Arial"/>
                <a:cs typeface="Arial"/>
              </a:rPr>
              <a:t> by </a:t>
            </a:r>
            <a:r>
              <a:rPr lang="en-US" dirty="0">
                <a:latin typeface="Arial"/>
                <a:cs typeface="Arial"/>
                <a:hlinkClick r:id="rId8"/>
              </a:rPr>
              <a:t>Atoma</a:t>
            </a:r>
            <a:r>
              <a:rPr lang="en-US" dirty="0">
                <a:latin typeface="Arial"/>
                <a:cs typeface="Arial"/>
              </a:rPr>
              <a:t>, </a:t>
            </a:r>
            <a:r>
              <a:rPr lang="en-US" dirty="0">
                <a:latin typeface="Arial"/>
                <a:cs typeface="Arial"/>
                <a:hlinkClick r:id="rId9"/>
              </a:rPr>
              <a:t>CC BY 2.5</a:t>
            </a:r>
            <a:r>
              <a:rPr lang="en-US" dirty="0">
                <a:latin typeface="Arial"/>
                <a:cs typeface="Arial"/>
              </a:rPr>
              <a:t>)</a:t>
            </a:r>
          </a:p>
        </p:txBody>
      </p:sp>
    </p:spTree>
    <p:extLst>
      <p:ext uri="{BB962C8B-B14F-4D97-AF65-F5344CB8AC3E}">
        <p14:creationId xmlns:p14="http://schemas.microsoft.com/office/powerpoint/2010/main" val="3813546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4.1c</a:t>
            </a:r>
          </a:p>
        </p:txBody>
      </p:sp>
      <p:pic>
        <p:nvPicPr>
          <p:cNvPr id="5122" name="Picture 2" descr="Figure A is a photo of the flask containing a blue liquid. Several strands of brownish copper are immersed into the blue liquid. There is a brownish gas rising from the liquid and filling the upper part of the flask. Figure B shows a burning match. Figure C shows red meat being cooked in a pan. Figure D shows a small bunch of yellow bananas that have many black spots.">
            <a:extLst>
              <a:ext uri="{FF2B5EF4-FFF2-40B4-BE49-F238E27FC236}">
                <a16:creationId xmlns:a16="http://schemas.microsoft.com/office/drawing/2014/main" id="{21AE9FD6-6EB2-F4A8-3B2B-8CE57CF3B4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2826" y="752631"/>
            <a:ext cx="5066348"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265464" y="4867431"/>
            <a:ext cx="9661072" cy="1342695"/>
          </a:xfrm>
        </p:spPr>
        <p:txBody>
          <a:bodyPr vert="horz" lIns="91440" tIns="45720" rIns="91440" bIns="45720" rtlCol="0" anchor="t">
            <a:noAutofit/>
          </a:bodyPr>
          <a:lstStyle/>
          <a:p>
            <a:pPr>
              <a:lnSpc>
                <a:spcPct val="100000"/>
              </a:lnSpc>
            </a:pPr>
            <a:r>
              <a:rPr lang="en-US" sz="1400" b="1" dirty="0">
                <a:latin typeface="Arial"/>
                <a:cs typeface="Arial"/>
              </a:rPr>
              <a:t>Figure 4.1c</a:t>
            </a:r>
            <a:r>
              <a:rPr lang="en-US" sz="1400" dirty="0">
                <a:latin typeface="Arial"/>
                <a:cs typeface="Arial"/>
              </a:rPr>
              <a:t> (a) Copper and nitric acid undergo a chemical change to form copper nitrate and brown, gaseous nitrogen dioxide. (b) During the combustion of a match, cellulose in the match and oxygen from the air undergo a chemical change to form carbon dioxide and water </a:t>
            </a:r>
            <a:r>
              <a:rPr lang="en-US" sz="1400" dirty="0" err="1">
                <a:latin typeface="Arial"/>
                <a:cs typeface="Arial"/>
              </a:rPr>
              <a:t>vapour</a:t>
            </a:r>
            <a:r>
              <a:rPr lang="en-US" sz="1400" dirty="0">
                <a:latin typeface="Arial"/>
                <a:cs typeface="Arial"/>
              </a:rPr>
              <a:t>. (c) Cooking red meat causes a number of chemical changes, including the oxidation of iron in myoglobin that results in the familiar red-to-brown </a:t>
            </a:r>
            <a:r>
              <a:rPr lang="en-US" sz="1400" dirty="0" err="1">
                <a:latin typeface="Arial"/>
                <a:cs typeface="Arial"/>
              </a:rPr>
              <a:t>colour</a:t>
            </a:r>
            <a:r>
              <a:rPr lang="en-US" sz="1400" dirty="0">
                <a:latin typeface="Arial"/>
                <a:cs typeface="Arial"/>
              </a:rPr>
              <a:t> change. (d) A banana turning brown is a chemical change as new, darker (and less tasty) substances form. (credit a: </a:t>
            </a:r>
            <a:r>
              <a:rPr lang="en-US" sz="1400" dirty="0">
                <a:latin typeface="Arial"/>
                <a:cs typeface="Arial"/>
                <a:hlinkClick r:id="rId4"/>
              </a:rPr>
              <a:t>work</a:t>
            </a:r>
            <a:r>
              <a:rPr lang="en-US" sz="1400" dirty="0">
                <a:latin typeface="Arial"/>
                <a:cs typeface="Arial"/>
              </a:rPr>
              <a:t> by </a:t>
            </a:r>
            <a:r>
              <a:rPr lang="en-US" sz="1400" dirty="0">
                <a:latin typeface="Arial"/>
                <a:cs typeface="Arial"/>
                <a:hlinkClick r:id="rId5"/>
              </a:rPr>
              <a:t>The mad scientist</a:t>
            </a:r>
            <a:r>
              <a:rPr lang="en-US" sz="1400" dirty="0">
                <a:latin typeface="Arial"/>
                <a:cs typeface="Arial"/>
              </a:rPr>
              <a:t>, </a:t>
            </a:r>
            <a:r>
              <a:rPr lang="en-US" sz="1400" dirty="0">
                <a:latin typeface="Arial"/>
                <a:cs typeface="Arial"/>
                <a:hlinkClick r:id="rId6"/>
              </a:rPr>
              <a:t>PD</a:t>
            </a:r>
            <a:r>
              <a:rPr lang="en-US" sz="1400" dirty="0">
                <a:latin typeface="Arial"/>
                <a:cs typeface="Arial"/>
              </a:rPr>
              <a:t>; credit b: </a:t>
            </a:r>
            <a:r>
              <a:rPr lang="en-US" sz="1400" dirty="0">
                <a:latin typeface="Arial"/>
                <a:cs typeface="Arial"/>
                <a:hlinkClick r:id="rId7"/>
              </a:rPr>
              <a:t>work</a:t>
            </a:r>
            <a:r>
              <a:rPr lang="en-US" sz="1400" dirty="0">
                <a:latin typeface="Arial"/>
                <a:cs typeface="Arial"/>
              </a:rPr>
              <a:t> by </a:t>
            </a:r>
            <a:r>
              <a:rPr lang="en-US" sz="1400" dirty="0">
                <a:latin typeface="Arial"/>
                <a:cs typeface="Arial"/>
                <a:hlinkClick r:id="rId8" tooltip="User:F bigslave (page does not exist)"/>
              </a:rPr>
              <a:t>Francesco Schiavone</a:t>
            </a:r>
            <a:r>
              <a:rPr lang="en-US" sz="1400" dirty="0">
                <a:latin typeface="Arial"/>
                <a:cs typeface="Arial"/>
              </a:rPr>
              <a:t>, </a:t>
            </a:r>
            <a:r>
              <a:rPr lang="en-US" sz="1400" dirty="0">
                <a:latin typeface="Arial"/>
                <a:cs typeface="Arial"/>
                <a:hlinkClick r:id="rId9"/>
              </a:rPr>
              <a:t>CC BY 4.0</a:t>
            </a:r>
            <a:r>
              <a:rPr lang="en-US" sz="1400" dirty="0">
                <a:latin typeface="Arial"/>
                <a:cs typeface="Arial"/>
              </a:rPr>
              <a:t>; credit c: modification of </a:t>
            </a:r>
            <a:r>
              <a:rPr lang="en-US" sz="1400" dirty="0">
                <a:latin typeface="Arial"/>
                <a:cs typeface="Arial"/>
                <a:hlinkClick r:id="rId10"/>
              </a:rPr>
              <a:t>work</a:t>
            </a:r>
            <a:r>
              <a:rPr lang="en-US" sz="1400" dirty="0">
                <a:latin typeface="Arial"/>
                <a:cs typeface="Arial"/>
              </a:rPr>
              <a:t> by </a:t>
            </a:r>
            <a:r>
              <a:rPr lang="en-US" sz="1400" dirty="0">
                <a:latin typeface="Arial"/>
                <a:cs typeface="Arial"/>
                <a:hlinkClick r:id="rId11"/>
              </a:rPr>
              <a:t>Gloria Cabada-Leman,</a:t>
            </a:r>
            <a:r>
              <a:rPr lang="en-US" sz="1400" dirty="0">
                <a:latin typeface="Arial"/>
                <a:cs typeface="Arial"/>
              </a:rPr>
              <a:t> </a:t>
            </a:r>
            <a:r>
              <a:rPr lang="en-US" sz="1400" dirty="0">
                <a:latin typeface="Arial"/>
                <a:cs typeface="Arial"/>
                <a:hlinkClick r:id="rId12"/>
              </a:rPr>
              <a:t>CC BY 2.0</a:t>
            </a:r>
            <a:r>
              <a:rPr lang="en-US" sz="1400" dirty="0">
                <a:latin typeface="Arial"/>
                <a:cs typeface="Arial"/>
              </a:rPr>
              <a:t>; credit d: </a:t>
            </a:r>
            <a:r>
              <a:rPr lang="en-US" sz="1400" dirty="0">
                <a:latin typeface="Arial"/>
                <a:cs typeface="Arial"/>
                <a:hlinkClick r:id="rId13"/>
              </a:rPr>
              <a:t>work</a:t>
            </a:r>
            <a:r>
              <a:rPr lang="en-US" sz="1400" dirty="0">
                <a:latin typeface="Arial"/>
                <a:cs typeface="Arial"/>
              </a:rPr>
              <a:t> by </a:t>
            </a:r>
            <a:r>
              <a:rPr lang="en-US" sz="1400" dirty="0">
                <a:latin typeface="Arial"/>
                <a:cs typeface="Arial"/>
                <a:hlinkClick r:id="rId14"/>
              </a:rPr>
              <a:t>Marco Verch</a:t>
            </a:r>
            <a:r>
              <a:rPr lang="en-US" sz="1400" dirty="0">
                <a:latin typeface="Arial"/>
                <a:cs typeface="Arial"/>
              </a:rPr>
              <a:t>, </a:t>
            </a:r>
            <a:r>
              <a:rPr lang="en-US" sz="1400" dirty="0">
                <a:latin typeface="Arial"/>
                <a:cs typeface="Arial"/>
                <a:hlinkClick r:id="rId12"/>
              </a:rPr>
              <a:t>CC BY 2.0</a:t>
            </a:r>
            <a:r>
              <a:rPr lang="en-US" sz="1400" dirty="0">
                <a:latin typeface="Arial"/>
                <a:cs typeface="Arial"/>
              </a:rPr>
              <a:t>)</a:t>
            </a:r>
          </a:p>
        </p:txBody>
      </p:sp>
    </p:spTree>
    <p:extLst>
      <p:ext uri="{BB962C8B-B14F-4D97-AF65-F5344CB8AC3E}">
        <p14:creationId xmlns:p14="http://schemas.microsoft.com/office/powerpoint/2010/main" val="3535722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4.1d</a:t>
            </a:r>
          </a:p>
        </p:txBody>
      </p:sp>
      <p:pic>
        <p:nvPicPr>
          <p:cNvPr id="6146" name="Picture 2" descr="Two chemical reactions are shown in word, model and symbol form. In the first, 2 atoms of nickel combine with one diatomic molecule of oxygen to form two molecules of nickel (II) oxide (one nickel atom bonded to one oxygen atom). Heat is required to allow the reaction to occur. In the second, two molecules of hydrogen peroxide (hydrogen atom bonded to oxygen atom bonded to oxygen atom bonded to hydrogen atom) decompose to form one molecule of diatomic oxygen and two molecules of water (one oxygen atom bonded to two hydrogen atoms).">
            <a:extLst>
              <a:ext uri="{FF2B5EF4-FFF2-40B4-BE49-F238E27FC236}">
                <a16:creationId xmlns:a16="http://schemas.microsoft.com/office/drawing/2014/main" id="{2437961C-EFA6-D240-F30F-B526DE369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1835" y="972004"/>
            <a:ext cx="5648325"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473650" y="5253498"/>
            <a:ext cx="9501868" cy="1059822"/>
          </a:xfrm>
        </p:spPr>
        <p:txBody>
          <a:bodyPr>
            <a:noAutofit/>
          </a:bodyPr>
          <a:lstStyle/>
          <a:p>
            <a:pPr>
              <a:lnSpc>
                <a:spcPct val="100000"/>
              </a:lnSpc>
            </a:pPr>
            <a:r>
              <a:rPr lang="en-IN" sz="1600" b="1" dirty="0"/>
              <a:t>Figure 4.1d</a:t>
            </a:r>
            <a:r>
              <a:rPr lang="en-IN" sz="1600" dirty="0"/>
              <a:t> The figure illustrates the example of chemical changes undergone to form Nickel(II) Oxide and the decomposition of hydrogen peroxide. (credits: modification of </a:t>
            </a:r>
            <a:r>
              <a:rPr lang="en-IN" sz="1600" dirty="0">
                <a:hlinkClick r:id="rId4"/>
              </a:rPr>
              <a:t>oxygen</a:t>
            </a:r>
            <a:r>
              <a:rPr lang="en-IN" sz="1600" dirty="0"/>
              <a:t> by </a:t>
            </a:r>
            <a:r>
              <a:rPr lang="en-IN" sz="1600" dirty="0" err="1">
                <a:hlinkClick r:id="rId5" tooltip="User:Ulflund (page does not exist)"/>
              </a:rPr>
              <a:t>Ulflund</a:t>
            </a:r>
            <a:r>
              <a:rPr lang="en-IN" sz="1600" dirty="0"/>
              <a:t>, </a:t>
            </a:r>
            <a:r>
              <a:rPr lang="en-IN" sz="1600" dirty="0">
                <a:hlinkClick r:id="rId6"/>
              </a:rPr>
              <a:t>CC0;</a:t>
            </a:r>
            <a:r>
              <a:rPr lang="en-IN" sz="1600" dirty="0"/>
              <a:t> </a:t>
            </a:r>
            <a:r>
              <a:rPr lang="en-IN" sz="1600" dirty="0">
                <a:hlinkClick r:id="rId7"/>
              </a:rPr>
              <a:t>hydrogen peroxide</a:t>
            </a:r>
            <a:r>
              <a:rPr lang="en-IN" sz="1600" dirty="0"/>
              <a:t> by </a:t>
            </a:r>
            <a:r>
              <a:rPr lang="en-IN" sz="1600" dirty="0">
                <a:hlinkClick r:id="rId8"/>
              </a:rPr>
              <a:t>Benjah-bmm27</a:t>
            </a:r>
            <a:r>
              <a:rPr lang="en-IN" sz="1600" dirty="0"/>
              <a:t>, </a:t>
            </a:r>
            <a:r>
              <a:rPr lang="en-IN" sz="1600" dirty="0">
                <a:hlinkClick r:id="rId9"/>
              </a:rPr>
              <a:t>PD</a:t>
            </a:r>
            <a:r>
              <a:rPr lang="en-IN" sz="1600" dirty="0"/>
              <a:t>; </a:t>
            </a:r>
            <a:r>
              <a:rPr lang="en-IN" sz="1600" dirty="0">
                <a:hlinkClick r:id="rId10"/>
              </a:rPr>
              <a:t>water</a:t>
            </a:r>
            <a:r>
              <a:rPr lang="en-IN" sz="1600" dirty="0"/>
              <a:t> by </a:t>
            </a:r>
            <a:r>
              <a:rPr lang="en-IN" sz="1600" dirty="0">
                <a:hlinkClick r:id="rId10"/>
              </a:rPr>
              <a:t>Dbc334 &amp; </a:t>
            </a:r>
            <a:r>
              <a:rPr lang="en-IN" sz="1600" dirty="0" err="1">
                <a:hlinkClick r:id="rId10"/>
              </a:rPr>
              <a:t>Jynto</a:t>
            </a:r>
            <a:r>
              <a:rPr lang="en-IN" sz="1600" dirty="0"/>
              <a:t> (Water), </a:t>
            </a:r>
            <a:r>
              <a:rPr lang="en-IN" sz="1600" dirty="0">
                <a:hlinkClick r:id="rId9"/>
              </a:rPr>
              <a:t>PD.</a:t>
            </a:r>
            <a:r>
              <a:rPr lang="en-IN" sz="1600" dirty="0"/>
              <a:t> / Combined/Adapted by </a:t>
            </a:r>
            <a:r>
              <a:rPr lang="en-IN" sz="1600" dirty="0">
                <a:hlinkClick r:id="rId11"/>
              </a:rPr>
              <a:t>Revathi Mahadevan</a:t>
            </a:r>
            <a:r>
              <a:rPr lang="en-IN" sz="1600" dirty="0"/>
              <a:t>, </a:t>
            </a:r>
            <a:r>
              <a:rPr lang="en-IN" sz="1600" dirty="0">
                <a:hlinkClick r:id="rId12"/>
              </a:rPr>
              <a:t>CC BY 4.0</a:t>
            </a:r>
            <a:r>
              <a:rPr lang="en-IN" sz="1600" dirty="0"/>
              <a:t>)</a:t>
            </a:r>
            <a:endParaRPr lang="en-US" sz="1300" dirty="0"/>
          </a:p>
        </p:txBody>
      </p:sp>
    </p:spTree>
    <p:extLst>
      <p:ext uri="{BB962C8B-B14F-4D97-AF65-F5344CB8AC3E}">
        <p14:creationId xmlns:p14="http://schemas.microsoft.com/office/powerpoint/2010/main" val="2512611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4.1e</a:t>
            </a:r>
          </a:p>
        </p:txBody>
      </p:sp>
      <p:pic>
        <p:nvPicPr>
          <p:cNvPr id="7170" name="Picture 2" descr="The diamond is subdivided into four smaller diamonds. The upper diamond is colored red and is associated with fire hazards. The numbers in the fire hazard diamond range from 0 to 4. As the numbers increase, the chemical’s flash point decreases. 0 indicates a substance that will not burn, 1 indicates a substance with a flashpoint above 200 degrees Fahrenheit, 2 indicates a substance with a flashpoint above 100 degrees Fahrenheit and not exceeding 200 degrees Fahrenheit, 3 indicates a substance with a flashpoint below 100 degrees Fahrenheit, and 4 indicates a substance with a flashpoint below 73 degrees Fahrenheit. The right-hand diamond is yellow and is associated with reactivity. The reactivity numbers range from 0 to 4. 0 indicates a stable chemical, 1 indicates a chemical that is unstable if heated, 2 indicates the possibility of a violent chemical change, 3 indicates that shock and heat may detonate the chemical and 4 indicates that the chemical may detonate. The lower diamond is white and is associated with specific hazards. These contain abbreviations that describe specific hazardous characteristic of the chemical. O X indicates an oxidizer, A C I D indicates an acid, A L K indicates an alkali, C O R indicates corrosive, a W with a line through it indicates use no water, and a symbol of a dot surrounded by three triangles indicates radioactive. The leftmost diamond is blue and is associated with health hazards. The numbers in the health hazard diamond range from 0 to 4. 0 indicates a normal material, 1 indicates slightly hazardous, 2 indicates hazardous, 3 indicates extreme danger, and 4 indicates deadly.">
            <a:extLst>
              <a:ext uri="{FF2B5EF4-FFF2-40B4-BE49-F238E27FC236}">
                <a16:creationId xmlns:a16="http://schemas.microsoft.com/office/drawing/2014/main" id="{6FBD235B-7838-7276-6041-C93EDCFB7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2770" y="1371600"/>
            <a:ext cx="5906452"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551212" y="5624065"/>
            <a:ext cx="9508668" cy="602622"/>
          </a:xfrm>
        </p:spPr>
        <p:txBody>
          <a:bodyPr vert="horz" lIns="91440" tIns="45720" rIns="91440" bIns="45720" rtlCol="0" anchor="t">
            <a:noAutofit/>
          </a:bodyPr>
          <a:lstStyle/>
          <a:p>
            <a:pPr>
              <a:lnSpc>
                <a:spcPct val="100000"/>
              </a:lnSpc>
            </a:pPr>
            <a:r>
              <a:rPr lang="en-US" b="1" dirty="0">
                <a:latin typeface="Arial"/>
                <a:cs typeface="Arial"/>
              </a:rPr>
              <a:t>Figure 4.1e</a:t>
            </a:r>
            <a:r>
              <a:rPr lang="en-US" dirty="0">
                <a:latin typeface="Arial"/>
                <a:cs typeface="Arial"/>
              </a:rPr>
              <a:t> The National Fire Protection Agency (NFPA) hazard diamond summarizes the major hazards of a chemical substance. </a:t>
            </a:r>
            <a:r>
              <a:rPr lang="en-US" dirty="0">
                <a:effectLst/>
                <a:latin typeface="Arial"/>
                <a:ea typeface="Calibri" panose="020F0502020204030204" pitchFamily="34" charset="0"/>
                <a:cs typeface="Arial"/>
              </a:rPr>
              <a:t>(credit: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endParaRPr lang="en-US" dirty="0">
              <a:latin typeface="Arial"/>
              <a:cs typeface="Arial"/>
            </a:endParaRPr>
          </a:p>
        </p:txBody>
      </p:sp>
    </p:spTree>
    <p:extLst>
      <p:ext uri="{BB962C8B-B14F-4D97-AF65-F5344CB8AC3E}">
        <p14:creationId xmlns:p14="http://schemas.microsoft.com/office/powerpoint/2010/main" val="1596921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4.1f</a:t>
            </a:r>
          </a:p>
        </p:txBody>
      </p:sp>
      <p:pic>
        <p:nvPicPr>
          <p:cNvPr id="8194" name="Picture 2" descr="On this depiction of the periodic table, the metals are indicated with a yellow color and dominate the left two thirds of the periodic table. The nonmetals are colored peach and are largely confined to the upper right area of the table, with the exception of hydrogen, H, which is located in the extreme upper left of the table. The metalloids are colored purple and form a diagonal border between the metal and nonmetal areas of the table. Group 13 contains both metals and metalloids. Group 17 contains both nonmetals and metalloids. Groups 14 through 16 contain at least one representative of a metal, a metalloid, and a nonmetal. A key shows that, at room temperature, metals are solids, metalloids are liquids, and nonmetals are gases.">
            <a:extLst>
              <a:ext uri="{FF2B5EF4-FFF2-40B4-BE49-F238E27FC236}">
                <a16:creationId xmlns:a16="http://schemas.microsoft.com/office/drawing/2014/main" id="{AE44A8DA-1F6E-854E-6013-E0E44028E9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289" y="1038225"/>
            <a:ext cx="5265420"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157966" y="5248275"/>
            <a:ext cx="9923690" cy="1078872"/>
          </a:xfrm>
        </p:spPr>
        <p:txBody>
          <a:bodyPr vert="horz" lIns="91440" tIns="45720" rIns="91440" bIns="45720" rtlCol="0" anchor="t">
            <a:noAutofit/>
          </a:bodyPr>
          <a:lstStyle/>
          <a:p>
            <a:pPr>
              <a:lnSpc>
                <a:spcPct val="100000"/>
              </a:lnSpc>
            </a:pPr>
            <a:r>
              <a:rPr lang="en-US" b="1" dirty="0">
                <a:latin typeface="Arial"/>
                <a:cs typeface="Arial"/>
              </a:rPr>
              <a:t>Figure 4.1f</a:t>
            </a:r>
            <a:r>
              <a:rPr lang="en-US" dirty="0">
                <a:latin typeface="Arial"/>
                <a:cs typeface="Arial"/>
              </a:rPr>
              <a:t> The periodic table shows how elements may be grouped according to certain similar properties. Note the background </a:t>
            </a:r>
            <a:r>
              <a:rPr lang="en-US" dirty="0" err="1">
                <a:latin typeface="Arial"/>
                <a:cs typeface="Arial"/>
              </a:rPr>
              <a:t>colour</a:t>
            </a:r>
            <a:r>
              <a:rPr lang="en-US" dirty="0">
                <a:latin typeface="Arial"/>
                <a:cs typeface="Arial"/>
              </a:rPr>
              <a:t> denotes whether an element is a metal, metalloid, or nonmetal, whereas the element symbol </a:t>
            </a:r>
            <a:r>
              <a:rPr lang="en-US" dirty="0" err="1">
                <a:latin typeface="Arial"/>
                <a:cs typeface="Arial"/>
              </a:rPr>
              <a:t>colour</a:t>
            </a:r>
            <a:r>
              <a:rPr lang="en-US" dirty="0">
                <a:latin typeface="Arial"/>
                <a:cs typeface="Arial"/>
              </a:rPr>
              <a:t> indicates whether it is a solid, liquid, or gas. Review the </a:t>
            </a:r>
            <a:r>
              <a:rPr lang="en-US" dirty="0">
                <a:latin typeface="Arial"/>
                <a:cs typeface="Arial"/>
                <a:hlinkClick r:id="rId4"/>
              </a:rPr>
              <a:t>Periodic Table of the Elements in other formats</a:t>
            </a:r>
            <a:r>
              <a:rPr lang="en-US" dirty="0">
                <a:latin typeface="Arial"/>
                <a:cs typeface="Arial"/>
              </a:rPr>
              <a:t> in Appendix A. </a:t>
            </a:r>
            <a:r>
              <a:rPr lang="en-US" dirty="0">
                <a:effectLst/>
                <a:latin typeface="Arial"/>
                <a:ea typeface="Calibri" panose="020F0502020204030204" pitchFamily="34" charset="0"/>
                <a:cs typeface="Arial"/>
              </a:rPr>
              <a:t>(credit: </a:t>
            </a:r>
            <a:r>
              <a:rPr lang="en-US" i="1" u="sng" dirty="0">
                <a:solidFill>
                  <a:srgbClr val="0563C1"/>
                </a:solidFill>
                <a:effectLst/>
                <a:latin typeface="Arial"/>
                <a:ea typeface="Calibri" panose="020F0502020204030204" pitchFamily="34" charset="0"/>
                <a:cs typeface="Arial"/>
                <a:hlinkClick r:id="rId5"/>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6"/>
              </a:rPr>
              <a:t>CC BY 4.0</a:t>
            </a:r>
            <a:r>
              <a:rPr lang="en-US" dirty="0">
                <a:effectLst/>
                <a:latin typeface="Arial"/>
                <a:ea typeface="Calibri" panose="020F0502020204030204" pitchFamily="34" charset="0"/>
                <a:cs typeface="Arial"/>
              </a:rPr>
              <a:t>.)</a:t>
            </a:r>
            <a:endParaRPr lang="en-US" sz="1300" dirty="0">
              <a:latin typeface="Arial"/>
              <a:cs typeface="Arial"/>
            </a:endParaRPr>
          </a:p>
        </p:txBody>
      </p:sp>
    </p:spTree>
    <p:extLst>
      <p:ext uri="{BB962C8B-B14F-4D97-AF65-F5344CB8AC3E}">
        <p14:creationId xmlns:p14="http://schemas.microsoft.com/office/powerpoint/2010/main" val="27722352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dd613c2f-ec96-4a26-b230-097ac645d2d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3966276881B104C93581CE0E966CA06" ma:contentTypeVersion="16" ma:contentTypeDescription="Create a new document." ma:contentTypeScope="" ma:versionID="9e67d439c7d4db3b754a742f823ac3b1">
  <xsd:schema xmlns:xsd="http://www.w3.org/2001/XMLSchema" xmlns:xs="http://www.w3.org/2001/XMLSchema" xmlns:p="http://schemas.microsoft.com/office/2006/metadata/properties" xmlns:ns3="dd613c2f-ec96-4a26-b230-097ac645d2df" xmlns:ns4="36d4da47-f79c-4ed6-a65a-415e2f572cf4" targetNamespace="http://schemas.microsoft.com/office/2006/metadata/properties" ma:root="true" ma:fieldsID="2099407a7fa1b25f294a6b31c29b5c21" ns3:_="" ns4:_="">
    <xsd:import namespace="dd613c2f-ec96-4a26-b230-097ac645d2df"/>
    <xsd:import namespace="36d4da47-f79c-4ed6-a65a-415e2f572cf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MediaLengthInSeconds" minOccurs="0"/>
                <xsd:element ref="ns3:MediaServiceLocation" minOccurs="0"/>
                <xsd:element ref="ns3:MediaServiceSearchPropertie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613c2f-ec96-4a26-b230-097ac645d2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activity" ma:index="23"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6d4da47-f79c-4ed6-a65a-415e2f572cf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F1DB5A-3E7E-4431-878A-F567BD4044DD}">
  <ds:schemaRefs>
    <ds:schemaRef ds:uri="http://schemas.microsoft.com/sharepoint/v3/contenttype/forms"/>
  </ds:schemaRefs>
</ds:datastoreItem>
</file>

<file path=customXml/itemProps2.xml><?xml version="1.0" encoding="utf-8"?>
<ds:datastoreItem xmlns:ds="http://schemas.openxmlformats.org/officeDocument/2006/customXml" ds:itemID="{E997DC09-E341-4E90-9E4B-39E04F86C789}">
  <ds:schemaRefs>
    <ds:schemaRef ds:uri="http://schemas.microsoft.com/office/infopath/2007/PartnerControls"/>
    <ds:schemaRef ds:uri="http://purl.org/dc/dcmitype/"/>
    <ds:schemaRef ds:uri="http://www.w3.org/XML/1998/namespace"/>
    <ds:schemaRef ds:uri="http://schemas.microsoft.com/office/2006/metadata/properties"/>
    <ds:schemaRef ds:uri="http://schemas.openxmlformats.org/package/2006/metadata/core-properties"/>
    <ds:schemaRef ds:uri="http://schemas.microsoft.com/office/2006/documentManagement/types"/>
    <ds:schemaRef ds:uri="36d4da47-f79c-4ed6-a65a-415e2f572cf4"/>
    <ds:schemaRef ds:uri="dd613c2f-ec96-4a26-b230-097ac645d2df"/>
    <ds:schemaRef ds:uri="http://purl.org/dc/terms/"/>
    <ds:schemaRef ds:uri="http://purl.org/dc/elements/1.1/"/>
  </ds:schemaRefs>
</ds:datastoreItem>
</file>

<file path=customXml/itemProps3.xml><?xml version="1.0" encoding="utf-8"?>
<ds:datastoreItem xmlns:ds="http://schemas.openxmlformats.org/officeDocument/2006/customXml" ds:itemID="{901DDA6C-0ADB-478A-9817-9D5CE479EA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613c2f-ec96-4a26-b230-097ac645d2df"/>
    <ds:schemaRef ds:uri="36d4da47-f79c-4ed6-a65a-415e2f572c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757</TotalTime>
  <Words>2670</Words>
  <Application>Microsoft Office PowerPoint</Application>
  <PresentationFormat>Widescreen</PresentationFormat>
  <Paragraphs>192</Paragraphs>
  <Slides>34</Slides>
  <Notes>34</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Chapter 4 Matter And Its Properties</vt:lpstr>
      <vt:lpstr>Figure 4a</vt:lpstr>
      <vt:lpstr>Figure 4b</vt:lpstr>
      <vt:lpstr>Figure 4.1a</vt:lpstr>
      <vt:lpstr>Figure 4.1b</vt:lpstr>
      <vt:lpstr>Figure 4.1c</vt:lpstr>
      <vt:lpstr>Figure 4.1d</vt:lpstr>
      <vt:lpstr>Figure 4.1e</vt:lpstr>
      <vt:lpstr>Figure 4.1f</vt:lpstr>
      <vt:lpstr>Figure 4.2a</vt:lpstr>
      <vt:lpstr>Figure 4.2b</vt:lpstr>
      <vt:lpstr>Figure 4.2c</vt:lpstr>
      <vt:lpstr>Figure 4.2d</vt:lpstr>
      <vt:lpstr>Figure 4.2e</vt:lpstr>
      <vt:lpstr>Figure 4.2f</vt:lpstr>
      <vt:lpstr>Figure 4.2g</vt:lpstr>
      <vt:lpstr>Table 4.2a</vt:lpstr>
      <vt:lpstr>Figure 4.2h</vt:lpstr>
      <vt:lpstr>Figure 4.2i</vt:lpstr>
      <vt:lpstr>Figure 4.3a</vt:lpstr>
      <vt:lpstr>Figure 4.3b</vt:lpstr>
      <vt:lpstr>Figure 4.3c</vt:lpstr>
      <vt:lpstr>Figure 4.3d</vt:lpstr>
      <vt:lpstr>Figure 4.3e</vt:lpstr>
      <vt:lpstr>Figure 4.3f</vt:lpstr>
      <vt:lpstr>Figure 4.3g</vt:lpstr>
      <vt:lpstr>Figure 4.4a</vt:lpstr>
      <vt:lpstr>Figure 4.4b</vt:lpstr>
      <vt:lpstr>Figure 4.4c</vt:lpstr>
      <vt:lpstr>Table 4.4a</vt:lpstr>
      <vt:lpstr>Figure 4.4d</vt:lpstr>
      <vt:lpstr>Figure 4.4e</vt:lpstr>
      <vt:lpstr>Figure 4.4f</vt:lpstr>
      <vt:lpstr>Figure 4.4g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Revathi Mahadevan</dc:creator>
  <cp:lastModifiedBy>Samantha Sullivan Sauer</cp:lastModifiedBy>
  <cp:revision>188</cp:revision>
  <dcterms:created xsi:type="dcterms:W3CDTF">2022-10-20T03:16:15Z</dcterms:created>
  <dcterms:modified xsi:type="dcterms:W3CDTF">2023-02-25T17:31:30Z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0x01010053966276881B104C93581CE0E966CA06</vt:lpwstr>
  </property>
</Properties>
</file>