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2" r:id="rId6"/>
    <p:sldId id="285" r:id="rId7"/>
    <p:sldId id="286" r:id="rId8"/>
    <p:sldId id="284" r:id="rId9"/>
    <p:sldId id="263" r:id="rId10"/>
    <p:sldId id="264" r:id="rId11"/>
    <p:sldId id="265" r:id="rId12"/>
    <p:sldId id="268" r:id="rId13"/>
    <p:sldId id="269" r:id="rId14"/>
    <p:sldId id="266" r:id="rId15"/>
    <p:sldId id="271" r:id="rId16"/>
    <p:sldId id="272" r:id="rId17"/>
    <p:sldId id="273" r:id="rId18"/>
    <p:sldId id="274" r:id="rId19"/>
    <p:sldId id="275" r:id="rId20"/>
    <p:sldId id="276" r:id="rId21"/>
    <p:sldId id="287" r:id="rId22"/>
    <p:sldId id="288"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71609-19A2-4934-AF76-85EB52F3BC35}" v="31" dt="2023-02-20T18:45:30.958"/>
    <p1510:client id="{31C9B3BF-3198-C32F-EB5F-4226C70B3AB4}" v="241" dt="2023-02-21T14:37:49.711"/>
    <p1510:client id="{3F512213-4090-79DC-0373-0148D0DE2C9B}" v="33" dt="2023-02-21T19:34:20.724"/>
    <p1510:client id="{C7EFA31C-E39A-2445-0F7E-2C36C7057352}" v="20" dt="2023-02-21T20:12:21.725"/>
    <p1510:client id="{CCDD3DC1-DF1C-409A-86BC-C95D504B1F56}" v="13" dt="2023-02-19T22:04:03.0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4" autoAdjust="0"/>
    <p:restoredTop sz="93635" autoAdjust="0"/>
  </p:normalViewPr>
  <p:slideViewPr>
    <p:cSldViewPr snapToGrid="0">
      <p:cViewPr varScale="1">
        <p:scale>
          <a:sx n="75" d="100"/>
          <a:sy n="75" d="100"/>
        </p:scale>
        <p:origin x="77" y="168"/>
      </p:cViewPr>
      <p:guideLst/>
    </p:cSldViewPr>
  </p:slideViewPr>
  <p:outlineViewPr>
    <p:cViewPr>
      <p:scale>
        <a:sx n="33" d="100"/>
        <a:sy n="33" d="100"/>
      </p:scale>
      <p:origin x="0" y="-10229"/>
    </p:cViewPr>
  </p:outlineViewPr>
  <p:notesTextViewPr>
    <p:cViewPr>
      <p:scale>
        <a:sx n="1" d="1"/>
        <a:sy n="1" d="1"/>
      </p:scale>
      <p:origin x="0" y="0"/>
    </p:cViewPr>
  </p:notesTextViewPr>
  <p:sorterViewPr>
    <p:cViewPr>
      <p:scale>
        <a:sx n="100" d="100"/>
        <a:sy n="100" d="100"/>
      </p:scale>
      <p:origin x="0" y="-6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ccuaig@conestogac.on.ca" userId="S::urn:spo:guest#dmccuaig@conestogac.on.ca::" providerId="AD" clId="Web-{CCDD3DC1-DF1C-409A-86BC-C95D504B1F56}"/>
    <pc:docChg chg="modSld">
      <pc:chgData name="dmccuaig@conestogac.on.ca" userId="S::urn:spo:guest#dmccuaig@conestogac.on.ca::" providerId="AD" clId="Web-{CCDD3DC1-DF1C-409A-86BC-C95D504B1F56}" dt="2023-02-19T22:04:03.024" v="12"/>
      <pc:docMkLst>
        <pc:docMk/>
      </pc:docMkLst>
      <pc:sldChg chg="modSp">
        <pc:chgData name="dmccuaig@conestogac.on.ca" userId="S::urn:spo:guest#dmccuaig@conestogac.on.ca::" providerId="AD" clId="Web-{CCDD3DC1-DF1C-409A-86BC-C95D504B1F56}" dt="2023-02-19T22:01:01.457" v="3"/>
        <pc:sldMkLst>
          <pc:docMk/>
          <pc:sldMk cId="1692468738" sldId="264"/>
        </pc:sldMkLst>
        <pc:picChg chg="mod">
          <ac:chgData name="dmccuaig@conestogac.on.ca" userId="S::urn:spo:guest#dmccuaig@conestogac.on.ca::" providerId="AD" clId="Web-{CCDD3DC1-DF1C-409A-86BC-C95D504B1F56}" dt="2023-02-19T22:01:01.457" v="3"/>
          <ac:picMkLst>
            <pc:docMk/>
            <pc:sldMk cId="1692468738" sldId="264"/>
            <ac:picMk id="3" creationId="{EB6BB077-3B27-E887-920C-1E9AE8FB9852}"/>
          </ac:picMkLst>
        </pc:picChg>
      </pc:sldChg>
      <pc:sldChg chg="modSp">
        <pc:chgData name="dmccuaig@conestogac.on.ca" userId="S::urn:spo:guest#dmccuaig@conestogac.on.ca::" providerId="AD" clId="Web-{CCDD3DC1-DF1C-409A-86BC-C95D504B1F56}" dt="2023-02-19T22:01:17.582" v="5"/>
        <pc:sldMkLst>
          <pc:docMk/>
          <pc:sldMk cId="510373205" sldId="265"/>
        </pc:sldMkLst>
        <pc:picChg chg="mod">
          <ac:chgData name="dmccuaig@conestogac.on.ca" userId="S::urn:spo:guest#dmccuaig@conestogac.on.ca::" providerId="AD" clId="Web-{CCDD3DC1-DF1C-409A-86BC-C95D504B1F56}" dt="2023-02-19T22:01:17.582" v="5"/>
          <ac:picMkLst>
            <pc:docMk/>
            <pc:sldMk cId="510373205" sldId="265"/>
            <ac:picMk id="3074" creationId="{1319B09A-1C99-A30F-8F81-B21557699BB6}"/>
          </ac:picMkLst>
        </pc:picChg>
      </pc:sldChg>
      <pc:sldChg chg="modSp">
        <pc:chgData name="dmccuaig@conestogac.on.ca" userId="S::urn:spo:guest#dmccuaig@conestogac.on.ca::" providerId="AD" clId="Web-{CCDD3DC1-DF1C-409A-86BC-C95D504B1F56}" dt="2023-02-19T22:02:45.475" v="7"/>
        <pc:sldMkLst>
          <pc:docMk/>
          <pc:sldMk cId="2012808731" sldId="268"/>
        </pc:sldMkLst>
        <pc:picChg chg="mod">
          <ac:chgData name="dmccuaig@conestogac.on.ca" userId="S::urn:spo:guest#dmccuaig@conestogac.on.ca::" providerId="AD" clId="Web-{CCDD3DC1-DF1C-409A-86BC-C95D504B1F56}" dt="2023-02-19T22:02:45.475" v="7"/>
          <ac:picMkLst>
            <pc:docMk/>
            <pc:sldMk cId="2012808731" sldId="268"/>
            <ac:picMk id="4098" creationId="{74D7A99A-C3F4-EA59-AA27-E88E8C192A64}"/>
          </ac:picMkLst>
        </pc:picChg>
      </pc:sldChg>
      <pc:sldChg chg="modSp">
        <pc:chgData name="dmccuaig@conestogac.on.ca" userId="S::urn:spo:guest#dmccuaig@conestogac.on.ca::" providerId="AD" clId="Web-{CCDD3DC1-DF1C-409A-86BC-C95D504B1F56}" dt="2023-02-19T22:03:19.898" v="9"/>
        <pc:sldMkLst>
          <pc:docMk/>
          <pc:sldMk cId="321499614" sldId="269"/>
        </pc:sldMkLst>
        <pc:picChg chg="mod">
          <ac:chgData name="dmccuaig@conestogac.on.ca" userId="S::urn:spo:guest#dmccuaig@conestogac.on.ca::" providerId="AD" clId="Web-{CCDD3DC1-DF1C-409A-86BC-C95D504B1F56}" dt="2023-02-19T22:03:19.898" v="9"/>
          <ac:picMkLst>
            <pc:docMk/>
            <pc:sldMk cId="321499614" sldId="269"/>
            <ac:picMk id="5122" creationId="{859C5CD1-FE6C-09B6-B6F8-90744416F53C}"/>
          </ac:picMkLst>
        </pc:picChg>
      </pc:sldChg>
      <pc:sldChg chg="modSp">
        <pc:chgData name="dmccuaig@conestogac.on.ca" userId="S::urn:spo:guest#dmccuaig@conestogac.on.ca::" providerId="AD" clId="Web-{CCDD3DC1-DF1C-409A-86BC-C95D504B1F56}" dt="2023-02-19T22:03:34.242" v="10"/>
        <pc:sldMkLst>
          <pc:docMk/>
          <pc:sldMk cId="575036611" sldId="271"/>
        </pc:sldMkLst>
        <pc:picChg chg="mod">
          <ac:chgData name="dmccuaig@conestogac.on.ca" userId="S::urn:spo:guest#dmccuaig@conestogac.on.ca::" providerId="AD" clId="Web-{CCDD3DC1-DF1C-409A-86BC-C95D504B1F56}" dt="2023-02-19T22:03:34.242" v="10"/>
          <ac:picMkLst>
            <pc:docMk/>
            <pc:sldMk cId="575036611" sldId="271"/>
            <ac:picMk id="7170" creationId="{8D90EDC8-99D5-72D2-3F6E-3113B1E7603E}"/>
          </ac:picMkLst>
        </pc:picChg>
      </pc:sldChg>
      <pc:sldChg chg="modSp">
        <pc:chgData name="dmccuaig@conestogac.on.ca" userId="S::urn:spo:guest#dmccuaig@conestogac.on.ca::" providerId="AD" clId="Web-{CCDD3DC1-DF1C-409A-86BC-C95D504B1F56}" dt="2023-02-19T22:03:43.695" v="11"/>
        <pc:sldMkLst>
          <pc:docMk/>
          <pc:sldMk cId="1167714940" sldId="272"/>
        </pc:sldMkLst>
        <pc:picChg chg="mod">
          <ac:chgData name="dmccuaig@conestogac.on.ca" userId="S::urn:spo:guest#dmccuaig@conestogac.on.ca::" providerId="AD" clId="Web-{CCDD3DC1-DF1C-409A-86BC-C95D504B1F56}" dt="2023-02-19T22:03:43.695" v="11"/>
          <ac:picMkLst>
            <pc:docMk/>
            <pc:sldMk cId="1167714940" sldId="272"/>
            <ac:picMk id="8194" creationId="{8EB7D381-3A7D-C572-E9D3-1590A4E10A33}"/>
          </ac:picMkLst>
        </pc:picChg>
      </pc:sldChg>
      <pc:sldChg chg="modSp">
        <pc:chgData name="dmccuaig@conestogac.on.ca" userId="S::urn:spo:guest#dmccuaig@conestogac.on.ca::" providerId="AD" clId="Web-{CCDD3DC1-DF1C-409A-86BC-C95D504B1F56}" dt="2023-02-19T22:04:03.024" v="12"/>
        <pc:sldMkLst>
          <pc:docMk/>
          <pc:sldMk cId="505754771" sldId="273"/>
        </pc:sldMkLst>
        <pc:picChg chg="mod">
          <ac:chgData name="dmccuaig@conestogac.on.ca" userId="S::urn:spo:guest#dmccuaig@conestogac.on.ca::" providerId="AD" clId="Web-{CCDD3DC1-DF1C-409A-86BC-C95D504B1F56}" dt="2023-02-19T22:04:03.024" v="12"/>
          <ac:picMkLst>
            <pc:docMk/>
            <pc:sldMk cId="505754771" sldId="273"/>
            <ac:picMk id="9218" creationId="{A13C785D-EEB5-61C8-3FFF-C1C3A583809F}"/>
          </ac:picMkLst>
        </pc:picChg>
      </pc:sldChg>
      <pc:sldChg chg="modSp">
        <pc:chgData name="dmccuaig@conestogac.on.ca" userId="S::urn:spo:guest#dmccuaig@conestogac.on.ca::" providerId="AD" clId="Web-{CCDD3DC1-DF1C-409A-86BC-C95D504B1F56}" dt="2023-02-19T22:00:43.394" v="2"/>
        <pc:sldMkLst>
          <pc:docMk/>
          <pc:sldMk cId="3813546371" sldId="284"/>
        </pc:sldMkLst>
        <pc:picChg chg="mod">
          <ac:chgData name="dmccuaig@conestogac.on.ca" userId="S::urn:spo:guest#dmccuaig@conestogac.on.ca::" providerId="AD" clId="Web-{CCDD3DC1-DF1C-409A-86BC-C95D504B1F56}" dt="2023-02-19T22:00:43.394" v="2"/>
          <ac:picMkLst>
            <pc:docMk/>
            <pc:sldMk cId="3813546371" sldId="284"/>
            <ac:picMk id="3" creationId="{319F874D-A438-4716-1C26-4BDBF3719013}"/>
          </ac:picMkLst>
        </pc:picChg>
      </pc:sldChg>
    </pc:docChg>
  </pc:docChgLst>
  <pc:docChgLst>
    <pc:chgData name="Jessica Jones" userId="S::jessica.jones@georgiancollege.ca::d7fd67f7-a65d-448e-99ae-2d17d582b34b" providerId="AD" clId="Web-{31C9B3BF-3198-C32F-EB5F-4226C70B3AB4}"/>
    <pc:docChg chg="addSld delSld modSld">
      <pc:chgData name="Jessica Jones" userId="S::jessica.jones@georgiancollege.ca::d7fd67f7-a65d-448e-99ae-2d17d582b34b" providerId="AD" clId="Web-{31C9B3BF-3198-C32F-EB5F-4226C70B3AB4}" dt="2023-02-21T14:37:48.211" v="133" actId="20577"/>
      <pc:docMkLst>
        <pc:docMk/>
      </pc:docMkLst>
      <pc:sldChg chg="modSp">
        <pc:chgData name="Jessica Jones" userId="S::jessica.jones@georgiancollege.ca::d7fd67f7-a65d-448e-99ae-2d17d582b34b" providerId="AD" clId="Web-{31C9B3BF-3198-C32F-EB5F-4226C70B3AB4}" dt="2023-02-21T14:37:48.211" v="133" actId="20577"/>
        <pc:sldMkLst>
          <pc:docMk/>
          <pc:sldMk cId="587003640" sldId="288"/>
        </pc:sldMkLst>
        <pc:spChg chg="mod">
          <ac:chgData name="Jessica Jones" userId="S::jessica.jones@georgiancollege.ca::d7fd67f7-a65d-448e-99ae-2d17d582b34b" providerId="AD" clId="Web-{31C9B3BF-3198-C32F-EB5F-4226C70B3AB4}" dt="2023-02-21T14:37:48.211" v="133" actId="20577"/>
          <ac:spMkLst>
            <pc:docMk/>
            <pc:sldMk cId="587003640" sldId="288"/>
            <ac:spMk id="3" creationId="{7883175F-BC18-0F56-21E4-F4EF85EF8523}"/>
          </ac:spMkLst>
        </pc:spChg>
      </pc:sldChg>
      <pc:sldChg chg="new del">
        <pc:chgData name="Jessica Jones" userId="S::jessica.jones@georgiancollege.ca::d7fd67f7-a65d-448e-99ae-2d17d582b34b" providerId="AD" clId="Web-{31C9B3BF-3198-C32F-EB5F-4226C70B3AB4}" dt="2023-02-21T14:21:06.100" v="1"/>
        <pc:sldMkLst>
          <pc:docMk/>
          <pc:sldMk cId="3071391073" sldId="289"/>
        </pc:sldMkLst>
      </pc:sldChg>
    </pc:docChg>
  </pc:docChgLst>
  <pc:docChgLst>
    <pc:chgData name="Jessica Jones" userId="S::jessica.jones@georgiancollege.ca::d7fd67f7-a65d-448e-99ae-2d17d582b34b" providerId="AD" clId="Web-{C7EFA31C-E39A-2445-0F7E-2C36C7057352}"/>
    <pc:docChg chg="modSld">
      <pc:chgData name="Jessica Jones" userId="S::jessica.jones@georgiancollege.ca::d7fd67f7-a65d-448e-99ae-2d17d582b34b" providerId="AD" clId="Web-{C7EFA31C-E39A-2445-0F7E-2C36C7057352}" dt="2023-02-21T20:12:21.538" v="12" actId="20577"/>
      <pc:docMkLst>
        <pc:docMk/>
      </pc:docMkLst>
      <pc:sldChg chg="modSp">
        <pc:chgData name="Jessica Jones" userId="S::jessica.jones@georgiancollege.ca::d7fd67f7-a65d-448e-99ae-2d17d582b34b" providerId="AD" clId="Web-{C7EFA31C-E39A-2445-0F7E-2C36C7057352}" dt="2023-02-21T20:12:21.538" v="12" actId="20577"/>
        <pc:sldMkLst>
          <pc:docMk/>
          <pc:sldMk cId="3382596265" sldId="266"/>
        </pc:sldMkLst>
        <pc:spChg chg="mod">
          <ac:chgData name="Jessica Jones" userId="S::jessica.jones@georgiancollege.ca::d7fd67f7-a65d-448e-99ae-2d17d582b34b" providerId="AD" clId="Web-{C7EFA31C-E39A-2445-0F7E-2C36C7057352}" dt="2023-02-21T20:12:21.538" v="12" actId="20577"/>
          <ac:spMkLst>
            <pc:docMk/>
            <pc:sldMk cId="3382596265" sldId="266"/>
            <ac:spMk id="3" creationId="{B6DCF57A-2035-049E-81C9-88DA55F628AB}"/>
          </ac:spMkLst>
        </pc:spChg>
      </pc:sldChg>
      <pc:sldChg chg="modSp">
        <pc:chgData name="Jessica Jones" userId="S::jessica.jones@georgiancollege.ca::d7fd67f7-a65d-448e-99ae-2d17d582b34b" providerId="AD" clId="Web-{C7EFA31C-E39A-2445-0F7E-2C36C7057352}" dt="2023-02-21T20:11:16.442" v="9" actId="20577"/>
        <pc:sldMkLst>
          <pc:docMk/>
          <pc:sldMk cId="3813546371" sldId="284"/>
        </pc:sldMkLst>
        <pc:spChg chg="mod">
          <ac:chgData name="Jessica Jones" userId="S::jessica.jones@georgiancollege.ca::d7fd67f7-a65d-448e-99ae-2d17d582b34b" providerId="AD" clId="Web-{C7EFA31C-E39A-2445-0F7E-2C36C7057352}" dt="2023-02-21T20:11:16.442" v="9" actId="20577"/>
          <ac:spMkLst>
            <pc:docMk/>
            <pc:sldMk cId="3813546371" sldId="284"/>
            <ac:spMk id="14" creationId="{99BC38D5-BEB5-4873-AD32-2E8E14B9A313}"/>
          </ac:spMkLst>
        </pc:spChg>
      </pc:sldChg>
      <pc:sldChg chg="modSp">
        <pc:chgData name="Jessica Jones" userId="S::jessica.jones@georgiancollege.ca::d7fd67f7-a65d-448e-99ae-2d17d582b34b" providerId="AD" clId="Web-{C7EFA31C-E39A-2445-0F7E-2C36C7057352}" dt="2023-02-21T20:10:50.098" v="2" actId="20577"/>
        <pc:sldMkLst>
          <pc:docMk/>
          <pc:sldMk cId="564088070" sldId="285"/>
        </pc:sldMkLst>
        <pc:spChg chg="mod">
          <ac:chgData name="Jessica Jones" userId="S::jessica.jones@georgiancollege.ca::d7fd67f7-a65d-448e-99ae-2d17d582b34b" providerId="AD" clId="Web-{C7EFA31C-E39A-2445-0F7E-2C36C7057352}" dt="2023-02-21T20:10:50.098" v="2" actId="20577"/>
          <ac:spMkLst>
            <pc:docMk/>
            <pc:sldMk cId="564088070" sldId="285"/>
            <ac:spMk id="3" creationId="{E365872E-7FA5-40DA-332A-A0ECB211D598}"/>
          </ac:spMkLst>
        </pc:spChg>
      </pc:sldChg>
      <pc:sldChg chg="modSp">
        <pc:chgData name="Jessica Jones" userId="S::jessica.jones@georgiancollege.ca::d7fd67f7-a65d-448e-99ae-2d17d582b34b" providerId="AD" clId="Web-{C7EFA31C-E39A-2445-0F7E-2C36C7057352}" dt="2023-02-21T20:11:03.582" v="5" actId="20577"/>
        <pc:sldMkLst>
          <pc:docMk/>
          <pc:sldMk cId="29084982" sldId="286"/>
        </pc:sldMkLst>
        <pc:spChg chg="mod">
          <ac:chgData name="Jessica Jones" userId="S::jessica.jones@georgiancollege.ca::d7fd67f7-a65d-448e-99ae-2d17d582b34b" providerId="AD" clId="Web-{C7EFA31C-E39A-2445-0F7E-2C36C7057352}" dt="2023-02-21T20:11:03.582" v="5" actId="20577"/>
          <ac:spMkLst>
            <pc:docMk/>
            <pc:sldMk cId="29084982" sldId="286"/>
            <ac:spMk id="2" creationId="{31FEC0F6-6FBA-F76E-F4DA-478BDCC6157E}"/>
          </ac:spMkLst>
        </pc:spChg>
      </pc:sldChg>
    </pc:docChg>
  </pc:docChgLst>
  <pc:docChgLst>
    <pc:chgData name="Jessica Jones" userId="S::jessica.jones@georgiancollege.ca::d7fd67f7-a65d-448e-99ae-2d17d582b34b" providerId="AD" clId="Web-{D61D3FFA-D820-A4E5-0534-401F6D565BB0}"/>
    <pc:docChg chg="modSld">
      <pc:chgData name="Jessica Jones" userId="S::jessica.jones@georgiancollege.ca::d7fd67f7-a65d-448e-99ae-2d17d582b34b" providerId="AD" clId="Web-{D61D3FFA-D820-A4E5-0534-401F6D565BB0}" dt="2023-02-17T21:40:17.989" v="19" actId="1076"/>
      <pc:docMkLst>
        <pc:docMk/>
      </pc:docMkLst>
      <pc:sldChg chg="modSp">
        <pc:chgData name="Jessica Jones" userId="S::jessica.jones@georgiancollege.ca::d7fd67f7-a65d-448e-99ae-2d17d582b34b" providerId="AD" clId="Web-{D61D3FFA-D820-A4E5-0534-401F6D565BB0}" dt="2023-02-17T21:38:37.689" v="4" actId="1076"/>
        <pc:sldMkLst>
          <pc:docMk/>
          <pc:sldMk cId="321499614" sldId="269"/>
        </pc:sldMkLst>
        <pc:spChg chg="mod">
          <ac:chgData name="Jessica Jones" userId="S::jessica.jones@georgiancollege.ca::d7fd67f7-a65d-448e-99ae-2d17d582b34b" providerId="AD" clId="Web-{D61D3FFA-D820-A4E5-0534-401F6D565BB0}" dt="2023-02-17T21:38:37.689" v="4" actId="1076"/>
          <ac:spMkLst>
            <pc:docMk/>
            <pc:sldMk cId="321499614" sldId="269"/>
            <ac:spMk id="14" creationId="{99BC38D5-BEB5-4873-AD32-2E8E14B9A313}"/>
          </ac:spMkLst>
        </pc:spChg>
        <pc:picChg chg="mod">
          <ac:chgData name="Jessica Jones" userId="S::jessica.jones@georgiancollege.ca::d7fd67f7-a65d-448e-99ae-2d17d582b34b" providerId="AD" clId="Web-{D61D3FFA-D820-A4E5-0534-401F6D565BB0}" dt="2023-02-17T21:38:30.407" v="2" actId="1076"/>
          <ac:picMkLst>
            <pc:docMk/>
            <pc:sldMk cId="321499614" sldId="269"/>
            <ac:picMk id="5122" creationId="{859C5CD1-FE6C-09B6-B6F8-90744416F53C}"/>
          </ac:picMkLst>
        </pc:picChg>
      </pc:sldChg>
      <pc:sldChg chg="modSp">
        <pc:chgData name="Jessica Jones" userId="S::jessica.jones@georgiancollege.ca::d7fd67f7-a65d-448e-99ae-2d17d582b34b" providerId="AD" clId="Web-{D61D3FFA-D820-A4E5-0534-401F6D565BB0}" dt="2023-02-17T21:39:04.440" v="9" actId="1076"/>
        <pc:sldMkLst>
          <pc:docMk/>
          <pc:sldMk cId="575036611" sldId="271"/>
        </pc:sldMkLst>
        <pc:spChg chg="mod">
          <ac:chgData name="Jessica Jones" userId="S::jessica.jones@georgiancollege.ca::d7fd67f7-a65d-448e-99ae-2d17d582b34b" providerId="AD" clId="Web-{D61D3FFA-D820-A4E5-0534-401F6D565BB0}" dt="2023-02-17T21:39:04.440" v="9" actId="1076"/>
          <ac:spMkLst>
            <pc:docMk/>
            <pc:sldMk cId="575036611" sldId="271"/>
            <ac:spMk id="14" creationId="{99BC38D5-BEB5-4873-AD32-2E8E14B9A313}"/>
          </ac:spMkLst>
        </pc:spChg>
        <pc:picChg chg="mod">
          <ac:chgData name="Jessica Jones" userId="S::jessica.jones@georgiancollege.ca::d7fd67f7-a65d-448e-99ae-2d17d582b34b" providerId="AD" clId="Web-{D61D3FFA-D820-A4E5-0534-401F6D565BB0}" dt="2023-02-17T21:39:01.377" v="8" actId="1076"/>
          <ac:picMkLst>
            <pc:docMk/>
            <pc:sldMk cId="575036611" sldId="271"/>
            <ac:picMk id="7170" creationId="{8D90EDC8-99D5-72D2-3F6E-3113B1E7603E}"/>
          </ac:picMkLst>
        </pc:picChg>
      </pc:sldChg>
      <pc:sldChg chg="modSp">
        <pc:chgData name="Jessica Jones" userId="S::jessica.jones@georgiancollege.ca::d7fd67f7-a65d-448e-99ae-2d17d582b34b" providerId="AD" clId="Web-{D61D3FFA-D820-A4E5-0534-401F6D565BB0}" dt="2023-02-17T21:39:37.597" v="11" actId="14100"/>
        <pc:sldMkLst>
          <pc:docMk/>
          <pc:sldMk cId="1167714940" sldId="272"/>
        </pc:sldMkLst>
        <pc:spChg chg="mod">
          <ac:chgData name="Jessica Jones" userId="S::jessica.jones@georgiancollege.ca::d7fd67f7-a65d-448e-99ae-2d17d582b34b" providerId="AD" clId="Web-{D61D3FFA-D820-A4E5-0534-401F6D565BB0}" dt="2023-02-17T21:39:37.597" v="11" actId="14100"/>
          <ac:spMkLst>
            <pc:docMk/>
            <pc:sldMk cId="1167714940" sldId="272"/>
            <ac:spMk id="14" creationId="{99BC38D5-BEB5-4873-AD32-2E8E14B9A313}"/>
          </ac:spMkLst>
        </pc:spChg>
      </pc:sldChg>
      <pc:sldChg chg="modSp">
        <pc:chgData name="Jessica Jones" userId="S::jessica.jones@georgiancollege.ca::d7fd67f7-a65d-448e-99ae-2d17d582b34b" providerId="AD" clId="Web-{D61D3FFA-D820-A4E5-0534-401F6D565BB0}" dt="2023-02-17T21:39:46.222" v="13" actId="14100"/>
        <pc:sldMkLst>
          <pc:docMk/>
          <pc:sldMk cId="505754771" sldId="273"/>
        </pc:sldMkLst>
        <pc:spChg chg="mod">
          <ac:chgData name="Jessica Jones" userId="S::jessica.jones@georgiancollege.ca::d7fd67f7-a65d-448e-99ae-2d17d582b34b" providerId="AD" clId="Web-{D61D3FFA-D820-A4E5-0534-401F6D565BB0}" dt="2023-02-17T21:39:46.222" v="13" actId="14100"/>
          <ac:spMkLst>
            <pc:docMk/>
            <pc:sldMk cId="505754771" sldId="273"/>
            <ac:spMk id="14" creationId="{99BC38D5-BEB5-4873-AD32-2E8E14B9A313}"/>
          </ac:spMkLst>
        </pc:spChg>
      </pc:sldChg>
      <pc:sldChg chg="modSp">
        <pc:chgData name="Jessica Jones" userId="S::jessica.jones@georgiancollege.ca::d7fd67f7-a65d-448e-99ae-2d17d582b34b" providerId="AD" clId="Web-{D61D3FFA-D820-A4E5-0534-401F6D565BB0}" dt="2023-02-17T21:40:17.989" v="19" actId="1076"/>
        <pc:sldMkLst>
          <pc:docMk/>
          <pc:sldMk cId="2288012779" sldId="276"/>
        </pc:sldMkLst>
        <pc:spChg chg="mod">
          <ac:chgData name="Jessica Jones" userId="S::jessica.jones@georgiancollege.ca::d7fd67f7-a65d-448e-99ae-2d17d582b34b" providerId="AD" clId="Web-{D61D3FFA-D820-A4E5-0534-401F6D565BB0}" dt="2023-02-17T21:40:17.989" v="19" actId="1076"/>
          <ac:spMkLst>
            <pc:docMk/>
            <pc:sldMk cId="2288012779" sldId="276"/>
            <ac:spMk id="14" creationId="{99BC38D5-BEB5-4873-AD32-2E8E14B9A313}"/>
          </ac:spMkLst>
        </pc:spChg>
        <pc:picChg chg="mod">
          <ac:chgData name="Jessica Jones" userId="S::jessica.jones@georgiancollege.ca::d7fd67f7-a65d-448e-99ae-2d17d582b34b" providerId="AD" clId="Web-{D61D3FFA-D820-A4E5-0534-401F6D565BB0}" dt="2023-02-17T21:40:07.566" v="16" actId="1076"/>
          <ac:picMkLst>
            <pc:docMk/>
            <pc:sldMk cId="2288012779" sldId="276"/>
            <ac:picMk id="12290" creationId="{ACBF61D9-28EA-8171-C7F0-F4B60598EEBA}"/>
          </ac:picMkLst>
        </pc:picChg>
      </pc:sldChg>
    </pc:docChg>
  </pc:docChgLst>
  <pc:docChgLst>
    <pc:chgData name="Jessica Jones" userId="S::jessica.jones@georgiancollege.ca::d7fd67f7-a65d-448e-99ae-2d17d582b34b" providerId="AD" clId="Web-{3F512213-4090-79DC-0373-0148D0DE2C9B}"/>
    <pc:docChg chg="modSld">
      <pc:chgData name="Jessica Jones" userId="S::jessica.jones@georgiancollege.ca::d7fd67f7-a65d-448e-99ae-2d17d582b34b" providerId="AD" clId="Web-{3F512213-4090-79DC-0373-0148D0DE2C9B}" dt="2023-02-21T19:34:20.349" v="22" actId="20577"/>
      <pc:docMkLst>
        <pc:docMk/>
      </pc:docMkLst>
      <pc:sldChg chg="modSp">
        <pc:chgData name="Jessica Jones" userId="S::jessica.jones@georgiancollege.ca::d7fd67f7-a65d-448e-99ae-2d17d582b34b" providerId="AD" clId="Web-{3F512213-4090-79DC-0373-0148D0DE2C9B}" dt="2023-02-21T19:34:20.349" v="22" actId="20577"/>
        <pc:sldMkLst>
          <pc:docMk/>
          <pc:sldMk cId="3382596265" sldId="266"/>
        </pc:sldMkLst>
        <pc:spChg chg="mod">
          <ac:chgData name="Jessica Jones" userId="S::jessica.jones@georgiancollege.ca::d7fd67f7-a65d-448e-99ae-2d17d582b34b" providerId="AD" clId="Web-{3F512213-4090-79DC-0373-0148D0DE2C9B}" dt="2023-02-21T19:34:20.349" v="22" actId="20577"/>
          <ac:spMkLst>
            <pc:docMk/>
            <pc:sldMk cId="3382596265" sldId="266"/>
            <ac:spMk id="3" creationId="{B6DCF57A-2035-049E-81C9-88DA55F628AB}"/>
          </ac:spMkLst>
        </pc:spChg>
      </pc:sldChg>
      <pc:sldChg chg="modSp">
        <pc:chgData name="Jessica Jones" userId="S::jessica.jones@georgiancollege.ca::d7fd67f7-a65d-448e-99ae-2d17d582b34b" providerId="AD" clId="Web-{3F512213-4090-79DC-0373-0148D0DE2C9B}" dt="2023-02-21T19:33:17.300" v="9" actId="20577"/>
        <pc:sldMkLst>
          <pc:docMk/>
          <pc:sldMk cId="321499614" sldId="269"/>
        </pc:sldMkLst>
        <pc:spChg chg="mod">
          <ac:chgData name="Jessica Jones" userId="S::jessica.jones@georgiancollege.ca::d7fd67f7-a65d-448e-99ae-2d17d582b34b" providerId="AD" clId="Web-{3F512213-4090-79DC-0373-0148D0DE2C9B}" dt="2023-02-21T19:33:17.300" v="9" actId="20577"/>
          <ac:spMkLst>
            <pc:docMk/>
            <pc:sldMk cId="321499614" sldId="269"/>
            <ac:spMk id="14" creationId="{99BC38D5-BEB5-4873-AD32-2E8E14B9A313}"/>
          </ac:spMkLst>
        </pc:spChg>
      </pc:sldChg>
      <pc:sldChg chg="modSp">
        <pc:chgData name="Jessica Jones" userId="S::jessica.jones@georgiancollege.ca::d7fd67f7-a65d-448e-99ae-2d17d582b34b" providerId="AD" clId="Web-{3F512213-4090-79DC-0373-0148D0DE2C9B}" dt="2023-02-21T19:33:54.535" v="16" actId="20577"/>
        <pc:sldMkLst>
          <pc:docMk/>
          <pc:sldMk cId="575036611" sldId="271"/>
        </pc:sldMkLst>
        <pc:spChg chg="mod">
          <ac:chgData name="Jessica Jones" userId="S::jessica.jones@georgiancollege.ca::d7fd67f7-a65d-448e-99ae-2d17d582b34b" providerId="AD" clId="Web-{3F512213-4090-79DC-0373-0148D0DE2C9B}" dt="2023-02-21T19:33:54.535" v="16" actId="20577"/>
          <ac:spMkLst>
            <pc:docMk/>
            <pc:sldMk cId="575036611" sldId="271"/>
            <ac:spMk id="14" creationId="{99BC38D5-BEB5-4873-AD32-2E8E14B9A313}"/>
          </ac:spMkLst>
        </pc:spChg>
      </pc:sldChg>
      <pc:sldChg chg="modSp">
        <pc:chgData name="Jessica Jones" userId="S::jessica.jones@georgiancollege.ca::d7fd67f7-a65d-448e-99ae-2d17d582b34b" providerId="AD" clId="Web-{3F512213-4090-79DC-0373-0148D0DE2C9B}" dt="2023-02-21T19:33:00.065" v="7" actId="20577"/>
        <pc:sldMkLst>
          <pc:docMk/>
          <pc:sldMk cId="3813546371" sldId="284"/>
        </pc:sldMkLst>
        <pc:spChg chg="mod">
          <ac:chgData name="Jessica Jones" userId="S::jessica.jones@georgiancollege.ca::d7fd67f7-a65d-448e-99ae-2d17d582b34b" providerId="AD" clId="Web-{3F512213-4090-79DC-0373-0148D0DE2C9B}" dt="2023-02-21T19:33:00.065" v="7" actId="20577"/>
          <ac:spMkLst>
            <pc:docMk/>
            <pc:sldMk cId="3813546371" sldId="284"/>
            <ac:spMk id="14" creationId="{99BC38D5-BEB5-4873-AD32-2E8E14B9A313}"/>
          </ac:spMkLst>
        </pc:spChg>
      </pc:sldChg>
      <pc:sldChg chg="modSp">
        <pc:chgData name="Jessica Jones" userId="S::jessica.jones@georgiancollege.ca::d7fd67f7-a65d-448e-99ae-2d17d582b34b" providerId="AD" clId="Web-{3F512213-4090-79DC-0373-0148D0DE2C9B}" dt="2023-02-21T19:30:29.576" v="2" actId="20577"/>
        <pc:sldMkLst>
          <pc:docMk/>
          <pc:sldMk cId="564088070" sldId="285"/>
        </pc:sldMkLst>
        <pc:spChg chg="mod">
          <ac:chgData name="Jessica Jones" userId="S::jessica.jones@georgiancollege.ca::d7fd67f7-a65d-448e-99ae-2d17d582b34b" providerId="AD" clId="Web-{3F512213-4090-79DC-0373-0148D0DE2C9B}" dt="2023-02-21T19:30:29.576" v="2" actId="20577"/>
          <ac:spMkLst>
            <pc:docMk/>
            <pc:sldMk cId="564088070" sldId="285"/>
            <ac:spMk id="3" creationId="{E365872E-7FA5-40DA-332A-A0ECB211D598}"/>
          </ac:spMkLst>
        </pc:spChg>
      </pc:sldChg>
      <pc:sldChg chg="modSp">
        <pc:chgData name="Jessica Jones" userId="S::jessica.jones@georgiancollege.ca::d7fd67f7-a65d-448e-99ae-2d17d582b34b" providerId="AD" clId="Web-{3F512213-4090-79DC-0373-0148D0DE2C9B}" dt="2023-02-21T19:31:04.499" v="5" actId="20577"/>
        <pc:sldMkLst>
          <pc:docMk/>
          <pc:sldMk cId="29084982" sldId="286"/>
        </pc:sldMkLst>
        <pc:spChg chg="mod">
          <ac:chgData name="Jessica Jones" userId="S::jessica.jones@georgiancollege.ca::d7fd67f7-a65d-448e-99ae-2d17d582b34b" providerId="AD" clId="Web-{3F512213-4090-79DC-0373-0148D0DE2C9B}" dt="2023-02-21T19:31:04.499" v="5" actId="20577"/>
          <ac:spMkLst>
            <pc:docMk/>
            <pc:sldMk cId="29084982" sldId="286"/>
            <ac:spMk id="2" creationId="{31FEC0F6-6FBA-F76E-F4DA-478BDCC6157E}"/>
          </ac:spMkLst>
        </pc:spChg>
      </pc:sldChg>
    </pc:docChg>
  </pc:docChgLst>
  <pc:docChgLst>
    <pc:chgData name="Samantha Sullivan Sauer" userId="db6c8d62-cc93-4a4e-9e21-89806dc604a0" providerId="ADAL" clId="{07171609-19A2-4934-AF76-85EB52F3BC35}"/>
    <pc:docChg chg="undo redo custSel delSld modSld">
      <pc:chgData name="Samantha Sullivan Sauer" userId="db6c8d62-cc93-4a4e-9e21-89806dc604a0" providerId="ADAL" clId="{07171609-19A2-4934-AF76-85EB52F3BC35}" dt="2023-02-20T18:45:30.958" v="89" actId="962"/>
      <pc:docMkLst>
        <pc:docMk/>
      </pc:docMkLst>
      <pc:sldChg chg="modSp mod">
        <pc:chgData name="Samantha Sullivan Sauer" userId="db6c8d62-cc93-4a4e-9e21-89806dc604a0" providerId="ADAL" clId="{07171609-19A2-4934-AF76-85EB52F3BC35}" dt="2023-02-17T17:55:09.452" v="65" actId="6549"/>
        <pc:sldMkLst>
          <pc:docMk/>
          <pc:sldMk cId="2981079153" sldId="262"/>
        </pc:sldMkLst>
        <pc:spChg chg="mod ord">
          <ac:chgData name="Samantha Sullivan Sauer" userId="db6c8d62-cc93-4a4e-9e21-89806dc604a0" providerId="ADAL" clId="{07171609-19A2-4934-AF76-85EB52F3BC35}" dt="2023-02-17T17:55:09.452" v="65" actId="6549"/>
          <ac:spMkLst>
            <pc:docMk/>
            <pc:sldMk cId="2981079153" sldId="262"/>
            <ac:spMk id="14" creationId="{99BC38D5-BEB5-4873-AD32-2E8E14B9A313}"/>
          </ac:spMkLst>
        </pc:spChg>
      </pc:sldChg>
      <pc:sldChg chg="modSp mod">
        <pc:chgData name="Samantha Sullivan Sauer" userId="db6c8d62-cc93-4a4e-9e21-89806dc604a0" providerId="ADAL" clId="{07171609-19A2-4934-AF76-85EB52F3BC35}" dt="2023-02-14T19:49:16.668" v="6" actId="13244"/>
        <pc:sldMkLst>
          <pc:docMk/>
          <pc:sldMk cId="2153808439" sldId="263"/>
        </pc:sldMkLst>
        <pc:picChg chg="ord">
          <ac:chgData name="Samantha Sullivan Sauer" userId="db6c8d62-cc93-4a4e-9e21-89806dc604a0" providerId="ADAL" clId="{07171609-19A2-4934-AF76-85EB52F3BC35}" dt="2023-02-14T19:49:16.668" v="6" actId="13244"/>
          <ac:picMkLst>
            <pc:docMk/>
            <pc:sldMk cId="2153808439" sldId="263"/>
            <ac:picMk id="4" creationId="{202D947B-6D14-4068-A4EB-0E0FD2753924}"/>
          </ac:picMkLst>
        </pc:picChg>
      </pc:sldChg>
      <pc:sldChg chg="modSp mod">
        <pc:chgData name="Samantha Sullivan Sauer" userId="db6c8d62-cc93-4a4e-9e21-89806dc604a0" providerId="ADAL" clId="{07171609-19A2-4934-AF76-85EB52F3BC35}" dt="2023-02-14T20:57:58.502" v="57" actId="2711"/>
        <pc:sldMkLst>
          <pc:docMk/>
          <pc:sldMk cId="1692468738" sldId="264"/>
        </pc:sldMkLst>
        <pc:spChg chg="mod">
          <ac:chgData name="Samantha Sullivan Sauer" userId="db6c8d62-cc93-4a4e-9e21-89806dc604a0" providerId="ADAL" clId="{07171609-19A2-4934-AF76-85EB52F3BC35}" dt="2023-02-14T20:57:58.502" v="57" actId="2711"/>
          <ac:spMkLst>
            <pc:docMk/>
            <pc:sldMk cId="1692468738" sldId="264"/>
            <ac:spMk id="14" creationId="{99BC38D5-BEB5-4873-AD32-2E8E14B9A313}"/>
          </ac:spMkLst>
        </pc:spChg>
        <pc:picChg chg="ord">
          <ac:chgData name="Samantha Sullivan Sauer" userId="db6c8d62-cc93-4a4e-9e21-89806dc604a0" providerId="ADAL" clId="{07171609-19A2-4934-AF76-85EB52F3BC35}" dt="2023-02-14T19:49:19.003" v="7" actId="13244"/>
          <ac:picMkLst>
            <pc:docMk/>
            <pc:sldMk cId="1692468738" sldId="264"/>
            <ac:picMk id="3" creationId="{EB6BB077-3B27-E887-920C-1E9AE8FB9852}"/>
          </ac:picMkLst>
        </pc:picChg>
      </pc:sldChg>
      <pc:sldChg chg="modSp mod">
        <pc:chgData name="Samantha Sullivan Sauer" userId="db6c8d62-cc93-4a4e-9e21-89806dc604a0" providerId="ADAL" clId="{07171609-19A2-4934-AF76-85EB52F3BC35}" dt="2023-02-20T18:45:00.428" v="85" actId="962"/>
        <pc:sldMkLst>
          <pc:docMk/>
          <pc:sldMk cId="510373205" sldId="265"/>
        </pc:sldMkLst>
        <pc:spChg chg="mod">
          <ac:chgData name="Samantha Sullivan Sauer" userId="db6c8d62-cc93-4a4e-9e21-89806dc604a0" providerId="ADAL" clId="{07171609-19A2-4934-AF76-85EB52F3BC35}" dt="2023-02-14T20:57:51.140" v="56" actId="255"/>
          <ac:spMkLst>
            <pc:docMk/>
            <pc:sldMk cId="510373205" sldId="265"/>
            <ac:spMk id="14" creationId="{99BC38D5-BEB5-4873-AD32-2E8E14B9A313}"/>
          </ac:spMkLst>
        </pc:spChg>
        <pc:picChg chg="mod">
          <ac:chgData name="Samantha Sullivan Sauer" userId="db6c8d62-cc93-4a4e-9e21-89806dc604a0" providerId="ADAL" clId="{07171609-19A2-4934-AF76-85EB52F3BC35}" dt="2023-02-20T18:45:00.428" v="85" actId="962"/>
          <ac:picMkLst>
            <pc:docMk/>
            <pc:sldMk cId="510373205" sldId="265"/>
            <ac:picMk id="3074" creationId="{1319B09A-1C99-A30F-8F81-B21557699BB6}"/>
          </ac:picMkLst>
        </pc:picChg>
      </pc:sldChg>
      <pc:sldChg chg="addSp modSp mod">
        <pc:chgData name="Samantha Sullivan Sauer" userId="db6c8d62-cc93-4a4e-9e21-89806dc604a0" providerId="ADAL" clId="{07171609-19A2-4934-AF76-85EB52F3BC35}" dt="2023-02-20T18:41:10.667" v="71" actId="1076"/>
        <pc:sldMkLst>
          <pc:docMk/>
          <pc:sldMk cId="3382596265" sldId="266"/>
        </pc:sldMkLst>
        <pc:spChg chg="add mod">
          <ac:chgData name="Samantha Sullivan Sauer" userId="db6c8d62-cc93-4a4e-9e21-89806dc604a0" providerId="ADAL" clId="{07171609-19A2-4934-AF76-85EB52F3BC35}" dt="2023-02-20T18:41:10.667" v="71" actId="1076"/>
          <ac:spMkLst>
            <pc:docMk/>
            <pc:sldMk cId="3382596265" sldId="266"/>
            <ac:spMk id="3" creationId="{B6DCF57A-2035-049E-81C9-88DA55F628AB}"/>
          </ac:spMkLst>
        </pc:spChg>
      </pc:sldChg>
      <pc:sldChg chg="modSp mod">
        <pc:chgData name="Samantha Sullivan Sauer" userId="db6c8d62-cc93-4a4e-9e21-89806dc604a0" providerId="ADAL" clId="{07171609-19A2-4934-AF76-85EB52F3BC35}" dt="2023-02-20T18:45:15.716" v="87" actId="962"/>
        <pc:sldMkLst>
          <pc:docMk/>
          <pc:sldMk cId="2012808731" sldId="268"/>
        </pc:sldMkLst>
        <pc:spChg chg="mod">
          <ac:chgData name="Samantha Sullivan Sauer" userId="db6c8d62-cc93-4a4e-9e21-89806dc604a0" providerId="ADAL" clId="{07171609-19A2-4934-AF76-85EB52F3BC35}" dt="2023-02-14T20:58:16.001" v="60" actId="255"/>
          <ac:spMkLst>
            <pc:docMk/>
            <pc:sldMk cId="2012808731" sldId="268"/>
            <ac:spMk id="14" creationId="{99BC38D5-BEB5-4873-AD32-2E8E14B9A313}"/>
          </ac:spMkLst>
        </pc:spChg>
        <pc:picChg chg="mod">
          <ac:chgData name="Samantha Sullivan Sauer" userId="db6c8d62-cc93-4a4e-9e21-89806dc604a0" providerId="ADAL" clId="{07171609-19A2-4934-AF76-85EB52F3BC35}" dt="2023-02-20T18:45:15.716" v="87" actId="962"/>
          <ac:picMkLst>
            <pc:docMk/>
            <pc:sldMk cId="2012808731" sldId="268"/>
            <ac:picMk id="4098" creationId="{74D7A99A-C3F4-EA59-AA27-E88E8C192A64}"/>
          </ac:picMkLst>
        </pc:picChg>
      </pc:sldChg>
      <pc:sldChg chg="modSp">
        <pc:chgData name="Samantha Sullivan Sauer" userId="db6c8d62-cc93-4a4e-9e21-89806dc604a0" providerId="ADAL" clId="{07171609-19A2-4934-AF76-85EB52F3BC35}" dt="2023-02-20T18:45:30.958" v="89" actId="962"/>
        <pc:sldMkLst>
          <pc:docMk/>
          <pc:sldMk cId="321499614" sldId="269"/>
        </pc:sldMkLst>
        <pc:picChg chg="mod">
          <ac:chgData name="Samantha Sullivan Sauer" userId="db6c8d62-cc93-4a4e-9e21-89806dc604a0" providerId="ADAL" clId="{07171609-19A2-4934-AF76-85EB52F3BC35}" dt="2023-02-20T18:45:30.958" v="89" actId="962"/>
          <ac:picMkLst>
            <pc:docMk/>
            <pc:sldMk cId="321499614" sldId="269"/>
            <ac:picMk id="5122" creationId="{859C5CD1-FE6C-09B6-B6F8-90744416F53C}"/>
          </ac:picMkLst>
        </pc:picChg>
      </pc:sldChg>
      <pc:sldChg chg="del">
        <pc:chgData name="Samantha Sullivan Sauer" userId="db6c8d62-cc93-4a4e-9e21-89806dc604a0" providerId="ADAL" clId="{07171609-19A2-4934-AF76-85EB52F3BC35}" dt="2023-02-14T18:53:02.339" v="0" actId="47"/>
        <pc:sldMkLst>
          <pc:docMk/>
          <pc:sldMk cId="2969550190" sldId="270"/>
        </pc:sldMkLst>
      </pc:sldChg>
      <pc:sldChg chg="modSp mod">
        <pc:chgData name="Samantha Sullivan Sauer" userId="db6c8d62-cc93-4a4e-9e21-89806dc604a0" providerId="ADAL" clId="{07171609-19A2-4934-AF76-85EB52F3BC35}" dt="2023-02-14T20:53:41.718" v="26"/>
        <pc:sldMkLst>
          <pc:docMk/>
          <pc:sldMk cId="575036611" sldId="271"/>
        </pc:sldMkLst>
        <pc:spChg chg="mod">
          <ac:chgData name="Samantha Sullivan Sauer" userId="db6c8d62-cc93-4a4e-9e21-89806dc604a0" providerId="ADAL" clId="{07171609-19A2-4934-AF76-85EB52F3BC35}" dt="2023-02-14T20:53:41.718" v="26"/>
          <ac:spMkLst>
            <pc:docMk/>
            <pc:sldMk cId="575036611" sldId="271"/>
            <ac:spMk id="14" creationId="{99BC38D5-BEB5-4873-AD32-2E8E14B9A313}"/>
          </ac:spMkLst>
        </pc:spChg>
        <pc:picChg chg="mod">
          <ac:chgData name="Samantha Sullivan Sauer" userId="db6c8d62-cc93-4a4e-9e21-89806dc604a0" providerId="ADAL" clId="{07171609-19A2-4934-AF76-85EB52F3BC35}" dt="2023-02-14T19:49:33.042" v="11" actId="13244"/>
          <ac:picMkLst>
            <pc:docMk/>
            <pc:sldMk cId="575036611" sldId="271"/>
            <ac:picMk id="7170" creationId="{8D90EDC8-99D5-72D2-3F6E-3113B1E7603E}"/>
          </ac:picMkLst>
        </pc:picChg>
      </pc:sldChg>
      <pc:sldChg chg="modSp mod">
        <pc:chgData name="Samantha Sullivan Sauer" userId="db6c8d62-cc93-4a4e-9e21-89806dc604a0" providerId="ADAL" clId="{07171609-19A2-4934-AF76-85EB52F3BC35}" dt="2023-02-14T20:53:58.451" v="28"/>
        <pc:sldMkLst>
          <pc:docMk/>
          <pc:sldMk cId="1167714940" sldId="272"/>
        </pc:sldMkLst>
        <pc:spChg chg="mod">
          <ac:chgData name="Samantha Sullivan Sauer" userId="db6c8d62-cc93-4a4e-9e21-89806dc604a0" providerId="ADAL" clId="{07171609-19A2-4934-AF76-85EB52F3BC35}" dt="2023-02-14T20:53:58.451" v="28"/>
          <ac:spMkLst>
            <pc:docMk/>
            <pc:sldMk cId="1167714940" sldId="272"/>
            <ac:spMk id="14" creationId="{99BC38D5-BEB5-4873-AD32-2E8E14B9A313}"/>
          </ac:spMkLst>
        </pc:spChg>
        <pc:picChg chg="mod">
          <ac:chgData name="Samantha Sullivan Sauer" userId="db6c8d62-cc93-4a4e-9e21-89806dc604a0" providerId="ADAL" clId="{07171609-19A2-4934-AF76-85EB52F3BC35}" dt="2023-02-14T19:49:35.967" v="12" actId="13244"/>
          <ac:picMkLst>
            <pc:docMk/>
            <pc:sldMk cId="1167714940" sldId="272"/>
            <ac:picMk id="8194" creationId="{8EB7D381-3A7D-C572-E9D3-1590A4E10A33}"/>
          </ac:picMkLst>
        </pc:picChg>
      </pc:sldChg>
      <pc:sldChg chg="modSp mod">
        <pc:chgData name="Samantha Sullivan Sauer" userId="db6c8d62-cc93-4a4e-9e21-89806dc604a0" providerId="ADAL" clId="{07171609-19A2-4934-AF76-85EB52F3BC35}" dt="2023-02-14T20:54:08.583" v="32"/>
        <pc:sldMkLst>
          <pc:docMk/>
          <pc:sldMk cId="505754771" sldId="273"/>
        </pc:sldMkLst>
        <pc:spChg chg="mod">
          <ac:chgData name="Samantha Sullivan Sauer" userId="db6c8d62-cc93-4a4e-9e21-89806dc604a0" providerId="ADAL" clId="{07171609-19A2-4934-AF76-85EB52F3BC35}" dt="2023-02-14T20:54:08.583" v="32"/>
          <ac:spMkLst>
            <pc:docMk/>
            <pc:sldMk cId="505754771" sldId="273"/>
            <ac:spMk id="14" creationId="{99BC38D5-BEB5-4873-AD32-2E8E14B9A313}"/>
          </ac:spMkLst>
        </pc:spChg>
        <pc:picChg chg="mod">
          <ac:chgData name="Samantha Sullivan Sauer" userId="db6c8d62-cc93-4a4e-9e21-89806dc604a0" providerId="ADAL" clId="{07171609-19A2-4934-AF76-85EB52F3BC35}" dt="2023-02-14T19:49:38.162" v="13" actId="13244"/>
          <ac:picMkLst>
            <pc:docMk/>
            <pc:sldMk cId="505754771" sldId="273"/>
            <ac:picMk id="9218" creationId="{A13C785D-EEB5-61C8-3FFF-C1C3A583809F}"/>
          </ac:picMkLst>
        </pc:picChg>
      </pc:sldChg>
      <pc:sldChg chg="modSp mod">
        <pc:chgData name="Samantha Sullivan Sauer" userId="db6c8d62-cc93-4a4e-9e21-89806dc604a0" providerId="ADAL" clId="{07171609-19A2-4934-AF76-85EB52F3BC35}" dt="2023-02-14T20:54:14.786" v="34"/>
        <pc:sldMkLst>
          <pc:docMk/>
          <pc:sldMk cId="2533733564" sldId="274"/>
        </pc:sldMkLst>
        <pc:spChg chg="mod">
          <ac:chgData name="Samantha Sullivan Sauer" userId="db6c8d62-cc93-4a4e-9e21-89806dc604a0" providerId="ADAL" clId="{07171609-19A2-4934-AF76-85EB52F3BC35}" dt="2023-02-14T20:54:14.786" v="34"/>
          <ac:spMkLst>
            <pc:docMk/>
            <pc:sldMk cId="2533733564" sldId="274"/>
            <ac:spMk id="14" creationId="{99BC38D5-BEB5-4873-AD32-2E8E14B9A313}"/>
          </ac:spMkLst>
        </pc:spChg>
        <pc:picChg chg="mod">
          <ac:chgData name="Samantha Sullivan Sauer" userId="db6c8d62-cc93-4a4e-9e21-89806dc604a0" providerId="ADAL" clId="{07171609-19A2-4934-AF76-85EB52F3BC35}" dt="2023-02-14T19:49:44.991" v="14" actId="13244"/>
          <ac:picMkLst>
            <pc:docMk/>
            <pc:sldMk cId="2533733564" sldId="274"/>
            <ac:picMk id="10242" creationId="{E164C02C-B28A-82A3-331C-712C7B27D5C5}"/>
          </ac:picMkLst>
        </pc:picChg>
      </pc:sldChg>
      <pc:sldChg chg="modSp mod">
        <pc:chgData name="Samantha Sullivan Sauer" userId="db6c8d62-cc93-4a4e-9e21-89806dc604a0" providerId="ADAL" clId="{07171609-19A2-4934-AF76-85EB52F3BC35}" dt="2023-02-14T20:54:23.642" v="39"/>
        <pc:sldMkLst>
          <pc:docMk/>
          <pc:sldMk cId="3239372126" sldId="275"/>
        </pc:sldMkLst>
        <pc:spChg chg="mod">
          <ac:chgData name="Samantha Sullivan Sauer" userId="db6c8d62-cc93-4a4e-9e21-89806dc604a0" providerId="ADAL" clId="{07171609-19A2-4934-AF76-85EB52F3BC35}" dt="2023-02-14T20:54:23.642" v="39"/>
          <ac:spMkLst>
            <pc:docMk/>
            <pc:sldMk cId="3239372126" sldId="275"/>
            <ac:spMk id="14" creationId="{99BC38D5-BEB5-4873-AD32-2E8E14B9A313}"/>
          </ac:spMkLst>
        </pc:spChg>
        <pc:picChg chg="mod">
          <ac:chgData name="Samantha Sullivan Sauer" userId="db6c8d62-cc93-4a4e-9e21-89806dc604a0" providerId="ADAL" clId="{07171609-19A2-4934-AF76-85EB52F3BC35}" dt="2023-02-14T19:49:48.321" v="15" actId="13244"/>
          <ac:picMkLst>
            <pc:docMk/>
            <pc:sldMk cId="3239372126" sldId="275"/>
            <ac:picMk id="11266" creationId="{336A9D82-4627-BC33-C529-DBD8F2C3D165}"/>
          </ac:picMkLst>
        </pc:picChg>
      </pc:sldChg>
      <pc:sldChg chg="modSp mod">
        <pc:chgData name="Samantha Sullivan Sauer" userId="db6c8d62-cc93-4a4e-9e21-89806dc604a0" providerId="ADAL" clId="{07171609-19A2-4934-AF76-85EB52F3BC35}" dt="2023-02-14T20:54:28.254" v="41"/>
        <pc:sldMkLst>
          <pc:docMk/>
          <pc:sldMk cId="2288012779" sldId="276"/>
        </pc:sldMkLst>
        <pc:spChg chg="mod">
          <ac:chgData name="Samantha Sullivan Sauer" userId="db6c8d62-cc93-4a4e-9e21-89806dc604a0" providerId="ADAL" clId="{07171609-19A2-4934-AF76-85EB52F3BC35}" dt="2023-02-14T20:54:28.254" v="41"/>
          <ac:spMkLst>
            <pc:docMk/>
            <pc:sldMk cId="2288012779" sldId="276"/>
            <ac:spMk id="14" creationId="{99BC38D5-BEB5-4873-AD32-2E8E14B9A313}"/>
          </ac:spMkLst>
        </pc:spChg>
        <pc:picChg chg="mod">
          <ac:chgData name="Samantha Sullivan Sauer" userId="db6c8d62-cc93-4a4e-9e21-89806dc604a0" providerId="ADAL" clId="{07171609-19A2-4934-AF76-85EB52F3BC35}" dt="2023-02-14T19:49:50.572" v="16" actId="13244"/>
          <ac:picMkLst>
            <pc:docMk/>
            <pc:sldMk cId="2288012779" sldId="276"/>
            <ac:picMk id="12290" creationId="{ACBF61D9-28EA-8171-C7F0-F4B60598EEBA}"/>
          </ac:picMkLst>
        </pc:picChg>
      </pc:sldChg>
      <pc:sldChg chg="modSp mod">
        <pc:chgData name="Samantha Sullivan Sauer" userId="db6c8d62-cc93-4a4e-9e21-89806dc604a0" providerId="ADAL" clId="{07171609-19A2-4934-AF76-85EB52F3BC35}" dt="2023-02-14T20:55:02.229" v="48" actId="403"/>
        <pc:sldMkLst>
          <pc:docMk/>
          <pc:sldMk cId="3409801672" sldId="278"/>
        </pc:sldMkLst>
        <pc:spChg chg="mod">
          <ac:chgData name="Samantha Sullivan Sauer" userId="db6c8d62-cc93-4a4e-9e21-89806dc604a0" providerId="ADAL" clId="{07171609-19A2-4934-AF76-85EB52F3BC35}" dt="2023-02-14T18:54:10.098" v="4" actId="6549"/>
          <ac:spMkLst>
            <pc:docMk/>
            <pc:sldMk cId="3409801672" sldId="278"/>
            <ac:spMk id="6" creationId="{3D4B6269-8C84-A127-2A6C-61ED4A0BA824}"/>
          </ac:spMkLst>
        </pc:spChg>
        <pc:spChg chg="mod">
          <ac:chgData name="Samantha Sullivan Sauer" userId="db6c8d62-cc93-4a4e-9e21-89806dc604a0" providerId="ADAL" clId="{07171609-19A2-4934-AF76-85EB52F3BC35}" dt="2023-02-14T20:55:02.229" v="48" actId="403"/>
          <ac:spMkLst>
            <pc:docMk/>
            <pc:sldMk cId="3409801672" sldId="278"/>
            <ac:spMk id="14" creationId="{99BC38D5-BEB5-4873-AD32-2E8E14B9A313}"/>
          </ac:spMkLst>
        </pc:spChg>
        <pc:picChg chg="mod">
          <ac:chgData name="Samantha Sullivan Sauer" userId="db6c8d62-cc93-4a4e-9e21-89806dc604a0" providerId="ADAL" clId="{07171609-19A2-4934-AF76-85EB52F3BC35}" dt="2023-02-14T19:49:55.578" v="17" actId="13244"/>
          <ac:picMkLst>
            <pc:docMk/>
            <pc:sldMk cId="3409801672" sldId="278"/>
            <ac:picMk id="15362" creationId="{D69EAD23-8612-A84B-A116-F042EDF6FBB0}"/>
          </ac:picMkLst>
        </pc:picChg>
      </pc:sldChg>
      <pc:sldChg chg="modSp mod">
        <pc:chgData name="Samantha Sullivan Sauer" userId="db6c8d62-cc93-4a4e-9e21-89806dc604a0" providerId="ADAL" clId="{07171609-19A2-4934-AF76-85EB52F3BC35}" dt="2023-02-20T18:44:15.202" v="83" actId="962"/>
        <pc:sldMkLst>
          <pc:docMk/>
          <pc:sldMk cId="3813546371" sldId="284"/>
        </pc:sldMkLst>
        <pc:spChg chg="mod">
          <ac:chgData name="Samantha Sullivan Sauer" userId="db6c8d62-cc93-4a4e-9e21-89806dc604a0" providerId="ADAL" clId="{07171609-19A2-4934-AF76-85EB52F3BC35}" dt="2023-02-14T20:53:16.440" v="24" actId="27636"/>
          <ac:spMkLst>
            <pc:docMk/>
            <pc:sldMk cId="3813546371" sldId="284"/>
            <ac:spMk id="14" creationId="{99BC38D5-BEB5-4873-AD32-2E8E14B9A313}"/>
          </ac:spMkLst>
        </pc:spChg>
        <pc:picChg chg="mod">
          <ac:chgData name="Samantha Sullivan Sauer" userId="db6c8d62-cc93-4a4e-9e21-89806dc604a0" providerId="ADAL" clId="{07171609-19A2-4934-AF76-85EB52F3BC35}" dt="2023-02-20T18:44:15.202" v="83" actId="962"/>
          <ac:picMkLst>
            <pc:docMk/>
            <pc:sldMk cId="3813546371" sldId="284"/>
            <ac:picMk id="3" creationId="{319F874D-A438-4716-1C26-4BDBF3719013}"/>
          </ac:picMkLst>
        </pc:picChg>
      </pc:sldChg>
      <pc:sldChg chg="addSp modSp mod">
        <pc:chgData name="Samantha Sullivan Sauer" userId="db6c8d62-cc93-4a4e-9e21-89806dc604a0" providerId="ADAL" clId="{07171609-19A2-4934-AF76-85EB52F3BC35}" dt="2023-02-20T18:30:01.550" v="67" actId="1076"/>
        <pc:sldMkLst>
          <pc:docMk/>
          <pc:sldMk cId="564088070" sldId="285"/>
        </pc:sldMkLst>
        <pc:spChg chg="add mod">
          <ac:chgData name="Samantha Sullivan Sauer" userId="db6c8d62-cc93-4a4e-9e21-89806dc604a0" providerId="ADAL" clId="{07171609-19A2-4934-AF76-85EB52F3BC35}" dt="2023-02-20T18:30:01.550" v="67" actId="1076"/>
          <ac:spMkLst>
            <pc:docMk/>
            <pc:sldMk cId="564088070" sldId="285"/>
            <ac:spMk id="3" creationId="{E365872E-7FA5-40DA-332A-A0ECB211D598}"/>
          </ac:spMkLst>
        </pc:spChg>
      </pc:sldChg>
      <pc:sldChg chg="addSp modSp mod">
        <pc:chgData name="Samantha Sullivan Sauer" userId="db6c8d62-cc93-4a4e-9e21-89806dc604a0" providerId="ADAL" clId="{07171609-19A2-4934-AF76-85EB52F3BC35}" dt="2023-02-20T18:40:11.191" v="69" actId="1076"/>
        <pc:sldMkLst>
          <pc:docMk/>
          <pc:sldMk cId="29084982" sldId="286"/>
        </pc:sldMkLst>
        <pc:spChg chg="add mod">
          <ac:chgData name="Samantha Sullivan Sauer" userId="db6c8d62-cc93-4a4e-9e21-89806dc604a0" providerId="ADAL" clId="{07171609-19A2-4934-AF76-85EB52F3BC35}" dt="2023-02-20T18:40:11.191" v="69" actId="1076"/>
          <ac:spMkLst>
            <pc:docMk/>
            <pc:sldMk cId="29084982" sldId="286"/>
            <ac:spMk id="2" creationId="{31FEC0F6-6FBA-F76E-F4DA-478BDCC6157E}"/>
          </ac:spMkLst>
        </pc:spChg>
      </pc:sldChg>
      <pc:sldChg chg="addSp modSp mod">
        <pc:chgData name="Samantha Sullivan Sauer" userId="db6c8d62-cc93-4a4e-9e21-89806dc604a0" providerId="ADAL" clId="{07171609-19A2-4934-AF76-85EB52F3BC35}" dt="2023-02-20T18:42:30.360" v="79" actId="1076"/>
        <pc:sldMkLst>
          <pc:docMk/>
          <pc:sldMk cId="3676202128" sldId="287"/>
        </pc:sldMkLst>
        <pc:spChg chg="add mod">
          <ac:chgData name="Samantha Sullivan Sauer" userId="db6c8d62-cc93-4a4e-9e21-89806dc604a0" providerId="ADAL" clId="{07171609-19A2-4934-AF76-85EB52F3BC35}" dt="2023-02-20T18:42:30.360" v="79" actId="1076"/>
          <ac:spMkLst>
            <pc:docMk/>
            <pc:sldMk cId="3676202128" sldId="287"/>
            <ac:spMk id="2" creationId="{FB141A83-EF83-FC61-FC5C-A5AFB096554B}"/>
          </ac:spMkLst>
        </pc:spChg>
        <pc:graphicFrameChg chg="modGraphic">
          <ac:chgData name="Samantha Sullivan Sauer" userId="db6c8d62-cc93-4a4e-9e21-89806dc604a0" providerId="ADAL" clId="{07171609-19A2-4934-AF76-85EB52F3BC35}" dt="2023-02-20T18:42:26.086" v="77" actId="20577"/>
          <ac:graphicFrameMkLst>
            <pc:docMk/>
            <pc:sldMk cId="3676202128" sldId="287"/>
            <ac:graphicFrameMk id="6" creationId="{58C278F2-B66C-2B9D-179B-5791AC967322}"/>
          </ac:graphicFrameMkLst>
        </pc:graphicFrameChg>
      </pc:sldChg>
      <pc:sldChg chg="addSp modSp mod">
        <pc:chgData name="Samantha Sullivan Sauer" userId="db6c8d62-cc93-4a4e-9e21-89806dc604a0" providerId="ADAL" clId="{07171609-19A2-4934-AF76-85EB52F3BC35}" dt="2023-02-20T18:42:59.326" v="81" actId="1076"/>
        <pc:sldMkLst>
          <pc:docMk/>
          <pc:sldMk cId="587003640" sldId="288"/>
        </pc:sldMkLst>
        <pc:spChg chg="add mod">
          <ac:chgData name="Samantha Sullivan Sauer" userId="db6c8d62-cc93-4a4e-9e21-89806dc604a0" providerId="ADAL" clId="{07171609-19A2-4934-AF76-85EB52F3BC35}" dt="2023-02-20T18:42:59.326" v="81" actId="1076"/>
          <ac:spMkLst>
            <pc:docMk/>
            <pc:sldMk cId="587003640" sldId="288"/>
            <ac:spMk id="3" creationId="{7883175F-BC18-0F56-21E4-F4EF85EF85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21-02-2023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3392433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11</a:t>
            </a:fld>
            <a:endParaRPr lang="en-IN"/>
          </a:p>
        </p:txBody>
      </p:sp>
    </p:spTree>
    <p:extLst>
      <p:ext uri="{BB962C8B-B14F-4D97-AF65-F5344CB8AC3E}">
        <p14:creationId xmlns:p14="http://schemas.microsoft.com/office/powerpoint/2010/main" val="2420294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12</a:t>
            </a:fld>
            <a:endParaRPr lang="en-IN"/>
          </a:p>
        </p:txBody>
      </p:sp>
    </p:spTree>
    <p:extLst>
      <p:ext uri="{BB962C8B-B14F-4D97-AF65-F5344CB8AC3E}">
        <p14:creationId xmlns:p14="http://schemas.microsoft.com/office/powerpoint/2010/main" val="266608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13</a:t>
            </a:fld>
            <a:endParaRPr lang="en-IN"/>
          </a:p>
        </p:txBody>
      </p:sp>
    </p:spTree>
    <p:extLst>
      <p:ext uri="{BB962C8B-B14F-4D97-AF65-F5344CB8AC3E}">
        <p14:creationId xmlns:p14="http://schemas.microsoft.com/office/powerpoint/2010/main" val="170981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14</a:t>
            </a:fld>
            <a:endParaRPr lang="en-IN"/>
          </a:p>
        </p:txBody>
      </p:sp>
    </p:spTree>
    <p:extLst>
      <p:ext uri="{BB962C8B-B14F-4D97-AF65-F5344CB8AC3E}">
        <p14:creationId xmlns:p14="http://schemas.microsoft.com/office/powerpoint/2010/main" val="426741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15</a:t>
            </a:fld>
            <a:endParaRPr lang="en-IN"/>
          </a:p>
        </p:txBody>
      </p:sp>
    </p:spTree>
    <p:extLst>
      <p:ext uri="{BB962C8B-B14F-4D97-AF65-F5344CB8AC3E}">
        <p14:creationId xmlns:p14="http://schemas.microsoft.com/office/powerpoint/2010/main" val="1414028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16</a:t>
            </a:fld>
            <a:endParaRPr lang="en-IN"/>
          </a:p>
        </p:txBody>
      </p:sp>
    </p:spTree>
    <p:extLst>
      <p:ext uri="{BB962C8B-B14F-4D97-AF65-F5344CB8AC3E}">
        <p14:creationId xmlns:p14="http://schemas.microsoft.com/office/powerpoint/2010/main" val="3959154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18</a:t>
            </a:fld>
            <a:endParaRPr lang="en-IN"/>
          </a:p>
        </p:txBody>
      </p:sp>
    </p:spTree>
    <p:extLst>
      <p:ext uri="{BB962C8B-B14F-4D97-AF65-F5344CB8AC3E}">
        <p14:creationId xmlns:p14="http://schemas.microsoft.com/office/powerpoint/2010/main" val="157706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19</a:t>
            </a:fld>
            <a:endParaRPr lang="en-IN"/>
          </a:p>
        </p:txBody>
      </p:sp>
    </p:spTree>
    <p:extLst>
      <p:ext uri="{BB962C8B-B14F-4D97-AF65-F5344CB8AC3E}">
        <p14:creationId xmlns:p14="http://schemas.microsoft.com/office/powerpoint/2010/main" val="2755990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20</a:t>
            </a:fld>
            <a:endParaRPr lang="en-IN"/>
          </a:p>
        </p:txBody>
      </p:sp>
    </p:spTree>
    <p:extLst>
      <p:ext uri="{BB962C8B-B14F-4D97-AF65-F5344CB8AC3E}">
        <p14:creationId xmlns:p14="http://schemas.microsoft.com/office/powerpoint/2010/main" val="155009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340611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1602116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601727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128137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174990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1096865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2704277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dirty="0"/>
              <a:t>Chapter Name</a:t>
            </a:r>
            <a:endParaRPr lang="en-IN" dirty="0"/>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Slides to accompany Enhanced Chemistry by Adrienne Richards, Samantha Sullivan Sauer, J.R. van Haarlem, Gregory Anderson, David Wegman, </a:t>
            </a:r>
            <a:r>
              <a:rPr lang="en-US" dirty="0" err="1"/>
              <a:t>cfahey</a:t>
            </a:r>
            <a:r>
              <a:rPr lang="en-US" dirty="0"/>
              <a:t>, and Jackie MacDonald</a:t>
            </a:r>
          </a:p>
          <a:p>
            <a:r>
              <a:rPr lang="en-US" dirty="0"/>
              <a:t>Slide design and template by Revathi Mahadevan</a:t>
            </a:r>
          </a:p>
          <a:p>
            <a:r>
              <a:rPr lang="en-US" dirty="0"/>
              <a:t>Funded by VLS </a:t>
            </a:r>
            <a:r>
              <a:rPr lang="en-US" dirty="0" err="1"/>
              <a:t>ecampus</a:t>
            </a:r>
            <a:r>
              <a:rPr lang="en-US" dirty="0"/>
              <a:t> Ontario</a:t>
            </a:r>
          </a:p>
          <a:p>
            <a:r>
              <a:rPr lang="en-US" dirty="0"/>
              <a:t>Licensed under CC-BY 4.0, Except while otherwise noted</a:t>
            </a:r>
            <a:endParaRPr lang="en-IN" dirty="0"/>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hlinkClick r:id="rId14"/>
              </a:rPr>
              <a:t>Enhanced Introductory College Chemistry</a:t>
            </a:r>
            <a:r>
              <a:rPr lang="en-US" sz="1100" dirty="0"/>
              <a:t>, </a:t>
            </a:r>
            <a:r>
              <a:rPr lang="en-US" sz="1100" dirty="0">
                <a:hlinkClick r:id="rId15"/>
              </a:rPr>
              <a:t>CC BY 4.0</a:t>
            </a:r>
            <a:r>
              <a:rPr lang="en-US" sz="1100" dirty="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ecampusontario.pressbooks.pub/enhancedchemistry/" TargetMode="External"/><Relationship Id="rId5" Type="http://schemas.openxmlformats.org/officeDocument/2006/relationships/hyperlink" Target="https://creativecommons.org/licenses/by/4.0/" TargetMode="External"/><Relationship Id="rId4" Type="http://schemas.openxmlformats.org/officeDocument/2006/relationships/hyperlink" Target="https://openstax.org/details/books/chemistry-2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hyperlink" Target="https://ecampusontario.pressbooks.pub/enhancedchemist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creativecommons.org/licenses/by-nc-nd/4.0/" TargetMode="External"/><Relationship Id="rId5" Type="http://schemas.openxmlformats.org/officeDocument/2006/relationships/hyperlink" Target="https://www.compoundchem.com/" TargetMode="External"/><Relationship Id="rId4" Type="http://schemas.openxmlformats.org/officeDocument/2006/relationships/hyperlink" Target="https://www.compoundchem.com/2018/03/07/12-women-chemistr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International_Prototype_of_the_Kilogram_(IPK)_maintained_by_the_General_Conference_on_Weights_and_Measures_(GCPM)_and_the_International_Committee_for_Weights_and_Measures_(CIPM).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ecampusontario.pressbooks.pub/enhancedchemist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ecampusontario.pressbooks.pub/enhancedchemist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ecampusontario.pressbooks.pub/enhancedchemist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fontScale="90000"/>
          </a:bodyPr>
          <a:lstStyle/>
          <a:p>
            <a:pPr algn="l"/>
            <a:r>
              <a:rPr lang="en-IN" sz="5400" spc="300" dirty="0">
                <a:solidFill>
                  <a:srgbClr val="354849"/>
                </a:solidFill>
              </a:rPr>
              <a:t>Chapter 2</a:t>
            </a:r>
            <a:br>
              <a:rPr lang="en-IN" sz="4800" spc="300" dirty="0">
                <a:solidFill>
                  <a:srgbClr val="354849"/>
                </a:solidFill>
              </a:rPr>
            </a:br>
            <a:r>
              <a:rPr lang="en-IN" spc="300" dirty="0">
                <a:solidFill>
                  <a:srgbClr val="354849"/>
                </a:solidFill>
              </a:rPr>
              <a:t>Understanding Measurement</a:t>
            </a:r>
            <a:endParaRPr lang="en-IN" sz="4800" spc="300" dirty="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dirty="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dirty="0">
                <a:solidFill>
                  <a:srgbClr val="354849"/>
                </a:solidFill>
                <a:latin typeface="Arial" panose="020B0604020202020204" pitchFamily="34" charset="0"/>
              </a:rPr>
              <a:t>Slide design and template by Revathi Mahadevan</a:t>
            </a:r>
          </a:p>
          <a:p>
            <a:pPr algn="l">
              <a:lnSpc>
                <a:spcPct val="120000"/>
              </a:lnSpc>
            </a:pPr>
            <a:r>
              <a:rPr lang="en-US" sz="1300" i="0" dirty="0">
                <a:solidFill>
                  <a:srgbClr val="354849"/>
                </a:solidFill>
                <a:latin typeface="Arial" panose="020B0604020202020204" pitchFamily="34" charset="0"/>
              </a:rPr>
              <a:t>Except where otherwise noted, images, tables &amp; diagrams are reused from </a:t>
            </a:r>
            <a:r>
              <a:rPr lang="en-US" sz="1300" i="0" dirty="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dirty="0">
                <a:solidFill>
                  <a:srgbClr val="354849"/>
                </a:solidFill>
                <a:latin typeface="Arial" panose="020B0604020202020204" pitchFamily="34" charset="0"/>
              </a:rPr>
              <a:t>, a derivative of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dirty="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dirty="0">
                <a:solidFill>
                  <a:srgbClr val="354849"/>
                </a:solidFill>
                <a:latin typeface="Arial" panose="020B0604020202020204" pitchFamily="34" charset="0"/>
              </a:rPr>
              <a:t> by Paul Flowers, Klaus </a:t>
            </a:r>
            <a:r>
              <a:rPr lang="en-US" sz="1300" i="0" dirty="0" err="1">
                <a:solidFill>
                  <a:srgbClr val="354849"/>
                </a:solidFill>
                <a:latin typeface="Arial" panose="020B0604020202020204" pitchFamily="34" charset="0"/>
              </a:rPr>
              <a:t>Theopold</a:t>
            </a:r>
            <a:r>
              <a:rPr lang="en-US" sz="1300" i="0" dirty="0">
                <a:solidFill>
                  <a:srgbClr val="354849"/>
                </a:solidFill>
                <a:latin typeface="Arial" panose="020B0604020202020204" pitchFamily="34" charset="0"/>
              </a:rPr>
              <a:t>, Richard Langley &amp; William R. Robinson and is licensed under </a:t>
            </a:r>
            <a:r>
              <a:rPr lang="en-US" sz="1300" i="0" dirty="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dirty="0">
                <a:solidFill>
                  <a:srgbClr val="354849"/>
                </a:solidFill>
                <a:latin typeface="Arial" panose="020B0604020202020204" pitchFamily="34" charset="0"/>
              </a:rPr>
              <a:t>. ​Access for free at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dirty="0">
                <a:solidFill>
                  <a:srgbClr val="354849"/>
                </a:solidFill>
                <a:latin typeface="Arial" panose="020B0604020202020204" pitchFamily="34" charset="0"/>
              </a:rPr>
              <a:t>​</a:t>
            </a:r>
          </a:p>
          <a:p>
            <a:pPr algn="l">
              <a:lnSpc>
                <a:spcPct val="120000"/>
              </a:lnSpc>
            </a:pPr>
            <a:r>
              <a:rPr lang="en-US" sz="1300" i="0" dirty="0">
                <a:solidFill>
                  <a:srgbClr val="354849"/>
                </a:solidFill>
                <a:latin typeface="Arial" panose="020B0604020202020204" pitchFamily="34" charset="0"/>
              </a:rPr>
              <a:t>Slides are licensed under CC-BY 4.0, Except while otherwise noted</a:t>
            </a:r>
            <a:endParaRPr lang="en-IN" sz="1300" i="0" dirty="0">
              <a:solidFill>
                <a:srgbClr val="354849"/>
              </a:solidFill>
              <a:latin typeface="Arial" panose="020B0604020202020204" pitchFamily="34" charset="0"/>
            </a:endParaRPr>
          </a:p>
          <a:p>
            <a:pPr algn="l"/>
            <a:endParaRPr lang="en-IN" dirty="0">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367554" y="232036"/>
            <a:ext cx="3932237" cy="643812"/>
          </a:xfrm>
        </p:spPr>
        <p:txBody>
          <a:bodyPr/>
          <a:lstStyle/>
          <a:p>
            <a:r>
              <a:rPr lang="en-US" dirty="0"/>
              <a:t>Figure 1.2b</a:t>
            </a:r>
          </a:p>
        </p:txBody>
      </p:sp>
      <p:pic>
        <p:nvPicPr>
          <p:cNvPr id="5122" name="Picture 2" descr="A cube measuring 1 metre cubed is shown to have a relative volume comprised of 1000, 1 litre cubes. A 1 litre cube is shown to contain 1000, 1 millilitre or 1 cubic centimetre cubes. Also, 1 cubic centimetre is equivalent to 1 m L is pictured next to a Canadian 10 cent coin measuring 1.8 c m in width. ">
            <a:extLst>
              <a:ext uri="{FF2B5EF4-FFF2-40B4-BE49-F238E27FC236}">
                <a16:creationId xmlns:a16="http://schemas.microsoft.com/office/drawing/2014/main" id="{859C5CD1-FE6C-09B6-B6F8-90744416F5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39" y="1063780"/>
            <a:ext cx="7327922"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34149" y="5390872"/>
            <a:ext cx="9409451" cy="853362"/>
          </a:xfrm>
        </p:spPr>
        <p:txBody>
          <a:bodyPr vert="horz" lIns="91440" tIns="45720" rIns="91440" bIns="45720" rtlCol="0" anchor="t">
            <a:noAutofit/>
          </a:bodyPr>
          <a:lstStyle/>
          <a:p>
            <a:pPr>
              <a:lnSpc>
                <a:spcPct val="110000"/>
              </a:lnSpc>
            </a:pPr>
            <a:r>
              <a:rPr lang="en-US" b="1" dirty="0">
                <a:latin typeface="Arial"/>
                <a:cs typeface="Arial"/>
              </a:rPr>
              <a:t>Figure 2.1f</a:t>
            </a:r>
            <a:r>
              <a:rPr lang="en-US" dirty="0">
                <a:latin typeface="Arial"/>
                <a:cs typeface="Arial"/>
              </a:rPr>
              <a:t> (a) The relative volumes are shown for cubes of 1 m3, 1 dm3 (1 L), and 1 cm3 (1 mL) (not to scale). (b) The diameter of a dime is compared relative to the edge length of a 1-cm3 (1-mL) cube. (credit: </a:t>
            </a:r>
            <a:r>
              <a:rPr lang="en-US" i="1" u="sng" dirty="0">
                <a:solidFill>
                  <a:srgbClr val="0563C1"/>
                </a:solidFill>
                <a:latin typeface="Arial"/>
                <a:cs typeface="Arial"/>
                <a:hlinkClick r:id="rId4"/>
              </a:rPr>
              <a:t>Chemistry 2e (OpenStax)</a:t>
            </a:r>
            <a:r>
              <a:rPr lang="en-US" dirty="0">
                <a:latin typeface="Arial"/>
                <a:cs typeface="Arial"/>
              </a:rPr>
              <a:t>, </a:t>
            </a:r>
            <a:r>
              <a:rPr lang="en-US" dirty="0">
                <a:latin typeface="Arial"/>
                <a:cs typeface="Arial"/>
                <a:hlinkClick r:id="rId5"/>
              </a:rPr>
              <a:t>CC BY 4.0</a:t>
            </a:r>
            <a:r>
              <a:rPr lang="en-US" dirty="0">
                <a:latin typeface="Arial"/>
                <a:cs typeface="Arial"/>
              </a:rPr>
              <a:t> . / Canadian dime added by </a:t>
            </a:r>
            <a:r>
              <a:rPr lang="en-US" dirty="0">
                <a:latin typeface="Arial"/>
                <a:cs typeface="Arial"/>
                <a:hlinkClick r:id="rId6"/>
              </a:rPr>
              <a:t>Revathi Mahadevan.)</a:t>
            </a:r>
            <a:endParaRPr lang="en-US" dirty="0">
              <a:latin typeface="Arial"/>
              <a:cs typeface="Arial"/>
            </a:endParaRPr>
          </a:p>
        </p:txBody>
      </p:sp>
    </p:spTree>
    <p:extLst>
      <p:ext uri="{BB962C8B-B14F-4D97-AF65-F5344CB8AC3E}">
        <p14:creationId xmlns:p14="http://schemas.microsoft.com/office/powerpoint/2010/main" val="32149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2.1c</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181350" y="1073376"/>
            <a:ext cx="6096000" cy="369332"/>
          </a:xfrm>
          <a:prstGeom prst="rect">
            <a:avLst/>
          </a:prstGeom>
          <a:noFill/>
        </p:spPr>
        <p:txBody>
          <a:bodyPr wrap="square">
            <a:spAutoFit/>
          </a:bodyPr>
          <a:lstStyle/>
          <a:p>
            <a:r>
              <a:rPr lang="en-US" b="1" dirty="0"/>
              <a:t>Table 2.1c </a:t>
            </a:r>
            <a:r>
              <a:rPr lang="en-US" sz="1800" dirty="0"/>
              <a:t> Densities of Common Substances</a:t>
            </a:r>
            <a:endParaRPr lang="en-US" dirty="0"/>
          </a:p>
        </p:txBody>
      </p:sp>
      <p:graphicFrame>
        <p:nvGraphicFramePr>
          <p:cNvPr id="2" name="Table 1">
            <a:extLst>
              <a:ext uri="{FF2B5EF4-FFF2-40B4-BE49-F238E27FC236}">
                <a16:creationId xmlns:a16="http://schemas.microsoft.com/office/drawing/2014/main" id="{56E74B3A-9068-674B-6DDD-0C0AFC416C7B}"/>
              </a:ext>
            </a:extLst>
          </p:cNvPr>
          <p:cNvGraphicFramePr>
            <a:graphicFrameLocks noGrp="1"/>
          </p:cNvGraphicFramePr>
          <p:nvPr>
            <p:extLst>
              <p:ext uri="{D42A27DB-BD31-4B8C-83A1-F6EECF244321}">
                <p14:modId xmlns:p14="http://schemas.microsoft.com/office/powerpoint/2010/main" val="425918213"/>
              </p:ext>
            </p:extLst>
          </p:nvPr>
        </p:nvGraphicFramePr>
        <p:xfrm>
          <a:off x="1791324" y="1746110"/>
          <a:ext cx="8971613" cy="4043668"/>
        </p:xfrm>
        <a:graphic>
          <a:graphicData uri="http://schemas.openxmlformats.org/drawingml/2006/table">
            <a:tbl>
              <a:tblPr firstRow="1">
                <a:tableStyleId>{793D81CF-94F2-401A-BA57-92F5A7B2D0C5}</a:tableStyleId>
              </a:tblPr>
              <a:tblGrid>
                <a:gridCol w="2908092">
                  <a:extLst>
                    <a:ext uri="{9D8B030D-6E8A-4147-A177-3AD203B41FA5}">
                      <a16:colId xmlns:a16="http://schemas.microsoft.com/office/drawing/2014/main" val="2761799416"/>
                    </a:ext>
                  </a:extLst>
                </a:gridCol>
                <a:gridCol w="2990538">
                  <a:extLst>
                    <a:ext uri="{9D8B030D-6E8A-4147-A177-3AD203B41FA5}">
                      <a16:colId xmlns:a16="http://schemas.microsoft.com/office/drawing/2014/main" val="1874402778"/>
                    </a:ext>
                  </a:extLst>
                </a:gridCol>
                <a:gridCol w="3072983">
                  <a:extLst>
                    <a:ext uri="{9D8B030D-6E8A-4147-A177-3AD203B41FA5}">
                      <a16:colId xmlns:a16="http://schemas.microsoft.com/office/drawing/2014/main" val="163228816"/>
                    </a:ext>
                  </a:extLst>
                </a:gridCol>
              </a:tblGrid>
              <a:tr h="571388">
                <a:tc>
                  <a:txBody>
                    <a:bodyPr/>
                    <a:lstStyle/>
                    <a:p>
                      <a:r>
                        <a:rPr lang="en-IN" sz="1500" b="1" dirty="0">
                          <a:effectLst/>
                        </a:rPr>
                        <a:t>Solids</a:t>
                      </a:r>
                      <a:endParaRPr lang="en-IN" sz="1500" dirty="0">
                        <a:effectLst/>
                      </a:endParaRPr>
                    </a:p>
                  </a:txBody>
                  <a:tcPr marL="43953" marR="43953" marT="21976" marB="21976" anchor="ctr"/>
                </a:tc>
                <a:tc>
                  <a:txBody>
                    <a:bodyPr/>
                    <a:lstStyle/>
                    <a:p>
                      <a:r>
                        <a:rPr lang="en-IN" sz="1500" b="1" dirty="0">
                          <a:effectLst/>
                        </a:rPr>
                        <a:t>Liquids</a:t>
                      </a:r>
                      <a:endParaRPr lang="en-IN" sz="1500" dirty="0">
                        <a:effectLst/>
                      </a:endParaRPr>
                    </a:p>
                  </a:txBody>
                  <a:tcPr marL="43953" marR="43953" marT="21976" marB="21976" anchor="ctr"/>
                </a:tc>
                <a:tc>
                  <a:txBody>
                    <a:bodyPr/>
                    <a:lstStyle/>
                    <a:p>
                      <a:r>
                        <a:rPr lang="en-US" sz="1500" b="1" dirty="0">
                          <a:effectLst/>
                        </a:rPr>
                        <a:t>Gases (at 25 °C and 1 atm)</a:t>
                      </a:r>
                      <a:endParaRPr lang="en-US" sz="1500" dirty="0">
                        <a:effectLst/>
                      </a:endParaRPr>
                    </a:p>
                  </a:txBody>
                  <a:tcPr marL="43953" marR="43953" marT="21976" marB="21976" anchor="ctr"/>
                </a:tc>
                <a:extLst>
                  <a:ext uri="{0D108BD9-81ED-4DB2-BD59-A6C34878D82A}">
                    <a16:rowId xmlns:a16="http://schemas.microsoft.com/office/drawing/2014/main" val="3688433460"/>
                  </a:ext>
                </a:extLst>
              </a:tr>
              <a:tr h="439529">
                <a:tc>
                  <a:txBody>
                    <a:bodyPr/>
                    <a:lstStyle/>
                    <a:p>
                      <a:r>
                        <a:rPr lang="da-DK" sz="1500">
                          <a:effectLst/>
                        </a:rPr>
                        <a:t>ice (at 0 °C) 0.92 g/cm</a:t>
                      </a:r>
                      <a:r>
                        <a:rPr lang="da-DK" sz="1500" baseline="30000">
                          <a:effectLst/>
                        </a:rPr>
                        <a:t>3</a:t>
                      </a:r>
                      <a:endParaRPr lang="da-DK" sz="1500">
                        <a:effectLst/>
                      </a:endParaRPr>
                    </a:p>
                  </a:txBody>
                  <a:tcPr marL="43953" marR="43953" marT="21976" marB="21976" anchor="ctr"/>
                </a:tc>
                <a:tc>
                  <a:txBody>
                    <a:bodyPr/>
                    <a:lstStyle/>
                    <a:p>
                      <a:r>
                        <a:rPr lang="en-IN" sz="1500">
                          <a:effectLst/>
                        </a:rPr>
                        <a:t>water 1.0 g/cm</a:t>
                      </a:r>
                      <a:r>
                        <a:rPr lang="en-IN" sz="1500" baseline="30000">
                          <a:effectLst/>
                        </a:rPr>
                        <a:t>3</a:t>
                      </a:r>
                      <a:endParaRPr lang="en-IN" sz="1500">
                        <a:effectLst/>
                      </a:endParaRPr>
                    </a:p>
                  </a:txBody>
                  <a:tcPr marL="43953" marR="43953" marT="21976" marB="21976" anchor="ctr"/>
                </a:tc>
                <a:tc>
                  <a:txBody>
                    <a:bodyPr/>
                    <a:lstStyle/>
                    <a:p>
                      <a:r>
                        <a:rPr lang="en-US" sz="1500">
                          <a:effectLst/>
                        </a:rPr>
                        <a:t>dry air 1.20 g/L</a:t>
                      </a:r>
                    </a:p>
                  </a:txBody>
                  <a:tcPr marL="43953" marR="43953" marT="21976" marB="21976" anchor="ctr"/>
                </a:tc>
                <a:extLst>
                  <a:ext uri="{0D108BD9-81ED-4DB2-BD59-A6C34878D82A}">
                    <a16:rowId xmlns:a16="http://schemas.microsoft.com/office/drawing/2014/main" val="247238692"/>
                  </a:ext>
                </a:extLst>
              </a:tr>
              <a:tr h="703247">
                <a:tc>
                  <a:txBody>
                    <a:bodyPr/>
                    <a:lstStyle/>
                    <a:p>
                      <a:r>
                        <a:rPr lang="nl-NL" sz="1500">
                          <a:effectLst/>
                        </a:rPr>
                        <a:t>oak (wood) 0.60–0.90 g/cm</a:t>
                      </a:r>
                      <a:r>
                        <a:rPr lang="nl-NL" sz="1500" baseline="30000">
                          <a:effectLst/>
                        </a:rPr>
                        <a:t>3</a:t>
                      </a:r>
                      <a:endParaRPr lang="nl-NL" sz="1500">
                        <a:effectLst/>
                      </a:endParaRPr>
                    </a:p>
                  </a:txBody>
                  <a:tcPr marL="43953" marR="43953" marT="21976" marB="21976" anchor="ctr"/>
                </a:tc>
                <a:tc>
                  <a:txBody>
                    <a:bodyPr/>
                    <a:lstStyle/>
                    <a:p>
                      <a:r>
                        <a:rPr lang="en-IN" sz="1500">
                          <a:effectLst/>
                        </a:rPr>
                        <a:t>ethanol 0.79 g/cm</a:t>
                      </a:r>
                      <a:r>
                        <a:rPr lang="en-IN" sz="1500" baseline="30000">
                          <a:effectLst/>
                        </a:rPr>
                        <a:t>3</a:t>
                      </a:r>
                      <a:endParaRPr lang="en-IN" sz="1500">
                        <a:effectLst/>
                      </a:endParaRPr>
                    </a:p>
                  </a:txBody>
                  <a:tcPr marL="43953" marR="43953" marT="21976" marB="21976" anchor="ctr"/>
                </a:tc>
                <a:tc>
                  <a:txBody>
                    <a:bodyPr/>
                    <a:lstStyle/>
                    <a:p>
                      <a:r>
                        <a:rPr lang="en-IN" sz="1500">
                          <a:effectLst/>
                        </a:rPr>
                        <a:t>oxygen 1.31 g/L</a:t>
                      </a:r>
                    </a:p>
                  </a:txBody>
                  <a:tcPr marL="43953" marR="43953" marT="21976" marB="21976" anchor="ctr"/>
                </a:tc>
                <a:extLst>
                  <a:ext uri="{0D108BD9-81ED-4DB2-BD59-A6C34878D82A}">
                    <a16:rowId xmlns:a16="http://schemas.microsoft.com/office/drawing/2014/main" val="2339226204"/>
                  </a:ext>
                </a:extLst>
              </a:tr>
              <a:tr h="439529">
                <a:tc>
                  <a:txBody>
                    <a:bodyPr/>
                    <a:lstStyle/>
                    <a:p>
                      <a:r>
                        <a:rPr lang="en-IN" sz="1500">
                          <a:effectLst/>
                        </a:rPr>
                        <a:t>iron 7.9 g/cm</a:t>
                      </a:r>
                      <a:r>
                        <a:rPr lang="en-IN" sz="1500" baseline="30000">
                          <a:effectLst/>
                        </a:rPr>
                        <a:t>3</a:t>
                      </a:r>
                      <a:endParaRPr lang="en-IN" sz="1500">
                        <a:effectLst/>
                      </a:endParaRPr>
                    </a:p>
                  </a:txBody>
                  <a:tcPr marL="43953" marR="43953" marT="21976" marB="21976" anchor="ctr"/>
                </a:tc>
                <a:tc>
                  <a:txBody>
                    <a:bodyPr/>
                    <a:lstStyle/>
                    <a:p>
                      <a:r>
                        <a:rPr lang="en-IN" sz="1500">
                          <a:effectLst/>
                        </a:rPr>
                        <a:t>acetone 0.79 g/cm</a:t>
                      </a:r>
                      <a:r>
                        <a:rPr lang="en-IN" sz="1500" baseline="30000">
                          <a:effectLst/>
                        </a:rPr>
                        <a:t>3</a:t>
                      </a:r>
                      <a:endParaRPr lang="en-IN" sz="1500">
                        <a:effectLst/>
                      </a:endParaRPr>
                    </a:p>
                  </a:txBody>
                  <a:tcPr marL="43953" marR="43953" marT="21976" marB="21976" anchor="ctr"/>
                </a:tc>
                <a:tc>
                  <a:txBody>
                    <a:bodyPr/>
                    <a:lstStyle/>
                    <a:p>
                      <a:r>
                        <a:rPr lang="en-IN" sz="1500">
                          <a:effectLst/>
                        </a:rPr>
                        <a:t>nitrogen 1.14 g/L</a:t>
                      </a:r>
                    </a:p>
                  </a:txBody>
                  <a:tcPr marL="43953" marR="43953" marT="21976" marB="21976" anchor="ctr"/>
                </a:tc>
                <a:extLst>
                  <a:ext uri="{0D108BD9-81ED-4DB2-BD59-A6C34878D82A}">
                    <a16:rowId xmlns:a16="http://schemas.microsoft.com/office/drawing/2014/main" val="132245878"/>
                  </a:ext>
                </a:extLst>
              </a:tr>
              <a:tr h="439529">
                <a:tc>
                  <a:txBody>
                    <a:bodyPr/>
                    <a:lstStyle/>
                    <a:p>
                      <a:r>
                        <a:rPr lang="en-IN" sz="1500">
                          <a:effectLst/>
                        </a:rPr>
                        <a:t>copper 9.0 g/cm</a:t>
                      </a:r>
                      <a:r>
                        <a:rPr lang="en-IN" sz="1500" baseline="30000">
                          <a:effectLst/>
                        </a:rPr>
                        <a:t>3</a:t>
                      </a:r>
                      <a:endParaRPr lang="en-IN" sz="1500">
                        <a:effectLst/>
                      </a:endParaRPr>
                    </a:p>
                  </a:txBody>
                  <a:tcPr marL="43953" marR="43953" marT="21976" marB="21976" anchor="ctr"/>
                </a:tc>
                <a:tc>
                  <a:txBody>
                    <a:bodyPr/>
                    <a:lstStyle/>
                    <a:p>
                      <a:r>
                        <a:rPr lang="en-IN" sz="1500">
                          <a:effectLst/>
                        </a:rPr>
                        <a:t>glycerin 1.26 g/cm</a:t>
                      </a:r>
                      <a:r>
                        <a:rPr lang="en-IN" sz="1500" baseline="30000">
                          <a:effectLst/>
                        </a:rPr>
                        <a:t>3</a:t>
                      </a:r>
                      <a:endParaRPr lang="en-IN" sz="1500">
                        <a:effectLst/>
                      </a:endParaRPr>
                    </a:p>
                  </a:txBody>
                  <a:tcPr marL="43953" marR="43953" marT="21976" marB="21976" anchor="ctr"/>
                </a:tc>
                <a:tc>
                  <a:txBody>
                    <a:bodyPr/>
                    <a:lstStyle/>
                    <a:p>
                      <a:r>
                        <a:rPr lang="en-IN" sz="1500">
                          <a:effectLst/>
                        </a:rPr>
                        <a:t>carbon dioxide 1.80 g/L</a:t>
                      </a:r>
                    </a:p>
                  </a:txBody>
                  <a:tcPr marL="43953" marR="43953" marT="21976" marB="21976" anchor="ctr"/>
                </a:tc>
                <a:extLst>
                  <a:ext uri="{0D108BD9-81ED-4DB2-BD59-A6C34878D82A}">
                    <a16:rowId xmlns:a16="http://schemas.microsoft.com/office/drawing/2014/main" val="2092232459"/>
                  </a:ext>
                </a:extLst>
              </a:tr>
              <a:tr h="439529">
                <a:tc>
                  <a:txBody>
                    <a:bodyPr/>
                    <a:lstStyle/>
                    <a:p>
                      <a:r>
                        <a:rPr lang="en-IN" sz="1500">
                          <a:effectLst/>
                        </a:rPr>
                        <a:t>lead 11.3 g/cm</a:t>
                      </a:r>
                      <a:r>
                        <a:rPr lang="en-IN" sz="1500" baseline="30000">
                          <a:effectLst/>
                        </a:rPr>
                        <a:t>3</a:t>
                      </a:r>
                      <a:endParaRPr lang="en-IN" sz="1500">
                        <a:effectLst/>
                      </a:endParaRPr>
                    </a:p>
                  </a:txBody>
                  <a:tcPr marL="43953" marR="43953" marT="21976" marB="21976" anchor="ctr"/>
                </a:tc>
                <a:tc>
                  <a:txBody>
                    <a:bodyPr/>
                    <a:lstStyle/>
                    <a:p>
                      <a:r>
                        <a:rPr lang="en-US" sz="1500">
                          <a:effectLst/>
                        </a:rPr>
                        <a:t>olive oil 0.92 g/cm</a:t>
                      </a:r>
                      <a:r>
                        <a:rPr lang="en-US" sz="1500" baseline="30000">
                          <a:effectLst/>
                        </a:rPr>
                        <a:t>3</a:t>
                      </a:r>
                      <a:endParaRPr lang="en-US" sz="1500">
                        <a:effectLst/>
                      </a:endParaRPr>
                    </a:p>
                  </a:txBody>
                  <a:tcPr marL="43953" marR="43953" marT="21976" marB="21976" anchor="ctr"/>
                </a:tc>
                <a:tc>
                  <a:txBody>
                    <a:bodyPr/>
                    <a:lstStyle/>
                    <a:p>
                      <a:r>
                        <a:rPr lang="en-IN" sz="1500">
                          <a:effectLst/>
                        </a:rPr>
                        <a:t>helium 0.16 g/L</a:t>
                      </a:r>
                    </a:p>
                  </a:txBody>
                  <a:tcPr marL="43953" marR="43953" marT="21976" marB="21976" anchor="ctr"/>
                </a:tc>
                <a:extLst>
                  <a:ext uri="{0D108BD9-81ED-4DB2-BD59-A6C34878D82A}">
                    <a16:rowId xmlns:a16="http://schemas.microsoft.com/office/drawing/2014/main" val="1004414578"/>
                  </a:ext>
                </a:extLst>
              </a:tr>
              <a:tr h="571388">
                <a:tc>
                  <a:txBody>
                    <a:bodyPr/>
                    <a:lstStyle/>
                    <a:p>
                      <a:r>
                        <a:rPr lang="en-IN" sz="1500">
                          <a:effectLst/>
                        </a:rPr>
                        <a:t>silver 10.5 g/cm</a:t>
                      </a:r>
                      <a:r>
                        <a:rPr lang="en-IN" sz="1500" baseline="30000">
                          <a:effectLst/>
                        </a:rPr>
                        <a:t>3</a:t>
                      </a:r>
                      <a:endParaRPr lang="en-IN" sz="1500">
                        <a:effectLst/>
                      </a:endParaRPr>
                    </a:p>
                  </a:txBody>
                  <a:tcPr marL="43953" marR="43953" marT="21976" marB="21976" anchor="ctr"/>
                </a:tc>
                <a:tc>
                  <a:txBody>
                    <a:bodyPr/>
                    <a:lstStyle/>
                    <a:p>
                      <a:r>
                        <a:rPr lang="en-IN" sz="1500">
                          <a:effectLst/>
                        </a:rPr>
                        <a:t>gasoline 0.70–0.77 g/cm</a:t>
                      </a:r>
                      <a:r>
                        <a:rPr lang="en-IN" sz="1500" baseline="30000">
                          <a:effectLst/>
                        </a:rPr>
                        <a:t>3</a:t>
                      </a:r>
                      <a:endParaRPr lang="en-IN" sz="1500">
                        <a:effectLst/>
                      </a:endParaRPr>
                    </a:p>
                  </a:txBody>
                  <a:tcPr marL="43953" marR="43953" marT="21976" marB="21976" anchor="ctr"/>
                </a:tc>
                <a:tc>
                  <a:txBody>
                    <a:bodyPr/>
                    <a:lstStyle/>
                    <a:p>
                      <a:r>
                        <a:rPr lang="en-IN" sz="1500">
                          <a:effectLst/>
                        </a:rPr>
                        <a:t>neon 0.83 g/L</a:t>
                      </a:r>
                    </a:p>
                  </a:txBody>
                  <a:tcPr marL="43953" marR="43953" marT="21976" marB="21976" anchor="ctr"/>
                </a:tc>
                <a:extLst>
                  <a:ext uri="{0D108BD9-81ED-4DB2-BD59-A6C34878D82A}">
                    <a16:rowId xmlns:a16="http://schemas.microsoft.com/office/drawing/2014/main" val="1490321795"/>
                  </a:ext>
                </a:extLst>
              </a:tr>
              <a:tr h="439529">
                <a:tc>
                  <a:txBody>
                    <a:bodyPr/>
                    <a:lstStyle/>
                    <a:p>
                      <a:r>
                        <a:rPr lang="en-IN" sz="1500">
                          <a:effectLst/>
                        </a:rPr>
                        <a:t>gold 19.3 g/cm</a:t>
                      </a:r>
                      <a:r>
                        <a:rPr lang="en-IN" sz="1500" baseline="30000">
                          <a:effectLst/>
                        </a:rPr>
                        <a:t>3</a:t>
                      </a:r>
                      <a:endParaRPr lang="en-IN" sz="1500">
                        <a:effectLst/>
                      </a:endParaRPr>
                    </a:p>
                  </a:txBody>
                  <a:tcPr marL="43953" marR="43953" marT="21976" marB="21976" anchor="ctr"/>
                </a:tc>
                <a:tc>
                  <a:txBody>
                    <a:bodyPr/>
                    <a:lstStyle/>
                    <a:p>
                      <a:r>
                        <a:rPr lang="en-IN" sz="1500">
                          <a:effectLst/>
                        </a:rPr>
                        <a:t>mercury 13.6 g/cm</a:t>
                      </a:r>
                      <a:r>
                        <a:rPr lang="en-IN" sz="1500" baseline="30000">
                          <a:effectLst/>
                        </a:rPr>
                        <a:t>3</a:t>
                      </a:r>
                      <a:endParaRPr lang="en-IN" sz="1500">
                        <a:effectLst/>
                      </a:endParaRPr>
                    </a:p>
                  </a:txBody>
                  <a:tcPr marL="43953" marR="43953" marT="21976" marB="21976" anchor="ctr"/>
                </a:tc>
                <a:tc>
                  <a:txBody>
                    <a:bodyPr/>
                    <a:lstStyle/>
                    <a:p>
                      <a:r>
                        <a:rPr lang="en-IN" sz="1500" dirty="0">
                          <a:effectLst/>
                        </a:rPr>
                        <a:t>radon 9.1 g/L</a:t>
                      </a:r>
                    </a:p>
                  </a:txBody>
                  <a:tcPr marL="43953" marR="43953" marT="21976" marB="21976" anchor="ctr"/>
                </a:tc>
                <a:extLst>
                  <a:ext uri="{0D108BD9-81ED-4DB2-BD59-A6C34878D82A}">
                    <a16:rowId xmlns:a16="http://schemas.microsoft.com/office/drawing/2014/main" val="1092186960"/>
                  </a:ext>
                </a:extLst>
              </a:tr>
            </a:tbl>
          </a:graphicData>
        </a:graphic>
      </p:graphicFrame>
      <p:sp>
        <p:nvSpPr>
          <p:cNvPr id="3" name="TextBox 2">
            <a:extLst>
              <a:ext uri="{FF2B5EF4-FFF2-40B4-BE49-F238E27FC236}">
                <a16:creationId xmlns:a16="http://schemas.microsoft.com/office/drawing/2014/main" id="{B6DCF57A-2035-049E-81C9-88DA55F628AB}"/>
              </a:ext>
            </a:extLst>
          </p:cNvPr>
          <p:cNvSpPr txBox="1"/>
          <p:nvPr/>
        </p:nvSpPr>
        <p:spPr>
          <a:xfrm>
            <a:off x="4041848" y="5844723"/>
            <a:ext cx="4108304" cy="338554"/>
          </a:xfrm>
          <a:prstGeom prst="rect">
            <a:avLst/>
          </a:prstGeom>
          <a:noFill/>
        </p:spPr>
        <p:txBody>
          <a:bodyPr wrap="none" lIns="91440" tIns="45720" rIns="91440" bIns="45720" rtlCol="0" anchor="t">
            <a:spAutoFit/>
          </a:bodyPr>
          <a:lstStyle/>
          <a:p>
            <a:r>
              <a:rPr lang="en-US" sz="1600" dirty="0">
                <a:effectLst/>
                <a:latin typeface="Arial"/>
                <a:ea typeface="Calibri" panose="020F0502020204030204" pitchFamily="34" charset="0"/>
                <a:cs typeface="Arial"/>
              </a:rPr>
              <a:t>(credit: </a:t>
            </a:r>
            <a:r>
              <a:rPr lang="en-US" sz="1600" i="1" u="sng" dirty="0">
                <a:solidFill>
                  <a:srgbClr val="0563C1"/>
                </a:solidFill>
                <a:effectLst/>
                <a:latin typeface="Arial"/>
                <a:ea typeface="Calibri" panose="020F0502020204030204" pitchFamily="34" charset="0"/>
                <a:cs typeface="Arial"/>
                <a:hlinkClick r:id="rId3"/>
              </a:rPr>
              <a:t>Chemistry (OpenStax)</a:t>
            </a:r>
            <a:r>
              <a:rPr lang="en-US" sz="1600" dirty="0">
                <a:effectLst/>
                <a:latin typeface="Arial"/>
                <a:ea typeface="Calibri" panose="020F0502020204030204" pitchFamily="34" charset="0"/>
                <a:cs typeface="Arial"/>
              </a:rPr>
              <a:t>, </a:t>
            </a:r>
            <a:r>
              <a:rPr lang="en-US" sz="1600" u="sng" dirty="0">
                <a:solidFill>
                  <a:srgbClr val="0563C1"/>
                </a:solidFill>
                <a:effectLst/>
                <a:latin typeface="Arial"/>
                <a:ea typeface="Calibri" panose="020F0502020204030204" pitchFamily="34" charset="0"/>
                <a:cs typeface="Arial"/>
                <a:hlinkClick r:id="rId4"/>
              </a:rPr>
              <a:t>CC BY 4.0</a:t>
            </a:r>
            <a:r>
              <a:rPr lang="en-US" sz="1600" dirty="0">
                <a:effectLst/>
                <a:latin typeface="Arial"/>
                <a:ea typeface="Calibri" panose="020F0502020204030204" pitchFamily="34" charset="0"/>
                <a:cs typeface="Arial"/>
              </a:rPr>
              <a:t>.)</a:t>
            </a:r>
          </a:p>
        </p:txBody>
      </p:sp>
    </p:spTree>
    <p:extLst>
      <p:ext uri="{BB962C8B-B14F-4D97-AF65-F5344CB8AC3E}">
        <p14:creationId xmlns:p14="http://schemas.microsoft.com/office/powerpoint/2010/main" val="338259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400308" y="136513"/>
            <a:ext cx="3932237" cy="643812"/>
          </a:xfrm>
        </p:spPr>
        <p:txBody>
          <a:bodyPr/>
          <a:lstStyle/>
          <a:p>
            <a:r>
              <a:rPr lang="en-US" dirty="0"/>
              <a:t>Figure 2.2a</a:t>
            </a:r>
          </a:p>
        </p:txBody>
      </p:sp>
      <p:pic>
        <p:nvPicPr>
          <p:cNvPr id="7170" name="Picture 2" descr="A 25 milliliter graduated cylinder is filled with about 20.8 milliliters of fluid. The diagram zooms in on the meniscus, which is the curved surface of the water that is visible when the graduated cylinder is viewed from the side. ">
            <a:extLst>
              <a:ext uri="{FF2B5EF4-FFF2-40B4-BE49-F238E27FC236}">
                <a16:creationId xmlns:a16="http://schemas.microsoft.com/office/drawing/2014/main" id="{8D90EDC8-99D5-72D2-3F6E-3113B1E76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26" y="1276350"/>
            <a:ext cx="7199947"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9700" y="5517786"/>
            <a:ext cx="9475106" cy="727023"/>
          </a:xfrm>
        </p:spPr>
        <p:txBody>
          <a:bodyPr>
            <a:noAutofit/>
          </a:bodyPr>
          <a:lstStyle/>
          <a:p>
            <a:pPr>
              <a:lnSpc>
                <a:spcPct val="100000"/>
              </a:lnSpc>
            </a:pPr>
            <a:r>
              <a:rPr lang="en-US" b="1" dirty="0"/>
              <a:t>Figure 2.2a</a:t>
            </a:r>
            <a:r>
              <a:rPr lang="en-US" dirty="0"/>
              <a:t> To measure the volume of liquid in this graduated cylinder, you must mentally subdivide the distance between the 21 and 22 mL marks into tenths of a milliliter, and then make a reading (estimate) at the bottom of the meniscus. </a:t>
            </a:r>
            <a:r>
              <a:rPr lang="en-US" dirty="0">
                <a:effectLst/>
                <a:ea typeface="Calibri" panose="020F0502020204030204" pitchFamily="34" charset="0"/>
              </a:rPr>
              <a:t>(credit:</a:t>
            </a:r>
            <a:r>
              <a:rPr lang="en-US" dirty="0">
                <a:effectLst/>
                <a:latin typeface="Arial" panose="020B0604020202020204" pitchFamily="34" charset="0"/>
                <a:ea typeface="Calibri" panose="020F0502020204030204" pitchFamily="34" charset="0"/>
              </a:rPr>
              <a:t> </a:t>
            </a:r>
            <a:r>
              <a:rPr lang="en-US" i="1" u="sng" dirty="0">
                <a:solidFill>
                  <a:srgbClr val="0563C1"/>
                </a:solidFill>
                <a:effectLst/>
                <a:ea typeface="Calibri" panose="020F0502020204030204" pitchFamily="34" charset="0"/>
                <a:hlinkClick r:id="rId4"/>
              </a:rPr>
              <a:t>Chemistry (OpenStax)</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75036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424238" y="136525"/>
            <a:ext cx="3932237" cy="643812"/>
          </a:xfrm>
        </p:spPr>
        <p:txBody>
          <a:bodyPr/>
          <a:lstStyle/>
          <a:p>
            <a:r>
              <a:rPr lang="en-US" dirty="0"/>
              <a:t>Figure 2.2b</a:t>
            </a:r>
          </a:p>
        </p:txBody>
      </p:sp>
      <p:pic>
        <p:nvPicPr>
          <p:cNvPr id="8194" name="Picture 2" descr="The number 3090 is pictured. The zero in the hundredths position is labeled as captive and the zero in the ones position is labeled as trailing. The number 0.008020 is also pictured. The three zeros in the ones, tenths, and hundredths places are labeled leading. The zero in the ten-thousandths place is labeled captive and the zero in the millionths place is labeled “trailing. ">
            <a:extLst>
              <a:ext uri="{FF2B5EF4-FFF2-40B4-BE49-F238E27FC236}">
                <a16:creationId xmlns:a16="http://schemas.microsoft.com/office/drawing/2014/main" id="{8EB7D381-3A7D-C572-E9D3-1590A4E10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790" y="1749242"/>
            <a:ext cx="9836417" cy="33595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30191" y="5140817"/>
            <a:ext cx="9579242" cy="736110"/>
          </a:xfrm>
        </p:spPr>
        <p:txBody>
          <a:bodyPr>
            <a:noAutofit/>
          </a:bodyPr>
          <a:lstStyle/>
          <a:p>
            <a:pPr>
              <a:lnSpc>
                <a:spcPct val="100000"/>
              </a:lnSpc>
            </a:pPr>
            <a:r>
              <a:rPr lang="en-IN" b="1" dirty="0"/>
              <a:t>Figure 2.2b</a:t>
            </a:r>
            <a:r>
              <a:rPr lang="en-IN" dirty="0"/>
              <a:t> Examples of captive, leading and training zeros in multidigit numbers. A captive zero appears between two non-zero digitals. A leading zero appears before any non-zero digits. A trailing zero appears after the last non-zero digit.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116771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419558" y="246807"/>
            <a:ext cx="3932237" cy="643812"/>
          </a:xfrm>
        </p:spPr>
        <p:txBody>
          <a:bodyPr/>
          <a:lstStyle/>
          <a:p>
            <a:r>
              <a:rPr lang="en-US" dirty="0"/>
              <a:t>Figure 2.2c</a:t>
            </a:r>
          </a:p>
        </p:txBody>
      </p:sp>
      <p:pic>
        <p:nvPicPr>
          <p:cNvPr id="9218" name="Picture 2" descr="The number 1267 meters is written. The number 1 is the first nonzero figure on the left and 1267 has 4 significant figures. The number 55.0 grams is also pictured. The number 5 in the tens place is the first nonzero figure on the left and 55.0 has 3 significant figures. Note that the 0 is to the right of the decimal point and therefore is a significant figure. ">
            <a:extLst>
              <a:ext uri="{FF2B5EF4-FFF2-40B4-BE49-F238E27FC236}">
                <a16:creationId xmlns:a16="http://schemas.microsoft.com/office/drawing/2014/main" id="{A13C785D-EEB5-61C8-3FFF-C1C3A58380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206"/>
            <a:ext cx="12192000" cy="22875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869637" y="4846997"/>
            <a:ext cx="10195551" cy="736110"/>
          </a:xfrm>
        </p:spPr>
        <p:txBody>
          <a:bodyPr>
            <a:noAutofit/>
          </a:bodyPr>
          <a:lstStyle/>
          <a:p>
            <a:pPr>
              <a:lnSpc>
                <a:spcPct val="100000"/>
              </a:lnSpc>
            </a:pPr>
            <a:r>
              <a:rPr lang="en-US" b="1" dirty="0"/>
              <a:t>Figure 2.2c</a:t>
            </a:r>
            <a:r>
              <a:rPr lang="en-US" dirty="0"/>
              <a:t> All non-zero digits are significant. Zeros to the right of a decimal point after a non-zero digit are significant.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505754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434933" y="136525"/>
            <a:ext cx="3932237" cy="643812"/>
          </a:xfrm>
        </p:spPr>
        <p:txBody>
          <a:bodyPr/>
          <a:lstStyle/>
          <a:p>
            <a:r>
              <a:rPr lang="en-US" dirty="0"/>
              <a:t>Figure 2.2d</a:t>
            </a:r>
          </a:p>
        </p:txBody>
      </p:sp>
      <p:pic>
        <p:nvPicPr>
          <p:cNvPr id="10242" name="Picture 2" descr="The left diagram uses the example of 70.607 milliliters. The number 7 is the first nonzero figure on the left. 70.607 has 5 significant figures in total, as all figures are measured including the 2 zeros. The right diagram uses the example of 0.00832407 M L. The number 8 is the first nonzero figure on the left. 0.00832407 has 6 significant figures.">
            <a:extLst>
              <a:ext uri="{FF2B5EF4-FFF2-40B4-BE49-F238E27FC236}">
                <a16:creationId xmlns:a16="http://schemas.microsoft.com/office/drawing/2014/main" id="{E164C02C-B28A-82A3-331C-712C7B27D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9" y="2512994"/>
            <a:ext cx="12022582" cy="1832012"/>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21633" y="4796667"/>
            <a:ext cx="9548734" cy="736110"/>
          </a:xfrm>
        </p:spPr>
        <p:txBody>
          <a:bodyPr>
            <a:noAutofit/>
          </a:bodyPr>
          <a:lstStyle/>
          <a:p>
            <a:pPr>
              <a:lnSpc>
                <a:spcPct val="100000"/>
              </a:lnSpc>
            </a:pPr>
            <a:r>
              <a:rPr lang="en-US" b="1" dirty="0"/>
              <a:t>Figure 2.2d</a:t>
            </a:r>
            <a:r>
              <a:rPr lang="en-US" dirty="0"/>
              <a:t> Trailing zeros may or may not be significant when there is no decimal. Assume the trailing zeros are not significant when there is no decimal.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53373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530383" y="136525"/>
            <a:ext cx="3932237" cy="643812"/>
          </a:xfrm>
        </p:spPr>
        <p:txBody>
          <a:bodyPr/>
          <a:lstStyle/>
          <a:p>
            <a:r>
              <a:rPr lang="en-US" dirty="0"/>
              <a:t>Figure 2.2e</a:t>
            </a:r>
          </a:p>
        </p:txBody>
      </p:sp>
      <p:pic>
        <p:nvPicPr>
          <p:cNvPr id="11266" name="Picture 2" descr="This figure uses the example of 1300 grams. The one and the 3 are significant figures as they are clearly the result of measurement. The 2 zeros could be significant if they were measured or they could be placeholders.">
            <a:extLst>
              <a:ext uri="{FF2B5EF4-FFF2-40B4-BE49-F238E27FC236}">
                <a16:creationId xmlns:a16="http://schemas.microsoft.com/office/drawing/2014/main" id="{336A9D82-4627-BC33-C529-DBD8F2C3D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1" y="2387964"/>
            <a:ext cx="11802438" cy="20820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74800" y="5258296"/>
            <a:ext cx="9552300" cy="736110"/>
          </a:xfrm>
        </p:spPr>
        <p:txBody>
          <a:bodyPr>
            <a:normAutofit/>
          </a:bodyPr>
          <a:lstStyle/>
          <a:p>
            <a:pPr>
              <a:lnSpc>
                <a:spcPct val="100000"/>
              </a:lnSpc>
            </a:pPr>
            <a:r>
              <a:rPr lang="en-US" b="1" dirty="0"/>
              <a:t>Figure 2.2e</a:t>
            </a:r>
            <a:r>
              <a:rPr lang="en-US" dirty="0"/>
              <a:t>The zeros could be significant (measured) or placeholders depending on the measurement.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r>
              <a:rPr lang="en-US" dirty="0"/>
              <a:t> </a:t>
            </a:r>
            <a:endParaRPr lang="en-US" sz="1100" dirty="0"/>
          </a:p>
        </p:txBody>
      </p:sp>
    </p:spTree>
    <p:extLst>
      <p:ext uri="{BB962C8B-B14F-4D97-AF65-F5344CB8AC3E}">
        <p14:creationId xmlns:p14="http://schemas.microsoft.com/office/powerpoint/2010/main" val="323937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398838" y="94510"/>
            <a:ext cx="3932237" cy="643812"/>
          </a:xfrm>
        </p:spPr>
        <p:txBody>
          <a:bodyPr/>
          <a:lstStyle/>
          <a:p>
            <a:r>
              <a:rPr lang="en-US" dirty="0"/>
              <a:t>Figure 2.2f</a:t>
            </a:r>
          </a:p>
        </p:txBody>
      </p:sp>
      <p:pic>
        <p:nvPicPr>
          <p:cNvPr id="12290" name="Picture 2" descr="Figures A through C each show targets with holes where the arrows hit. The archer in figure A was both accurate and precise as all 3 arrows are clustered in the center of the target. In figure B, the archer is precise but not accurate, as all 3 arrows are clustered together but to the upper right of the center of the target. In Figure C, the archer is neither accurate nor precise as the 3 holes are not close together and are located both to the upper right and right of the target.">
            <a:extLst>
              <a:ext uri="{FF2B5EF4-FFF2-40B4-BE49-F238E27FC236}">
                <a16:creationId xmlns:a16="http://schemas.microsoft.com/office/drawing/2014/main" id="{ACBF61D9-28EA-8171-C7F0-F4B60598E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3" y="1359478"/>
            <a:ext cx="11810993" cy="37580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96740" y="5200725"/>
            <a:ext cx="9608067" cy="1069485"/>
          </a:xfrm>
        </p:spPr>
        <p:txBody>
          <a:bodyPr>
            <a:noAutofit/>
          </a:bodyPr>
          <a:lstStyle/>
          <a:p>
            <a:pPr>
              <a:lnSpc>
                <a:spcPct val="100000"/>
              </a:lnSpc>
            </a:pPr>
            <a:r>
              <a:rPr lang="en-US" b="1" dirty="0"/>
              <a:t>Figure 2.2f </a:t>
            </a:r>
            <a:r>
              <a:rPr lang="en-US" dirty="0"/>
              <a:t>(a) These arrows are close to both the bull’s eye and one another, so they are both accurate and precise. (b) These arrows are close to one another but not on target, so they are precise but not accurate. (c) These arrows are neither on target nor close to one another, so they are neither accurate nor precise.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3"/>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4"/>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28801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2.2a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108615" y="1710458"/>
            <a:ext cx="7974768" cy="369332"/>
          </a:xfrm>
          <a:prstGeom prst="rect">
            <a:avLst/>
          </a:prstGeom>
          <a:noFill/>
        </p:spPr>
        <p:txBody>
          <a:bodyPr wrap="square">
            <a:spAutoFit/>
          </a:bodyPr>
          <a:lstStyle/>
          <a:p>
            <a:r>
              <a:rPr lang="en-US" b="1" dirty="0"/>
              <a:t>Table 2.2a</a:t>
            </a:r>
            <a:r>
              <a:rPr lang="en-US" sz="1800" dirty="0"/>
              <a:t> </a:t>
            </a:r>
            <a:r>
              <a:rPr lang="en-US" dirty="0"/>
              <a:t>Volume (mL) of Cough Medicine Delivered by 10-oz (296 mL) Dispensers</a:t>
            </a:r>
          </a:p>
        </p:txBody>
      </p:sp>
      <p:graphicFrame>
        <p:nvGraphicFramePr>
          <p:cNvPr id="6" name="Table 5">
            <a:extLst>
              <a:ext uri="{FF2B5EF4-FFF2-40B4-BE49-F238E27FC236}">
                <a16:creationId xmlns:a16="http://schemas.microsoft.com/office/drawing/2014/main" id="{58C278F2-B66C-2B9D-179B-5791AC967322}"/>
              </a:ext>
            </a:extLst>
          </p:cNvPr>
          <p:cNvGraphicFramePr>
            <a:graphicFrameLocks noGrp="1"/>
          </p:cNvGraphicFramePr>
          <p:nvPr>
            <p:extLst>
              <p:ext uri="{D42A27DB-BD31-4B8C-83A1-F6EECF244321}">
                <p14:modId xmlns:p14="http://schemas.microsoft.com/office/powerpoint/2010/main" val="1283070644"/>
              </p:ext>
            </p:extLst>
          </p:nvPr>
        </p:nvGraphicFramePr>
        <p:xfrm>
          <a:off x="2570344" y="2331720"/>
          <a:ext cx="7051311" cy="2194560"/>
        </p:xfrm>
        <a:graphic>
          <a:graphicData uri="http://schemas.openxmlformats.org/drawingml/2006/table">
            <a:tbl>
              <a:tblPr firstRow="1">
                <a:tableStyleId>{793D81CF-94F2-401A-BA57-92F5A7B2D0C5}</a:tableStyleId>
              </a:tblPr>
              <a:tblGrid>
                <a:gridCol w="2342232">
                  <a:extLst>
                    <a:ext uri="{9D8B030D-6E8A-4147-A177-3AD203B41FA5}">
                      <a16:colId xmlns:a16="http://schemas.microsoft.com/office/drawing/2014/main" val="670694330"/>
                    </a:ext>
                  </a:extLst>
                </a:gridCol>
                <a:gridCol w="2341420">
                  <a:extLst>
                    <a:ext uri="{9D8B030D-6E8A-4147-A177-3AD203B41FA5}">
                      <a16:colId xmlns:a16="http://schemas.microsoft.com/office/drawing/2014/main" val="773833448"/>
                    </a:ext>
                  </a:extLst>
                </a:gridCol>
                <a:gridCol w="2367659">
                  <a:extLst>
                    <a:ext uri="{9D8B030D-6E8A-4147-A177-3AD203B41FA5}">
                      <a16:colId xmlns:a16="http://schemas.microsoft.com/office/drawing/2014/main" val="1900787622"/>
                    </a:ext>
                  </a:extLst>
                </a:gridCol>
              </a:tblGrid>
              <a:tr h="0">
                <a:tc>
                  <a:txBody>
                    <a:bodyPr/>
                    <a:lstStyle/>
                    <a:p>
                      <a:r>
                        <a:rPr lang="en-IN">
                          <a:effectLst/>
                        </a:rPr>
                        <a:t>Dispenser #1</a:t>
                      </a:r>
                    </a:p>
                  </a:txBody>
                  <a:tcPr/>
                </a:tc>
                <a:tc>
                  <a:txBody>
                    <a:bodyPr/>
                    <a:lstStyle/>
                    <a:p>
                      <a:r>
                        <a:rPr lang="en-IN">
                          <a:effectLst/>
                        </a:rPr>
                        <a:t>Dispenser #2</a:t>
                      </a:r>
                    </a:p>
                  </a:txBody>
                  <a:tcPr/>
                </a:tc>
                <a:tc>
                  <a:txBody>
                    <a:bodyPr/>
                    <a:lstStyle/>
                    <a:p>
                      <a:r>
                        <a:rPr lang="en-IN" dirty="0">
                          <a:effectLst/>
                        </a:rPr>
                        <a:t>Dispenser #3</a:t>
                      </a:r>
                    </a:p>
                  </a:txBody>
                  <a:tcPr/>
                </a:tc>
                <a:extLst>
                  <a:ext uri="{0D108BD9-81ED-4DB2-BD59-A6C34878D82A}">
                    <a16:rowId xmlns:a16="http://schemas.microsoft.com/office/drawing/2014/main" val="1417753337"/>
                  </a:ext>
                </a:extLst>
              </a:tr>
              <a:tr h="0">
                <a:tc>
                  <a:txBody>
                    <a:bodyPr/>
                    <a:lstStyle/>
                    <a:p>
                      <a:r>
                        <a:rPr lang="en-IN">
                          <a:effectLst/>
                        </a:rPr>
                        <a:t>283.3</a:t>
                      </a:r>
                    </a:p>
                  </a:txBody>
                  <a:tcPr/>
                </a:tc>
                <a:tc>
                  <a:txBody>
                    <a:bodyPr/>
                    <a:lstStyle/>
                    <a:p>
                      <a:r>
                        <a:rPr lang="en-IN">
                          <a:effectLst/>
                        </a:rPr>
                        <a:t>298.3</a:t>
                      </a:r>
                    </a:p>
                  </a:txBody>
                  <a:tcPr/>
                </a:tc>
                <a:tc>
                  <a:txBody>
                    <a:bodyPr/>
                    <a:lstStyle/>
                    <a:p>
                      <a:r>
                        <a:rPr lang="en-IN">
                          <a:effectLst/>
                        </a:rPr>
                        <a:t>296.1</a:t>
                      </a:r>
                    </a:p>
                  </a:txBody>
                  <a:tcPr/>
                </a:tc>
                <a:extLst>
                  <a:ext uri="{0D108BD9-81ED-4DB2-BD59-A6C34878D82A}">
                    <a16:rowId xmlns:a16="http://schemas.microsoft.com/office/drawing/2014/main" val="4029727510"/>
                  </a:ext>
                </a:extLst>
              </a:tr>
              <a:tr h="0">
                <a:tc>
                  <a:txBody>
                    <a:bodyPr/>
                    <a:lstStyle/>
                    <a:p>
                      <a:r>
                        <a:rPr lang="en-IN">
                          <a:effectLst/>
                        </a:rPr>
                        <a:t>284.1</a:t>
                      </a:r>
                    </a:p>
                  </a:txBody>
                  <a:tcPr/>
                </a:tc>
                <a:tc>
                  <a:txBody>
                    <a:bodyPr/>
                    <a:lstStyle/>
                    <a:p>
                      <a:r>
                        <a:rPr lang="en-IN">
                          <a:effectLst/>
                        </a:rPr>
                        <a:t>294.2</a:t>
                      </a:r>
                    </a:p>
                  </a:txBody>
                  <a:tcPr/>
                </a:tc>
                <a:tc>
                  <a:txBody>
                    <a:bodyPr/>
                    <a:lstStyle/>
                    <a:p>
                      <a:r>
                        <a:rPr lang="en-IN">
                          <a:effectLst/>
                        </a:rPr>
                        <a:t>295.9</a:t>
                      </a:r>
                    </a:p>
                  </a:txBody>
                  <a:tcPr/>
                </a:tc>
                <a:extLst>
                  <a:ext uri="{0D108BD9-81ED-4DB2-BD59-A6C34878D82A}">
                    <a16:rowId xmlns:a16="http://schemas.microsoft.com/office/drawing/2014/main" val="3268515490"/>
                  </a:ext>
                </a:extLst>
              </a:tr>
              <a:tr h="0">
                <a:tc>
                  <a:txBody>
                    <a:bodyPr/>
                    <a:lstStyle/>
                    <a:p>
                      <a:r>
                        <a:rPr lang="en-IN">
                          <a:effectLst/>
                        </a:rPr>
                        <a:t>283.9</a:t>
                      </a:r>
                    </a:p>
                  </a:txBody>
                  <a:tcPr/>
                </a:tc>
                <a:tc>
                  <a:txBody>
                    <a:bodyPr/>
                    <a:lstStyle/>
                    <a:p>
                      <a:r>
                        <a:rPr lang="en-IN">
                          <a:effectLst/>
                        </a:rPr>
                        <a:t>296.0</a:t>
                      </a:r>
                    </a:p>
                  </a:txBody>
                  <a:tcPr/>
                </a:tc>
                <a:tc>
                  <a:txBody>
                    <a:bodyPr/>
                    <a:lstStyle/>
                    <a:p>
                      <a:r>
                        <a:rPr lang="en-IN">
                          <a:effectLst/>
                        </a:rPr>
                        <a:t>296.1</a:t>
                      </a:r>
                    </a:p>
                  </a:txBody>
                  <a:tcPr/>
                </a:tc>
                <a:extLst>
                  <a:ext uri="{0D108BD9-81ED-4DB2-BD59-A6C34878D82A}">
                    <a16:rowId xmlns:a16="http://schemas.microsoft.com/office/drawing/2014/main" val="2101797115"/>
                  </a:ext>
                </a:extLst>
              </a:tr>
              <a:tr h="0">
                <a:tc>
                  <a:txBody>
                    <a:bodyPr/>
                    <a:lstStyle/>
                    <a:p>
                      <a:r>
                        <a:rPr lang="en-IN">
                          <a:effectLst/>
                        </a:rPr>
                        <a:t>284.0</a:t>
                      </a:r>
                    </a:p>
                  </a:txBody>
                  <a:tcPr/>
                </a:tc>
                <a:tc>
                  <a:txBody>
                    <a:bodyPr/>
                    <a:lstStyle/>
                    <a:p>
                      <a:r>
                        <a:rPr lang="en-IN">
                          <a:effectLst/>
                        </a:rPr>
                        <a:t>297.8</a:t>
                      </a:r>
                    </a:p>
                  </a:txBody>
                  <a:tcPr/>
                </a:tc>
                <a:tc>
                  <a:txBody>
                    <a:bodyPr/>
                    <a:lstStyle/>
                    <a:p>
                      <a:r>
                        <a:rPr lang="en-IN">
                          <a:effectLst/>
                        </a:rPr>
                        <a:t>296.0</a:t>
                      </a:r>
                    </a:p>
                  </a:txBody>
                  <a:tcPr/>
                </a:tc>
                <a:extLst>
                  <a:ext uri="{0D108BD9-81ED-4DB2-BD59-A6C34878D82A}">
                    <a16:rowId xmlns:a16="http://schemas.microsoft.com/office/drawing/2014/main" val="2125802559"/>
                  </a:ext>
                </a:extLst>
              </a:tr>
              <a:tr h="0">
                <a:tc>
                  <a:txBody>
                    <a:bodyPr/>
                    <a:lstStyle/>
                    <a:p>
                      <a:r>
                        <a:rPr lang="en-IN">
                          <a:effectLst/>
                        </a:rPr>
                        <a:t>284.1</a:t>
                      </a:r>
                    </a:p>
                  </a:txBody>
                  <a:tcPr/>
                </a:tc>
                <a:tc>
                  <a:txBody>
                    <a:bodyPr/>
                    <a:lstStyle/>
                    <a:p>
                      <a:r>
                        <a:rPr lang="en-IN">
                          <a:effectLst/>
                        </a:rPr>
                        <a:t>293.9</a:t>
                      </a:r>
                    </a:p>
                  </a:txBody>
                  <a:tcPr/>
                </a:tc>
                <a:tc>
                  <a:txBody>
                    <a:bodyPr/>
                    <a:lstStyle/>
                    <a:p>
                      <a:r>
                        <a:rPr lang="en-IN" dirty="0">
                          <a:effectLst/>
                        </a:rPr>
                        <a:t>296.1</a:t>
                      </a:r>
                    </a:p>
                  </a:txBody>
                  <a:tcPr/>
                </a:tc>
                <a:extLst>
                  <a:ext uri="{0D108BD9-81ED-4DB2-BD59-A6C34878D82A}">
                    <a16:rowId xmlns:a16="http://schemas.microsoft.com/office/drawing/2014/main" val="1996272833"/>
                  </a:ext>
                </a:extLst>
              </a:tr>
            </a:tbl>
          </a:graphicData>
        </a:graphic>
      </p:graphicFrame>
      <p:sp>
        <p:nvSpPr>
          <p:cNvPr id="2" name="TextBox 1">
            <a:extLst>
              <a:ext uri="{FF2B5EF4-FFF2-40B4-BE49-F238E27FC236}">
                <a16:creationId xmlns:a16="http://schemas.microsoft.com/office/drawing/2014/main" id="{FB141A83-EF83-FC61-FC5C-A5AFB096554B}"/>
              </a:ext>
            </a:extLst>
          </p:cNvPr>
          <p:cNvSpPr txBox="1"/>
          <p:nvPr/>
        </p:nvSpPr>
        <p:spPr>
          <a:xfrm>
            <a:off x="3696957" y="4778210"/>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76202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2.3a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4091065" y="1035900"/>
            <a:ext cx="4009869" cy="369332"/>
          </a:xfrm>
          <a:prstGeom prst="rect">
            <a:avLst/>
          </a:prstGeom>
          <a:noFill/>
        </p:spPr>
        <p:txBody>
          <a:bodyPr wrap="square">
            <a:spAutoFit/>
          </a:bodyPr>
          <a:lstStyle/>
          <a:p>
            <a:r>
              <a:rPr lang="en-US" b="1" dirty="0"/>
              <a:t>Table 2.3a</a:t>
            </a:r>
            <a:r>
              <a:rPr lang="en-US" sz="1800" dirty="0"/>
              <a:t> Common Conversion Factors</a:t>
            </a:r>
            <a:endParaRPr lang="en-US" dirty="0"/>
          </a:p>
        </p:txBody>
      </p:sp>
      <p:graphicFrame>
        <p:nvGraphicFramePr>
          <p:cNvPr id="2" name="Table 1">
            <a:extLst>
              <a:ext uri="{FF2B5EF4-FFF2-40B4-BE49-F238E27FC236}">
                <a16:creationId xmlns:a16="http://schemas.microsoft.com/office/drawing/2014/main" id="{7CA98966-A5AB-1BD7-437F-6E4C853A8DE1}"/>
              </a:ext>
            </a:extLst>
          </p:cNvPr>
          <p:cNvGraphicFramePr>
            <a:graphicFrameLocks noGrp="1"/>
          </p:cNvGraphicFramePr>
          <p:nvPr>
            <p:extLst>
              <p:ext uri="{D42A27DB-BD31-4B8C-83A1-F6EECF244321}">
                <p14:modId xmlns:p14="http://schemas.microsoft.com/office/powerpoint/2010/main" val="2942620496"/>
              </p:ext>
            </p:extLst>
          </p:nvPr>
        </p:nvGraphicFramePr>
        <p:xfrm>
          <a:off x="1760094" y="1404120"/>
          <a:ext cx="8671809" cy="4049760"/>
        </p:xfrm>
        <a:graphic>
          <a:graphicData uri="http://schemas.openxmlformats.org/drawingml/2006/table">
            <a:tbl>
              <a:tblPr firstRow="1">
                <a:tableStyleId>{793D81CF-94F2-401A-BA57-92F5A7B2D0C5}</a:tableStyleId>
              </a:tblPr>
              <a:tblGrid>
                <a:gridCol w="2890603">
                  <a:extLst>
                    <a:ext uri="{9D8B030D-6E8A-4147-A177-3AD203B41FA5}">
                      <a16:colId xmlns:a16="http://schemas.microsoft.com/office/drawing/2014/main" val="744552459"/>
                    </a:ext>
                  </a:extLst>
                </a:gridCol>
                <a:gridCol w="2890603">
                  <a:extLst>
                    <a:ext uri="{9D8B030D-6E8A-4147-A177-3AD203B41FA5}">
                      <a16:colId xmlns:a16="http://schemas.microsoft.com/office/drawing/2014/main" val="2046636846"/>
                    </a:ext>
                  </a:extLst>
                </a:gridCol>
                <a:gridCol w="2890603">
                  <a:extLst>
                    <a:ext uri="{9D8B030D-6E8A-4147-A177-3AD203B41FA5}">
                      <a16:colId xmlns:a16="http://schemas.microsoft.com/office/drawing/2014/main" val="3120195036"/>
                    </a:ext>
                  </a:extLst>
                </a:gridCol>
              </a:tblGrid>
              <a:tr h="311520">
                <a:tc>
                  <a:txBody>
                    <a:bodyPr/>
                    <a:lstStyle/>
                    <a:p>
                      <a:r>
                        <a:rPr lang="en-IN" sz="1600" dirty="0">
                          <a:effectLst/>
                        </a:rPr>
                        <a:t>Type of Unit</a:t>
                      </a:r>
                    </a:p>
                  </a:txBody>
                  <a:tcPr marL="43083" marR="43083" marT="21541" marB="21541" anchor="ctr"/>
                </a:tc>
                <a:tc>
                  <a:txBody>
                    <a:bodyPr/>
                    <a:lstStyle/>
                    <a:p>
                      <a:r>
                        <a:rPr lang="en-IN" sz="1600" dirty="0">
                          <a:effectLst/>
                        </a:rPr>
                        <a:t>Unit</a:t>
                      </a:r>
                    </a:p>
                  </a:txBody>
                  <a:tcPr marL="43083" marR="43083" marT="21541" marB="21541" anchor="ctr"/>
                </a:tc>
                <a:tc>
                  <a:txBody>
                    <a:bodyPr/>
                    <a:lstStyle/>
                    <a:p>
                      <a:r>
                        <a:rPr lang="en-IN" sz="1600" dirty="0">
                          <a:effectLst/>
                        </a:rPr>
                        <a:t>Equivalent Unit</a:t>
                      </a:r>
                    </a:p>
                  </a:txBody>
                  <a:tcPr marL="43083" marR="43083" marT="21541" marB="21541" anchor="ctr"/>
                </a:tc>
                <a:extLst>
                  <a:ext uri="{0D108BD9-81ED-4DB2-BD59-A6C34878D82A}">
                    <a16:rowId xmlns:a16="http://schemas.microsoft.com/office/drawing/2014/main" val="346307487"/>
                  </a:ext>
                </a:extLst>
              </a:tr>
              <a:tr h="311520">
                <a:tc>
                  <a:txBody>
                    <a:bodyPr/>
                    <a:lstStyle/>
                    <a:p>
                      <a:r>
                        <a:rPr lang="en-IN" sz="1600">
                          <a:effectLst/>
                        </a:rPr>
                        <a:t>length</a:t>
                      </a:r>
                    </a:p>
                  </a:txBody>
                  <a:tcPr marL="43083" marR="43083" marT="21541" marB="21541" anchor="ctr"/>
                </a:tc>
                <a:tc>
                  <a:txBody>
                    <a:bodyPr/>
                    <a:lstStyle/>
                    <a:p>
                      <a:r>
                        <a:rPr lang="en-IN" sz="1600">
                          <a:effectLst/>
                        </a:rPr>
                        <a:t>1 m</a:t>
                      </a:r>
                    </a:p>
                  </a:txBody>
                  <a:tcPr marL="43083" marR="43083" marT="21541" marB="21541" anchor="ctr"/>
                </a:tc>
                <a:tc>
                  <a:txBody>
                    <a:bodyPr/>
                    <a:lstStyle/>
                    <a:p>
                      <a:r>
                        <a:rPr lang="en-IN" sz="1600">
                          <a:effectLst/>
                        </a:rPr>
                        <a:t>1.0936 yd</a:t>
                      </a:r>
                    </a:p>
                  </a:txBody>
                  <a:tcPr marL="43083" marR="43083" marT="21541" marB="21541" anchor="ctr"/>
                </a:tc>
                <a:extLst>
                  <a:ext uri="{0D108BD9-81ED-4DB2-BD59-A6C34878D82A}">
                    <a16:rowId xmlns:a16="http://schemas.microsoft.com/office/drawing/2014/main" val="1364432845"/>
                  </a:ext>
                </a:extLst>
              </a:tr>
              <a:tr h="311520">
                <a:tc>
                  <a:txBody>
                    <a:bodyPr/>
                    <a:lstStyle/>
                    <a:p>
                      <a:r>
                        <a:rPr lang="en-IN" sz="1600">
                          <a:effectLst/>
                        </a:rPr>
                        <a:t>length</a:t>
                      </a:r>
                    </a:p>
                  </a:txBody>
                  <a:tcPr marL="43083" marR="43083" marT="21541" marB="21541" anchor="ctr"/>
                </a:tc>
                <a:tc>
                  <a:txBody>
                    <a:bodyPr/>
                    <a:lstStyle/>
                    <a:p>
                      <a:r>
                        <a:rPr lang="en-IN" sz="1600" dirty="0">
                          <a:effectLst/>
                        </a:rPr>
                        <a:t>1 in.</a:t>
                      </a:r>
                    </a:p>
                  </a:txBody>
                  <a:tcPr marL="43083" marR="43083" marT="21541" marB="21541" anchor="ctr"/>
                </a:tc>
                <a:tc>
                  <a:txBody>
                    <a:bodyPr/>
                    <a:lstStyle/>
                    <a:p>
                      <a:r>
                        <a:rPr lang="en-IN" sz="1600">
                          <a:effectLst/>
                        </a:rPr>
                        <a:t>2.54 cm (exact)</a:t>
                      </a:r>
                    </a:p>
                  </a:txBody>
                  <a:tcPr marL="43083" marR="43083" marT="21541" marB="21541" anchor="ctr"/>
                </a:tc>
                <a:extLst>
                  <a:ext uri="{0D108BD9-81ED-4DB2-BD59-A6C34878D82A}">
                    <a16:rowId xmlns:a16="http://schemas.microsoft.com/office/drawing/2014/main" val="2659100092"/>
                  </a:ext>
                </a:extLst>
              </a:tr>
              <a:tr h="311520">
                <a:tc>
                  <a:txBody>
                    <a:bodyPr/>
                    <a:lstStyle/>
                    <a:p>
                      <a:r>
                        <a:rPr lang="en-IN" sz="1600">
                          <a:effectLst/>
                        </a:rPr>
                        <a:t>length</a:t>
                      </a:r>
                    </a:p>
                  </a:txBody>
                  <a:tcPr marL="43083" marR="43083" marT="21541" marB="21541" anchor="ctr"/>
                </a:tc>
                <a:tc>
                  <a:txBody>
                    <a:bodyPr/>
                    <a:lstStyle/>
                    <a:p>
                      <a:r>
                        <a:rPr lang="en-IN" sz="1600">
                          <a:effectLst/>
                        </a:rPr>
                        <a:t>1 km</a:t>
                      </a:r>
                    </a:p>
                  </a:txBody>
                  <a:tcPr marL="43083" marR="43083" marT="21541" marB="21541" anchor="ctr"/>
                </a:tc>
                <a:tc>
                  <a:txBody>
                    <a:bodyPr/>
                    <a:lstStyle/>
                    <a:p>
                      <a:r>
                        <a:rPr lang="en-IN" sz="1600">
                          <a:effectLst/>
                        </a:rPr>
                        <a:t>0.62137 mi</a:t>
                      </a:r>
                    </a:p>
                  </a:txBody>
                  <a:tcPr marL="43083" marR="43083" marT="21541" marB="21541" anchor="ctr"/>
                </a:tc>
                <a:extLst>
                  <a:ext uri="{0D108BD9-81ED-4DB2-BD59-A6C34878D82A}">
                    <a16:rowId xmlns:a16="http://schemas.microsoft.com/office/drawing/2014/main" val="284369924"/>
                  </a:ext>
                </a:extLst>
              </a:tr>
              <a:tr h="311520">
                <a:tc>
                  <a:txBody>
                    <a:bodyPr/>
                    <a:lstStyle/>
                    <a:p>
                      <a:r>
                        <a:rPr lang="en-IN" sz="1600">
                          <a:effectLst/>
                        </a:rPr>
                        <a:t>length</a:t>
                      </a:r>
                    </a:p>
                  </a:txBody>
                  <a:tcPr marL="43083" marR="43083" marT="21541" marB="21541" anchor="ctr"/>
                </a:tc>
                <a:tc>
                  <a:txBody>
                    <a:bodyPr/>
                    <a:lstStyle/>
                    <a:p>
                      <a:r>
                        <a:rPr lang="en-IN" sz="1600">
                          <a:effectLst/>
                        </a:rPr>
                        <a:t>1 mi</a:t>
                      </a:r>
                    </a:p>
                  </a:txBody>
                  <a:tcPr marL="43083" marR="43083" marT="21541" marB="21541" anchor="ctr"/>
                </a:tc>
                <a:tc>
                  <a:txBody>
                    <a:bodyPr/>
                    <a:lstStyle/>
                    <a:p>
                      <a:r>
                        <a:rPr lang="en-IN" sz="1600">
                          <a:effectLst/>
                        </a:rPr>
                        <a:t>1609.3 m</a:t>
                      </a:r>
                    </a:p>
                  </a:txBody>
                  <a:tcPr marL="43083" marR="43083" marT="21541" marB="21541" anchor="ctr"/>
                </a:tc>
                <a:extLst>
                  <a:ext uri="{0D108BD9-81ED-4DB2-BD59-A6C34878D82A}">
                    <a16:rowId xmlns:a16="http://schemas.microsoft.com/office/drawing/2014/main" val="4100817062"/>
                  </a:ext>
                </a:extLst>
              </a:tr>
              <a:tr h="311520">
                <a:tc>
                  <a:txBody>
                    <a:bodyPr/>
                    <a:lstStyle/>
                    <a:p>
                      <a:r>
                        <a:rPr lang="en-IN" sz="1600">
                          <a:effectLst/>
                        </a:rPr>
                        <a:t>volume</a:t>
                      </a:r>
                    </a:p>
                  </a:txBody>
                  <a:tcPr marL="43083" marR="43083" marT="21541" marB="21541" anchor="ctr"/>
                </a:tc>
                <a:tc>
                  <a:txBody>
                    <a:bodyPr/>
                    <a:lstStyle/>
                    <a:p>
                      <a:r>
                        <a:rPr lang="en-IN" sz="1600">
                          <a:effectLst/>
                        </a:rPr>
                        <a:t>1 L</a:t>
                      </a:r>
                    </a:p>
                  </a:txBody>
                  <a:tcPr marL="43083" marR="43083" marT="21541" marB="21541" anchor="ctr"/>
                </a:tc>
                <a:tc>
                  <a:txBody>
                    <a:bodyPr/>
                    <a:lstStyle/>
                    <a:p>
                      <a:r>
                        <a:rPr lang="en-IN" sz="1600">
                          <a:effectLst/>
                        </a:rPr>
                        <a:t>1.0567 qt</a:t>
                      </a:r>
                    </a:p>
                  </a:txBody>
                  <a:tcPr marL="43083" marR="43083" marT="21541" marB="21541" anchor="ctr"/>
                </a:tc>
                <a:extLst>
                  <a:ext uri="{0D108BD9-81ED-4DB2-BD59-A6C34878D82A}">
                    <a16:rowId xmlns:a16="http://schemas.microsoft.com/office/drawing/2014/main" val="531406982"/>
                  </a:ext>
                </a:extLst>
              </a:tr>
              <a:tr h="311520">
                <a:tc>
                  <a:txBody>
                    <a:bodyPr/>
                    <a:lstStyle/>
                    <a:p>
                      <a:r>
                        <a:rPr lang="en-IN" sz="1600">
                          <a:effectLst/>
                        </a:rPr>
                        <a:t>volume</a:t>
                      </a:r>
                    </a:p>
                  </a:txBody>
                  <a:tcPr marL="43083" marR="43083" marT="21541" marB="21541" anchor="ctr"/>
                </a:tc>
                <a:tc>
                  <a:txBody>
                    <a:bodyPr/>
                    <a:lstStyle/>
                    <a:p>
                      <a:r>
                        <a:rPr lang="en-IN" sz="1600">
                          <a:effectLst/>
                        </a:rPr>
                        <a:t>1 qt</a:t>
                      </a:r>
                    </a:p>
                  </a:txBody>
                  <a:tcPr marL="43083" marR="43083" marT="21541" marB="21541" anchor="ctr"/>
                </a:tc>
                <a:tc>
                  <a:txBody>
                    <a:bodyPr/>
                    <a:lstStyle/>
                    <a:p>
                      <a:r>
                        <a:rPr lang="en-IN" sz="1600">
                          <a:effectLst/>
                        </a:rPr>
                        <a:t>0.94635 L</a:t>
                      </a:r>
                    </a:p>
                  </a:txBody>
                  <a:tcPr marL="43083" marR="43083" marT="21541" marB="21541" anchor="ctr"/>
                </a:tc>
                <a:extLst>
                  <a:ext uri="{0D108BD9-81ED-4DB2-BD59-A6C34878D82A}">
                    <a16:rowId xmlns:a16="http://schemas.microsoft.com/office/drawing/2014/main" val="2345652303"/>
                  </a:ext>
                </a:extLst>
              </a:tr>
              <a:tr h="311520">
                <a:tc>
                  <a:txBody>
                    <a:bodyPr/>
                    <a:lstStyle/>
                    <a:p>
                      <a:r>
                        <a:rPr lang="en-IN" sz="1600">
                          <a:effectLst/>
                        </a:rPr>
                        <a:t>volume</a:t>
                      </a:r>
                    </a:p>
                  </a:txBody>
                  <a:tcPr marL="43083" marR="43083" marT="21541" marB="21541" anchor="ctr"/>
                </a:tc>
                <a:tc>
                  <a:txBody>
                    <a:bodyPr/>
                    <a:lstStyle/>
                    <a:p>
                      <a:r>
                        <a:rPr lang="en-IN" sz="1600">
                          <a:effectLst/>
                        </a:rPr>
                        <a:t>1 ft</a:t>
                      </a:r>
                      <a:r>
                        <a:rPr lang="en-IN" sz="1600" baseline="30000">
                          <a:effectLst/>
                        </a:rPr>
                        <a:t>3</a:t>
                      </a:r>
                      <a:endParaRPr lang="en-IN" sz="1600">
                        <a:effectLst/>
                      </a:endParaRPr>
                    </a:p>
                  </a:txBody>
                  <a:tcPr marL="43083" marR="43083" marT="21541" marB="21541" anchor="ctr"/>
                </a:tc>
                <a:tc>
                  <a:txBody>
                    <a:bodyPr/>
                    <a:lstStyle/>
                    <a:p>
                      <a:r>
                        <a:rPr lang="en-IN" sz="1600">
                          <a:effectLst/>
                        </a:rPr>
                        <a:t>28.317 L</a:t>
                      </a:r>
                    </a:p>
                  </a:txBody>
                  <a:tcPr marL="43083" marR="43083" marT="21541" marB="21541" anchor="ctr"/>
                </a:tc>
                <a:extLst>
                  <a:ext uri="{0D108BD9-81ED-4DB2-BD59-A6C34878D82A}">
                    <a16:rowId xmlns:a16="http://schemas.microsoft.com/office/drawing/2014/main" val="3870996554"/>
                  </a:ext>
                </a:extLst>
              </a:tr>
              <a:tr h="311520">
                <a:tc>
                  <a:txBody>
                    <a:bodyPr/>
                    <a:lstStyle/>
                    <a:p>
                      <a:r>
                        <a:rPr lang="en-IN" sz="1600">
                          <a:effectLst/>
                        </a:rPr>
                        <a:t>volume</a:t>
                      </a:r>
                    </a:p>
                  </a:txBody>
                  <a:tcPr marL="43083" marR="43083" marT="21541" marB="21541" anchor="ctr"/>
                </a:tc>
                <a:tc>
                  <a:txBody>
                    <a:bodyPr/>
                    <a:lstStyle/>
                    <a:p>
                      <a:r>
                        <a:rPr lang="en-IN" sz="1600">
                          <a:effectLst/>
                        </a:rPr>
                        <a:t>1 tbsp</a:t>
                      </a:r>
                    </a:p>
                  </a:txBody>
                  <a:tcPr marL="43083" marR="43083" marT="21541" marB="21541" anchor="ctr"/>
                </a:tc>
                <a:tc>
                  <a:txBody>
                    <a:bodyPr/>
                    <a:lstStyle/>
                    <a:p>
                      <a:r>
                        <a:rPr lang="en-IN" sz="1600">
                          <a:effectLst/>
                        </a:rPr>
                        <a:t>14.787 mL</a:t>
                      </a:r>
                    </a:p>
                  </a:txBody>
                  <a:tcPr marL="43083" marR="43083" marT="21541" marB="21541" anchor="ctr"/>
                </a:tc>
                <a:extLst>
                  <a:ext uri="{0D108BD9-81ED-4DB2-BD59-A6C34878D82A}">
                    <a16:rowId xmlns:a16="http://schemas.microsoft.com/office/drawing/2014/main" val="1489050546"/>
                  </a:ext>
                </a:extLst>
              </a:tr>
              <a:tr h="311520">
                <a:tc>
                  <a:txBody>
                    <a:bodyPr/>
                    <a:lstStyle/>
                    <a:p>
                      <a:r>
                        <a:rPr lang="en-IN" sz="1600">
                          <a:effectLst/>
                        </a:rPr>
                        <a:t>mass</a:t>
                      </a:r>
                    </a:p>
                  </a:txBody>
                  <a:tcPr marL="43083" marR="43083" marT="21541" marB="21541" anchor="ctr"/>
                </a:tc>
                <a:tc>
                  <a:txBody>
                    <a:bodyPr/>
                    <a:lstStyle/>
                    <a:p>
                      <a:r>
                        <a:rPr lang="en-IN" sz="1600">
                          <a:effectLst/>
                        </a:rPr>
                        <a:t>1 kg</a:t>
                      </a:r>
                    </a:p>
                  </a:txBody>
                  <a:tcPr marL="43083" marR="43083" marT="21541" marB="21541" anchor="ctr"/>
                </a:tc>
                <a:tc>
                  <a:txBody>
                    <a:bodyPr/>
                    <a:lstStyle/>
                    <a:p>
                      <a:r>
                        <a:rPr lang="en-IN" sz="1600">
                          <a:effectLst/>
                        </a:rPr>
                        <a:t>2.2046 lb</a:t>
                      </a:r>
                    </a:p>
                  </a:txBody>
                  <a:tcPr marL="43083" marR="43083" marT="21541" marB="21541" anchor="ctr"/>
                </a:tc>
                <a:extLst>
                  <a:ext uri="{0D108BD9-81ED-4DB2-BD59-A6C34878D82A}">
                    <a16:rowId xmlns:a16="http://schemas.microsoft.com/office/drawing/2014/main" val="3232207482"/>
                  </a:ext>
                </a:extLst>
              </a:tr>
              <a:tr h="311520">
                <a:tc>
                  <a:txBody>
                    <a:bodyPr/>
                    <a:lstStyle/>
                    <a:p>
                      <a:r>
                        <a:rPr lang="en-IN" sz="1600">
                          <a:effectLst/>
                        </a:rPr>
                        <a:t>mass</a:t>
                      </a:r>
                    </a:p>
                  </a:txBody>
                  <a:tcPr marL="43083" marR="43083" marT="21541" marB="21541" anchor="ctr"/>
                </a:tc>
                <a:tc>
                  <a:txBody>
                    <a:bodyPr/>
                    <a:lstStyle/>
                    <a:p>
                      <a:r>
                        <a:rPr lang="en-IN" sz="1600">
                          <a:effectLst/>
                        </a:rPr>
                        <a:t>1 lb</a:t>
                      </a:r>
                    </a:p>
                  </a:txBody>
                  <a:tcPr marL="43083" marR="43083" marT="21541" marB="21541" anchor="ctr"/>
                </a:tc>
                <a:tc>
                  <a:txBody>
                    <a:bodyPr/>
                    <a:lstStyle/>
                    <a:p>
                      <a:r>
                        <a:rPr lang="en-IN" sz="1600">
                          <a:effectLst/>
                        </a:rPr>
                        <a:t>453.59 g</a:t>
                      </a:r>
                    </a:p>
                  </a:txBody>
                  <a:tcPr marL="43083" marR="43083" marT="21541" marB="21541" anchor="ctr"/>
                </a:tc>
                <a:extLst>
                  <a:ext uri="{0D108BD9-81ED-4DB2-BD59-A6C34878D82A}">
                    <a16:rowId xmlns:a16="http://schemas.microsoft.com/office/drawing/2014/main" val="61975732"/>
                  </a:ext>
                </a:extLst>
              </a:tr>
              <a:tr h="311520">
                <a:tc>
                  <a:txBody>
                    <a:bodyPr/>
                    <a:lstStyle/>
                    <a:p>
                      <a:r>
                        <a:rPr lang="en-IN" sz="1600">
                          <a:effectLst/>
                        </a:rPr>
                        <a:t>mass</a:t>
                      </a:r>
                    </a:p>
                  </a:txBody>
                  <a:tcPr marL="43083" marR="43083" marT="21541" marB="21541" anchor="ctr"/>
                </a:tc>
                <a:tc>
                  <a:txBody>
                    <a:bodyPr/>
                    <a:lstStyle/>
                    <a:p>
                      <a:r>
                        <a:rPr lang="en-IN" sz="1600">
                          <a:effectLst/>
                        </a:rPr>
                        <a:t>1 (avoirdupois) oz</a:t>
                      </a:r>
                    </a:p>
                  </a:txBody>
                  <a:tcPr marL="43083" marR="43083" marT="21541" marB="21541" anchor="ctr"/>
                </a:tc>
                <a:tc>
                  <a:txBody>
                    <a:bodyPr/>
                    <a:lstStyle/>
                    <a:p>
                      <a:r>
                        <a:rPr lang="en-IN" sz="1600">
                          <a:effectLst/>
                        </a:rPr>
                        <a:t>28.349 g</a:t>
                      </a:r>
                    </a:p>
                  </a:txBody>
                  <a:tcPr marL="43083" marR="43083" marT="21541" marB="21541" anchor="ctr"/>
                </a:tc>
                <a:extLst>
                  <a:ext uri="{0D108BD9-81ED-4DB2-BD59-A6C34878D82A}">
                    <a16:rowId xmlns:a16="http://schemas.microsoft.com/office/drawing/2014/main" val="1637590252"/>
                  </a:ext>
                </a:extLst>
              </a:tr>
              <a:tr h="311520">
                <a:tc>
                  <a:txBody>
                    <a:bodyPr/>
                    <a:lstStyle/>
                    <a:p>
                      <a:r>
                        <a:rPr lang="en-IN" sz="1600">
                          <a:effectLst/>
                        </a:rPr>
                        <a:t>mass</a:t>
                      </a:r>
                    </a:p>
                  </a:txBody>
                  <a:tcPr marL="43083" marR="43083" marT="21541" marB="21541" anchor="ctr"/>
                </a:tc>
                <a:tc>
                  <a:txBody>
                    <a:bodyPr/>
                    <a:lstStyle/>
                    <a:p>
                      <a:r>
                        <a:rPr lang="en-IN" sz="1600">
                          <a:effectLst/>
                        </a:rPr>
                        <a:t>1 (troy) oz</a:t>
                      </a:r>
                    </a:p>
                  </a:txBody>
                  <a:tcPr marL="43083" marR="43083" marT="21541" marB="21541" anchor="ctr"/>
                </a:tc>
                <a:tc>
                  <a:txBody>
                    <a:bodyPr/>
                    <a:lstStyle/>
                    <a:p>
                      <a:r>
                        <a:rPr lang="en-IN" sz="1600" dirty="0">
                          <a:effectLst/>
                        </a:rPr>
                        <a:t>31.103 g</a:t>
                      </a:r>
                    </a:p>
                  </a:txBody>
                  <a:tcPr marL="43083" marR="43083" marT="21541" marB="21541" anchor="ctr"/>
                </a:tc>
                <a:extLst>
                  <a:ext uri="{0D108BD9-81ED-4DB2-BD59-A6C34878D82A}">
                    <a16:rowId xmlns:a16="http://schemas.microsoft.com/office/drawing/2014/main" val="3331182738"/>
                  </a:ext>
                </a:extLst>
              </a:tr>
            </a:tbl>
          </a:graphicData>
        </a:graphic>
      </p:graphicFrame>
      <p:sp>
        <p:nvSpPr>
          <p:cNvPr id="3" name="TextBox 2">
            <a:extLst>
              <a:ext uri="{FF2B5EF4-FFF2-40B4-BE49-F238E27FC236}">
                <a16:creationId xmlns:a16="http://schemas.microsoft.com/office/drawing/2014/main" id="{7883175F-BC18-0F56-21E4-F4EF85EF8523}"/>
              </a:ext>
            </a:extLst>
          </p:cNvPr>
          <p:cNvSpPr txBox="1"/>
          <p:nvPr/>
        </p:nvSpPr>
        <p:spPr>
          <a:xfrm>
            <a:off x="1843569" y="5484474"/>
            <a:ext cx="9075127" cy="584775"/>
          </a:xfrm>
          <a:prstGeom prst="rect">
            <a:avLst/>
          </a:prstGeom>
          <a:noFill/>
        </p:spPr>
        <p:txBody>
          <a:bodyPr wrap="square" lIns="91440" tIns="45720" rIns="91440" bIns="45720" rtlCol="0" anchor="t">
            <a:spAutoFit/>
          </a:bodyPr>
          <a:lstStyle/>
          <a:p>
            <a:r>
              <a:rPr lang="en-US" sz="1600" dirty="0">
                <a:effectLst/>
                <a:latin typeface="Arial"/>
                <a:ea typeface="Calibri" panose="020F0502020204030204" pitchFamily="34" charset="0"/>
                <a:cs typeface="Arial"/>
              </a:rPr>
              <a:t>(</a:t>
            </a:r>
            <a:r>
              <a:rPr lang="en-US" sz="1600" dirty="0">
                <a:latin typeface="Arial"/>
                <a:ea typeface="+mn-lt"/>
                <a:cs typeface="Arial"/>
              </a:rPr>
              <a:t>credit</a:t>
            </a:r>
            <a:r>
              <a:rPr lang="en-US" sz="1600" dirty="0">
                <a:effectLst/>
                <a:latin typeface="Arial"/>
                <a:ea typeface="+mn-lt"/>
                <a:cs typeface="Arial"/>
              </a:rPr>
              <a:t>:</a:t>
            </a:r>
            <a:r>
              <a:rPr lang="en-US" sz="1600" dirty="0">
                <a:latin typeface="Arial"/>
                <a:ea typeface="+mn-lt"/>
                <a:cs typeface="Arial"/>
              </a:rPr>
              <a:t> </a:t>
            </a:r>
            <a:r>
              <a:rPr lang="en-US" sz="1600" i="1" u="sng" dirty="0">
                <a:solidFill>
                  <a:srgbClr val="0563C1"/>
                </a:solidFill>
                <a:effectLst/>
                <a:latin typeface="Arial"/>
                <a:ea typeface="+mn-lt"/>
                <a:cs typeface="Arial"/>
                <a:hlinkClick r:id="rId3"/>
              </a:rPr>
              <a:t>Chemistry (OpenStax)</a:t>
            </a:r>
            <a:r>
              <a:rPr lang="en-US" sz="1600" dirty="0">
                <a:effectLst/>
                <a:latin typeface="Arial"/>
                <a:ea typeface="+mn-lt"/>
                <a:cs typeface="Arial"/>
              </a:rPr>
              <a:t>,</a:t>
            </a:r>
            <a:r>
              <a:rPr lang="en-US" sz="1600" dirty="0">
                <a:latin typeface="Arial"/>
                <a:ea typeface="+mn-lt"/>
                <a:cs typeface="Arial"/>
              </a:rPr>
              <a:t> </a:t>
            </a:r>
            <a:r>
              <a:rPr lang="en-US" sz="1600" u="sng" dirty="0">
                <a:solidFill>
                  <a:srgbClr val="0563C1"/>
                </a:solidFill>
                <a:latin typeface="Arial"/>
                <a:ea typeface="+mn-lt"/>
                <a:cs typeface="Arial"/>
              </a:rPr>
              <a:t>CC BY 4.0</a:t>
            </a:r>
            <a:r>
              <a:rPr lang="en-US" sz="1600" dirty="0">
                <a:latin typeface="Arial"/>
                <a:ea typeface="+mn-lt"/>
                <a:cs typeface="Arial"/>
              </a:rPr>
              <a:t>, modified by </a:t>
            </a:r>
            <a:r>
              <a:rPr lang="en-US" sz="1600" dirty="0">
                <a:solidFill>
                  <a:schemeClr val="accent1"/>
                </a:solidFill>
                <a:latin typeface="Arial"/>
                <a:ea typeface="+mn-lt"/>
                <a:cs typeface="Arial"/>
                <a:hlinkClick r:id="rId4">
                  <a:extLst>
                    <a:ext uri="{A12FA001-AC4F-418D-AE19-62706E023703}">
                      <ahyp:hlinkClr xmlns:ahyp="http://schemas.microsoft.com/office/drawing/2018/hyperlinkcolor" val="tx"/>
                    </a:ext>
                  </a:extLst>
                </a:hlinkClick>
              </a:rPr>
              <a:t>Enhanced Introductory College Chemistry</a:t>
            </a:r>
            <a:r>
              <a:rPr lang="en-US" sz="1600" dirty="0">
                <a:latin typeface="Arial"/>
                <a:ea typeface="+mn-lt"/>
                <a:cs typeface="Arial"/>
              </a:rPr>
              <a:t>, for accessibility, </a:t>
            </a:r>
            <a:r>
              <a:rPr lang="en-US" sz="1600" u="sng" dirty="0">
                <a:solidFill>
                  <a:srgbClr val="0563C1"/>
                </a:solidFill>
                <a:latin typeface="Arial"/>
                <a:ea typeface="+mn-lt"/>
                <a:cs typeface="Arial"/>
              </a:rPr>
              <a:t>CC BY 4.0</a:t>
            </a:r>
            <a:endParaRPr lang="en-US" sz="1600" dirty="0">
              <a:effectLst/>
              <a:latin typeface="Arial"/>
              <a:ea typeface="Calibri" panose="020F0502020204030204" pitchFamily="34" charset="0"/>
              <a:cs typeface="Calibri"/>
            </a:endParaRPr>
          </a:p>
        </p:txBody>
      </p:sp>
    </p:spTree>
    <p:extLst>
      <p:ext uri="{BB962C8B-B14F-4D97-AF65-F5344CB8AC3E}">
        <p14:creationId xmlns:p14="http://schemas.microsoft.com/office/powerpoint/2010/main" val="58700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2a</a:t>
            </a:r>
          </a:p>
        </p:txBody>
      </p:sp>
      <p:pic>
        <p:nvPicPr>
          <p:cNvPr id="3" name="Picture 2" descr="Carolyn Bertozzi – Chemical BiologistBertozzi researches the role of sugars on the surface of cells in diseases such as cancer, and develops technology to advance biomedical research. Ada Yonath – Crystallographer Yonath’s research on the structure of the ribosome, which helps cells build proteins, won her a Nobel Prize. She also worked on modes of action of antibiotics. Susan Solomon – Atmospheric Chemist Solomon’s work helped confirm that chlorine-containing compounds deplete ozone, and explained why this depletion was focused over the Earth’s poles. Paula Hammond – Chemical Engineer Hammond’s research focuses on nanoscale polymers for drug delivery and other applications. She co-founded the MIT Institute for Soldier Nanotechnology. Darleane Hoffman – Nuclear Chemist Hoffman was one of the researchers who confirmed the existence of element 106, Seaborgium. She also captured and analysed elements heavier than uranium. Carol Robinson – Physical Chemist The first female chemistry professor at both Cambridge and Oxford University. Uses mass spectrometry to reveal the structure and reactivity of proteins. Pratibha Gai – Materials Chemist Gai co-invented a type of microscope that allows visualisation of reactions at the atomic scale. She chose not to patent it so it could be easily used by others. Jacqueline Barton – Biophysical Chemist Barton studies the chemical and physical properties of DNA and the role of charge transport chemistry in DNA repain. She has received numerous awards for her work. Jennifer Doudna – Molecular Biochemist Doudna was a leading figure in the development of CRISPR gene editing, a technology that could in the future lead to treatments for a range of diseases. Tu Youyou – Pharmaceutical Chemist Won a Nobel Prize for her discovery of artemisinin, a compound derived from the wormwood plant and used as a drug to treat malaria. Lesley Yellowlees – Inorganic Chemist The first female president of the Royal Society of Chemistry. Her research focuses on electron transfer reactions, solar energy and EPR spectroscopy. Polly Arnold – Organometallic Chemist Arnold’s research focuses on synthetic chemistry and theories of bonding and reactivity, with the ai, of understanding the behaviour of nuclear waste. &#10;">
            <a:extLst>
              <a:ext uri="{FF2B5EF4-FFF2-40B4-BE49-F238E27FC236}">
                <a16:creationId xmlns:a16="http://schemas.microsoft.com/office/drawing/2014/main" id="{3E3DEB12-9A47-3C3D-61FD-573343E32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618" y="1027130"/>
            <a:ext cx="5832764"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584133" y="5423447"/>
            <a:ext cx="7411901" cy="823297"/>
          </a:xfrm>
        </p:spPr>
        <p:txBody>
          <a:bodyPr>
            <a:normAutofit/>
          </a:bodyPr>
          <a:lstStyle/>
          <a:p>
            <a:r>
              <a:rPr lang="en-US" b="1" dirty="0"/>
              <a:t>Figure 2a</a:t>
            </a:r>
            <a:r>
              <a:rPr lang="en-US" dirty="0"/>
              <a:t> "</a:t>
            </a:r>
            <a:r>
              <a:rPr lang="en-US" dirty="0">
                <a:hlinkClick r:id="rId4"/>
              </a:rPr>
              <a:t>Twelve Women in Chemistry</a:t>
            </a:r>
            <a:r>
              <a:rPr lang="en-US" dirty="0"/>
              <a:t>" by </a:t>
            </a:r>
            <a:r>
              <a:rPr lang="en-US" dirty="0">
                <a:hlinkClick r:id="rId5"/>
              </a:rPr>
              <a:t>Andy </a:t>
            </a:r>
            <a:r>
              <a:rPr lang="en-US" dirty="0" err="1">
                <a:hlinkClick r:id="rId5"/>
              </a:rPr>
              <a:t>Brunning</a:t>
            </a:r>
            <a:r>
              <a:rPr lang="en-US" dirty="0">
                <a:hlinkClick r:id="rId5"/>
              </a:rPr>
              <a:t>/Compound Interest</a:t>
            </a:r>
            <a:r>
              <a:rPr lang="en-US" dirty="0"/>
              <a:t> is licensed under </a:t>
            </a:r>
            <a:r>
              <a:rPr lang="en-US" dirty="0">
                <a:hlinkClick r:id="rId6"/>
              </a:rPr>
              <a:t>CC BY-NC-ND 4.0.</a:t>
            </a:r>
            <a:endParaRPr lang="en-US" dirty="0"/>
          </a:p>
        </p:txBody>
      </p:sp>
    </p:spTree>
    <p:extLst>
      <p:ext uri="{BB962C8B-B14F-4D97-AF65-F5344CB8AC3E}">
        <p14:creationId xmlns:p14="http://schemas.microsoft.com/office/powerpoint/2010/main" val="29810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3D4B6269-8C84-A127-2A6C-61ED4A0BA824}"/>
              </a:ext>
            </a:extLst>
          </p:cNvPr>
          <p:cNvSpPr>
            <a:spLocks noGrp="1"/>
          </p:cNvSpPr>
          <p:nvPr>
            <p:ph type="title"/>
          </p:nvPr>
        </p:nvSpPr>
        <p:spPr>
          <a:xfrm>
            <a:off x="3536532" y="136525"/>
            <a:ext cx="3932237" cy="643812"/>
          </a:xfrm>
        </p:spPr>
        <p:txBody>
          <a:bodyPr/>
          <a:lstStyle/>
          <a:p>
            <a:r>
              <a:rPr lang="en-US" dirty="0"/>
              <a:t>Figure 2.3a</a:t>
            </a:r>
          </a:p>
        </p:txBody>
      </p:sp>
      <p:pic>
        <p:nvPicPr>
          <p:cNvPr id="15362" name="Picture 2" descr="A thermometer is shown for the Fahrenheit, Celsius and Kelvin scales. Under the Fahrenheit scale, the boiling point of water is 212 degrees while the freezing point of water is 32 degrees. Therefore, there are 180 Fahrenheit degrees between the boiling point of water and the freezing point of water. Under the Celsius scale, the boiling point of water is 100 degrees while the freezing point of water is 0 degrees. Therefore, there are 100 Celsius degrees between the boiling point and freezing point of water. Under the kelvin scale, the boiling point of water is 373.15 K, while the freezing point of water is 273.15 K. 233.15 K is equal to negative 40 degrees Celsius, which is also equal to negative 40 degrees Fahrenheit.">
            <a:extLst>
              <a:ext uri="{FF2B5EF4-FFF2-40B4-BE49-F238E27FC236}">
                <a16:creationId xmlns:a16="http://schemas.microsoft.com/office/drawing/2014/main" id="{D69EAD23-8612-A84B-A116-F042EDF6F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919" y="1371600"/>
            <a:ext cx="5872162"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2353457" y="5556978"/>
            <a:ext cx="7802380" cy="801276"/>
          </a:xfrm>
        </p:spPr>
        <p:txBody>
          <a:bodyPr>
            <a:normAutofit/>
          </a:bodyPr>
          <a:lstStyle/>
          <a:p>
            <a:r>
              <a:rPr lang="en-US" b="1" dirty="0"/>
              <a:t>Figure 2.3a</a:t>
            </a:r>
            <a:r>
              <a:rPr lang="en-US" dirty="0"/>
              <a:t> The Fahrenheit, Celsius, and kelvin temperature scales are compared.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100" dirty="0"/>
          </a:p>
        </p:txBody>
      </p:sp>
    </p:spTree>
    <p:extLst>
      <p:ext uri="{BB962C8B-B14F-4D97-AF65-F5344CB8AC3E}">
        <p14:creationId xmlns:p14="http://schemas.microsoft.com/office/powerpoint/2010/main" val="3409801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2.1a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913139" y="1756430"/>
            <a:ext cx="4365722" cy="369332"/>
          </a:xfrm>
          <a:prstGeom prst="rect">
            <a:avLst/>
          </a:prstGeom>
          <a:noFill/>
        </p:spPr>
        <p:txBody>
          <a:bodyPr wrap="square">
            <a:spAutoFit/>
          </a:bodyPr>
          <a:lstStyle/>
          <a:p>
            <a:r>
              <a:rPr lang="en-US" dirty="0"/>
              <a:t>Table 2.1a Base Units of the SI System</a:t>
            </a:r>
          </a:p>
        </p:txBody>
      </p:sp>
      <p:graphicFrame>
        <p:nvGraphicFramePr>
          <p:cNvPr id="2" name="Table 1">
            <a:extLst>
              <a:ext uri="{FF2B5EF4-FFF2-40B4-BE49-F238E27FC236}">
                <a16:creationId xmlns:a16="http://schemas.microsoft.com/office/drawing/2014/main" id="{C0384FCB-3697-B39D-DE29-3801F1EAB2FD}"/>
              </a:ext>
            </a:extLst>
          </p:cNvPr>
          <p:cNvGraphicFramePr>
            <a:graphicFrameLocks noGrp="1"/>
          </p:cNvGraphicFramePr>
          <p:nvPr>
            <p:extLst>
              <p:ext uri="{D42A27DB-BD31-4B8C-83A1-F6EECF244321}">
                <p14:modId xmlns:p14="http://schemas.microsoft.com/office/powerpoint/2010/main" val="620856434"/>
              </p:ext>
            </p:extLst>
          </p:nvPr>
        </p:nvGraphicFramePr>
        <p:xfrm>
          <a:off x="2873709" y="2179998"/>
          <a:ext cx="6878751" cy="3086464"/>
        </p:xfrm>
        <a:graphic>
          <a:graphicData uri="http://schemas.openxmlformats.org/drawingml/2006/table">
            <a:tbl>
              <a:tblPr firstRow="1">
                <a:tableStyleId>{793D81CF-94F2-401A-BA57-92F5A7B2D0C5}</a:tableStyleId>
              </a:tblPr>
              <a:tblGrid>
                <a:gridCol w="2292917">
                  <a:extLst>
                    <a:ext uri="{9D8B030D-6E8A-4147-A177-3AD203B41FA5}">
                      <a16:colId xmlns:a16="http://schemas.microsoft.com/office/drawing/2014/main" val="436645421"/>
                    </a:ext>
                  </a:extLst>
                </a:gridCol>
                <a:gridCol w="2292917">
                  <a:extLst>
                    <a:ext uri="{9D8B030D-6E8A-4147-A177-3AD203B41FA5}">
                      <a16:colId xmlns:a16="http://schemas.microsoft.com/office/drawing/2014/main" val="890205249"/>
                    </a:ext>
                  </a:extLst>
                </a:gridCol>
                <a:gridCol w="2292917">
                  <a:extLst>
                    <a:ext uri="{9D8B030D-6E8A-4147-A177-3AD203B41FA5}">
                      <a16:colId xmlns:a16="http://schemas.microsoft.com/office/drawing/2014/main" val="600108041"/>
                    </a:ext>
                  </a:extLst>
                </a:gridCol>
              </a:tblGrid>
              <a:tr h="385808">
                <a:tc>
                  <a:txBody>
                    <a:bodyPr/>
                    <a:lstStyle/>
                    <a:p>
                      <a:r>
                        <a:rPr lang="en-IN" sz="1600" b="1" dirty="0"/>
                        <a:t>Property Measured</a:t>
                      </a:r>
                      <a:endParaRPr lang="en-IN" sz="1600" dirty="0"/>
                    </a:p>
                  </a:txBody>
                  <a:tcPr>
                    <a:solidFill>
                      <a:schemeClr val="tx1">
                        <a:lumMod val="85000"/>
                        <a:lumOff val="15000"/>
                      </a:schemeClr>
                    </a:solidFill>
                  </a:tcPr>
                </a:tc>
                <a:tc>
                  <a:txBody>
                    <a:bodyPr/>
                    <a:lstStyle/>
                    <a:p>
                      <a:r>
                        <a:rPr lang="en-IN" sz="1600" b="1"/>
                        <a:t>Name of Unit</a:t>
                      </a:r>
                      <a:endParaRPr lang="en-IN" sz="1600"/>
                    </a:p>
                  </a:txBody>
                  <a:tcPr>
                    <a:solidFill>
                      <a:schemeClr val="tx1">
                        <a:lumMod val="85000"/>
                        <a:lumOff val="15000"/>
                      </a:schemeClr>
                    </a:solidFill>
                  </a:tcPr>
                </a:tc>
                <a:tc>
                  <a:txBody>
                    <a:bodyPr/>
                    <a:lstStyle/>
                    <a:p>
                      <a:r>
                        <a:rPr lang="en-IN" sz="1600" b="1" dirty="0"/>
                        <a:t>Symbol of Unit</a:t>
                      </a:r>
                      <a:endParaRPr lang="en-IN" sz="1600" dirty="0"/>
                    </a:p>
                  </a:txBody>
                  <a:tcPr>
                    <a:solidFill>
                      <a:schemeClr val="tx1">
                        <a:lumMod val="85000"/>
                        <a:lumOff val="15000"/>
                      </a:schemeClr>
                    </a:solidFill>
                  </a:tcPr>
                </a:tc>
                <a:extLst>
                  <a:ext uri="{0D108BD9-81ED-4DB2-BD59-A6C34878D82A}">
                    <a16:rowId xmlns:a16="http://schemas.microsoft.com/office/drawing/2014/main" val="2407094658"/>
                  </a:ext>
                </a:extLst>
              </a:tr>
              <a:tr h="385808">
                <a:tc>
                  <a:txBody>
                    <a:bodyPr/>
                    <a:lstStyle/>
                    <a:p>
                      <a:r>
                        <a:rPr lang="en-IN" sz="1600"/>
                        <a:t>length</a:t>
                      </a:r>
                    </a:p>
                  </a:txBody>
                  <a:tcPr/>
                </a:tc>
                <a:tc>
                  <a:txBody>
                    <a:bodyPr/>
                    <a:lstStyle/>
                    <a:p>
                      <a:r>
                        <a:rPr lang="en-IN" sz="1600"/>
                        <a:t>meter</a:t>
                      </a:r>
                    </a:p>
                  </a:txBody>
                  <a:tcPr/>
                </a:tc>
                <a:tc>
                  <a:txBody>
                    <a:bodyPr/>
                    <a:lstStyle/>
                    <a:p>
                      <a:r>
                        <a:rPr lang="en-IN" sz="1600"/>
                        <a:t>m</a:t>
                      </a:r>
                    </a:p>
                  </a:txBody>
                  <a:tcPr/>
                </a:tc>
                <a:extLst>
                  <a:ext uri="{0D108BD9-81ED-4DB2-BD59-A6C34878D82A}">
                    <a16:rowId xmlns:a16="http://schemas.microsoft.com/office/drawing/2014/main" val="2922282838"/>
                  </a:ext>
                </a:extLst>
              </a:tr>
              <a:tr h="385808">
                <a:tc>
                  <a:txBody>
                    <a:bodyPr/>
                    <a:lstStyle/>
                    <a:p>
                      <a:r>
                        <a:rPr lang="en-IN" sz="1600" dirty="0"/>
                        <a:t>mass</a:t>
                      </a:r>
                    </a:p>
                  </a:txBody>
                  <a:tcPr/>
                </a:tc>
                <a:tc>
                  <a:txBody>
                    <a:bodyPr/>
                    <a:lstStyle/>
                    <a:p>
                      <a:r>
                        <a:rPr lang="en-IN" sz="1600" dirty="0"/>
                        <a:t>kilogram</a:t>
                      </a:r>
                    </a:p>
                  </a:txBody>
                  <a:tcPr/>
                </a:tc>
                <a:tc>
                  <a:txBody>
                    <a:bodyPr/>
                    <a:lstStyle/>
                    <a:p>
                      <a:r>
                        <a:rPr lang="en-IN" sz="1600"/>
                        <a:t>kg</a:t>
                      </a:r>
                    </a:p>
                  </a:txBody>
                  <a:tcPr/>
                </a:tc>
                <a:extLst>
                  <a:ext uri="{0D108BD9-81ED-4DB2-BD59-A6C34878D82A}">
                    <a16:rowId xmlns:a16="http://schemas.microsoft.com/office/drawing/2014/main" val="3154289178"/>
                  </a:ext>
                </a:extLst>
              </a:tr>
              <a:tr h="385808">
                <a:tc>
                  <a:txBody>
                    <a:bodyPr/>
                    <a:lstStyle/>
                    <a:p>
                      <a:r>
                        <a:rPr lang="en-IN" sz="1600"/>
                        <a:t>time</a:t>
                      </a:r>
                    </a:p>
                  </a:txBody>
                  <a:tcPr/>
                </a:tc>
                <a:tc>
                  <a:txBody>
                    <a:bodyPr/>
                    <a:lstStyle/>
                    <a:p>
                      <a:r>
                        <a:rPr lang="en-IN" sz="1600"/>
                        <a:t>second</a:t>
                      </a:r>
                    </a:p>
                  </a:txBody>
                  <a:tcPr/>
                </a:tc>
                <a:tc>
                  <a:txBody>
                    <a:bodyPr/>
                    <a:lstStyle/>
                    <a:p>
                      <a:r>
                        <a:rPr lang="en-IN" sz="1600"/>
                        <a:t>s</a:t>
                      </a:r>
                    </a:p>
                  </a:txBody>
                  <a:tcPr/>
                </a:tc>
                <a:extLst>
                  <a:ext uri="{0D108BD9-81ED-4DB2-BD59-A6C34878D82A}">
                    <a16:rowId xmlns:a16="http://schemas.microsoft.com/office/drawing/2014/main" val="3449696807"/>
                  </a:ext>
                </a:extLst>
              </a:tr>
              <a:tr h="385808">
                <a:tc>
                  <a:txBody>
                    <a:bodyPr/>
                    <a:lstStyle/>
                    <a:p>
                      <a:r>
                        <a:rPr lang="en-IN" sz="1600"/>
                        <a:t>temperature</a:t>
                      </a:r>
                    </a:p>
                  </a:txBody>
                  <a:tcPr/>
                </a:tc>
                <a:tc>
                  <a:txBody>
                    <a:bodyPr/>
                    <a:lstStyle/>
                    <a:p>
                      <a:r>
                        <a:rPr lang="en-IN" sz="1600"/>
                        <a:t>kelvin</a:t>
                      </a:r>
                    </a:p>
                  </a:txBody>
                  <a:tcPr/>
                </a:tc>
                <a:tc>
                  <a:txBody>
                    <a:bodyPr/>
                    <a:lstStyle/>
                    <a:p>
                      <a:r>
                        <a:rPr lang="en-IN" sz="1600"/>
                        <a:t>K</a:t>
                      </a:r>
                    </a:p>
                  </a:txBody>
                  <a:tcPr/>
                </a:tc>
                <a:extLst>
                  <a:ext uri="{0D108BD9-81ED-4DB2-BD59-A6C34878D82A}">
                    <a16:rowId xmlns:a16="http://schemas.microsoft.com/office/drawing/2014/main" val="3336509941"/>
                  </a:ext>
                </a:extLst>
              </a:tr>
              <a:tr h="385808">
                <a:tc>
                  <a:txBody>
                    <a:bodyPr/>
                    <a:lstStyle/>
                    <a:p>
                      <a:r>
                        <a:rPr lang="en-IN" sz="1600"/>
                        <a:t>electric current</a:t>
                      </a:r>
                    </a:p>
                  </a:txBody>
                  <a:tcPr/>
                </a:tc>
                <a:tc>
                  <a:txBody>
                    <a:bodyPr/>
                    <a:lstStyle/>
                    <a:p>
                      <a:r>
                        <a:rPr lang="en-IN" sz="1600"/>
                        <a:t>ampere</a:t>
                      </a:r>
                    </a:p>
                  </a:txBody>
                  <a:tcPr/>
                </a:tc>
                <a:tc>
                  <a:txBody>
                    <a:bodyPr/>
                    <a:lstStyle/>
                    <a:p>
                      <a:r>
                        <a:rPr lang="en-IN" sz="1600"/>
                        <a:t>A</a:t>
                      </a:r>
                    </a:p>
                  </a:txBody>
                  <a:tcPr/>
                </a:tc>
                <a:extLst>
                  <a:ext uri="{0D108BD9-81ED-4DB2-BD59-A6C34878D82A}">
                    <a16:rowId xmlns:a16="http://schemas.microsoft.com/office/drawing/2014/main" val="1744933068"/>
                  </a:ext>
                </a:extLst>
              </a:tr>
              <a:tr h="385808">
                <a:tc>
                  <a:txBody>
                    <a:bodyPr/>
                    <a:lstStyle/>
                    <a:p>
                      <a:r>
                        <a:rPr lang="en-IN" sz="1600"/>
                        <a:t>amount of substance</a:t>
                      </a:r>
                    </a:p>
                  </a:txBody>
                  <a:tcPr/>
                </a:tc>
                <a:tc>
                  <a:txBody>
                    <a:bodyPr/>
                    <a:lstStyle/>
                    <a:p>
                      <a:r>
                        <a:rPr lang="en-IN" sz="1600"/>
                        <a:t>mole</a:t>
                      </a:r>
                    </a:p>
                  </a:txBody>
                  <a:tcPr/>
                </a:tc>
                <a:tc>
                  <a:txBody>
                    <a:bodyPr/>
                    <a:lstStyle/>
                    <a:p>
                      <a:r>
                        <a:rPr lang="en-IN" sz="1600"/>
                        <a:t>mol</a:t>
                      </a:r>
                    </a:p>
                  </a:txBody>
                  <a:tcPr/>
                </a:tc>
                <a:extLst>
                  <a:ext uri="{0D108BD9-81ED-4DB2-BD59-A6C34878D82A}">
                    <a16:rowId xmlns:a16="http://schemas.microsoft.com/office/drawing/2014/main" val="959393613"/>
                  </a:ext>
                </a:extLst>
              </a:tr>
              <a:tr h="385808">
                <a:tc>
                  <a:txBody>
                    <a:bodyPr/>
                    <a:lstStyle/>
                    <a:p>
                      <a:r>
                        <a:rPr lang="en-IN" sz="1600"/>
                        <a:t>luminous intensity</a:t>
                      </a:r>
                    </a:p>
                  </a:txBody>
                  <a:tcPr/>
                </a:tc>
                <a:tc>
                  <a:txBody>
                    <a:bodyPr/>
                    <a:lstStyle/>
                    <a:p>
                      <a:r>
                        <a:rPr lang="en-IN" sz="1600"/>
                        <a:t>candela</a:t>
                      </a:r>
                    </a:p>
                  </a:txBody>
                  <a:tcPr/>
                </a:tc>
                <a:tc>
                  <a:txBody>
                    <a:bodyPr/>
                    <a:lstStyle/>
                    <a:p>
                      <a:r>
                        <a:rPr lang="en-IN" sz="1600" dirty="0"/>
                        <a:t>cd</a:t>
                      </a:r>
                    </a:p>
                  </a:txBody>
                  <a:tcPr/>
                </a:tc>
                <a:extLst>
                  <a:ext uri="{0D108BD9-81ED-4DB2-BD59-A6C34878D82A}">
                    <a16:rowId xmlns:a16="http://schemas.microsoft.com/office/drawing/2014/main" val="2573092213"/>
                  </a:ext>
                </a:extLst>
              </a:tr>
            </a:tbl>
          </a:graphicData>
        </a:graphic>
      </p:graphicFrame>
      <p:sp>
        <p:nvSpPr>
          <p:cNvPr id="3" name="TextBox 2">
            <a:extLst>
              <a:ext uri="{FF2B5EF4-FFF2-40B4-BE49-F238E27FC236}">
                <a16:creationId xmlns:a16="http://schemas.microsoft.com/office/drawing/2014/main" id="{E365872E-7FA5-40DA-332A-A0ECB211D598}"/>
              </a:ext>
            </a:extLst>
          </p:cNvPr>
          <p:cNvSpPr txBox="1"/>
          <p:nvPr/>
        </p:nvSpPr>
        <p:spPr>
          <a:xfrm>
            <a:off x="4258932" y="5401956"/>
            <a:ext cx="4108304" cy="338554"/>
          </a:xfrm>
          <a:prstGeom prst="rect">
            <a:avLst/>
          </a:prstGeom>
          <a:noFill/>
        </p:spPr>
        <p:txBody>
          <a:bodyPr wrap="none" lIns="91440" tIns="45720" rIns="91440" bIns="45720" rtlCol="0" anchor="t">
            <a:spAutoFit/>
          </a:bodyPr>
          <a:lstStyle/>
          <a:p>
            <a:r>
              <a:rPr lang="en-US" sz="1600" dirty="0">
                <a:effectLst/>
                <a:latin typeface="Arial"/>
                <a:ea typeface="Calibri" panose="020F0502020204030204" pitchFamily="34" charset="0"/>
                <a:cs typeface="Arial"/>
              </a:rPr>
              <a:t>(credit: </a:t>
            </a:r>
            <a:r>
              <a:rPr lang="en-US" sz="1600" i="1" u="sng" dirty="0">
                <a:solidFill>
                  <a:srgbClr val="0563C1"/>
                </a:solidFill>
                <a:effectLst/>
                <a:latin typeface="Arial"/>
                <a:ea typeface="Calibri" panose="020F0502020204030204" pitchFamily="34" charset="0"/>
                <a:cs typeface="Arial"/>
                <a:hlinkClick r:id="rId3"/>
              </a:rPr>
              <a:t>Chemistry (OpenStax)</a:t>
            </a:r>
            <a:r>
              <a:rPr lang="en-US" sz="1600" dirty="0">
                <a:effectLst/>
                <a:latin typeface="Arial"/>
                <a:ea typeface="Calibri" panose="020F0502020204030204" pitchFamily="34" charset="0"/>
                <a:cs typeface="Arial"/>
              </a:rPr>
              <a:t>, </a:t>
            </a:r>
            <a:r>
              <a:rPr lang="en-US" sz="1600" u="sng" dirty="0">
                <a:solidFill>
                  <a:srgbClr val="0563C1"/>
                </a:solidFill>
                <a:effectLst/>
                <a:latin typeface="Arial"/>
                <a:ea typeface="Calibri" panose="020F0502020204030204" pitchFamily="34" charset="0"/>
                <a:cs typeface="Arial"/>
                <a:hlinkClick r:id="rId4"/>
              </a:rPr>
              <a:t>CC BY 4.0</a:t>
            </a:r>
            <a:r>
              <a:rPr lang="en-US" sz="1600" dirty="0">
                <a:effectLst/>
                <a:latin typeface="Arial"/>
                <a:ea typeface="Calibri" panose="020F0502020204030204" pitchFamily="34" charset="0"/>
                <a:cs typeface="Arial"/>
              </a:rPr>
              <a:t>.)</a:t>
            </a:r>
          </a:p>
        </p:txBody>
      </p:sp>
    </p:spTree>
    <p:extLst>
      <p:ext uri="{BB962C8B-B14F-4D97-AF65-F5344CB8AC3E}">
        <p14:creationId xmlns:p14="http://schemas.microsoft.com/office/powerpoint/2010/main" val="56408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2.1b</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047999" y="979873"/>
            <a:ext cx="6096000" cy="369332"/>
          </a:xfrm>
          <a:prstGeom prst="rect">
            <a:avLst/>
          </a:prstGeom>
          <a:noFill/>
        </p:spPr>
        <p:txBody>
          <a:bodyPr wrap="square">
            <a:spAutoFit/>
          </a:bodyPr>
          <a:lstStyle/>
          <a:p>
            <a:r>
              <a:rPr lang="en-US" dirty="0"/>
              <a:t>Table 2.1b </a:t>
            </a:r>
            <a:r>
              <a:rPr lang="en-US" sz="1800" dirty="0"/>
              <a:t>Common Unit Prefixes</a:t>
            </a:r>
            <a:endParaRPr lang="en-US" dirty="0"/>
          </a:p>
        </p:txBody>
      </p:sp>
      <p:graphicFrame>
        <p:nvGraphicFramePr>
          <p:cNvPr id="3" name="Table 2">
            <a:extLst>
              <a:ext uri="{FF2B5EF4-FFF2-40B4-BE49-F238E27FC236}">
                <a16:creationId xmlns:a16="http://schemas.microsoft.com/office/drawing/2014/main" id="{1AA26797-ED5A-D1F6-B528-2775CAD8116E}"/>
              </a:ext>
            </a:extLst>
          </p:cNvPr>
          <p:cNvGraphicFramePr>
            <a:graphicFrameLocks noGrp="1"/>
          </p:cNvGraphicFramePr>
          <p:nvPr>
            <p:extLst>
              <p:ext uri="{D42A27DB-BD31-4B8C-83A1-F6EECF244321}">
                <p14:modId xmlns:p14="http://schemas.microsoft.com/office/powerpoint/2010/main" val="406616936"/>
              </p:ext>
            </p:extLst>
          </p:nvPr>
        </p:nvGraphicFramePr>
        <p:xfrm>
          <a:off x="751114" y="1504694"/>
          <a:ext cx="10689771" cy="4525209"/>
        </p:xfrm>
        <a:graphic>
          <a:graphicData uri="http://schemas.openxmlformats.org/drawingml/2006/table">
            <a:tbl>
              <a:tblPr firstRow="1">
                <a:tableStyleId>{793D81CF-94F2-401A-BA57-92F5A7B2D0C5}</a:tableStyleId>
              </a:tblPr>
              <a:tblGrid>
                <a:gridCol w="2048421">
                  <a:extLst>
                    <a:ext uri="{9D8B030D-6E8A-4147-A177-3AD203B41FA5}">
                      <a16:colId xmlns:a16="http://schemas.microsoft.com/office/drawing/2014/main" val="2862582291"/>
                    </a:ext>
                  </a:extLst>
                </a:gridCol>
                <a:gridCol w="2190860">
                  <a:extLst>
                    <a:ext uri="{9D8B030D-6E8A-4147-A177-3AD203B41FA5}">
                      <a16:colId xmlns:a16="http://schemas.microsoft.com/office/drawing/2014/main" val="3692516993"/>
                    </a:ext>
                  </a:extLst>
                </a:gridCol>
                <a:gridCol w="2265471">
                  <a:extLst>
                    <a:ext uri="{9D8B030D-6E8A-4147-A177-3AD203B41FA5}">
                      <a16:colId xmlns:a16="http://schemas.microsoft.com/office/drawing/2014/main" val="3669856384"/>
                    </a:ext>
                  </a:extLst>
                </a:gridCol>
                <a:gridCol w="4185019">
                  <a:extLst>
                    <a:ext uri="{9D8B030D-6E8A-4147-A177-3AD203B41FA5}">
                      <a16:colId xmlns:a16="http://schemas.microsoft.com/office/drawing/2014/main" val="3711046380"/>
                    </a:ext>
                  </a:extLst>
                </a:gridCol>
              </a:tblGrid>
              <a:tr h="208931">
                <a:tc>
                  <a:txBody>
                    <a:bodyPr/>
                    <a:lstStyle/>
                    <a:p>
                      <a:r>
                        <a:rPr lang="en-IN" sz="1350" b="1" dirty="0"/>
                        <a:t>Prefix</a:t>
                      </a:r>
                      <a:endParaRPr lang="en-IN" sz="1350" dirty="0"/>
                    </a:p>
                  </a:txBody>
                  <a:tcPr marL="38851" marR="38851" marT="19426" marB="19426">
                    <a:solidFill>
                      <a:schemeClr val="tx1">
                        <a:lumMod val="85000"/>
                        <a:lumOff val="15000"/>
                      </a:schemeClr>
                    </a:solidFill>
                  </a:tcPr>
                </a:tc>
                <a:tc>
                  <a:txBody>
                    <a:bodyPr/>
                    <a:lstStyle/>
                    <a:p>
                      <a:r>
                        <a:rPr lang="en-IN" sz="1350" b="1" dirty="0"/>
                        <a:t>Symbol</a:t>
                      </a:r>
                      <a:endParaRPr lang="en-IN" sz="1350" dirty="0"/>
                    </a:p>
                  </a:txBody>
                  <a:tcPr marL="38851" marR="38851" marT="19426" marB="19426">
                    <a:solidFill>
                      <a:schemeClr val="tx1">
                        <a:lumMod val="85000"/>
                        <a:lumOff val="15000"/>
                      </a:schemeClr>
                    </a:solidFill>
                  </a:tcPr>
                </a:tc>
                <a:tc>
                  <a:txBody>
                    <a:bodyPr/>
                    <a:lstStyle/>
                    <a:p>
                      <a:r>
                        <a:rPr lang="en-IN" sz="1350" b="1"/>
                        <a:t>Factor</a:t>
                      </a:r>
                      <a:endParaRPr lang="en-IN" sz="1350"/>
                    </a:p>
                  </a:txBody>
                  <a:tcPr marL="38851" marR="38851" marT="19426" marB="19426">
                    <a:solidFill>
                      <a:schemeClr val="tx1">
                        <a:lumMod val="85000"/>
                        <a:lumOff val="15000"/>
                      </a:schemeClr>
                    </a:solidFill>
                  </a:tcPr>
                </a:tc>
                <a:tc>
                  <a:txBody>
                    <a:bodyPr/>
                    <a:lstStyle/>
                    <a:p>
                      <a:r>
                        <a:rPr lang="en-IN" sz="1350" b="1" dirty="0"/>
                        <a:t>Example</a:t>
                      </a:r>
                      <a:endParaRPr lang="en-IN" sz="1350" dirty="0"/>
                    </a:p>
                  </a:txBody>
                  <a:tcPr marL="38851" marR="38851" marT="19426" marB="19426">
                    <a:solidFill>
                      <a:schemeClr val="tx1">
                        <a:lumMod val="85000"/>
                        <a:lumOff val="15000"/>
                      </a:schemeClr>
                    </a:solidFill>
                  </a:tcPr>
                </a:tc>
                <a:extLst>
                  <a:ext uri="{0D108BD9-81ED-4DB2-BD59-A6C34878D82A}">
                    <a16:rowId xmlns:a16="http://schemas.microsoft.com/office/drawing/2014/main" val="1347572045"/>
                  </a:ext>
                </a:extLst>
              </a:tr>
              <a:tr h="389147">
                <a:tc>
                  <a:txBody>
                    <a:bodyPr/>
                    <a:lstStyle/>
                    <a:p>
                      <a:r>
                        <a:rPr lang="en-IN" sz="1350" dirty="0" err="1"/>
                        <a:t>femto</a:t>
                      </a:r>
                      <a:endParaRPr lang="en-IN" sz="1350" dirty="0"/>
                    </a:p>
                  </a:txBody>
                  <a:tcPr marL="38851" marR="38851" marT="19426" marB="19426"/>
                </a:tc>
                <a:tc>
                  <a:txBody>
                    <a:bodyPr/>
                    <a:lstStyle/>
                    <a:p>
                      <a:r>
                        <a:rPr lang="en-IN" sz="1350"/>
                        <a:t>f</a:t>
                      </a:r>
                    </a:p>
                  </a:txBody>
                  <a:tcPr marL="38851" marR="38851" marT="19426" marB="19426"/>
                </a:tc>
                <a:tc>
                  <a:txBody>
                    <a:bodyPr/>
                    <a:lstStyle/>
                    <a:p>
                      <a:r>
                        <a:rPr lang="en-IN" sz="1350"/>
                        <a:t>10</a:t>
                      </a:r>
                      <a:r>
                        <a:rPr lang="en-IN" sz="1350" baseline="30000"/>
                        <a:t>−15</a:t>
                      </a:r>
                      <a:endParaRPr lang="en-IN" sz="1350"/>
                    </a:p>
                  </a:txBody>
                  <a:tcPr marL="38851" marR="38851" marT="19426" marB="19426"/>
                </a:tc>
                <a:tc>
                  <a:txBody>
                    <a:bodyPr/>
                    <a:lstStyle/>
                    <a:p>
                      <a:r>
                        <a:rPr lang="en-US" sz="1350"/>
                        <a:t>1 femtosec ond (fs) = 1 × 10</a:t>
                      </a:r>
                      <a:r>
                        <a:rPr lang="en-US" sz="1350" baseline="30000"/>
                        <a:t>−15</a:t>
                      </a:r>
                      <a:r>
                        <a:rPr lang="en-US" sz="1350"/>
                        <a:t> s (0.000000000000001 s)</a:t>
                      </a:r>
                    </a:p>
                  </a:txBody>
                  <a:tcPr marL="38851" marR="38851" marT="19426" marB="19426"/>
                </a:tc>
                <a:extLst>
                  <a:ext uri="{0D108BD9-81ED-4DB2-BD59-A6C34878D82A}">
                    <a16:rowId xmlns:a16="http://schemas.microsoft.com/office/drawing/2014/main" val="2115207867"/>
                  </a:ext>
                </a:extLst>
              </a:tr>
              <a:tr h="389147">
                <a:tc>
                  <a:txBody>
                    <a:bodyPr/>
                    <a:lstStyle/>
                    <a:p>
                      <a:r>
                        <a:rPr lang="en-IN" sz="1350"/>
                        <a:t>pico</a:t>
                      </a:r>
                    </a:p>
                  </a:txBody>
                  <a:tcPr marL="38851" marR="38851" marT="19426" marB="19426"/>
                </a:tc>
                <a:tc>
                  <a:txBody>
                    <a:bodyPr/>
                    <a:lstStyle/>
                    <a:p>
                      <a:r>
                        <a:rPr lang="en-IN" sz="1350"/>
                        <a:t>p</a:t>
                      </a:r>
                    </a:p>
                  </a:txBody>
                  <a:tcPr marL="38851" marR="38851" marT="19426" marB="19426"/>
                </a:tc>
                <a:tc>
                  <a:txBody>
                    <a:bodyPr/>
                    <a:lstStyle/>
                    <a:p>
                      <a:r>
                        <a:rPr lang="en-IN" sz="1350" dirty="0"/>
                        <a:t>10</a:t>
                      </a:r>
                      <a:r>
                        <a:rPr lang="en-IN" sz="1350" baseline="30000" dirty="0"/>
                        <a:t>−12</a:t>
                      </a:r>
                      <a:endParaRPr lang="en-IN" sz="1350" dirty="0"/>
                    </a:p>
                  </a:txBody>
                  <a:tcPr marL="38851" marR="38851" marT="19426" marB="19426"/>
                </a:tc>
                <a:tc>
                  <a:txBody>
                    <a:bodyPr/>
                    <a:lstStyle/>
                    <a:p>
                      <a:r>
                        <a:rPr lang="en-IN" sz="1350"/>
                        <a:t>1 picometer (pm) = 1 × 10</a:t>
                      </a:r>
                      <a:r>
                        <a:rPr lang="en-IN" sz="1350" baseline="30000"/>
                        <a:t>−12</a:t>
                      </a:r>
                      <a:r>
                        <a:rPr lang="en-IN" sz="1350"/>
                        <a:t> m (0.000000000001 m)</a:t>
                      </a:r>
                    </a:p>
                  </a:txBody>
                  <a:tcPr marL="38851" marR="38851" marT="19426" marB="19426"/>
                </a:tc>
                <a:extLst>
                  <a:ext uri="{0D108BD9-81ED-4DB2-BD59-A6C34878D82A}">
                    <a16:rowId xmlns:a16="http://schemas.microsoft.com/office/drawing/2014/main" val="1839383277"/>
                  </a:ext>
                </a:extLst>
              </a:tr>
              <a:tr h="389147">
                <a:tc>
                  <a:txBody>
                    <a:bodyPr/>
                    <a:lstStyle/>
                    <a:p>
                      <a:r>
                        <a:rPr lang="en-IN" sz="1350"/>
                        <a:t>nano</a:t>
                      </a:r>
                    </a:p>
                  </a:txBody>
                  <a:tcPr marL="38851" marR="38851" marT="19426" marB="19426"/>
                </a:tc>
                <a:tc>
                  <a:txBody>
                    <a:bodyPr/>
                    <a:lstStyle/>
                    <a:p>
                      <a:r>
                        <a:rPr lang="en-IN" sz="1350"/>
                        <a:t>n</a:t>
                      </a:r>
                    </a:p>
                  </a:txBody>
                  <a:tcPr marL="38851" marR="38851" marT="19426" marB="19426"/>
                </a:tc>
                <a:tc>
                  <a:txBody>
                    <a:bodyPr/>
                    <a:lstStyle/>
                    <a:p>
                      <a:r>
                        <a:rPr lang="en-IN" sz="1350"/>
                        <a:t>10</a:t>
                      </a:r>
                      <a:r>
                        <a:rPr lang="en-IN" sz="1350" baseline="30000"/>
                        <a:t>−9</a:t>
                      </a:r>
                      <a:endParaRPr lang="en-IN" sz="1350"/>
                    </a:p>
                  </a:txBody>
                  <a:tcPr marL="38851" marR="38851" marT="19426" marB="19426"/>
                </a:tc>
                <a:tc>
                  <a:txBody>
                    <a:bodyPr/>
                    <a:lstStyle/>
                    <a:p>
                      <a:r>
                        <a:rPr lang="en-IN" sz="1350"/>
                        <a:t>4 nanograms (ng) = 4 × 10</a:t>
                      </a:r>
                      <a:r>
                        <a:rPr lang="en-IN" sz="1350" baseline="30000"/>
                        <a:t>−9</a:t>
                      </a:r>
                      <a:r>
                        <a:rPr lang="en-IN" sz="1350"/>
                        <a:t> g (0.000000004 g)</a:t>
                      </a:r>
                    </a:p>
                  </a:txBody>
                  <a:tcPr marL="38851" marR="38851" marT="19426" marB="19426"/>
                </a:tc>
                <a:extLst>
                  <a:ext uri="{0D108BD9-81ED-4DB2-BD59-A6C34878D82A}">
                    <a16:rowId xmlns:a16="http://schemas.microsoft.com/office/drawing/2014/main" val="2416180957"/>
                  </a:ext>
                </a:extLst>
              </a:tr>
              <a:tr h="389147">
                <a:tc>
                  <a:txBody>
                    <a:bodyPr/>
                    <a:lstStyle/>
                    <a:p>
                      <a:r>
                        <a:rPr lang="en-IN" sz="1350"/>
                        <a:t>micro</a:t>
                      </a:r>
                    </a:p>
                  </a:txBody>
                  <a:tcPr marL="38851" marR="38851" marT="19426" marB="19426"/>
                </a:tc>
                <a:tc>
                  <a:txBody>
                    <a:bodyPr/>
                    <a:lstStyle/>
                    <a:p>
                      <a:r>
                        <a:rPr lang="en-IN" sz="1350"/>
                        <a:t>µ</a:t>
                      </a:r>
                    </a:p>
                  </a:txBody>
                  <a:tcPr marL="38851" marR="38851" marT="19426" marB="19426"/>
                </a:tc>
                <a:tc>
                  <a:txBody>
                    <a:bodyPr/>
                    <a:lstStyle/>
                    <a:p>
                      <a:r>
                        <a:rPr lang="en-IN" sz="1350"/>
                        <a:t>10</a:t>
                      </a:r>
                      <a:r>
                        <a:rPr lang="en-IN" sz="1350" baseline="30000"/>
                        <a:t>−6</a:t>
                      </a:r>
                      <a:endParaRPr lang="en-IN" sz="1350"/>
                    </a:p>
                  </a:txBody>
                  <a:tcPr marL="38851" marR="38851" marT="19426" marB="19426"/>
                </a:tc>
                <a:tc>
                  <a:txBody>
                    <a:bodyPr/>
                    <a:lstStyle/>
                    <a:p>
                      <a:r>
                        <a:rPr lang="it-IT" sz="1350"/>
                        <a:t>1 microliter (μL) = 1 × 10</a:t>
                      </a:r>
                      <a:r>
                        <a:rPr lang="it-IT" sz="1350" baseline="30000"/>
                        <a:t>−6</a:t>
                      </a:r>
                      <a:r>
                        <a:rPr lang="it-IT" sz="1350"/>
                        <a:t> L (0.000001 L)</a:t>
                      </a:r>
                    </a:p>
                  </a:txBody>
                  <a:tcPr marL="38851" marR="38851" marT="19426" marB="19426"/>
                </a:tc>
                <a:extLst>
                  <a:ext uri="{0D108BD9-81ED-4DB2-BD59-A6C34878D82A}">
                    <a16:rowId xmlns:a16="http://schemas.microsoft.com/office/drawing/2014/main" val="2619340606"/>
                  </a:ext>
                </a:extLst>
              </a:tr>
              <a:tr h="389147">
                <a:tc>
                  <a:txBody>
                    <a:bodyPr/>
                    <a:lstStyle/>
                    <a:p>
                      <a:r>
                        <a:rPr lang="en-IN" sz="1350" dirty="0"/>
                        <a:t>milli</a:t>
                      </a:r>
                    </a:p>
                  </a:txBody>
                  <a:tcPr marL="38851" marR="38851" marT="19426" marB="19426"/>
                </a:tc>
                <a:tc>
                  <a:txBody>
                    <a:bodyPr/>
                    <a:lstStyle/>
                    <a:p>
                      <a:r>
                        <a:rPr lang="en-IN" sz="1350"/>
                        <a:t>m</a:t>
                      </a:r>
                    </a:p>
                  </a:txBody>
                  <a:tcPr marL="38851" marR="38851" marT="19426" marB="19426"/>
                </a:tc>
                <a:tc>
                  <a:txBody>
                    <a:bodyPr/>
                    <a:lstStyle/>
                    <a:p>
                      <a:r>
                        <a:rPr lang="en-IN" sz="1350"/>
                        <a:t>10</a:t>
                      </a:r>
                      <a:r>
                        <a:rPr lang="en-IN" sz="1350" baseline="30000"/>
                        <a:t>−3</a:t>
                      </a:r>
                      <a:endParaRPr lang="en-IN" sz="1350"/>
                    </a:p>
                  </a:txBody>
                  <a:tcPr marL="38851" marR="38851" marT="19426" marB="19426"/>
                </a:tc>
                <a:tc>
                  <a:txBody>
                    <a:bodyPr/>
                    <a:lstStyle/>
                    <a:p>
                      <a:r>
                        <a:rPr lang="it-IT" sz="1350"/>
                        <a:t>2 millimoles (mmol) = 2 × 10</a:t>
                      </a:r>
                      <a:r>
                        <a:rPr lang="it-IT" sz="1350" baseline="30000"/>
                        <a:t>−3</a:t>
                      </a:r>
                      <a:r>
                        <a:rPr lang="it-IT" sz="1350"/>
                        <a:t> mol (0.002 mol)</a:t>
                      </a:r>
                    </a:p>
                  </a:txBody>
                  <a:tcPr marL="38851" marR="38851" marT="19426" marB="19426"/>
                </a:tc>
                <a:extLst>
                  <a:ext uri="{0D108BD9-81ED-4DB2-BD59-A6C34878D82A}">
                    <a16:rowId xmlns:a16="http://schemas.microsoft.com/office/drawing/2014/main" val="3176842027"/>
                  </a:ext>
                </a:extLst>
              </a:tr>
              <a:tr h="389147">
                <a:tc>
                  <a:txBody>
                    <a:bodyPr/>
                    <a:lstStyle/>
                    <a:p>
                      <a:r>
                        <a:rPr lang="en-IN" sz="1350"/>
                        <a:t>centi</a:t>
                      </a:r>
                    </a:p>
                  </a:txBody>
                  <a:tcPr marL="38851" marR="38851" marT="19426" marB="19426"/>
                </a:tc>
                <a:tc>
                  <a:txBody>
                    <a:bodyPr/>
                    <a:lstStyle/>
                    <a:p>
                      <a:r>
                        <a:rPr lang="en-IN" sz="1350"/>
                        <a:t>c</a:t>
                      </a:r>
                    </a:p>
                  </a:txBody>
                  <a:tcPr marL="38851" marR="38851" marT="19426" marB="19426"/>
                </a:tc>
                <a:tc>
                  <a:txBody>
                    <a:bodyPr/>
                    <a:lstStyle/>
                    <a:p>
                      <a:r>
                        <a:rPr lang="en-IN" sz="1350"/>
                        <a:t>10</a:t>
                      </a:r>
                      <a:r>
                        <a:rPr lang="en-IN" sz="1350" baseline="30000"/>
                        <a:t>−2</a:t>
                      </a:r>
                      <a:endParaRPr lang="en-IN" sz="1350"/>
                    </a:p>
                  </a:txBody>
                  <a:tcPr marL="38851" marR="38851" marT="19426" marB="19426"/>
                </a:tc>
                <a:tc>
                  <a:txBody>
                    <a:bodyPr/>
                    <a:lstStyle/>
                    <a:p>
                      <a:r>
                        <a:rPr lang="en-IN" sz="1350"/>
                        <a:t>7 centimeters (cm) = 7 × 10</a:t>
                      </a:r>
                      <a:r>
                        <a:rPr lang="en-IN" sz="1350" baseline="30000"/>
                        <a:t>−2</a:t>
                      </a:r>
                      <a:r>
                        <a:rPr lang="en-IN" sz="1350"/>
                        <a:t> m (0.07 m)</a:t>
                      </a:r>
                    </a:p>
                  </a:txBody>
                  <a:tcPr marL="38851" marR="38851" marT="19426" marB="19426"/>
                </a:tc>
                <a:extLst>
                  <a:ext uri="{0D108BD9-81ED-4DB2-BD59-A6C34878D82A}">
                    <a16:rowId xmlns:a16="http://schemas.microsoft.com/office/drawing/2014/main" val="1067971115"/>
                  </a:ext>
                </a:extLst>
              </a:tr>
              <a:tr h="389147">
                <a:tc>
                  <a:txBody>
                    <a:bodyPr/>
                    <a:lstStyle/>
                    <a:p>
                      <a:r>
                        <a:rPr lang="en-IN" sz="1350"/>
                        <a:t>deci</a:t>
                      </a:r>
                    </a:p>
                  </a:txBody>
                  <a:tcPr marL="38851" marR="38851" marT="19426" marB="19426"/>
                </a:tc>
                <a:tc>
                  <a:txBody>
                    <a:bodyPr/>
                    <a:lstStyle/>
                    <a:p>
                      <a:r>
                        <a:rPr lang="en-IN" sz="1350"/>
                        <a:t>d</a:t>
                      </a:r>
                    </a:p>
                  </a:txBody>
                  <a:tcPr marL="38851" marR="38851" marT="19426" marB="19426"/>
                </a:tc>
                <a:tc>
                  <a:txBody>
                    <a:bodyPr/>
                    <a:lstStyle/>
                    <a:p>
                      <a:r>
                        <a:rPr lang="en-IN" sz="1350"/>
                        <a:t>10</a:t>
                      </a:r>
                      <a:r>
                        <a:rPr lang="en-IN" sz="1350" baseline="30000"/>
                        <a:t>−1</a:t>
                      </a:r>
                      <a:endParaRPr lang="en-IN" sz="1350"/>
                    </a:p>
                  </a:txBody>
                  <a:tcPr marL="38851" marR="38851" marT="19426" marB="19426"/>
                </a:tc>
                <a:tc>
                  <a:txBody>
                    <a:bodyPr/>
                    <a:lstStyle/>
                    <a:p>
                      <a:r>
                        <a:rPr lang="en-IN" sz="1350"/>
                        <a:t>1 deciliter (dL) = 1 × 10</a:t>
                      </a:r>
                      <a:r>
                        <a:rPr lang="en-IN" sz="1350" baseline="30000"/>
                        <a:t>−1</a:t>
                      </a:r>
                      <a:r>
                        <a:rPr lang="en-IN" sz="1350"/>
                        <a:t> L (0.1 L )</a:t>
                      </a:r>
                    </a:p>
                  </a:txBody>
                  <a:tcPr marL="38851" marR="38851" marT="19426" marB="19426"/>
                </a:tc>
                <a:extLst>
                  <a:ext uri="{0D108BD9-81ED-4DB2-BD59-A6C34878D82A}">
                    <a16:rowId xmlns:a16="http://schemas.microsoft.com/office/drawing/2014/main" val="2499927416"/>
                  </a:ext>
                </a:extLst>
              </a:tr>
              <a:tr h="389147">
                <a:tc>
                  <a:txBody>
                    <a:bodyPr/>
                    <a:lstStyle/>
                    <a:p>
                      <a:r>
                        <a:rPr lang="en-IN" sz="1350"/>
                        <a:t>kilo</a:t>
                      </a:r>
                    </a:p>
                  </a:txBody>
                  <a:tcPr marL="38851" marR="38851" marT="19426" marB="19426"/>
                </a:tc>
                <a:tc>
                  <a:txBody>
                    <a:bodyPr/>
                    <a:lstStyle/>
                    <a:p>
                      <a:r>
                        <a:rPr lang="en-IN" sz="1350"/>
                        <a:t>k</a:t>
                      </a:r>
                    </a:p>
                  </a:txBody>
                  <a:tcPr marL="38851" marR="38851" marT="19426" marB="19426"/>
                </a:tc>
                <a:tc>
                  <a:txBody>
                    <a:bodyPr/>
                    <a:lstStyle/>
                    <a:p>
                      <a:r>
                        <a:rPr lang="en-IN" sz="1350"/>
                        <a:t>10</a:t>
                      </a:r>
                      <a:r>
                        <a:rPr lang="en-IN" sz="1350" baseline="30000"/>
                        <a:t>3</a:t>
                      </a:r>
                      <a:endParaRPr lang="en-IN" sz="1350"/>
                    </a:p>
                  </a:txBody>
                  <a:tcPr marL="38851" marR="38851" marT="19426" marB="19426"/>
                </a:tc>
                <a:tc>
                  <a:txBody>
                    <a:bodyPr/>
                    <a:lstStyle/>
                    <a:p>
                      <a:r>
                        <a:rPr lang="en-IN" sz="1350"/>
                        <a:t>1 kilometer (km) = 1 × 10</a:t>
                      </a:r>
                      <a:r>
                        <a:rPr lang="en-IN" sz="1350" baseline="30000"/>
                        <a:t>3</a:t>
                      </a:r>
                      <a:r>
                        <a:rPr lang="en-IN" sz="1350"/>
                        <a:t> m (1000 m)</a:t>
                      </a:r>
                    </a:p>
                  </a:txBody>
                  <a:tcPr marL="38851" marR="38851" marT="19426" marB="19426"/>
                </a:tc>
                <a:extLst>
                  <a:ext uri="{0D108BD9-81ED-4DB2-BD59-A6C34878D82A}">
                    <a16:rowId xmlns:a16="http://schemas.microsoft.com/office/drawing/2014/main" val="2094969027"/>
                  </a:ext>
                </a:extLst>
              </a:tr>
              <a:tr h="389147">
                <a:tc>
                  <a:txBody>
                    <a:bodyPr/>
                    <a:lstStyle/>
                    <a:p>
                      <a:r>
                        <a:rPr lang="en-IN" sz="1350"/>
                        <a:t>mega</a:t>
                      </a:r>
                    </a:p>
                  </a:txBody>
                  <a:tcPr marL="38851" marR="38851" marT="19426" marB="19426"/>
                </a:tc>
                <a:tc>
                  <a:txBody>
                    <a:bodyPr/>
                    <a:lstStyle/>
                    <a:p>
                      <a:r>
                        <a:rPr lang="en-IN" sz="1350"/>
                        <a:t>M</a:t>
                      </a:r>
                    </a:p>
                  </a:txBody>
                  <a:tcPr marL="38851" marR="38851" marT="19426" marB="19426"/>
                </a:tc>
                <a:tc>
                  <a:txBody>
                    <a:bodyPr/>
                    <a:lstStyle/>
                    <a:p>
                      <a:r>
                        <a:rPr lang="en-IN" sz="1350"/>
                        <a:t>10</a:t>
                      </a:r>
                      <a:r>
                        <a:rPr lang="en-IN" sz="1350" baseline="30000"/>
                        <a:t>6</a:t>
                      </a:r>
                      <a:endParaRPr lang="en-IN" sz="1350"/>
                    </a:p>
                  </a:txBody>
                  <a:tcPr marL="38851" marR="38851" marT="19426" marB="19426"/>
                </a:tc>
                <a:tc>
                  <a:txBody>
                    <a:bodyPr/>
                    <a:lstStyle/>
                    <a:p>
                      <a:r>
                        <a:rPr lang="en-IN" sz="1350"/>
                        <a:t>3 megahertz (MHz) = 3 × 10</a:t>
                      </a:r>
                      <a:r>
                        <a:rPr lang="en-IN" sz="1350" baseline="30000"/>
                        <a:t>6</a:t>
                      </a:r>
                      <a:r>
                        <a:rPr lang="en-IN" sz="1350"/>
                        <a:t> Hz (3,000,000 Hz)</a:t>
                      </a:r>
                    </a:p>
                  </a:txBody>
                  <a:tcPr marL="38851" marR="38851" marT="19426" marB="19426"/>
                </a:tc>
                <a:extLst>
                  <a:ext uri="{0D108BD9-81ED-4DB2-BD59-A6C34878D82A}">
                    <a16:rowId xmlns:a16="http://schemas.microsoft.com/office/drawing/2014/main" val="1624095473"/>
                  </a:ext>
                </a:extLst>
              </a:tr>
              <a:tr h="389147">
                <a:tc>
                  <a:txBody>
                    <a:bodyPr/>
                    <a:lstStyle/>
                    <a:p>
                      <a:r>
                        <a:rPr lang="en-IN" sz="1350"/>
                        <a:t>giga</a:t>
                      </a:r>
                    </a:p>
                  </a:txBody>
                  <a:tcPr marL="38851" marR="38851" marT="19426" marB="19426"/>
                </a:tc>
                <a:tc>
                  <a:txBody>
                    <a:bodyPr/>
                    <a:lstStyle/>
                    <a:p>
                      <a:r>
                        <a:rPr lang="en-IN" sz="1350"/>
                        <a:t>G</a:t>
                      </a:r>
                    </a:p>
                  </a:txBody>
                  <a:tcPr marL="38851" marR="38851" marT="19426" marB="19426"/>
                </a:tc>
                <a:tc>
                  <a:txBody>
                    <a:bodyPr/>
                    <a:lstStyle/>
                    <a:p>
                      <a:r>
                        <a:rPr lang="en-IN" sz="1350"/>
                        <a:t>10</a:t>
                      </a:r>
                      <a:r>
                        <a:rPr lang="en-IN" sz="1350" baseline="30000"/>
                        <a:t>9</a:t>
                      </a:r>
                      <a:endParaRPr lang="en-IN" sz="1350"/>
                    </a:p>
                  </a:txBody>
                  <a:tcPr marL="38851" marR="38851" marT="19426" marB="19426"/>
                </a:tc>
                <a:tc>
                  <a:txBody>
                    <a:bodyPr/>
                    <a:lstStyle/>
                    <a:p>
                      <a:r>
                        <a:rPr lang="en-IN" sz="1350"/>
                        <a:t>8 gigayears (Gyr) = 8 × 10</a:t>
                      </a:r>
                      <a:r>
                        <a:rPr lang="en-IN" sz="1350" baseline="30000"/>
                        <a:t>9</a:t>
                      </a:r>
                      <a:r>
                        <a:rPr lang="en-IN" sz="1350"/>
                        <a:t> yr (8,000,000,000 Gyr)</a:t>
                      </a:r>
                    </a:p>
                  </a:txBody>
                  <a:tcPr marL="38851" marR="38851" marT="19426" marB="19426"/>
                </a:tc>
                <a:extLst>
                  <a:ext uri="{0D108BD9-81ED-4DB2-BD59-A6C34878D82A}">
                    <a16:rowId xmlns:a16="http://schemas.microsoft.com/office/drawing/2014/main" val="2774657182"/>
                  </a:ext>
                </a:extLst>
              </a:tr>
              <a:tr h="389147">
                <a:tc>
                  <a:txBody>
                    <a:bodyPr/>
                    <a:lstStyle/>
                    <a:p>
                      <a:r>
                        <a:rPr lang="en-IN" sz="1350"/>
                        <a:t>tera</a:t>
                      </a:r>
                    </a:p>
                  </a:txBody>
                  <a:tcPr marL="38851" marR="38851" marT="19426" marB="19426"/>
                </a:tc>
                <a:tc>
                  <a:txBody>
                    <a:bodyPr/>
                    <a:lstStyle/>
                    <a:p>
                      <a:r>
                        <a:rPr lang="en-IN" sz="1350" dirty="0"/>
                        <a:t>T</a:t>
                      </a:r>
                    </a:p>
                  </a:txBody>
                  <a:tcPr marL="38851" marR="38851" marT="19426" marB="19426"/>
                </a:tc>
                <a:tc>
                  <a:txBody>
                    <a:bodyPr/>
                    <a:lstStyle/>
                    <a:p>
                      <a:r>
                        <a:rPr lang="en-IN" sz="1350"/>
                        <a:t>10</a:t>
                      </a:r>
                      <a:r>
                        <a:rPr lang="en-IN" sz="1350" baseline="30000"/>
                        <a:t>12</a:t>
                      </a:r>
                      <a:endParaRPr lang="en-IN" sz="1350"/>
                    </a:p>
                  </a:txBody>
                  <a:tcPr marL="38851" marR="38851" marT="19426" marB="19426"/>
                </a:tc>
                <a:tc>
                  <a:txBody>
                    <a:bodyPr/>
                    <a:lstStyle/>
                    <a:p>
                      <a:r>
                        <a:rPr lang="pl-PL" sz="1350" dirty="0"/>
                        <a:t>5 terawatts (TW) = 5 × 10</a:t>
                      </a:r>
                      <a:r>
                        <a:rPr lang="pl-PL" sz="1350" baseline="30000" dirty="0"/>
                        <a:t>12</a:t>
                      </a:r>
                      <a:r>
                        <a:rPr lang="pl-PL" sz="1350" dirty="0"/>
                        <a:t> W (5,000,000,000,000 W)</a:t>
                      </a:r>
                    </a:p>
                  </a:txBody>
                  <a:tcPr marL="38851" marR="38851" marT="19426" marB="19426"/>
                </a:tc>
                <a:extLst>
                  <a:ext uri="{0D108BD9-81ED-4DB2-BD59-A6C34878D82A}">
                    <a16:rowId xmlns:a16="http://schemas.microsoft.com/office/drawing/2014/main" val="1655585021"/>
                  </a:ext>
                </a:extLst>
              </a:tr>
            </a:tbl>
          </a:graphicData>
        </a:graphic>
      </p:graphicFrame>
      <p:sp>
        <p:nvSpPr>
          <p:cNvPr id="2" name="TextBox 1">
            <a:extLst>
              <a:ext uri="{FF2B5EF4-FFF2-40B4-BE49-F238E27FC236}">
                <a16:creationId xmlns:a16="http://schemas.microsoft.com/office/drawing/2014/main" id="{31FEC0F6-6FBA-F76E-F4DA-478BDCC6157E}"/>
              </a:ext>
            </a:extLst>
          </p:cNvPr>
          <p:cNvSpPr txBox="1"/>
          <p:nvPr/>
        </p:nvSpPr>
        <p:spPr>
          <a:xfrm>
            <a:off x="4041847" y="6016115"/>
            <a:ext cx="4108304" cy="338554"/>
          </a:xfrm>
          <a:prstGeom prst="rect">
            <a:avLst/>
          </a:prstGeom>
          <a:noFill/>
        </p:spPr>
        <p:txBody>
          <a:bodyPr wrap="none" lIns="91440" tIns="45720" rIns="91440" bIns="45720" rtlCol="0" anchor="t">
            <a:spAutoFit/>
          </a:bodyPr>
          <a:lstStyle/>
          <a:p>
            <a:r>
              <a:rPr lang="en-US" sz="1600" dirty="0">
                <a:effectLst/>
                <a:latin typeface="Arial"/>
                <a:ea typeface="Calibri" panose="020F0502020204030204" pitchFamily="34" charset="0"/>
                <a:cs typeface="Arial"/>
              </a:rPr>
              <a:t>(credit: </a:t>
            </a:r>
            <a:r>
              <a:rPr lang="en-US" sz="1600" i="1" u="sng" dirty="0">
                <a:solidFill>
                  <a:srgbClr val="0563C1"/>
                </a:solidFill>
                <a:effectLst/>
                <a:latin typeface="Arial"/>
                <a:ea typeface="Calibri" panose="020F0502020204030204" pitchFamily="34" charset="0"/>
                <a:cs typeface="Arial"/>
                <a:hlinkClick r:id="rId3"/>
              </a:rPr>
              <a:t>Chemistry (OpenStax)</a:t>
            </a:r>
            <a:r>
              <a:rPr lang="en-US" sz="1600" dirty="0">
                <a:effectLst/>
                <a:latin typeface="Arial"/>
                <a:ea typeface="Calibri" panose="020F0502020204030204" pitchFamily="34" charset="0"/>
                <a:cs typeface="Arial"/>
              </a:rPr>
              <a:t>, </a:t>
            </a:r>
            <a:r>
              <a:rPr lang="en-US" sz="1600" u="sng" dirty="0">
                <a:solidFill>
                  <a:srgbClr val="0563C1"/>
                </a:solidFill>
                <a:effectLst/>
                <a:latin typeface="Arial"/>
                <a:ea typeface="Calibri" panose="020F0502020204030204" pitchFamily="34" charset="0"/>
                <a:cs typeface="Arial"/>
                <a:hlinkClick r:id="rId4"/>
              </a:rPr>
              <a:t>CC BY 4.0</a:t>
            </a:r>
            <a:r>
              <a:rPr lang="en-US" sz="1600" dirty="0">
                <a:effectLst/>
                <a:latin typeface="Arial"/>
                <a:ea typeface="Calibri" panose="020F0502020204030204" pitchFamily="34" charset="0"/>
                <a:cs typeface="Arial"/>
              </a:rPr>
              <a:t>.)</a:t>
            </a:r>
          </a:p>
        </p:txBody>
      </p:sp>
    </p:spTree>
    <p:extLst>
      <p:ext uri="{BB962C8B-B14F-4D97-AF65-F5344CB8AC3E}">
        <p14:creationId xmlns:p14="http://schemas.microsoft.com/office/powerpoint/2010/main" val="2908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2.1a</a:t>
            </a:r>
          </a:p>
        </p:txBody>
      </p:sp>
      <p:pic>
        <p:nvPicPr>
          <p:cNvPr id="3" name="Picture 2" descr="A ruler measuring feet and centimeters is compared with various lengths of black lines representing lengths of 1 inch, centimeter, meter, and yard. ">
            <a:extLst>
              <a:ext uri="{FF2B5EF4-FFF2-40B4-BE49-F238E27FC236}">
                <a16:creationId xmlns:a16="http://schemas.microsoft.com/office/drawing/2014/main" id="{319F874D-A438-4716-1C26-4BDBF3719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365" y="1257046"/>
            <a:ext cx="8371268"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831415" y="5500914"/>
            <a:ext cx="8529168" cy="766536"/>
          </a:xfrm>
        </p:spPr>
        <p:txBody>
          <a:bodyPr vert="horz" lIns="91440" tIns="45720" rIns="91440" bIns="45720" rtlCol="0" anchor="t">
            <a:normAutofit/>
          </a:bodyPr>
          <a:lstStyle/>
          <a:p>
            <a:r>
              <a:rPr lang="en-US" b="1" dirty="0">
                <a:latin typeface="Arial"/>
                <a:cs typeface="Arial"/>
              </a:rPr>
              <a:t>Figure 2.1a </a:t>
            </a:r>
            <a:r>
              <a:rPr lang="en-US" dirty="0">
                <a:latin typeface="Arial"/>
                <a:cs typeface="Arial"/>
              </a:rPr>
              <a:t>The relative lengths of 1 m, 1 yd, 1 cm, and 1 in. are shown (not actual size), as well as comparisons of 2.54 cm and 1 in., and of 1 m and 1.094 yd. </a:t>
            </a:r>
            <a:r>
              <a:rPr lang="en-US" dirty="0">
                <a:effectLst/>
                <a:latin typeface="Arial"/>
                <a:ea typeface="Calibri" panose="020F0502020204030204" pitchFamily="34" charset="0"/>
                <a:cs typeface="Arial"/>
              </a:rPr>
              <a:t>(credit: </a:t>
            </a:r>
            <a:r>
              <a:rPr lang="en-US" i="1" u="sng" dirty="0">
                <a:solidFill>
                  <a:srgbClr val="0563C1"/>
                </a:solidFill>
                <a:latin typeface="Arial"/>
                <a:ea typeface="Calibri" panose="020F0502020204030204" pitchFamily="34" charset="0"/>
                <a:cs typeface="Arial"/>
                <a:hlinkClick r:id="rId4"/>
              </a:rPr>
              <a:t>Chemistry (OpenStax</a:t>
            </a:r>
            <a:r>
              <a:rPr lang="en-US" i="1" u="sng" dirty="0">
                <a:solidFill>
                  <a:srgbClr val="0563C1"/>
                </a:solidFill>
                <a:effectLst/>
                <a:latin typeface="Arial"/>
                <a:ea typeface="Calibri" panose="020F0502020204030204" pitchFamily="34" charset="0"/>
                <a:cs typeface="Arial"/>
                <a:hlinkClick r:id="rId4"/>
              </a:rPr>
              <a:t>)</a:t>
            </a:r>
            <a:r>
              <a:rPr lang="en-US" dirty="0">
                <a:effectLst/>
                <a:latin typeface="Arial"/>
                <a:ea typeface="Calibri" panose="020F0502020204030204" pitchFamily="34" charset="0"/>
                <a:cs typeface="Arial"/>
              </a:rPr>
              <a:t>, </a:t>
            </a:r>
            <a:r>
              <a:rPr lang="en-US" u="sng" dirty="0">
                <a:solidFill>
                  <a:srgbClr val="0563C1"/>
                </a:solidFill>
                <a:effectLst/>
                <a:latin typeface="Arial"/>
                <a:ea typeface="Calibri" panose="020F0502020204030204" pitchFamily="34" charset="0"/>
                <a:cs typeface="Arial"/>
                <a:hlinkClick r:id="rId5"/>
              </a:rPr>
              <a:t>CC BY 4.0</a:t>
            </a:r>
            <a:r>
              <a:rPr lang="en-US" dirty="0">
                <a:effectLst/>
                <a:latin typeface="Arial"/>
                <a:ea typeface="Calibri" panose="020F0502020204030204" pitchFamily="34" charset="0"/>
                <a:cs typeface="Arial"/>
              </a:rPr>
              <a:t>.)</a:t>
            </a:r>
            <a:endParaRPr lang="en-US" sz="1800" dirty="0">
              <a:effectLst/>
              <a:latin typeface="Arial"/>
              <a:ea typeface="Calibri" panose="020F0502020204030204" pitchFamily="34" charset="0"/>
              <a:cs typeface="Arial"/>
            </a:endParaRPr>
          </a:p>
          <a:p>
            <a:endParaRPr lang="en-US" dirty="0"/>
          </a:p>
        </p:txBody>
      </p:sp>
    </p:spTree>
    <p:extLst>
      <p:ext uri="{BB962C8B-B14F-4D97-AF65-F5344CB8AC3E}">
        <p14:creationId xmlns:p14="http://schemas.microsoft.com/office/powerpoint/2010/main" val="381354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012959D4-9D54-8603-C193-7C4C06FB32E4}"/>
              </a:ext>
            </a:extLst>
          </p:cNvPr>
          <p:cNvSpPr>
            <a:spLocks noGrp="1"/>
          </p:cNvSpPr>
          <p:nvPr>
            <p:ph type="title"/>
          </p:nvPr>
        </p:nvSpPr>
        <p:spPr>
          <a:xfrm>
            <a:off x="3400308" y="228083"/>
            <a:ext cx="3932237" cy="643812"/>
          </a:xfrm>
        </p:spPr>
        <p:txBody>
          <a:bodyPr/>
          <a:lstStyle/>
          <a:p>
            <a:r>
              <a:rPr lang="en-US" dirty="0"/>
              <a:t>Figure 2.1b</a:t>
            </a:r>
          </a:p>
        </p:txBody>
      </p:sp>
      <p:pic>
        <p:nvPicPr>
          <p:cNvPr id="4" name="Picture 3" descr="a metal cylinder placed in a tightly secured glass bell jar.">
            <a:extLst>
              <a:ext uri="{FF2B5EF4-FFF2-40B4-BE49-F238E27FC236}">
                <a16:creationId xmlns:a16="http://schemas.microsoft.com/office/drawing/2014/main" id="{202D947B-6D14-4068-A4EB-0E0FD2753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293" y="1197283"/>
            <a:ext cx="3311979"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644650" y="5492329"/>
            <a:ext cx="8902700" cy="718553"/>
          </a:xfrm>
        </p:spPr>
        <p:txBody>
          <a:bodyPr/>
          <a:lstStyle/>
          <a:p>
            <a:r>
              <a:rPr lang="en-US" b="1" dirty="0"/>
              <a:t>Figure 2.1b</a:t>
            </a:r>
            <a:r>
              <a:rPr lang="en-US" dirty="0"/>
              <a:t> This replica prototype kilogram is housed at the National Institute of Standards and Technology (NIST) in Maryland. (credit: </a:t>
            </a:r>
            <a:r>
              <a:rPr lang="en-US" dirty="0">
                <a:hlinkClick r:id="rId4"/>
              </a:rPr>
              <a:t>photo</a:t>
            </a:r>
            <a:r>
              <a:rPr lang="en-US" dirty="0"/>
              <a:t> by BIPM, </a:t>
            </a:r>
            <a:r>
              <a:rPr lang="en-US" dirty="0">
                <a:hlinkClick r:id="rId5"/>
              </a:rPr>
              <a:t>CC BY-SA 3.0</a:t>
            </a:r>
            <a:r>
              <a:rPr lang="en-US" dirty="0"/>
              <a:t>)</a:t>
            </a:r>
          </a:p>
        </p:txBody>
      </p:sp>
    </p:spTree>
    <p:extLst>
      <p:ext uri="{BB962C8B-B14F-4D97-AF65-F5344CB8AC3E}">
        <p14:creationId xmlns:p14="http://schemas.microsoft.com/office/powerpoint/2010/main" val="215380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B43C1D5E-1D83-6F49-1C1C-DD85237EF3CE}"/>
              </a:ext>
            </a:extLst>
          </p:cNvPr>
          <p:cNvSpPr>
            <a:spLocks noGrp="1"/>
          </p:cNvSpPr>
          <p:nvPr>
            <p:ph type="title"/>
          </p:nvPr>
        </p:nvSpPr>
        <p:spPr>
          <a:xfrm>
            <a:off x="3436938" y="136525"/>
            <a:ext cx="3932237" cy="643812"/>
          </a:xfrm>
        </p:spPr>
        <p:txBody>
          <a:bodyPr/>
          <a:lstStyle/>
          <a:p>
            <a:r>
              <a:rPr lang="en-US" dirty="0"/>
              <a:t>Figure 2.1c</a:t>
            </a:r>
          </a:p>
        </p:txBody>
      </p:sp>
      <p:pic>
        <p:nvPicPr>
          <p:cNvPr id="3" name="Picture 2" descr="3 different thermometer readings are shown precise to 0.1 degree Celsius or 0.01 degree Celsius. ">
            <a:extLst>
              <a:ext uri="{FF2B5EF4-FFF2-40B4-BE49-F238E27FC236}">
                <a16:creationId xmlns:a16="http://schemas.microsoft.com/office/drawing/2014/main" id="{EB6BB077-3B27-E887-920C-1E9AE8FB9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803" y="1371600"/>
            <a:ext cx="4580394" cy="4114800"/>
          </a:xfrm>
          <a:prstGeom prst="rect">
            <a:avLst/>
          </a:prstGeom>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752600" y="5634589"/>
            <a:ext cx="8890000" cy="506815"/>
          </a:xfrm>
        </p:spPr>
        <p:txBody>
          <a:bodyPr>
            <a:noAutofit/>
          </a:bodyPr>
          <a:lstStyle/>
          <a:p>
            <a:r>
              <a:rPr lang="en-US" b="1" dirty="0"/>
              <a:t>Figure 2.1c</a:t>
            </a:r>
            <a:r>
              <a:rPr lang="en-US" dirty="0"/>
              <a:t> Different degrees of precision while measuring temperature. </a:t>
            </a:r>
            <a:r>
              <a:rPr lang="en-US" dirty="0">
                <a:effectLst/>
                <a:ea typeface="Calibri" panose="020F0502020204030204" pitchFamily="34" charset="0"/>
              </a:rPr>
              <a:t>(credit: graphics by </a:t>
            </a:r>
            <a:r>
              <a:rPr lang="en-US" u="sng" dirty="0">
                <a:solidFill>
                  <a:srgbClr val="0563C1"/>
                </a:solidFill>
                <a:effectLst/>
                <a:ea typeface="Calibri" panose="020F0502020204030204" pitchFamily="34" charset="0"/>
                <a:hlinkClick r:id="rId4"/>
              </a:rPr>
              <a:t>Revathi Mahadevan</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dirty="0"/>
          </a:p>
        </p:txBody>
      </p:sp>
    </p:spTree>
    <p:extLst>
      <p:ext uri="{BB962C8B-B14F-4D97-AF65-F5344CB8AC3E}">
        <p14:creationId xmlns:p14="http://schemas.microsoft.com/office/powerpoint/2010/main" val="169246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352182" y="98223"/>
            <a:ext cx="3932237" cy="643812"/>
          </a:xfrm>
        </p:spPr>
        <p:txBody>
          <a:bodyPr/>
          <a:lstStyle/>
          <a:p>
            <a:r>
              <a:rPr lang="en-US" dirty="0"/>
              <a:t>Figure 2.1d</a:t>
            </a:r>
          </a:p>
        </p:txBody>
      </p:sp>
      <p:pic>
        <p:nvPicPr>
          <p:cNvPr id="3074" name="Picture 2" descr="1.0 gram cube of water, 2.07 gram cube of sulfur, and 19.3 gram cube of gold all have the same volume of 1.00 centimeters cubed is pictured. ">
            <a:extLst>
              <a:ext uri="{FF2B5EF4-FFF2-40B4-BE49-F238E27FC236}">
                <a16:creationId xmlns:a16="http://schemas.microsoft.com/office/drawing/2014/main" id="{1319B09A-1C99-A30F-8F81-B21557699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71" y="1364106"/>
            <a:ext cx="8741972" cy="37645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122805" y="5486401"/>
            <a:ext cx="10401300" cy="798486"/>
          </a:xfrm>
        </p:spPr>
        <p:txBody>
          <a:bodyPr>
            <a:normAutofit/>
          </a:bodyPr>
          <a:lstStyle/>
          <a:p>
            <a:r>
              <a:rPr lang="en-US" b="1" dirty="0"/>
              <a:t>Figure 2.1d</a:t>
            </a:r>
            <a:r>
              <a:rPr lang="en-US" dirty="0"/>
              <a:t> The figure shows 3 cubes. Each of equal volume but with varying masses. </a:t>
            </a:r>
            <a:r>
              <a:rPr lang="en-US" dirty="0">
                <a:effectLst/>
                <a:ea typeface="Calibri" panose="020F0502020204030204" pitchFamily="34" charset="0"/>
              </a:rPr>
              <a:t>(credit: graphics by </a:t>
            </a:r>
            <a:r>
              <a:rPr lang="en-US" u="sng" dirty="0">
                <a:solidFill>
                  <a:srgbClr val="0563C1"/>
                </a:solidFill>
                <a:effectLst/>
                <a:ea typeface="Calibri" panose="020F0502020204030204" pitchFamily="34" charset="0"/>
                <a:hlinkClick r:id="rId4"/>
              </a:rPr>
              <a:t>Revathi Mahadevan</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endParaRPr lang="en-US" dirty="0"/>
          </a:p>
        </p:txBody>
      </p:sp>
    </p:spTree>
    <p:extLst>
      <p:ext uri="{BB962C8B-B14F-4D97-AF65-F5344CB8AC3E}">
        <p14:creationId xmlns:p14="http://schemas.microsoft.com/office/powerpoint/2010/main" val="51037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980E1-5ABE-4B05-A59A-600977214299}"/>
              </a:ext>
            </a:extLst>
          </p:cNvPr>
          <p:cNvSpPr>
            <a:spLocks noGrp="1"/>
          </p:cNvSpPr>
          <p:nvPr>
            <p:ph type="title"/>
          </p:nvPr>
        </p:nvSpPr>
        <p:spPr>
          <a:xfrm>
            <a:off x="3381058" y="142240"/>
            <a:ext cx="3932237" cy="643812"/>
          </a:xfrm>
        </p:spPr>
        <p:txBody>
          <a:bodyPr/>
          <a:lstStyle/>
          <a:p>
            <a:r>
              <a:rPr lang="en-US" dirty="0"/>
              <a:t>Figure 2.1e</a:t>
            </a:r>
          </a:p>
        </p:txBody>
      </p:sp>
      <p:pic>
        <p:nvPicPr>
          <p:cNvPr id="4098" name="Picture 2" descr="100 m L of water, 4.82 m L of sulfur, and 0.518 m L of gold are shown to all have equivalent masses. ">
            <a:extLst>
              <a:ext uri="{FF2B5EF4-FFF2-40B4-BE49-F238E27FC236}">
                <a16:creationId xmlns:a16="http://schemas.microsoft.com/office/drawing/2014/main" id="{74D7A99A-C3F4-EA59-AA27-E88E8C192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336" y="1438587"/>
            <a:ext cx="7125327" cy="37656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67591" y="5523180"/>
            <a:ext cx="9624000" cy="667084"/>
          </a:xfrm>
        </p:spPr>
        <p:txBody>
          <a:bodyPr>
            <a:normAutofit/>
          </a:bodyPr>
          <a:lstStyle/>
          <a:p>
            <a:pPr>
              <a:lnSpc>
                <a:spcPct val="100000"/>
              </a:lnSpc>
            </a:pPr>
            <a:r>
              <a:rPr lang="en-US" b="1" dirty="0"/>
              <a:t>Figure 2.1e</a:t>
            </a:r>
            <a:r>
              <a:rPr lang="en-US" dirty="0"/>
              <a:t> The figure shows 3 cubes. Each of equal masses but with varying volumes. </a:t>
            </a:r>
            <a:r>
              <a:rPr lang="en-US" dirty="0">
                <a:effectLst/>
                <a:ea typeface="Calibri" panose="020F0502020204030204" pitchFamily="34" charset="0"/>
              </a:rPr>
              <a:t>(credit: graphics by </a:t>
            </a:r>
            <a:r>
              <a:rPr lang="en-US" u="sng" dirty="0">
                <a:solidFill>
                  <a:srgbClr val="0563C1"/>
                </a:solidFill>
                <a:effectLst/>
                <a:ea typeface="Calibri" panose="020F0502020204030204" pitchFamily="34" charset="0"/>
                <a:hlinkClick r:id="rId4"/>
              </a:rPr>
              <a:t>Revathi Mahadevan</a:t>
            </a:r>
            <a:r>
              <a:rPr lang="en-US" dirty="0">
                <a:effectLst/>
                <a:ea typeface="Calibri" panose="020F0502020204030204" pitchFamily="34" charset="0"/>
              </a:rPr>
              <a:t>, </a:t>
            </a:r>
            <a:r>
              <a:rPr lang="en-US" u="sng" dirty="0">
                <a:solidFill>
                  <a:srgbClr val="0563C1"/>
                </a:solidFill>
                <a:effectLst/>
                <a:ea typeface="Calibri" panose="020F0502020204030204" pitchFamily="34" charset="0"/>
                <a:hlinkClick r:id="rId5"/>
              </a:rPr>
              <a:t>CC BY 4.0</a:t>
            </a:r>
            <a:r>
              <a:rPr lang="en-US" dirty="0">
                <a:effectLst/>
                <a:ea typeface="Calibri" panose="020F0502020204030204" pitchFamily="34" charset="0"/>
              </a:rPr>
              <a:t>)</a:t>
            </a:r>
          </a:p>
        </p:txBody>
      </p:sp>
    </p:spTree>
    <p:extLst>
      <p:ext uri="{BB962C8B-B14F-4D97-AF65-F5344CB8AC3E}">
        <p14:creationId xmlns:p14="http://schemas.microsoft.com/office/powerpoint/2010/main" val="2012808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Props1.xml><?xml version="1.0" encoding="utf-8"?>
<ds:datastoreItem xmlns:ds="http://schemas.openxmlformats.org/officeDocument/2006/customXml" ds:itemID="{E7F1DB5A-3E7E-4431-878A-F567BD4044DD}">
  <ds:schemaRefs>
    <ds:schemaRef ds:uri="http://schemas.microsoft.com/sharepoint/v3/contenttype/forms"/>
  </ds:schemaRefs>
</ds:datastoreItem>
</file>

<file path=customXml/itemProps2.xml><?xml version="1.0" encoding="utf-8"?>
<ds:datastoreItem xmlns:ds="http://schemas.openxmlformats.org/officeDocument/2006/customXml" ds:itemID="{901DDA6C-0ADB-478A-9817-9D5CE479E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97DC09-E341-4E90-9E4B-39E04F86C789}">
  <ds:schemaRef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36d4da47-f79c-4ed6-a65a-415e2f572cf4"/>
    <ds:schemaRef ds:uri="dd613c2f-ec96-4a26-b230-097ac645d2df"/>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550</TotalTime>
  <Words>1338</Words>
  <Application>Microsoft Office PowerPoint</Application>
  <PresentationFormat>Widescreen</PresentationFormat>
  <Paragraphs>220</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Chapter 2 Understanding Measurement</vt:lpstr>
      <vt:lpstr>Figure 2a</vt:lpstr>
      <vt:lpstr>Table 2.1a</vt:lpstr>
      <vt:lpstr>Table 2.1b</vt:lpstr>
      <vt:lpstr>Figure 2.1a</vt:lpstr>
      <vt:lpstr>Figure 2.1b</vt:lpstr>
      <vt:lpstr>Figure 2.1c</vt:lpstr>
      <vt:lpstr>Figure 2.1d</vt:lpstr>
      <vt:lpstr>Figure 2.1e</vt:lpstr>
      <vt:lpstr>Figure 1.2b</vt:lpstr>
      <vt:lpstr>Table 2.1c</vt:lpstr>
      <vt:lpstr>Figure 2.2a</vt:lpstr>
      <vt:lpstr>Figure 2.2b</vt:lpstr>
      <vt:lpstr>Figure 2.2c</vt:lpstr>
      <vt:lpstr>Figure 2.2d</vt:lpstr>
      <vt:lpstr>Figure 2.2e</vt:lpstr>
      <vt:lpstr>Figure 2.2f</vt:lpstr>
      <vt:lpstr>Table 2.2a</vt:lpstr>
      <vt:lpstr>Table 2.3a</vt:lpstr>
      <vt:lpstr>Figure 2.3a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Samantha Sullivan Sauer</cp:lastModifiedBy>
  <cp:revision>124</cp:revision>
  <dcterms:created xsi:type="dcterms:W3CDTF">2022-10-20T03:16:15Z</dcterms:created>
  <dcterms:modified xsi:type="dcterms:W3CDTF">2023-02-21T20:12:30Z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