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56" r:id="rId5"/>
    <p:sldId id="262" r:id="rId6"/>
    <p:sldId id="282" r:id="rId7"/>
    <p:sldId id="283" r:id="rId8"/>
    <p:sldId id="284" r:id="rId9"/>
    <p:sldId id="285" r:id="rId10"/>
    <p:sldId id="286" r:id="rId11"/>
    <p:sldId id="287" r:id="rId12"/>
    <p:sldId id="288" r:id="rId13"/>
    <p:sldId id="289" r:id="rId14"/>
    <p:sldId id="304" r:id="rId15"/>
    <p:sldId id="305" r:id="rId16"/>
    <p:sldId id="306" r:id="rId17"/>
    <p:sldId id="307" r:id="rId18"/>
    <p:sldId id="309" r:id="rId19"/>
    <p:sldId id="310" r:id="rId20"/>
    <p:sldId id="312" r:id="rId21"/>
    <p:sldId id="266" r:id="rId22"/>
    <p:sldId id="311" r:id="rId23"/>
    <p:sldId id="313" r:id="rId24"/>
    <p:sldId id="314" r:id="rId25"/>
    <p:sldId id="315" r:id="rId26"/>
    <p:sldId id="316" r:id="rId27"/>
    <p:sldId id="317" r:id="rId28"/>
    <p:sldId id="318" r:id="rId29"/>
    <p:sldId id="319" r:id="rId30"/>
    <p:sldId id="320" r:id="rId31"/>
    <p:sldId id="322" r:id="rId32"/>
    <p:sldId id="321" r:id="rId33"/>
    <p:sldId id="323" r:id="rId34"/>
    <p:sldId id="324" r:id="rId35"/>
    <p:sldId id="325" r:id="rId36"/>
    <p:sldId id="32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849"/>
    <a:srgbClr val="567375"/>
    <a:srgbClr val="4D6F58"/>
    <a:srgbClr val="6F2817"/>
    <a:srgbClr val="BC4326"/>
    <a:srgbClr val="9DAEAF"/>
    <a:srgbClr val="F7F7E8"/>
    <a:srgbClr val="94B49F"/>
    <a:srgbClr val="DF78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F91F6C-55AF-4707-826D-E5B3D577440A}" v="4" dt="2023-02-20T20:04:56.034"/>
    <p1510:client id="{297D5497-F336-38B5-BED4-8251E07C72CC}" v="13" dt="2023-02-21T21:08:19.557"/>
    <p1510:client id="{59C09AB7-C061-683C-3581-5003F5C92A20}" v="37" dt="2023-02-25T21:15:17.438"/>
    <p1510:client id="{9E3E0E04-D9E0-C529-BEA0-3405B99DF914}" v="2" dt="2023-02-25T21:45:00.94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Jones" userId="S::jessica.jones@georgiancollege.ca::d7fd67f7-a65d-448e-99ae-2d17d582b34b" providerId="AD" clId="Web-{DB412BF1-A93F-A760-D3D4-D8E199174DEA}"/>
    <pc:docChg chg="modSld">
      <pc:chgData name="Jessica Jones" userId="S::jessica.jones@georgiancollege.ca::d7fd67f7-a65d-448e-99ae-2d17d582b34b" providerId="AD" clId="Web-{DB412BF1-A93F-A760-D3D4-D8E199174DEA}" dt="2023-02-17T21:32:05.715" v="44" actId="1076"/>
      <pc:docMkLst>
        <pc:docMk/>
      </pc:docMkLst>
      <pc:sldChg chg="modSp">
        <pc:chgData name="Jessica Jones" userId="S::jessica.jones@georgiancollege.ca::d7fd67f7-a65d-448e-99ae-2d17d582b34b" providerId="AD" clId="Web-{DB412BF1-A93F-A760-D3D4-D8E199174DEA}" dt="2023-02-17T21:26:33.015" v="7" actId="1076"/>
        <pc:sldMkLst>
          <pc:docMk/>
          <pc:sldMk cId="2981079153" sldId="262"/>
        </pc:sldMkLst>
        <pc:spChg chg="mod">
          <ac:chgData name="Jessica Jones" userId="S::jessica.jones@georgiancollege.ca::d7fd67f7-a65d-448e-99ae-2d17d582b34b" providerId="AD" clId="Web-{DB412BF1-A93F-A760-D3D4-D8E199174DEA}" dt="2023-02-17T21:26:33.015" v="7" actId="1076"/>
          <ac:spMkLst>
            <pc:docMk/>
            <pc:sldMk cId="2981079153" sldId="262"/>
            <ac:spMk id="4" creationId="{6C403E79-9166-3EC0-86A1-2807964189FC}"/>
          </ac:spMkLst>
        </pc:spChg>
      </pc:sldChg>
      <pc:sldChg chg="modSp">
        <pc:chgData name="Jessica Jones" userId="S::jessica.jones@georgiancollege.ca::d7fd67f7-a65d-448e-99ae-2d17d582b34b" providerId="AD" clId="Web-{DB412BF1-A93F-A760-D3D4-D8E199174DEA}" dt="2023-02-17T21:29:59.507" v="26" actId="1076"/>
        <pc:sldMkLst>
          <pc:docMk/>
          <pc:sldMk cId="3382596265" sldId="266"/>
        </pc:sldMkLst>
        <pc:spChg chg="mod">
          <ac:chgData name="Jessica Jones" userId="S::jessica.jones@georgiancollege.ca::d7fd67f7-a65d-448e-99ae-2d17d582b34b" providerId="AD" clId="Web-{DB412BF1-A93F-A760-D3D4-D8E199174DEA}" dt="2023-02-17T21:29:59.507" v="26" actId="1076"/>
          <ac:spMkLst>
            <pc:docMk/>
            <pc:sldMk cId="3382596265" sldId="266"/>
            <ac:spMk id="4" creationId="{E5120C7E-0F69-5198-B857-D6085050954C}"/>
          </ac:spMkLst>
        </pc:spChg>
      </pc:sldChg>
      <pc:sldChg chg="modSp">
        <pc:chgData name="Jessica Jones" userId="S::jessica.jones@georgiancollege.ca::d7fd67f7-a65d-448e-99ae-2d17d582b34b" providerId="AD" clId="Web-{DB412BF1-A93F-A760-D3D4-D8E199174DEA}" dt="2023-02-17T21:26:36.253" v="8" actId="1076"/>
        <pc:sldMkLst>
          <pc:docMk/>
          <pc:sldMk cId="1260722248" sldId="282"/>
        </pc:sldMkLst>
        <pc:spChg chg="mod">
          <ac:chgData name="Jessica Jones" userId="S::jessica.jones@georgiancollege.ca::d7fd67f7-a65d-448e-99ae-2d17d582b34b" providerId="AD" clId="Web-{DB412BF1-A93F-A760-D3D4-D8E199174DEA}" dt="2023-02-17T21:26:36.253" v="8" actId="1076"/>
          <ac:spMkLst>
            <pc:docMk/>
            <pc:sldMk cId="1260722248" sldId="282"/>
            <ac:spMk id="4" creationId="{6C403E79-9166-3EC0-86A1-2807964189FC}"/>
          </ac:spMkLst>
        </pc:spChg>
      </pc:sldChg>
      <pc:sldChg chg="modSp">
        <pc:chgData name="Jessica Jones" userId="S::jessica.jones@georgiancollege.ca::d7fd67f7-a65d-448e-99ae-2d17d582b34b" providerId="AD" clId="Web-{DB412BF1-A93F-A760-D3D4-D8E199174DEA}" dt="2023-02-17T21:26:44.328" v="9" actId="1076"/>
        <pc:sldMkLst>
          <pc:docMk/>
          <pc:sldMk cId="2344981373" sldId="283"/>
        </pc:sldMkLst>
        <pc:spChg chg="mod">
          <ac:chgData name="Jessica Jones" userId="S::jessica.jones@georgiancollege.ca::d7fd67f7-a65d-448e-99ae-2d17d582b34b" providerId="AD" clId="Web-{DB412BF1-A93F-A760-D3D4-D8E199174DEA}" dt="2023-02-17T21:26:44.328" v="9" actId="1076"/>
          <ac:spMkLst>
            <pc:docMk/>
            <pc:sldMk cId="2344981373" sldId="283"/>
            <ac:spMk id="4" creationId="{6C403E79-9166-3EC0-86A1-2807964189FC}"/>
          </ac:spMkLst>
        </pc:spChg>
      </pc:sldChg>
      <pc:sldChg chg="modSp">
        <pc:chgData name="Jessica Jones" userId="S::jessica.jones@georgiancollege.ca::d7fd67f7-a65d-448e-99ae-2d17d582b34b" providerId="AD" clId="Web-{DB412BF1-A93F-A760-D3D4-D8E199174DEA}" dt="2023-02-17T21:26:46.469" v="10" actId="1076"/>
        <pc:sldMkLst>
          <pc:docMk/>
          <pc:sldMk cId="3114419108" sldId="284"/>
        </pc:sldMkLst>
        <pc:spChg chg="mod">
          <ac:chgData name="Jessica Jones" userId="S::jessica.jones@georgiancollege.ca::d7fd67f7-a65d-448e-99ae-2d17d582b34b" providerId="AD" clId="Web-{DB412BF1-A93F-A760-D3D4-D8E199174DEA}" dt="2023-02-17T21:26:46.469" v="10" actId="1076"/>
          <ac:spMkLst>
            <pc:docMk/>
            <pc:sldMk cId="3114419108" sldId="284"/>
            <ac:spMk id="4" creationId="{6C403E79-9166-3EC0-86A1-2807964189FC}"/>
          </ac:spMkLst>
        </pc:spChg>
        <pc:picChg chg="mod">
          <ac:chgData name="Jessica Jones" userId="S::jessica.jones@georgiancollege.ca::d7fd67f7-a65d-448e-99ae-2d17d582b34b" providerId="AD" clId="Web-{DB412BF1-A93F-A760-D3D4-D8E199174DEA}" dt="2023-02-17T21:26:26.062" v="4" actId="1076"/>
          <ac:picMkLst>
            <pc:docMk/>
            <pc:sldMk cId="3114419108" sldId="284"/>
            <ac:picMk id="3" creationId="{FEE519CE-9828-4CDB-AA74-8783CA5ACC3F}"/>
          </ac:picMkLst>
        </pc:picChg>
      </pc:sldChg>
      <pc:sldChg chg="modSp">
        <pc:chgData name="Jessica Jones" userId="S::jessica.jones@georgiancollege.ca::d7fd67f7-a65d-448e-99ae-2d17d582b34b" providerId="AD" clId="Web-{DB412BF1-A93F-A760-D3D4-D8E199174DEA}" dt="2023-02-17T21:28:05.065" v="11" actId="1076"/>
        <pc:sldMkLst>
          <pc:docMk/>
          <pc:sldMk cId="1737152832" sldId="285"/>
        </pc:sldMkLst>
        <pc:spChg chg="mod">
          <ac:chgData name="Jessica Jones" userId="S::jessica.jones@georgiancollege.ca::d7fd67f7-a65d-448e-99ae-2d17d582b34b" providerId="AD" clId="Web-{DB412BF1-A93F-A760-D3D4-D8E199174DEA}" dt="2023-02-17T21:28:05.065" v="11" actId="1076"/>
          <ac:spMkLst>
            <pc:docMk/>
            <pc:sldMk cId="1737152832" sldId="285"/>
            <ac:spMk id="4" creationId="{6C403E79-9166-3EC0-86A1-2807964189FC}"/>
          </ac:spMkLst>
        </pc:spChg>
      </pc:sldChg>
      <pc:sldChg chg="modSp">
        <pc:chgData name="Jessica Jones" userId="S::jessica.jones@georgiancollege.ca::d7fd67f7-a65d-448e-99ae-2d17d582b34b" providerId="AD" clId="Web-{DB412BF1-A93F-A760-D3D4-D8E199174DEA}" dt="2023-02-17T21:28:08.815" v="12" actId="1076"/>
        <pc:sldMkLst>
          <pc:docMk/>
          <pc:sldMk cId="829711889" sldId="286"/>
        </pc:sldMkLst>
        <pc:spChg chg="mod">
          <ac:chgData name="Jessica Jones" userId="S::jessica.jones@georgiancollege.ca::d7fd67f7-a65d-448e-99ae-2d17d582b34b" providerId="AD" clId="Web-{DB412BF1-A93F-A760-D3D4-D8E199174DEA}" dt="2023-02-17T21:28:08.815" v="12" actId="1076"/>
          <ac:spMkLst>
            <pc:docMk/>
            <pc:sldMk cId="829711889" sldId="286"/>
            <ac:spMk id="4" creationId="{6C403E79-9166-3EC0-86A1-2807964189FC}"/>
          </ac:spMkLst>
        </pc:spChg>
      </pc:sldChg>
      <pc:sldChg chg="modSp">
        <pc:chgData name="Jessica Jones" userId="S::jessica.jones@georgiancollege.ca::d7fd67f7-a65d-448e-99ae-2d17d582b34b" providerId="AD" clId="Web-{DB412BF1-A93F-A760-D3D4-D8E199174DEA}" dt="2023-02-17T21:28:13.159" v="13" actId="1076"/>
        <pc:sldMkLst>
          <pc:docMk/>
          <pc:sldMk cId="1355539776" sldId="287"/>
        </pc:sldMkLst>
        <pc:spChg chg="mod">
          <ac:chgData name="Jessica Jones" userId="S::jessica.jones@georgiancollege.ca::d7fd67f7-a65d-448e-99ae-2d17d582b34b" providerId="AD" clId="Web-{DB412BF1-A93F-A760-D3D4-D8E199174DEA}" dt="2023-02-17T21:28:13.159" v="13" actId="1076"/>
          <ac:spMkLst>
            <pc:docMk/>
            <pc:sldMk cId="1355539776" sldId="287"/>
            <ac:spMk id="4" creationId="{6C403E79-9166-3EC0-86A1-2807964189FC}"/>
          </ac:spMkLst>
        </pc:spChg>
      </pc:sldChg>
      <pc:sldChg chg="modSp">
        <pc:chgData name="Jessica Jones" userId="S::jessica.jones@georgiancollege.ca::d7fd67f7-a65d-448e-99ae-2d17d582b34b" providerId="AD" clId="Web-{DB412BF1-A93F-A760-D3D4-D8E199174DEA}" dt="2023-02-17T21:28:39.739" v="14" actId="1076"/>
        <pc:sldMkLst>
          <pc:docMk/>
          <pc:sldMk cId="614236084" sldId="288"/>
        </pc:sldMkLst>
        <pc:spChg chg="mod">
          <ac:chgData name="Jessica Jones" userId="S::jessica.jones@georgiancollege.ca::d7fd67f7-a65d-448e-99ae-2d17d582b34b" providerId="AD" clId="Web-{DB412BF1-A93F-A760-D3D4-D8E199174DEA}" dt="2023-02-17T21:28:39.739" v="14" actId="1076"/>
          <ac:spMkLst>
            <pc:docMk/>
            <pc:sldMk cId="614236084" sldId="288"/>
            <ac:spMk id="4" creationId="{6C403E79-9166-3EC0-86A1-2807964189FC}"/>
          </ac:spMkLst>
        </pc:spChg>
      </pc:sldChg>
      <pc:sldChg chg="modSp">
        <pc:chgData name="Jessica Jones" userId="S::jessica.jones@georgiancollege.ca::d7fd67f7-a65d-448e-99ae-2d17d582b34b" providerId="AD" clId="Web-{DB412BF1-A93F-A760-D3D4-D8E199174DEA}" dt="2023-02-17T21:28:46.270" v="15" actId="1076"/>
        <pc:sldMkLst>
          <pc:docMk/>
          <pc:sldMk cId="2706644485" sldId="289"/>
        </pc:sldMkLst>
        <pc:spChg chg="mod">
          <ac:chgData name="Jessica Jones" userId="S::jessica.jones@georgiancollege.ca::d7fd67f7-a65d-448e-99ae-2d17d582b34b" providerId="AD" clId="Web-{DB412BF1-A93F-A760-D3D4-D8E199174DEA}" dt="2023-02-17T21:28:46.270" v="15" actId="1076"/>
          <ac:spMkLst>
            <pc:docMk/>
            <pc:sldMk cId="2706644485" sldId="289"/>
            <ac:spMk id="4" creationId="{6C403E79-9166-3EC0-86A1-2807964189FC}"/>
          </ac:spMkLst>
        </pc:spChg>
      </pc:sldChg>
      <pc:sldChg chg="modSp">
        <pc:chgData name="Jessica Jones" userId="S::jessica.jones@georgiancollege.ca::d7fd67f7-a65d-448e-99ae-2d17d582b34b" providerId="AD" clId="Web-{DB412BF1-A93F-A760-D3D4-D8E199174DEA}" dt="2023-02-17T21:29:03.177" v="18" actId="1076"/>
        <pc:sldMkLst>
          <pc:docMk/>
          <pc:sldMk cId="1464076440" sldId="304"/>
        </pc:sldMkLst>
        <pc:spChg chg="mod">
          <ac:chgData name="Jessica Jones" userId="S::jessica.jones@georgiancollege.ca::d7fd67f7-a65d-448e-99ae-2d17d582b34b" providerId="AD" clId="Web-{DB412BF1-A93F-A760-D3D4-D8E199174DEA}" dt="2023-02-17T21:28:52.442" v="16" actId="1076"/>
          <ac:spMkLst>
            <pc:docMk/>
            <pc:sldMk cId="1464076440" sldId="304"/>
            <ac:spMk id="4" creationId="{6C403E79-9166-3EC0-86A1-2807964189FC}"/>
          </ac:spMkLst>
        </pc:spChg>
        <pc:spChg chg="mod">
          <ac:chgData name="Jessica Jones" userId="S::jessica.jones@georgiancollege.ca::d7fd67f7-a65d-448e-99ae-2d17d582b34b" providerId="AD" clId="Web-{DB412BF1-A93F-A760-D3D4-D8E199174DEA}" dt="2023-02-17T21:29:03.177" v="18" actId="1076"/>
          <ac:spMkLst>
            <pc:docMk/>
            <pc:sldMk cId="1464076440" sldId="304"/>
            <ac:spMk id="14" creationId="{99BC38D5-BEB5-4873-AD32-2E8E14B9A313}"/>
          </ac:spMkLst>
        </pc:spChg>
        <pc:picChg chg="mod">
          <ac:chgData name="Jessica Jones" userId="S::jessica.jones@georgiancollege.ca::d7fd67f7-a65d-448e-99ae-2d17d582b34b" providerId="AD" clId="Web-{DB412BF1-A93F-A760-D3D4-D8E199174DEA}" dt="2023-02-17T21:28:57.270" v="17" actId="1076"/>
          <ac:picMkLst>
            <pc:docMk/>
            <pc:sldMk cId="1464076440" sldId="304"/>
            <ac:picMk id="3" creationId="{4960E567-9EAA-4822-BA66-7F6AC73980D5}"/>
          </ac:picMkLst>
        </pc:picChg>
      </pc:sldChg>
      <pc:sldChg chg="modSp">
        <pc:chgData name="Jessica Jones" userId="S::jessica.jones@georgiancollege.ca::d7fd67f7-a65d-448e-99ae-2d17d582b34b" providerId="AD" clId="Web-{DB412BF1-A93F-A760-D3D4-D8E199174DEA}" dt="2023-02-17T21:29:23.271" v="19" actId="1076"/>
        <pc:sldMkLst>
          <pc:docMk/>
          <pc:sldMk cId="2966445654" sldId="306"/>
        </pc:sldMkLst>
        <pc:spChg chg="mod">
          <ac:chgData name="Jessica Jones" userId="S::jessica.jones@georgiancollege.ca::d7fd67f7-a65d-448e-99ae-2d17d582b34b" providerId="AD" clId="Web-{DB412BF1-A93F-A760-D3D4-D8E199174DEA}" dt="2023-02-17T21:29:23.271" v="19" actId="1076"/>
          <ac:spMkLst>
            <pc:docMk/>
            <pc:sldMk cId="2966445654" sldId="306"/>
            <ac:spMk id="4" creationId="{6C403E79-9166-3EC0-86A1-2807964189FC}"/>
          </ac:spMkLst>
        </pc:spChg>
      </pc:sldChg>
      <pc:sldChg chg="modSp">
        <pc:chgData name="Jessica Jones" userId="S::jessica.jones@georgiancollege.ca::d7fd67f7-a65d-448e-99ae-2d17d582b34b" providerId="AD" clId="Web-{DB412BF1-A93F-A760-D3D4-D8E199174DEA}" dt="2023-02-17T21:29:27.506" v="20" actId="1076"/>
        <pc:sldMkLst>
          <pc:docMk/>
          <pc:sldMk cId="1377862289" sldId="307"/>
        </pc:sldMkLst>
        <pc:spChg chg="mod">
          <ac:chgData name="Jessica Jones" userId="S::jessica.jones@georgiancollege.ca::d7fd67f7-a65d-448e-99ae-2d17d582b34b" providerId="AD" clId="Web-{DB412BF1-A93F-A760-D3D4-D8E199174DEA}" dt="2023-02-17T21:29:27.506" v="20" actId="1076"/>
          <ac:spMkLst>
            <pc:docMk/>
            <pc:sldMk cId="1377862289" sldId="307"/>
            <ac:spMk id="4" creationId="{6C403E79-9166-3EC0-86A1-2807964189FC}"/>
          </ac:spMkLst>
        </pc:spChg>
      </pc:sldChg>
      <pc:sldChg chg="modSp">
        <pc:chgData name="Jessica Jones" userId="S::jessica.jones@georgiancollege.ca::d7fd67f7-a65d-448e-99ae-2d17d582b34b" providerId="AD" clId="Web-{DB412BF1-A93F-A760-D3D4-D8E199174DEA}" dt="2023-02-17T21:29:34.584" v="21" actId="1076"/>
        <pc:sldMkLst>
          <pc:docMk/>
          <pc:sldMk cId="4210945658" sldId="309"/>
        </pc:sldMkLst>
        <pc:spChg chg="mod">
          <ac:chgData name="Jessica Jones" userId="S::jessica.jones@georgiancollege.ca::d7fd67f7-a65d-448e-99ae-2d17d582b34b" providerId="AD" clId="Web-{DB412BF1-A93F-A760-D3D4-D8E199174DEA}" dt="2023-02-17T21:29:34.584" v="21" actId="1076"/>
          <ac:spMkLst>
            <pc:docMk/>
            <pc:sldMk cId="4210945658" sldId="309"/>
            <ac:spMk id="4" creationId="{6C403E79-9166-3EC0-86A1-2807964189FC}"/>
          </ac:spMkLst>
        </pc:spChg>
      </pc:sldChg>
      <pc:sldChg chg="modSp">
        <pc:chgData name="Jessica Jones" userId="S::jessica.jones@georgiancollege.ca::d7fd67f7-a65d-448e-99ae-2d17d582b34b" providerId="AD" clId="Web-{DB412BF1-A93F-A760-D3D4-D8E199174DEA}" dt="2023-02-17T21:29:39.913" v="22" actId="1076"/>
        <pc:sldMkLst>
          <pc:docMk/>
          <pc:sldMk cId="2333127662" sldId="310"/>
        </pc:sldMkLst>
        <pc:spChg chg="mod">
          <ac:chgData name="Jessica Jones" userId="S::jessica.jones@georgiancollege.ca::d7fd67f7-a65d-448e-99ae-2d17d582b34b" providerId="AD" clId="Web-{DB412BF1-A93F-A760-D3D4-D8E199174DEA}" dt="2023-02-17T21:29:39.913" v="22" actId="1076"/>
          <ac:spMkLst>
            <pc:docMk/>
            <pc:sldMk cId="2333127662" sldId="310"/>
            <ac:spMk id="4" creationId="{6C403E79-9166-3EC0-86A1-2807964189FC}"/>
          </ac:spMkLst>
        </pc:spChg>
      </pc:sldChg>
      <pc:sldChg chg="modSp">
        <pc:chgData name="Jessica Jones" userId="S::jessica.jones@georgiancollege.ca::d7fd67f7-a65d-448e-99ae-2d17d582b34b" providerId="AD" clId="Web-{DB412BF1-A93F-A760-D3D4-D8E199174DEA}" dt="2023-02-17T21:29:55.866" v="25" actId="1076"/>
        <pc:sldMkLst>
          <pc:docMk/>
          <pc:sldMk cId="2976332662" sldId="311"/>
        </pc:sldMkLst>
        <pc:spChg chg="mod">
          <ac:chgData name="Jessica Jones" userId="S::jessica.jones@georgiancollege.ca::d7fd67f7-a65d-448e-99ae-2d17d582b34b" providerId="AD" clId="Web-{DB412BF1-A93F-A760-D3D4-D8E199174DEA}" dt="2023-02-17T21:29:55.866" v="25" actId="1076"/>
          <ac:spMkLst>
            <pc:docMk/>
            <pc:sldMk cId="2976332662" sldId="311"/>
            <ac:spMk id="4" creationId="{6C403E79-9166-3EC0-86A1-2807964189FC}"/>
          </ac:spMkLst>
        </pc:spChg>
      </pc:sldChg>
      <pc:sldChg chg="modSp">
        <pc:chgData name="Jessica Jones" userId="S::jessica.jones@georgiancollege.ca::d7fd67f7-a65d-448e-99ae-2d17d582b34b" providerId="AD" clId="Web-{DB412BF1-A93F-A760-D3D4-D8E199174DEA}" dt="2023-02-17T21:29:44.991" v="23" actId="1076"/>
        <pc:sldMkLst>
          <pc:docMk/>
          <pc:sldMk cId="1072416847" sldId="312"/>
        </pc:sldMkLst>
        <pc:spChg chg="mod">
          <ac:chgData name="Jessica Jones" userId="S::jessica.jones@georgiancollege.ca::d7fd67f7-a65d-448e-99ae-2d17d582b34b" providerId="AD" clId="Web-{DB412BF1-A93F-A760-D3D4-D8E199174DEA}" dt="2023-02-17T21:29:44.991" v="23" actId="1076"/>
          <ac:spMkLst>
            <pc:docMk/>
            <pc:sldMk cId="1072416847" sldId="312"/>
            <ac:spMk id="4" creationId="{6C403E79-9166-3EC0-86A1-2807964189FC}"/>
          </ac:spMkLst>
        </pc:spChg>
      </pc:sldChg>
      <pc:sldChg chg="modSp">
        <pc:chgData name="Jessica Jones" userId="S::jessica.jones@georgiancollege.ca::d7fd67f7-a65d-448e-99ae-2d17d582b34b" providerId="AD" clId="Web-{DB412BF1-A93F-A760-D3D4-D8E199174DEA}" dt="2023-02-17T21:30:03.007" v="27" actId="1076"/>
        <pc:sldMkLst>
          <pc:docMk/>
          <pc:sldMk cId="1413768218" sldId="313"/>
        </pc:sldMkLst>
        <pc:spChg chg="mod">
          <ac:chgData name="Jessica Jones" userId="S::jessica.jones@georgiancollege.ca::d7fd67f7-a65d-448e-99ae-2d17d582b34b" providerId="AD" clId="Web-{DB412BF1-A93F-A760-D3D4-D8E199174DEA}" dt="2023-02-17T21:30:03.007" v="27" actId="1076"/>
          <ac:spMkLst>
            <pc:docMk/>
            <pc:sldMk cId="1413768218" sldId="313"/>
            <ac:spMk id="4" creationId="{6C403E79-9166-3EC0-86A1-2807964189FC}"/>
          </ac:spMkLst>
        </pc:spChg>
      </pc:sldChg>
      <pc:sldChg chg="modSp">
        <pc:chgData name="Jessica Jones" userId="S::jessica.jones@georgiancollege.ca::d7fd67f7-a65d-448e-99ae-2d17d582b34b" providerId="AD" clId="Web-{DB412BF1-A93F-A760-D3D4-D8E199174DEA}" dt="2023-02-17T21:30:10.148" v="28" actId="1076"/>
        <pc:sldMkLst>
          <pc:docMk/>
          <pc:sldMk cId="544656857" sldId="314"/>
        </pc:sldMkLst>
        <pc:spChg chg="mod">
          <ac:chgData name="Jessica Jones" userId="S::jessica.jones@georgiancollege.ca::d7fd67f7-a65d-448e-99ae-2d17d582b34b" providerId="AD" clId="Web-{DB412BF1-A93F-A760-D3D4-D8E199174DEA}" dt="2023-02-17T21:30:10.148" v="28" actId="1076"/>
          <ac:spMkLst>
            <pc:docMk/>
            <pc:sldMk cId="544656857" sldId="314"/>
            <ac:spMk id="4" creationId="{6C403E79-9166-3EC0-86A1-2807964189FC}"/>
          </ac:spMkLst>
        </pc:spChg>
      </pc:sldChg>
      <pc:sldChg chg="modSp">
        <pc:chgData name="Jessica Jones" userId="S::jessica.jones@georgiancollege.ca::d7fd67f7-a65d-448e-99ae-2d17d582b34b" providerId="AD" clId="Web-{DB412BF1-A93F-A760-D3D4-D8E199174DEA}" dt="2023-02-17T21:30:14.742" v="29" actId="1076"/>
        <pc:sldMkLst>
          <pc:docMk/>
          <pc:sldMk cId="231618196" sldId="315"/>
        </pc:sldMkLst>
        <pc:spChg chg="mod">
          <ac:chgData name="Jessica Jones" userId="S::jessica.jones@georgiancollege.ca::d7fd67f7-a65d-448e-99ae-2d17d582b34b" providerId="AD" clId="Web-{DB412BF1-A93F-A760-D3D4-D8E199174DEA}" dt="2023-02-17T21:30:14.742" v="29" actId="1076"/>
          <ac:spMkLst>
            <pc:docMk/>
            <pc:sldMk cId="231618196" sldId="315"/>
            <ac:spMk id="4" creationId="{6C403E79-9166-3EC0-86A1-2807964189FC}"/>
          </ac:spMkLst>
        </pc:spChg>
      </pc:sldChg>
      <pc:sldChg chg="modSp">
        <pc:chgData name="Jessica Jones" userId="S::jessica.jones@georgiancollege.ca::d7fd67f7-a65d-448e-99ae-2d17d582b34b" providerId="AD" clId="Web-{DB412BF1-A93F-A760-D3D4-D8E199174DEA}" dt="2023-02-17T21:30:54.322" v="30" actId="1076"/>
        <pc:sldMkLst>
          <pc:docMk/>
          <pc:sldMk cId="3067498697" sldId="316"/>
        </pc:sldMkLst>
        <pc:spChg chg="mod">
          <ac:chgData name="Jessica Jones" userId="S::jessica.jones@georgiancollege.ca::d7fd67f7-a65d-448e-99ae-2d17d582b34b" providerId="AD" clId="Web-{DB412BF1-A93F-A760-D3D4-D8E199174DEA}" dt="2023-02-17T21:30:54.322" v="30" actId="1076"/>
          <ac:spMkLst>
            <pc:docMk/>
            <pc:sldMk cId="3067498697" sldId="316"/>
            <ac:spMk id="4" creationId="{6C403E79-9166-3EC0-86A1-2807964189FC}"/>
          </ac:spMkLst>
        </pc:spChg>
      </pc:sldChg>
      <pc:sldChg chg="modSp">
        <pc:chgData name="Jessica Jones" userId="S::jessica.jones@georgiancollege.ca::d7fd67f7-a65d-448e-99ae-2d17d582b34b" providerId="AD" clId="Web-{DB412BF1-A93F-A760-D3D4-D8E199174DEA}" dt="2023-02-17T21:30:57.525" v="31" actId="1076"/>
        <pc:sldMkLst>
          <pc:docMk/>
          <pc:sldMk cId="2395259413" sldId="317"/>
        </pc:sldMkLst>
        <pc:spChg chg="mod">
          <ac:chgData name="Jessica Jones" userId="S::jessica.jones@georgiancollege.ca::d7fd67f7-a65d-448e-99ae-2d17d582b34b" providerId="AD" clId="Web-{DB412BF1-A93F-A760-D3D4-D8E199174DEA}" dt="2023-02-17T21:30:57.525" v="31" actId="1076"/>
          <ac:spMkLst>
            <pc:docMk/>
            <pc:sldMk cId="2395259413" sldId="317"/>
            <ac:spMk id="4" creationId="{6C403E79-9166-3EC0-86A1-2807964189FC}"/>
          </ac:spMkLst>
        </pc:spChg>
      </pc:sldChg>
      <pc:sldChg chg="modSp">
        <pc:chgData name="Jessica Jones" userId="S::jessica.jones@georgiancollege.ca::d7fd67f7-a65d-448e-99ae-2d17d582b34b" providerId="AD" clId="Web-{DB412BF1-A93F-A760-D3D4-D8E199174DEA}" dt="2023-02-17T21:31:03.947" v="32" actId="1076"/>
        <pc:sldMkLst>
          <pc:docMk/>
          <pc:sldMk cId="1406377903" sldId="318"/>
        </pc:sldMkLst>
        <pc:spChg chg="mod">
          <ac:chgData name="Jessica Jones" userId="S::jessica.jones@georgiancollege.ca::d7fd67f7-a65d-448e-99ae-2d17d582b34b" providerId="AD" clId="Web-{DB412BF1-A93F-A760-D3D4-D8E199174DEA}" dt="2023-02-17T21:31:03.947" v="32" actId="1076"/>
          <ac:spMkLst>
            <pc:docMk/>
            <pc:sldMk cId="1406377903" sldId="318"/>
            <ac:spMk id="4" creationId="{6C403E79-9166-3EC0-86A1-2807964189FC}"/>
          </ac:spMkLst>
        </pc:spChg>
      </pc:sldChg>
      <pc:sldChg chg="modSp">
        <pc:chgData name="Jessica Jones" userId="S::jessica.jones@georgiancollege.ca::d7fd67f7-a65d-448e-99ae-2d17d582b34b" providerId="AD" clId="Web-{DB412BF1-A93F-A760-D3D4-D8E199174DEA}" dt="2023-02-17T21:31:17.760" v="35" actId="1076"/>
        <pc:sldMkLst>
          <pc:docMk/>
          <pc:sldMk cId="3593568799" sldId="319"/>
        </pc:sldMkLst>
        <pc:spChg chg="mod">
          <ac:chgData name="Jessica Jones" userId="S::jessica.jones@georgiancollege.ca::d7fd67f7-a65d-448e-99ae-2d17d582b34b" providerId="AD" clId="Web-{DB412BF1-A93F-A760-D3D4-D8E199174DEA}" dt="2023-02-17T21:31:09.260" v="33" actId="1076"/>
          <ac:spMkLst>
            <pc:docMk/>
            <pc:sldMk cId="3593568799" sldId="319"/>
            <ac:spMk id="4" creationId="{E5120C7E-0F69-5198-B857-D6085050954C}"/>
          </ac:spMkLst>
        </pc:spChg>
        <pc:spChg chg="mod">
          <ac:chgData name="Jessica Jones" userId="S::jessica.jones@georgiancollege.ca::d7fd67f7-a65d-448e-99ae-2d17d582b34b" providerId="AD" clId="Web-{DB412BF1-A93F-A760-D3D4-D8E199174DEA}" dt="2023-02-17T21:31:13.916" v="34" actId="1076"/>
          <ac:spMkLst>
            <pc:docMk/>
            <pc:sldMk cId="3593568799" sldId="319"/>
            <ac:spMk id="13" creationId="{18F90ED2-EB94-41FE-B9D8-4361AE33D9B2}"/>
          </ac:spMkLst>
        </pc:spChg>
        <pc:graphicFrameChg chg="mod">
          <ac:chgData name="Jessica Jones" userId="S::jessica.jones@georgiancollege.ca::d7fd67f7-a65d-448e-99ae-2d17d582b34b" providerId="AD" clId="Web-{DB412BF1-A93F-A760-D3D4-D8E199174DEA}" dt="2023-02-17T21:31:17.760" v="35" actId="1076"/>
          <ac:graphicFrameMkLst>
            <pc:docMk/>
            <pc:sldMk cId="3593568799" sldId="319"/>
            <ac:graphicFrameMk id="5" creationId="{ABDBFD2D-A2BE-4F5B-A042-E6F2DACAA501}"/>
          </ac:graphicFrameMkLst>
        </pc:graphicFrameChg>
      </pc:sldChg>
      <pc:sldChg chg="modSp">
        <pc:chgData name="Jessica Jones" userId="S::jessica.jones@georgiancollege.ca::d7fd67f7-a65d-448e-99ae-2d17d582b34b" providerId="AD" clId="Web-{DB412BF1-A93F-A760-D3D4-D8E199174DEA}" dt="2023-02-17T21:31:31.651" v="38" actId="1076"/>
        <pc:sldMkLst>
          <pc:docMk/>
          <pc:sldMk cId="1115899612" sldId="320"/>
        </pc:sldMkLst>
        <pc:spChg chg="mod">
          <ac:chgData name="Jessica Jones" userId="S::jessica.jones@georgiancollege.ca::d7fd67f7-a65d-448e-99ae-2d17d582b34b" providerId="AD" clId="Web-{DB412BF1-A93F-A760-D3D4-D8E199174DEA}" dt="2023-02-17T21:31:21.339" v="36" actId="1076"/>
          <ac:spMkLst>
            <pc:docMk/>
            <pc:sldMk cId="1115899612" sldId="320"/>
            <ac:spMk id="4" creationId="{6C403E79-9166-3EC0-86A1-2807964189FC}"/>
          </ac:spMkLst>
        </pc:spChg>
        <pc:spChg chg="mod">
          <ac:chgData name="Jessica Jones" userId="S::jessica.jones@georgiancollege.ca::d7fd67f7-a65d-448e-99ae-2d17d582b34b" providerId="AD" clId="Web-{DB412BF1-A93F-A760-D3D4-D8E199174DEA}" dt="2023-02-17T21:31:31.651" v="38" actId="1076"/>
          <ac:spMkLst>
            <pc:docMk/>
            <pc:sldMk cId="1115899612" sldId="320"/>
            <ac:spMk id="14" creationId="{99BC38D5-BEB5-4873-AD32-2E8E14B9A313}"/>
          </ac:spMkLst>
        </pc:spChg>
        <pc:picChg chg="mod">
          <ac:chgData name="Jessica Jones" userId="S::jessica.jones@georgiancollege.ca::d7fd67f7-a65d-448e-99ae-2d17d582b34b" providerId="AD" clId="Web-{DB412BF1-A93F-A760-D3D4-D8E199174DEA}" dt="2023-02-17T21:31:26.214" v="37" actId="1076"/>
          <ac:picMkLst>
            <pc:docMk/>
            <pc:sldMk cId="1115899612" sldId="320"/>
            <ac:picMk id="3" creationId="{88CC9CF9-4A4D-4A0E-8B4D-61B0AA4AC6F6}"/>
          </ac:picMkLst>
        </pc:picChg>
      </pc:sldChg>
      <pc:sldChg chg="modSp">
        <pc:chgData name="Jessica Jones" userId="S::jessica.jones@georgiancollege.ca::d7fd67f7-a65d-448e-99ae-2d17d582b34b" providerId="AD" clId="Web-{DB412BF1-A93F-A760-D3D4-D8E199174DEA}" dt="2023-02-17T21:31:42.902" v="40" actId="1076"/>
        <pc:sldMkLst>
          <pc:docMk/>
          <pc:sldMk cId="1151238125" sldId="321"/>
        </pc:sldMkLst>
        <pc:spChg chg="mod">
          <ac:chgData name="Jessica Jones" userId="S::jessica.jones@georgiancollege.ca::d7fd67f7-a65d-448e-99ae-2d17d582b34b" providerId="AD" clId="Web-{DB412BF1-A93F-A760-D3D4-D8E199174DEA}" dt="2023-02-17T21:31:42.902" v="40" actId="1076"/>
          <ac:spMkLst>
            <pc:docMk/>
            <pc:sldMk cId="1151238125" sldId="321"/>
            <ac:spMk id="4" creationId="{6C403E79-9166-3EC0-86A1-2807964189FC}"/>
          </ac:spMkLst>
        </pc:spChg>
      </pc:sldChg>
      <pc:sldChg chg="modSp">
        <pc:chgData name="Jessica Jones" userId="S::jessica.jones@georgiancollege.ca::d7fd67f7-a65d-448e-99ae-2d17d582b34b" providerId="AD" clId="Web-{DB412BF1-A93F-A760-D3D4-D8E199174DEA}" dt="2023-02-17T21:31:38.058" v="39" actId="1076"/>
        <pc:sldMkLst>
          <pc:docMk/>
          <pc:sldMk cId="604138519" sldId="322"/>
        </pc:sldMkLst>
        <pc:spChg chg="mod">
          <ac:chgData name="Jessica Jones" userId="S::jessica.jones@georgiancollege.ca::d7fd67f7-a65d-448e-99ae-2d17d582b34b" providerId="AD" clId="Web-{DB412BF1-A93F-A760-D3D4-D8E199174DEA}" dt="2023-02-17T21:31:38.058" v="39" actId="1076"/>
          <ac:spMkLst>
            <pc:docMk/>
            <pc:sldMk cId="604138519" sldId="322"/>
            <ac:spMk id="4" creationId="{E5120C7E-0F69-5198-B857-D6085050954C}"/>
          </ac:spMkLst>
        </pc:spChg>
      </pc:sldChg>
      <pc:sldChg chg="modSp">
        <pc:chgData name="Jessica Jones" userId="S::jessica.jones@georgiancollege.ca::d7fd67f7-a65d-448e-99ae-2d17d582b34b" providerId="AD" clId="Web-{DB412BF1-A93F-A760-D3D4-D8E199174DEA}" dt="2023-02-17T21:31:47.261" v="41" actId="1076"/>
        <pc:sldMkLst>
          <pc:docMk/>
          <pc:sldMk cId="418500735" sldId="323"/>
        </pc:sldMkLst>
        <pc:spChg chg="mod">
          <ac:chgData name="Jessica Jones" userId="S::jessica.jones@georgiancollege.ca::d7fd67f7-a65d-448e-99ae-2d17d582b34b" providerId="AD" clId="Web-{DB412BF1-A93F-A760-D3D4-D8E199174DEA}" dt="2023-02-17T21:31:47.261" v="41" actId="1076"/>
          <ac:spMkLst>
            <pc:docMk/>
            <pc:sldMk cId="418500735" sldId="323"/>
            <ac:spMk id="4" creationId="{6C403E79-9166-3EC0-86A1-2807964189FC}"/>
          </ac:spMkLst>
        </pc:spChg>
      </pc:sldChg>
      <pc:sldChg chg="modSp">
        <pc:chgData name="Jessica Jones" userId="S::jessica.jones@georgiancollege.ca::d7fd67f7-a65d-448e-99ae-2d17d582b34b" providerId="AD" clId="Web-{DB412BF1-A93F-A760-D3D4-D8E199174DEA}" dt="2023-02-17T21:31:54.199" v="42" actId="1076"/>
        <pc:sldMkLst>
          <pc:docMk/>
          <pc:sldMk cId="344740150" sldId="324"/>
        </pc:sldMkLst>
        <pc:spChg chg="mod">
          <ac:chgData name="Jessica Jones" userId="S::jessica.jones@georgiancollege.ca::d7fd67f7-a65d-448e-99ae-2d17d582b34b" providerId="AD" clId="Web-{DB412BF1-A93F-A760-D3D4-D8E199174DEA}" dt="2023-02-17T21:31:54.199" v="42" actId="1076"/>
          <ac:spMkLst>
            <pc:docMk/>
            <pc:sldMk cId="344740150" sldId="324"/>
            <ac:spMk id="4" creationId="{6C403E79-9166-3EC0-86A1-2807964189FC}"/>
          </ac:spMkLst>
        </pc:spChg>
      </pc:sldChg>
      <pc:sldChg chg="modSp">
        <pc:chgData name="Jessica Jones" userId="S::jessica.jones@georgiancollege.ca::d7fd67f7-a65d-448e-99ae-2d17d582b34b" providerId="AD" clId="Web-{DB412BF1-A93F-A760-D3D4-D8E199174DEA}" dt="2023-02-17T21:32:00.543" v="43" actId="1076"/>
        <pc:sldMkLst>
          <pc:docMk/>
          <pc:sldMk cId="2421569632" sldId="325"/>
        </pc:sldMkLst>
        <pc:spChg chg="mod">
          <ac:chgData name="Jessica Jones" userId="S::jessica.jones@georgiancollege.ca::d7fd67f7-a65d-448e-99ae-2d17d582b34b" providerId="AD" clId="Web-{DB412BF1-A93F-A760-D3D4-D8E199174DEA}" dt="2023-02-17T21:32:00.543" v="43" actId="1076"/>
          <ac:spMkLst>
            <pc:docMk/>
            <pc:sldMk cId="2421569632" sldId="325"/>
            <ac:spMk id="4" creationId="{6C403E79-9166-3EC0-86A1-2807964189FC}"/>
          </ac:spMkLst>
        </pc:spChg>
      </pc:sldChg>
      <pc:sldChg chg="modSp">
        <pc:chgData name="Jessica Jones" userId="S::jessica.jones@georgiancollege.ca::d7fd67f7-a65d-448e-99ae-2d17d582b34b" providerId="AD" clId="Web-{DB412BF1-A93F-A760-D3D4-D8E199174DEA}" dt="2023-02-17T21:32:05.715" v="44" actId="1076"/>
        <pc:sldMkLst>
          <pc:docMk/>
          <pc:sldMk cId="3871836399" sldId="326"/>
        </pc:sldMkLst>
        <pc:spChg chg="mod">
          <ac:chgData name="Jessica Jones" userId="S::jessica.jones@georgiancollege.ca::d7fd67f7-a65d-448e-99ae-2d17d582b34b" providerId="AD" clId="Web-{DB412BF1-A93F-A760-D3D4-D8E199174DEA}" dt="2023-02-17T21:32:05.715" v="44" actId="1076"/>
          <ac:spMkLst>
            <pc:docMk/>
            <pc:sldMk cId="3871836399" sldId="326"/>
            <ac:spMk id="4" creationId="{6C403E79-9166-3EC0-86A1-2807964189FC}"/>
          </ac:spMkLst>
        </pc:spChg>
      </pc:sldChg>
    </pc:docChg>
  </pc:docChgLst>
  <pc:docChgLst>
    <pc:chgData name="Jessica Jones" userId="S::jessica.jones@georgiancollege.ca::d7fd67f7-a65d-448e-99ae-2d17d582b34b" providerId="AD" clId="Web-{297D5497-F336-38B5-BED4-8251E07C72CC}"/>
    <pc:docChg chg="modSld">
      <pc:chgData name="Jessica Jones" userId="S::jessica.jones@georgiancollege.ca::d7fd67f7-a65d-448e-99ae-2d17d582b34b" providerId="AD" clId="Web-{297D5497-F336-38B5-BED4-8251E07C72CC}" dt="2023-02-21T21:08:19.557" v="12" actId="1076"/>
      <pc:docMkLst>
        <pc:docMk/>
      </pc:docMkLst>
      <pc:sldChg chg="modSp">
        <pc:chgData name="Jessica Jones" userId="S::jessica.jones@georgiancollege.ca::d7fd67f7-a65d-448e-99ae-2d17d582b34b" providerId="AD" clId="Web-{297D5497-F336-38B5-BED4-8251E07C72CC}" dt="2023-02-21T21:07:25.399" v="10" actId="1076"/>
        <pc:sldMkLst>
          <pc:docMk/>
          <pc:sldMk cId="3382596265" sldId="266"/>
        </pc:sldMkLst>
        <pc:spChg chg="mod">
          <ac:chgData name="Jessica Jones" userId="S::jessica.jones@georgiancollege.ca::d7fd67f7-a65d-448e-99ae-2d17d582b34b" providerId="AD" clId="Web-{297D5497-F336-38B5-BED4-8251E07C72CC}" dt="2023-02-21T21:07:17.961" v="8" actId="1076"/>
          <ac:spMkLst>
            <pc:docMk/>
            <pc:sldMk cId="3382596265" sldId="266"/>
            <ac:spMk id="13" creationId="{18F90ED2-EB94-41FE-B9D8-4361AE33D9B2}"/>
          </ac:spMkLst>
        </pc:spChg>
        <pc:graphicFrameChg chg="mod">
          <ac:chgData name="Jessica Jones" userId="S::jessica.jones@georgiancollege.ca::d7fd67f7-a65d-448e-99ae-2d17d582b34b" providerId="AD" clId="Web-{297D5497-F336-38B5-BED4-8251E07C72CC}" dt="2023-02-21T21:07:25.399" v="10" actId="1076"/>
          <ac:graphicFrameMkLst>
            <pc:docMk/>
            <pc:sldMk cId="3382596265" sldId="266"/>
            <ac:graphicFrameMk id="5" creationId="{ABDBFD2D-A2BE-4F5B-A042-E6F2DACAA501}"/>
          </ac:graphicFrameMkLst>
        </pc:graphicFrameChg>
      </pc:sldChg>
      <pc:sldChg chg="modSp">
        <pc:chgData name="Jessica Jones" userId="S::jessica.jones@georgiancollege.ca::d7fd67f7-a65d-448e-99ae-2d17d582b34b" providerId="AD" clId="Web-{297D5497-F336-38B5-BED4-8251E07C72CC}" dt="2023-02-21T21:05:44.520" v="1" actId="1076"/>
        <pc:sldMkLst>
          <pc:docMk/>
          <pc:sldMk cId="2706644485" sldId="289"/>
        </pc:sldMkLst>
        <pc:spChg chg="mod">
          <ac:chgData name="Jessica Jones" userId="S::jessica.jones@georgiancollege.ca::d7fd67f7-a65d-448e-99ae-2d17d582b34b" providerId="AD" clId="Web-{297D5497-F336-38B5-BED4-8251E07C72CC}" dt="2023-02-21T21:05:44.520" v="1" actId="1076"/>
          <ac:spMkLst>
            <pc:docMk/>
            <pc:sldMk cId="2706644485" sldId="289"/>
            <ac:spMk id="14" creationId="{99BC38D5-BEB5-4873-AD32-2E8E14B9A313}"/>
          </ac:spMkLst>
        </pc:spChg>
        <pc:picChg chg="mod">
          <ac:chgData name="Jessica Jones" userId="S::jessica.jones@georgiancollege.ca::d7fd67f7-a65d-448e-99ae-2d17d582b34b" providerId="AD" clId="Web-{297D5497-F336-38B5-BED4-8251E07C72CC}" dt="2023-02-21T21:05:39.895" v="0" actId="1076"/>
          <ac:picMkLst>
            <pc:docMk/>
            <pc:sldMk cId="2706644485" sldId="289"/>
            <ac:picMk id="5" creationId="{8CFC77FB-4542-4036-8EC5-B0A93631ABB8}"/>
          </ac:picMkLst>
        </pc:picChg>
      </pc:sldChg>
      <pc:sldChg chg="modSp">
        <pc:chgData name="Jessica Jones" userId="S::jessica.jones@georgiancollege.ca::d7fd67f7-a65d-448e-99ae-2d17d582b34b" providerId="AD" clId="Web-{297D5497-F336-38B5-BED4-8251E07C72CC}" dt="2023-02-21T21:06:30.381" v="7" actId="1076"/>
        <pc:sldMkLst>
          <pc:docMk/>
          <pc:sldMk cId="2966445654" sldId="306"/>
        </pc:sldMkLst>
        <pc:spChg chg="mod">
          <ac:chgData name="Jessica Jones" userId="S::jessica.jones@georgiancollege.ca::d7fd67f7-a65d-448e-99ae-2d17d582b34b" providerId="AD" clId="Web-{297D5497-F336-38B5-BED4-8251E07C72CC}" dt="2023-02-21T21:06:30.381" v="7" actId="1076"/>
          <ac:spMkLst>
            <pc:docMk/>
            <pc:sldMk cId="2966445654" sldId="306"/>
            <ac:spMk id="4" creationId="{6C403E79-9166-3EC0-86A1-2807964189FC}"/>
          </ac:spMkLst>
        </pc:spChg>
        <pc:spChg chg="mod">
          <ac:chgData name="Jessica Jones" userId="S::jessica.jones@georgiancollege.ca::d7fd67f7-a65d-448e-99ae-2d17d582b34b" providerId="AD" clId="Web-{297D5497-F336-38B5-BED4-8251E07C72CC}" dt="2023-02-21T21:06:21.194" v="5" actId="14100"/>
          <ac:spMkLst>
            <pc:docMk/>
            <pc:sldMk cId="2966445654" sldId="306"/>
            <ac:spMk id="14" creationId="{99BC38D5-BEB5-4873-AD32-2E8E14B9A313}"/>
          </ac:spMkLst>
        </pc:spChg>
        <pc:picChg chg="mod">
          <ac:chgData name="Jessica Jones" userId="S::jessica.jones@georgiancollege.ca::d7fd67f7-a65d-448e-99ae-2d17d582b34b" providerId="AD" clId="Web-{297D5497-F336-38B5-BED4-8251E07C72CC}" dt="2023-02-21T21:06:27.678" v="6" actId="1076"/>
          <ac:picMkLst>
            <pc:docMk/>
            <pc:sldMk cId="2966445654" sldId="306"/>
            <ac:picMk id="3" creationId="{0E588353-A16B-4D05-9DFE-EDCBE5B400B6}"/>
          </ac:picMkLst>
        </pc:picChg>
      </pc:sldChg>
      <pc:sldChg chg="modSp">
        <pc:chgData name="Jessica Jones" userId="S::jessica.jones@georgiancollege.ca::d7fd67f7-a65d-448e-99ae-2d17d582b34b" providerId="AD" clId="Web-{297D5497-F336-38B5-BED4-8251E07C72CC}" dt="2023-02-21T21:08:19.557" v="12" actId="1076"/>
        <pc:sldMkLst>
          <pc:docMk/>
          <pc:sldMk cId="1115899612" sldId="320"/>
        </pc:sldMkLst>
        <pc:spChg chg="mod">
          <ac:chgData name="Jessica Jones" userId="S::jessica.jones@georgiancollege.ca::d7fd67f7-a65d-448e-99ae-2d17d582b34b" providerId="AD" clId="Web-{297D5497-F336-38B5-BED4-8251E07C72CC}" dt="2023-02-21T21:08:19.557" v="12" actId="1076"/>
          <ac:spMkLst>
            <pc:docMk/>
            <pc:sldMk cId="1115899612" sldId="320"/>
            <ac:spMk id="14" creationId="{99BC38D5-BEB5-4873-AD32-2E8E14B9A313}"/>
          </ac:spMkLst>
        </pc:spChg>
        <pc:picChg chg="mod">
          <ac:chgData name="Jessica Jones" userId="S::jessica.jones@georgiancollege.ca::d7fd67f7-a65d-448e-99ae-2d17d582b34b" providerId="AD" clId="Web-{297D5497-F336-38B5-BED4-8251E07C72CC}" dt="2023-02-21T21:08:16.041" v="11" actId="1076"/>
          <ac:picMkLst>
            <pc:docMk/>
            <pc:sldMk cId="1115899612" sldId="320"/>
            <ac:picMk id="3" creationId="{88CC9CF9-4A4D-4A0E-8B4D-61B0AA4AC6F6}"/>
          </ac:picMkLst>
        </pc:picChg>
      </pc:sldChg>
    </pc:docChg>
  </pc:docChgLst>
  <pc:docChgLst>
    <pc:chgData name="Jen Booth" userId="S::jen.booth@georgiancollege.ca::b5dcbe30-1404-44d6-806a-acd31a0909b9" providerId="AD" clId="Web-{9E3E0E04-D9E0-C529-BEA0-3405B99DF914}"/>
    <pc:docChg chg="modSld">
      <pc:chgData name="Jen Booth" userId="S::jen.booth@georgiancollege.ca::b5dcbe30-1404-44d6-806a-acd31a0909b9" providerId="AD" clId="Web-{9E3E0E04-D9E0-C529-BEA0-3405B99DF914}" dt="2023-02-25T21:45:00.943" v="1" actId="20577"/>
      <pc:docMkLst>
        <pc:docMk/>
      </pc:docMkLst>
      <pc:sldChg chg="modSp">
        <pc:chgData name="Jen Booth" userId="S::jen.booth@georgiancollege.ca::b5dcbe30-1404-44d6-806a-acd31a0909b9" providerId="AD" clId="Web-{9E3E0E04-D9E0-C529-BEA0-3405B99DF914}" dt="2023-02-25T21:45:00.943" v="1" actId="20577"/>
        <pc:sldMkLst>
          <pc:docMk/>
          <pc:sldMk cId="614236084" sldId="288"/>
        </pc:sldMkLst>
        <pc:spChg chg="mod">
          <ac:chgData name="Jen Booth" userId="S::jen.booth@georgiancollege.ca::b5dcbe30-1404-44d6-806a-acd31a0909b9" providerId="AD" clId="Web-{9E3E0E04-D9E0-C529-BEA0-3405B99DF914}" dt="2023-02-25T21:45:00.943" v="1" actId="20577"/>
          <ac:spMkLst>
            <pc:docMk/>
            <pc:sldMk cId="614236084" sldId="288"/>
            <ac:spMk id="14" creationId="{99BC38D5-BEB5-4873-AD32-2E8E14B9A313}"/>
          </ac:spMkLst>
        </pc:spChg>
      </pc:sldChg>
    </pc:docChg>
  </pc:docChgLst>
  <pc:docChgLst>
    <pc:chgData name="Jessica Jones" userId="S::jessica.jones@georgiancollege.ca::d7fd67f7-a65d-448e-99ae-2d17d582b34b" providerId="AD" clId="Web-{B9E68530-8C74-1B58-CFB9-0B238146597F}"/>
    <pc:docChg chg="modSld">
      <pc:chgData name="Jessica Jones" userId="S::jessica.jones@georgiancollege.ca::d7fd67f7-a65d-448e-99ae-2d17d582b34b" providerId="AD" clId="Web-{B9E68530-8C74-1B58-CFB9-0B238146597F}" dt="2023-02-17T21:04:10.425" v="46" actId="20577"/>
      <pc:docMkLst>
        <pc:docMk/>
      </pc:docMkLst>
      <pc:sldChg chg="modSp">
        <pc:chgData name="Jessica Jones" userId="S::jessica.jones@georgiancollege.ca::d7fd67f7-a65d-448e-99ae-2d17d582b34b" providerId="AD" clId="Web-{B9E68530-8C74-1B58-CFB9-0B238146597F}" dt="2023-02-17T20:57:26.222" v="8" actId="20577"/>
        <pc:sldMkLst>
          <pc:docMk/>
          <pc:sldMk cId="2981079153" sldId="262"/>
        </pc:sldMkLst>
        <pc:spChg chg="mod">
          <ac:chgData name="Jessica Jones" userId="S::jessica.jones@georgiancollege.ca::d7fd67f7-a65d-448e-99ae-2d17d582b34b" providerId="AD" clId="Web-{B9E68530-8C74-1B58-CFB9-0B238146597F}" dt="2023-02-17T20:57:26.222" v="8" actId="20577"/>
          <ac:spMkLst>
            <pc:docMk/>
            <pc:sldMk cId="2981079153" sldId="262"/>
            <ac:spMk id="14" creationId="{99BC38D5-BEB5-4873-AD32-2E8E14B9A313}"/>
          </ac:spMkLst>
        </pc:spChg>
      </pc:sldChg>
      <pc:sldChg chg="modSp">
        <pc:chgData name="Jessica Jones" userId="S::jessica.jones@georgiancollege.ca::d7fd67f7-a65d-448e-99ae-2d17d582b34b" providerId="AD" clId="Web-{B9E68530-8C74-1B58-CFB9-0B238146597F}" dt="2023-02-17T20:57:34.113" v="10" actId="20577"/>
        <pc:sldMkLst>
          <pc:docMk/>
          <pc:sldMk cId="1260722248" sldId="282"/>
        </pc:sldMkLst>
        <pc:spChg chg="mod">
          <ac:chgData name="Jessica Jones" userId="S::jessica.jones@georgiancollege.ca::d7fd67f7-a65d-448e-99ae-2d17d582b34b" providerId="AD" clId="Web-{B9E68530-8C74-1B58-CFB9-0B238146597F}" dt="2023-02-17T20:57:34.113" v="10" actId="20577"/>
          <ac:spMkLst>
            <pc:docMk/>
            <pc:sldMk cId="1260722248" sldId="282"/>
            <ac:spMk id="14" creationId="{99BC38D5-BEB5-4873-AD32-2E8E14B9A313}"/>
          </ac:spMkLst>
        </pc:spChg>
      </pc:sldChg>
      <pc:sldChg chg="modSp">
        <pc:chgData name="Jessica Jones" userId="S::jessica.jones@georgiancollege.ca::d7fd67f7-a65d-448e-99ae-2d17d582b34b" providerId="AD" clId="Web-{B9E68530-8C74-1B58-CFB9-0B238146597F}" dt="2023-02-17T20:57:46.816" v="12" actId="20577"/>
        <pc:sldMkLst>
          <pc:docMk/>
          <pc:sldMk cId="2344981373" sldId="283"/>
        </pc:sldMkLst>
        <pc:spChg chg="mod">
          <ac:chgData name="Jessica Jones" userId="S::jessica.jones@georgiancollege.ca::d7fd67f7-a65d-448e-99ae-2d17d582b34b" providerId="AD" clId="Web-{B9E68530-8C74-1B58-CFB9-0B238146597F}" dt="2023-02-17T20:57:46.816" v="12" actId="20577"/>
          <ac:spMkLst>
            <pc:docMk/>
            <pc:sldMk cId="2344981373" sldId="283"/>
            <ac:spMk id="14" creationId="{99BC38D5-BEB5-4873-AD32-2E8E14B9A313}"/>
          </ac:spMkLst>
        </pc:spChg>
      </pc:sldChg>
      <pc:sldChg chg="modSp">
        <pc:chgData name="Jessica Jones" userId="S::jessica.jones@georgiancollege.ca::d7fd67f7-a65d-448e-99ae-2d17d582b34b" providerId="AD" clId="Web-{B9E68530-8C74-1B58-CFB9-0B238146597F}" dt="2023-02-17T20:58:06.175" v="15" actId="1076"/>
        <pc:sldMkLst>
          <pc:docMk/>
          <pc:sldMk cId="1737152832" sldId="285"/>
        </pc:sldMkLst>
        <pc:spChg chg="mod">
          <ac:chgData name="Jessica Jones" userId="S::jessica.jones@georgiancollege.ca::d7fd67f7-a65d-448e-99ae-2d17d582b34b" providerId="AD" clId="Web-{B9E68530-8C74-1B58-CFB9-0B238146597F}" dt="2023-02-17T20:58:06.175" v="15" actId="1076"/>
          <ac:spMkLst>
            <pc:docMk/>
            <pc:sldMk cId="1737152832" sldId="285"/>
            <ac:spMk id="14" creationId="{99BC38D5-BEB5-4873-AD32-2E8E14B9A313}"/>
          </ac:spMkLst>
        </pc:spChg>
      </pc:sldChg>
      <pc:sldChg chg="modSp">
        <pc:chgData name="Jessica Jones" userId="S::jessica.jones@georgiancollege.ca::d7fd67f7-a65d-448e-99ae-2d17d582b34b" providerId="AD" clId="Web-{B9E68530-8C74-1B58-CFB9-0B238146597F}" dt="2023-02-17T21:00:38.191" v="29" actId="20577"/>
        <pc:sldMkLst>
          <pc:docMk/>
          <pc:sldMk cId="829711889" sldId="286"/>
        </pc:sldMkLst>
        <pc:spChg chg="mod">
          <ac:chgData name="Jessica Jones" userId="S::jessica.jones@georgiancollege.ca::d7fd67f7-a65d-448e-99ae-2d17d582b34b" providerId="AD" clId="Web-{B9E68530-8C74-1B58-CFB9-0B238146597F}" dt="2023-02-17T21:00:38.191" v="29" actId="20577"/>
          <ac:spMkLst>
            <pc:docMk/>
            <pc:sldMk cId="829711889" sldId="286"/>
            <ac:spMk id="14" creationId="{99BC38D5-BEB5-4873-AD32-2E8E14B9A313}"/>
          </ac:spMkLst>
        </pc:spChg>
      </pc:sldChg>
      <pc:sldChg chg="modSp">
        <pc:chgData name="Jessica Jones" userId="S::jessica.jones@georgiancollege.ca::d7fd67f7-a65d-448e-99ae-2d17d582b34b" providerId="AD" clId="Web-{B9E68530-8C74-1B58-CFB9-0B238146597F}" dt="2023-02-17T21:00:47.128" v="31" actId="20577"/>
        <pc:sldMkLst>
          <pc:docMk/>
          <pc:sldMk cId="1464076440" sldId="304"/>
        </pc:sldMkLst>
        <pc:spChg chg="mod">
          <ac:chgData name="Jessica Jones" userId="S::jessica.jones@georgiancollege.ca::d7fd67f7-a65d-448e-99ae-2d17d582b34b" providerId="AD" clId="Web-{B9E68530-8C74-1B58-CFB9-0B238146597F}" dt="2023-02-17T21:00:47.128" v="31" actId="20577"/>
          <ac:spMkLst>
            <pc:docMk/>
            <pc:sldMk cId="1464076440" sldId="304"/>
            <ac:spMk id="14" creationId="{99BC38D5-BEB5-4873-AD32-2E8E14B9A313}"/>
          </ac:spMkLst>
        </pc:spChg>
      </pc:sldChg>
      <pc:sldChg chg="modSp">
        <pc:chgData name="Jessica Jones" userId="S::jessica.jones@georgiancollege.ca::d7fd67f7-a65d-448e-99ae-2d17d582b34b" providerId="AD" clId="Web-{B9E68530-8C74-1B58-CFB9-0B238146597F}" dt="2023-02-17T21:00:59.363" v="33" actId="20577"/>
        <pc:sldMkLst>
          <pc:docMk/>
          <pc:sldMk cId="1683704099" sldId="305"/>
        </pc:sldMkLst>
        <pc:spChg chg="mod">
          <ac:chgData name="Jessica Jones" userId="S::jessica.jones@georgiancollege.ca::d7fd67f7-a65d-448e-99ae-2d17d582b34b" providerId="AD" clId="Web-{B9E68530-8C74-1B58-CFB9-0B238146597F}" dt="2023-02-17T21:00:59.363" v="33" actId="20577"/>
          <ac:spMkLst>
            <pc:docMk/>
            <pc:sldMk cId="1683704099" sldId="305"/>
            <ac:spMk id="14" creationId="{99BC38D5-BEB5-4873-AD32-2E8E14B9A313}"/>
          </ac:spMkLst>
        </pc:spChg>
      </pc:sldChg>
      <pc:sldChg chg="modSp">
        <pc:chgData name="Jessica Jones" userId="S::jessica.jones@georgiancollege.ca::d7fd67f7-a65d-448e-99ae-2d17d582b34b" providerId="AD" clId="Web-{B9E68530-8C74-1B58-CFB9-0B238146597F}" dt="2023-02-17T20:59:31.785" v="21" actId="20577"/>
        <pc:sldMkLst>
          <pc:docMk/>
          <pc:sldMk cId="2966445654" sldId="306"/>
        </pc:sldMkLst>
        <pc:spChg chg="mod">
          <ac:chgData name="Jessica Jones" userId="S::jessica.jones@georgiancollege.ca::d7fd67f7-a65d-448e-99ae-2d17d582b34b" providerId="AD" clId="Web-{B9E68530-8C74-1B58-CFB9-0B238146597F}" dt="2023-02-17T20:59:31.785" v="21" actId="20577"/>
          <ac:spMkLst>
            <pc:docMk/>
            <pc:sldMk cId="2966445654" sldId="306"/>
            <ac:spMk id="14" creationId="{99BC38D5-BEB5-4873-AD32-2E8E14B9A313}"/>
          </ac:spMkLst>
        </pc:spChg>
      </pc:sldChg>
      <pc:sldChg chg="modSp">
        <pc:chgData name="Jessica Jones" userId="S::jessica.jones@georgiancollege.ca::d7fd67f7-a65d-448e-99ae-2d17d582b34b" providerId="AD" clId="Web-{B9E68530-8C74-1B58-CFB9-0B238146597F}" dt="2023-02-17T21:01:07.347" v="35" actId="20577"/>
        <pc:sldMkLst>
          <pc:docMk/>
          <pc:sldMk cId="1377862289" sldId="307"/>
        </pc:sldMkLst>
        <pc:spChg chg="mod">
          <ac:chgData name="Jessica Jones" userId="S::jessica.jones@georgiancollege.ca::d7fd67f7-a65d-448e-99ae-2d17d582b34b" providerId="AD" clId="Web-{B9E68530-8C74-1B58-CFB9-0B238146597F}" dt="2023-02-17T21:01:07.347" v="35" actId="20577"/>
          <ac:spMkLst>
            <pc:docMk/>
            <pc:sldMk cId="1377862289" sldId="307"/>
            <ac:spMk id="14" creationId="{99BC38D5-BEB5-4873-AD32-2E8E14B9A313}"/>
          </ac:spMkLst>
        </pc:spChg>
      </pc:sldChg>
      <pc:sldChg chg="modSp">
        <pc:chgData name="Jessica Jones" userId="S::jessica.jones@georgiancollege.ca::d7fd67f7-a65d-448e-99ae-2d17d582b34b" providerId="AD" clId="Web-{B9E68530-8C74-1B58-CFB9-0B238146597F}" dt="2023-02-17T20:59:51.660" v="25" actId="20577"/>
        <pc:sldMkLst>
          <pc:docMk/>
          <pc:sldMk cId="2333127662" sldId="310"/>
        </pc:sldMkLst>
        <pc:spChg chg="mod">
          <ac:chgData name="Jessica Jones" userId="S::jessica.jones@georgiancollege.ca::d7fd67f7-a65d-448e-99ae-2d17d582b34b" providerId="AD" clId="Web-{B9E68530-8C74-1B58-CFB9-0B238146597F}" dt="2023-02-17T20:59:51.660" v="25" actId="20577"/>
          <ac:spMkLst>
            <pc:docMk/>
            <pc:sldMk cId="2333127662" sldId="310"/>
            <ac:spMk id="14" creationId="{99BC38D5-BEB5-4873-AD32-2E8E14B9A313}"/>
          </ac:spMkLst>
        </pc:spChg>
      </pc:sldChg>
      <pc:sldChg chg="modSp">
        <pc:chgData name="Jessica Jones" userId="S::jessica.jones@georgiancollege.ca::d7fd67f7-a65d-448e-99ae-2d17d582b34b" providerId="AD" clId="Web-{B9E68530-8C74-1B58-CFB9-0B238146597F}" dt="2023-02-17T20:59:57.457" v="27" actId="20577"/>
        <pc:sldMkLst>
          <pc:docMk/>
          <pc:sldMk cId="1072416847" sldId="312"/>
        </pc:sldMkLst>
        <pc:spChg chg="mod">
          <ac:chgData name="Jessica Jones" userId="S::jessica.jones@georgiancollege.ca::d7fd67f7-a65d-448e-99ae-2d17d582b34b" providerId="AD" clId="Web-{B9E68530-8C74-1B58-CFB9-0B238146597F}" dt="2023-02-17T20:59:57.457" v="27" actId="20577"/>
          <ac:spMkLst>
            <pc:docMk/>
            <pc:sldMk cId="1072416847" sldId="312"/>
            <ac:spMk id="14" creationId="{99BC38D5-BEB5-4873-AD32-2E8E14B9A313}"/>
          </ac:spMkLst>
        </pc:spChg>
      </pc:sldChg>
      <pc:sldChg chg="modSp">
        <pc:chgData name="Jessica Jones" userId="S::jessica.jones@georgiancollege.ca::d7fd67f7-a65d-448e-99ae-2d17d582b34b" providerId="AD" clId="Web-{B9E68530-8C74-1B58-CFB9-0B238146597F}" dt="2023-02-17T21:01:25.503" v="37" actId="20577"/>
        <pc:sldMkLst>
          <pc:docMk/>
          <pc:sldMk cId="3067498697" sldId="316"/>
        </pc:sldMkLst>
        <pc:spChg chg="mod">
          <ac:chgData name="Jessica Jones" userId="S::jessica.jones@georgiancollege.ca::d7fd67f7-a65d-448e-99ae-2d17d582b34b" providerId="AD" clId="Web-{B9E68530-8C74-1B58-CFB9-0B238146597F}" dt="2023-02-17T21:01:25.503" v="37" actId="20577"/>
          <ac:spMkLst>
            <pc:docMk/>
            <pc:sldMk cId="3067498697" sldId="316"/>
            <ac:spMk id="14" creationId="{99BC38D5-BEB5-4873-AD32-2E8E14B9A313}"/>
          </ac:spMkLst>
        </pc:spChg>
      </pc:sldChg>
      <pc:sldChg chg="modSp">
        <pc:chgData name="Jessica Jones" userId="S::jessica.jones@georgiancollege.ca::d7fd67f7-a65d-448e-99ae-2d17d582b34b" providerId="AD" clId="Web-{B9E68530-8C74-1B58-CFB9-0B238146597F}" dt="2023-02-17T21:01:32.378" v="39" actId="20577"/>
        <pc:sldMkLst>
          <pc:docMk/>
          <pc:sldMk cId="2395259413" sldId="317"/>
        </pc:sldMkLst>
        <pc:spChg chg="mod">
          <ac:chgData name="Jessica Jones" userId="S::jessica.jones@georgiancollege.ca::d7fd67f7-a65d-448e-99ae-2d17d582b34b" providerId="AD" clId="Web-{B9E68530-8C74-1B58-CFB9-0B238146597F}" dt="2023-02-17T21:01:32.378" v="39" actId="20577"/>
          <ac:spMkLst>
            <pc:docMk/>
            <pc:sldMk cId="2395259413" sldId="317"/>
            <ac:spMk id="14" creationId="{99BC38D5-BEB5-4873-AD32-2E8E14B9A313}"/>
          </ac:spMkLst>
        </pc:spChg>
      </pc:sldChg>
      <pc:sldChg chg="modSp">
        <pc:chgData name="Jessica Jones" userId="S::jessica.jones@georgiancollege.ca::d7fd67f7-a65d-448e-99ae-2d17d582b34b" providerId="AD" clId="Web-{B9E68530-8C74-1B58-CFB9-0B238146597F}" dt="2023-02-17T21:01:39.206" v="40" actId="20577"/>
        <pc:sldMkLst>
          <pc:docMk/>
          <pc:sldMk cId="1406377903" sldId="318"/>
        </pc:sldMkLst>
        <pc:spChg chg="mod">
          <ac:chgData name="Jessica Jones" userId="S::jessica.jones@georgiancollege.ca::d7fd67f7-a65d-448e-99ae-2d17d582b34b" providerId="AD" clId="Web-{B9E68530-8C74-1B58-CFB9-0B238146597F}" dt="2023-02-17T21:01:39.206" v="40" actId="20577"/>
          <ac:spMkLst>
            <pc:docMk/>
            <pc:sldMk cId="1406377903" sldId="318"/>
            <ac:spMk id="14" creationId="{99BC38D5-BEB5-4873-AD32-2E8E14B9A313}"/>
          </ac:spMkLst>
        </pc:spChg>
        <pc:picChg chg="mod">
          <ac:chgData name="Jessica Jones" userId="S::jessica.jones@georgiancollege.ca::d7fd67f7-a65d-448e-99ae-2d17d582b34b" providerId="AD" clId="Web-{B9E68530-8C74-1B58-CFB9-0B238146597F}" dt="2023-02-17T20:54:21.770" v="0"/>
          <ac:picMkLst>
            <pc:docMk/>
            <pc:sldMk cId="1406377903" sldId="318"/>
            <ac:picMk id="5" creationId="{45A3DDC8-2617-40B2-8CEE-40A166D7A1E1}"/>
          </ac:picMkLst>
        </pc:picChg>
      </pc:sldChg>
      <pc:sldChg chg="modSp">
        <pc:chgData name="Jessica Jones" userId="S::jessica.jones@georgiancollege.ca::d7fd67f7-a65d-448e-99ae-2d17d582b34b" providerId="AD" clId="Web-{B9E68530-8C74-1B58-CFB9-0B238146597F}" dt="2023-02-17T21:04:10.425" v="46" actId="20577"/>
        <pc:sldMkLst>
          <pc:docMk/>
          <pc:sldMk cId="1115899612" sldId="320"/>
        </pc:sldMkLst>
        <pc:spChg chg="mod">
          <ac:chgData name="Jessica Jones" userId="S::jessica.jones@georgiancollege.ca::d7fd67f7-a65d-448e-99ae-2d17d582b34b" providerId="AD" clId="Web-{B9E68530-8C74-1B58-CFB9-0B238146597F}" dt="2023-02-17T21:04:10.425" v="46" actId="20577"/>
          <ac:spMkLst>
            <pc:docMk/>
            <pc:sldMk cId="1115899612" sldId="320"/>
            <ac:spMk id="14" creationId="{99BC38D5-BEB5-4873-AD32-2E8E14B9A313}"/>
          </ac:spMkLst>
        </pc:spChg>
      </pc:sldChg>
      <pc:sldChg chg="modSp">
        <pc:chgData name="Jessica Jones" userId="S::jessica.jones@georgiancollege.ca::d7fd67f7-a65d-448e-99ae-2d17d582b34b" providerId="AD" clId="Web-{B9E68530-8C74-1B58-CFB9-0B238146597F}" dt="2023-02-17T20:56:54.082" v="6"/>
        <pc:sldMkLst>
          <pc:docMk/>
          <pc:sldMk cId="344740150" sldId="324"/>
        </pc:sldMkLst>
        <pc:picChg chg="mod">
          <ac:chgData name="Jessica Jones" userId="S::jessica.jones@georgiancollege.ca::d7fd67f7-a65d-448e-99ae-2d17d582b34b" providerId="AD" clId="Web-{B9E68530-8C74-1B58-CFB9-0B238146597F}" dt="2023-02-17T20:56:54.082" v="6"/>
          <ac:picMkLst>
            <pc:docMk/>
            <pc:sldMk cId="344740150" sldId="324"/>
            <ac:picMk id="5" creationId="{FE290004-CF3C-486D-AC0B-17E14BBA48F7}"/>
          </ac:picMkLst>
        </pc:picChg>
      </pc:sldChg>
      <pc:sldChg chg="modSp">
        <pc:chgData name="Jessica Jones" userId="S::jessica.jones@georgiancollege.ca::d7fd67f7-a65d-448e-99ae-2d17d582b34b" providerId="AD" clId="Web-{B9E68530-8C74-1B58-CFB9-0B238146597F}" dt="2023-02-17T21:02:08.488" v="42" actId="20577"/>
        <pc:sldMkLst>
          <pc:docMk/>
          <pc:sldMk cId="2421569632" sldId="325"/>
        </pc:sldMkLst>
        <pc:spChg chg="mod">
          <ac:chgData name="Jessica Jones" userId="S::jessica.jones@georgiancollege.ca::d7fd67f7-a65d-448e-99ae-2d17d582b34b" providerId="AD" clId="Web-{B9E68530-8C74-1B58-CFB9-0B238146597F}" dt="2023-02-17T21:02:08.488" v="42" actId="20577"/>
          <ac:spMkLst>
            <pc:docMk/>
            <pc:sldMk cId="2421569632" sldId="325"/>
            <ac:spMk id="14" creationId="{99BC38D5-BEB5-4873-AD32-2E8E14B9A313}"/>
          </ac:spMkLst>
        </pc:spChg>
      </pc:sldChg>
      <pc:sldChg chg="modSp">
        <pc:chgData name="Jessica Jones" userId="S::jessica.jones@georgiancollege.ca::d7fd67f7-a65d-448e-99ae-2d17d582b34b" providerId="AD" clId="Web-{B9E68530-8C74-1B58-CFB9-0B238146597F}" dt="2023-02-17T21:02:19.863" v="44" actId="20577"/>
        <pc:sldMkLst>
          <pc:docMk/>
          <pc:sldMk cId="3871836399" sldId="326"/>
        </pc:sldMkLst>
        <pc:spChg chg="mod">
          <ac:chgData name="Jessica Jones" userId="S::jessica.jones@georgiancollege.ca::d7fd67f7-a65d-448e-99ae-2d17d582b34b" providerId="AD" clId="Web-{B9E68530-8C74-1B58-CFB9-0B238146597F}" dt="2023-02-17T21:02:19.863" v="44" actId="20577"/>
          <ac:spMkLst>
            <pc:docMk/>
            <pc:sldMk cId="3871836399" sldId="326"/>
            <ac:spMk id="14" creationId="{99BC38D5-BEB5-4873-AD32-2E8E14B9A313}"/>
          </ac:spMkLst>
        </pc:spChg>
      </pc:sldChg>
    </pc:docChg>
  </pc:docChgLst>
  <pc:docChgLst>
    <pc:chgData name="jsmacdonald@conestogac.on.ca" userId="S::urn:spo:guest#jsmacdonald@conestogac.on.ca::" providerId="AD" clId="Web-{2A9C631D-58FF-76C7-6B60-F2CB09837370}"/>
    <pc:docChg chg="modSld">
      <pc:chgData name="jsmacdonald@conestogac.on.ca" userId="S::urn:spo:guest#jsmacdonald@conestogac.on.ca::" providerId="AD" clId="Web-{2A9C631D-58FF-76C7-6B60-F2CB09837370}" dt="2023-02-17T17:14:44.375" v="8"/>
      <pc:docMkLst>
        <pc:docMk/>
      </pc:docMkLst>
      <pc:sldChg chg="modSp">
        <pc:chgData name="jsmacdonald@conestogac.on.ca" userId="S::urn:spo:guest#jsmacdonald@conestogac.on.ca::" providerId="AD" clId="Web-{2A9C631D-58FF-76C7-6B60-F2CB09837370}" dt="2023-02-17T17:00:12.411" v="0"/>
        <pc:sldMkLst>
          <pc:docMk/>
          <pc:sldMk cId="2981079153" sldId="262"/>
        </pc:sldMkLst>
        <pc:picChg chg="mod">
          <ac:chgData name="jsmacdonald@conestogac.on.ca" userId="S::urn:spo:guest#jsmacdonald@conestogac.on.ca::" providerId="AD" clId="Web-{2A9C631D-58FF-76C7-6B60-F2CB09837370}" dt="2023-02-17T17:00:12.411" v="0"/>
          <ac:picMkLst>
            <pc:docMk/>
            <pc:sldMk cId="2981079153" sldId="262"/>
            <ac:picMk id="5" creationId="{120F89DE-F673-4EA8-9B9C-2FF0B3880E1D}"/>
          </ac:picMkLst>
        </pc:picChg>
      </pc:sldChg>
      <pc:sldChg chg="modSp">
        <pc:chgData name="jsmacdonald@conestogac.on.ca" userId="S::urn:spo:guest#jsmacdonald@conestogac.on.ca::" providerId="AD" clId="Web-{2A9C631D-58FF-76C7-6B60-F2CB09837370}" dt="2023-02-17T17:01:56.915" v="1"/>
        <pc:sldMkLst>
          <pc:docMk/>
          <pc:sldMk cId="3114419108" sldId="284"/>
        </pc:sldMkLst>
        <pc:picChg chg="mod">
          <ac:chgData name="jsmacdonald@conestogac.on.ca" userId="S::urn:spo:guest#jsmacdonald@conestogac.on.ca::" providerId="AD" clId="Web-{2A9C631D-58FF-76C7-6B60-F2CB09837370}" dt="2023-02-17T17:01:56.915" v="1"/>
          <ac:picMkLst>
            <pc:docMk/>
            <pc:sldMk cId="3114419108" sldId="284"/>
            <ac:picMk id="3" creationId="{FEE519CE-9828-4CDB-AA74-8783CA5ACC3F}"/>
          </ac:picMkLst>
        </pc:picChg>
      </pc:sldChg>
      <pc:sldChg chg="modSp">
        <pc:chgData name="jsmacdonald@conestogac.on.ca" userId="S::urn:spo:guest#jsmacdonald@conestogac.on.ca::" providerId="AD" clId="Web-{2A9C631D-58FF-76C7-6B60-F2CB09837370}" dt="2023-02-17T17:10:49.790" v="3"/>
        <pc:sldMkLst>
          <pc:docMk/>
          <pc:sldMk cId="1406377903" sldId="318"/>
        </pc:sldMkLst>
        <pc:picChg chg="mod">
          <ac:chgData name="jsmacdonald@conestogac.on.ca" userId="S::urn:spo:guest#jsmacdonald@conestogac.on.ca::" providerId="AD" clId="Web-{2A9C631D-58FF-76C7-6B60-F2CB09837370}" dt="2023-02-17T17:10:49.790" v="3"/>
          <ac:picMkLst>
            <pc:docMk/>
            <pc:sldMk cId="1406377903" sldId="318"/>
            <ac:picMk id="5" creationId="{45A3DDC8-2617-40B2-8CEE-40A166D7A1E1}"/>
          </ac:picMkLst>
        </pc:picChg>
      </pc:sldChg>
      <pc:sldChg chg="addSp delSp modSp">
        <pc:chgData name="jsmacdonald@conestogac.on.ca" userId="S::urn:spo:guest#jsmacdonald@conestogac.on.ca::" providerId="AD" clId="Web-{2A9C631D-58FF-76C7-6B60-F2CB09837370}" dt="2023-02-17T17:12:34.840" v="7"/>
        <pc:sldMkLst>
          <pc:docMk/>
          <pc:sldMk cId="344740150" sldId="324"/>
        </pc:sldMkLst>
        <pc:graphicFrameChg chg="add del mod">
          <ac:chgData name="jsmacdonald@conestogac.on.ca" userId="S::urn:spo:guest#jsmacdonald@conestogac.on.ca::" providerId="AD" clId="Web-{2A9C631D-58FF-76C7-6B60-F2CB09837370}" dt="2023-02-17T17:11:57.120" v="5"/>
          <ac:graphicFrameMkLst>
            <pc:docMk/>
            <pc:sldMk cId="344740150" sldId="324"/>
            <ac:graphicFrameMk id="3" creationId="{5AEC6C26-F8FD-C21B-1108-98F14E6EE382}"/>
          </ac:graphicFrameMkLst>
        </pc:graphicFrameChg>
        <pc:picChg chg="mod">
          <ac:chgData name="jsmacdonald@conestogac.on.ca" userId="S::urn:spo:guest#jsmacdonald@conestogac.on.ca::" providerId="AD" clId="Web-{2A9C631D-58FF-76C7-6B60-F2CB09837370}" dt="2023-02-17T17:12:34.840" v="7"/>
          <ac:picMkLst>
            <pc:docMk/>
            <pc:sldMk cId="344740150" sldId="324"/>
            <ac:picMk id="5" creationId="{FE290004-CF3C-486D-AC0B-17E14BBA48F7}"/>
          </ac:picMkLst>
        </pc:picChg>
      </pc:sldChg>
      <pc:sldChg chg="modSp">
        <pc:chgData name="jsmacdonald@conestogac.on.ca" userId="S::urn:spo:guest#jsmacdonald@conestogac.on.ca::" providerId="AD" clId="Web-{2A9C631D-58FF-76C7-6B60-F2CB09837370}" dt="2023-02-17T17:14:44.375" v="8"/>
        <pc:sldMkLst>
          <pc:docMk/>
          <pc:sldMk cId="3871836399" sldId="326"/>
        </pc:sldMkLst>
        <pc:picChg chg="mod">
          <ac:chgData name="jsmacdonald@conestogac.on.ca" userId="S::urn:spo:guest#jsmacdonald@conestogac.on.ca::" providerId="AD" clId="Web-{2A9C631D-58FF-76C7-6B60-F2CB09837370}" dt="2023-02-17T17:14:44.375" v="8"/>
          <ac:picMkLst>
            <pc:docMk/>
            <pc:sldMk cId="3871836399" sldId="326"/>
            <ac:picMk id="5" creationId="{E78E7405-0C8A-4D1A-999F-8B9EA574D6C0}"/>
          </ac:picMkLst>
        </pc:picChg>
      </pc:sldChg>
    </pc:docChg>
  </pc:docChgLst>
  <pc:docChgLst>
    <pc:chgData name="Samantha Sullivan Sauer" userId="db6c8d62-cc93-4a4e-9e21-89806dc604a0" providerId="ADAL" clId="{07F91F6C-55AF-4707-826D-E5B3D577440A}"/>
    <pc:docChg chg="modSld">
      <pc:chgData name="Samantha Sullivan Sauer" userId="db6c8d62-cc93-4a4e-9e21-89806dc604a0" providerId="ADAL" clId="{07F91F6C-55AF-4707-826D-E5B3D577440A}" dt="2023-02-20T20:04:57.553" v="4" actId="1076"/>
      <pc:docMkLst>
        <pc:docMk/>
      </pc:docMkLst>
      <pc:sldChg chg="addSp modSp mod">
        <pc:chgData name="Samantha Sullivan Sauer" userId="db6c8d62-cc93-4a4e-9e21-89806dc604a0" providerId="ADAL" clId="{07F91F6C-55AF-4707-826D-E5B3D577440A}" dt="2023-02-20T20:00:34.807" v="1" actId="1076"/>
        <pc:sldMkLst>
          <pc:docMk/>
          <pc:sldMk cId="3382596265" sldId="266"/>
        </pc:sldMkLst>
        <pc:spChg chg="add mod">
          <ac:chgData name="Samantha Sullivan Sauer" userId="db6c8d62-cc93-4a4e-9e21-89806dc604a0" providerId="ADAL" clId="{07F91F6C-55AF-4707-826D-E5B3D577440A}" dt="2023-02-20T20:00:34.807" v="1" actId="1076"/>
          <ac:spMkLst>
            <pc:docMk/>
            <pc:sldMk cId="3382596265" sldId="266"/>
            <ac:spMk id="2" creationId="{EC08FC58-4A0C-2C85-9A4E-9A2009C802F5}"/>
          </ac:spMkLst>
        </pc:spChg>
      </pc:sldChg>
      <pc:sldChg chg="addSp modSp">
        <pc:chgData name="Samantha Sullivan Sauer" userId="db6c8d62-cc93-4a4e-9e21-89806dc604a0" providerId="ADAL" clId="{07F91F6C-55AF-4707-826D-E5B3D577440A}" dt="2023-02-20T20:04:45.898" v="2"/>
        <pc:sldMkLst>
          <pc:docMk/>
          <pc:sldMk cId="3593568799" sldId="319"/>
        </pc:sldMkLst>
        <pc:spChg chg="add mod">
          <ac:chgData name="Samantha Sullivan Sauer" userId="db6c8d62-cc93-4a4e-9e21-89806dc604a0" providerId="ADAL" clId="{07F91F6C-55AF-4707-826D-E5B3D577440A}" dt="2023-02-20T20:04:45.898" v="2"/>
          <ac:spMkLst>
            <pc:docMk/>
            <pc:sldMk cId="3593568799" sldId="319"/>
            <ac:spMk id="2" creationId="{6ABE9180-2F2C-A2DB-19DD-117987D341EA}"/>
          </ac:spMkLst>
        </pc:spChg>
      </pc:sldChg>
      <pc:sldChg chg="addSp modSp mod">
        <pc:chgData name="Samantha Sullivan Sauer" userId="db6c8d62-cc93-4a4e-9e21-89806dc604a0" providerId="ADAL" clId="{07F91F6C-55AF-4707-826D-E5B3D577440A}" dt="2023-02-20T20:04:57.553" v="4" actId="1076"/>
        <pc:sldMkLst>
          <pc:docMk/>
          <pc:sldMk cId="604138519" sldId="322"/>
        </pc:sldMkLst>
        <pc:spChg chg="add mod">
          <ac:chgData name="Samantha Sullivan Sauer" userId="db6c8d62-cc93-4a4e-9e21-89806dc604a0" providerId="ADAL" clId="{07F91F6C-55AF-4707-826D-E5B3D577440A}" dt="2023-02-20T20:04:57.553" v="4" actId="1076"/>
          <ac:spMkLst>
            <pc:docMk/>
            <pc:sldMk cId="604138519" sldId="322"/>
            <ac:spMk id="2" creationId="{DEA8DC29-9C2F-4F8D-30AA-491DB4F8AD7C}"/>
          </ac:spMkLst>
        </pc:spChg>
      </pc:sldChg>
    </pc:docChg>
  </pc:docChgLst>
  <pc:docChgLst>
    <pc:chgData name="Jessica Jones" userId="S::jessica.jones@georgiancollege.ca::d7fd67f7-a65d-448e-99ae-2d17d582b34b" providerId="AD" clId="Web-{E639E863-0E0B-4EF6-FAE6-11C5D7BD0E2C}"/>
    <pc:docChg chg="modSld">
      <pc:chgData name="Jessica Jones" userId="S::jessica.jones@georgiancollege.ca::d7fd67f7-a65d-448e-99ae-2d17d582b34b" providerId="AD" clId="Web-{E639E863-0E0B-4EF6-FAE6-11C5D7BD0E2C}" dt="2023-02-17T22:45:34.517" v="1"/>
      <pc:docMkLst>
        <pc:docMk/>
      </pc:docMkLst>
      <pc:sldChg chg="modNotes">
        <pc:chgData name="Jessica Jones" userId="S::jessica.jones@georgiancollege.ca::d7fd67f7-a65d-448e-99ae-2d17d582b34b" providerId="AD" clId="Web-{E639E863-0E0B-4EF6-FAE6-11C5D7BD0E2C}" dt="2023-02-17T22:45:24.735" v="0"/>
        <pc:sldMkLst>
          <pc:docMk/>
          <pc:sldMk cId="3382596265" sldId="266"/>
        </pc:sldMkLst>
      </pc:sldChg>
      <pc:sldChg chg="modNotes">
        <pc:chgData name="Jessica Jones" userId="S::jessica.jones@georgiancollege.ca::d7fd67f7-a65d-448e-99ae-2d17d582b34b" providerId="AD" clId="Web-{E639E863-0E0B-4EF6-FAE6-11C5D7BD0E2C}" dt="2023-02-17T22:45:34.517" v="1"/>
        <pc:sldMkLst>
          <pc:docMk/>
          <pc:sldMk cId="604138519" sldId="322"/>
        </pc:sldMkLst>
      </pc:sldChg>
    </pc:docChg>
  </pc:docChgLst>
  <pc:docChgLst>
    <pc:chgData name="Jen Booth" userId="S::jen.booth@georgiancollege.ca::b5dcbe30-1404-44d6-806a-acd31a0909b9" providerId="AD" clId="Web-{59C09AB7-C061-683C-3581-5003F5C92A20}"/>
    <pc:docChg chg="modSld">
      <pc:chgData name="Jen Booth" userId="S::jen.booth@georgiancollege.ca::b5dcbe30-1404-44d6-806a-acd31a0909b9" providerId="AD" clId="Web-{59C09AB7-C061-683C-3581-5003F5C92A20}" dt="2023-02-25T21:15:17.219" v="32" actId="20577"/>
      <pc:docMkLst>
        <pc:docMk/>
      </pc:docMkLst>
      <pc:sldChg chg="modSp">
        <pc:chgData name="Jen Booth" userId="S::jen.booth@georgiancollege.ca::b5dcbe30-1404-44d6-806a-acd31a0909b9" providerId="AD" clId="Web-{59C09AB7-C061-683C-3581-5003F5C92A20}" dt="2023-02-25T21:05:00.838" v="9" actId="20577"/>
        <pc:sldMkLst>
          <pc:docMk/>
          <pc:sldMk cId="614236084" sldId="288"/>
        </pc:sldMkLst>
        <pc:spChg chg="mod">
          <ac:chgData name="Jen Booth" userId="S::jen.booth@georgiancollege.ca::b5dcbe30-1404-44d6-806a-acd31a0909b9" providerId="AD" clId="Web-{59C09AB7-C061-683C-3581-5003F5C92A20}" dt="2023-02-25T21:05:00.838" v="9" actId="20577"/>
          <ac:spMkLst>
            <pc:docMk/>
            <pc:sldMk cId="614236084" sldId="288"/>
            <ac:spMk id="14" creationId="{99BC38D5-BEB5-4873-AD32-2E8E14B9A313}"/>
          </ac:spMkLst>
        </pc:spChg>
      </pc:sldChg>
      <pc:sldChg chg="modSp">
        <pc:chgData name="Jen Booth" userId="S::jen.booth@georgiancollege.ca::b5dcbe30-1404-44d6-806a-acd31a0909b9" providerId="AD" clId="Web-{59C09AB7-C061-683C-3581-5003F5C92A20}" dt="2023-02-25T21:09:07.754" v="19" actId="20577"/>
        <pc:sldMkLst>
          <pc:docMk/>
          <pc:sldMk cId="1377862289" sldId="307"/>
        </pc:sldMkLst>
        <pc:spChg chg="mod">
          <ac:chgData name="Jen Booth" userId="S::jen.booth@georgiancollege.ca::b5dcbe30-1404-44d6-806a-acd31a0909b9" providerId="AD" clId="Web-{59C09AB7-C061-683C-3581-5003F5C92A20}" dt="2023-02-25T21:09:07.754" v="19" actId="20577"/>
          <ac:spMkLst>
            <pc:docMk/>
            <pc:sldMk cId="1377862289" sldId="307"/>
            <ac:spMk id="14" creationId="{99BC38D5-BEB5-4873-AD32-2E8E14B9A313}"/>
          </ac:spMkLst>
        </pc:spChg>
      </pc:sldChg>
      <pc:sldChg chg="modSp">
        <pc:chgData name="Jen Booth" userId="S::jen.booth@georgiancollege.ca::b5dcbe30-1404-44d6-806a-acd31a0909b9" providerId="AD" clId="Web-{59C09AB7-C061-683C-3581-5003F5C92A20}" dt="2023-02-25T21:11:22.164" v="23" actId="20577"/>
        <pc:sldMkLst>
          <pc:docMk/>
          <pc:sldMk cId="2976332662" sldId="311"/>
        </pc:sldMkLst>
        <pc:spChg chg="mod">
          <ac:chgData name="Jen Booth" userId="S::jen.booth@georgiancollege.ca::b5dcbe30-1404-44d6-806a-acd31a0909b9" providerId="AD" clId="Web-{59C09AB7-C061-683C-3581-5003F5C92A20}" dt="2023-02-25T21:11:22.164" v="23" actId="20577"/>
          <ac:spMkLst>
            <pc:docMk/>
            <pc:sldMk cId="2976332662" sldId="311"/>
            <ac:spMk id="14" creationId="{99BC38D5-BEB5-4873-AD32-2E8E14B9A313}"/>
          </ac:spMkLst>
        </pc:spChg>
      </pc:sldChg>
      <pc:sldChg chg="modSp">
        <pc:chgData name="Jen Booth" userId="S::jen.booth@georgiancollege.ca::b5dcbe30-1404-44d6-806a-acd31a0909b9" providerId="AD" clId="Web-{59C09AB7-C061-683C-3581-5003F5C92A20}" dt="2023-02-25T21:11:50.556" v="26" actId="20577"/>
        <pc:sldMkLst>
          <pc:docMk/>
          <pc:sldMk cId="544656857" sldId="314"/>
        </pc:sldMkLst>
        <pc:spChg chg="mod">
          <ac:chgData name="Jen Booth" userId="S::jen.booth@georgiancollege.ca::b5dcbe30-1404-44d6-806a-acd31a0909b9" providerId="AD" clId="Web-{59C09AB7-C061-683C-3581-5003F5C92A20}" dt="2023-02-25T21:11:50.556" v="26" actId="20577"/>
          <ac:spMkLst>
            <pc:docMk/>
            <pc:sldMk cId="544656857" sldId="314"/>
            <ac:spMk id="14" creationId="{99BC38D5-BEB5-4873-AD32-2E8E14B9A313}"/>
          </ac:spMkLst>
        </pc:spChg>
      </pc:sldChg>
      <pc:sldChg chg="modSp">
        <pc:chgData name="Jen Booth" userId="S::jen.booth@georgiancollege.ca::b5dcbe30-1404-44d6-806a-acd31a0909b9" providerId="AD" clId="Web-{59C09AB7-C061-683C-3581-5003F5C92A20}" dt="2023-02-25T21:13:49.107" v="29" actId="20577"/>
        <pc:sldMkLst>
          <pc:docMk/>
          <pc:sldMk cId="1151238125" sldId="321"/>
        </pc:sldMkLst>
        <pc:spChg chg="mod">
          <ac:chgData name="Jen Booth" userId="S::jen.booth@georgiancollege.ca::b5dcbe30-1404-44d6-806a-acd31a0909b9" providerId="AD" clId="Web-{59C09AB7-C061-683C-3581-5003F5C92A20}" dt="2023-02-25T21:13:49.107" v="29" actId="20577"/>
          <ac:spMkLst>
            <pc:docMk/>
            <pc:sldMk cId="1151238125" sldId="321"/>
            <ac:spMk id="14" creationId="{99BC38D5-BEB5-4873-AD32-2E8E14B9A313}"/>
          </ac:spMkLst>
        </pc:spChg>
      </pc:sldChg>
      <pc:sldChg chg="modSp">
        <pc:chgData name="Jen Booth" userId="S::jen.booth@georgiancollege.ca::b5dcbe30-1404-44d6-806a-acd31a0909b9" providerId="AD" clId="Web-{59C09AB7-C061-683C-3581-5003F5C92A20}" dt="2023-02-25T21:15:17.219" v="32" actId="20577"/>
        <pc:sldMkLst>
          <pc:docMk/>
          <pc:sldMk cId="344740150" sldId="324"/>
        </pc:sldMkLst>
        <pc:spChg chg="mod">
          <ac:chgData name="Jen Booth" userId="S::jen.booth@georgiancollege.ca::b5dcbe30-1404-44d6-806a-acd31a0909b9" providerId="AD" clId="Web-{59C09AB7-C061-683C-3581-5003F5C92A20}" dt="2023-02-25T21:15:17.219" v="32" actId="20577"/>
          <ac:spMkLst>
            <pc:docMk/>
            <pc:sldMk cId="344740150" sldId="324"/>
            <ac:spMk id="14" creationId="{99BC38D5-BEB5-4873-AD32-2E8E14B9A31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18961-3F57-4AD7-A4F1-CE0EA086B893}" type="datetimeFigureOut">
              <a:rPr lang="en-IN" smtClean="0"/>
              <a:t>25-02-2023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89829-898D-4FA4-B24C-D0967E53D331}" type="slidenum">
              <a:rPr lang="en-IN" smtClean="0"/>
              <a:t>‹#›</a:t>
            </a:fld>
            <a:endParaRPr lang="en-IN"/>
          </a:p>
        </p:txBody>
      </p:sp>
    </p:spTree>
    <p:extLst>
      <p:ext uri="{BB962C8B-B14F-4D97-AF65-F5344CB8AC3E}">
        <p14:creationId xmlns:p14="http://schemas.microsoft.com/office/powerpoint/2010/main" val="73528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a:t>
            </a:fld>
            <a:endParaRPr lang="en-IN"/>
          </a:p>
        </p:txBody>
      </p:sp>
    </p:spTree>
    <p:extLst>
      <p:ext uri="{BB962C8B-B14F-4D97-AF65-F5344CB8AC3E}">
        <p14:creationId xmlns:p14="http://schemas.microsoft.com/office/powerpoint/2010/main" val="3771655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10</a:t>
            </a:fld>
            <a:endParaRPr lang="en-IN"/>
          </a:p>
        </p:txBody>
      </p:sp>
    </p:spTree>
    <p:extLst>
      <p:ext uri="{BB962C8B-B14F-4D97-AF65-F5344CB8AC3E}">
        <p14:creationId xmlns:p14="http://schemas.microsoft.com/office/powerpoint/2010/main" val="1013043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11</a:t>
            </a:fld>
            <a:endParaRPr lang="en-IN"/>
          </a:p>
        </p:txBody>
      </p:sp>
    </p:spTree>
    <p:extLst>
      <p:ext uri="{BB962C8B-B14F-4D97-AF65-F5344CB8AC3E}">
        <p14:creationId xmlns:p14="http://schemas.microsoft.com/office/powerpoint/2010/main" val="3222602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12</a:t>
            </a:fld>
            <a:endParaRPr lang="en-IN"/>
          </a:p>
        </p:txBody>
      </p:sp>
    </p:spTree>
    <p:extLst>
      <p:ext uri="{BB962C8B-B14F-4D97-AF65-F5344CB8AC3E}">
        <p14:creationId xmlns:p14="http://schemas.microsoft.com/office/powerpoint/2010/main" val="852695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13</a:t>
            </a:fld>
            <a:endParaRPr lang="en-IN"/>
          </a:p>
        </p:txBody>
      </p:sp>
    </p:spTree>
    <p:extLst>
      <p:ext uri="{BB962C8B-B14F-4D97-AF65-F5344CB8AC3E}">
        <p14:creationId xmlns:p14="http://schemas.microsoft.com/office/powerpoint/2010/main" val="1901073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14</a:t>
            </a:fld>
            <a:endParaRPr lang="en-IN"/>
          </a:p>
        </p:txBody>
      </p:sp>
    </p:spTree>
    <p:extLst>
      <p:ext uri="{BB962C8B-B14F-4D97-AF65-F5344CB8AC3E}">
        <p14:creationId xmlns:p14="http://schemas.microsoft.com/office/powerpoint/2010/main" val="3925651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15</a:t>
            </a:fld>
            <a:endParaRPr lang="en-IN"/>
          </a:p>
        </p:txBody>
      </p:sp>
    </p:spTree>
    <p:extLst>
      <p:ext uri="{BB962C8B-B14F-4D97-AF65-F5344CB8AC3E}">
        <p14:creationId xmlns:p14="http://schemas.microsoft.com/office/powerpoint/2010/main" val="3509681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16</a:t>
            </a:fld>
            <a:endParaRPr lang="en-IN"/>
          </a:p>
        </p:txBody>
      </p:sp>
    </p:spTree>
    <p:extLst>
      <p:ext uri="{BB962C8B-B14F-4D97-AF65-F5344CB8AC3E}">
        <p14:creationId xmlns:p14="http://schemas.microsoft.com/office/powerpoint/2010/main" val="2670140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17</a:t>
            </a:fld>
            <a:endParaRPr lang="en-IN"/>
          </a:p>
        </p:txBody>
      </p:sp>
    </p:spTree>
    <p:extLst>
      <p:ext uri="{BB962C8B-B14F-4D97-AF65-F5344CB8AC3E}">
        <p14:creationId xmlns:p14="http://schemas.microsoft.com/office/powerpoint/2010/main" val="3078813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7A89829-898D-4FA4-B24C-D0967E53D331}" type="slidenum">
              <a:rPr lang="en-IN" smtClean="0"/>
              <a:t>18</a:t>
            </a:fld>
            <a:endParaRPr lang="en-IN"/>
          </a:p>
        </p:txBody>
      </p:sp>
    </p:spTree>
    <p:extLst>
      <p:ext uri="{BB962C8B-B14F-4D97-AF65-F5344CB8AC3E}">
        <p14:creationId xmlns:p14="http://schemas.microsoft.com/office/powerpoint/2010/main" val="2420294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19</a:t>
            </a:fld>
            <a:endParaRPr lang="en-IN"/>
          </a:p>
        </p:txBody>
      </p:sp>
    </p:spTree>
    <p:extLst>
      <p:ext uri="{BB962C8B-B14F-4D97-AF65-F5344CB8AC3E}">
        <p14:creationId xmlns:p14="http://schemas.microsoft.com/office/powerpoint/2010/main" val="3949517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a:t>
            </a:fld>
            <a:endParaRPr lang="en-IN"/>
          </a:p>
        </p:txBody>
      </p:sp>
    </p:spTree>
    <p:extLst>
      <p:ext uri="{BB962C8B-B14F-4D97-AF65-F5344CB8AC3E}">
        <p14:creationId xmlns:p14="http://schemas.microsoft.com/office/powerpoint/2010/main" val="3238333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20</a:t>
            </a:fld>
            <a:endParaRPr lang="en-IN"/>
          </a:p>
        </p:txBody>
      </p:sp>
    </p:spTree>
    <p:extLst>
      <p:ext uri="{BB962C8B-B14F-4D97-AF65-F5344CB8AC3E}">
        <p14:creationId xmlns:p14="http://schemas.microsoft.com/office/powerpoint/2010/main" val="2255520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21</a:t>
            </a:fld>
            <a:endParaRPr lang="en-IN"/>
          </a:p>
        </p:txBody>
      </p:sp>
    </p:spTree>
    <p:extLst>
      <p:ext uri="{BB962C8B-B14F-4D97-AF65-F5344CB8AC3E}">
        <p14:creationId xmlns:p14="http://schemas.microsoft.com/office/powerpoint/2010/main" val="2809221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22</a:t>
            </a:fld>
            <a:endParaRPr lang="en-IN"/>
          </a:p>
        </p:txBody>
      </p:sp>
    </p:spTree>
    <p:extLst>
      <p:ext uri="{BB962C8B-B14F-4D97-AF65-F5344CB8AC3E}">
        <p14:creationId xmlns:p14="http://schemas.microsoft.com/office/powerpoint/2010/main" val="4273690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23</a:t>
            </a:fld>
            <a:endParaRPr lang="en-IN"/>
          </a:p>
        </p:txBody>
      </p:sp>
    </p:spTree>
    <p:extLst>
      <p:ext uri="{BB962C8B-B14F-4D97-AF65-F5344CB8AC3E}">
        <p14:creationId xmlns:p14="http://schemas.microsoft.com/office/powerpoint/2010/main" val="647640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24</a:t>
            </a:fld>
            <a:endParaRPr lang="en-IN"/>
          </a:p>
        </p:txBody>
      </p:sp>
    </p:spTree>
    <p:extLst>
      <p:ext uri="{BB962C8B-B14F-4D97-AF65-F5344CB8AC3E}">
        <p14:creationId xmlns:p14="http://schemas.microsoft.com/office/powerpoint/2010/main" val="3593701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25</a:t>
            </a:fld>
            <a:endParaRPr lang="en-IN"/>
          </a:p>
        </p:txBody>
      </p:sp>
    </p:spTree>
    <p:extLst>
      <p:ext uri="{BB962C8B-B14F-4D97-AF65-F5344CB8AC3E}">
        <p14:creationId xmlns:p14="http://schemas.microsoft.com/office/powerpoint/2010/main" val="2430196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https://ecampusontario.pressbooks.pub/enhancedchemistry/chapter/electrode-cell-potentials/</a:t>
            </a:r>
          </a:p>
        </p:txBody>
      </p:sp>
      <p:sp>
        <p:nvSpPr>
          <p:cNvPr id="4" name="Slide Number Placeholder 3"/>
          <p:cNvSpPr>
            <a:spLocks noGrp="1"/>
          </p:cNvSpPr>
          <p:nvPr>
            <p:ph type="sldNum" sz="quarter" idx="5"/>
          </p:nvPr>
        </p:nvSpPr>
        <p:spPr/>
        <p:txBody>
          <a:bodyPr/>
          <a:lstStyle/>
          <a:p>
            <a:fld id="{07A89829-898D-4FA4-B24C-D0967E53D331}" type="slidenum">
              <a:rPr lang="en-IN" smtClean="0"/>
              <a:t>26</a:t>
            </a:fld>
            <a:endParaRPr lang="en-IN"/>
          </a:p>
        </p:txBody>
      </p:sp>
    </p:spTree>
    <p:extLst>
      <p:ext uri="{BB962C8B-B14F-4D97-AF65-F5344CB8AC3E}">
        <p14:creationId xmlns:p14="http://schemas.microsoft.com/office/powerpoint/2010/main" val="234823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27</a:t>
            </a:fld>
            <a:endParaRPr lang="en-IN"/>
          </a:p>
        </p:txBody>
      </p:sp>
    </p:spTree>
    <p:extLst>
      <p:ext uri="{BB962C8B-B14F-4D97-AF65-F5344CB8AC3E}">
        <p14:creationId xmlns:p14="http://schemas.microsoft.com/office/powerpoint/2010/main" val="3750890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7A89829-898D-4FA4-B24C-D0967E53D331}" type="slidenum">
              <a:rPr lang="en-IN" smtClean="0"/>
              <a:t>28</a:t>
            </a:fld>
            <a:endParaRPr lang="en-IN"/>
          </a:p>
        </p:txBody>
      </p:sp>
    </p:spTree>
    <p:extLst>
      <p:ext uri="{BB962C8B-B14F-4D97-AF65-F5344CB8AC3E}">
        <p14:creationId xmlns:p14="http://schemas.microsoft.com/office/powerpoint/2010/main" val="3966937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29</a:t>
            </a:fld>
            <a:endParaRPr lang="en-IN"/>
          </a:p>
        </p:txBody>
      </p:sp>
    </p:spTree>
    <p:extLst>
      <p:ext uri="{BB962C8B-B14F-4D97-AF65-F5344CB8AC3E}">
        <p14:creationId xmlns:p14="http://schemas.microsoft.com/office/powerpoint/2010/main" val="395100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a:t>
            </a:fld>
            <a:endParaRPr lang="en-IN"/>
          </a:p>
        </p:txBody>
      </p:sp>
    </p:spTree>
    <p:extLst>
      <p:ext uri="{BB962C8B-B14F-4D97-AF65-F5344CB8AC3E}">
        <p14:creationId xmlns:p14="http://schemas.microsoft.com/office/powerpoint/2010/main" val="3457687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30</a:t>
            </a:fld>
            <a:endParaRPr lang="en-IN"/>
          </a:p>
        </p:txBody>
      </p:sp>
    </p:spTree>
    <p:extLst>
      <p:ext uri="{BB962C8B-B14F-4D97-AF65-F5344CB8AC3E}">
        <p14:creationId xmlns:p14="http://schemas.microsoft.com/office/powerpoint/2010/main" val="1677519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31</a:t>
            </a:fld>
            <a:endParaRPr lang="en-IN"/>
          </a:p>
        </p:txBody>
      </p:sp>
    </p:spTree>
    <p:extLst>
      <p:ext uri="{BB962C8B-B14F-4D97-AF65-F5344CB8AC3E}">
        <p14:creationId xmlns:p14="http://schemas.microsoft.com/office/powerpoint/2010/main" val="3436766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32</a:t>
            </a:fld>
            <a:endParaRPr lang="en-IN"/>
          </a:p>
        </p:txBody>
      </p:sp>
    </p:spTree>
    <p:extLst>
      <p:ext uri="{BB962C8B-B14F-4D97-AF65-F5344CB8AC3E}">
        <p14:creationId xmlns:p14="http://schemas.microsoft.com/office/powerpoint/2010/main" val="2457213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33</a:t>
            </a:fld>
            <a:endParaRPr lang="en-IN"/>
          </a:p>
        </p:txBody>
      </p:sp>
    </p:spTree>
    <p:extLst>
      <p:ext uri="{BB962C8B-B14F-4D97-AF65-F5344CB8AC3E}">
        <p14:creationId xmlns:p14="http://schemas.microsoft.com/office/powerpoint/2010/main" val="1978381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4</a:t>
            </a:fld>
            <a:endParaRPr lang="en-IN"/>
          </a:p>
        </p:txBody>
      </p:sp>
    </p:spTree>
    <p:extLst>
      <p:ext uri="{BB962C8B-B14F-4D97-AF65-F5344CB8AC3E}">
        <p14:creationId xmlns:p14="http://schemas.microsoft.com/office/powerpoint/2010/main" val="3823008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5</a:t>
            </a:fld>
            <a:endParaRPr lang="en-IN"/>
          </a:p>
        </p:txBody>
      </p:sp>
    </p:spTree>
    <p:extLst>
      <p:ext uri="{BB962C8B-B14F-4D97-AF65-F5344CB8AC3E}">
        <p14:creationId xmlns:p14="http://schemas.microsoft.com/office/powerpoint/2010/main" val="3732105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6</a:t>
            </a:fld>
            <a:endParaRPr lang="en-IN"/>
          </a:p>
        </p:txBody>
      </p:sp>
    </p:spTree>
    <p:extLst>
      <p:ext uri="{BB962C8B-B14F-4D97-AF65-F5344CB8AC3E}">
        <p14:creationId xmlns:p14="http://schemas.microsoft.com/office/powerpoint/2010/main" val="3774808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7</a:t>
            </a:fld>
            <a:endParaRPr lang="en-IN"/>
          </a:p>
        </p:txBody>
      </p:sp>
    </p:spTree>
    <p:extLst>
      <p:ext uri="{BB962C8B-B14F-4D97-AF65-F5344CB8AC3E}">
        <p14:creationId xmlns:p14="http://schemas.microsoft.com/office/powerpoint/2010/main" val="2819539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8</a:t>
            </a:fld>
            <a:endParaRPr lang="en-IN"/>
          </a:p>
        </p:txBody>
      </p:sp>
    </p:spTree>
    <p:extLst>
      <p:ext uri="{BB962C8B-B14F-4D97-AF65-F5344CB8AC3E}">
        <p14:creationId xmlns:p14="http://schemas.microsoft.com/office/powerpoint/2010/main" val="466455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89829-898D-4FA4-B24C-D0967E53D331}" type="slidenum">
              <a:rPr lang="en-IN" smtClean="0"/>
              <a:t>9</a:t>
            </a:fld>
            <a:endParaRPr lang="en-IN"/>
          </a:p>
        </p:txBody>
      </p:sp>
    </p:spTree>
    <p:extLst>
      <p:ext uri="{BB962C8B-B14F-4D97-AF65-F5344CB8AC3E}">
        <p14:creationId xmlns:p14="http://schemas.microsoft.com/office/powerpoint/2010/main" val="33198914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A292-76B5-41B4-AFAC-DF00BE7DFD71}"/>
              </a:ext>
            </a:extLst>
          </p:cNvPr>
          <p:cNvSpPr>
            <a:spLocks noGrp="1"/>
          </p:cNvSpPr>
          <p:nvPr>
            <p:ph type="ctrTitle" hasCustomPrompt="1"/>
          </p:nvPr>
        </p:nvSpPr>
        <p:spPr>
          <a:xfrm>
            <a:off x="3102426" y="2240188"/>
            <a:ext cx="5987143" cy="1683657"/>
          </a:xfrm>
          <a:custGeom>
            <a:avLst/>
            <a:gdLst>
              <a:gd name="connsiteX0" fmla="*/ 0 w 5987143"/>
              <a:gd name="connsiteY0" fmla="*/ 0 h 1683657"/>
              <a:gd name="connsiteX1" fmla="*/ 784981 w 5987143"/>
              <a:gd name="connsiteY1" fmla="*/ 0 h 1683657"/>
              <a:gd name="connsiteX2" fmla="*/ 1330476 w 5987143"/>
              <a:gd name="connsiteY2" fmla="*/ 0 h 1683657"/>
              <a:gd name="connsiteX3" fmla="*/ 2055586 w 5987143"/>
              <a:gd name="connsiteY3" fmla="*/ 0 h 1683657"/>
              <a:gd name="connsiteX4" fmla="*/ 2780695 w 5987143"/>
              <a:gd name="connsiteY4" fmla="*/ 0 h 1683657"/>
              <a:gd name="connsiteX5" fmla="*/ 3326191 w 5987143"/>
              <a:gd name="connsiteY5" fmla="*/ 0 h 1683657"/>
              <a:gd name="connsiteX6" fmla="*/ 3991429 w 5987143"/>
              <a:gd name="connsiteY6" fmla="*/ 0 h 1683657"/>
              <a:gd name="connsiteX7" fmla="*/ 4716538 w 5987143"/>
              <a:gd name="connsiteY7" fmla="*/ 0 h 1683657"/>
              <a:gd name="connsiteX8" fmla="*/ 5381776 w 5987143"/>
              <a:gd name="connsiteY8" fmla="*/ 0 h 1683657"/>
              <a:gd name="connsiteX9" fmla="*/ 5987143 w 5987143"/>
              <a:gd name="connsiteY9" fmla="*/ 0 h 1683657"/>
              <a:gd name="connsiteX10" fmla="*/ 5987143 w 5987143"/>
              <a:gd name="connsiteY10" fmla="*/ 510709 h 1683657"/>
              <a:gd name="connsiteX11" fmla="*/ 5987143 w 5987143"/>
              <a:gd name="connsiteY11" fmla="*/ 1088765 h 1683657"/>
              <a:gd name="connsiteX12" fmla="*/ 5987143 w 5987143"/>
              <a:gd name="connsiteY12" fmla="*/ 1683657 h 1683657"/>
              <a:gd name="connsiteX13" fmla="*/ 5321905 w 5987143"/>
              <a:gd name="connsiteY13" fmla="*/ 1683657 h 1683657"/>
              <a:gd name="connsiteX14" fmla="*/ 4776410 w 5987143"/>
              <a:gd name="connsiteY14" fmla="*/ 1683657 h 1683657"/>
              <a:gd name="connsiteX15" fmla="*/ 4051300 w 5987143"/>
              <a:gd name="connsiteY15" fmla="*/ 1683657 h 1683657"/>
              <a:gd name="connsiteX16" fmla="*/ 3266319 w 5987143"/>
              <a:gd name="connsiteY16" fmla="*/ 1683657 h 1683657"/>
              <a:gd name="connsiteX17" fmla="*/ 2541210 w 5987143"/>
              <a:gd name="connsiteY17" fmla="*/ 1683657 h 1683657"/>
              <a:gd name="connsiteX18" fmla="*/ 1816100 w 5987143"/>
              <a:gd name="connsiteY18" fmla="*/ 1683657 h 1683657"/>
              <a:gd name="connsiteX19" fmla="*/ 1031119 w 5987143"/>
              <a:gd name="connsiteY19" fmla="*/ 1683657 h 1683657"/>
              <a:gd name="connsiteX20" fmla="*/ 0 w 5987143"/>
              <a:gd name="connsiteY20" fmla="*/ 1683657 h 1683657"/>
              <a:gd name="connsiteX21" fmla="*/ 0 w 5987143"/>
              <a:gd name="connsiteY21" fmla="*/ 1088765 h 1683657"/>
              <a:gd name="connsiteX22" fmla="*/ 0 w 5987143"/>
              <a:gd name="connsiteY22" fmla="*/ 578056 h 1683657"/>
              <a:gd name="connsiteX23" fmla="*/ 0 w 5987143"/>
              <a:gd name="connsiteY23" fmla="*/ 0 h 168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43" h="1683657" fill="none" extrusionOk="0">
                <a:moveTo>
                  <a:pt x="0" y="0"/>
                </a:moveTo>
                <a:cubicBezTo>
                  <a:pt x="163170" y="17061"/>
                  <a:pt x="570996" y="-38895"/>
                  <a:pt x="784981" y="0"/>
                </a:cubicBezTo>
                <a:cubicBezTo>
                  <a:pt x="998966" y="38895"/>
                  <a:pt x="1189394" y="13495"/>
                  <a:pt x="1330476" y="0"/>
                </a:cubicBezTo>
                <a:cubicBezTo>
                  <a:pt x="1471559" y="-13495"/>
                  <a:pt x="1867224" y="-12625"/>
                  <a:pt x="2055586" y="0"/>
                </a:cubicBezTo>
                <a:cubicBezTo>
                  <a:pt x="2243948" y="12625"/>
                  <a:pt x="2530392" y="-19505"/>
                  <a:pt x="2780695" y="0"/>
                </a:cubicBezTo>
                <a:cubicBezTo>
                  <a:pt x="3030998" y="19505"/>
                  <a:pt x="3172287" y="15401"/>
                  <a:pt x="3326191" y="0"/>
                </a:cubicBezTo>
                <a:cubicBezTo>
                  <a:pt x="3480095" y="-15401"/>
                  <a:pt x="3670712" y="1267"/>
                  <a:pt x="3991429" y="0"/>
                </a:cubicBezTo>
                <a:cubicBezTo>
                  <a:pt x="4312146" y="-1267"/>
                  <a:pt x="4533818" y="-19997"/>
                  <a:pt x="4716538" y="0"/>
                </a:cubicBezTo>
                <a:cubicBezTo>
                  <a:pt x="4899258" y="19997"/>
                  <a:pt x="5107672" y="20852"/>
                  <a:pt x="5381776" y="0"/>
                </a:cubicBezTo>
                <a:cubicBezTo>
                  <a:pt x="5655880" y="-20852"/>
                  <a:pt x="5755378" y="440"/>
                  <a:pt x="5987143" y="0"/>
                </a:cubicBezTo>
                <a:cubicBezTo>
                  <a:pt x="5995359" y="121986"/>
                  <a:pt x="5993707" y="329470"/>
                  <a:pt x="5987143" y="510709"/>
                </a:cubicBezTo>
                <a:cubicBezTo>
                  <a:pt x="5980579" y="691948"/>
                  <a:pt x="6006449" y="821647"/>
                  <a:pt x="5987143" y="1088765"/>
                </a:cubicBezTo>
                <a:cubicBezTo>
                  <a:pt x="5967837" y="1355883"/>
                  <a:pt x="6009080" y="1538051"/>
                  <a:pt x="5987143" y="1683657"/>
                </a:cubicBezTo>
                <a:cubicBezTo>
                  <a:pt x="5811513" y="1650902"/>
                  <a:pt x="5605917" y="1699353"/>
                  <a:pt x="5321905" y="1683657"/>
                </a:cubicBezTo>
                <a:cubicBezTo>
                  <a:pt x="5037893" y="1667961"/>
                  <a:pt x="4964463" y="1658480"/>
                  <a:pt x="4776410" y="1683657"/>
                </a:cubicBezTo>
                <a:cubicBezTo>
                  <a:pt x="4588358" y="1708834"/>
                  <a:pt x="4346707" y="1692372"/>
                  <a:pt x="4051300" y="1683657"/>
                </a:cubicBezTo>
                <a:cubicBezTo>
                  <a:pt x="3755893" y="1674943"/>
                  <a:pt x="3481238" y="1711333"/>
                  <a:pt x="3266319" y="1683657"/>
                </a:cubicBezTo>
                <a:cubicBezTo>
                  <a:pt x="3051400" y="1655981"/>
                  <a:pt x="2774036" y="1660386"/>
                  <a:pt x="2541210" y="1683657"/>
                </a:cubicBezTo>
                <a:cubicBezTo>
                  <a:pt x="2308384" y="1706928"/>
                  <a:pt x="2022455" y="1670725"/>
                  <a:pt x="1816100" y="1683657"/>
                </a:cubicBezTo>
                <a:cubicBezTo>
                  <a:pt x="1609745" y="1696590"/>
                  <a:pt x="1406610" y="1714918"/>
                  <a:pt x="1031119" y="1683657"/>
                </a:cubicBezTo>
                <a:cubicBezTo>
                  <a:pt x="655628" y="1652396"/>
                  <a:pt x="400049" y="1641116"/>
                  <a:pt x="0" y="1683657"/>
                </a:cubicBezTo>
                <a:cubicBezTo>
                  <a:pt x="-13230" y="1487010"/>
                  <a:pt x="8154" y="1209075"/>
                  <a:pt x="0" y="1088765"/>
                </a:cubicBezTo>
                <a:cubicBezTo>
                  <a:pt x="-8154" y="968455"/>
                  <a:pt x="-13888" y="742501"/>
                  <a:pt x="0" y="578056"/>
                </a:cubicBezTo>
                <a:cubicBezTo>
                  <a:pt x="13888" y="413611"/>
                  <a:pt x="20721" y="217675"/>
                  <a:pt x="0" y="0"/>
                </a:cubicBezTo>
                <a:close/>
              </a:path>
              <a:path w="5987143" h="1683657" stroke="0" extrusionOk="0">
                <a:moveTo>
                  <a:pt x="0" y="0"/>
                </a:moveTo>
                <a:cubicBezTo>
                  <a:pt x="213355" y="22296"/>
                  <a:pt x="466402" y="-21389"/>
                  <a:pt x="605367" y="0"/>
                </a:cubicBezTo>
                <a:cubicBezTo>
                  <a:pt x="744332" y="21389"/>
                  <a:pt x="897790" y="53"/>
                  <a:pt x="1090991" y="0"/>
                </a:cubicBezTo>
                <a:cubicBezTo>
                  <a:pt x="1284192" y="-53"/>
                  <a:pt x="1436959" y="31499"/>
                  <a:pt x="1756229" y="0"/>
                </a:cubicBezTo>
                <a:cubicBezTo>
                  <a:pt x="2075499" y="-31499"/>
                  <a:pt x="2116917" y="-18024"/>
                  <a:pt x="2241852" y="0"/>
                </a:cubicBezTo>
                <a:cubicBezTo>
                  <a:pt x="2366787" y="18024"/>
                  <a:pt x="2545096" y="751"/>
                  <a:pt x="2727476" y="0"/>
                </a:cubicBezTo>
                <a:cubicBezTo>
                  <a:pt x="2909856" y="-751"/>
                  <a:pt x="3348607" y="30677"/>
                  <a:pt x="3512457" y="0"/>
                </a:cubicBezTo>
                <a:cubicBezTo>
                  <a:pt x="3676307" y="-30677"/>
                  <a:pt x="3899862" y="-775"/>
                  <a:pt x="4177695" y="0"/>
                </a:cubicBezTo>
                <a:cubicBezTo>
                  <a:pt x="4455528" y="775"/>
                  <a:pt x="4522376" y="16361"/>
                  <a:pt x="4783062" y="0"/>
                </a:cubicBezTo>
                <a:cubicBezTo>
                  <a:pt x="5043748" y="-16361"/>
                  <a:pt x="5505877" y="-46290"/>
                  <a:pt x="5987143" y="0"/>
                </a:cubicBezTo>
                <a:cubicBezTo>
                  <a:pt x="6011720" y="177280"/>
                  <a:pt x="5962388" y="407901"/>
                  <a:pt x="5987143" y="561219"/>
                </a:cubicBezTo>
                <a:cubicBezTo>
                  <a:pt x="6011898" y="714537"/>
                  <a:pt x="5993979" y="844667"/>
                  <a:pt x="5987143" y="1071928"/>
                </a:cubicBezTo>
                <a:cubicBezTo>
                  <a:pt x="5980307" y="1299189"/>
                  <a:pt x="5965156" y="1519892"/>
                  <a:pt x="5987143" y="1683657"/>
                </a:cubicBezTo>
                <a:cubicBezTo>
                  <a:pt x="5760927" y="1666681"/>
                  <a:pt x="5686091" y="1668119"/>
                  <a:pt x="5501519" y="1683657"/>
                </a:cubicBezTo>
                <a:cubicBezTo>
                  <a:pt x="5316947" y="1699195"/>
                  <a:pt x="4950339" y="1662639"/>
                  <a:pt x="4776410" y="1683657"/>
                </a:cubicBezTo>
                <a:cubicBezTo>
                  <a:pt x="4602481" y="1704675"/>
                  <a:pt x="4311953" y="1659438"/>
                  <a:pt x="4111172" y="1683657"/>
                </a:cubicBezTo>
                <a:cubicBezTo>
                  <a:pt x="3910391" y="1707876"/>
                  <a:pt x="3721043" y="1665641"/>
                  <a:pt x="3505805" y="1683657"/>
                </a:cubicBezTo>
                <a:cubicBezTo>
                  <a:pt x="3290567" y="1701673"/>
                  <a:pt x="3149648" y="1697733"/>
                  <a:pt x="3020181" y="1683657"/>
                </a:cubicBezTo>
                <a:cubicBezTo>
                  <a:pt x="2890714" y="1669581"/>
                  <a:pt x="2504095" y="1663833"/>
                  <a:pt x="2295071" y="1683657"/>
                </a:cubicBezTo>
                <a:cubicBezTo>
                  <a:pt x="2086047" y="1703482"/>
                  <a:pt x="2022112" y="1669479"/>
                  <a:pt x="1809448" y="1683657"/>
                </a:cubicBezTo>
                <a:cubicBezTo>
                  <a:pt x="1596784" y="1697835"/>
                  <a:pt x="1516262" y="1705222"/>
                  <a:pt x="1323824" y="1683657"/>
                </a:cubicBezTo>
                <a:cubicBezTo>
                  <a:pt x="1131386" y="1662092"/>
                  <a:pt x="911993" y="1694448"/>
                  <a:pt x="778329" y="1683657"/>
                </a:cubicBezTo>
                <a:cubicBezTo>
                  <a:pt x="644665" y="1672866"/>
                  <a:pt x="219202" y="1656864"/>
                  <a:pt x="0" y="1683657"/>
                </a:cubicBezTo>
                <a:cubicBezTo>
                  <a:pt x="19575" y="1484374"/>
                  <a:pt x="-23500" y="1354994"/>
                  <a:pt x="0" y="1122438"/>
                </a:cubicBezTo>
                <a:cubicBezTo>
                  <a:pt x="23500" y="889882"/>
                  <a:pt x="-18183" y="788003"/>
                  <a:pt x="0" y="527546"/>
                </a:cubicBezTo>
                <a:cubicBezTo>
                  <a:pt x="18183" y="267089"/>
                  <a:pt x="17326" y="236711"/>
                  <a:pt x="0" y="0"/>
                </a:cubicBezTo>
                <a:close/>
              </a:path>
            </a:pathLst>
          </a:custGeom>
          <a:ln w="12700">
            <a:solidFill>
              <a:srgbClr val="9DAEAF"/>
            </a:solidFill>
            <a:extLst>
              <a:ext uri="{C807C97D-BFC1-408E-A445-0C87EB9F89A2}">
                <ask:lineSketchStyleProps xmlns:ask="http://schemas.microsoft.com/office/drawing/2018/sketchyshapes" sd="2692463655">
                  <ask:type>
                    <ask:lineSketchFreehand/>
                  </ask:type>
                </ask:lineSketchStyleProps>
              </a:ext>
            </a:extLst>
          </a:ln>
        </p:spPr>
        <p:txBody>
          <a:bodyPr anchor="ctr">
            <a:normAutofit/>
          </a:bodyPr>
          <a:lstStyle>
            <a:lvl1pPr algn="ctr">
              <a:defRPr sz="4400">
                <a:ln>
                  <a:noFill/>
                </a:ln>
                <a:solidFill>
                  <a:schemeClr val="tx1">
                    <a:lumMod val="75000"/>
                    <a:lumOff val="25000"/>
                  </a:schemeClr>
                </a:solidFill>
              </a:defRPr>
            </a:lvl1pPr>
          </a:lstStyle>
          <a:p>
            <a:r>
              <a:rPr lang="en-US"/>
              <a:t>Chapter Name</a:t>
            </a:r>
            <a:endParaRPr lang="en-IN"/>
          </a:p>
        </p:txBody>
      </p:sp>
      <p:sp>
        <p:nvSpPr>
          <p:cNvPr id="3" name="Subtitle 2">
            <a:extLst>
              <a:ext uri="{FF2B5EF4-FFF2-40B4-BE49-F238E27FC236}">
                <a16:creationId xmlns:a16="http://schemas.microsoft.com/office/drawing/2014/main" id="{3337AF5F-D9EA-FBDD-2C7C-320744CF6F6E}"/>
              </a:ext>
            </a:extLst>
          </p:cNvPr>
          <p:cNvSpPr>
            <a:spLocks noGrp="1"/>
          </p:cNvSpPr>
          <p:nvPr>
            <p:ph type="subTitle" idx="1" hasCustomPrompt="1"/>
          </p:nvPr>
        </p:nvSpPr>
        <p:spPr>
          <a:xfrm>
            <a:off x="2251525" y="4338182"/>
            <a:ext cx="7688943" cy="1603830"/>
          </a:xfrm>
        </p:spPr>
        <p:txBody>
          <a:bodyPr>
            <a:noAutofit/>
          </a:bodyPr>
          <a:lstStyle>
            <a:lvl1pPr marL="0" indent="0" algn="ctr">
              <a:buNone/>
              <a:defRPr sz="1400" i="1" u="none">
                <a:solidFill>
                  <a:srgbClr val="6F2817"/>
                </a:solidFill>
                <a:latin typeface="Arial Narrow" panose="020B060602020203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Slides to accompany Enhanced Chemistry by Adrienne Richards, Samantha Sullivan Sauer, J.R. van Haarlem, Gregory Anderson, David Wegman, </a:t>
            </a:r>
            <a:r>
              <a:rPr lang="en-US" err="1"/>
              <a:t>cfahey</a:t>
            </a:r>
            <a:r>
              <a:rPr lang="en-US"/>
              <a:t>, and Jackie MacDonald</a:t>
            </a:r>
          </a:p>
          <a:p>
            <a:r>
              <a:rPr lang="en-US"/>
              <a:t>Slide design and template by Revathi Mahadevan</a:t>
            </a:r>
          </a:p>
          <a:p>
            <a:r>
              <a:rPr lang="en-US"/>
              <a:t>Funded by VLS </a:t>
            </a:r>
            <a:r>
              <a:rPr lang="en-US" err="1"/>
              <a:t>ecampus</a:t>
            </a:r>
            <a:r>
              <a:rPr lang="en-US"/>
              <a:t> Ontario</a:t>
            </a:r>
          </a:p>
          <a:p>
            <a:r>
              <a:rPr lang="en-US"/>
              <a:t>Licensed under CC-BY 4.0, Except while otherwise noted</a:t>
            </a:r>
            <a:endParaRPr lang="en-IN"/>
          </a:p>
        </p:txBody>
      </p:sp>
    </p:spTree>
    <p:extLst>
      <p:ext uri="{BB962C8B-B14F-4D97-AF65-F5344CB8AC3E}">
        <p14:creationId xmlns:p14="http://schemas.microsoft.com/office/powerpoint/2010/main" val="228282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FAD1-2645-F329-9075-6C32A93E407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6D1FF83-7550-49A9-7B75-2B7D6FF7E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748802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9D39DB-DCC8-0298-1B59-6F9A0E5B9B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735B93-EB6E-61B9-8A57-AB709BC698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80533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23AC-385D-E9CA-169D-19033411B0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1A3825F-75C5-B93E-FEBC-65945674E1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761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BCB32-E85B-0FDE-11D0-B0A6F47F0B85}"/>
              </a:ext>
            </a:extLst>
          </p:cNvPr>
          <p:cNvSpPr>
            <a:spLocks noGrp="1"/>
          </p:cNvSpPr>
          <p:nvPr>
            <p:ph type="title"/>
          </p:nvPr>
        </p:nvSpPr>
        <p:spPr>
          <a:xfrm>
            <a:off x="1936377" y="1709738"/>
            <a:ext cx="9411073" cy="2852737"/>
          </a:xfrm>
        </p:spPr>
        <p:txBody>
          <a:bodyPr anchor="b">
            <a:normAutofit/>
          </a:bodyPr>
          <a:lstStyle>
            <a:lvl1pPr>
              <a:defRPr sz="4400">
                <a:solidFill>
                  <a:srgbClr val="567375"/>
                </a:solidFill>
              </a:defRPr>
            </a:lvl1pPr>
          </a:lstStyle>
          <a:p>
            <a:r>
              <a:rPr lang="en-US"/>
              <a:t>Click to edit Master title style</a:t>
            </a:r>
            <a:endParaRPr lang="en-IN"/>
          </a:p>
        </p:txBody>
      </p:sp>
      <p:cxnSp>
        <p:nvCxnSpPr>
          <p:cNvPr id="9" name="Straight Connector 8">
            <a:extLst>
              <a:ext uri="{FF2B5EF4-FFF2-40B4-BE49-F238E27FC236}">
                <a16:creationId xmlns:a16="http://schemas.microsoft.com/office/drawing/2014/main" id="{CBAE23C2-3054-9198-9120-CCBEEAF77112}"/>
              </a:ext>
            </a:extLst>
          </p:cNvPr>
          <p:cNvCxnSpPr/>
          <p:nvPr userDrawn="1"/>
        </p:nvCxnSpPr>
        <p:spPr>
          <a:xfrm>
            <a:off x="1667435" y="2030506"/>
            <a:ext cx="0" cy="2595600"/>
          </a:xfrm>
          <a:prstGeom prst="line">
            <a:avLst/>
          </a:prstGeom>
          <a:ln w="28575">
            <a:solidFill>
              <a:srgbClr val="DF78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9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3744-8ED3-C668-196D-EA9CD19228C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748413C-BBD0-05FC-7AD3-6089A00B67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3C98835-8B38-CEAF-454F-6749D60743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a:extLst>
              <a:ext uri="{FF2B5EF4-FFF2-40B4-BE49-F238E27FC236}">
                <a16:creationId xmlns:a16="http://schemas.microsoft.com/office/drawing/2014/main" id="{0C89768D-D58C-7734-FD83-358AEB490259}"/>
              </a:ext>
            </a:extLst>
          </p:cNvPr>
          <p:cNvSpPr>
            <a:spLocks noGrp="1"/>
          </p:cNvSpPr>
          <p:nvPr>
            <p:ph type="ftr" sz="quarter" idx="11"/>
          </p:nvPr>
        </p:nvSpPr>
        <p:spPr>
          <a:xfrm>
            <a:off x="4038600" y="6356350"/>
            <a:ext cx="4114800" cy="365125"/>
          </a:xfrm>
          <a:prstGeom prst="rect">
            <a:avLst/>
          </a:prstGeom>
        </p:spPr>
        <p:txBody>
          <a:bodyPr/>
          <a:lstStyle/>
          <a:p>
            <a:r>
              <a:rPr lang="en-US"/>
              <a:t>Enhanced Chemistry, Licensed under CC-BY 4.0</a:t>
            </a:r>
            <a:endParaRPr lang="en-IN"/>
          </a:p>
        </p:txBody>
      </p:sp>
    </p:spTree>
    <p:extLst>
      <p:ext uri="{BB962C8B-B14F-4D97-AF65-F5344CB8AC3E}">
        <p14:creationId xmlns:p14="http://schemas.microsoft.com/office/powerpoint/2010/main" val="415103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5801-08DD-81BE-59A0-75BFFABF45C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449E895-EFFB-C61E-80BB-D08C869AF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41A8E1-C7CE-E6EE-A745-1E8F9BA859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64B9E10-6980-C5AA-D5C2-6DCAFF79CF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2CA52-E223-A0B6-E005-1E525F21BA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40110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268C-0055-DBA4-1795-950BEC815134}"/>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484248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76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606-9E2E-0C85-ED49-87D3A12FE2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2E7935-2B0D-B87B-1A74-D49757587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61B5914-3344-009B-2947-D4C478E66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052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E8C4-0A57-F4C0-4FC1-067BA962158E}"/>
              </a:ext>
            </a:extLst>
          </p:cNvPr>
          <p:cNvSpPr>
            <a:spLocks noGrp="1"/>
          </p:cNvSpPr>
          <p:nvPr>
            <p:ph type="title"/>
          </p:nvPr>
        </p:nvSpPr>
        <p:spPr>
          <a:xfrm>
            <a:off x="839788" y="457200"/>
            <a:ext cx="3932237" cy="578224"/>
          </a:xfrm>
        </p:spPr>
        <p:txBody>
          <a:bodyPr anchor="b">
            <a:noAutofit/>
          </a:bodyPr>
          <a:lstStyle>
            <a:lvl1pPr>
              <a:defRPr sz="2800">
                <a:solidFill>
                  <a:srgbClr val="354849"/>
                </a:solidFill>
              </a:defRPr>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B372D7A-B6D5-714F-F6E4-B42131E5A0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EE19483-B51A-EEE1-3454-820BF9D63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94515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creativecommons.org/licenses/by/4.0/"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ecampusontario.pressbooks.pub/enhancedchemistry/"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135C62-7980-05A4-0E3A-58F7CAE0D744}"/>
              </a:ext>
            </a:extLst>
          </p:cNvPr>
          <p:cNvSpPr>
            <a:spLocks noGrp="1"/>
          </p:cNvSpPr>
          <p:nvPr>
            <p:ph type="title"/>
          </p:nvPr>
        </p:nvSpPr>
        <p:spPr>
          <a:xfrm>
            <a:off x="1821544" y="681036"/>
            <a:ext cx="8926286" cy="1009651"/>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1BBC695-46BB-6F7D-E4EA-CBBC6E75264B}"/>
              </a:ext>
            </a:extLst>
          </p:cNvPr>
          <p:cNvSpPr>
            <a:spLocks noGrp="1"/>
          </p:cNvSpPr>
          <p:nvPr>
            <p:ph type="body" idx="1"/>
          </p:nvPr>
        </p:nvSpPr>
        <p:spPr>
          <a:xfrm>
            <a:off x="1821542" y="1825625"/>
            <a:ext cx="892628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3">
            <a:extLst>
              <a:ext uri="{FF2B5EF4-FFF2-40B4-BE49-F238E27FC236}">
                <a16:creationId xmlns:a16="http://schemas.microsoft.com/office/drawing/2014/main" id="{C45C905C-7421-4E4B-ADAE-706AB9252ADA}"/>
              </a:ext>
            </a:extLst>
          </p:cNvPr>
          <p:cNvSpPr txBox="1">
            <a:spLocks/>
          </p:cNvSpPr>
          <p:nvPr userDrawn="1"/>
        </p:nvSpPr>
        <p:spPr>
          <a:xfrm>
            <a:off x="3594017" y="6350324"/>
            <a:ext cx="6461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hlinkClick r:id="rId14"/>
              </a:rPr>
              <a:t>Enhanced Introductory College Chemistry</a:t>
            </a:r>
            <a:r>
              <a:rPr lang="en-US" sz="1100"/>
              <a:t>, </a:t>
            </a:r>
            <a:r>
              <a:rPr lang="en-US" sz="1100">
                <a:hlinkClick r:id="rId15"/>
              </a:rPr>
              <a:t>CC BY 4.0</a:t>
            </a:r>
            <a:r>
              <a:rPr lang="en-US" sz="1100"/>
              <a:t>, except where otherwise noted.</a:t>
            </a:r>
          </a:p>
        </p:txBody>
      </p:sp>
    </p:spTree>
    <p:extLst>
      <p:ext uri="{BB962C8B-B14F-4D97-AF65-F5344CB8AC3E}">
        <p14:creationId xmlns:p14="http://schemas.microsoft.com/office/powerpoint/2010/main" val="3293984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creativecommons.org/licenses/by/4.0/" TargetMode="External"/><Relationship Id="rId5" Type="http://schemas.openxmlformats.org/officeDocument/2006/relationships/hyperlink" Target="https://openstax.org/books/chemistry/pages/1-introduction" TargetMode="External"/><Relationship Id="rId4" Type="http://schemas.openxmlformats.org/officeDocument/2006/relationships/hyperlink" Target="https://ecampusontario.pressbooks.pub/enhancedchemistr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hyperlink" Target="http://creativecommons.org/licenses/by/3.0/" TargetMode="External"/><Relationship Id="rId4" Type="http://schemas.openxmlformats.org/officeDocument/2006/relationships/hyperlink" Target="http://images-of-elements.com/bromine.ph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hyperlink" Target="http://creativecommons.org/licenses/by/4.0/" TargetMode="External"/><Relationship Id="rId4" Type="http://schemas.openxmlformats.org/officeDocument/2006/relationships/hyperlink" Target="https://boisestate.pressbooks.pub/chemistry/chapter/17-2-factors-affecting-reaction-rat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hyperlink" Target="https://en.wikipedia.org/wiki/en:public_domain" TargetMode="External"/><Relationship Id="rId5" Type="http://schemas.openxmlformats.org/officeDocument/2006/relationships/hyperlink" Target="http://nobelprize.org/chemistry/laureates/1918/index.html" TargetMode="External"/><Relationship Id="rId4" Type="http://schemas.openxmlformats.org/officeDocument/2006/relationships/hyperlink" Target="https://commons.wikimedia.org/wiki/File:Fritz_Haber.p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hyperlink" Target="https://en.wikipedia.org/wiki/en:public_domain" TargetMode="External"/><Relationship Id="rId5" Type="http://schemas.openxmlformats.org/officeDocument/2006/relationships/hyperlink" Target="https://en.wikipedia.org/wiki/User:Glitzy_queen00" TargetMode="External"/><Relationship Id="rId4" Type="http://schemas.openxmlformats.org/officeDocument/2006/relationships/hyperlink" Target="https://commons.wikimedia.org/wiki/File:Smallbowel.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neeta_lind/" TargetMode="External"/><Relationship Id="rId4" Type="http://schemas.openxmlformats.org/officeDocument/2006/relationships/hyperlink" Target="https://www.flickr.com/photos/neeta_lind/357157376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48722974@N07/" TargetMode="External"/><Relationship Id="rId4" Type="http://schemas.openxmlformats.org/officeDocument/2006/relationships/hyperlink" Target="https://www.flickr.com/photos/48722974@N07/4515205247"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ecampusontario.pressbooks.pub/enhancedchemistry/back-matter/ionization-constants-weakacids/"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86639298@N02/8560786322/in/photostream/" TargetMode="External"/><Relationship Id="rId4" Type="http://schemas.openxmlformats.org/officeDocument/2006/relationships/hyperlink" Target="https://www.flickr.com/photos/86639298@N02/856078518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31031835@N08/" TargetMode="External"/><Relationship Id="rId4" Type="http://schemas.openxmlformats.org/officeDocument/2006/relationships/hyperlink" Target="https://www.flickr.com/photos/31031835@N08/7346171818/"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flickr.com/photos/silkebaron/" TargetMode="External"/><Relationship Id="rId3" Type="http://schemas.openxmlformats.org/officeDocument/2006/relationships/image" Target="../media/image30.jpeg"/><Relationship Id="rId7" Type="http://schemas.openxmlformats.org/officeDocument/2006/relationships/hyperlink" Target="https://www.flickr.com/photos/silkebaron/5122082306/"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noaaphotolib/" TargetMode="External"/><Relationship Id="rId4" Type="http://schemas.openxmlformats.org/officeDocument/2006/relationships/hyperlink" Target="https://www.flickr.com/photos/noaaphotolib/5015280394/"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User:J3D3" TargetMode="External"/><Relationship Id="rId4" Type="http://schemas.openxmlformats.org/officeDocument/2006/relationships/hyperlink" Target="https://commons.wikimedia.org/wiki/File:Chemstrip2.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ndex.php?title=User:Cmitasch&amp;action=edit&amp;redlink=1" TargetMode="External"/><Relationship Id="rId4" Type="http://schemas.openxmlformats.org/officeDocument/2006/relationships/hyperlink" Target="https://commons.wikimedia.org/wiki/File:Juggling_Clubs_Manuel_and_Christoph_Mitasch_11_club_passing.jpg"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11.jpeg"/><Relationship Id="rId7" Type="http://schemas.openxmlformats.org/officeDocument/2006/relationships/hyperlink" Target="https://openstax.org/books/chemistry/pages/preface"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hyperlink" Target="https://creativecommons.org/publicdomain/zero/1.0/" TargetMode="External"/><Relationship Id="rId5" Type="http://schemas.openxmlformats.org/officeDocument/2006/relationships/hyperlink" Target="https://www.flickr.com/photos/dcoetzee/" TargetMode="External"/><Relationship Id="rId4" Type="http://schemas.openxmlformats.org/officeDocument/2006/relationships/hyperlink" Target="https://www.flickr.com/photos/dcoetzee/353886765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B5B1E-B1FF-4974-987F-4B07EDA86B60}"/>
              </a:ext>
            </a:extLst>
          </p:cNvPr>
          <p:cNvSpPr>
            <a:spLocks noGrp="1"/>
          </p:cNvSpPr>
          <p:nvPr>
            <p:ph type="ctrTitle"/>
          </p:nvPr>
        </p:nvSpPr>
        <p:spPr>
          <a:xfrm>
            <a:off x="2717074" y="1410832"/>
            <a:ext cx="7916089" cy="1687242"/>
          </a:xfrm>
          <a:ln>
            <a:noFill/>
          </a:ln>
        </p:spPr>
        <p:txBody>
          <a:bodyPr>
            <a:normAutofit/>
          </a:bodyPr>
          <a:lstStyle/>
          <a:p>
            <a:pPr algn="l"/>
            <a:r>
              <a:rPr lang="en-IN" sz="5400" spc="300">
                <a:solidFill>
                  <a:srgbClr val="354849"/>
                </a:solidFill>
              </a:rPr>
              <a:t>Chapter 17</a:t>
            </a:r>
            <a:br>
              <a:rPr lang="en-IN" sz="4800" spc="300">
                <a:solidFill>
                  <a:srgbClr val="354849"/>
                </a:solidFill>
              </a:rPr>
            </a:br>
            <a:r>
              <a:rPr lang="en-IN" spc="300">
                <a:solidFill>
                  <a:srgbClr val="354849"/>
                </a:solidFill>
              </a:rPr>
              <a:t>Welcome to Chemistry</a:t>
            </a:r>
            <a:endParaRPr lang="en-IN" sz="4800" spc="300">
              <a:solidFill>
                <a:srgbClr val="354849"/>
              </a:solidFill>
            </a:endParaRPr>
          </a:p>
        </p:txBody>
      </p:sp>
      <p:sp>
        <p:nvSpPr>
          <p:cNvPr id="3" name="Subtitle 2">
            <a:extLst>
              <a:ext uri="{FF2B5EF4-FFF2-40B4-BE49-F238E27FC236}">
                <a16:creationId xmlns:a16="http://schemas.microsoft.com/office/drawing/2014/main" id="{31F137CD-49BF-D51B-00D1-5497F31C37AB}"/>
              </a:ext>
            </a:extLst>
          </p:cNvPr>
          <p:cNvSpPr>
            <a:spLocks noGrp="1"/>
          </p:cNvSpPr>
          <p:nvPr>
            <p:ph type="subTitle" idx="1"/>
          </p:nvPr>
        </p:nvSpPr>
        <p:spPr>
          <a:xfrm>
            <a:off x="2717074" y="3429000"/>
            <a:ext cx="8098971" cy="2018168"/>
          </a:xfrm>
        </p:spPr>
        <p:txBody>
          <a:bodyPr>
            <a:normAutofit lnSpcReduction="10000"/>
          </a:bodyPr>
          <a:lstStyle/>
          <a:p>
            <a:pPr algn="l">
              <a:lnSpc>
                <a:spcPct val="120000"/>
              </a:lnSpc>
            </a:pPr>
            <a:r>
              <a:rPr lang="en-US" sz="1300" i="0">
                <a:solidFill>
                  <a:srgbClr val="354849"/>
                </a:solidFill>
                <a:latin typeface="Arial" panose="020B0604020202020204" pitchFamily="34" charset="0"/>
              </a:rPr>
              <a:t>Slides to accompany Enhanced Introductory College Chemistry by Gregory Anderson, Caryn Fahey, J.R. van Haarlem, Jackie MacDonald, Adrienne Richards, Samantha Sullivan Sauer, and David Wegman</a:t>
            </a:r>
          </a:p>
          <a:p>
            <a:pPr algn="l">
              <a:lnSpc>
                <a:spcPct val="120000"/>
              </a:lnSpc>
            </a:pPr>
            <a:r>
              <a:rPr lang="en-US" sz="1300" i="0">
                <a:solidFill>
                  <a:srgbClr val="354849"/>
                </a:solidFill>
                <a:latin typeface="Arial" panose="020B0604020202020204" pitchFamily="34" charset="0"/>
              </a:rPr>
              <a:t>Slide design and template by Revathi Mahadevan</a:t>
            </a:r>
          </a:p>
          <a:p>
            <a:pPr algn="l">
              <a:lnSpc>
                <a:spcPct val="120000"/>
              </a:lnSpc>
            </a:pPr>
            <a:r>
              <a:rPr lang="en-US" sz="1300" i="0">
                <a:solidFill>
                  <a:srgbClr val="354849"/>
                </a:solidFill>
                <a:latin typeface="Arial" panose="020B0604020202020204" pitchFamily="34" charset="0"/>
              </a:rPr>
              <a:t>Except where otherwise noted, images, tables &amp; diagrams are reused from </a:t>
            </a:r>
            <a:r>
              <a:rPr lang="en-US" sz="1300" i="0">
                <a:solidFill>
                  <a:srgbClr val="354849"/>
                </a:solidFill>
                <a:latin typeface="Arial" panose="020B0604020202020204" pitchFamily="34" charset="0"/>
                <a:hlinkClick r:id="rId4">
                  <a:extLst>
                    <a:ext uri="{A12FA001-AC4F-418D-AE19-62706E023703}">
                      <ahyp:hlinkClr xmlns:ahyp="http://schemas.microsoft.com/office/drawing/2018/hyperlinkcolor" val="tx"/>
                    </a:ext>
                  </a:extLst>
                </a:hlinkClick>
              </a:rPr>
              <a:t>Enhanced Introductory College Chemistry</a:t>
            </a:r>
            <a:r>
              <a:rPr lang="en-US" sz="1300" i="0">
                <a:solidFill>
                  <a:srgbClr val="354849"/>
                </a:solidFill>
                <a:latin typeface="Arial" panose="020B0604020202020204" pitchFamily="34" charset="0"/>
              </a:rPr>
              <a:t>, a derivative of </a:t>
            </a:r>
            <a:r>
              <a:rPr lang="en-US" sz="1300" i="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 </a:t>
            </a:r>
            <a:r>
              <a:rPr lang="en-US" sz="1300" i="0" err="1">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Stax</a:t>
            </a:r>
            <a:r>
              <a:rPr lang="en-US" sz="1300" i="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a:t>
            </a:r>
            <a:r>
              <a:rPr lang="en-US" sz="1300" i="0">
                <a:solidFill>
                  <a:srgbClr val="354849"/>
                </a:solidFill>
                <a:latin typeface="Arial" panose="020B0604020202020204" pitchFamily="34" charset="0"/>
              </a:rPr>
              <a:t> by Paul Flowers, Klaus </a:t>
            </a:r>
            <a:r>
              <a:rPr lang="en-US" sz="1300" i="0" err="1">
                <a:solidFill>
                  <a:srgbClr val="354849"/>
                </a:solidFill>
                <a:latin typeface="Arial" panose="020B0604020202020204" pitchFamily="34" charset="0"/>
              </a:rPr>
              <a:t>Theopold</a:t>
            </a:r>
            <a:r>
              <a:rPr lang="en-US" sz="1300" i="0">
                <a:solidFill>
                  <a:srgbClr val="354849"/>
                </a:solidFill>
                <a:latin typeface="Arial" panose="020B0604020202020204" pitchFamily="34" charset="0"/>
              </a:rPr>
              <a:t>, Richard Langley &amp; William R. Robinson and is licensed under </a:t>
            </a:r>
            <a:r>
              <a:rPr lang="en-US" sz="1300" i="0">
                <a:solidFill>
                  <a:srgbClr val="354849"/>
                </a:solidFill>
                <a:latin typeface="Arial" panose="020B0604020202020204" pitchFamily="34" charset="0"/>
                <a:hlinkClick r:id="rId6">
                  <a:extLst>
                    <a:ext uri="{A12FA001-AC4F-418D-AE19-62706E023703}">
                      <ahyp:hlinkClr xmlns:ahyp="http://schemas.microsoft.com/office/drawing/2018/hyperlinkcolor" val="tx"/>
                    </a:ext>
                  </a:extLst>
                </a:hlinkClick>
              </a:rPr>
              <a:t>CC BY 4.0</a:t>
            </a:r>
            <a:r>
              <a:rPr lang="en-US" sz="1300" i="0">
                <a:solidFill>
                  <a:srgbClr val="354849"/>
                </a:solidFill>
                <a:latin typeface="Arial" panose="020B0604020202020204" pitchFamily="34" charset="0"/>
              </a:rPr>
              <a:t>. ​Access for free at </a:t>
            </a:r>
            <a:r>
              <a:rPr lang="en-US" sz="1300" i="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(OpenStax)</a:t>
            </a:r>
            <a:r>
              <a:rPr lang="en-US" sz="1300" i="0">
                <a:solidFill>
                  <a:srgbClr val="354849"/>
                </a:solidFill>
                <a:latin typeface="Arial" panose="020B0604020202020204" pitchFamily="34" charset="0"/>
              </a:rPr>
              <a:t>​</a:t>
            </a:r>
          </a:p>
          <a:p>
            <a:pPr algn="l">
              <a:lnSpc>
                <a:spcPct val="120000"/>
              </a:lnSpc>
            </a:pPr>
            <a:r>
              <a:rPr lang="en-US" sz="1300" i="0">
                <a:solidFill>
                  <a:srgbClr val="354849"/>
                </a:solidFill>
                <a:latin typeface="Arial" panose="020B0604020202020204" pitchFamily="34" charset="0"/>
              </a:rPr>
              <a:t>Slides are licensed under CC-BY 4.0, Except while otherwise noted</a:t>
            </a:r>
            <a:endParaRPr lang="en-IN" sz="1300" i="0">
              <a:solidFill>
                <a:srgbClr val="354849"/>
              </a:solidFill>
              <a:latin typeface="Arial" panose="020B0604020202020204" pitchFamily="34" charset="0"/>
            </a:endParaRPr>
          </a:p>
          <a:p>
            <a:pPr algn="l"/>
            <a:endParaRPr lang="en-IN">
              <a:solidFill>
                <a:srgbClr val="354849"/>
              </a:solidFill>
            </a:endParaRPr>
          </a:p>
        </p:txBody>
      </p:sp>
      <p:cxnSp>
        <p:nvCxnSpPr>
          <p:cNvPr id="6" name="Straight Connector 5">
            <a:extLst>
              <a:ext uri="{FF2B5EF4-FFF2-40B4-BE49-F238E27FC236}">
                <a16:creationId xmlns:a16="http://schemas.microsoft.com/office/drawing/2014/main" id="{ED914AB6-07F4-CE81-3DFC-510298744853}"/>
              </a:ext>
              <a:ext uri="{C183D7F6-B498-43B3-948B-1728B52AA6E4}">
                <adec:decorative xmlns:adec="http://schemas.microsoft.com/office/drawing/2017/decorative" val="1"/>
              </a:ext>
            </a:extLst>
          </p:cNvPr>
          <p:cNvCxnSpPr>
            <a:cxnSpLocks/>
          </p:cNvCxnSpPr>
          <p:nvPr/>
        </p:nvCxnSpPr>
        <p:spPr>
          <a:xfrm>
            <a:off x="2560321" y="1809205"/>
            <a:ext cx="0" cy="3344092"/>
          </a:xfrm>
          <a:prstGeom prst="line">
            <a:avLst/>
          </a:prstGeom>
          <a:ln w="28575">
            <a:solidFill>
              <a:srgbClr val="567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073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98145" y="188768"/>
            <a:ext cx="2474005"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17.2d</a:t>
            </a:r>
          </a:p>
        </p:txBody>
      </p:sp>
      <p:pic>
        <p:nvPicPr>
          <p:cNvPr id="5" name="Picture 4" descr="A glass container is shown that is filled with an orange-brown gas and a small amount of dark orange liquid.">
            <a:extLst>
              <a:ext uri="{FF2B5EF4-FFF2-40B4-BE49-F238E27FC236}">
                <a16:creationId xmlns:a16="http://schemas.microsoft.com/office/drawing/2014/main" id="{8CFC77FB-4542-4036-8EC5-B0A93631A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440" y="966096"/>
            <a:ext cx="3487119"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193238" y="5239800"/>
            <a:ext cx="7805524" cy="1114417"/>
          </a:xfrm>
        </p:spPr>
        <p:txBody>
          <a:bodyPr>
            <a:normAutofit/>
          </a:bodyPr>
          <a:lstStyle/>
          <a:p>
            <a:r>
              <a:rPr lang="en-US" b="1"/>
              <a:t>Figure 17.2d</a:t>
            </a:r>
            <a:r>
              <a:rPr lang="en-US"/>
              <a:t>  An equilibrium is pictured between liquid bromine, Br</a:t>
            </a:r>
            <a:r>
              <a:rPr lang="en-US" baseline="-25000"/>
              <a:t>2</a:t>
            </a:r>
            <a:r>
              <a:rPr lang="en-US"/>
              <a:t>(</a:t>
            </a:r>
            <a:r>
              <a:rPr lang="en-US" i="1"/>
              <a:t>l</a:t>
            </a:r>
            <a:r>
              <a:rPr lang="en-US"/>
              <a:t>), the dark liquid, and bromine </a:t>
            </a:r>
            <a:r>
              <a:rPr lang="en-US" err="1"/>
              <a:t>vapour</a:t>
            </a:r>
            <a:r>
              <a:rPr lang="en-US"/>
              <a:t>, Br</a:t>
            </a:r>
            <a:r>
              <a:rPr lang="en-US" baseline="-25000"/>
              <a:t>2</a:t>
            </a:r>
            <a:r>
              <a:rPr lang="en-US"/>
              <a:t>(</a:t>
            </a:r>
            <a:r>
              <a:rPr lang="en-US" i="1"/>
              <a:t>g</a:t>
            </a:r>
            <a:r>
              <a:rPr lang="en-US"/>
              <a:t>), the orange gas. Because the container is sealed, bromine </a:t>
            </a:r>
            <a:r>
              <a:rPr lang="en-US" err="1"/>
              <a:t>vapour</a:t>
            </a:r>
            <a:r>
              <a:rPr lang="en-US"/>
              <a:t> cannot escape and equilibrium is maintained. (credit: </a:t>
            </a:r>
            <a:r>
              <a:rPr lang="en-US" u="sng">
                <a:hlinkClick r:id="rId4"/>
              </a:rPr>
              <a:t>work</a:t>
            </a:r>
            <a:r>
              <a:rPr lang="en-US"/>
              <a:t> by Anonymous/Images of Elements, </a:t>
            </a:r>
            <a:r>
              <a:rPr lang="en-US" u="sng">
                <a:hlinkClick r:id="rId5"/>
              </a:rPr>
              <a:t>CC BY 3.0</a:t>
            </a:r>
            <a:r>
              <a:rPr lang="en-US"/>
              <a:t> )</a:t>
            </a:r>
          </a:p>
        </p:txBody>
      </p:sp>
    </p:spTree>
    <p:extLst>
      <p:ext uri="{BB962C8B-B14F-4D97-AF65-F5344CB8AC3E}">
        <p14:creationId xmlns:p14="http://schemas.microsoft.com/office/powerpoint/2010/main" val="2706644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473016" y="161432"/>
            <a:ext cx="2411530"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17.3a</a:t>
            </a:r>
          </a:p>
        </p:txBody>
      </p:sp>
      <p:pic>
        <p:nvPicPr>
          <p:cNvPr id="3" name="Picture 2" descr="Three graphs are shown and labeled, “a,” “b,” and “c.” All three graphs have a vertical dotted line running through the middle labeled, “Equilibrium is reached.” The y-axis on graph a is labeled, “Concentration,” and the x-axis is labeled, “Time.” Three curves are plotted on graph a. The first is labeled, “[ S O subscript 2 ];” this line starts high on the y-axis, ends midway down the y-axis, has a steep initial slope and a more gradual slope as it approaches the far right on the x-axis. The second curve on this graph is labeled, “[ O subscript 2 ];” this line mimics the first except that it starts and ends about fifty percent lower on the y-axis. The third curve is the inverse of the first in shape and is labeled, “[ S O subscript 3 ].” The y-axis on graph b is labeled, “Concentration,” and the x-axis is labeled, “Time.” Three curves are plotted on graph b. The first is labeled, “[ S O subscript 2 ];” this line starts low on the y-axis, ends midway up the y-axis, has a steep initial slope and a more gradual slope as it approaches the far right on the x-axis. The second curve on this graph is labeled, “[ O subscript 2 ];” this line mimics the first except that it ends about fifty percent lower on the y-axis. The third curve is the inverse of the first in shape and is labeled, “[ S O subscript 3 ].” The y-axis on graph c is labeled, “Reaction Quotient,” and the x-axis is labeled, “Time.” A single curve is plotted on graph c. This curve begins at the bottom of the y-axis and rises steeply up near the top of the y-axis, then levels off into a horizontal line. The top point of this line is labeled, “k.”">
            <a:extLst>
              <a:ext uri="{FF2B5EF4-FFF2-40B4-BE49-F238E27FC236}">
                <a16:creationId xmlns:a16="http://schemas.microsoft.com/office/drawing/2014/main" id="{4960E567-9EAA-4822-BA66-7F6AC7398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205" y="958544"/>
            <a:ext cx="4957590"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554892" y="5150444"/>
            <a:ext cx="9082216" cy="1288473"/>
          </a:xfrm>
        </p:spPr>
        <p:txBody>
          <a:bodyPr vert="horz" lIns="91440" tIns="45720" rIns="91440" bIns="45720" rtlCol="0" anchor="t">
            <a:normAutofit/>
          </a:bodyPr>
          <a:lstStyle/>
          <a:p>
            <a:r>
              <a:rPr lang="en-US" b="1">
                <a:latin typeface="Arial"/>
                <a:cs typeface="Arial"/>
              </a:rPr>
              <a:t>Figure 17.3a</a:t>
            </a:r>
            <a:r>
              <a:rPr lang="en-US">
                <a:latin typeface="Arial"/>
                <a:cs typeface="Arial"/>
              </a:rPr>
              <a:t>  (a) The change in the concentrations of reactants and products is depicted as the 2SO</a:t>
            </a:r>
            <a:r>
              <a:rPr lang="en-US" baseline="-25000">
                <a:latin typeface="Arial"/>
                <a:cs typeface="Arial"/>
              </a:rPr>
              <a:t>2</a:t>
            </a:r>
            <a:r>
              <a:rPr lang="en-US">
                <a:latin typeface="Arial"/>
                <a:cs typeface="Arial"/>
              </a:rPr>
              <a:t>(g) + O</a:t>
            </a:r>
            <a:r>
              <a:rPr lang="en-US" baseline="-25000">
                <a:latin typeface="Arial"/>
                <a:cs typeface="Arial"/>
              </a:rPr>
              <a:t>2</a:t>
            </a:r>
            <a:r>
              <a:rPr lang="en-US">
                <a:latin typeface="Arial"/>
                <a:cs typeface="Arial"/>
              </a:rPr>
              <a:t>(g) ⇌ 2SO</a:t>
            </a:r>
            <a:r>
              <a:rPr lang="en-US" baseline="-25000">
                <a:latin typeface="Arial"/>
                <a:cs typeface="Arial"/>
              </a:rPr>
              <a:t>3</a:t>
            </a:r>
            <a:r>
              <a:rPr lang="en-US">
                <a:latin typeface="Arial"/>
                <a:cs typeface="Arial"/>
              </a:rPr>
              <a:t>(g) reaction approaches equilibrium. (b) The change in concentrations of reactants and products is depicted as the reaction 2SO</a:t>
            </a:r>
            <a:r>
              <a:rPr lang="en-US" baseline="-25000">
                <a:latin typeface="Arial"/>
                <a:cs typeface="Arial"/>
              </a:rPr>
              <a:t>3</a:t>
            </a:r>
            <a:r>
              <a:rPr lang="en-US">
                <a:latin typeface="Arial"/>
                <a:cs typeface="Arial"/>
              </a:rPr>
              <a:t>(g) ⇌ 2SO</a:t>
            </a:r>
            <a:r>
              <a:rPr lang="en-US" baseline="-25000">
                <a:latin typeface="Arial"/>
                <a:cs typeface="Arial"/>
              </a:rPr>
              <a:t>2</a:t>
            </a:r>
            <a:r>
              <a:rPr lang="en-US">
                <a:latin typeface="Arial"/>
                <a:cs typeface="Arial"/>
              </a:rPr>
              <a:t>(g) + O</a:t>
            </a:r>
            <a:r>
              <a:rPr lang="en-US" baseline="-25000">
                <a:latin typeface="Arial"/>
                <a:cs typeface="Arial"/>
              </a:rPr>
              <a:t>2</a:t>
            </a:r>
            <a:r>
              <a:rPr lang="en-US">
                <a:latin typeface="Arial"/>
                <a:cs typeface="Arial"/>
              </a:rPr>
              <a:t>(g) approaches equilibrium. (c) The graph shows the change in the value of the reaction quotient as the reaction approaches equilibrium. </a:t>
            </a:r>
            <a:r>
              <a:rPr lang="en-US">
                <a:effectLst/>
                <a:latin typeface="Arial"/>
                <a:ea typeface="Calibri" panose="020F0502020204030204" pitchFamily="34" charset="0"/>
                <a:cs typeface="Arial"/>
              </a:rPr>
              <a:t>(credit: </a:t>
            </a:r>
            <a:r>
              <a:rPr lang="en-US" i="1" u="sng">
                <a:solidFill>
                  <a:srgbClr val="0563C1"/>
                </a:solidFill>
                <a:effectLst/>
                <a:latin typeface="Arial"/>
                <a:ea typeface="Calibri" panose="020F0502020204030204" pitchFamily="34" charset="0"/>
                <a:cs typeface="Arial"/>
                <a:hlinkClick r:id="rId4"/>
              </a:rPr>
              <a:t>Chemistry (OpenStax)</a:t>
            </a:r>
            <a:r>
              <a:rPr lang="en-US">
                <a:effectLst/>
                <a:latin typeface="Arial"/>
                <a:ea typeface="Calibri" panose="020F0502020204030204" pitchFamily="34" charset="0"/>
                <a:cs typeface="Arial"/>
              </a:rPr>
              <a:t>, </a:t>
            </a:r>
            <a:r>
              <a:rPr lang="en-US" u="sng">
                <a:solidFill>
                  <a:srgbClr val="0563C1"/>
                </a:solidFill>
                <a:effectLst/>
                <a:latin typeface="Arial"/>
                <a:ea typeface="Calibri" panose="020F0502020204030204" pitchFamily="34" charset="0"/>
                <a:cs typeface="Arial"/>
                <a:hlinkClick r:id="rId5"/>
              </a:rPr>
              <a:t>CC BY 4.0</a:t>
            </a:r>
            <a:r>
              <a:rPr lang="en-US">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1464076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447264" y="0"/>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17.3b</a:t>
            </a:r>
          </a:p>
        </p:txBody>
      </p:sp>
      <p:pic>
        <p:nvPicPr>
          <p:cNvPr id="2050" name="Picture 2" descr="Two sets of bar graphs are shown. The left is labeled, “Before reaction,” and the right is labeled, “At equilibrium.” Both graphs have y-axes labeled, “Concentration ( M ),” and three bars on the x-axes labeled, “Mixture 1,” “Mixture 2,” and “Mixture 3.” The y-axis has a scale beginning at 0.00 and ending at 0.10, with measurement increments of 0.02. The bars on the graphs are color coded and a key is provided with a legend. Red is labeled, “C O;” blue is labeled, “H subscript 2 O;” green is labeled, “C O subscript 2,” and yellow is labeled, “H subscript 2.” The graph on the left shows the red bar for mixture one just above 0.02 and the blue bar near 0.05. For mixture two, the green bar is near 0.05, and the yellow bar is near 0.09. For mixture 3, the red bar is near 0.01, the blue bar is slightly above that with green and yellow topping it off at 0.02. On the right graph, the bar for mixture one shows the red bar slightly above 0.01, the blue bar stacked on it rising slightly above 0.02, the green rising near 0.04, and the yellow bar reaching near 0.05. A label above this bar reads, “Q equals 0.640.” The bar for mixture two shows the red bar slightly above 0.02, the blue bar stacked on it rising near 0.05, the green rising near 0.07, and the yellow bar reaching near 0.10. A label above this bar reads “Q equals 0.640.” The bar for mixture three shows the red bar near 0.01, the blue bar stacked on it rising slightly above 0.01, the green rising near 0.02, and the yellow bar reaching 0.02. A label above this bar reads “Q equals 0.640”.">
            <a:extLst>
              <a:ext uri="{FF2B5EF4-FFF2-40B4-BE49-F238E27FC236}">
                <a16:creationId xmlns:a16="http://schemas.microsoft.com/office/drawing/2014/main" id="{6BE191F0-313F-48A1-8778-3159A16A3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479" y="869160"/>
            <a:ext cx="999104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77020" y="5209309"/>
            <a:ext cx="9237959" cy="1288473"/>
          </a:xfrm>
        </p:spPr>
        <p:txBody>
          <a:bodyPr vert="horz" lIns="91440" tIns="45720" rIns="91440" bIns="45720" rtlCol="0" anchor="t">
            <a:normAutofit/>
          </a:bodyPr>
          <a:lstStyle/>
          <a:p>
            <a:r>
              <a:rPr lang="en-US" b="1">
                <a:latin typeface="Arial"/>
                <a:cs typeface="Arial"/>
              </a:rPr>
              <a:t>Figure 17.3b</a:t>
            </a:r>
            <a:r>
              <a:rPr lang="en-US">
                <a:latin typeface="Arial"/>
                <a:cs typeface="Arial"/>
              </a:rPr>
              <a:t>  Concentrations of three mixtures are shown before and after reaching equilibrium at 800 °C for the so-called water gas shift reaction: CO(g) + H</a:t>
            </a:r>
            <a:r>
              <a:rPr lang="en-US" baseline="-25000">
                <a:latin typeface="Arial"/>
                <a:cs typeface="Arial"/>
              </a:rPr>
              <a:t>2</a:t>
            </a:r>
            <a:r>
              <a:rPr lang="en-US">
                <a:latin typeface="Arial"/>
                <a:cs typeface="Arial"/>
              </a:rPr>
              <a:t>O(g) ⇌ CO</a:t>
            </a:r>
            <a:r>
              <a:rPr lang="en-US" baseline="-25000">
                <a:latin typeface="Arial"/>
                <a:cs typeface="Arial"/>
              </a:rPr>
              <a:t>2</a:t>
            </a:r>
            <a:r>
              <a:rPr lang="en-US">
                <a:latin typeface="Arial"/>
                <a:cs typeface="Arial"/>
              </a:rPr>
              <a:t>(g) + H</a:t>
            </a:r>
            <a:r>
              <a:rPr lang="en-US" baseline="-25000">
                <a:latin typeface="Arial"/>
                <a:cs typeface="Arial"/>
              </a:rPr>
              <a:t>2</a:t>
            </a:r>
            <a:r>
              <a:rPr lang="en-US">
                <a:latin typeface="Arial"/>
                <a:cs typeface="Arial"/>
              </a:rPr>
              <a:t>(g). </a:t>
            </a:r>
            <a:r>
              <a:rPr lang="en-US">
                <a:effectLst/>
                <a:latin typeface="Arial"/>
                <a:ea typeface="Calibri" panose="020F0502020204030204" pitchFamily="34" charset="0"/>
                <a:cs typeface="Arial"/>
              </a:rPr>
              <a:t>(credit: </a:t>
            </a:r>
            <a:r>
              <a:rPr lang="en-US" i="1" u="sng">
                <a:solidFill>
                  <a:srgbClr val="0563C1"/>
                </a:solidFill>
                <a:effectLst/>
                <a:latin typeface="Arial"/>
                <a:ea typeface="Calibri" panose="020F0502020204030204" pitchFamily="34" charset="0"/>
                <a:cs typeface="Arial"/>
                <a:hlinkClick r:id="rId4"/>
              </a:rPr>
              <a:t>Chemistry (OpenStax)</a:t>
            </a:r>
            <a:r>
              <a:rPr lang="en-US">
                <a:effectLst/>
                <a:latin typeface="Arial"/>
                <a:ea typeface="Calibri" panose="020F0502020204030204" pitchFamily="34" charset="0"/>
                <a:cs typeface="Arial"/>
              </a:rPr>
              <a:t>, </a:t>
            </a:r>
            <a:r>
              <a:rPr lang="en-US" u="sng">
                <a:solidFill>
                  <a:srgbClr val="0563C1"/>
                </a:solidFill>
                <a:effectLst/>
                <a:latin typeface="Arial"/>
                <a:ea typeface="Calibri" panose="020F0502020204030204" pitchFamily="34" charset="0"/>
                <a:cs typeface="Arial"/>
                <a:hlinkClick r:id="rId5"/>
              </a:rPr>
              <a:t>CC BY 4.0</a:t>
            </a:r>
            <a:r>
              <a:rPr lang="en-US">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1683704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77257" y="42172"/>
            <a:ext cx="2637128"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17.4a</a:t>
            </a:r>
          </a:p>
        </p:txBody>
      </p:sp>
      <p:pic>
        <p:nvPicPr>
          <p:cNvPr id="3" name="Picture 2" descr="Three capped test tubes held vertically in clamps are shown in pictures labeled, “a,” “b,” and “c.” The test tube in picture a is half filled with a clear, orange liquid. The test tube in picture b is half filled with a dark, burgundy liquid. The test tube in picture c is half filled with a slightly cloudy, orange liquid.">
            <a:extLst>
              <a:ext uri="{FF2B5EF4-FFF2-40B4-BE49-F238E27FC236}">
                <a16:creationId xmlns:a16="http://schemas.microsoft.com/office/drawing/2014/main" id="{0E588353-A16B-4D05-9DFE-EDCBE5B40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5204" y="724983"/>
            <a:ext cx="8721587"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41420" y="4895001"/>
            <a:ext cx="9498109" cy="1551710"/>
          </a:xfrm>
        </p:spPr>
        <p:txBody>
          <a:bodyPr vert="horz" lIns="91440" tIns="45720" rIns="91440" bIns="45720" rtlCol="0" anchor="t">
            <a:normAutofit/>
          </a:bodyPr>
          <a:lstStyle/>
          <a:p>
            <a:r>
              <a:rPr lang="en-US" b="1">
                <a:latin typeface="Arial"/>
                <a:cs typeface="Arial"/>
              </a:rPr>
              <a:t>Figure 17.4a</a:t>
            </a:r>
            <a:r>
              <a:rPr lang="en-US">
                <a:latin typeface="Arial"/>
                <a:cs typeface="Arial"/>
              </a:rPr>
              <a:t>  </a:t>
            </a:r>
            <a:r>
              <a:rPr lang="en-US" i="1">
                <a:latin typeface="Arial"/>
                <a:cs typeface="Arial"/>
              </a:rPr>
              <a:t> </a:t>
            </a:r>
            <a:r>
              <a:rPr lang="en-US">
                <a:latin typeface="Arial"/>
                <a:cs typeface="Arial"/>
              </a:rPr>
              <a:t>(a) The test tube contains 0.1 M Fe</a:t>
            </a:r>
            <a:r>
              <a:rPr lang="en-US" baseline="30000">
                <a:latin typeface="Arial"/>
                <a:cs typeface="Arial"/>
              </a:rPr>
              <a:t>3+</a:t>
            </a:r>
            <a:r>
              <a:rPr lang="en-US">
                <a:latin typeface="Arial"/>
                <a:cs typeface="Arial"/>
              </a:rPr>
              <a:t>. (b) Thiocyanate ion has been added to solution in (a), forming the red Fe(SCN)</a:t>
            </a:r>
            <a:r>
              <a:rPr lang="en-US" baseline="30000">
                <a:latin typeface="Arial"/>
                <a:cs typeface="Arial"/>
              </a:rPr>
              <a:t>2+</a:t>
            </a:r>
            <a:r>
              <a:rPr lang="en-US">
                <a:latin typeface="Arial"/>
                <a:cs typeface="Arial"/>
              </a:rPr>
              <a:t> ion. Fe</a:t>
            </a:r>
            <a:r>
              <a:rPr lang="en-US" baseline="30000">
                <a:latin typeface="Arial"/>
                <a:cs typeface="Arial"/>
              </a:rPr>
              <a:t>3+</a:t>
            </a:r>
            <a:r>
              <a:rPr lang="en-US">
                <a:latin typeface="Arial"/>
                <a:cs typeface="Arial"/>
              </a:rPr>
              <a:t>(aq) + SCN</a:t>
            </a:r>
            <a:r>
              <a:rPr lang="en-US" baseline="30000">
                <a:latin typeface="Arial"/>
                <a:cs typeface="Arial"/>
              </a:rPr>
              <a:t>−</a:t>
            </a:r>
            <a:r>
              <a:rPr lang="en-US">
                <a:latin typeface="Arial"/>
                <a:cs typeface="Arial"/>
              </a:rPr>
              <a:t>(aq) ⇌ Fe(SCN)</a:t>
            </a:r>
            <a:r>
              <a:rPr lang="en-US" baseline="30000">
                <a:latin typeface="Arial"/>
                <a:cs typeface="Arial"/>
              </a:rPr>
              <a:t>2+</a:t>
            </a:r>
            <a:r>
              <a:rPr lang="en-US">
                <a:latin typeface="Arial"/>
                <a:cs typeface="Arial"/>
              </a:rPr>
              <a:t>(aq). (c) Silver nitrate has been added to the solution in (b), precipitating some of the SCN</a:t>
            </a:r>
            <a:r>
              <a:rPr lang="en-US" baseline="30000">
                <a:latin typeface="Arial"/>
                <a:cs typeface="Arial"/>
              </a:rPr>
              <a:t>−</a:t>
            </a:r>
            <a:r>
              <a:rPr lang="en-US">
                <a:latin typeface="Arial"/>
                <a:cs typeface="Arial"/>
              </a:rPr>
              <a:t> as the white solid </a:t>
            </a:r>
            <a:r>
              <a:rPr lang="en-US" err="1">
                <a:latin typeface="Arial"/>
                <a:cs typeface="Arial"/>
              </a:rPr>
              <a:t>AgSCN</a:t>
            </a:r>
            <a:r>
              <a:rPr lang="en-US">
                <a:latin typeface="Arial"/>
                <a:cs typeface="Arial"/>
              </a:rPr>
              <a:t>. Ag</a:t>
            </a:r>
            <a:r>
              <a:rPr lang="en-US" baseline="30000">
                <a:latin typeface="Arial"/>
                <a:cs typeface="Arial"/>
              </a:rPr>
              <a:t>+</a:t>
            </a:r>
            <a:r>
              <a:rPr lang="en-US">
                <a:latin typeface="Arial"/>
                <a:cs typeface="Arial"/>
              </a:rPr>
              <a:t>(aq) + SCN</a:t>
            </a:r>
            <a:r>
              <a:rPr lang="en-US" baseline="30000">
                <a:latin typeface="Arial"/>
                <a:cs typeface="Arial"/>
              </a:rPr>
              <a:t>−</a:t>
            </a:r>
            <a:r>
              <a:rPr lang="en-US">
                <a:latin typeface="Arial"/>
                <a:cs typeface="Arial"/>
              </a:rPr>
              <a:t>(aq) ⇌ </a:t>
            </a:r>
            <a:r>
              <a:rPr lang="en-US" err="1">
                <a:latin typeface="Arial"/>
                <a:cs typeface="Arial"/>
              </a:rPr>
              <a:t>AgSCN</a:t>
            </a:r>
            <a:r>
              <a:rPr lang="en-US">
                <a:latin typeface="Arial"/>
                <a:cs typeface="Arial"/>
              </a:rPr>
              <a:t>(s). The decrease in the SCN</a:t>
            </a:r>
            <a:r>
              <a:rPr lang="en-US" baseline="30000">
                <a:latin typeface="Arial"/>
                <a:cs typeface="Arial"/>
              </a:rPr>
              <a:t>−</a:t>
            </a:r>
            <a:r>
              <a:rPr lang="en-US">
                <a:latin typeface="Arial"/>
                <a:cs typeface="Arial"/>
              </a:rPr>
              <a:t> concentration shifts the first equilibrium in the solution to the left, decreasing the concentration (and lightening </a:t>
            </a:r>
            <a:r>
              <a:rPr lang="en-US" err="1">
                <a:latin typeface="Arial"/>
                <a:cs typeface="Arial"/>
              </a:rPr>
              <a:t>colour</a:t>
            </a:r>
            <a:r>
              <a:rPr lang="en-US">
                <a:latin typeface="Arial"/>
                <a:cs typeface="Arial"/>
              </a:rPr>
              <a:t>) of the Fe(SCN)</a:t>
            </a:r>
            <a:r>
              <a:rPr lang="en-US" baseline="30000">
                <a:latin typeface="Arial"/>
                <a:cs typeface="Arial"/>
              </a:rPr>
              <a:t>2+</a:t>
            </a:r>
            <a:r>
              <a:rPr lang="en-US">
                <a:latin typeface="Arial"/>
                <a:cs typeface="Arial"/>
              </a:rPr>
              <a:t>. (credit: modification of work by Mark Ott in </a:t>
            </a:r>
            <a:r>
              <a:rPr lang="en-US" i="1" u="sng">
                <a:solidFill>
                  <a:srgbClr val="0563C1"/>
                </a:solidFill>
                <a:effectLst/>
                <a:latin typeface="Arial"/>
                <a:ea typeface="Calibri" panose="020F0502020204030204" pitchFamily="34" charset="0"/>
                <a:cs typeface="Arial"/>
                <a:hlinkClick r:id="rId4"/>
              </a:rPr>
              <a:t>Chemistry (OpenStax)</a:t>
            </a:r>
            <a:r>
              <a:rPr lang="en-US">
                <a:effectLst/>
                <a:latin typeface="Arial"/>
                <a:ea typeface="Calibri" panose="020F0502020204030204" pitchFamily="34" charset="0"/>
                <a:cs typeface="Arial"/>
              </a:rPr>
              <a:t>, </a:t>
            </a:r>
            <a:r>
              <a:rPr lang="en-US" u="sng">
                <a:solidFill>
                  <a:srgbClr val="0563C1"/>
                </a:solidFill>
                <a:effectLst/>
                <a:latin typeface="Arial"/>
                <a:ea typeface="Calibri" panose="020F0502020204030204" pitchFamily="34" charset="0"/>
                <a:cs typeface="Arial"/>
                <a:hlinkClick r:id="rId5"/>
              </a:rPr>
              <a:t>CC BY 4.0</a:t>
            </a:r>
            <a:r>
              <a:rPr lang="en-US">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2966445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64447" y="208264"/>
            <a:ext cx="2575344"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17.4b</a:t>
            </a:r>
          </a:p>
        </p:txBody>
      </p:sp>
      <p:pic>
        <p:nvPicPr>
          <p:cNvPr id="5" name="Picture 4" descr="A graph is shown with the label, “Reaction coordinate,” on the x-axis. The x-axis is depicted as an arrow. The y-axis is also an arrow and is labeled, “Energy.” There is a horizontal line that runs the width of the graph and appears just above the x-axis. A segment of this line is blue and is labeled, “Reactants.” From the right end of this line segment, a solid black, concave down curve is shown which reaches the level just below the end of the y-axis. The curve ends at another short, blue line labeled, “Products.” The “Products” line appears at a higher level than the “Reactants” line. An arrow extends from the horizontal line to the apex of the curve. The arrow is labeled, “Uncatalyzed reaction activation energy.” A second, black concave down curve is shown. This curve also meets the reactants and products blue line segments, but only extends to about two-thirds the height of the initial curve. From the horizontal line is another arrow pointing to the apex of the second curve. This arrow is labeled, “Catalyzed reaction activation energy.”">
            <a:extLst>
              <a:ext uri="{FF2B5EF4-FFF2-40B4-BE49-F238E27FC236}">
                <a16:creationId xmlns:a16="http://schemas.microsoft.com/office/drawing/2014/main" id="{AA036B9B-B4AE-436D-9EE7-4E6E697D1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885" y="1076948"/>
            <a:ext cx="6552229"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141819" y="5306290"/>
            <a:ext cx="8562109" cy="1551710"/>
          </a:xfrm>
        </p:spPr>
        <p:txBody>
          <a:bodyPr vert="horz" lIns="91440" tIns="45720" rIns="91440" bIns="45720" rtlCol="0" anchor="t">
            <a:normAutofit/>
          </a:bodyPr>
          <a:lstStyle/>
          <a:p>
            <a:r>
              <a:rPr lang="en-US" b="1" dirty="0">
                <a:latin typeface="Arial"/>
                <a:cs typeface="Arial"/>
              </a:rPr>
              <a:t>Figure 17.4b</a:t>
            </a:r>
            <a:r>
              <a:rPr lang="en-US" dirty="0">
                <a:latin typeface="Arial"/>
                <a:cs typeface="Arial"/>
              </a:rPr>
              <a:t>  </a:t>
            </a:r>
            <a:r>
              <a:rPr lang="en-US" i="1" dirty="0">
                <a:latin typeface="Arial"/>
                <a:cs typeface="Arial"/>
              </a:rPr>
              <a:t> </a:t>
            </a:r>
            <a:r>
              <a:rPr lang="en-US" dirty="0">
                <a:latin typeface="Arial"/>
                <a:cs typeface="Arial"/>
              </a:rPr>
              <a:t>The presence of a catalyst increases the rate of a reaction by lowering its activation energy. </a:t>
            </a:r>
            <a:r>
              <a:rPr lang="en-US" dirty="0">
                <a:effectLst/>
                <a:latin typeface="Arial"/>
                <a:ea typeface="Calibri" panose="020F0502020204030204" pitchFamily="34" charset="0"/>
                <a:cs typeface="Arial"/>
              </a:rPr>
              <a:t>(</a:t>
            </a:r>
            <a:r>
              <a:rPr lang="en-US" dirty="0">
                <a:latin typeface="Arial"/>
                <a:ea typeface="Calibri" panose="020F0502020204030204" pitchFamily="34" charset="0"/>
                <a:cs typeface="Arial"/>
              </a:rPr>
              <a:t>credit: </a:t>
            </a:r>
            <a:r>
              <a:rPr lang="en-US" i="1" dirty="0">
                <a:latin typeface="Arial"/>
                <a:ea typeface="Calibri" panose="020F0502020204030204" pitchFamily="34" charset="0"/>
                <a:cs typeface="Arial"/>
                <a:hlinkClick r:id="rId4">
                  <a:extLst>
                    <a:ext uri="{A12FA001-AC4F-418D-AE19-62706E023703}">
                      <ahyp:hlinkClr xmlns:ahyp="http://schemas.microsoft.com/office/drawing/2018/hyperlinkcolor" val="tx"/>
                    </a:ext>
                  </a:extLst>
                </a:hlinkClick>
              </a:rPr>
              <a:t>General </a:t>
            </a:r>
            <a:r>
              <a:rPr lang="en-US" i="1" dirty="0">
                <a:effectLst/>
                <a:latin typeface="Arial"/>
                <a:ea typeface="Calibri" panose="020F0502020204030204" pitchFamily="34" charset="0"/>
                <a:cs typeface="Arial"/>
                <a:hlinkClick r:id="rId4">
                  <a:extLst>
                    <a:ext uri="{A12FA001-AC4F-418D-AE19-62706E023703}">
                      <ahyp:hlinkClr xmlns:ahyp="http://schemas.microsoft.com/office/drawing/2018/hyperlinkcolor" val="tx"/>
                    </a:ext>
                  </a:extLst>
                </a:hlinkClick>
              </a:rPr>
              <a:t>Chemistry </a:t>
            </a:r>
            <a:r>
              <a:rPr lang="en-US" i="1" dirty="0">
                <a:latin typeface="Arial"/>
                <a:ea typeface="Calibri" panose="020F0502020204030204" pitchFamily="34" charset="0"/>
                <a:cs typeface="Arial"/>
                <a:hlinkClick r:id="rId4">
                  <a:extLst>
                    <a:ext uri="{A12FA001-AC4F-418D-AE19-62706E023703}">
                      <ahyp:hlinkClr xmlns:ahyp="http://schemas.microsoft.com/office/drawing/2018/hyperlinkcolor" val="tx"/>
                    </a:ext>
                  </a:extLst>
                </a:hlinkClick>
              </a:rPr>
              <a:t>1 &amp; 2</a:t>
            </a:r>
            <a:r>
              <a:rPr lang="en-US" dirty="0">
                <a:latin typeface="Arial"/>
                <a:ea typeface="Calibri" panose="020F0502020204030204" pitchFamily="34" charset="0"/>
                <a:cs typeface="Arial"/>
              </a:rPr>
              <a:t>, </a:t>
            </a:r>
            <a:r>
              <a:rPr lang="en-US" dirty="0">
                <a:effectLst/>
                <a:latin typeface="Arial"/>
                <a:ea typeface="Calibri" panose="020F0502020204030204" pitchFamily="34" charset="0"/>
                <a:cs typeface="Arial"/>
                <a:hlinkClick r:id="rId5">
                  <a:extLst>
                    <a:ext uri="{A12FA001-AC4F-418D-AE19-62706E023703}">
                      <ahyp:hlinkClr xmlns:ahyp="http://schemas.microsoft.com/office/drawing/2018/hyperlinkcolor" val="tx"/>
                    </a:ext>
                  </a:extLst>
                </a:hlinkClick>
              </a:rPr>
              <a:t>CC BY 4.0</a:t>
            </a:r>
            <a:r>
              <a:rPr lang="en-US" dirty="0">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1377862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73283" y="180975"/>
            <a:ext cx="2441004"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17.4c</a:t>
            </a:r>
          </a:p>
        </p:txBody>
      </p:sp>
      <p:pic>
        <p:nvPicPr>
          <p:cNvPr id="3" name="Picture 2" descr="A photo a Fritz Haber is shown.">
            <a:extLst>
              <a:ext uri="{FF2B5EF4-FFF2-40B4-BE49-F238E27FC236}">
                <a16:creationId xmlns:a16="http://schemas.microsoft.com/office/drawing/2014/main" id="{3BBB716B-4007-43C9-A220-4330BB904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688" y="1076948"/>
            <a:ext cx="2919845"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894684" y="5306290"/>
            <a:ext cx="8562109" cy="1551710"/>
          </a:xfrm>
        </p:spPr>
        <p:txBody>
          <a:bodyPr>
            <a:normAutofit/>
          </a:bodyPr>
          <a:lstStyle/>
          <a:p>
            <a:r>
              <a:rPr lang="en-US" b="1"/>
              <a:t>Figure 17.4c</a:t>
            </a:r>
            <a:r>
              <a:rPr lang="en-US"/>
              <a:t>  The work of Nobel Prize recipient Fritz Haber revolutionized agricultural practices in the early 20th century. His work also affected wartime strategies, adding chemical weapons to the artillery. (credit: </a:t>
            </a:r>
            <a:r>
              <a:rPr lang="en-US" u="sng">
                <a:hlinkClick r:id="rId4"/>
              </a:rPr>
              <a:t>work</a:t>
            </a:r>
            <a:r>
              <a:rPr lang="en-US"/>
              <a:t> by </a:t>
            </a:r>
            <a:r>
              <a:rPr lang="en-US" u="sng">
                <a:hlinkClick r:id="rId5"/>
              </a:rPr>
              <a:t>The Nobel Foundation</a:t>
            </a:r>
            <a:r>
              <a:rPr lang="en-US"/>
              <a:t>, </a:t>
            </a:r>
            <a:r>
              <a:rPr lang="en-US" u="sng">
                <a:hlinkClick r:id="rId6"/>
              </a:rPr>
              <a:t>PD</a:t>
            </a:r>
            <a:r>
              <a:rPr lang="en-US"/>
              <a:t>)</a:t>
            </a:r>
          </a:p>
        </p:txBody>
      </p:sp>
    </p:spTree>
    <p:extLst>
      <p:ext uri="{BB962C8B-B14F-4D97-AF65-F5344CB8AC3E}">
        <p14:creationId xmlns:p14="http://schemas.microsoft.com/office/powerpoint/2010/main" val="4210945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05674" y="189214"/>
            <a:ext cx="2402864"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17.4d</a:t>
            </a:r>
          </a:p>
        </p:txBody>
      </p:sp>
      <p:pic>
        <p:nvPicPr>
          <p:cNvPr id="5" name="Picture 4" descr="A diagram is shown that is composed of three main sections. The first section shows an intake pipe labeled with blue arrows and the terms, “N subscript 2, H subscript 2, feed gases,” and “Compressor.” This pipe leads to a large chamber with a turbine in the top section and a coil in the bottom section. From top to bottom, the sections of this chamber are labeled, “Heat exchanger,” “Catalyst chamber 400 to 500 degrees C,” “Catalyst,” “Heater,” and “Preheated feed gases.” One pipe leads from the top of this chamber with red arrows and is labeled, “N H subscript 3 and unreacted N subscript 2, H subscript 2,” while another pipe leads to the bottom of the chamber and reads, “Compressor,” and has orange arrows going through it. These two pipes are connected to a square container that is labeled, “Heat exchanger,” and has red arrows going into it from the upper pipe, orange arrows going away from it to the lower pipe and into a third system. The pipes leading into and out of the heat exchanger are labeled, “Recycled N subscript 2, H subscript 2.” The third system shows a container with an interior zig-zag-shaped pipe that sits on a base that contains a curled pipe on a storage tank. From the top of the image to the bottom are the terms, “N H subscript 3 and unreacted N subscript 2, H subscript 2,” “Condenser,” “Cold water in,” “Refrigeration,” “N H subscript 3 ( l ),” and “Storage” Blue arrows lead away from the base of this system and into the second system while other blue arrows lead into the system from the right side of the diagram and back out of the same chamber.">
            <a:extLst>
              <a:ext uri="{FF2B5EF4-FFF2-40B4-BE49-F238E27FC236}">
                <a16:creationId xmlns:a16="http://schemas.microsoft.com/office/drawing/2014/main" id="{76A6AFDB-ECCF-4472-B535-92BC833A9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1691" y="1076948"/>
            <a:ext cx="6345480" cy="4114800"/>
          </a:xfrm>
          <a:prstGeom prst="rect">
            <a:avLst/>
          </a:prstGeom>
        </p:spPr>
      </p:pic>
      <p:sp>
        <p:nvSpPr>
          <p:cNvPr id="14" name="Text Placeholder 13" descr="A diagram is shown that is composed of three main sections. The first section shows an intake pipe labeled with blue arrows and the terms, “N subscript 2, H subscript 2, feed gases,” and “Compressor.” This pipe leads to a large chamber with a turbine in the top section and a coil in the bottom section. From top to bottom, the sections of this chamber are labeled, “Heat exchanger,” “Catalyst chamber 400 to 500 degrees C,” “Catalyst,” “Heater,” and “Preheated feed gases.” One pipe leads from the top of this chamber with red arrows and is labeled, “N H subscript 3 and unreacted N subscript 2, H subscript 2,” while another pipe leads to the bottom of the chamber and reads, “Compressor,” and has orange arrows going through it. These two pipes are connected to a square container that is labeled, “Heat exchanger,” and has red arrows going into it from the upper pipe, orange arrows going away from it to the lower pipe and into a third system. The pipes leading into and out of the heat exchanger are labeled, “Recycled N subscript 2, H subscript 2.” The third system shows a container with an interior zig-zag-shaped pipe that sits on a base that contains a curled pipe on a storage tank. From the top of the image to the bottom are the terms, “N H subscript 3 and unreacted N subscript 2, H subscript 2,” “Condenser,” “Cold water in,” “Refrigeration,” “N H subscript 3 ( l ),” and “Storage” Blue arrows lead away from the base of this system and into the second system while other blue arrows lead into the system from the right side of the diagram and back out of the same chamber.">
            <a:extLst>
              <a:ext uri="{FF2B5EF4-FFF2-40B4-BE49-F238E27FC236}">
                <a16:creationId xmlns:a16="http://schemas.microsoft.com/office/drawing/2014/main" id="{99BC38D5-BEB5-4873-AD32-2E8E14B9A313}"/>
              </a:ext>
            </a:extLst>
          </p:cNvPr>
          <p:cNvSpPr>
            <a:spLocks noGrp="1"/>
          </p:cNvSpPr>
          <p:nvPr>
            <p:ph type="body" sz="half" idx="2"/>
          </p:nvPr>
        </p:nvSpPr>
        <p:spPr>
          <a:xfrm>
            <a:off x="1894684" y="5306290"/>
            <a:ext cx="8562109" cy="1551710"/>
          </a:xfrm>
        </p:spPr>
        <p:txBody>
          <a:bodyPr vert="horz" lIns="91440" tIns="45720" rIns="91440" bIns="45720" rtlCol="0" anchor="t">
            <a:normAutofit/>
          </a:bodyPr>
          <a:lstStyle/>
          <a:p>
            <a:r>
              <a:rPr lang="en-US" b="1">
                <a:latin typeface="Arial"/>
                <a:cs typeface="Arial"/>
              </a:rPr>
              <a:t>Figure 17.4d</a:t>
            </a:r>
            <a:r>
              <a:rPr lang="en-US">
                <a:latin typeface="Arial"/>
                <a:cs typeface="Arial"/>
              </a:rPr>
              <a:t> Commercial production of ammonia requires heavy equipment to handle the high temperatures and pressures required. This schematic outlines the design of an ammonia plant. </a:t>
            </a:r>
            <a:r>
              <a:rPr lang="en-US">
                <a:effectLst/>
                <a:latin typeface="Arial"/>
                <a:ea typeface="Calibri" panose="020F0502020204030204" pitchFamily="34" charset="0"/>
                <a:cs typeface="Arial"/>
              </a:rPr>
              <a:t>(credit: </a:t>
            </a:r>
            <a:r>
              <a:rPr lang="en-US" i="1" u="sng">
                <a:solidFill>
                  <a:srgbClr val="0563C1"/>
                </a:solidFill>
                <a:effectLst/>
                <a:latin typeface="Arial"/>
                <a:ea typeface="Calibri" panose="020F0502020204030204" pitchFamily="34" charset="0"/>
                <a:cs typeface="Arial"/>
                <a:hlinkClick r:id="rId4"/>
              </a:rPr>
              <a:t>Chemistry (OpenStax)</a:t>
            </a:r>
            <a:r>
              <a:rPr lang="en-US">
                <a:effectLst/>
                <a:latin typeface="Arial"/>
                <a:ea typeface="Calibri" panose="020F0502020204030204" pitchFamily="34" charset="0"/>
                <a:cs typeface="Arial"/>
              </a:rPr>
              <a:t>, </a:t>
            </a:r>
            <a:r>
              <a:rPr lang="en-US" u="sng">
                <a:solidFill>
                  <a:srgbClr val="0563C1"/>
                </a:solidFill>
                <a:effectLst/>
                <a:latin typeface="Arial"/>
                <a:ea typeface="Calibri" panose="020F0502020204030204" pitchFamily="34" charset="0"/>
                <a:cs typeface="Arial"/>
                <a:hlinkClick r:id="rId5"/>
              </a:rPr>
              <a:t>CC BY 4.0</a:t>
            </a:r>
            <a:r>
              <a:rPr lang="en-US">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2333127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28956" y="186690"/>
            <a:ext cx="2406571"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17.6a</a:t>
            </a:r>
          </a:p>
        </p:txBody>
      </p:sp>
      <p:pic>
        <p:nvPicPr>
          <p:cNvPr id="3" name="Picture 2" descr="Two beakers are shown with a bidirectional arrow between them. Both beakers are just over half filled with a clear, colorless liquid. The beaker on the left shows a cubic structure composed of alternating green and slightly larger grey spheres. Evenly distributed in the region outside, 11 space filling models are shown. These are each composed of a central red sphere with two smaller white spheres attached in a bent arrangement. In the beaker on the right, the green and grey spheres are no longer connected in a cubic structure. Nine green spheres, 10 grey spheres, and 11 red and white molecules are evenly mixed and distributed throughout the liquid in the beaker.">
            <a:extLst>
              <a:ext uri="{FF2B5EF4-FFF2-40B4-BE49-F238E27FC236}">
                <a16:creationId xmlns:a16="http://schemas.microsoft.com/office/drawing/2014/main" id="{A77D4A5F-2948-4591-8E1D-2D0CF1AC2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5192" y="1063092"/>
            <a:ext cx="8991601" cy="4114800"/>
          </a:xfrm>
          <a:prstGeom prst="rect">
            <a:avLst/>
          </a:prstGeom>
        </p:spPr>
      </p:pic>
      <p:sp>
        <p:nvSpPr>
          <p:cNvPr id="14" name="Text Placeholder 13" descr="A diagram is shown that is composed of three main sections. The first section shows an intake pipe labeled with blue arrows and the terms, “N subscript 2, H subscript 2, feed gases,” and “Compressor.” This pipe leads to a large chamber with a turbine in the top section and a coil in the bottom section. From top to bottom, the sections of this chamber are labeled, “Heat exchanger,” “Catalyst chamber 400 to 500 degrees C,” “Catalyst,” “Heater,” and “Preheated feed gases.” One pipe leads from the top of this chamber with red arrows and is labeled, “N H subscript 3 and unreacted N subscript 2, H subscript 2,” while another pipe leads to the bottom of the chamber and reads, “Compressor,” and has orange arrows going through it. These two pipes are connected to a square container that is labeled, “Heat exchanger,” and has red arrows going into it from the upper pipe, orange arrows going away from it to the lower pipe and into a third system. The pipes leading into and out of the heat exchanger are labeled, “Recycled N subscript 2, H subscript 2.” The third system shows a container with an interior zig-zag-shaped pipe that sits on a base that contains a curled pipe on a storage tank. From the top of the image to the bottom are the terms, “N H subscript 3 and unreacted N subscript 2, H subscript 2,” “Condenser,” “Cold water in,” “Refrigeration,” “N H subscript 3 ( l ),” and “Storage” Blue arrows lead away from the base of this system and into the second system while other blue arrows lead into the system from the right side of the diagram and back out of the same chamber.">
            <a:extLst>
              <a:ext uri="{FF2B5EF4-FFF2-40B4-BE49-F238E27FC236}">
                <a16:creationId xmlns:a16="http://schemas.microsoft.com/office/drawing/2014/main" id="{99BC38D5-BEB5-4873-AD32-2E8E14B9A313}"/>
              </a:ext>
            </a:extLst>
          </p:cNvPr>
          <p:cNvSpPr>
            <a:spLocks noGrp="1"/>
          </p:cNvSpPr>
          <p:nvPr>
            <p:ph type="body" sz="half" idx="2"/>
          </p:nvPr>
        </p:nvSpPr>
        <p:spPr>
          <a:xfrm>
            <a:off x="1894684" y="5306290"/>
            <a:ext cx="8562109" cy="1551710"/>
          </a:xfrm>
        </p:spPr>
        <p:txBody>
          <a:bodyPr vert="horz" lIns="91440" tIns="45720" rIns="91440" bIns="45720" rtlCol="0" anchor="t">
            <a:normAutofit/>
          </a:bodyPr>
          <a:lstStyle/>
          <a:p>
            <a:r>
              <a:rPr lang="en-US" b="1">
                <a:latin typeface="Arial"/>
                <a:cs typeface="Arial"/>
              </a:rPr>
              <a:t>Figure 17.6a</a:t>
            </a:r>
            <a:r>
              <a:rPr lang="en-US">
                <a:latin typeface="Arial"/>
                <a:cs typeface="Arial"/>
              </a:rPr>
              <a:t> Silver chloride is a sparingly soluble ionic solid. When it is added to water, it dissolves slightly and produces a mixture consisting of a very dilute solution of Ag</a:t>
            </a:r>
            <a:r>
              <a:rPr lang="en-US" baseline="30000">
                <a:latin typeface="Arial"/>
                <a:cs typeface="Arial"/>
              </a:rPr>
              <a:t>+</a:t>
            </a:r>
            <a:r>
              <a:rPr lang="en-US">
                <a:latin typeface="Arial"/>
                <a:cs typeface="Arial"/>
              </a:rPr>
              <a:t> and Cl</a:t>
            </a:r>
            <a:r>
              <a:rPr lang="en-US" baseline="30000">
                <a:latin typeface="Arial"/>
                <a:cs typeface="Arial"/>
              </a:rPr>
              <a:t>–</a:t>
            </a:r>
            <a:r>
              <a:rPr lang="en-US">
                <a:latin typeface="Arial"/>
                <a:cs typeface="Arial"/>
              </a:rPr>
              <a:t> ions in equilibrium with undissolved silver chloride. </a:t>
            </a:r>
            <a:r>
              <a:rPr lang="en-US">
                <a:effectLst/>
                <a:latin typeface="Arial"/>
                <a:ea typeface="Calibri" panose="020F0502020204030204" pitchFamily="34" charset="0"/>
                <a:cs typeface="Arial"/>
              </a:rPr>
              <a:t>(credit: </a:t>
            </a:r>
            <a:r>
              <a:rPr lang="en-US" i="1" u="sng">
                <a:solidFill>
                  <a:srgbClr val="0563C1"/>
                </a:solidFill>
                <a:effectLst/>
                <a:latin typeface="Arial"/>
                <a:ea typeface="Calibri" panose="020F0502020204030204" pitchFamily="34" charset="0"/>
                <a:cs typeface="Arial"/>
                <a:hlinkClick r:id="rId4"/>
              </a:rPr>
              <a:t>Chemistry (OpenStax)</a:t>
            </a:r>
            <a:r>
              <a:rPr lang="en-US">
                <a:effectLst/>
                <a:latin typeface="Arial"/>
                <a:ea typeface="Calibri" panose="020F0502020204030204" pitchFamily="34" charset="0"/>
                <a:cs typeface="Arial"/>
              </a:rPr>
              <a:t>, </a:t>
            </a:r>
            <a:r>
              <a:rPr lang="en-US" u="sng">
                <a:solidFill>
                  <a:srgbClr val="0563C1"/>
                </a:solidFill>
                <a:effectLst/>
                <a:latin typeface="Arial"/>
                <a:ea typeface="Calibri" panose="020F0502020204030204" pitchFamily="34" charset="0"/>
                <a:cs typeface="Arial"/>
                <a:hlinkClick r:id="rId5"/>
              </a:rPr>
              <a:t>CC BY 4.0</a:t>
            </a:r>
            <a:r>
              <a:rPr lang="en-US">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1072416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65931" y="296566"/>
            <a:ext cx="2071399" cy="643812"/>
          </a:xfrm>
        </p:spPr>
        <p:txBody>
          <a:bodyPr/>
          <a:lstStyle/>
          <a:p>
            <a:r>
              <a:rPr lang="en-US"/>
              <a:t>Table 17.6a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1908347" y="1154677"/>
            <a:ext cx="7414774" cy="369332"/>
          </a:xfrm>
          <a:prstGeom prst="rect">
            <a:avLst/>
          </a:prstGeom>
          <a:noFill/>
        </p:spPr>
        <p:txBody>
          <a:bodyPr wrap="square">
            <a:spAutoFit/>
          </a:bodyPr>
          <a:lstStyle/>
          <a:p>
            <a:r>
              <a:rPr lang="en-US" b="1"/>
              <a:t>Table 17.6a</a:t>
            </a:r>
            <a:r>
              <a:rPr lang="en-US"/>
              <a:t> </a:t>
            </a:r>
            <a:r>
              <a:rPr lang="en-US" sz="1600">
                <a:latin typeface="Arial" panose="020B0604020202020204" pitchFamily="34" charset="0"/>
                <a:cs typeface="Arial" panose="020B0604020202020204" pitchFamily="34" charset="0"/>
              </a:rPr>
              <a:t>Common Solubility Products by Decreasing Equilibrium Constants</a:t>
            </a:r>
          </a:p>
        </p:txBody>
      </p:sp>
      <p:graphicFrame>
        <p:nvGraphicFramePr>
          <p:cNvPr id="5" name="Table 4">
            <a:extLst>
              <a:ext uri="{FF2B5EF4-FFF2-40B4-BE49-F238E27FC236}">
                <a16:creationId xmlns:a16="http://schemas.microsoft.com/office/drawing/2014/main" id="{ABDBFD2D-A2BE-4F5B-A042-E6F2DACAA501}"/>
              </a:ext>
            </a:extLst>
          </p:cNvPr>
          <p:cNvGraphicFramePr>
            <a:graphicFrameLocks noGrp="1"/>
          </p:cNvGraphicFramePr>
          <p:nvPr>
            <p:extLst>
              <p:ext uri="{D42A27DB-BD31-4B8C-83A1-F6EECF244321}">
                <p14:modId xmlns:p14="http://schemas.microsoft.com/office/powerpoint/2010/main" val="793305142"/>
              </p:ext>
            </p:extLst>
          </p:nvPr>
        </p:nvGraphicFramePr>
        <p:xfrm>
          <a:off x="1941477" y="1635240"/>
          <a:ext cx="7788227" cy="4114798"/>
        </p:xfrm>
        <a:graphic>
          <a:graphicData uri="http://schemas.openxmlformats.org/drawingml/2006/table">
            <a:tbl>
              <a:tblPr firstRow="1">
                <a:tableStyleId>{793D81CF-94F2-401A-BA57-92F5A7B2D0C5}</a:tableStyleId>
              </a:tblPr>
              <a:tblGrid>
                <a:gridCol w="5445443">
                  <a:extLst>
                    <a:ext uri="{9D8B030D-6E8A-4147-A177-3AD203B41FA5}">
                      <a16:colId xmlns:a16="http://schemas.microsoft.com/office/drawing/2014/main" val="1648801033"/>
                    </a:ext>
                  </a:extLst>
                </a:gridCol>
                <a:gridCol w="2342784">
                  <a:extLst>
                    <a:ext uri="{9D8B030D-6E8A-4147-A177-3AD203B41FA5}">
                      <a16:colId xmlns:a16="http://schemas.microsoft.com/office/drawing/2014/main" val="1501404313"/>
                    </a:ext>
                  </a:extLst>
                </a:gridCol>
              </a:tblGrid>
              <a:tr h="694654">
                <a:tc>
                  <a:txBody>
                    <a:bodyPr/>
                    <a:lstStyle/>
                    <a:p>
                      <a:r>
                        <a:rPr lang="en-US" sz="1800" b="1" i="0" kern="1200">
                          <a:solidFill>
                            <a:schemeClr val="lt1"/>
                          </a:solidFill>
                          <a:effectLst/>
                          <a:latin typeface="+mn-lt"/>
                          <a:ea typeface="+mn-ea"/>
                          <a:cs typeface="+mn-cs"/>
                        </a:rPr>
                        <a:t>Substance</a:t>
                      </a:r>
                      <a:endParaRPr lang="en-IN" sz="1400" b="1">
                        <a:effectLst/>
                      </a:endParaRPr>
                    </a:p>
                  </a:txBody>
                  <a:tcPr marL="13902" marR="13902" marT="6951" marB="6951">
                    <a:solidFill>
                      <a:schemeClr val="tx1">
                        <a:lumMod val="85000"/>
                        <a:lumOff val="15000"/>
                      </a:schemeClr>
                    </a:solidFill>
                  </a:tcPr>
                </a:tc>
                <a:tc>
                  <a:txBody>
                    <a:bodyPr/>
                    <a:lstStyle/>
                    <a:p>
                      <a:r>
                        <a:rPr lang="en-US" sz="1800" b="1" i="1" kern="1200" err="1">
                          <a:solidFill>
                            <a:schemeClr val="lt1"/>
                          </a:solidFill>
                          <a:effectLst/>
                          <a:latin typeface="+mn-lt"/>
                          <a:ea typeface="+mn-ea"/>
                          <a:cs typeface="+mn-cs"/>
                        </a:rPr>
                        <a:t>K</a:t>
                      </a:r>
                      <a:r>
                        <a:rPr lang="en-US" sz="1800" b="1" i="0" kern="1200" baseline="-25000" err="1">
                          <a:solidFill>
                            <a:schemeClr val="lt1"/>
                          </a:solidFill>
                          <a:effectLst/>
                          <a:latin typeface="+mn-lt"/>
                          <a:ea typeface="+mn-ea"/>
                          <a:cs typeface="+mn-cs"/>
                        </a:rPr>
                        <a:t>sp</a:t>
                      </a:r>
                      <a:r>
                        <a:rPr lang="en-US" sz="1800" b="1" i="0" kern="1200">
                          <a:solidFill>
                            <a:schemeClr val="lt1"/>
                          </a:solidFill>
                          <a:effectLst/>
                          <a:latin typeface="+mn-lt"/>
                          <a:ea typeface="+mn-ea"/>
                          <a:cs typeface="+mn-cs"/>
                        </a:rPr>
                        <a:t> at 25 °C</a:t>
                      </a:r>
                      <a:endParaRPr lang="en-IN" sz="1400" b="1">
                        <a:effectLst/>
                      </a:endParaRPr>
                    </a:p>
                  </a:txBody>
                  <a:tcPr marL="13902" marR="13902" marT="6951" marB="6951">
                    <a:solidFill>
                      <a:schemeClr val="tx1">
                        <a:lumMod val="85000"/>
                        <a:lumOff val="15000"/>
                      </a:schemeClr>
                    </a:solidFill>
                  </a:tcPr>
                </a:tc>
                <a:extLst>
                  <a:ext uri="{0D108BD9-81ED-4DB2-BD59-A6C34878D82A}">
                    <a16:rowId xmlns:a16="http://schemas.microsoft.com/office/drawing/2014/main" val="719941093"/>
                  </a:ext>
                </a:extLst>
              </a:tr>
              <a:tr h="561761">
                <a:tc>
                  <a:txBody>
                    <a:bodyPr/>
                    <a:lstStyle/>
                    <a:p>
                      <a:pPr algn="l" fontAlgn="ctr"/>
                      <a:r>
                        <a:rPr lang="en-US">
                          <a:effectLst/>
                        </a:rPr>
                        <a:t>CuCl</a:t>
                      </a:r>
                    </a:p>
                  </a:txBody>
                  <a:tcPr anchor="ctr"/>
                </a:tc>
                <a:tc>
                  <a:txBody>
                    <a:bodyPr/>
                    <a:lstStyle/>
                    <a:p>
                      <a:pPr algn="l" fontAlgn="ctr"/>
                      <a:r>
                        <a:rPr lang="en-US">
                          <a:effectLst/>
                        </a:rPr>
                        <a:t>1.2 × 10</a:t>
                      </a:r>
                      <a:r>
                        <a:rPr lang="en-US" i="0" baseline="30000">
                          <a:effectLst/>
                        </a:rPr>
                        <a:t>–6</a:t>
                      </a:r>
                      <a:endParaRPr lang="en-US">
                        <a:effectLst/>
                      </a:endParaRPr>
                    </a:p>
                  </a:txBody>
                  <a:tcPr anchor="ctr"/>
                </a:tc>
                <a:extLst>
                  <a:ext uri="{0D108BD9-81ED-4DB2-BD59-A6C34878D82A}">
                    <a16:rowId xmlns:a16="http://schemas.microsoft.com/office/drawing/2014/main" val="3951892737"/>
                  </a:ext>
                </a:extLst>
              </a:tr>
              <a:tr h="611339">
                <a:tc>
                  <a:txBody>
                    <a:bodyPr/>
                    <a:lstStyle/>
                    <a:p>
                      <a:pPr algn="l" fontAlgn="ctr"/>
                      <a:r>
                        <a:rPr lang="en-US">
                          <a:effectLst/>
                        </a:rPr>
                        <a:t>CuBr</a:t>
                      </a:r>
                    </a:p>
                  </a:txBody>
                  <a:tcPr anchor="ctr"/>
                </a:tc>
                <a:tc>
                  <a:txBody>
                    <a:bodyPr/>
                    <a:lstStyle/>
                    <a:p>
                      <a:pPr algn="l" fontAlgn="ctr"/>
                      <a:r>
                        <a:rPr lang="en-US">
                          <a:effectLst/>
                        </a:rPr>
                        <a:t>6.27 × 10</a:t>
                      </a:r>
                      <a:r>
                        <a:rPr lang="en-US" i="0" baseline="30000">
                          <a:effectLst/>
                        </a:rPr>
                        <a:t>–9</a:t>
                      </a:r>
                      <a:endParaRPr lang="en-US">
                        <a:effectLst/>
                      </a:endParaRPr>
                    </a:p>
                  </a:txBody>
                  <a:tcPr anchor="ctr"/>
                </a:tc>
                <a:extLst>
                  <a:ext uri="{0D108BD9-81ED-4DB2-BD59-A6C34878D82A}">
                    <a16:rowId xmlns:a16="http://schemas.microsoft.com/office/drawing/2014/main" val="2945823728"/>
                  </a:ext>
                </a:extLst>
              </a:tr>
              <a:tr h="561761">
                <a:tc>
                  <a:txBody>
                    <a:bodyPr/>
                    <a:lstStyle/>
                    <a:p>
                      <a:pPr algn="l" fontAlgn="ctr"/>
                      <a:r>
                        <a:rPr lang="en-US">
                          <a:effectLst/>
                        </a:rPr>
                        <a:t>AgI</a:t>
                      </a:r>
                    </a:p>
                  </a:txBody>
                  <a:tcPr anchor="ctr"/>
                </a:tc>
                <a:tc>
                  <a:txBody>
                    <a:bodyPr/>
                    <a:lstStyle/>
                    <a:p>
                      <a:pPr algn="l" fontAlgn="ctr"/>
                      <a:r>
                        <a:rPr lang="en-US">
                          <a:effectLst/>
                        </a:rPr>
                        <a:t>1.5 × 10</a:t>
                      </a:r>
                      <a:r>
                        <a:rPr lang="en-US" i="0" baseline="30000">
                          <a:effectLst/>
                        </a:rPr>
                        <a:t>–16</a:t>
                      </a:r>
                      <a:endParaRPr lang="en-US">
                        <a:effectLst/>
                      </a:endParaRPr>
                    </a:p>
                  </a:txBody>
                  <a:tcPr anchor="ctr"/>
                </a:tc>
                <a:extLst>
                  <a:ext uri="{0D108BD9-81ED-4DB2-BD59-A6C34878D82A}">
                    <a16:rowId xmlns:a16="http://schemas.microsoft.com/office/drawing/2014/main" val="2709849600"/>
                  </a:ext>
                </a:extLst>
              </a:tr>
              <a:tr h="561761">
                <a:tc>
                  <a:txBody>
                    <a:bodyPr/>
                    <a:lstStyle/>
                    <a:p>
                      <a:pPr algn="l" fontAlgn="ctr"/>
                      <a:r>
                        <a:rPr lang="en-US">
                          <a:effectLst/>
                        </a:rPr>
                        <a:t>PbS</a:t>
                      </a:r>
                    </a:p>
                  </a:txBody>
                  <a:tcPr anchor="ctr"/>
                </a:tc>
                <a:tc>
                  <a:txBody>
                    <a:bodyPr/>
                    <a:lstStyle/>
                    <a:p>
                      <a:pPr algn="l" fontAlgn="ctr"/>
                      <a:r>
                        <a:rPr lang="en-US">
                          <a:effectLst/>
                        </a:rPr>
                        <a:t>7 × 10</a:t>
                      </a:r>
                      <a:r>
                        <a:rPr lang="en-US" i="0" baseline="30000">
                          <a:effectLst/>
                        </a:rPr>
                        <a:t>–29</a:t>
                      </a:r>
                      <a:endParaRPr lang="en-US">
                        <a:effectLst/>
                      </a:endParaRPr>
                    </a:p>
                  </a:txBody>
                  <a:tcPr anchor="ctr"/>
                </a:tc>
                <a:extLst>
                  <a:ext uri="{0D108BD9-81ED-4DB2-BD59-A6C34878D82A}">
                    <a16:rowId xmlns:a16="http://schemas.microsoft.com/office/drawing/2014/main" val="1147627615"/>
                  </a:ext>
                </a:extLst>
              </a:tr>
              <a:tr h="561761">
                <a:tc>
                  <a:txBody>
                    <a:bodyPr/>
                    <a:lstStyle/>
                    <a:p>
                      <a:pPr algn="l" fontAlgn="ctr"/>
                      <a:r>
                        <a:rPr lang="en-US">
                          <a:effectLst/>
                        </a:rPr>
                        <a:t>Al(OH)</a:t>
                      </a:r>
                      <a:r>
                        <a:rPr lang="en-US" i="0" baseline="-25000">
                          <a:effectLst/>
                        </a:rPr>
                        <a:t>3</a:t>
                      </a:r>
                      <a:endParaRPr lang="en-US">
                        <a:effectLst/>
                      </a:endParaRPr>
                    </a:p>
                  </a:txBody>
                  <a:tcPr anchor="ctr"/>
                </a:tc>
                <a:tc>
                  <a:txBody>
                    <a:bodyPr/>
                    <a:lstStyle/>
                    <a:p>
                      <a:pPr algn="l" fontAlgn="ctr"/>
                      <a:r>
                        <a:rPr lang="en-US">
                          <a:effectLst/>
                        </a:rPr>
                        <a:t>2 × 10</a:t>
                      </a:r>
                      <a:r>
                        <a:rPr lang="en-US" i="0" baseline="30000">
                          <a:effectLst/>
                        </a:rPr>
                        <a:t>–32</a:t>
                      </a:r>
                      <a:endParaRPr lang="en-US">
                        <a:effectLst/>
                      </a:endParaRPr>
                    </a:p>
                  </a:txBody>
                  <a:tcPr anchor="ctr"/>
                </a:tc>
                <a:extLst>
                  <a:ext uri="{0D108BD9-81ED-4DB2-BD59-A6C34878D82A}">
                    <a16:rowId xmlns:a16="http://schemas.microsoft.com/office/drawing/2014/main" val="1326215760"/>
                  </a:ext>
                </a:extLst>
              </a:tr>
              <a:tr h="561761">
                <a:tc>
                  <a:txBody>
                    <a:bodyPr/>
                    <a:lstStyle/>
                    <a:p>
                      <a:pPr algn="l" fontAlgn="ctr"/>
                      <a:r>
                        <a:rPr lang="en-US">
                          <a:effectLst/>
                        </a:rPr>
                        <a:t>Fe(OH)</a:t>
                      </a:r>
                      <a:r>
                        <a:rPr lang="en-US" i="0" baseline="-25000">
                          <a:effectLst/>
                        </a:rPr>
                        <a:t>3</a:t>
                      </a:r>
                      <a:endParaRPr lang="en-US">
                        <a:effectLst/>
                      </a:endParaRPr>
                    </a:p>
                  </a:txBody>
                  <a:tcPr anchor="ctr"/>
                </a:tc>
                <a:tc>
                  <a:txBody>
                    <a:bodyPr/>
                    <a:lstStyle/>
                    <a:p>
                      <a:pPr algn="l" fontAlgn="ctr"/>
                      <a:r>
                        <a:rPr lang="en-US">
                          <a:effectLst/>
                        </a:rPr>
                        <a:t>4 × 10</a:t>
                      </a:r>
                      <a:r>
                        <a:rPr lang="en-US" i="0" baseline="30000">
                          <a:effectLst/>
                        </a:rPr>
                        <a:t>–38</a:t>
                      </a:r>
                      <a:endParaRPr lang="en-US">
                        <a:effectLst/>
                      </a:endParaRPr>
                    </a:p>
                  </a:txBody>
                  <a:tcPr anchor="ctr"/>
                </a:tc>
                <a:extLst>
                  <a:ext uri="{0D108BD9-81ED-4DB2-BD59-A6C34878D82A}">
                    <a16:rowId xmlns:a16="http://schemas.microsoft.com/office/drawing/2014/main" val="1330135692"/>
                  </a:ext>
                </a:extLst>
              </a:tr>
            </a:tbl>
          </a:graphicData>
        </a:graphic>
      </p:graphicFrame>
      <p:sp>
        <p:nvSpPr>
          <p:cNvPr id="2" name="TextBox 1">
            <a:extLst>
              <a:ext uri="{FF2B5EF4-FFF2-40B4-BE49-F238E27FC236}">
                <a16:creationId xmlns:a16="http://schemas.microsoft.com/office/drawing/2014/main" id="{EC08FC58-4A0C-2C85-9A4E-9A2009C802F5}"/>
              </a:ext>
            </a:extLst>
          </p:cNvPr>
          <p:cNvSpPr txBox="1"/>
          <p:nvPr/>
        </p:nvSpPr>
        <p:spPr>
          <a:xfrm>
            <a:off x="3748308" y="5835556"/>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82596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56120" y="193024"/>
            <a:ext cx="2440796"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17.6b</a:t>
            </a:r>
          </a:p>
        </p:txBody>
      </p:sp>
      <p:pic>
        <p:nvPicPr>
          <p:cNvPr id="7" name="Picture 6" descr="This figure contains one image. A black and white abdominal x-ray image is shown in which the intestinal tract of a person is clearly visible in white.">
            <a:extLst>
              <a:ext uri="{FF2B5EF4-FFF2-40B4-BE49-F238E27FC236}">
                <a16:creationId xmlns:a16="http://schemas.microsoft.com/office/drawing/2014/main" id="{35AE2749-127C-4C71-AE9E-53D4DA2AB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301" y="1076948"/>
            <a:ext cx="3106880" cy="4114800"/>
          </a:xfrm>
          <a:prstGeom prst="rect">
            <a:avLst/>
          </a:prstGeom>
        </p:spPr>
      </p:pic>
      <p:sp>
        <p:nvSpPr>
          <p:cNvPr id="14" name="Text Placeholder 13" descr="A diagram is shown that is composed of three main sections. The first section shows an intake pipe labeled with blue arrows and the terms, “N subscript 2, H subscript 2, feed gases,” and “Compressor.” This pipe leads to a large chamber with a turbine in the top section and a coil in the bottom section. From top to bottom, the sections of this chamber are labeled, “Heat exchanger,” “Catalyst chamber 400 to 500 degrees C,” “Catalyst,” “Heater,” and “Preheated feed gases.” One pipe leads from the top of this chamber with red arrows and is labeled, “N H subscript 3 and unreacted N subscript 2, H subscript 2,” while another pipe leads to the bottom of the chamber and reads, “Compressor,” and has orange arrows going through it. These two pipes are connected to a square container that is labeled, “Heat exchanger,” and has red arrows going into it from the upper pipe, orange arrows going away from it to the lower pipe and into a third system. The pipes leading into and out of the heat exchanger are labeled, “Recycled N subscript 2, H subscript 2.” The third system shows a container with an interior zig-zag-shaped pipe that sits on a base that contains a curled pipe on a storage tank. From the top of the image to the bottom are the terms, “N H subscript 3 and unreacted N subscript 2, H subscript 2,” “Condenser,” “Cold water in,” “Refrigeration,” “N H subscript 3 ( l ),” and “Storage” Blue arrows lead away from the base of this system and into the second system while other blue arrows lead into the system from the right side of the diagram and back out of the same chamber.">
            <a:extLst>
              <a:ext uri="{FF2B5EF4-FFF2-40B4-BE49-F238E27FC236}">
                <a16:creationId xmlns:a16="http://schemas.microsoft.com/office/drawing/2014/main" id="{99BC38D5-BEB5-4873-AD32-2E8E14B9A313}"/>
              </a:ext>
            </a:extLst>
          </p:cNvPr>
          <p:cNvSpPr>
            <a:spLocks noGrp="1"/>
          </p:cNvSpPr>
          <p:nvPr>
            <p:ph type="body" sz="half" idx="2"/>
          </p:nvPr>
        </p:nvSpPr>
        <p:spPr>
          <a:xfrm>
            <a:off x="1894684" y="5306290"/>
            <a:ext cx="8562109" cy="1551710"/>
          </a:xfrm>
        </p:spPr>
        <p:txBody>
          <a:bodyPr vert="horz" lIns="91440" tIns="45720" rIns="91440" bIns="45720" rtlCol="0" anchor="t">
            <a:normAutofit/>
          </a:bodyPr>
          <a:lstStyle/>
          <a:p>
            <a:r>
              <a:rPr lang="en-US" b="1" dirty="0">
                <a:latin typeface="Arial"/>
                <a:cs typeface="Arial"/>
              </a:rPr>
              <a:t>Figure 17.6d</a:t>
            </a:r>
            <a:r>
              <a:rPr lang="en-US" dirty="0">
                <a:latin typeface="Arial"/>
                <a:cs typeface="Arial"/>
              </a:rPr>
              <a:t> The suspension of barium sulfate coats the intestinal tract, which allows for greater visual detail than a traditional X-ray. (credit modification of </a:t>
            </a:r>
            <a:r>
              <a:rPr lang="en-US" u="sng" dirty="0">
                <a:latin typeface="Arial"/>
                <a:cs typeface="Arial"/>
                <a:hlinkClick r:id="rId4"/>
              </a:rPr>
              <a:t>work</a:t>
            </a:r>
            <a:r>
              <a:rPr lang="en-US" dirty="0">
                <a:latin typeface="Arial"/>
                <a:cs typeface="Arial"/>
              </a:rPr>
              <a:t> by </a:t>
            </a:r>
            <a:r>
              <a:rPr lang="en-US" u="sng" dirty="0">
                <a:latin typeface="Arial"/>
                <a:cs typeface="Arial"/>
                <a:hlinkClick r:id="rId5"/>
              </a:rPr>
              <a:t>glitzy queen00</a:t>
            </a:r>
            <a:r>
              <a:rPr lang="en-US" dirty="0">
                <a:latin typeface="Arial"/>
                <a:cs typeface="Arial"/>
              </a:rPr>
              <a:t>, </a:t>
            </a:r>
            <a:r>
              <a:rPr lang="en-US" u="sng" dirty="0">
                <a:latin typeface="Arial"/>
                <a:cs typeface="Arial"/>
                <a:hlinkClick r:id="rId6"/>
              </a:rPr>
              <a:t>PD</a:t>
            </a:r>
            <a:r>
              <a:rPr lang="en-US" dirty="0">
                <a:latin typeface="Arial"/>
                <a:cs typeface="Arial"/>
              </a:rPr>
              <a:t>)</a:t>
            </a:r>
            <a:br>
              <a:rPr lang="en-US" dirty="0"/>
            </a:br>
            <a:endParaRPr lang="en-US"/>
          </a:p>
        </p:txBody>
      </p:sp>
    </p:spTree>
    <p:extLst>
      <p:ext uri="{BB962C8B-B14F-4D97-AF65-F5344CB8AC3E}">
        <p14:creationId xmlns:p14="http://schemas.microsoft.com/office/powerpoint/2010/main" val="2976332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30415" y="175077"/>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17a</a:t>
            </a:r>
          </a:p>
        </p:txBody>
      </p:sp>
      <p:pic>
        <p:nvPicPr>
          <p:cNvPr id="5" name="Picture 4" descr="The image depicts the movement of carbon dioxide from tissue into the blood vessel. C O subscript 2 moves from the cell to the bloodstream resulting in the equilibrium equation of C O subscript 2 plus H subscript 2 O connected by a double-headed arrow to H subscript 2 C O subscript 3 connected by a double-headed arrow to H C O subscript 3, super script negative sign plus H superscript positive sign. ">
            <a:extLst>
              <a:ext uri="{FF2B5EF4-FFF2-40B4-BE49-F238E27FC236}">
                <a16:creationId xmlns:a16="http://schemas.microsoft.com/office/drawing/2014/main" id="{120F89DE-F673-4EA8-9B9C-2FF0B3880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298" y="1226744"/>
            <a:ext cx="8915400"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236208" y="5341544"/>
            <a:ext cx="7411901" cy="823297"/>
          </a:xfrm>
        </p:spPr>
        <p:txBody>
          <a:bodyPr vert="horz" lIns="91440" tIns="45720" rIns="91440" bIns="45720" rtlCol="0" anchor="t">
            <a:normAutofit/>
          </a:bodyPr>
          <a:lstStyle/>
          <a:p>
            <a:r>
              <a:rPr lang="en-US" b="1">
                <a:latin typeface="Arial"/>
                <a:cs typeface="Arial"/>
              </a:rPr>
              <a:t>Figure 17a</a:t>
            </a:r>
            <a:r>
              <a:rPr lang="en-US">
                <a:latin typeface="Arial"/>
                <a:cs typeface="Arial"/>
              </a:rPr>
              <a:t>  Movement of carbon dioxide through tissues and blood cells involves several equilibrium reactions. </a:t>
            </a:r>
            <a:r>
              <a:rPr lang="en-US">
                <a:effectLst/>
                <a:latin typeface="Arial"/>
                <a:ea typeface="Calibri" panose="020F0502020204030204" pitchFamily="34" charset="0"/>
                <a:cs typeface="Arial"/>
              </a:rPr>
              <a:t>(credit: </a:t>
            </a:r>
            <a:r>
              <a:rPr lang="en-US" i="1" u="sng">
                <a:solidFill>
                  <a:srgbClr val="0563C1"/>
                </a:solidFill>
                <a:effectLst/>
                <a:latin typeface="Arial"/>
                <a:ea typeface="Calibri" panose="020F0502020204030204" pitchFamily="34" charset="0"/>
                <a:cs typeface="Arial"/>
                <a:hlinkClick r:id="rId4"/>
              </a:rPr>
              <a:t>Chemistry (OpenStax)</a:t>
            </a:r>
            <a:r>
              <a:rPr lang="en-US">
                <a:effectLst/>
                <a:latin typeface="Arial"/>
                <a:ea typeface="Calibri" panose="020F0502020204030204" pitchFamily="34" charset="0"/>
                <a:cs typeface="Arial"/>
              </a:rPr>
              <a:t>, </a:t>
            </a:r>
            <a:r>
              <a:rPr lang="en-US" u="sng">
                <a:solidFill>
                  <a:srgbClr val="0563C1"/>
                </a:solidFill>
                <a:effectLst/>
                <a:latin typeface="Arial"/>
                <a:ea typeface="Calibri" panose="020F0502020204030204" pitchFamily="34" charset="0"/>
                <a:cs typeface="Arial"/>
                <a:hlinkClick r:id="rId5"/>
              </a:rPr>
              <a:t>CC BY 4.0</a:t>
            </a:r>
            <a:r>
              <a:rPr lang="en-US">
                <a:effectLst/>
                <a:latin typeface="Arial"/>
                <a:ea typeface="Calibri" panose="020F0502020204030204" pitchFamily="34" charset="0"/>
                <a:cs typeface="Arial"/>
              </a:rPr>
              <a:t>.)</a:t>
            </a:r>
            <a:endParaRPr lang="en-US"/>
          </a:p>
        </p:txBody>
      </p:sp>
    </p:spTree>
    <p:extLst>
      <p:ext uri="{BB962C8B-B14F-4D97-AF65-F5344CB8AC3E}">
        <p14:creationId xmlns:p14="http://schemas.microsoft.com/office/powerpoint/2010/main" val="2981079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1048" y="165710"/>
            <a:ext cx="2204539"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17.6c</a:t>
            </a:r>
          </a:p>
        </p:txBody>
      </p:sp>
      <p:pic>
        <p:nvPicPr>
          <p:cNvPr id="3" name="Picture 2" descr="A photograph is shown of 6 vials of blood resting on and near a black and white document. Two of the vials have purple caps, three have tan caps, and one has a red cap. Each has a label and the vials with tan caps have a small amount of an off-white material present in a layer at the base of the vial.">
            <a:extLst>
              <a:ext uri="{FF2B5EF4-FFF2-40B4-BE49-F238E27FC236}">
                <a16:creationId xmlns:a16="http://schemas.microsoft.com/office/drawing/2014/main" id="{E337EB2E-6EF0-4181-936B-8568A3217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0051" y="962406"/>
            <a:ext cx="4223084" cy="4114800"/>
          </a:xfrm>
          <a:prstGeom prst="rect">
            <a:avLst/>
          </a:prstGeom>
        </p:spPr>
      </p:pic>
      <p:sp>
        <p:nvSpPr>
          <p:cNvPr id="14" name="Text Placeholder 13" descr="A diagram is shown that is composed of three main sections. The first section shows an intake pipe labeled with blue arrows and the terms, “N subscript 2, H subscript 2, feed gases,” and “Compressor.” This pipe leads to a large chamber with a turbine in the top section and a coil in the bottom section. From top to bottom, the sections of this chamber are labeled, “Heat exchanger,” “Catalyst chamber 400 to 500 degrees C,” “Catalyst,” “Heater,” and “Preheated feed gases.” One pipe leads from the top of this chamber with red arrows and is labeled, “N H subscript 3 and unreacted N subscript 2, H subscript 2,” while another pipe leads to the bottom of the chamber and reads, “Compressor,” and has orange arrows going through it. These two pipes are connected to a square container that is labeled, “Heat exchanger,” and has red arrows going into it from the upper pipe, orange arrows going away from it to the lower pipe and into a third system. The pipes leading into and out of the heat exchanger are labeled, “Recycled N subscript 2, H subscript 2.” The third system shows a container with an interior zig-zag-shaped pipe that sits on a base that contains a curled pipe on a storage tank. From the top of the image to the bottom are the terms, “N H subscript 3 and unreacted N subscript 2, H subscript 2,” “Condenser,” “Cold water in,” “Refrigeration,” “N H subscript 3 ( l ),” and “Storage” Blue arrows lead away from the base of this system and into the second system while other blue arrows lead into the system from the right side of the diagram and back out of the same chamber.">
            <a:extLst>
              <a:ext uri="{FF2B5EF4-FFF2-40B4-BE49-F238E27FC236}">
                <a16:creationId xmlns:a16="http://schemas.microsoft.com/office/drawing/2014/main" id="{99BC38D5-BEB5-4873-AD32-2E8E14B9A313}"/>
              </a:ext>
            </a:extLst>
          </p:cNvPr>
          <p:cNvSpPr>
            <a:spLocks noGrp="1"/>
          </p:cNvSpPr>
          <p:nvPr>
            <p:ph type="body" sz="half" idx="2"/>
          </p:nvPr>
        </p:nvSpPr>
        <p:spPr>
          <a:xfrm>
            <a:off x="1894684" y="5306290"/>
            <a:ext cx="8562109" cy="1551710"/>
          </a:xfrm>
        </p:spPr>
        <p:txBody>
          <a:bodyPr>
            <a:normAutofit/>
          </a:bodyPr>
          <a:lstStyle/>
          <a:p>
            <a:r>
              <a:rPr lang="en-US" b="1"/>
              <a:t>Figure 17.6c</a:t>
            </a:r>
            <a:r>
              <a:rPr lang="en-US"/>
              <a:t> Anticoagulants can be added to blood that will combine with the Ca</a:t>
            </a:r>
            <a:r>
              <a:rPr lang="en-US" baseline="30000"/>
              <a:t>2+</a:t>
            </a:r>
            <a:r>
              <a:rPr lang="en-US"/>
              <a:t> ions in blood serum and prevent the blood from clotting. (credit: modification of </a:t>
            </a:r>
            <a:r>
              <a:rPr lang="en-US" u="sng">
                <a:hlinkClick r:id="rId4"/>
              </a:rPr>
              <a:t>work</a:t>
            </a:r>
            <a:r>
              <a:rPr lang="en-US"/>
              <a:t> by </a:t>
            </a:r>
            <a:r>
              <a:rPr lang="en-US" u="sng">
                <a:hlinkClick r:id="rId5"/>
              </a:rPr>
              <a:t>Neeta Lind</a:t>
            </a:r>
            <a:r>
              <a:rPr lang="en-US"/>
              <a:t>, </a:t>
            </a:r>
            <a:r>
              <a:rPr lang="en-US" u="sng">
                <a:hlinkClick r:id="rId6"/>
              </a:rPr>
              <a:t>CC BY 2.0</a:t>
            </a:r>
            <a:r>
              <a:rPr lang="en-US"/>
              <a:t>)</a:t>
            </a:r>
          </a:p>
        </p:txBody>
      </p:sp>
    </p:spTree>
    <p:extLst>
      <p:ext uri="{BB962C8B-B14F-4D97-AF65-F5344CB8AC3E}">
        <p14:creationId xmlns:p14="http://schemas.microsoft.com/office/powerpoint/2010/main" val="1413768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06261" y="208264"/>
            <a:ext cx="2264778"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17.6d</a:t>
            </a:r>
          </a:p>
        </p:txBody>
      </p:sp>
      <p:pic>
        <p:nvPicPr>
          <p:cNvPr id="5" name="Picture 4" descr="A color photograph is shown of a high volume wastewater treatment facility. Nineteen large circular pools of water undergoing treatment are visible across the center of the photograph. A building and parking lot are visible in the foreground.">
            <a:extLst>
              <a:ext uri="{FF2B5EF4-FFF2-40B4-BE49-F238E27FC236}">
                <a16:creationId xmlns:a16="http://schemas.microsoft.com/office/drawing/2014/main" id="{A064D547-06AE-4407-B94B-F4A4DCB61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555" y="1076948"/>
            <a:ext cx="6092528" cy="4114800"/>
          </a:xfrm>
          <a:prstGeom prst="rect">
            <a:avLst/>
          </a:prstGeom>
        </p:spPr>
      </p:pic>
      <p:sp>
        <p:nvSpPr>
          <p:cNvPr id="14" name="Text Placeholder 13" descr="A diagram is shown that is composed of three main sections. The first section shows an intake pipe labeled with blue arrows and the terms, “N subscript 2, H subscript 2, feed gases,” and “Compressor.” This pipe leads to a large chamber with a turbine in the top section and a coil in the bottom section. From top to bottom, the sections of this chamber are labeled, “Heat exchanger,” “Catalyst chamber 400 to 500 degrees C,” “Catalyst,” “Heater,” and “Preheated feed gases.” One pipe leads from the top of this chamber with red arrows and is labeled, “N H subscript 3 and unreacted N subscript 2, H subscript 2,” while another pipe leads to the bottom of the chamber and reads, “Compressor,” and has orange arrows going through it. These two pipes are connected to a square container that is labeled, “Heat exchanger,” and has red arrows going into it from the upper pipe, orange arrows going away from it to the lower pipe and into a third system. The pipes leading into and out of the heat exchanger are labeled, “Recycled N subscript 2, H subscript 2.” The third system shows a container with an interior zig-zag-shaped pipe that sits on a base that contains a curled pipe on a storage tank. From the top of the image to the bottom are the terms, “N H subscript 3 and unreacted N subscript 2, H subscript 2,” “Condenser,” “Cold water in,” “Refrigeration,” “N H subscript 3 ( l ),” and “Storage” Blue arrows lead away from the base of this system and into the second system while other blue arrows lead into the system from the right side of the diagram and back out of the same chamber.">
            <a:extLst>
              <a:ext uri="{FF2B5EF4-FFF2-40B4-BE49-F238E27FC236}">
                <a16:creationId xmlns:a16="http://schemas.microsoft.com/office/drawing/2014/main" id="{99BC38D5-BEB5-4873-AD32-2E8E14B9A313}"/>
              </a:ext>
            </a:extLst>
          </p:cNvPr>
          <p:cNvSpPr>
            <a:spLocks noGrp="1"/>
          </p:cNvSpPr>
          <p:nvPr>
            <p:ph type="body" sz="half" idx="2"/>
          </p:nvPr>
        </p:nvSpPr>
        <p:spPr>
          <a:xfrm>
            <a:off x="1894684" y="5306290"/>
            <a:ext cx="8562109" cy="1551710"/>
          </a:xfrm>
        </p:spPr>
        <p:txBody>
          <a:bodyPr vert="horz" lIns="91440" tIns="45720" rIns="91440" bIns="45720" rtlCol="0" anchor="t">
            <a:normAutofit/>
          </a:bodyPr>
          <a:lstStyle/>
          <a:p>
            <a:r>
              <a:rPr lang="en-US" b="1" dirty="0">
                <a:latin typeface="Arial"/>
                <a:cs typeface="Arial"/>
              </a:rPr>
              <a:t>Figure 17.6e</a:t>
            </a:r>
            <a:r>
              <a:rPr lang="en-US" dirty="0">
                <a:latin typeface="Arial"/>
                <a:cs typeface="Arial"/>
              </a:rPr>
              <a:t> Wastewater treatment facilities, such as this one, remove contaminants from wastewater before the water is released back into the natural environment. (credit: </a:t>
            </a:r>
            <a:r>
              <a:rPr lang="en-US" u="sng" dirty="0">
                <a:latin typeface="Arial"/>
                <a:cs typeface="Arial"/>
                <a:hlinkClick r:id="rId4"/>
              </a:rPr>
              <a:t>work</a:t>
            </a:r>
            <a:r>
              <a:rPr lang="en-US" dirty="0">
                <a:latin typeface="Arial"/>
                <a:cs typeface="Arial"/>
              </a:rPr>
              <a:t> by </a:t>
            </a:r>
            <a:r>
              <a:rPr lang="en-US" u="sng" dirty="0">
                <a:latin typeface="Arial"/>
                <a:cs typeface="Arial"/>
                <a:hlinkClick r:id="rId5"/>
              </a:rPr>
              <a:t>eutrophication&amp;hypoxia</a:t>
            </a:r>
            <a:r>
              <a:rPr lang="en-US" dirty="0">
                <a:latin typeface="Arial"/>
                <a:cs typeface="Arial"/>
              </a:rPr>
              <a:t>, </a:t>
            </a:r>
            <a:r>
              <a:rPr lang="en-US" u="sng" dirty="0">
                <a:latin typeface="Arial"/>
                <a:cs typeface="Arial"/>
                <a:hlinkClick r:id="rId6"/>
              </a:rPr>
              <a:t>CC BY 2.0</a:t>
            </a:r>
            <a:r>
              <a:rPr lang="en-US" dirty="0">
                <a:latin typeface="Arial"/>
                <a:cs typeface="Arial"/>
              </a:rPr>
              <a:t>)</a:t>
            </a:r>
          </a:p>
        </p:txBody>
      </p:sp>
    </p:spTree>
    <p:extLst>
      <p:ext uri="{BB962C8B-B14F-4D97-AF65-F5344CB8AC3E}">
        <p14:creationId xmlns:p14="http://schemas.microsoft.com/office/powerpoint/2010/main" val="544656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53068" y="187310"/>
            <a:ext cx="237907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17.7a</a:t>
            </a:r>
          </a:p>
        </p:txBody>
      </p:sp>
      <p:pic>
        <p:nvPicPr>
          <p:cNvPr id="3" name="Picture 2" descr="This table has seven rows and two columns. The first row is a header row, and it labels each column, “6 Strong Acids,” and, “6 Strong Bases.” Under the “6 Strong Acids” column are the following: H C l O subscript 4 perchloric acid; H C l hydrochloric acid; H B r hydrobromic acid; H I hydroiodic acid; H N O subscript 3 nitric acid; H subscript 2 S O subscript 4 sulfuric acid. Under the “6 Strong Bases” column are the following: L i O H lithium hydroxide; N a O H sodium hydroxide; K O H potassium hydroxide; C a ( O H ) subscript 2 calcium hydroxide; S r ( O H ) subscript 2 strontium hydroxide; B a ( O H ) subscript 2 barium hydroxide.">
            <a:extLst>
              <a:ext uri="{FF2B5EF4-FFF2-40B4-BE49-F238E27FC236}">
                <a16:creationId xmlns:a16="http://schemas.microsoft.com/office/drawing/2014/main" id="{1358DDBD-7740-45F0-A2E6-08C678243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184" y="1076948"/>
            <a:ext cx="8895632" cy="4114800"/>
          </a:xfrm>
          <a:prstGeom prst="rect">
            <a:avLst/>
          </a:prstGeom>
        </p:spPr>
      </p:pic>
      <p:sp>
        <p:nvSpPr>
          <p:cNvPr id="14" name="Text Placeholder 13" descr="A diagram is shown that is composed of three main sections. The first section shows an intake pipe labeled with blue arrows and the terms, “N subscript 2, H subscript 2, feed gases,” and “Compressor.” This pipe leads to a large chamber with a turbine in the top section and a coil in the bottom section. From top to bottom, the sections of this chamber are labeled, “Heat exchanger,” “Catalyst chamber 400 to 500 degrees C,” “Catalyst,” “Heater,” and “Preheated feed gases.” One pipe leads from the top of this chamber with red arrows and is labeled, “N H subscript 3 and unreacted N subscript 2, H subscript 2,” while another pipe leads to the bottom of the chamber and reads, “Compressor,” and has orange arrows going through it. These two pipes are connected to a square container that is labeled, “Heat exchanger,” and has red arrows going into it from the upper pipe, orange arrows going away from it to the lower pipe and into a third system. The pipes leading into and out of the heat exchanger are labeled, “Recycled N subscript 2, H subscript 2.” The third system shows a container with an interior zig-zag-shaped pipe that sits on a base that contains a curled pipe on a storage tank. From the top of the image to the bottom are the terms, “N H subscript 3 and unreacted N subscript 2, H subscript 2,” “Condenser,” “Cold water in,” “Refrigeration,” “N H subscript 3 ( l ),” and “Storage” Blue arrows lead away from the base of this system and into the second system while other blue arrows lead into the system from the right side of the diagram and back out of the same chamber.">
            <a:extLst>
              <a:ext uri="{FF2B5EF4-FFF2-40B4-BE49-F238E27FC236}">
                <a16:creationId xmlns:a16="http://schemas.microsoft.com/office/drawing/2014/main" id="{99BC38D5-BEB5-4873-AD32-2E8E14B9A313}"/>
              </a:ext>
            </a:extLst>
          </p:cNvPr>
          <p:cNvSpPr>
            <a:spLocks noGrp="1"/>
          </p:cNvSpPr>
          <p:nvPr>
            <p:ph type="body" sz="half" idx="2"/>
          </p:nvPr>
        </p:nvSpPr>
        <p:spPr>
          <a:xfrm>
            <a:off x="1894684" y="5570924"/>
            <a:ext cx="8562109" cy="1287075"/>
          </a:xfrm>
        </p:spPr>
        <p:txBody>
          <a:bodyPr>
            <a:normAutofit/>
          </a:bodyPr>
          <a:lstStyle/>
          <a:p>
            <a:r>
              <a:rPr lang="en-US" b="1" dirty="0"/>
              <a:t>Figure 17.7a</a:t>
            </a:r>
            <a:r>
              <a:rPr lang="en-US" dirty="0"/>
              <a:t> Some of the common strong acids and bases are listed here. </a:t>
            </a:r>
            <a:r>
              <a:rPr lang="en-US" dirty="0">
                <a:effectLst/>
                <a:latin typeface="Arial" panose="020B0604020202020204" pitchFamily="34" charset="0"/>
                <a:ea typeface="Calibri" panose="020F0502020204030204" pitchFamily="34" charset="0"/>
              </a:rPr>
              <a:t>(credit: </a:t>
            </a:r>
            <a:r>
              <a:rPr lang="en-US" i="1" u="sng" dirty="0">
                <a:solidFill>
                  <a:srgbClr val="0563C1"/>
                </a:solidFill>
                <a:effectLst/>
                <a:latin typeface="Arial" panose="020B0604020202020204" pitchFamily="34" charset="0"/>
                <a:ea typeface="Calibri" panose="020F0502020204030204" pitchFamily="34" charset="0"/>
                <a:hlinkClick r:id="rId4"/>
              </a:rPr>
              <a:t>Chemistry (OpenStax)</a:t>
            </a:r>
            <a:r>
              <a:rPr lang="en-US" dirty="0">
                <a:effectLst/>
                <a:latin typeface="Arial" panose="020B0604020202020204" pitchFamily="34" charset="0"/>
                <a:ea typeface="Calibri" panose="020F0502020204030204" pitchFamily="34" charset="0"/>
              </a:rPr>
              <a:t>, </a:t>
            </a:r>
            <a:r>
              <a:rPr lang="en-US" u="sng" dirty="0">
                <a:solidFill>
                  <a:srgbClr val="0563C1"/>
                </a:solidFill>
                <a:effectLst/>
                <a:latin typeface="Arial" panose="020B0604020202020204" pitchFamily="34" charset="0"/>
                <a:ea typeface="Calibri" panose="020F0502020204030204" pitchFamily="34" charset="0"/>
                <a:hlinkClick r:id="rId5"/>
              </a:rPr>
              <a:t>CC BY 4.0</a:t>
            </a:r>
            <a:r>
              <a:rPr lang="en-US" dirty="0">
                <a:effectLst/>
                <a:latin typeface="Arial" panose="020B0604020202020204" pitchFamily="34" charset="0"/>
                <a:ea typeface="Calibri" panose="020F0502020204030204" pitchFamily="34" charset="0"/>
              </a:rPr>
              <a:t>.)</a:t>
            </a:r>
            <a:endParaRPr lang="en-US" dirty="0"/>
          </a:p>
        </p:txBody>
      </p:sp>
    </p:spTree>
    <p:extLst>
      <p:ext uri="{BB962C8B-B14F-4D97-AF65-F5344CB8AC3E}">
        <p14:creationId xmlns:p14="http://schemas.microsoft.com/office/powerpoint/2010/main" val="231618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76062" y="271129"/>
            <a:ext cx="2246552"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17.7b</a:t>
            </a:r>
          </a:p>
        </p:txBody>
      </p:sp>
      <p:pic>
        <p:nvPicPr>
          <p:cNvPr id="5" name="Picture 4" descr="The diagram shows two horizontal bars. The first, labeled, “Relative acid strength,” at the top is red on the left and gradually changes to purple on the right. The red end at the left is labeled, “Stronger acids.” The purple end at the right is labeled, “Weaker acids.” Just outside the bar to the lower left is the label, “K subscript a.” The bar is marked off in increments with a specific acid listed above each increment. The first mark is at 1.0 with H subscript 3 O superscript positive sign. The second is ten raised to the negative two with H C l O subscript 2. The third is ten raised to the negative 4 with H F. The fourth is ten raised to the negative 6 with H subscript 2 C O subscript 3. The fifth is ten raised to a negative 8 with C H subscript 3 C O O H. The sixth is ten raised to the negative ten with N H subscript 4 superscript positive sign. The seventh is ten raised to a negative 12 with H P O subscript 4 superscript 2 negative sign. The eighth is ten raised to the negative 14 with H subscript 2 O. Similarly the second bar, which is labeled “Relative conjugate base strength,” is purple at the left end and gradually becomes blue at the right end. Outside the bar to the left is the label, “Weaker bases.” Outside the bar to the right is the label, “Stronger bases.” Below and to the left of the bar is the label, “K subscript b.” The bar is similarly marked at increments with bases listed above each increment. The first is at ten raised to the negative 14 with H subscript 2 O above it. The second is ten raised to the negative 12 C l O subscript 2 superscript negative sign. The third is ten raised to the negative ten with F superscript negative sign. The fourth is ten raised to a negative eight with H C O subscript 3 superscript negative sign. The fifth is ten raised to the negative 6 with C H subscript 3 C O O superscript negative sign. The sixth is ten raised to the negative 4 with N H subscript 3. The seventh is ten raised to the negative 2 with P O subscript 4 superscript three negative sign. The eighth is 1.0 with O H superscript negative sign.">
            <a:extLst>
              <a:ext uri="{FF2B5EF4-FFF2-40B4-BE49-F238E27FC236}">
                <a16:creationId xmlns:a16="http://schemas.microsoft.com/office/drawing/2014/main" id="{1E1B1554-0FCD-4DC5-AD7A-0B5018CAC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038" y="1076948"/>
            <a:ext cx="8915400" cy="4114800"/>
          </a:xfrm>
          <a:prstGeom prst="rect">
            <a:avLst/>
          </a:prstGeom>
        </p:spPr>
      </p:pic>
      <p:sp>
        <p:nvSpPr>
          <p:cNvPr id="14" name="Text Placeholder 13" descr="A diagram is shown that is composed of three main sections. The first section shows an intake pipe labeled with blue arrows and the terms, “N subscript 2, H subscript 2, feed gases,” and “Compressor.” This pipe leads to a large chamber with a turbine in the top section and a coil in the bottom section. From top to bottom, the sections of this chamber are labeled, “Heat exchanger,” “Catalyst chamber 400 to 500 degrees C,” “Catalyst,” “Heater,” and “Preheated feed gases.” One pipe leads from the top of this chamber with red arrows and is labeled, “N H subscript 3 and unreacted N subscript 2, H subscript 2,” while another pipe leads to the bottom of the chamber and reads, “Compressor,” and has orange arrows going through it. These two pipes are connected to a square container that is labeled, “Heat exchanger,” and has red arrows going into it from the upper pipe, orange arrows going away from it to the lower pipe and into a third system. The pipes leading into and out of the heat exchanger are labeled, “Recycled N subscript 2, H subscript 2.” The third system shows a container with an interior zig-zag-shaped pipe that sits on a base that contains a curled pipe on a storage tank. From the top of the image to the bottom are the terms, “N H subscript 3 and unreacted N subscript 2, H subscript 2,” “Condenser,” “Cold water in,” “Refrigeration,” “N H subscript 3 ( l ),” and “Storage” Blue arrows lead away from the base of this system and into the second system while other blue arrows lead into the system from the right side of the diagram and back out of the same chamber.">
            <a:extLst>
              <a:ext uri="{FF2B5EF4-FFF2-40B4-BE49-F238E27FC236}">
                <a16:creationId xmlns:a16="http://schemas.microsoft.com/office/drawing/2014/main" id="{99BC38D5-BEB5-4873-AD32-2E8E14B9A313}"/>
              </a:ext>
            </a:extLst>
          </p:cNvPr>
          <p:cNvSpPr>
            <a:spLocks noGrp="1"/>
          </p:cNvSpPr>
          <p:nvPr>
            <p:ph type="body" sz="half" idx="2"/>
          </p:nvPr>
        </p:nvSpPr>
        <p:spPr>
          <a:xfrm>
            <a:off x="1894684" y="5306290"/>
            <a:ext cx="8562109" cy="1551710"/>
          </a:xfrm>
        </p:spPr>
        <p:txBody>
          <a:bodyPr vert="horz" lIns="91440" tIns="45720" rIns="91440" bIns="45720" rtlCol="0" anchor="t">
            <a:normAutofit/>
          </a:bodyPr>
          <a:lstStyle/>
          <a:p>
            <a:r>
              <a:rPr lang="en-US" b="1" dirty="0">
                <a:latin typeface="Arial"/>
                <a:cs typeface="Arial"/>
              </a:rPr>
              <a:t>Figure 17.7b</a:t>
            </a:r>
            <a:r>
              <a:rPr lang="en-US" dirty="0">
                <a:latin typeface="Arial"/>
                <a:cs typeface="Arial"/>
              </a:rPr>
              <a:t> This diagram shows the relative strengths of conjugate acid-base pairs, as indicated by their ionization constants in aqueous solution.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3067498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50957" y="108284"/>
            <a:ext cx="2223074"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17.7c</a:t>
            </a:r>
          </a:p>
        </p:txBody>
      </p:sp>
      <p:pic>
        <p:nvPicPr>
          <p:cNvPr id="3" name="Picture 2" descr="This figure includes a table separated into a left half which is labeled “Acids” and a right half labeled “Bases.” A red arrow points up the left side, which is labeled “Increasing acid strength.” Similarly, a blue arrow points downward along the right side, which is labeled “Increasing base strength.” Names of acids and bases are listed next to each arrow toward the center of the table, followed by chemical formulas. Acids listed top to bottom are sulfuric acid, H subscript 2 S O subscript 4, hydrogen iodide, H I, hydrogen bromide, H B r, hydrogen chloride, H C l, nitric acid, H N O subscript 3, hydronium ion ( in pink text) H subscript 3 O superscript plus, hydrogen sulfate ion, H S O subscript 4 superscript negative, phosphoric acid, H subscript 3 P O subscript 4, hydrogen fluoride, H F, nitrous acid, H N O subscript 2, acetic acid, C H subscript 3 C O subscript 2 H, carbonic acid H subscript 2 C O subscript 3, hydrogen sulfide, H subscript 2 S, ammonium ion, N H subscript 4 superscript +, hydrogen cyanide, H C N, hydrogen carbonate ion, H C O subscript 3 superscript negative, water (shaded in beige) H subscript 2 O, hydrogen sulfide ion, H S superscript negative, ethanol, C subscript 2 H subscript 5 O H, ammonia, N H subscript 3, hydrogen, H subscript 2, methane, and C H subscript 4. The acids at the top of the listing from sulfuric acid through nitric acid are grouped with a bracket to the right labeled “Undergo complete acid ionization in water.” Similarly, the acids at the bottom from hydrogen sulfide ion through methane are grouped with a bracket and labeled, “Do not undergo acid ionization in water.” The right half of the figure lists bases and formulas. From top to bottom the bases listed are hydrogen sulfate ion, H S O subscript 4 superscript negative, iodide ion, I superscript negative, bromide ion, B r superscript negative, chloride ion, C l superscript negative, nitrate ion, N O subscript 3 superscript negative, water (shaded in beige), H subscript 2 O, sulfate ion, S O subscript 4 superscript 2 negative, dihydrogen phosphate ion, H subscript 2 P O subscript 4 superscript negative, fluoride ion, F superscript negative, nitrite ion, N O subscript 2 superscript negative, acetate ion, C H subscript 3 C O subscript 2 superscript negative, hydrogen carbonate ion, H C O subscript 3 superscript negative, hydrogen sulfide ion, H S superscript negative, ammonia, N H subscript 3, cyanide ion, C N superscript negative, carbonate ion, C O subscript 3 superscript 2 negative, hydroxide ion (in blue), O H superscript negative, sulfide ion, S superscript 2 negative, ethoxide ion, C subscript 2 H subscript 5 O superscript negative, amide ion N H subscript 2 superscript negative, hydride ion, H superscript negative, and methide ion C H subscript 3 superscript negative. The bases at the top, from perchlorate ion through nitrate ion are group with a bracket which is labeled “Do not undergo base ionization in water.” Similarly, the lower 5 in the listing, from sulfide ion through methide ion are grouped and labeled “Undergo complete base ionization in water.”">
            <a:extLst>
              <a:ext uri="{FF2B5EF4-FFF2-40B4-BE49-F238E27FC236}">
                <a16:creationId xmlns:a16="http://schemas.microsoft.com/office/drawing/2014/main" id="{86F185FF-B0C2-43C2-A3C5-772E52C78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4796" y="860380"/>
            <a:ext cx="5013178" cy="4492579"/>
          </a:xfrm>
          <a:prstGeom prst="rect">
            <a:avLst/>
          </a:prstGeom>
        </p:spPr>
      </p:pic>
      <p:sp>
        <p:nvSpPr>
          <p:cNvPr id="14" name="Text Placeholder 13" descr="A diagram is shown that is composed of three main sections. The first section shows an intake pipe labeled with blue arrows and the terms, “N subscript 2, H subscript 2, feed gases,” and “Compressor.” This pipe leads to a large chamber with a turbine in the top section and a coil in the bottom section. From top to bottom, the sections of this chamber are labeled, “Heat exchanger,” “Catalyst chamber 400 to 500 degrees C,” “Catalyst,” “Heater,” and “Preheated feed gases.” One pipe leads from the top of this chamber with red arrows and is labeled, “N H subscript 3 and unreacted N subscript 2, H subscript 2,” while another pipe leads to the bottom of the chamber and reads, “Compressor,” and has orange arrows going through it. These two pipes are connected to a square container that is labeled, “Heat exchanger,” and has red arrows going into it from the upper pipe, orange arrows going away from it to the lower pipe and into a third system. The pipes leading into and out of the heat exchanger are labeled, “Recycled N subscript 2, H subscript 2.” The third system shows a container with an interior zig-zag-shaped pipe that sits on a base that contains a curled pipe on a storage tank. From the top of the image to the bottom are the terms, “N H subscript 3 and unreacted N subscript 2, H subscript 2,” “Condenser,” “Cold water in,” “Refrigeration,” “N H subscript 3 ( l ),” and “Storage” Blue arrows lead away from the base of this system and into the second system while other blue arrows lead into the system from the right side of the diagram and back out of the same chamber.">
            <a:extLst>
              <a:ext uri="{FF2B5EF4-FFF2-40B4-BE49-F238E27FC236}">
                <a16:creationId xmlns:a16="http://schemas.microsoft.com/office/drawing/2014/main" id="{99BC38D5-BEB5-4873-AD32-2E8E14B9A313}"/>
              </a:ext>
            </a:extLst>
          </p:cNvPr>
          <p:cNvSpPr>
            <a:spLocks noGrp="1"/>
          </p:cNvSpPr>
          <p:nvPr>
            <p:ph type="body" sz="half" idx="2"/>
          </p:nvPr>
        </p:nvSpPr>
        <p:spPr>
          <a:xfrm>
            <a:off x="2001981" y="5569527"/>
            <a:ext cx="8188037" cy="643812"/>
          </a:xfrm>
        </p:spPr>
        <p:txBody>
          <a:bodyPr vert="horz" lIns="91440" tIns="45720" rIns="91440" bIns="45720" rtlCol="0" anchor="t">
            <a:normAutofit/>
          </a:bodyPr>
          <a:lstStyle/>
          <a:p>
            <a:r>
              <a:rPr lang="en-US" b="1">
                <a:latin typeface="Arial"/>
                <a:cs typeface="Arial"/>
              </a:rPr>
              <a:t>Figure 17.7c</a:t>
            </a:r>
            <a:r>
              <a:rPr lang="en-US">
                <a:latin typeface="Arial"/>
                <a:cs typeface="Arial"/>
              </a:rPr>
              <a:t> The chart shows the relative strengths of conjugate acid-base pairs. </a:t>
            </a:r>
            <a:r>
              <a:rPr lang="en-US">
                <a:effectLst/>
                <a:latin typeface="Arial"/>
                <a:ea typeface="Calibri" panose="020F0502020204030204" pitchFamily="34" charset="0"/>
                <a:cs typeface="Arial"/>
              </a:rPr>
              <a:t>(credit: </a:t>
            </a:r>
            <a:r>
              <a:rPr lang="en-US" i="1" u="sng">
                <a:solidFill>
                  <a:srgbClr val="0563C1"/>
                </a:solidFill>
                <a:effectLst/>
                <a:latin typeface="Arial"/>
                <a:ea typeface="Calibri" panose="020F0502020204030204" pitchFamily="34" charset="0"/>
                <a:cs typeface="Arial"/>
                <a:hlinkClick r:id="rId4"/>
              </a:rPr>
              <a:t>Chemistry (OpenStax)</a:t>
            </a:r>
            <a:r>
              <a:rPr lang="en-US">
                <a:effectLst/>
                <a:latin typeface="Arial"/>
                <a:ea typeface="Calibri" panose="020F0502020204030204" pitchFamily="34" charset="0"/>
                <a:cs typeface="Arial"/>
              </a:rPr>
              <a:t>, </a:t>
            </a:r>
            <a:r>
              <a:rPr lang="en-US" u="sng">
                <a:solidFill>
                  <a:srgbClr val="0563C1"/>
                </a:solidFill>
                <a:effectLst/>
                <a:latin typeface="Arial"/>
                <a:ea typeface="Calibri" panose="020F0502020204030204" pitchFamily="34" charset="0"/>
                <a:cs typeface="Arial"/>
                <a:hlinkClick r:id="rId5"/>
              </a:rPr>
              <a:t>CC BY 4.0</a:t>
            </a:r>
            <a:r>
              <a:rPr lang="en-US">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2395259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3948" y="141431"/>
            <a:ext cx="242201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17.7d</a:t>
            </a:r>
          </a:p>
        </p:txBody>
      </p:sp>
      <p:pic>
        <p:nvPicPr>
          <p:cNvPr id="5" name="Picture 4" descr="This image shows two bottles containing clear colorless solutions. Each bottle contains a single p H indicator strip. The strip in the bottle on the left is red, and a similar red strip is placed on a filter paper circle in front of the bottle on surface on which the bottles are resting. Similarly, the second bottle on the right contains and orange strip and an orange strip is placed in front of it on a filter paper circle. Between the two bottles is a pack of p Hydrion papers with a p H color scale of 1 to 12 on its cover.">
            <a:extLst>
              <a:ext uri="{FF2B5EF4-FFF2-40B4-BE49-F238E27FC236}">
                <a16:creationId xmlns:a16="http://schemas.microsoft.com/office/drawing/2014/main" id="{45A3DDC8-2617-40B2-8CEE-40A166D7A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071" y="1118542"/>
            <a:ext cx="5414211" cy="4114800"/>
          </a:xfrm>
          <a:prstGeom prst="rect">
            <a:avLst/>
          </a:prstGeom>
        </p:spPr>
      </p:pic>
      <p:sp>
        <p:nvSpPr>
          <p:cNvPr id="14" name="Text Placeholder 13" descr="A diagram is shown that is composed of three main sections. The first section shows an intake pipe labeled with blue arrows and the terms, “N subscript 2, H subscript 2, feed gases,” and “Compressor.” This pipe leads to a large chamber with a turbine in the top section and a coil in the bottom section. From top to bottom, the sections of this chamber are labeled, “Heat exchanger,” “Catalyst chamber 400 to 500 degrees C,” “Catalyst,” “Heater,” and “Preheated feed gases.” One pipe leads from the top of this chamber with red arrows and is labeled, “N H subscript 3 and unreacted N subscript 2, H subscript 2,” while another pipe leads to the bottom of the chamber and reads, “Compressor,” and has orange arrows going through it. These two pipes are connected to a square container that is labeled, “Heat exchanger,” and has red arrows going into it from the upper pipe, orange arrows going away from it to the lower pipe and into a third system. The pipes leading into and out of the heat exchanger are labeled, “Recycled N subscript 2, H subscript 2.” The third system shows a container with an interior zig-zag-shaped pipe that sits on a base that contains a curled pipe on a storage tank. From the top of the image to the bottom are the terms, “N H subscript 3 and unreacted N subscript 2, H subscript 2,” “Condenser,” “Cold water in,” “Refrigeration,” “N H subscript 3 ( l ),” and “Storage” Blue arrows lead away from the base of this system and into the second system while other blue arrows lead into the system from the right side of the diagram and back out of the same chamber.">
            <a:extLst>
              <a:ext uri="{FF2B5EF4-FFF2-40B4-BE49-F238E27FC236}">
                <a16:creationId xmlns:a16="http://schemas.microsoft.com/office/drawing/2014/main" id="{99BC38D5-BEB5-4873-AD32-2E8E14B9A313}"/>
              </a:ext>
            </a:extLst>
          </p:cNvPr>
          <p:cNvSpPr>
            <a:spLocks noGrp="1"/>
          </p:cNvSpPr>
          <p:nvPr>
            <p:ph type="body" sz="half" idx="2"/>
          </p:nvPr>
        </p:nvSpPr>
        <p:spPr>
          <a:xfrm>
            <a:off x="1861199" y="5389479"/>
            <a:ext cx="8469601" cy="1149927"/>
          </a:xfrm>
        </p:spPr>
        <p:txBody>
          <a:bodyPr vert="horz" lIns="91440" tIns="45720" rIns="91440" bIns="45720" rtlCol="0" anchor="t">
            <a:normAutofit lnSpcReduction="10000"/>
          </a:bodyPr>
          <a:lstStyle/>
          <a:p>
            <a:r>
              <a:rPr lang="en-US" b="1">
                <a:latin typeface="Arial"/>
                <a:cs typeface="Arial"/>
              </a:rPr>
              <a:t>Figure 17.7d</a:t>
            </a:r>
            <a:r>
              <a:rPr lang="en-US">
                <a:latin typeface="Arial"/>
                <a:cs typeface="Arial"/>
              </a:rPr>
              <a:t> pH paper indicates that a 0.1-M solution of HCl (beaker on left) has a pH of 1. The acid is fully ionized and [H</a:t>
            </a:r>
            <a:r>
              <a:rPr lang="en-US" baseline="-25000">
                <a:latin typeface="Arial"/>
                <a:cs typeface="Arial"/>
              </a:rPr>
              <a:t>3</a:t>
            </a:r>
            <a:r>
              <a:rPr lang="en-US">
                <a:latin typeface="Arial"/>
                <a:cs typeface="Arial"/>
              </a:rPr>
              <a:t>O</a:t>
            </a:r>
            <a:r>
              <a:rPr lang="en-US" baseline="30000">
                <a:latin typeface="Arial"/>
                <a:cs typeface="Arial"/>
              </a:rPr>
              <a:t>+</a:t>
            </a:r>
            <a:r>
              <a:rPr lang="en-US">
                <a:latin typeface="Arial"/>
                <a:cs typeface="Arial"/>
              </a:rPr>
              <a:t>] = 0.1 M. A 0.1-M solution of CH</a:t>
            </a:r>
            <a:r>
              <a:rPr lang="en-US" baseline="-25000">
                <a:latin typeface="Arial"/>
                <a:cs typeface="Arial"/>
              </a:rPr>
              <a:t>3</a:t>
            </a:r>
            <a:r>
              <a:rPr lang="en-US">
                <a:latin typeface="Arial"/>
                <a:cs typeface="Arial"/>
              </a:rPr>
              <a:t>CO</a:t>
            </a:r>
            <a:r>
              <a:rPr lang="en-US" baseline="-25000">
                <a:latin typeface="Arial"/>
                <a:cs typeface="Arial"/>
              </a:rPr>
              <a:t>2</a:t>
            </a:r>
            <a:r>
              <a:rPr lang="en-US">
                <a:latin typeface="Arial"/>
                <a:cs typeface="Arial"/>
              </a:rPr>
              <a:t>H (beaker on right) is a pH of 3 ([H</a:t>
            </a:r>
            <a:r>
              <a:rPr lang="en-US" baseline="-25000">
                <a:latin typeface="Arial"/>
                <a:cs typeface="Arial"/>
              </a:rPr>
              <a:t>3</a:t>
            </a:r>
            <a:r>
              <a:rPr lang="en-US">
                <a:latin typeface="Arial"/>
                <a:cs typeface="Arial"/>
              </a:rPr>
              <a:t>O</a:t>
            </a:r>
            <a:r>
              <a:rPr lang="en-US" baseline="30000">
                <a:latin typeface="Arial"/>
                <a:cs typeface="Arial"/>
              </a:rPr>
              <a:t>+</a:t>
            </a:r>
            <a:r>
              <a:rPr lang="en-US">
                <a:latin typeface="Arial"/>
                <a:cs typeface="Arial"/>
              </a:rPr>
              <a:t>] = 0.001 M) because the weak acid CH</a:t>
            </a:r>
            <a:r>
              <a:rPr lang="en-US" baseline="-25000">
                <a:latin typeface="Arial"/>
                <a:cs typeface="Arial"/>
              </a:rPr>
              <a:t>3</a:t>
            </a:r>
            <a:r>
              <a:rPr lang="en-US">
                <a:latin typeface="Arial"/>
                <a:cs typeface="Arial"/>
              </a:rPr>
              <a:t>CO</a:t>
            </a:r>
            <a:r>
              <a:rPr lang="en-US" baseline="-25000">
                <a:latin typeface="Arial"/>
                <a:cs typeface="Arial"/>
              </a:rPr>
              <a:t>2</a:t>
            </a:r>
            <a:r>
              <a:rPr lang="en-US">
                <a:latin typeface="Arial"/>
                <a:cs typeface="Arial"/>
              </a:rPr>
              <a:t>H is only partially ionized. In this solution, [H</a:t>
            </a:r>
            <a:r>
              <a:rPr lang="en-US" baseline="-25000">
                <a:latin typeface="Arial"/>
                <a:cs typeface="Arial"/>
              </a:rPr>
              <a:t>3</a:t>
            </a:r>
            <a:r>
              <a:rPr lang="en-US">
                <a:latin typeface="Arial"/>
                <a:cs typeface="Arial"/>
              </a:rPr>
              <a:t>O</a:t>
            </a:r>
            <a:r>
              <a:rPr lang="en-US" baseline="30000">
                <a:latin typeface="Arial"/>
                <a:cs typeface="Arial"/>
              </a:rPr>
              <a:t>+</a:t>
            </a:r>
            <a:r>
              <a:rPr lang="en-US">
                <a:latin typeface="Arial"/>
                <a:cs typeface="Arial"/>
              </a:rPr>
              <a:t>] &lt; [CH</a:t>
            </a:r>
            <a:r>
              <a:rPr lang="en-US" baseline="-25000">
                <a:latin typeface="Arial"/>
                <a:cs typeface="Arial"/>
              </a:rPr>
              <a:t>3</a:t>
            </a:r>
            <a:r>
              <a:rPr lang="en-US">
                <a:latin typeface="Arial"/>
                <a:cs typeface="Arial"/>
              </a:rPr>
              <a:t>CO</a:t>
            </a:r>
            <a:r>
              <a:rPr lang="en-US" baseline="-25000">
                <a:latin typeface="Arial"/>
                <a:cs typeface="Arial"/>
              </a:rPr>
              <a:t>2</a:t>
            </a:r>
            <a:r>
              <a:rPr lang="en-US">
                <a:latin typeface="Arial"/>
                <a:cs typeface="Arial"/>
              </a:rPr>
              <a:t>H]. (credit: modification of work by Sahar </a:t>
            </a:r>
            <a:r>
              <a:rPr lang="en-US" err="1">
                <a:latin typeface="Arial"/>
                <a:cs typeface="Arial"/>
              </a:rPr>
              <a:t>Atwa</a:t>
            </a:r>
            <a:r>
              <a:rPr lang="en-US">
                <a:latin typeface="Arial"/>
                <a:cs typeface="Arial"/>
              </a:rPr>
              <a:t> in </a:t>
            </a:r>
            <a:r>
              <a:rPr lang="en-US" i="1" u="sng">
                <a:solidFill>
                  <a:srgbClr val="0563C1"/>
                </a:solidFill>
                <a:effectLst/>
                <a:latin typeface="Arial"/>
                <a:ea typeface="Calibri" panose="020F0502020204030204" pitchFamily="34" charset="0"/>
                <a:cs typeface="Arial"/>
                <a:hlinkClick r:id="rId4"/>
              </a:rPr>
              <a:t>Chemistry (OpenStax)</a:t>
            </a:r>
            <a:r>
              <a:rPr lang="en-US">
                <a:effectLst/>
                <a:latin typeface="Arial"/>
                <a:ea typeface="Calibri" panose="020F0502020204030204" pitchFamily="34" charset="0"/>
                <a:cs typeface="Arial"/>
              </a:rPr>
              <a:t>, </a:t>
            </a:r>
            <a:r>
              <a:rPr lang="en-US" u="sng">
                <a:solidFill>
                  <a:srgbClr val="0563C1"/>
                </a:solidFill>
                <a:effectLst/>
                <a:latin typeface="Arial"/>
                <a:ea typeface="Calibri" panose="020F0502020204030204" pitchFamily="34" charset="0"/>
                <a:cs typeface="Arial"/>
                <a:hlinkClick r:id="rId5"/>
              </a:rPr>
              <a:t>CC BY 4.0</a:t>
            </a:r>
            <a:r>
              <a:rPr lang="en-US">
                <a:effectLst/>
                <a:latin typeface="Arial"/>
                <a:ea typeface="Calibri" panose="020F0502020204030204" pitchFamily="34" charset="0"/>
                <a:cs typeface="Arial"/>
              </a:rPr>
              <a:t>.)</a:t>
            </a:r>
            <a:endParaRPr lang="en-US">
              <a:highlight>
                <a:srgbClr val="FFFF00"/>
              </a:highlight>
              <a:latin typeface="Arial"/>
              <a:cs typeface="Arial"/>
            </a:endParaRPr>
          </a:p>
        </p:txBody>
      </p:sp>
    </p:spTree>
    <p:extLst>
      <p:ext uri="{BB962C8B-B14F-4D97-AF65-F5344CB8AC3E}">
        <p14:creationId xmlns:p14="http://schemas.microsoft.com/office/powerpoint/2010/main" val="1406377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38180" y="209825"/>
            <a:ext cx="2071399" cy="643812"/>
          </a:xfrm>
        </p:spPr>
        <p:txBody>
          <a:bodyPr/>
          <a:lstStyle/>
          <a:p>
            <a:r>
              <a:rPr lang="en-US"/>
              <a:t>Table 17.7a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1848420" y="1099343"/>
            <a:ext cx="8079529" cy="646331"/>
          </a:xfrm>
          <a:prstGeom prst="rect">
            <a:avLst/>
          </a:prstGeom>
          <a:noFill/>
        </p:spPr>
        <p:txBody>
          <a:bodyPr wrap="square">
            <a:spAutoFit/>
          </a:bodyPr>
          <a:lstStyle/>
          <a:p>
            <a:r>
              <a:rPr lang="en-US" b="1"/>
              <a:t>Table 17.7a</a:t>
            </a:r>
            <a:r>
              <a:rPr lang="en-US"/>
              <a:t> </a:t>
            </a:r>
            <a:r>
              <a:rPr lang="en-US" sz="1600">
                <a:latin typeface="Arial" panose="020B0604020202020204" pitchFamily="34" charset="0"/>
                <a:cs typeface="Arial" panose="020B0604020202020204" pitchFamily="34" charset="0"/>
              </a:rPr>
              <a:t>Ionization Constants of Some Weak Acids. </a:t>
            </a:r>
            <a:r>
              <a:rPr lang="en-US"/>
              <a:t>gives the ionization constants for several weak acids; additional ionization constants can be found in </a:t>
            </a:r>
            <a:r>
              <a:rPr lang="en-US" u="sng">
                <a:hlinkClick r:id="rId3"/>
              </a:rPr>
              <a:t>Appendix I</a:t>
            </a:r>
            <a:r>
              <a:rPr lang="en-US"/>
              <a:t>.</a:t>
            </a:r>
            <a:endParaRPr lang="en-US" sz="1600">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ABDBFD2D-A2BE-4F5B-A042-E6F2DACAA501}"/>
              </a:ext>
            </a:extLst>
          </p:cNvPr>
          <p:cNvGraphicFramePr>
            <a:graphicFrameLocks noGrp="1"/>
          </p:cNvGraphicFramePr>
          <p:nvPr>
            <p:extLst>
              <p:ext uri="{D42A27DB-BD31-4B8C-83A1-F6EECF244321}">
                <p14:modId xmlns:p14="http://schemas.microsoft.com/office/powerpoint/2010/main" val="4041688890"/>
              </p:ext>
            </p:extLst>
          </p:nvPr>
        </p:nvGraphicFramePr>
        <p:xfrm>
          <a:off x="1518657" y="1809830"/>
          <a:ext cx="8761416" cy="4008950"/>
        </p:xfrm>
        <a:graphic>
          <a:graphicData uri="http://schemas.openxmlformats.org/drawingml/2006/table">
            <a:tbl>
              <a:tblPr firstRow="1">
                <a:tableStyleId>{793D81CF-94F2-401A-BA57-92F5A7B2D0C5}</a:tableStyleId>
              </a:tblPr>
              <a:tblGrid>
                <a:gridCol w="6939768">
                  <a:extLst>
                    <a:ext uri="{9D8B030D-6E8A-4147-A177-3AD203B41FA5}">
                      <a16:colId xmlns:a16="http://schemas.microsoft.com/office/drawing/2014/main" val="1648801033"/>
                    </a:ext>
                  </a:extLst>
                </a:gridCol>
                <a:gridCol w="1821648">
                  <a:extLst>
                    <a:ext uri="{9D8B030D-6E8A-4147-A177-3AD203B41FA5}">
                      <a16:colId xmlns:a16="http://schemas.microsoft.com/office/drawing/2014/main" val="1501404313"/>
                    </a:ext>
                  </a:extLst>
                </a:gridCol>
              </a:tblGrid>
              <a:tr h="387926">
                <a:tc>
                  <a:txBody>
                    <a:bodyPr/>
                    <a:lstStyle/>
                    <a:p>
                      <a:r>
                        <a:rPr lang="en-US" sz="1800" b="1" i="0" kern="1200">
                          <a:solidFill>
                            <a:schemeClr val="lt1"/>
                          </a:solidFill>
                          <a:effectLst/>
                          <a:latin typeface="+mn-lt"/>
                          <a:ea typeface="+mn-ea"/>
                          <a:cs typeface="+mn-cs"/>
                        </a:rPr>
                        <a:t>Ionization Reaction</a:t>
                      </a:r>
                      <a:endParaRPr lang="en-IN" sz="1400" b="1">
                        <a:effectLst/>
                      </a:endParaRPr>
                    </a:p>
                  </a:txBody>
                  <a:tcPr marL="13902" marR="13902" marT="6951" marB="6951">
                    <a:solidFill>
                      <a:schemeClr val="tx1">
                        <a:lumMod val="85000"/>
                        <a:lumOff val="15000"/>
                      </a:schemeClr>
                    </a:solidFill>
                  </a:tcPr>
                </a:tc>
                <a:tc>
                  <a:txBody>
                    <a:bodyPr/>
                    <a:lstStyle/>
                    <a:p>
                      <a:r>
                        <a:rPr lang="en-US" sz="1800" b="1" i="1" kern="1200">
                          <a:solidFill>
                            <a:schemeClr val="lt1"/>
                          </a:solidFill>
                          <a:effectLst/>
                          <a:latin typeface="+mn-lt"/>
                          <a:ea typeface="+mn-ea"/>
                          <a:cs typeface="+mn-cs"/>
                        </a:rPr>
                        <a:t>K</a:t>
                      </a:r>
                      <a:r>
                        <a:rPr lang="en-US" sz="1800" b="1" i="0" kern="1200" baseline="-25000">
                          <a:solidFill>
                            <a:schemeClr val="lt1"/>
                          </a:solidFill>
                          <a:effectLst/>
                          <a:latin typeface="+mn-lt"/>
                          <a:ea typeface="+mn-ea"/>
                          <a:cs typeface="+mn-cs"/>
                        </a:rPr>
                        <a:t>a</a:t>
                      </a:r>
                      <a:r>
                        <a:rPr lang="en-US" sz="1800" b="1" i="0" kern="1200">
                          <a:solidFill>
                            <a:schemeClr val="lt1"/>
                          </a:solidFill>
                          <a:effectLst/>
                          <a:latin typeface="+mn-lt"/>
                          <a:ea typeface="+mn-ea"/>
                          <a:cs typeface="+mn-cs"/>
                        </a:rPr>
                        <a:t> at 25 °C</a:t>
                      </a:r>
                      <a:endParaRPr lang="en-IN" sz="1400" b="1">
                        <a:effectLst/>
                      </a:endParaRPr>
                    </a:p>
                  </a:txBody>
                  <a:tcPr marL="13902" marR="13902" marT="6951" marB="6951">
                    <a:solidFill>
                      <a:schemeClr val="tx1">
                        <a:lumMod val="85000"/>
                        <a:lumOff val="15000"/>
                      </a:schemeClr>
                    </a:solidFill>
                  </a:tcPr>
                </a:tc>
                <a:extLst>
                  <a:ext uri="{0D108BD9-81ED-4DB2-BD59-A6C34878D82A}">
                    <a16:rowId xmlns:a16="http://schemas.microsoft.com/office/drawing/2014/main" val="719941093"/>
                  </a:ext>
                </a:extLst>
              </a:tr>
              <a:tr h="402336">
                <a:tc>
                  <a:txBody>
                    <a:bodyPr/>
                    <a:lstStyle/>
                    <a:p>
                      <a:pPr algn="l" fontAlgn="ctr"/>
                      <a:r>
                        <a:rPr lang="pt-BR" b="0" i="0">
                          <a:solidFill>
                            <a:srgbClr val="000000"/>
                          </a:solidFill>
                          <a:effectLst/>
                          <a:latin typeface="Arial" panose="020B0604020202020204" pitchFamily="34" charset="0"/>
                          <a:cs typeface="Arial" panose="020B0604020202020204" pitchFamily="34" charset="0"/>
                        </a:rPr>
                        <a:t>HSO</a:t>
                      </a:r>
                      <a:r>
                        <a:rPr lang="pt-BR" b="0" i="0" baseline="-25000">
                          <a:solidFill>
                            <a:srgbClr val="000000"/>
                          </a:solidFill>
                          <a:effectLst/>
                          <a:latin typeface="Arial" panose="020B0604020202020204" pitchFamily="34" charset="0"/>
                          <a:cs typeface="Arial" panose="020B0604020202020204" pitchFamily="34" charset="0"/>
                        </a:rPr>
                        <a:t>4</a:t>
                      </a:r>
                      <a:r>
                        <a:rPr lang="pt-BR" baseline="30000">
                          <a:latin typeface="Arial" panose="020B0604020202020204" pitchFamily="34" charset="0"/>
                          <a:cs typeface="Arial" panose="020B0604020202020204" pitchFamily="34" charset="0"/>
                        </a:rPr>
                        <a:t>− </a:t>
                      </a:r>
                      <a:r>
                        <a:rPr lang="pt-BR" b="0" i="0">
                          <a:solidFill>
                            <a:srgbClr val="000000"/>
                          </a:solidFill>
                          <a:effectLst/>
                          <a:latin typeface="Arial" panose="020B0604020202020204" pitchFamily="34" charset="0"/>
                          <a:cs typeface="Arial" panose="020B0604020202020204" pitchFamily="34" charset="0"/>
                        </a:rPr>
                        <a:t>+ H</a:t>
                      </a:r>
                      <a:r>
                        <a:rPr lang="pt-BR" b="0" i="0" baseline="-25000">
                          <a:solidFill>
                            <a:srgbClr val="000000"/>
                          </a:solidFill>
                          <a:effectLst/>
                          <a:latin typeface="Arial" panose="020B0604020202020204" pitchFamily="34" charset="0"/>
                          <a:cs typeface="Arial" panose="020B0604020202020204" pitchFamily="34" charset="0"/>
                        </a:rPr>
                        <a:t>2</a:t>
                      </a:r>
                      <a:r>
                        <a:rPr lang="pt-BR" b="0" i="0">
                          <a:solidFill>
                            <a:srgbClr val="000000"/>
                          </a:solidFill>
                          <a:effectLst/>
                          <a:latin typeface="Arial" panose="020B0604020202020204" pitchFamily="34" charset="0"/>
                          <a:cs typeface="Arial" panose="020B0604020202020204" pitchFamily="34" charset="0"/>
                        </a:rPr>
                        <a:t>O ⇌ H</a:t>
                      </a:r>
                      <a:r>
                        <a:rPr lang="pt-BR" b="0" i="0" baseline="-25000">
                          <a:solidFill>
                            <a:srgbClr val="000000"/>
                          </a:solidFill>
                          <a:effectLst/>
                          <a:latin typeface="Arial" panose="020B0604020202020204" pitchFamily="34" charset="0"/>
                          <a:cs typeface="Arial" panose="020B0604020202020204" pitchFamily="34" charset="0"/>
                        </a:rPr>
                        <a:t>3</a:t>
                      </a:r>
                      <a:r>
                        <a:rPr lang="pt-BR" b="0" i="0">
                          <a:solidFill>
                            <a:srgbClr val="000000"/>
                          </a:solidFill>
                          <a:effectLst/>
                          <a:latin typeface="Arial" panose="020B0604020202020204" pitchFamily="34" charset="0"/>
                          <a:cs typeface="Arial" panose="020B0604020202020204" pitchFamily="34" charset="0"/>
                        </a:rPr>
                        <a:t>O</a:t>
                      </a:r>
                      <a:r>
                        <a:rPr lang="pt-BR" b="0" i="0" baseline="30000">
                          <a:solidFill>
                            <a:srgbClr val="000000"/>
                          </a:solidFill>
                          <a:effectLst/>
                          <a:latin typeface="Arial" panose="020B0604020202020204" pitchFamily="34" charset="0"/>
                          <a:cs typeface="Arial" panose="020B0604020202020204" pitchFamily="34" charset="0"/>
                        </a:rPr>
                        <a:t>+ </a:t>
                      </a:r>
                      <a:r>
                        <a:rPr lang="pt-BR" b="0" i="0">
                          <a:solidFill>
                            <a:srgbClr val="000000"/>
                          </a:solidFill>
                          <a:effectLst/>
                          <a:latin typeface="Arial" panose="020B0604020202020204" pitchFamily="34" charset="0"/>
                          <a:cs typeface="Arial" panose="020B0604020202020204" pitchFamily="34" charset="0"/>
                        </a:rPr>
                        <a:t>+ SO</a:t>
                      </a:r>
                      <a:r>
                        <a:rPr lang="pt-BR" b="0" i="0" baseline="-25000">
                          <a:solidFill>
                            <a:srgbClr val="000000"/>
                          </a:solidFill>
                          <a:effectLst/>
                          <a:latin typeface="Arial" panose="020B0604020202020204" pitchFamily="34" charset="0"/>
                          <a:cs typeface="Arial" panose="020B0604020202020204" pitchFamily="34" charset="0"/>
                        </a:rPr>
                        <a:t>4</a:t>
                      </a:r>
                      <a:r>
                        <a:rPr lang="pt-BR" b="0" i="0" baseline="30000">
                          <a:solidFill>
                            <a:srgbClr val="000000"/>
                          </a:solidFill>
                          <a:effectLst/>
                          <a:latin typeface="Arial" panose="020B0604020202020204" pitchFamily="34" charset="0"/>
                          <a:cs typeface="Arial" panose="020B0604020202020204" pitchFamily="34" charset="0"/>
                        </a:rPr>
                        <a:t>2-</a:t>
                      </a:r>
                      <a:endParaRPr lang="pt-BR">
                        <a:effectLst/>
                        <a:latin typeface="Arial" panose="020B0604020202020204" pitchFamily="34" charset="0"/>
                        <a:cs typeface="Arial" panose="020B0604020202020204" pitchFamily="34" charset="0"/>
                      </a:endParaRPr>
                    </a:p>
                  </a:txBody>
                  <a:tcPr anchor="ctr"/>
                </a:tc>
                <a:tc>
                  <a:txBody>
                    <a:bodyPr/>
                    <a:lstStyle/>
                    <a:p>
                      <a:pPr algn="l" fontAlgn="ctr"/>
                      <a:r>
                        <a:rPr lang="en-US">
                          <a:effectLst/>
                        </a:rPr>
                        <a:t>1.2 × 10</a:t>
                      </a:r>
                      <a:r>
                        <a:rPr lang="en-US" i="0" baseline="30000">
                          <a:effectLst/>
                        </a:rPr>
                        <a:t>−2</a:t>
                      </a:r>
                      <a:endParaRPr lang="en-US">
                        <a:effectLst/>
                      </a:endParaRPr>
                    </a:p>
                  </a:txBody>
                  <a:tcPr anchor="ctr"/>
                </a:tc>
                <a:extLst>
                  <a:ext uri="{0D108BD9-81ED-4DB2-BD59-A6C34878D82A}">
                    <a16:rowId xmlns:a16="http://schemas.microsoft.com/office/drawing/2014/main" val="3951892737"/>
                  </a:ext>
                </a:extLst>
              </a:tr>
              <a:tr h="402336">
                <a:tc>
                  <a:txBody>
                    <a:bodyPr/>
                    <a:lstStyle/>
                    <a:p>
                      <a:pPr algn="l" fontAlgn="ctr"/>
                      <a:r>
                        <a:rPr lang="pt-BR" b="0" i="0">
                          <a:solidFill>
                            <a:srgbClr val="000000"/>
                          </a:solidFill>
                          <a:effectLst/>
                          <a:latin typeface="Arial" panose="020B0604020202020204" pitchFamily="34" charset="0"/>
                          <a:cs typeface="Arial" panose="020B0604020202020204" pitchFamily="34" charset="0"/>
                        </a:rPr>
                        <a:t>HF + H</a:t>
                      </a:r>
                      <a:r>
                        <a:rPr lang="pt-BR" b="0" i="0" baseline="-25000">
                          <a:solidFill>
                            <a:srgbClr val="000000"/>
                          </a:solidFill>
                          <a:effectLst/>
                          <a:latin typeface="Arial" panose="020B0604020202020204" pitchFamily="34" charset="0"/>
                          <a:cs typeface="Arial" panose="020B0604020202020204" pitchFamily="34" charset="0"/>
                        </a:rPr>
                        <a:t>2</a:t>
                      </a:r>
                      <a:r>
                        <a:rPr lang="pt-BR" b="0" i="0">
                          <a:solidFill>
                            <a:srgbClr val="000000"/>
                          </a:solidFill>
                          <a:effectLst/>
                          <a:latin typeface="Arial" panose="020B0604020202020204" pitchFamily="34" charset="0"/>
                          <a:cs typeface="Arial" panose="020B0604020202020204" pitchFamily="34" charset="0"/>
                        </a:rPr>
                        <a:t>O ⇌ H</a:t>
                      </a:r>
                      <a:r>
                        <a:rPr lang="pt-BR" b="0" i="0" baseline="-25000">
                          <a:solidFill>
                            <a:srgbClr val="000000"/>
                          </a:solidFill>
                          <a:effectLst/>
                          <a:latin typeface="Arial" panose="020B0604020202020204" pitchFamily="34" charset="0"/>
                          <a:cs typeface="Arial" panose="020B0604020202020204" pitchFamily="34" charset="0"/>
                        </a:rPr>
                        <a:t>3</a:t>
                      </a:r>
                      <a:r>
                        <a:rPr lang="pt-BR" b="0" i="0">
                          <a:solidFill>
                            <a:srgbClr val="000000"/>
                          </a:solidFill>
                          <a:effectLst/>
                          <a:latin typeface="Arial" panose="020B0604020202020204" pitchFamily="34" charset="0"/>
                          <a:cs typeface="Arial" panose="020B0604020202020204" pitchFamily="34" charset="0"/>
                        </a:rPr>
                        <a:t>O</a:t>
                      </a:r>
                      <a:r>
                        <a:rPr lang="pt-BR" b="0" i="0" baseline="30000">
                          <a:solidFill>
                            <a:srgbClr val="000000"/>
                          </a:solidFill>
                          <a:effectLst/>
                          <a:latin typeface="Arial" panose="020B0604020202020204" pitchFamily="34" charset="0"/>
                          <a:cs typeface="Arial" panose="020B0604020202020204" pitchFamily="34" charset="0"/>
                        </a:rPr>
                        <a:t>+ </a:t>
                      </a:r>
                      <a:r>
                        <a:rPr lang="pt-BR" b="0" i="0">
                          <a:solidFill>
                            <a:srgbClr val="000000"/>
                          </a:solidFill>
                          <a:effectLst/>
                          <a:latin typeface="Arial" panose="020B0604020202020204" pitchFamily="34" charset="0"/>
                          <a:cs typeface="Arial" panose="020B0604020202020204" pitchFamily="34" charset="0"/>
                        </a:rPr>
                        <a:t>+ F</a:t>
                      </a:r>
                      <a:r>
                        <a:rPr lang="pt-BR" b="0" i="0" baseline="30000">
                          <a:solidFill>
                            <a:srgbClr val="000000"/>
                          </a:solidFill>
                          <a:effectLst/>
                          <a:latin typeface="Arial" panose="020B0604020202020204" pitchFamily="34" charset="0"/>
                          <a:cs typeface="Arial" panose="020B0604020202020204" pitchFamily="34" charset="0"/>
                        </a:rPr>
                        <a:t>−</a:t>
                      </a:r>
                      <a:endParaRPr lang="pt-BR">
                        <a:effectLst/>
                        <a:latin typeface="Arial" panose="020B0604020202020204" pitchFamily="34" charset="0"/>
                        <a:cs typeface="Arial" panose="020B0604020202020204" pitchFamily="34" charset="0"/>
                      </a:endParaRPr>
                    </a:p>
                  </a:txBody>
                  <a:tcPr anchor="ctr"/>
                </a:tc>
                <a:tc>
                  <a:txBody>
                    <a:bodyPr/>
                    <a:lstStyle/>
                    <a:p>
                      <a:pPr algn="l" fontAlgn="ctr"/>
                      <a:r>
                        <a:rPr lang="en-US">
                          <a:effectLst/>
                        </a:rPr>
                        <a:t>3.5 × 10</a:t>
                      </a:r>
                      <a:r>
                        <a:rPr lang="en-US" i="0" baseline="30000">
                          <a:effectLst/>
                        </a:rPr>
                        <a:t>−4</a:t>
                      </a:r>
                      <a:endParaRPr lang="en-US">
                        <a:effectLst/>
                      </a:endParaRPr>
                    </a:p>
                  </a:txBody>
                  <a:tcPr anchor="ctr"/>
                </a:tc>
                <a:extLst>
                  <a:ext uri="{0D108BD9-81ED-4DB2-BD59-A6C34878D82A}">
                    <a16:rowId xmlns:a16="http://schemas.microsoft.com/office/drawing/2014/main" val="2945823728"/>
                  </a:ext>
                </a:extLst>
              </a:tr>
              <a:tr h="402336">
                <a:tc>
                  <a:txBody>
                    <a:bodyPr/>
                    <a:lstStyle/>
                    <a:p>
                      <a:pPr algn="l" fontAlgn="ctr"/>
                      <a:r>
                        <a:rPr lang="pt-BR" b="0" i="0">
                          <a:solidFill>
                            <a:srgbClr val="000000"/>
                          </a:solidFill>
                          <a:effectLst/>
                          <a:latin typeface="Arial" panose="020B0604020202020204" pitchFamily="34" charset="0"/>
                          <a:cs typeface="Arial" panose="020B0604020202020204" pitchFamily="34" charset="0"/>
                        </a:rPr>
                        <a:t>HNO</a:t>
                      </a:r>
                      <a:r>
                        <a:rPr lang="pt-BR" b="0" i="0" baseline="-25000">
                          <a:solidFill>
                            <a:srgbClr val="000000"/>
                          </a:solidFill>
                          <a:effectLst/>
                          <a:latin typeface="Arial" panose="020B0604020202020204" pitchFamily="34" charset="0"/>
                          <a:cs typeface="Arial" panose="020B0604020202020204" pitchFamily="34" charset="0"/>
                        </a:rPr>
                        <a:t>2 </a:t>
                      </a:r>
                      <a:r>
                        <a:rPr lang="pt-BR" b="0" i="0">
                          <a:solidFill>
                            <a:srgbClr val="000000"/>
                          </a:solidFill>
                          <a:effectLst/>
                          <a:latin typeface="Arial" panose="020B0604020202020204" pitchFamily="34" charset="0"/>
                          <a:cs typeface="Arial" panose="020B0604020202020204" pitchFamily="34" charset="0"/>
                        </a:rPr>
                        <a:t>+ H</a:t>
                      </a:r>
                      <a:r>
                        <a:rPr lang="pt-BR" b="0" i="0" baseline="-25000">
                          <a:solidFill>
                            <a:srgbClr val="000000"/>
                          </a:solidFill>
                          <a:effectLst/>
                          <a:latin typeface="Arial" panose="020B0604020202020204" pitchFamily="34" charset="0"/>
                          <a:cs typeface="Arial" panose="020B0604020202020204" pitchFamily="34" charset="0"/>
                        </a:rPr>
                        <a:t>2</a:t>
                      </a:r>
                      <a:r>
                        <a:rPr lang="pt-BR" b="0" i="0">
                          <a:solidFill>
                            <a:srgbClr val="000000"/>
                          </a:solidFill>
                          <a:effectLst/>
                          <a:latin typeface="Arial" panose="020B0604020202020204" pitchFamily="34" charset="0"/>
                          <a:cs typeface="Arial" panose="020B0604020202020204" pitchFamily="34" charset="0"/>
                        </a:rPr>
                        <a:t>O ⇌ H</a:t>
                      </a:r>
                      <a:r>
                        <a:rPr lang="pt-BR" b="0" i="0" baseline="-25000">
                          <a:solidFill>
                            <a:srgbClr val="000000"/>
                          </a:solidFill>
                          <a:effectLst/>
                          <a:latin typeface="Arial" panose="020B0604020202020204" pitchFamily="34" charset="0"/>
                          <a:cs typeface="Arial" panose="020B0604020202020204" pitchFamily="34" charset="0"/>
                        </a:rPr>
                        <a:t>3</a:t>
                      </a:r>
                      <a:r>
                        <a:rPr lang="pt-BR" b="0" i="0">
                          <a:solidFill>
                            <a:srgbClr val="000000"/>
                          </a:solidFill>
                          <a:effectLst/>
                          <a:latin typeface="Arial" panose="020B0604020202020204" pitchFamily="34" charset="0"/>
                          <a:cs typeface="Arial" panose="020B0604020202020204" pitchFamily="34" charset="0"/>
                        </a:rPr>
                        <a:t>O</a:t>
                      </a:r>
                      <a:r>
                        <a:rPr lang="pt-BR" b="0" i="0" baseline="30000">
                          <a:solidFill>
                            <a:srgbClr val="000000"/>
                          </a:solidFill>
                          <a:effectLst/>
                          <a:latin typeface="Arial" panose="020B0604020202020204" pitchFamily="34" charset="0"/>
                          <a:cs typeface="Arial" panose="020B0604020202020204" pitchFamily="34" charset="0"/>
                        </a:rPr>
                        <a:t>+ </a:t>
                      </a:r>
                      <a:r>
                        <a:rPr lang="pt-BR" b="0" i="0">
                          <a:solidFill>
                            <a:srgbClr val="000000"/>
                          </a:solidFill>
                          <a:effectLst/>
                          <a:latin typeface="Arial" panose="020B0604020202020204" pitchFamily="34" charset="0"/>
                          <a:cs typeface="Arial" panose="020B0604020202020204" pitchFamily="34" charset="0"/>
                        </a:rPr>
                        <a:t>+ NO</a:t>
                      </a:r>
                      <a:r>
                        <a:rPr lang="pt-BR" b="0" i="0" baseline="-25000">
                          <a:solidFill>
                            <a:srgbClr val="000000"/>
                          </a:solidFill>
                          <a:effectLst/>
                          <a:latin typeface="Arial" panose="020B0604020202020204" pitchFamily="34" charset="0"/>
                          <a:cs typeface="Arial" panose="020B0604020202020204" pitchFamily="34" charset="0"/>
                        </a:rPr>
                        <a:t>2</a:t>
                      </a:r>
                      <a:r>
                        <a:rPr lang="pt-BR" b="0" i="0" baseline="30000">
                          <a:solidFill>
                            <a:srgbClr val="000000"/>
                          </a:solidFill>
                          <a:effectLst/>
                          <a:latin typeface="Arial" panose="020B0604020202020204" pitchFamily="34" charset="0"/>
                          <a:cs typeface="Arial" panose="020B0604020202020204" pitchFamily="34" charset="0"/>
                        </a:rPr>
                        <a:t>−</a:t>
                      </a:r>
                      <a:endParaRPr lang="pt-BR">
                        <a:effectLst/>
                        <a:latin typeface="Arial" panose="020B0604020202020204" pitchFamily="34" charset="0"/>
                        <a:cs typeface="Arial" panose="020B0604020202020204" pitchFamily="34" charset="0"/>
                      </a:endParaRPr>
                    </a:p>
                  </a:txBody>
                  <a:tcPr anchor="ctr"/>
                </a:tc>
                <a:tc>
                  <a:txBody>
                    <a:bodyPr/>
                    <a:lstStyle/>
                    <a:p>
                      <a:pPr algn="l" fontAlgn="ctr"/>
                      <a:r>
                        <a:rPr lang="en-US">
                          <a:effectLst/>
                        </a:rPr>
                        <a:t>4.6 × 10</a:t>
                      </a:r>
                      <a:r>
                        <a:rPr lang="en-US" i="0" baseline="30000">
                          <a:effectLst/>
                        </a:rPr>
                        <a:t>−4</a:t>
                      </a:r>
                      <a:endParaRPr lang="en-US">
                        <a:effectLst/>
                      </a:endParaRPr>
                    </a:p>
                  </a:txBody>
                  <a:tcPr anchor="ctr"/>
                </a:tc>
                <a:extLst>
                  <a:ext uri="{0D108BD9-81ED-4DB2-BD59-A6C34878D82A}">
                    <a16:rowId xmlns:a16="http://schemas.microsoft.com/office/drawing/2014/main" val="2709849600"/>
                  </a:ext>
                </a:extLst>
              </a:tr>
              <a:tr h="402336">
                <a:tc>
                  <a:txBody>
                    <a:bodyPr/>
                    <a:lstStyle/>
                    <a:p>
                      <a:pPr algn="l" fontAlgn="ctr"/>
                      <a:r>
                        <a:rPr lang="pt-BR" b="0" i="0">
                          <a:solidFill>
                            <a:srgbClr val="000000"/>
                          </a:solidFill>
                          <a:effectLst/>
                          <a:latin typeface="Arial" panose="020B0604020202020204" pitchFamily="34" charset="0"/>
                          <a:cs typeface="Arial" panose="020B0604020202020204" pitchFamily="34" charset="0"/>
                        </a:rPr>
                        <a:t>HCNO + H</a:t>
                      </a:r>
                      <a:r>
                        <a:rPr lang="pt-BR" b="0" i="0" baseline="-25000">
                          <a:solidFill>
                            <a:srgbClr val="000000"/>
                          </a:solidFill>
                          <a:effectLst/>
                          <a:latin typeface="Arial" panose="020B0604020202020204" pitchFamily="34" charset="0"/>
                          <a:cs typeface="Arial" panose="020B0604020202020204" pitchFamily="34" charset="0"/>
                        </a:rPr>
                        <a:t>2</a:t>
                      </a:r>
                      <a:r>
                        <a:rPr lang="pt-BR" b="0" i="0">
                          <a:solidFill>
                            <a:srgbClr val="000000"/>
                          </a:solidFill>
                          <a:effectLst/>
                          <a:latin typeface="Arial" panose="020B0604020202020204" pitchFamily="34" charset="0"/>
                          <a:cs typeface="Arial" panose="020B0604020202020204" pitchFamily="34" charset="0"/>
                        </a:rPr>
                        <a:t>O ⇌ H</a:t>
                      </a:r>
                      <a:r>
                        <a:rPr lang="pt-BR" b="0" i="0" baseline="-25000">
                          <a:solidFill>
                            <a:srgbClr val="000000"/>
                          </a:solidFill>
                          <a:effectLst/>
                          <a:latin typeface="Arial" panose="020B0604020202020204" pitchFamily="34" charset="0"/>
                          <a:cs typeface="Arial" panose="020B0604020202020204" pitchFamily="34" charset="0"/>
                        </a:rPr>
                        <a:t>3</a:t>
                      </a:r>
                      <a:r>
                        <a:rPr lang="pt-BR" b="0" i="0">
                          <a:solidFill>
                            <a:srgbClr val="000000"/>
                          </a:solidFill>
                          <a:effectLst/>
                          <a:latin typeface="Arial" panose="020B0604020202020204" pitchFamily="34" charset="0"/>
                          <a:cs typeface="Arial" panose="020B0604020202020204" pitchFamily="34" charset="0"/>
                        </a:rPr>
                        <a:t>O</a:t>
                      </a:r>
                      <a:r>
                        <a:rPr lang="pt-BR" b="0" i="0" baseline="30000">
                          <a:solidFill>
                            <a:srgbClr val="000000"/>
                          </a:solidFill>
                          <a:effectLst/>
                          <a:latin typeface="Arial" panose="020B0604020202020204" pitchFamily="34" charset="0"/>
                          <a:cs typeface="Arial" panose="020B0604020202020204" pitchFamily="34" charset="0"/>
                        </a:rPr>
                        <a:t>+ </a:t>
                      </a:r>
                      <a:r>
                        <a:rPr lang="pt-BR" b="0" i="0">
                          <a:solidFill>
                            <a:srgbClr val="000000"/>
                          </a:solidFill>
                          <a:effectLst/>
                          <a:latin typeface="Arial" panose="020B0604020202020204" pitchFamily="34" charset="0"/>
                          <a:cs typeface="Arial" panose="020B0604020202020204" pitchFamily="34" charset="0"/>
                        </a:rPr>
                        <a:t>+ NCO</a:t>
                      </a:r>
                      <a:r>
                        <a:rPr lang="pt-BR" b="0" i="0" baseline="30000">
                          <a:solidFill>
                            <a:srgbClr val="000000"/>
                          </a:solidFill>
                          <a:effectLst/>
                          <a:latin typeface="Arial" panose="020B0604020202020204" pitchFamily="34" charset="0"/>
                          <a:cs typeface="Arial" panose="020B0604020202020204" pitchFamily="34" charset="0"/>
                        </a:rPr>
                        <a:t>−</a:t>
                      </a:r>
                      <a:endParaRPr lang="pt-BR">
                        <a:effectLst/>
                        <a:latin typeface="Arial" panose="020B0604020202020204" pitchFamily="34" charset="0"/>
                        <a:cs typeface="Arial" panose="020B0604020202020204" pitchFamily="34" charset="0"/>
                      </a:endParaRPr>
                    </a:p>
                  </a:txBody>
                  <a:tcPr anchor="ctr"/>
                </a:tc>
                <a:tc>
                  <a:txBody>
                    <a:bodyPr/>
                    <a:lstStyle/>
                    <a:p>
                      <a:pPr algn="l" fontAlgn="ctr"/>
                      <a:r>
                        <a:rPr lang="en-US">
                          <a:effectLst/>
                        </a:rPr>
                        <a:t>2 × 10</a:t>
                      </a:r>
                      <a:r>
                        <a:rPr lang="en-US" i="0" baseline="30000">
                          <a:effectLst/>
                        </a:rPr>
                        <a:t>−4</a:t>
                      </a:r>
                      <a:endParaRPr lang="en-US">
                        <a:effectLst/>
                      </a:endParaRPr>
                    </a:p>
                  </a:txBody>
                  <a:tcPr anchor="ctr"/>
                </a:tc>
                <a:extLst>
                  <a:ext uri="{0D108BD9-81ED-4DB2-BD59-A6C34878D82A}">
                    <a16:rowId xmlns:a16="http://schemas.microsoft.com/office/drawing/2014/main" val="1147627615"/>
                  </a:ext>
                </a:extLst>
              </a:tr>
              <a:tr h="402336">
                <a:tc>
                  <a:txBody>
                    <a:bodyPr/>
                    <a:lstStyle/>
                    <a:p>
                      <a:pPr algn="l" fontAlgn="ctr"/>
                      <a:r>
                        <a:rPr lang="pt-BR" b="0" i="0">
                          <a:solidFill>
                            <a:srgbClr val="000000"/>
                          </a:solidFill>
                          <a:effectLst/>
                          <a:latin typeface="Arial" panose="020B0604020202020204" pitchFamily="34" charset="0"/>
                          <a:cs typeface="Arial" panose="020B0604020202020204" pitchFamily="34" charset="0"/>
                        </a:rPr>
                        <a:t>HCO</a:t>
                      </a:r>
                      <a:r>
                        <a:rPr lang="pt-BR" b="0" i="0" baseline="-25000">
                          <a:solidFill>
                            <a:srgbClr val="000000"/>
                          </a:solidFill>
                          <a:effectLst/>
                          <a:latin typeface="Arial" panose="020B0604020202020204" pitchFamily="34" charset="0"/>
                          <a:cs typeface="Arial" panose="020B0604020202020204" pitchFamily="34" charset="0"/>
                        </a:rPr>
                        <a:t>2</a:t>
                      </a:r>
                      <a:r>
                        <a:rPr lang="pt-BR" b="0" i="0">
                          <a:solidFill>
                            <a:srgbClr val="000000"/>
                          </a:solidFill>
                          <a:effectLst/>
                          <a:latin typeface="Arial" panose="020B0604020202020204" pitchFamily="34" charset="0"/>
                          <a:cs typeface="Arial" panose="020B0604020202020204" pitchFamily="34" charset="0"/>
                        </a:rPr>
                        <a:t>H + H</a:t>
                      </a:r>
                      <a:r>
                        <a:rPr lang="pt-BR" b="0" i="0" baseline="-25000">
                          <a:solidFill>
                            <a:srgbClr val="000000"/>
                          </a:solidFill>
                          <a:effectLst/>
                          <a:latin typeface="Arial" panose="020B0604020202020204" pitchFamily="34" charset="0"/>
                          <a:cs typeface="Arial" panose="020B0604020202020204" pitchFamily="34" charset="0"/>
                        </a:rPr>
                        <a:t>2</a:t>
                      </a:r>
                      <a:r>
                        <a:rPr lang="pt-BR" b="0" i="0">
                          <a:solidFill>
                            <a:srgbClr val="000000"/>
                          </a:solidFill>
                          <a:effectLst/>
                          <a:latin typeface="Arial" panose="020B0604020202020204" pitchFamily="34" charset="0"/>
                          <a:cs typeface="Arial" panose="020B0604020202020204" pitchFamily="34" charset="0"/>
                        </a:rPr>
                        <a:t>O ⇌ H</a:t>
                      </a:r>
                      <a:r>
                        <a:rPr lang="pt-BR" b="0" i="0" baseline="-25000">
                          <a:solidFill>
                            <a:srgbClr val="000000"/>
                          </a:solidFill>
                          <a:effectLst/>
                          <a:latin typeface="Arial" panose="020B0604020202020204" pitchFamily="34" charset="0"/>
                          <a:cs typeface="Arial" panose="020B0604020202020204" pitchFamily="34" charset="0"/>
                        </a:rPr>
                        <a:t>3</a:t>
                      </a:r>
                      <a:r>
                        <a:rPr lang="pt-BR" b="0" i="0">
                          <a:solidFill>
                            <a:srgbClr val="000000"/>
                          </a:solidFill>
                          <a:effectLst/>
                          <a:latin typeface="Arial" panose="020B0604020202020204" pitchFamily="34" charset="0"/>
                          <a:cs typeface="Arial" panose="020B0604020202020204" pitchFamily="34" charset="0"/>
                        </a:rPr>
                        <a:t>O</a:t>
                      </a:r>
                      <a:r>
                        <a:rPr lang="pt-BR" b="0" i="0" baseline="30000">
                          <a:solidFill>
                            <a:srgbClr val="000000"/>
                          </a:solidFill>
                          <a:effectLst/>
                          <a:latin typeface="Arial" panose="020B0604020202020204" pitchFamily="34" charset="0"/>
                          <a:cs typeface="Arial" panose="020B0604020202020204" pitchFamily="34" charset="0"/>
                        </a:rPr>
                        <a:t>+ </a:t>
                      </a:r>
                      <a:r>
                        <a:rPr lang="pt-BR" b="0" i="0">
                          <a:solidFill>
                            <a:srgbClr val="000000"/>
                          </a:solidFill>
                          <a:effectLst/>
                          <a:latin typeface="Arial" panose="020B0604020202020204" pitchFamily="34" charset="0"/>
                          <a:cs typeface="Arial" panose="020B0604020202020204" pitchFamily="34" charset="0"/>
                        </a:rPr>
                        <a:t>+ HCO</a:t>
                      </a:r>
                      <a:r>
                        <a:rPr lang="pt-BR" b="0" i="0" baseline="-25000">
                          <a:solidFill>
                            <a:srgbClr val="000000"/>
                          </a:solidFill>
                          <a:effectLst/>
                          <a:latin typeface="Arial" panose="020B0604020202020204" pitchFamily="34" charset="0"/>
                          <a:cs typeface="Arial" panose="020B0604020202020204" pitchFamily="34" charset="0"/>
                        </a:rPr>
                        <a:t>2</a:t>
                      </a:r>
                      <a:r>
                        <a:rPr lang="pt-BR" b="0" i="0" baseline="30000">
                          <a:solidFill>
                            <a:srgbClr val="000000"/>
                          </a:solidFill>
                          <a:effectLst/>
                          <a:latin typeface="Arial" panose="020B0604020202020204" pitchFamily="34" charset="0"/>
                          <a:cs typeface="Arial" panose="020B0604020202020204" pitchFamily="34" charset="0"/>
                        </a:rPr>
                        <a:t>−</a:t>
                      </a:r>
                      <a:endParaRPr lang="pt-BR">
                        <a:effectLst/>
                        <a:latin typeface="Arial" panose="020B0604020202020204" pitchFamily="34" charset="0"/>
                        <a:cs typeface="Arial" panose="020B0604020202020204" pitchFamily="34" charset="0"/>
                      </a:endParaRPr>
                    </a:p>
                  </a:txBody>
                  <a:tcPr anchor="ctr"/>
                </a:tc>
                <a:tc>
                  <a:txBody>
                    <a:bodyPr/>
                    <a:lstStyle/>
                    <a:p>
                      <a:pPr algn="l" fontAlgn="ctr"/>
                      <a:r>
                        <a:rPr lang="en-US">
                          <a:effectLst/>
                        </a:rPr>
                        <a:t>1.8 × 10</a:t>
                      </a:r>
                      <a:r>
                        <a:rPr lang="en-US" i="0" baseline="30000">
                          <a:effectLst/>
                        </a:rPr>
                        <a:t>−4</a:t>
                      </a:r>
                      <a:endParaRPr lang="en-US">
                        <a:effectLst/>
                      </a:endParaRPr>
                    </a:p>
                  </a:txBody>
                  <a:tcPr anchor="ctr"/>
                </a:tc>
                <a:extLst>
                  <a:ext uri="{0D108BD9-81ED-4DB2-BD59-A6C34878D82A}">
                    <a16:rowId xmlns:a16="http://schemas.microsoft.com/office/drawing/2014/main" val="1326215760"/>
                  </a:ext>
                </a:extLst>
              </a:tr>
              <a:tr h="402336">
                <a:tc>
                  <a:txBody>
                    <a:bodyPr/>
                    <a:lstStyle/>
                    <a:p>
                      <a:pPr algn="l" fontAlgn="ctr"/>
                      <a:r>
                        <a:rPr lang="en-US" b="0" i="0">
                          <a:solidFill>
                            <a:srgbClr val="000000"/>
                          </a:solidFill>
                          <a:effectLst/>
                          <a:latin typeface="Arial" panose="020B0604020202020204" pitchFamily="34" charset="0"/>
                          <a:cs typeface="Arial" panose="020B0604020202020204" pitchFamily="34" charset="0"/>
                        </a:rPr>
                        <a:t>CH</a:t>
                      </a:r>
                      <a:r>
                        <a:rPr lang="en-US" b="0" i="0" baseline="-25000">
                          <a:solidFill>
                            <a:srgbClr val="000000"/>
                          </a:solidFill>
                          <a:effectLst/>
                          <a:latin typeface="Arial" panose="020B0604020202020204" pitchFamily="34" charset="0"/>
                          <a:cs typeface="Arial" panose="020B0604020202020204" pitchFamily="34" charset="0"/>
                        </a:rPr>
                        <a:t>3</a:t>
                      </a:r>
                      <a:r>
                        <a:rPr lang="en-US" b="0" i="0">
                          <a:solidFill>
                            <a:srgbClr val="000000"/>
                          </a:solidFill>
                          <a:effectLst/>
                          <a:latin typeface="Arial" panose="020B0604020202020204" pitchFamily="34" charset="0"/>
                          <a:cs typeface="Arial" panose="020B0604020202020204" pitchFamily="34" charset="0"/>
                        </a:rPr>
                        <a:t>CO</a:t>
                      </a:r>
                      <a:r>
                        <a:rPr lang="en-US" b="0" i="0" baseline="-25000">
                          <a:solidFill>
                            <a:srgbClr val="000000"/>
                          </a:solidFill>
                          <a:effectLst/>
                          <a:latin typeface="Arial" panose="020B0604020202020204" pitchFamily="34" charset="0"/>
                          <a:cs typeface="Arial" panose="020B0604020202020204" pitchFamily="34" charset="0"/>
                        </a:rPr>
                        <a:t>2</a:t>
                      </a:r>
                      <a:r>
                        <a:rPr lang="en-US" b="0" i="0">
                          <a:solidFill>
                            <a:srgbClr val="000000"/>
                          </a:solidFill>
                          <a:effectLst/>
                          <a:latin typeface="Arial" panose="020B0604020202020204" pitchFamily="34" charset="0"/>
                          <a:cs typeface="Arial" panose="020B0604020202020204" pitchFamily="34" charset="0"/>
                        </a:rPr>
                        <a:t>H + H</a:t>
                      </a:r>
                      <a:r>
                        <a:rPr lang="en-US" b="0" i="0" baseline="-25000">
                          <a:solidFill>
                            <a:srgbClr val="000000"/>
                          </a:solidFill>
                          <a:effectLst/>
                          <a:latin typeface="Arial" panose="020B0604020202020204" pitchFamily="34" charset="0"/>
                          <a:cs typeface="Arial" panose="020B0604020202020204" pitchFamily="34" charset="0"/>
                        </a:rPr>
                        <a:t>2</a:t>
                      </a:r>
                      <a:r>
                        <a:rPr lang="en-US" b="0" i="0">
                          <a:solidFill>
                            <a:srgbClr val="000000"/>
                          </a:solidFill>
                          <a:effectLst/>
                          <a:latin typeface="Arial" panose="020B0604020202020204" pitchFamily="34" charset="0"/>
                          <a:cs typeface="Arial" panose="020B0604020202020204" pitchFamily="34" charset="0"/>
                        </a:rPr>
                        <a:t>O ⇌ H</a:t>
                      </a:r>
                      <a:r>
                        <a:rPr lang="en-US" b="0" i="0" baseline="-25000">
                          <a:solidFill>
                            <a:srgbClr val="000000"/>
                          </a:solidFill>
                          <a:effectLst/>
                          <a:latin typeface="Arial" panose="020B0604020202020204" pitchFamily="34" charset="0"/>
                          <a:cs typeface="Arial" panose="020B0604020202020204" pitchFamily="34" charset="0"/>
                        </a:rPr>
                        <a:t>3</a:t>
                      </a:r>
                      <a:r>
                        <a:rPr lang="en-US" b="0" i="0">
                          <a:solidFill>
                            <a:srgbClr val="000000"/>
                          </a:solidFill>
                          <a:effectLst/>
                          <a:latin typeface="Arial" panose="020B0604020202020204" pitchFamily="34" charset="0"/>
                          <a:cs typeface="Arial" panose="020B0604020202020204" pitchFamily="34" charset="0"/>
                        </a:rPr>
                        <a:t>O</a:t>
                      </a:r>
                      <a:r>
                        <a:rPr lang="en-US" b="0" i="0" baseline="30000">
                          <a:solidFill>
                            <a:srgbClr val="000000"/>
                          </a:solidFill>
                          <a:effectLst/>
                          <a:latin typeface="Arial" panose="020B0604020202020204" pitchFamily="34" charset="0"/>
                          <a:cs typeface="Arial" panose="020B0604020202020204" pitchFamily="34" charset="0"/>
                        </a:rPr>
                        <a:t>+ </a:t>
                      </a:r>
                      <a:r>
                        <a:rPr lang="en-US" b="0" i="0">
                          <a:solidFill>
                            <a:srgbClr val="000000"/>
                          </a:solidFill>
                          <a:effectLst/>
                          <a:latin typeface="Arial" panose="020B0604020202020204" pitchFamily="34" charset="0"/>
                          <a:cs typeface="Arial" panose="020B0604020202020204" pitchFamily="34" charset="0"/>
                        </a:rPr>
                        <a:t>+ CH</a:t>
                      </a:r>
                      <a:r>
                        <a:rPr lang="en-US" b="0" i="0" baseline="-25000">
                          <a:solidFill>
                            <a:srgbClr val="000000"/>
                          </a:solidFill>
                          <a:effectLst/>
                          <a:latin typeface="Arial" panose="020B0604020202020204" pitchFamily="34" charset="0"/>
                          <a:cs typeface="Arial" panose="020B0604020202020204" pitchFamily="34" charset="0"/>
                        </a:rPr>
                        <a:t>3</a:t>
                      </a:r>
                      <a:r>
                        <a:rPr lang="en-US" b="0" i="0">
                          <a:solidFill>
                            <a:srgbClr val="000000"/>
                          </a:solidFill>
                          <a:effectLst/>
                          <a:latin typeface="Arial" panose="020B0604020202020204" pitchFamily="34" charset="0"/>
                          <a:cs typeface="Arial" panose="020B0604020202020204" pitchFamily="34" charset="0"/>
                        </a:rPr>
                        <a:t>CO</a:t>
                      </a:r>
                      <a:r>
                        <a:rPr lang="en-US" b="0" i="0" baseline="-25000">
                          <a:solidFill>
                            <a:srgbClr val="000000"/>
                          </a:solidFill>
                          <a:effectLst/>
                          <a:latin typeface="Arial" panose="020B0604020202020204" pitchFamily="34" charset="0"/>
                          <a:cs typeface="Arial" panose="020B0604020202020204" pitchFamily="34" charset="0"/>
                        </a:rPr>
                        <a:t>2</a:t>
                      </a:r>
                      <a:r>
                        <a:rPr lang="en-US" b="0" i="0" baseline="30000">
                          <a:solidFill>
                            <a:srgbClr val="000000"/>
                          </a:solidFill>
                          <a:effectLst/>
                          <a:latin typeface="Arial" panose="020B0604020202020204" pitchFamily="34" charset="0"/>
                          <a:cs typeface="Arial" panose="020B0604020202020204" pitchFamily="34" charset="0"/>
                        </a:rPr>
                        <a:t>−</a:t>
                      </a:r>
                      <a:endParaRPr lang="en-US">
                        <a:effectLst/>
                        <a:latin typeface="Arial" panose="020B0604020202020204" pitchFamily="34" charset="0"/>
                        <a:cs typeface="Arial" panose="020B0604020202020204" pitchFamily="34" charset="0"/>
                      </a:endParaRPr>
                    </a:p>
                  </a:txBody>
                  <a:tcPr anchor="ctr"/>
                </a:tc>
                <a:tc>
                  <a:txBody>
                    <a:bodyPr/>
                    <a:lstStyle/>
                    <a:p>
                      <a:pPr algn="l" fontAlgn="ctr"/>
                      <a:r>
                        <a:rPr lang="en-US">
                          <a:effectLst/>
                        </a:rPr>
                        <a:t>1.8 × 10</a:t>
                      </a:r>
                      <a:r>
                        <a:rPr lang="en-US" i="0" baseline="30000">
                          <a:effectLst/>
                        </a:rPr>
                        <a:t>−5</a:t>
                      </a:r>
                      <a:endParaRPr lang="en-US">
                        <a:effectLst/>
                      </a:endParaRPr>
                    </a:p>
                  </a:txBody>
                  <a:tcPr anchor="ctr"/>
                </a:tc>
                <a:extLst>
                  <a:ext uri="{0D108BD9-81ED-4DB2-BD59-A6C34878D82A}">
                    <a16:rowId xmlns:a16="http://schemas.microsoft.com/office/drawing/2014/main" val="1330135692"/>
                  </a:ext>
                </a:extLst>
              </a:tr>
              <a:tr h="402336">
                <a:tc>
                  <a:txBody>
                    <a:bodyPr/>
                    <a:lstStyle/>
                    <a:p>
                      <a:pPr algn="l" fontAlgn="ctr"/>
                      <a:r>
                        <a:rPr lang="pt-BR" b="0" i="0">
                          <a:solidFill>
                            <a:srgbClr val="000000"/>
                          </a:solidFill>
                          <a:effectLst/>
                          <a:latin typeface="Arial" panose="020B0604020202020204" pitchFamily="34" charset="0"/>
                          <a:cs typeface="Arial" panose="020B0604020202020204" pitchFamily="34" charset="0"/>
                        </a:rPr>
                        <a:t>HClO + H</a:t>
                      </a:r>
                      <a:r>
                        <a:rPr lang="pt-BR" b="0" i="0" baseline="-25000">
                          <a:solidFill>
                            <a:srgbClr val="000000"/>
                          </a:solidFill>
                          <a:effectLst/>
                          <a:latin typeface="Arial" panose="020B0604020202020204" pitchFamily="34" charset="0"/>
                          <a:cs typeface="Arial" panose="020B0604020202020204" pitchFamily="34" charset="0"/>
                        </a:rPr>
                        <a:t>2</a:t>
                      </a:r>
                      <a:r>
                        <a:rPr lang="pt-BR" b="0" i="0">
                          <a:solidFill>
                            <a:srgbClr val="000000"/>
                          </a:solidFill>
                          <a:effectLst/>
                          <a:latin typeface="Arial" panose="020B0604020202020204" pitchFamily="34" charset="0"/>
                          <a:cs typeface="Arial" panose="020B0604020202020204" pitchFamily="34" charset="0"/>
                        </a:rPr>
                        <a:t>O ⇌ H</a:t>
                      </a:r>
                      <a:r>
                        <a:rPr lang="pt-BR" b="0" i="0" baseline="-25000">
                          <a:solidFill>
                            <a:srgbClr val="000000"/>
                          </a:solidFill>
                          <a:effectLst/>
                          <a:latin typeface="Arial" panose="020B0604020202020204" pitchFamily="34" charset="0"/>
                          <a:cs typeface="Arial" panose="020B0604020202020204" pitchFamily="34" charset="0"/>
                        </a:rPr>
                        <a:t>3</a:t>
                      </a:r>
                      <a:r>
                        <a:rPr lang="pt-BR" b="0" i="0">
                          <a:solidFill>
                            <a:srgbClr val="000000"/>
                          </a:solidFill>
                          <a:effectLst/>
                          <a:latin typeface="Arial" panose="020B0604020202020204" pitchFamily="34" charset="0"/>
                          <a:cs typeface="Arial" panose="020B0604020202020204" pitchFamily="34" charset="0"/>
                        </a:rPr>
                        <a:t>O</a:t>
                      </a:r>
                      <a:r>
                        <a:rPr lang="pt-BR" b="0" i="0" baseline="30000">
                          <a:solidFill>
                            <a:srgbClr val="000000"/>
                          </a:solidFill>
                          <a:effectLst/>
                          <a:latin typeface="Arial" panose="020B0604020202020204" pitchFamily="34" charset="0"/>
                          <a:cs typeface="Arial" panose="020B0604020202020204" pitchFamily="34" charset="0"/>
                        </a:rPr>
                        <a:t>+ </a:t>
                      </a:r>
                      <a:r>
                        <a:rPr lang="pt-BR" b="0" i="0">
                          <a:solidFill>
                            <a:srgbClr val="000000"/>
                          </a:solidFill>
                          <a:effectLst/>
                          <a:latin typeface="Arial" panose="020B0604020202020204" pitchFamily="34" charset="0"/>
                          <a:cs typeface="Arial" panose="020B0604020202020204" pitchFamily="34" charset="0"/>
                        </a:rPr>
                        <a:t>+ ClO</a:t>
                      </a:r>
                      <a:r>
                        <a:rPr lang="pt-BR" b="0" i="0" baseline="30000">
                          <a:solidFill>
                            <a:srgbClr val="000000"/>
                          </a:solidFill>
                          <a:effectLst/>
                          <a:latin typeface="Arial" panose="020B0604020202020204" pitchFamily="34" charset="0"/>
                          <a:cs typeface="Arial" panose="020B0604020202020204" pitchFamily="34" charset="0"/>
                        </a:rPr>
                        <a:t>−</a:t>
                      </a:r>
                      <a:endParaRPr lang="pt-BR">
                        <a:effectLst/>
                        <a:latin typeface="Arial" panose="020B0604020202020204" pitchFamily="34" charset="0"/>
                        <a:cs typeface="Arial" panose="020B0604020202020204" pitchFamily="34" charset="0"/>
                      </a:endParaRPr>
                    </a:p>
                  </a:txBody>
                  <a:tcPr anchor="ctr"/>
                </a:tc>
                <a:tc>
                  <a:txBody>
                    <a:bodyPr/>
                    <a:lstStyle/>
                    <a:p>
                      <a:pPr algn="l" fontAlgn="ctr"/>
                      <a:r>
                        <a:rPr lang="en-US">
                          <a:effectLst/>
                        </a:rPr>
                        <a:t>2.9 × 10</a:t>
                      </a:r>
                      <a:r>
                        <a:rPr lang="en-US" i="0" baseline="30000">
                          <a:effectLst/>
                        </a:rPr>
                        <a:t>−8</a:t>
                      </a:r>
                      <a:endParaRPr lang="en-US">
                        <a:effectLst/>
                      </a:endParaRPr>
                    </a:p>
                  </a:txBody>
                  <a:tcPr anchor="ctr"/>
                </a:tc>
                <a:extLst>
                  <a:ext uri="{0D108BD9-81ED-4DB2-BD59-A6C34878D82A}">
                    <a16:rowId xmlns:a16="http://schemas.microsoft.com/office/drawing/2014/main" val="2345297417"/>
                  </a:ext>
                </a:extLst>
              </a:tr>
              <a:tr h="402336">
                <a:tc>
                  <a:txBody>
                    <a:bodyPr/>
                    <a:lstStyle/>
                    <a:p>
                      <a:pPr algn="l" fontAlgn="ctr"/>
                      <a:r>
                        <a:rPr lang="pt-BR" b="0" i="0">
                          <a:solidFill>
                            <a:srgbClr val="000000"/>
                          </a:solidFill>
                          <a:effectLst/>
                          <a:latin typeface="Arial" panose="020B0604020202020204" pitchFamily="34" charset="0"/>
                          <a:cs typeface="Arial" panose="020B0604020202020204" pitchFamily="34" charset="0"/>
                        </a:rPr>
                        <a:t>HBrO + H</a:t>
                      </a:r>
                      <a:r>
                        <a:rPr lang="pt-BR" b="0" i="0" baseline="-25000">
                          <a:solidFill>
                            <a:srgbClr val="000000"/>
                          </a:solidFill>
                          <a:effectLst/>
                          <a:latin typeface="Arial" panose="020B0604020202020204" pitchFamily="34" charset="0"/>
                          <a:cs typeface="Arial" panose="020B0604020202020204" pitchFamily="34" charset="0"/>
                        </a:rPr>
                        <a:t>2</a:t>
                      </a:r>
                      <a:r>
                        <a:rPr lang="pt-BR" b="0" i="0">
                          <a:solidFill>
                            <a:srgbClr val="000000"/>
                          </a:solidFill>
                          <a:effectLst/>
                          <a:latin typeface="Arial" panose="020B0604020202020204" pitchFamily="34" charset="0"/>
                          <a:cs typeface="Arial" panose="020B0604020202020204" pitchFamily="34" charset="0"/>
                        </a:rPr>
                        <a:t>O ⇌ H</a:t>
                      </a:r>
                      <a:r>
                        <a:rPr lang="pt-BR" b="0" i="0" baseline="-25000">
                          <a:solidFill>
                            <a:srgbClr val="000000"/>
                          </a:solidFill>
                          <a:effectLst/>
                          <a:latin typeface="Arial" panose="020B0604020202020204" pitchFamily="34" charset="0"/>
                          <a:cs typeface="Arial" panose="020B0604020202020204" pitchFamily="34" charset="0"/>
                        </a:rPr>
                        <a:t>3</a:t>
                      </a:r>
                      <a:r>
                        <a:rPr lang="pt-BR" b="0" i="0">
                          <a:solidFill>
                            <a:srgbClr val="000000"/>
                          </a:solidFill>
                          <a:effectLst/>
                          <a:latin typeface="Arial" panose="020B0604020202020204" pitchFamily="34" charset="0"/>
                          <a:cs typeface="Arial" panose="020B0604020202020204" pitchFamily="34" charset="0"/>
                        </a:rPr>
                        <a:t>O</a:t>
                      </a:r>
                      <a:r>
                        <a:rPr lang="pt-BR" b="0" i="0" baseline="30000">
                          <a:solidFill>
                            <a:srgbClr val="000000"/>
                          </a:solidFill>
                          <a:effectLst/>
                          <a:latin typeface="Arial" panose="020B0604020202020204" pitchFamily="34" charset="0"/>
                          <a:cs typeface="Arial" panose="020B0604020202020204" pitchFamily="34" charset="0"/>
                        </a:rPr>
                        <a:t>+ </a:t>
                      </a:r>
                      <a:r>
                        <a:rPr lang="pt-BR" b="0" i="0">
                          <a:solidFill>
                            <a:srgbClr val="000000"/>
                          </a:solidFill>
                          <a:effectLst/>
                          <a:latin typeface="Arial" panose="020B0604020202020204" pitchFamily="34" charset="0"/>
                          <a:cs typeface="Arial" panose="020B0604020202020204" pitchFamily="34" charset="0"/>
                        </a:rPr>
                        <a:t>+ BrO</a:t>
                      </a:r>
                      <a:r>
                        <a:rPr lang="pt-BR" b="0" i="0" baseline="30000">
                          <a:solidFill>
                            <a:srgbClr val="000000"/>
                          </a:solidFill>
                          <a:effectLst/>
                          <a:latin typeface="Arial" panose="020B0604020202020204" pitchFamily="34" charset="0"/>
                          <a:cs typeface="Arial" panose="020B0604020202020204" pitchFamily="34" charset="0"/>
                        </a:rPr>
                        <a:t>− </a:t>
                      </a:r>
                      <a:endParaRPr lang="pt-BR">
                        <a:effectLst/>
                        <a:latin typeface="Arial" panose="020B0604020202020204" pitchFamily="34" charset="0"/>
                        <a:cs typeface="Arial" panose="020B0604020202020204" pitchFamily="34" charset="0"/>
                      </a:endParaRPr>
                    </a:p>
                  </a:txBody>
                  <a:tcPr anchor="ctr"/>
                </a:tc>
                <a:tc>
                  <a:txBody>
                    <a:bodyPr/>
                    <a:lstStyle/>
                    <a:p>
                      <a:pPr algn="l" fontAlgn="ctr"/>
                      <a:r>
                        <a:rPr lang="en-US">
                          <a:effectLst/>
                        </a:rPr>
                        <a:t>2.8 × 10</a:t>
                      </a:r>
                      <a:r>
                        <a:rPr lang="en-US" i="0" baseline="30000">
                          <a:effectLst/>
                        </a:rPr>
                        <a:t>−9</a:t>
                      </a:r>
                      <a:endParaRPr lang="en-US">
                        <a:effectLst/>
                      </a:endParaRPr>
                    </a:p>
                  </a:txBody>
                  <a:tcPr anchor="ctr"/>
                </a:tc>
                <a:extLst>
                  <a:ext uri="{0D108BD9-81ED-4DB2-BD59-A6C34878D82A}">
                    <a16:rowId xmlns:a16="http://schemas.microsoft.com/office/drawing/2014/main" val="1519682917"/>
                  </a:ext>
                </a:extLst>
              </a:tr>
              <a:tr h="402336">
                <a:tc>
                  <a:txBody>
                    <a:bodyPr/>
                    <a:lstStyle/>
                    <a:p>
                      <a:pPr algn="l" fontAlgn="ctr"/>
                      <a:r>
                        <a:rPr lang="pt-BR" b="0" i="0">
                          <a:solidFill>
                            <a:srgbClr val="000000"/>
                          </a:solidFill>
                          <a:effectLst/>
                          <a:latin typeface="Arial" panose="020B0604020202020204" pitchFamily="34" charset="0"/>
                          <a:cs typeface="Arial" panose="020B0604020202020204" pitchFamily="34" charset="0"/>
                        </a:rPr>
                        <a:t>HCN + H</a:t>
                      </a:r>
                      <a:r>
                        <a:rPr lang="pt-BR" b="0" i="0" baseline="-25000">
                          <a:solidFill>
                            <a:srgbClr val="000000"/>
                          </a:solidFill>
                          <a:effectLst/>
                          <a:latin typeface="Arial" panose="020B0604020202020204" pitchFamily="34" charset="0"/>
                          <a:cs typeface="Arial" panose="020B0604020202020204" pitchFamily="34" charset="0"/>
                        </a:rPr>
                        <a:t>2</a:t>
                      </a:r>
                      <a:r>
                        <a:rPr lang="pt-BR" b="0" i="0">
                          <a:solidFill>
                            <a:srgbClr val="000000"/>
                          </a:solidFill>
                          <a:effectLst/>
                          <a:latin typeface="Arial" panose="020B0604020202020204" pitchFamily="34" charset="0"/>
                          <a:cs typeface="Arial" panose="020B0604020202020204" pitchFamily="34" charset="0"/>
                        </a:rPr>
                        <a:t>O ⇌ H</a:t>
                      </a:r>
                      <a:r>
                        <a:rPr lang="pt-BR" b="0" i="0" baseline="-25000">
                          <a:solidFill>
                            <a:srgbClr val="000000"/>
                          </a:solidFill>
                          <a:effectLst/>
                          <a:latin typeface="Arial" panose="020B0604020202020204" pitchFamily="34" charset="0"/>
                          <a:cs typeface="Arial" panose="020B0604020202020204" pitchFamily="34" charset="0"/>
                        </a:rPr>
                        <a:t>3</a:t>
                      </a:r>
                      <a:r>
                        <a:rPr lang="pt-BR" b="0" i="0">
                          <a:solidFill>
                            <a:srgbClr val="000000"/>
                          </a:solidFill>
                          <a:effectLst/>
                          <a:latin typeface="Arial" panose="020B0604020202020204" pitchFamily="34" charset="0"/>
                          <a:cs typeface="Arial" panose="020B0604020202020204" pitchFamily="34" charset="0"/>
                        </a:rPr>
                        <a:t>O</a:t>
                      </a:r>
                      <a:r>
                        <a:rPr lang="pt-BR" b="0" i="0" baseline="30000">
                          <a:solidFill>
                            <a:srgbClr val="000000"/>
                          </a:solidFill>
                          <a:effectLst/>
                          <a:latin typeface="Arial" panose="020B0604020202020204" pitchFamily="34" charset="0"/>
                          <a:cs typeface="Arial" panose="020B0604020202020204" pitchFamily="34" charset="0"/>
                        </a:rPr>
                        <a:t>+ </a:t>
                      </a:r>
                      <a:r>
                        <a:rPr lang="pt-BR" b="0" i="0">
                          <a:solidFill>
                            <a:srgbClr val="000000"/>
                          </a:solidFill>
                          <a:effectLst/>
                          <a:latin typeface="Arial" panose="020B0604020202020204" pitchFamily="34" charset="0"/>
                          <a:cs typeface="Arial" panose="020B0604020202020204" pitchFamily="34" charset="0"/>
                        </a:rPr>
                        <a:t>+ CN</a:t>
                      </a:r>
                      <a:r>
                        <a:rPr lang="pt-BR" b="0" i="0" baseline="30000">
                          <a:solidFill>
                            <a:srgbClr val="000000"/>
                          </a:solidFill>
                          <a:effectLst/>
                          <a:latin typeface="Arial" panose="020B0604020202020204" pitchFamily="34" charset="0"/>
                          <a:cs typeface="Arial" panose="020B0604020202020204" pitchFamily="34" charset="0"/>
                        </a:rPr>
                        <a:t>− </a:t>
                      </a:r>
                      <a:endParaRPr lang="pt-BR">
                        <a:effectLst/>
                        <a:latin typeface="Arial" panose="020B0604020202020204" pitchFamily="34" charset="0"/>
                        <a:cs typeface="Arial" panose="020B0604020202020204" pitchFamily="34" charset="0"/>
                      </a:endParaRPr>
                    </a:p>
                  </a:txBody>
                  <a:tcPr anchor="ctr"/>
                </a:tc>
                <a:tc>
                  <a:txBody>
                    <a:bodyPr/>
                    <a:lstStyle/>
                    <a:p>
                      <a:pPr algn="l" fontAlgn="ctr"/>
                      <a:r>
                        <a:rPr lang="en-US">
                          <a:effectLst/>
                        </a:rPr>
                        <a:t>4.9 × 10</a:t>
                      </a:r>
                      <a:r>
                        <a:rPr lang="en-US" i="0" baseline="30000">
                          <a:effectLst/>
                        </a:rPr>
                        <a:t>−10</a:t>
                      </a:r>
                      <a:endParaRPr lang="en-US">
                        <a:effectLst/>
                      </a:endParaRPr>
                    </a:p>
                  </a:txBody>
                  <a:tcPr anchor="ctr"/>
                </a:tc>
                <a:extLst>
                  <a:ext uri="{0D108BD9-81ED-4DB2-BD59-A6C34878D82A}">
                    <a16:rowId xmlns:a16="http://schemas.microsoft.com/office/drawing/2014/main" val="4124244381"/>
                  </a:ext>
                </a:extLst>
              </a:tr>
            </a:tbl>
          </a:graphicData>
        </a:graphic>
      </p:graphicFrame>
      <p:sp>
        <p:nvSpPr>
          <p:cNvPr id="2" name="TextBox 1">
            <a:extLst>
              <a:ext uri="{FF2B5EF4-FFF2-40B4-BE49-F238E27FC236}">
                <a16:creationId xmlns:a16="http://schemas.microsoft.com/office/drawing/2014/main" id="{6ABE9180-2F2C-A2DB-19DD-117987D341EA}"/>
              </a:ext>
            </a:extLst>
          </p:cNvPr>
          <p:cNvSpPr txBox="1"/>
          <p:nvPr/>
        </p:nvSpPr>
        <p:spPr>
          <a:xfrm>
            <a:off x="3748308" y="5835556"/>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4"/>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5"/>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93568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40653" y="189672"/>
            <a:ext cx="2272192"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17.7e</a:t>
            </a:r>
          </a:p>
        </p:txBody>
      </p:sp>
      <p:pic>
        <p:nvPicPr>
          <p:cNvPr id="3" name="Picture 2" descr="This photo shows two glass containers filled with a transparent liquid. In between the containers is a p H strip indicator guide. There are p H strips placed in front of each glass container. The liquid in the container on the left appears to have a p H of 10 or 11. The liquid in the container on the right appears to have a p H of about 13 or 14.">
            <a:extLst>
              <a:ext uri="{FF2B5EF4-FFF2-40B4-BE49-F238E27FC236}">
                <a16:creationId xmlns:a16="http://schemas.microsoft.com/office/drawing/2014/main" id="{88CC9CF9-4A4D-4A0E-8B4D-61B0AA4AC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955" y="1036268"/>
            <a:ext cx="7189839" cy="4114800"/>
          </a:xfrm>
          <a:prstGeom prst="rect">
            <a:avLst/>
          </a:prstGeom>
        </p:spPr>
      </p:pic>
      <p:sp>
        <p:nvSpPr>
          <p:cNvPr id="14" name="Text Placeholder 13" descr="A diagram is shown that is composed of three main sections. The first section shows an intake pipe labeled with blue arrows and the terms, “N subscript 2, H subscript 2, feed gases,” and “Compressor.” This pipe leads to a large chamber with a turbine in the top section and a coil in the bottom section. From top to bottom, the sections of this chamber are labeled, “Heat exchanger,” “Catalyst chamber 400 to 500 degrees C,” “Catalyst,” “Heater,” and “Preheated feed gases.” One pipe leads from the top of this chamber with red arrows and is labeled, “N H subscript 3 and unreacted N subscript 2, H subscript 2,” while another pipe leads to the bottom of the chamber and reads, “Compressor,” and has orange arrows going through it. These two pipes are connected to a square container that is labeled, “Heat exchanger,” and has red arrows going into it from the upper pipe, orange arrows going away from it to the lower pipe and into a third system. The pipes leading into and out of the heat exchanger are labeled, “Recycled N subscript 2, H subscript 2.” The third system shows a container with an interior zig-zag-shaped pipe that sits on a base that contains a curled pipe on a storage tank. From the top of the image to the bottom are the terms, “N H subscript 3 and unreacted N subscript 2, H subscript 2,” “Condenser,” “Cold water in,” “Refrigeration,” “N H subscript 3 ( l ),” and “Storage” Blue arrows lead away from the base of this system and into the second system while other blue arrows lead into the system from the right side of the diagram and back out of the same chamber.">
            <a:extLst>
              <a:ext uri="{FF2B5EF4-FFF2-40B4-BE49-F238E27FC236}">
                <a16:creationId xmlns:a16="http://schemas.microsoft.com/office/drawing/2014/main" id="{99BC38D5-BEB5-4873-AD32-2E8E14B9A313}"/>
              </a:ext>
            </a:extLst>
          </p:cNvPr>
          <p:cNvSpPr>
            <a:spLocks noGrp="1"/>
          </p:cNvSpPr>
          <p:nvPr>
            <p:ph type="body" sz="half" idx="2"/>
          </p:nvPr>
        </p:nvSpPr>
        <p:spPr>
          <a:xfrm>
            <a:off x="1861199" y="5294643"/>
            <a:ext cx="8469601" cy="1149927"/>
          </a:xfrm>
        </p:spPr>
        <p:txBody>
          <a:bodyPr vert="horz" lIns="91440" tIns="45720" rIns="91440" bIns="45720" rtlCol="0" anchor="t">
            <a:normAutofit/>
          </a:bodyPr>
          <a:lstStyle/>
          <a:p>
            <a:r>
              <a:rPr lang="en-US" b="1">
                <a:latin typeface="Arial"/>
                <a:cs typeface="Arial"/>
              </a:rPr>
              <a:t>Figure 17.7e</a:t>
            </a:r>
            <a:r>
              <a:rPr lang="en-US">
                <a:latin typeface="Arial"/>
                <a:cs typeface="Arial"/>
              </a:rPr>
              <a:t> pH paper indicates that a 0.1-M solution of NH</a:t>
            </a:r>
            <a:r>
              <a:rPr lang="en-US" baseline="-25000">
                <a:latin typeface="Arial"/>
                <a:cs typeface="Arial"/>
              </a:rPr>
              <a:t>3</a:t>
            </a:r>
            <a:r>
              <a:rPr lang="en-US">
                <a:latin typeface="Arial"/>
                <a:cs typeface="Arial"/>
              </a:rPr>
              <a:t> (left) is weakly basic. The solution has a pOH of 3 ([OH</a:t>
            </a:r>
            <a:r>
              <a:rPr lang="en-US" baseline="30000">
                <a:latin typeface="Arial"/>
                <a:cs typeface="Arial"/>
              </a:rPr>
              <a:t>−</a:t>
            </a:r>
            <a:r>
              <a:rPr lang="en-US">
                <a:latin typeface="Arial"/>
                <a:cs typeface="Arial"/>
              </a:rPr>
              <a:t>] = 0.001 M) because the weak base NH</a:t>
            </a:r>
            <a:r>
              <a:rPr lang="en-US" baseline="-25000">
                <a:latin typeface="Arial"/>
                <a:cs typeface="Arial"/>
              </a:rPr>
              <a:t>3</a:t>
            </a:r>
            <a:r>
              <a:rPr lang="en-US">
                <a:latin typeface="Arial"/>
                <a:cs typeface="Arial"/>
              </a:rPr>
              <a:t> only partially reacts with water. A 0.1-M solution of NaOH (right) has a pOH of 1 because NaOH is a strong base. (credit: modification of work by Sahar </a:t>
            </a:r>
            <a:r>
              <a:rPr lang="en-US" err="1">
                <a:latin typeface="Arial"/>
                <a:cs typeface="Arial"/>
              </a:rPr>
              <a:t>Atwa</a:t>
            </a:r>
            <a:r>
              <a:rPr lang="en-US">
                <a:latin typeface="Arial"/>
                <a:cs typeface="Arial"/>
              </a:rPr>
              <a:t> in </a:t>
            </a:r>
            <a:r>
              <a:rPr lang="en-US" i="1" u="sng">
                <a:solidFill>
                  <a:srgbClr val="0563C1"/>
                </a:solidFill>
                <a:effectLst/>
                <a:latin typeface="Arial"/>
                <a:ea typeface="Calibri" panose="020F0502020204030204" pitchFamily="34" charset="0"/>
                <a:cs typeface="Arial"/>
                <a:hlinkClick r:id="rId4"/>
              </a:rPr>
              <a:t>Chemistry (OpenStax)</a:t>
            </a:r>
            <a:r>
              <a:rPr lang="en-US">
                <a:effectLst/>
                <a:latin typeface="Arial"/>
                <a:ea typeface="Calibri" panose="020F0502020204030204" pitchFamily="34" charset="0"/>
                <a:cs typeface="Arial"/>
              </a:rPr>
              <a:t>, </a:t>
            </a:r>
            <a:r>
              <a:rPr lang="en-US" u="sng">
                <a:solidFill>
                  <a:srgbClr val="0563C1"/>
                </a:solidFill>
                <a:effectLst/>
                <a:latin typeface="Arial"/>
                <a:ea typeface="Calibri" panose="020F0502020204030204" pitchFamily="34" charset="0"/>
                <a:cs typeface="Arial"/>
                <a:hlinkClick r:id="rId5"/>
              </a:rPr>
              <a:t>CC BY 4.0</a:t>
            </a:r>
            <a:r>
              <a:rPr lang="en-US">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1115899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64850" y="424758"/>
            <a:ext cx="2071399" cy="643812"/>
          </a:xfrm>
        </p:spPr>
        <p:txBody>
          <a:bodyPr/>
          <a:lstStyle/>
          <a:p>
            <a:r>
              <a:rPr lang="en-US"/>
              <a:t>Table 17.7b</a:t>
            </a:r>
          </a:p>
        </p:txBody>
      </p:sp>
      <p:sp>
        <p:nvSpPr>
          <p:cNvPr id="13" name="TextBox 12">
            <a:extLst>
              <a:ext uri="{FF2B5EF4-FFF2-40B4-BE49-F238E27FC236}">
                <a16:creationId xmlns:a16="http://schemas.microsoft.com/office/drawing/2014/main" id="{18F90ED2-EB94-41FE-B9D8-4361AE33D9B2}"/>
              </a:ext>
            </a:extLst>
          </p:cNvPr>
          <p:cNvSpPr txBox="1"/>
          <p:nvPr/>
        </p:nvSpPr>
        <p:spPr>
          <a:xfrm>
            <a:off x="1908347" y="1231981"/>
            <a:ext cx="7414774" cy="369332"/>
          </a:xfrm>
          <a:prstGeom prst="rect">
            <a:avLst/>
          </a:prstGeom>
          <a:noFill/>
        </p:spPr>
        <p:txBody>
          <a:bodyPr wrap="square">
            <a:spAutoFit/>
          </a:bodyPr>
          <a:lstStyle/>
          <a:p>
            <a:r>
              <a:rPr lang="en-US" b="1"/>
              <a:t>Table 17.7b</a:t>
            </a:r>
            <a:r>
              <a:rPr lang="en-US"/>
              <a:t> </a:t>
            </a:r>
            <a:r>
              <a:rPr lang="en-US" sz="1600">
                <a:latin typeface="Arial" panose="020B0604020202020204" pitchFamily="34" charset="0"/>
                <a:cs typeface="Arial" panose="020B0604020202020204" pitchFamily="34" charset="0"/>
              </a:rPr>
              <a:t>Ionization Constants of Some Weak Bases</a:t>
            </a:r>
          </a:p>
        </p:txBody>
      </p:sp>
      <p:graphicFrame>
        <p:nvGraphicFramePr>
          <p:cNvPr id="5" name="Table 4">
            <a:extLst>
              <a:ext uri="{FF2B5EF4-FFF2-40B4-BE49-F238E27FC236}">
                <a16:creationId xmlns:a16="http://schemas.microsoft.com/office/drawing/2014/main" id="{ABDBFD2D-A2BE-4F5B-A042-E6F2DACAA501}"/>
              </a:ext>
            </a:extLst>
          </p:cNvPr>
          <p:cNvGraphicFramePr>
            <a:graphicFrameLocks noGrp="1"/>
          </p:cNvGraphicFramePr>
          <p:nvPr>
            <p:extLst>
              <p:ext uri="{D42A27DB-BD31-4B8C-83A1-F6EECF244321}">
                <p14:modId xmlns:p14="http://schemas.microsoft.com/office/powerpoint/2010/main" val="629589727"/>
              </p:ext>
            </p:extLst>
          </p:nvPr>
        </p:nvGraphicFramePr>
        <p:xfrm>
          <a:off x="1634836" y="1745674"/>
          <a:ext cx="9157855" cy="3832322"/>
        </p:xfrm>
        <a:graphic>
          <a:graphicData uri="http://schemas.openxmlformats.org/drawingml/2006/table">
            <a:tbl>
              <a:tblPr firstRow="1">
                <a:tableStyleId>{793D81CF-94F2-401A-BA57-92F5A7B2D0C5}</a:tableStyleId>
              </a:tblPr>
              <a:tblGrid>
                <a:gridCol w="7550728">
                  <a:extLst>
                    <a:ext uri="{9D8B030D-6E8A-4147-A177-3AD203B41FA5}">
                      <a16:colId xmlns:a16="http://schemas.microsoft.com/office/drawing/2014/main" val="1648801033"/>
                    </a:ext>
                  </a:extLst>
                </a:gridCol>
                <a:gridCol w="1607127">
                  <a:extLst>
                    <a:ext uri="{9D8B030D-6E8A-4147-A177-3AD203B41FA5}">
                      <a16:colId xmlns:a16="http://schemas.microsoft.com/office/drawing/2014/main" val="1501404313"/>
                    </a:ext>
                  </a:extLst>
                </a:gridCol>
              </a:tblGrid>
              <a:tr h="697491">
                <a:tc>
                  <a:txBody>
                    <a:bodyPr/>
                    <a:lstStyle/>
                    <a:p>
                      <a:r>
                        <a:rPr lang="en-US" sz="1800" b="1" i="0" kern="1200">
                          <a:solidFill>
                            <a:schemeClr val="lt1"/>
                          </a:solidFill>
                          <a:effectLst/>
                          <a:latin typeface="+mn-lt"/>
                          <a:ea typeface="+mn-ea"/>
                          <a:cs typeface="+mn-cs"/>
                        </a:rPr>
                        <a:t>Ionization Reaction</a:t>
                      </a:r>
                      <a:endParaRPr lang="en-IN" sz="1400" b="1">
                        <a:effectLst/>
                      </a:endParaRPr>
                    </a:p>
                  </a:txBody>
                  <a:tcPr marL="13902" marR="13902" marT="6951" marB="6951">
                    <a:solidFill>
                      <a:schemeClr val="tx1">
                        <a:lumMod val="85000"/>
                        <a:lumOff val="15000"/>
                      </a:schemeClr>
                    </a:solidFill>
                  </a:tcPr>
                </a:tc>
                <a:tc>
                  <a:txBody>
                    <a:bodyPr/>
                    <a:lstStyle/>
                    <a:p>
                      <a:r>
                        <a:rPr lang="en-US" sz="1800" b="1" i="1" kern="1200" err="1">
                          <a:solidFill>
                            <a:schemeClr val="lt1"/>
                          </a:solidFill>
                          <a:effectLst/>
                          <a:latin typeface="+mn-lt"/>
                          <a:ea typeface="+mn-ea"/>
                          <a:cs typeface="+mn-cs"/>
                        </a:rPr>
                        <a:t>K</a:t>
                      </a:r>
                      <a:r>
                        <a:rPr lang="en-US" sz="1800" b="1" i="0" kern="1200" baseline="-25000" err="1">
                          <a:solidFill>
                            <a:schemeClr val="lt1"/>
                          </a:solidFill>
                          <a:effectLst/>
                          <a:latin typeface="+mn-lt"/>
                          <a:ea typeface="+mn-ea"/>
                          <a:cs typeface="+mn-cs"/>
                        </a:rPr>
                        <a:t>b</a:t>
                      </a:r>
                      <a:r>
                        <a:rPr lang="en-US" sz="1800" b="1" i="0" kern="1200">
                          <a:solidFill>
                            <a:schemeClr val="lt1"/>
                          </a:solidFill>
                          <a:effectLst/>
                          <a:latin typeface="+mn-lt"/>
                          <a:ea typeface="+mn-ea"/>
                          <a:cs typeface="+mn-cs"/>
                        </a:rPr>
                        <a:t> at 25 °C</a:t>
                      </a:r>
                      <a:endParaRPr lang="en-IN" sz="1400" b="1">
                        <a:effectLst/>
                      </a:endParaRPr>
                    </a:p>
                  </a:txBody>
                  <a:tcPr marL="13902" marR="13902" marT="6951" marB="6951">
                    <a:solidFill>
                      <a:schemeClr val="tx1">
                        <a:lumMod val="85000"/>
                        <a:lumOff val="15000"/>
                      </a:schemeClr>
                    </a:solidFill>
                  </a:tcPr>
                </a:tc>
                <a:extLst>
                  <a:ext uri="{0D108BD9-81ED-4DB2-BD59-A6C34878D82A}">
                    <a16:rowId xmlns:a16="http://schemas.microsoft.com/office/drawing/2014/main" val="719941093"/>
                  </a:ext>
                </a:extLst>
              </a:tr>
              <a:tr h="642694">
                <a:tc>
                  <a:txBody>
                    <a:bodyPr/>
                    <a:lstStyle/>
                    <a:p>
                      <a:pPr algn="l" fontAlgn="ctr"/>
                      <a:r>
                        <a:rPr lang="en-US" b="0" i="0">
                          <a:solidFill>
                            <a:srgbClr val="000000"/>
                          </a:solidFill>
                          <a:effectLst/>
                          <a:latin typeface="Arial" panose="020B0604020202020204" pitchFamily="34" charset="0"/>
                          <a:cs typeface="Arial" panose="020B0604020202020204" pitchFamily="34" charset="0"/>
                        </a:rPr>
                        <a:t>(CH</a:t>
                      </a:r>
                      <a:r>
                        <a:rPr lang="en-US" b="0" i="0" baseline="-25000">
                          <a:solidFill>
                            <a:srgbClr val="000000"/>
                          </a:solidFill>
                          <a:effectLst/>
                          <a:latin typeface="Arial" panose="020B0604020202020204" pitchFamily="34" charset="0"/>
                          <a:cs typeface="Arial" panose="020B0604020202020204" pitchFamily="34" charset="0"/>
                        </a:rPr>
                        <a:t>3</a:t>
                      </a:r>
                      <a:r>
                        <a:rPr lang="en-US" b="0" i="0">
                          <a:solidFill>
                            <a:srgbClr val="000000"/>
                          </a:solidFill>
                          <a:effectLst/>
                          <a:latin typeface="Arial" panose="020B0604020202020204" pitchFamily="34" charset="0"/>
                          <a:cs typeface="Arial" panose="020B0604020202020204" pitchFamily="34" charset="0"/>
                        </a:rPr>
                        <a:t>)</a:t>
                      </a:r>
                      <a:r>
                        <a:rPr lang="en-US" b="0" i="0" baseline="-25000">
                          <a:solidFill>
                            <a:srgbClr val="000000"/>
                          </a:solidFill>
                          <a:effectLst/>
                          <a:latin typeface="Arial" panose="020B0604020202020204" pitchFamily="34" charset="0"/>
                          <a:cs typeface="Arial" panose="020B0604020202020204" pitchFamily="34" charset="0"/>
                        </a:rPr>
                        <a:t>2</a:t>
                      </a:r>
                      <a:r>
                        <a:rPr lang="en-US" b="0" i="0">
                          <a:solidFill>
                            <a:srgbClr val="000000"/>
                          </a:solidFill>
                          <a:effectLst/>
                          <a:latin typeface="Arial" panose="020B0604020202020204" pitchFamily="34" charset="0"/>
                          <a:cs typeface="Arial" panose="020B0604020202020204" pitchFamily="34" charset="0"/>
                        </a:rPr>
                        <a:t>NH + H</a:t>
                      </a:r>
                      <a:r>
                        <a:rPr lang="en-US" b="0" i="0" baseline="-25000">
                          <a:solidFill>
                            <a:srgbClr val="000000"/>
                          </a:solidFill>
                          <a:effectLst/>
                          <a:latin typeface="Arial" panose="020B0604020202020204" pitchFamily="34" charset="0"/>
                          <a:cs typeface="Arial" panose="020B0604020202020204" pitchFamily="34" charset="0"/>
                        </a:rPr>
                        <a:t>2</a:t>
                      </a:r>
                      <a:r>
                        <a:rPr lang="en-US" b="0" i="0">
                          <a:solidFill>
                            <a:srgbClr val="000000"/>
                          </a:solidFill>
                          <a:effectLst/>
                          <a:latin typeface="Arial" panose="020B0604020202020204" pitchFamily="34" charset="0"/>
                          <a:cs typeface="Arial" panose="020B0604020202020204" pitchFamily="34" charset="0"/>
                        </a:rPr>
                        <a:t>O ⇌ (CH</a:t>
                      </a:r>
                      <a:r>
                        <a:rPr lang="en-US" b="0" i="0" baseline="-25000">
                          <a:solidFill>
                            <a:srgbClr val="000000"/>
                          </a:solidFill>
                          <a:effectLst/>
                          <a:latin typeface="Arial" panose="020B0604020202020204" pitchFamily="34" charset="0"/>
                          <a:cs typeface="Arial" panose="020B0604020202020204" pitchFamily="34" charset="0"/>
                        </a:rPr>
                        <a:t>3</a:t>
                      </a:r>
                      <a:r>
                        <a:rPr lang="en-US" b="0" i="0">
                          <a:solidFill>
                            <a:srgbClr val="000000"/>
                          </a:solidFill>
                          <a:effectLst/>
                          <a:latin typeface="Arial" panose="020B0604020202020204" pitchFamily="34" charset="0"/>
                          <a:cs typeface="Arial" panose="020B0604020202020204" pitchFamily="34" charset="0"/>
                        </a:rPr>
                        <a:t>)</a:t>
                      </a:r>
                      <a:r>
                        <a:rPr lang="en-US" b="0" i="0" baseline="-25000">
                          <a:solidFill>
                            <a:srgbClr val="000000"/>
                          </a:solidFill>
                          <a:effectLst/>
                          <a:latin typeface="Arial" panose="020B0604020202020204" pitchFamily="34" charset="0"/>
                          <a:cs typeface="Arial" panose="020B0604020202020204" pitchFamily="34" charset="0"/>
                        </a:rPr>
                        <a:t>2</a:t>
                      </a:r>
                      <a:r>
                        <a:rPr lang="en-US" b="0" i="0">
                          <a:solidFill>
                            <a:srgbClr val="000000"/>
                          </a:solidFill>
                          <a:effectLst/>
                          <a:latin typeface="Arial" panose="020B0604020202020204" pitchFamily="34" charset="0"/>
                          <a:cs typeface="Arial" panose="020B0604020202020204" pitchFamily="34" charset="0"/>
                        </a:rPr>
                        <a:t>NH</a:t>
                      </a:r>
                      <a:r>
                        <a:rPr lang="en-US" b="0" i="0" baseline="-25000">
                          <a:solidFill>
                            <a:srgbClr val="000000"/>
                          </a:solidFill>
                          <a:effectLst/>
                          <a:latin typeface="Arial" panose="020B0604020202020204" pitchFamily="34" charset="0"/>
                          <a:cs typeface="Arial" panose="020B0604020202020204" pitchFamily="34" charset="0"/>
                        </a:rPr>
                        <a:t>2</a:t>
                      </a:r>
                      <a:r>
                        <a:rPr lang="en-US" b="0" i="0" baseline="30000">
                          <a:solidFill>
                            <a:srgbClr val="000000"/>
                          </a:solidFill>
                          <a:effectLst/>
                          <a:latin typeface="Arial" panose="020B0604020202020204" pitchFamily="34" charset="0"/>
                          <a:cs typeface="Arial" panose="020B0604020202020204" pitchFamily="34" charset="0"/>
                        </a:rPr>
                        <a:t>+ </a:t>
                      </a:r>
                      <a:r>
                        <a:rPr lang="en-US" b="0" i="0">
                          <a:solidFill>
                            <a:srgbClr val="000000"/>
                          </a:solidFill>
                          <a:effectLst/>
                          <a:latin typeface="Arial" panose="020B0604020202020204" pitchFamily="34" charset="0"/>
                          <a:cs typeface="Arial" panose="020B0604020202020204" pitchFamily="34" charset="0"/>
                        </a:rPr>
                        <a:t>+ OH</a:t>
                      </a:r>
                      <a:r>
                        <a:rPr lang="en-US" b="0" i="0" baseline="30000">
                          <a:solidFill>
                            <a:srgbClr val="000000"/>
                          </a:solidFill>
                          <a:effectLst/>
                          <a:latin typeface="Arial" panose="020B0604020202020204" pitchFamily="34" charset="0"/>
                          <a:cs typeface="Arial" panose="020B0604020202020204" pitchFamily="34" charset="0"/>
                        </a:rPr>
                        <a:t>−</a:t>
                      </a:r>
                      <a:endParaRPr lang="en-US">
                        <a:effectLst/>
                        <a:latin typeface="Arial" panose="020B0604020202020204" pitchFamily="34" charset="0"/>
                        <a:cs typeface="Arial" panose="020B0604020202020204" pitchFamily="34" charset="0"/>
                      </a:endParaRPr>
                    </a:p>
                  </a:txBody>
                  <a:tcPr anchor="ctr"/>
                </a:tc>
                <a:tc>
                  <a:txBody>
                    <a:bodyPr/>
                    <a:lstStyle/>
                    <a:p>
                      <a:pPr algn="l" fontAlgn="ctr"/>
                      <a:r>
                        <a:rPr lang="en-US">
                          <a:effectLst/>
                          <a:latin typeface="Arial" panose="020B0604020202020204" pitchFamily="34" charset="0"/>
                          <a:cs typeface="Arial" panose="020B0604020202020204" pitchFamily="34" charset="0"/>
                        </a:rPr>
                        <a:t>5.9 × 10</a:t>
                      </a:r>
                      <a:r>
                        <a:rPr lang="en-US" i="0" baseline="30000">
                          <a:effectLst/>
                          <a:latin typeface="Arial" panose="020B0604020202020204" pitchFamily="34" charset="0"/>
                          <a:cs typeface="Arial" panose="020B0604020202020204" pitchFamily="34" charset="0"/>
                        </a:rPr>
                        <a:t>−4</a:t>
                      </a:r>
                      <a:endParaRPr lang="en-US">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51892737"/>
                  </a:ext>
                </a:extLst>
              </a:tr>
              <a:tr h="642694">
                <a:tc>
                  <a:txBody>
                    <a:bodyPr/>
                    <a:lstStyle/>
                    <a:p>
                      <a:pPr algn="l" fontAlgn="ctr"/>
                      <a:r>
                        <a:rPr lang="en-US" b="0" i="0">
                          <a:solidFill>
                            <a:srgbClr val="000000"/>
                          </a:solidFill>
                          <a:effectLst/>
                          <a:latin typeface="Arial" panose="020B0604020202020204" pitchFamily="34" charset="0"/>
                          <a:cs typeface="Arial" panose="020B0604020202020204" pitchFamily="34" charset="0"/>
                        </a:rPr>
                        <a:t>CH</a:t>
                      </a:r>
                      <a:r>
                        <a:rPr lang="en-US" b="0" i="0" baseline="-25000">
                          <a:solidFill>
                            <a:srgbClr val="000000"/>
                          </a:solidFill>
                          <a:effectLst/>
                          <a:latin typeface="Arial" panose="020B0604020202020204" pitchFamily="34" charset="0"/>
                          <a:cs typeface="Arial" panose="020B0604020202020204" pitchFamily="34" charset="0"/>
                        </a:rPr>
                        <a:t>3</a:t>
                      </a:r>
                      <a:r>
                        <a:rPr lang="en-US" b="0" i="0">
                          <a:solidFill>
                            <a:srgbClr val="000000"/>
                          </a:solidFill>
                          <a:effectLst/>
                          <a:latin typeface="Arial" panose="020B0604020202020204" pitchFamily="34" charset="0"/>
                          <a:cs typeface="Arial" panose="020B0604020202020204" pitchFamily="34" charset="0"/>
                        </a:rPr>
                        <a:t>NH</a:t>
                      </a:r>
                      <a:r>
                        <a:rPr lang="en-US" b="0" i="0" baseline="-25000">
                          <a:solidFill>
                            <a:srgbClr val="000000"/>
                          </a:solidFill>
                          <a:effectLst/>
                          <a:latin typeface="Arial" panose="020B0604020202020204" pitchFamily="34" charset="0"/>
                          <a:cs typeface="Arial" panose="020B0604020202020204" pitchFamily="34" charset="0"/>
                        </a:rPr>
                        <a:t>2 </a:t>
                      </a:r>
                      <a:r>
                        <a:rPr lang="en-US" b="0" i="0">
                          <a:solidFill>
                            <a:srgbClr val="000000"/>
                          </a:solidFill>
                          <a:effectLst/>
                          <a:latin typeface="Arial" panose="020B0604020202020204" pitchFamily="34" charset="0"/>
                          <a:cs typeface="Arial" panose="020B0604020202020204" pitchFamily="34" charset="0"/>
                        </a:rPr>
                        <a:t>+ H</a:t>
                      </a:r>
                      <a:r>
                        <a:rPr lang="en-US" b="0" i="0" baseline="-25000">
                          <a:solidFill>
                            <a:srgbClr val="000000"/>
                          </a:solidFill>
                          <a:effectLst/>
                          <a:latin typeface="Arial" panose="020B0604020202020204" pitchFamily="34" charset="0"/>
                          <a:cs typeface="Arial" panose="020B0604020202020204" pitchFamily="34" charset="0"/>
                        </a:rPr>
                        <a:t>2</a:t>
                      </a:r>
                      <a:r>
                        <a:rPr lang="en-US" b="0" i="0">
                          <a:solidFill>
                            <a:srgbClr val="000000"/>
                          </a:solidFill>
                          <a:effectLst/>
                          <a:latin typeface="Arial" panose="020B0604020202020204" pitchFamily="34" charset="0"/>
                          <a:cs typeface="Arial" panose="020B0604020202020204" pitchFamily="34" charset="0"/>
                        </a:rPr>
                        <a:t>O ⇌ CH</a:t>
                      </a:r>
                      <a:r>
                        <a:rPr lang="en-US" b="0" i="0" baseline="-25000">
                          <a:solidFill>
                            <a:srgbClr val="000000"/>
                          </a:solidFill>
                          <a:effectLst/>
                          <a:latin typeface="Arial" panose="020B0604020202020204" pitchFamily="34" charset="0"/>
                          <a:cs typeface="Arial" panose="020B0604020202020204" pitchFamily="34" charset="0"/>
                        </a:rPr>
                        <a:t>3</a:t>
                      </a:r>
                      <a:r>
                        <a:rPr lang="en-US" b="0" i="0">
                          <a:solidFill>
                            <a:srgbClr val="000000"/>
                          </a:solidFill>
                          <a:effectLst/>
                          <a:latin typeface="Arial" panose="020B0604020202020204" pitchFamily="34" charset="0"/>
                          <a:cs typeface="Arial" panose="020B0604020202020204" pitchFamily="34" charset="0"/>
                        </a:rPr>
                        <a:t>NH</a:t>
                      </a:r>
                      <a:r>
                        <a:rPr lang="en-US" b="0" i="0" baseline="-25000">
                          <a:solidFill>
                            <a:srgbClr val="000000"/>
                          </a:solidFill>
                          <a:effectLst/>
                          <a:latin typeface="Arial" panose="020B0604020202020204" pitchFamily="34" charset="0"/>
                          <a:cs typeface="Arial" panose="020B0604020202020204" pitchFamily="34" charset="0"/>
                        </a:rPr>
                        <a:t>3</a:t>
                      </a:r>
                      <a:r>
                        <a:rPr lang="en-US" b="0" i="0" baseline="30000">
                          <a:solidFill>
                            <a:srgbClr val="000000"/>
                          </a:solidFill>
                          <a:effectLst/>
                          <a:latin typeface="Arial" panose="020B0604020202020204" pitchFamily="34" charset="0"/>
                          <a:cs typeface="Arial" panose="020B0604020202020204" pitchFamily="34" charset="0"/>
                        </a:rPr>
                        <a:t>+ </a:t>
                      </a:r>
                      <a:r>
                        <a:rPr lang="en-US" b="0" i="0">
                          <a:solidFill>
                            <a:srgbClr val="000000"/>
                          </a:solidFill>
                          <a:effectLst/>
                          <a:latin typeface="Arial" panose="020B0604020202020204" pitchFamily="34" charset="0"/>
                          <a:cs typeface="Arial" panose="020B0604020202020204" pitchFamily="34" charset="0"/>
                        </a:rPr>
                        <a:t>+ OH</a:t>
                      </a:r>
                      <a:r>
                        <a:rPr lang="en-US" b="0" i="0" baseline="30000">
                          <a:solidFill>
                            <a:srgbClr val="000000"/>
                          </a:solidFill>
                          <a:effectLst/>
                          <a:latin typeface="Arial" panose="020B0604020202020204" pitchFamily="34" charset="0"/>
                          <a:cs typeface="Arial" panose="020B0604020202020204" pitchFamily="34" charset="0"/>
                        </a:rPr>
                        <a:t>−</a:t>
                      </a:r>
                      <a:endParaRPr lang="en-US" baseline="30000">
                        <a:effectLst/>
                        <a:latin typeface="Arial" panose="020B0604020202020204" pitchFamily="34" charset="0"/>
                        <a:cs typeface="Arial" panose="020B0604020202020204" pitchFamily="34" charset="0"/>
                      </a:endParaRPr>
                    </a:p>
                  </a:txBody>
                  <a:tcPr anchor="ctr"/>
                </a:tc>
                <a:tc>
                  <a:txBody>
                    <a:bodyPr/>
                    <a:lstStyle/>
                    <a:p>
                      <a:pPr algn="l" fontAlgn="ctr"/>
                      <a:r>
                        <a:rPr lang="en-US">
                          <a:effectLst/>
                          <a:latin typeface="Arial" panose="020B0604020202020204" pitchFamily="34" charset="0"/>
                          <a:cs typeface="Arial" panose="020B0604020202020204" pitchFamily="34" charset="0"/>
                        </a:rPr>
                        <a:t>4.4 × 10</a:t>
                      </a:r>
                      <a:r>
                        <a:rPr lang="en-US" i="0" baseline="30000">
                          <a:effectLst/>
                          <a:latin typeface="Arial" panose="020B0604020202020204" pitchFamily="34" charset="0"/>
                          <a:cs typeface="Arial" panose="020B0604020202020204" pitchFamily="34" charset="0"/>
                        </a:rPr>
                        <a:t>−4</a:t>
                      </a:r>
                      <a:endParaRPr lang="en-US">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45823728"/>
                  </a:ext>
                </a:extLst>
              </a:tr>
              <a:tr h="642694">
                <a:tc>
                  <a:txBody>
                    <a:bodyPr/>
                    <a:lstStyle/>
                    <a:p>
                      <a:pPr algn="l" fontAlgn="ctr"/>
                      <a:r>
                        <a:rPr lang="pt-BR" b="0" i="0">
                          <a:solidFill>
                            <a:srgbClr val="000000"/>
                          </a:solidFill>
                          <a:effectLst/>
                          <a:latin typeface="Arial" panose="020B0604020202020204" pitchFamily="34" charset="0"/>
                          <a:cs typeface="Arial" panose="020B0604020202020204" pitchFamily="34" charset="0"/>
                        </a:rPr>
                        <a:t>(CH</a:t>
                      </a:r>
                      <a:r>
                        <a:rPr lang="pt-BR" b="0" i="0" baseline="-25000">
                          <a:solidFill>
                            <a:srgbClr val="000000"/>
                          </a:solidFill>
                          <a:effectLst/>
                          <a:latin typeface="Arial" panose="020B0604020202020204" pitchFamily="34" charset="0"/>
                          <a:cs typeface="Arial" panose="020B0604020202020204" pitchFamily="34" charset="0"/>
                        </a:rPr>
                        <a:t>3</a:t>
                      </a:r>
                      <a:r>
                        <a:rPr lang="pt-BR" b="0" i="0">
                          <a:solidFill>
                            <a:srgbClr val="000000"/>
                          </a:solidFill>
                          <a:effectLst/>
                          <a:latin typeface="Arial" panose="020B0604020202020204" pitchFamily="34" charset="0"/>
                          <a:cs typeface="Arial" panose="020B0604020202020204" pitchFamily="34" charset="0"/>
                        </a:rPr>
                        <a:t>)</a:t>
                      </a:r>
                      <a:r>
                        <a:rPr lang="pt-BR" b="0" i="0" baseline="-25000">
                          <a:solidFill>
                            <a:srgbClr val="000000"/>
                          </a:solidFill>
                          <a:effectLst/>
                          <a:latin typeface="Arial" panose="020B0604020202020204" pitchFamily="34" charset="0"/>
                          <a:cs typeface="Arial" panose="020B0604020202020204" pitchFamily="34" charset="0"/>
                        </a:rPr>
                        <a:t>3</a:t>
                      </a:r>
                      <a:r>
                        <a:rPr lang="pt-BR" b="0" i="0">
                          <a:solidFill>
                            <a:srgbClr val="000000"/>
                          </a:solidFill>
                          <a:effectLst/>
                          <a:latin typeface="Arial" panose="020B0604020202020204" pitchFamily="34" charset="0"/>
                          <a:cs typeface="Arial" panose="020B0604020202020204" pitchFamily="34" charset="0"/>
                        </a:rPr>
                        <a:t>N + H</a:t>
                      </a:r>
                      <a:r>
                        <a:rPr lang="pt-BR" b="0" i="0" baseline="-25000">
                          <a:solidFill>
                            <a:srgbClr val="000000"/>
                          </a:solidFill>
                          <a:effectLst/>
                          <a:latin typeface="Arial" panose="020B0604020202020204" pitchFamily="34" charset="0"/>
                          <a:cs typeface="Arial" panose="020B0604020202020204" pitchFamily="34" charset="0"/>
                        </a:rPr>
                        <a:t>2</a:t>
                      </a:r>
                      <a:r>
                        <a:rPr lang="pt-BR" b="0" i="0">
                          <a:solidFill>
                            <a:srgbClr val="000000"/>
                          </a:solidFill>
                          <a:effectLst/>
                          <a:latin typeface="Arial" panose="020B0604020202020204" pitchFamily="34" charset="0"/>
                          <a:cs typeface="Arial" panose="020B0604020202020204" pitchFamily="34" charset="0"/>
                        </a:rPr>
                        <a:t>O ⇌ (CH</a:t>
                      </a:r>
                      <a:r>
                        <a:rPr lang="pt-BR" b="0" i="0" baseline="-25000">
                          <a:solidFill>
                            <a:srgbClr val="000000"/>
                          </a:solidFill>
                          <a:effectLst/>
                          <a:latin typeface="Arial" panose="020B0604020202020204" pitchFamily="34" charset="0"/>
                          <a:cs typeface="Arial" panose="020B0604020202020204" pitchFamily="34" charset="0"/>
                        </a:rPr>
                        <a:t>3</a:t>
                      </a:r>
                      <a:r>
                        <a:rPr lang="pt-BR" b="0" i="0">
                          <a:solidFill>
                            <a:srgbClr val="000000"/>
                          </a:solidFill>
                          <a:effectLst/>
                          <a:latin typeface="Arial" panose="020B0604020202020204" pitchFamily="34" charset="0"/>
                          <a:cs typeface="Arial" panose="020B0604020202020204" pitchFamily="34" charset="0"/>
                        </a:rPr>
                        <a:t>)</a:t>
                      </a:r>
                      <a:r>
                        <a:rPr lang="pt-BR" b="0" i="0" baseline="-25000">
                          <a:solidFill>
                            <a:srgbClr val="000000"/>
                          </a:solidFill>
                          <a:effectLst/>
                          <a:latin typeface="Arial" panose="020B0604020202020204" pitchFamily="34" charset="0"/>
                          <a:cs typeface="Arial" panose="020B0604020202020204" pitchFamily="34" charset="0"/>
                        </a:rPr>
                        <a:t>3</a:t>
                      </a:r>
                      <a:r>
                        <a:rPr lang="pt-BR" b="0" i="0">
                          <a:solidFill>
                            <a:srgbClr val="000000"/>
                          </a:solidFill>
                          <a:effectLst/>
                          <a:latin typeface="Arial" panose="020B0604020202020204" pitchFamily="34" charset="0"/>
                          <a:cs typeface="Arial" panose="020B0604020202020204" pitchFamily="34" charset="0"/>
                        </a:rPr>
                        <a:t>NH</a:t>
                      </a:r>
                      <a:r>
                        <a:rPr lang="pt-BR" b="0" i="0" baseline="30000">
                          <a:solidFill>
                            <a:srgbClr val="000000"/>
                          </a:solidFill>
                          <a:effectLst/>
                          <a:latin typeface="Arial" panose="020B0604020202020204" pitchFamily="34" charset="0"/>
                          <a:cs typeface="Arial" panose="020B0604020202020204" pitchFamily="34" charset="0"/>
                        </a:rPr>
                        <a:t>+ </a:t>
                      </a:r>
                      <a:r>
                        <a:rPr lang="pt-BR" b="0" i="0">
                          <a:solidFill>
                            <a:srgbClr val="000000"/>
                          </a:solidFill>
                          <a:effectLst/>
                          <a:latin typeface="Arial" panose="020B0604020202020204" pitchFamily="34" charset="0"/>
                          <a:cs typeface="Arial" panose="020B0604020202020204" pitchFamily="34" charset="0"/>
                        </a:rPr>
                        <a:t>+ OH</a:t>
                      </a:r>
                      <a:r>
                        <a:rPr lang="pt-BR" b="0" i="0" baseline="30000">
                          <a:solidFill>
                            <a:srgbClr val="000000"/>
                          </a:solidFill>
                          <a:effectLst/>
                          <a:latin typeface="Arial" panose="020B0604020202020204" pitchFamily="34" charset="0"/>
                          <a:cs typeface="Arial" panose="020B0604020202020204" pitchFamily="34" charset="0"/>
                        </a:rPr>
                        <a:t>−</a:t>
                      </a:r>
                      <a:endParaRPr lang="pt-BR">
                        <a:effectLst/>
                        <a:latin typeface="Arial" panose="020B0604020202020204" pitchFamily="34" charset="0"/>
                        <a:cs typeface="Arial" panose="020B0604020202020204" pitchFamily="34" charset="0"/>
                      </a:endParaRPr>
                    </a:p>
                  </a:txBody>
                  <a:tcPr anchor="ctr"/>
                </a:tc>
                <a:tc>
                  <a:txBody>
                    <a:bodyPr/>
                    <a:lstStyle/>
                    <a:p>
                      <a:pPr algn="l" fontAlgn="ctr"/>
                      <a:r>
                        <a:rPr lang="en-US">
                          <a:effectLst/>
                          <a:latin typeface="Arial" panose="020B0604020202020204" pitchFamily="34" charset="0"/>
                          <a:cs typeface="Arial" panose="020B0604020202020204" pitchFamily="34" charset="0"/>
                        </a:rPr>
                        <a:t>6.3 × 10</a:t>
                      </a:r>
                      <a:r>
                        <a:rPr lang="en-US" i="0" baseline="30000">
                          <a:effectLst/>
                          <a:latin typeface="Arial" panose="020B0604020202020204" pitchFamily="34" charset="0"/>
                          <a:cs typeface="Arial" panose="020B0604020202020204" pitchFamily="34" charset="0"/>
                        </a:rPr>
                        <a:t>−5</a:t>
                      </a:r>
                      <a:endParaRPr lang="en-US">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09849600"/>
                  </a:ext>
                </a:extLst>
              </a:tr>
              <a:tr h="564055">
                <a:tc>
                  <a:txBody>
                    <a:bodyPr/>
                    <a:lstStyle/>
                    <a:p>
                      <a:pPr algn="l" fontAlgn="ctr"/>
                      <a:r>
                        <a:rPr lang="pt-BR" b="0" i="0">
                          <a:solidFill>
                            <a:srgbClr val="000000"/>
                          </a:solidFill>
                          <a:effectLst/>
                          <a:latin typeface="Arial" panose="020B0604020202020204" pitchFamily="34" charset="0"/>
                          <a:cs typeface="Arial" panose="020B0604020202020204" pitchFamily="34" charset="0"/>
                        </a:rPr>
                        <a:t>NH</a:t>
                      </a:r>
                      <a:r>
                        <a:rPr lang="pt-BR" b="0" i="0" baseline="-25000">
                          <a:solidFill>
                            <a:srgbClr val="000000"/>
                          </a:solidFill>
                          <a:effectLst/>
                          <a:latin typeface="Arial" panose="020B0604020202020204" pitchFamily="34" charset="0"/>
                          <a:cs typeface="Arial" panose="020B0604020202020204" pitchFamily="34" charset="0"/>
                        </a:rPr>
                        <a:t>3 </a:t>
                      </a:r>
                      <a:r>
                        <a:rPr lang="pt-BR" b="0" i="0">
                          <a:solidFill>
                            <a:srgbClr val="000000"/>
                          </a:solidFill>
                          <a:effectLst/>
                          <a:latin typeface="Arial" panose="020B0604020202020204" pitchFamily="34" charset="0"/>
                          <a:cs typeface="Arial" panose="020B0604020202020204" pitchFamily="34" charset="0"/>
                        </a:rPr>
                        <a:t>+ H</a:t>
                      </a:r>
                      <a:r>
                        <a:rPr lang="pt-BR" b="0" i="0" baseline="-25000">
                          <a:solidFill>
                            <a:srgbClr val="000000"/>
                          </a:solidFill>
                          <a:effectLst/>
                          <a:latin typeface="Arial" panose="020B0604020202020204" pitchFamily="34" charset="0"/>
                          <a:cs typeface="Arial" panose="020B0604020202020204" pitchFamily="34" charset="0"/>
                        </a:rPr>
                        <a:t>2</a:t>
                      </a:r>
                      <a:r>
                        <a:rPr lang="pt-BR" b="0" i="0">
                          <a:solidFill>
                            <a:srgbClr val="000000"/>
                          </a:solidFill>
                          <a:effectLst/>
                          <a:latin typeface="Arial" panose="020B0604020202020204" pitchFamily="34" charset="0"/>
                          <a:cs typeface="Arial" panose="020B0604020202020204" pitchFamily="34" charset="0"/>
                        </a:rPr>
                        <a:t>O ⇌ NH</a:t>
                      </a:r>
                      <a:r>
                        <a:rPr lang="pt-BR" b="0" i="0" baseline="-25000">
                          <a:solidFill>
                            <a:srgbClr val="000000"/>
                          </a:solidFill>
                          <a:effectLst/>
                          <a:latin typeface="Arial" panose="020B0604020202020204" pitchFamily="34" charset="0"/>
                          <a:cs typeface="Arial" panose="020B0604020202020204" pitchFamily="34" charset="0"/>
                        </a:rPr>
                        <a:t>4</a:t>
                      </a:r>
                      <a:r>
                        <a:rPr lang="pt-BR" b="0" i="0" baseline="30000">
                          <a:solidFill>
                            <a:srgbClr val="000000"/>
                          </a:solidFill>
                          <a:effectLst/>
                          <a:latin typeface="Arial" panose="020B0604020202020204" pitchFamily="34" charset="0"/>
                          <a:cs typeface="Arial" panose="020B0604020202020204" pitchFamily="34" charset="0"/>
                        </a:rPr>
                        <a:t>+ </a:t>
                      </a:r>
                      <a:r>
                        <a:rPr lang="pt-BR" b="0" i="0">
                          <a:solidFill>
                            <a:srgbClr val="000000"/>
                          </a:solidFill>
                          <a:effectLst/>
                          <a:latin typeface="Arial" panose="020B0604020202020204" pitchFamily="34" charset="0"/>
                          <a:cs typeface="Arial" panose="020B0604020202020204" pitchFamily="34" charset="0"/>
                        </a:rPr>
                        <a:t>+ OH</a:t>
                      </a:r>
                      <a:r>
                        <a:rPr lang="pt-BR" b="0" i="0" baseline="30000">
                          <a:solidFill>
                            <a:srgbClr val="000000"/>
                          </a:solidFill>
                          <a:effectLst/>
                          <a:latin typeface="Arial" panose="020B0604020202020204" pitchFamily="34" charset="0"/>
                          <a:cs typeface="Arial" panose="020B0604020202020204" pitchFamily="34" charset="0"/>
                        </a:rPr>
                        <a:t>−</a:t>
                      </a:r>
                      <a:endParaRPr lang="pt-BR">
                        <a:effectLst/>
                        <a:latin typeface="Arial" panose="020B0604020202020204" pitchFamily="34" charset="0"/>
                        <a:cs typeface="Arial" panose="020B0604020202020204" pitchFamily="34" charset="0"/>
                      </a:endParaRPr>
                    </a:p>
                  </a:txBody>
                  <a:tcPr anchor="ctr"/>
                </a:tc>
                <a:tc>
                  <a:txBody>
                    <a:bodyPr/>
                    <a:lstStyle/>
                    <a:p>
                      <a:pPr algn="l" fontAlgn="ctr"/>
                      <a:r>
                        <a:rPr lang="en-US">
                          <a:effectLst/>
                          <a:latin typeface="Arial" panose="020B0604020202020204" pitchFamily="34" charset="0"/>
                          <a:cs typeface="Arial" panose="020B0604020202020204" pitchFamily="34" charset="0"/>
                        </a:rPr>
                        <a:t>1.8 × 10</a:t>
                      </a:r>
                      <a:r>
                        <a:rPr lang="en-US" i="0" baseline="30000">
                          <a:effectLst/>
                          <a:latin typeface="Arial" panose="020B0604020202020204" pitchFamily="34" charset="0"/>
                          <a:cs typeface="Arial" panose="020B0604020202020204" pitchFamily="34" charset="0"/>
                        </a:rPr>
                        <a:t>−5</a:t>
                      </a:r>
                      <a:endParaRPr lang="en-US">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47627615"/>
                  </a:ext>
                </a:extLst>
              </a:tr>
              <a:tr h="642694">
                <a:tc>
                  <a:txBody>
                    <a:bodyPr/>
                    <a:lstStyle/>
                    <a:p>
                      <a:pPr algn="l" fontAlgn="ctr"/>
                      <a:r>
                        <a:rPr lang="pt-BR" b="0" i="0">
                          <a:solidFill>
                            <a:srgbClr val="000000"/>
                          </a:solidFill>
                          <a:effectLst/>
                          <a:latin typeface="Arial" panose="020B0604020202020204" pitchFamily="34" charset="0"/>
                          <a:cs typeface="Arial" panose="020B0604020202020204" pitchFamily="34" charset="0"/>
                        </a:rPr>
                        <a:t>C</a:t>
                      </a:r>
                      <a:r>
                        <a:rPr lang="pt-BR" b="0" i="0" baseline="-25000">
                          <a:solidFill>
                            <a:srgbClr val="000000"/>
                          </a:solidFill>
                          <a:effectLst/>
                          <a:latin typeface="Arial" panose="020B0604020202020204" pitchFamily="34" charset="0"/>
                          <a:cs typeface="Arial" panose="020B0604020202020204" pitchFamily="34" charset="0"/>
                        </a:rPr>
                        <a:t>6</a:t>
                      </a:r>
                      <a:r>
                        <a:rPr lang="pt-BR" b="0" i="0">
                          <a:solidFill>
                            <a:srgbClr val="000000"/>
                          </a:solidFill>
                          <a:effectLst/>
                          <a:latin typeface="Arial" panose="020B0604020202020204" pitchFamily="34" charset="0"/>
                          <a:cs typeface="Arial" panose="020B0604020202020204" pitchFamily="34" charset="0"/>
                        </a:rPr>
                        <a:t>H</a:t>
                      </a:r>
                      <a:r>
                        <a:rPr lang="pt-BR" b="0" i="0" baseline="-25000">
                          <a:solidFill>
                            <a:srgbClr val="000000"/>
                          </a:solidFill>
                          <a:effectLst/>
                          <a:latin typeface="Arial" panose="020B0604020202020204" pitchFamily="34" charset="0"/>
                          <a:cs typeface="Arial" panose="020B0604020202020204" pitchFamily="34" charset="0"/>
                        </a:rPr>
                        <a:t>5</a:t>
                      </a:r>
                      <a:r>
                        <a:rPr lang="pt-BR" b="0" i="0">
                          <a:solidFill>
                            <a:srgbClr val="000000"/>
                          </a:solidFill>
                          <a:effectLst/>
                          <a:latin typeface="Arial" panose="020B0604020202020204" pitchFamily="34" charset="0"/>
                          <a:cs typeface="Arial" panose="020B0604020202020204" pitchFamily="34" charset="0"/>
                        </a:rPr>
                        <a:t>NH</a:t>
                      </a:r>
                      <a:r>
                        <a:rPr lang="pt-BR" b="0" i="0" baseline="-25000">
                          <a:solidFill>
                            <a:srgbClr val="000000"/>
                          </a:solidFill>
                          <a:effectLst/>
                          <a:latin typeface="Arial" panose="020B0604020202020204" pitchFamily="34" charset="0"/>
                          <a:cs typeface="Arial" panose="020B0604020202020204" pitchFamily="34" charset="0"/>
                        </a:rPr>
                        <a:t>2 </a:t>
                      </a:r>
                      <a:r>
                        <a:rPr lang="pt-BR" b="0" i="0">
                          <a:solidFill>
                            <a:srgbClr val="000000"/>
                          </a:solidFill>
                          <a:effectLst/>
                          <a:latin typeface="Arial" panose="020B0604020202020204" pitchFamily="34" charset="0"/>
                          <a:cs typeface="Arial" panose="020B0604020202020204" pitchFamily="34" charset="0"/>
                        </a:rPr>
                        <a:t>+ H</a:t>
                      </a:r>
                      <a:r>
                        <a:rPr lang="pt-BR" b="0" i="0" baseline="-25000">
                          <a:solidFill>
                            <a:srgbClr val="000000"/>
                          </a:solidFill>
                          <a:effectLst/>
                          <a:latin typeface="Arial" panose="020B0604020202020204" pitchFamily="34" charset="0"/>
                          <a:cs typeface="Arial" panose="020B0604020202020204" pitchFamily="34" charset="0"/>
                        </a:rPr>
                        <a:t>2</a:t>
                      </a:r>
                      <a:r>
                        <a:rPr lang="pt-BR" b="0" i="0">
                          <a:solidFill>
                            <a:srgbClr val="000000"/>
                          </a:solidFill>
                          <a:effectLst/>
                          <a:latin typeface="Arial" panose="020B0604020202020204" pitchFamily="34" charset="0"/>
                          <a:cs typeface="Arial" panose="020B0604020202020204" pitchFamily="34" charset="0"/>
                        </a:rPr>
                        <a:t>O ⇌ C</a:t>
                      </a:r>
                      <a:r>
                        <a:rPr lang="pt-BR" b="0" i="0" baseline="-25000">
                          <a:solidFill>
                            <a:srgbClr val="000000"/>
                          </a:solidFill>
                          <a:effectLst/>
                          <a:latin typeface="Arial" panose="020B0604020202020204" pitchFamily="34" charset="0"/>
                          <a:cs typeface="Arial" panose="020B0604020202020204" pitchFamily="34" charset="0"/>
                        </a:rPr>
                        <a:t>6</a:t>
                      </a:r>
                      <a:r>
                        <a:rPr lang="pt-BR" b="0" i="0">
                          <a:solidFill>
                            <a:srgbClr val="000000"/>
                          </a:solidFill>
                          <a:effectLst/>
                          <a:latin typeface="Arial" panose="020B0604020202020204" pitchFamily="34" charset="0"/>
                          <a:cs typeface="Arial" panose="020B0604020202020204" pitchFamily="34" charset="0"/>
                        </a:rPr>
                        <a:t>N</a:t>
                      </a:r>
                      <a:r>
                        <a:rPr lang="pt-BR" b="0" i="0" baseline="-25000">
                          <a:solidFill>
                            <a:srgbClr val="000000"/>
                          </a:solidFill>
                          <a:effectLst/>
                          <a:latin typeface="Arial" panose="020B0604020202020204" pitchFamily="34" charset="0"/>
                          <a:cs typeface="Arial" panose="020B0604020202020204" pitchFamily="34" charset="0"/>
                        </a:rPr>
                        <a:t>5</a:t>
                      </a:r>
                      <a:r>
                        <a:rPr lang="pt-BR" b="0" i="0">
                          <a:solidFill>
                            <a:srgbClr val="000000"/>
                          </a:solidFill>
                          <a:effectLst/>
                          <a:latin typeface="Arial" panose="020B0604020202020204" pitchFamily="34" charset="0"/>
                          <a:cs typeface="Arial" panose="020B0604020202020204" pitchFamily="34" charset="0"/>
                        </a:rPr>
                        <a:t>NH</a:t>
                      </a:r>
                      <a:r>
                        <a:rPr lang="pt-BR" b="0" i="0" baseline="-25000">
                          <a:solidFill>
                            <a:srgbClr val="000000"/>
                          </a:solidFill>
                          <a:effectLst/>
                          <a:latin typeface="Arial" panose="020B0604020202020204" pitchFamily="34" charset="0"/>
                          <a:cs typeface="Arial" panose="020B0604020202020204" pitchFamily="34" charset="0"/>
                        </a:rPr>
                        <a:t>3</a:t>
                      </a:r>
                      <a:r>
                        <a:rPr lang="pt-BR" b="0" i="0" baseline="30000">
                          <a:solidFill>
                            <a:srgbClr val="000000"/>
                          </a:solidFill>
                          <a:effectLst/>
                          <a:latin typeface="Arial" panose="020B0604020202020204" pitchFamily="34" charset="0"/>
                          <a:cs typeface="Arial" panose="020B0604020202020204" pitchFamily="34" charset="0"/>
                        </a:rPr>
                        <a:t>+ </a:t>
                      </a:r>
                      <a:r>
                        <a:rPr lang="pt-BR" b="0" i="0">
                          <a:solidFill>
                            <a:srgbClr val="000000"/>
                          </a:solidFill>
                          <a:effectLst/>
                          <a:latin typeface="Arial" panose="020B0604020202020204" pitchFamily="34" charset="0"/>
                          <a:cs typeface="Arial" panose="020B0604020202020204" pitchFamily="34" charset="0"/>
                        </a:rPr>
                        <a:t>+ OH</a:t>
                      </a:r>
                      <a:r>
                        <a:rPr lang="pt-BR" b="0" i="0" baseline="30000">
                          <a:solidFill>
                            <a:srgbClr val="000000"/>
                          </a:solidFill>
                          <a:effectLst/>
                          <a:latin typeface="Arial" panose="020B0604020202020204" pitchFamily="34" charset="0"/>
                          <a:cs typeface="Arial" panose="020B0604020202020204" pitchFamily="34" charset="0"/>
                        </a:rPr>
                        <a:t>−</a:t>
                      </a:r>
                      <a:endParaRPr lang="pt-BR">
                        <a:effectLst/>
                        <a:latin typeface="Arial" panose="020B0604020202020204" pitchFamily="34" charset="0"/>
                        <a:cs typeface="Arial" panose="020B0604020202020204" pitchFamily="34" charset="0"/>
                      </a:endParaRPr>
                    </a:p>
                  </a:txBody>
                  <a:tcPr anchor="ctr"/>
                </a:tc>
                <a:tc>
                  <a:txBody>
                    <a:bodyPr/>
                    <a:lstStyle/>
                    <a:p>
                      <a:pPr algn="l" fontAlgn="ctr"/>
                      <a:r>
                        <a:rPr lang="en-US">
                          <a:effectLst/>
                          <a:latin typeface="Arial" panose="020B0604020202020204" pitchFamily="34" charset="0"/>
                          <a:cs typeface="Arial" panose="020B0604020202020204" pitchFamily="34" charset="0"/>
                        </a:rPr>
                        <a:t>4.3 × 10</a:t>
                      </a:r>
                      <a:r>
                        <a:rPr lang="en-US" i="0" baseline="30000">
                          <a:effectLst/>
                          <a:latin typeface="Arial" panose="020B0604020202020204" pitchFamily="34" charset="0"/>
                          <a:cs typeface="Arial" panose="020B0604020202020204" pitchFamily="34" charset="0"/>
                        </a:rPr>
                        <a:t>−10</a:t>
                      </a:r>
                      <a:endParaRPr lang="en-US">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26215760"/>
                  </a:ext>
                </a:extLst>
              </a:tr>
            </a:tbl>
          </a:graphicData>
        </a:graphic>
      </p:graphicFrame>
      <p:sp>
        <p:nvSpPr>
          <p:cNvPr id="2" name="TextBox 1">
            <a:extLst>
              <a:ext uri="{FF2B5EF4-FFF2-40B4-BE49-F238E27FC236}">
                <a16:creationId xmlns:a16="http://schemas.microsoft.com/office/drawing/2014/main" id="{DEA8DC29-9C2F-4F8D-30AA-491DB4F8AD7C}"/>
              </a:ext>
            </a:extLst>
          </p:cNvPr>
          <p:cNvSpPr txBox="1"/>
          <p:nvPr/>
        </p:nvSpPr>
        <p:spPr>
          <a:xfrm>
            <a:off x="3974551" y="5722357"/>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04138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27215" y="176766"/>
            <a:ext cx="218476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17.7f</a:t>
            </a:r>
          </a:p>
        </p:txBody>
      </p:sp>
      <p:pic>
        <p:nvPicPr>
          <p:cNvPr id="3074" name="Picture 2" descr="An image shows the label of a bottle of distilled white vinegar. The label states that the contents have been reduced with water to 5 percent acidity.">
            <a:extLst>
              <a:ext uri="{FF2B5EF4-FFF2-40B4-BE49-F238E27FC236}">
                <a16:creationId xmlns:a16="http://schemas.microsoft.com/office/drawing/2014/main" id="{36CA96E5-47F1-DE70-72C6-10BBE47BC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563" y="959245"/>
            <a:ext cx="4320872"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descr="A diagram is shown that is composed of three main sections. The first section shows an intake pipe labeled with blue arrows and the terms, “N subscript 2, H subscript 2, feed gases,” and “Compressor.” This pipe leads to a large chamber with a turbine in the top section and a coil in the bottom section. From top to bottom, the sections of this chamber are labeled, “Heat exchanger,” “Catalyst chamber 400 to 500 degrees C,” “Catalyst,” “Heater,” and “Preheated feed gases.” One pipe leads from the top of this chamber with red arrows and is labeled, “N H subscript 3 and unreacted N subscript 2, H subscript 2,” while another pipe leads to the bottom of the chamber and reads, “Compressor,” and has orange arrows going through it. These two pipes are connected to a square container that is labeled, “Heat exchanger,” and has red arrows going into it from the upper pipe, orange arrows going away from it to the lower pipe and into a third system. The pipes leading into and out of the heat exchanger are labeled, “Recycled N subscript 2, H subscript 2.” The third system shows a container with an interior zig-zag-shaped pipe that sits on a base that contains a curled pipe on a storage tank. From the top of the image to the bottom are the terms, “N H subscript 3 and unreacted N subscript 2, H subscript 2,” “Condenser,” “Cold water in,” “Refrigeration,” “N H subscript 3 ( l ),” and “Storage” Blue arrows lead away from the base of this system and into the second system while other blue arrows lead into the system from the right side of the diagram and back out of the same chamber.">
            <a:extLst>
              <a:ext uri="{FF2B5EF4-FFF2-40B4-BE49-F238E27FC236}">
                <a16:creationId xmlns:a16="http://schemas.microsoft.com/office/drawing/2014/main" id="{99BC38D5-BEB5-4873-AD32-2E8E14B9A313}"/>
              </a:ext>
            </a:extLst>
          </p:cNvPr>
          <p:cNvSpPr>
            <a:spLocks noGrp="1"/>
          </p:cNvSpPr>
          <p:nvPr>
            <p:ph type="body" sz="half" idx="2"/>
          </p:nvPr>
        </p:nvSpPr>
        <p:spPr>
          <a:xfrm>
            <a:off x="1861199" y="5389479"/>
            <a:ext cx="8469601" cy="1149927"/>
          </a:xfrm>
        </p:spPr>
        <p:txBody>
          <a:bodyPr vert="horz" lIns="91440" tIns="45720" rIns="91440" bIns="45720" rtlCol="0" anchor="t">
            <a:normAutofit/>
          </a:bodyPr>
          <a:lstStyle/>
          <a:p>
            <a:r>
              <a:rPr lang="en-US" b="1" dirty="0">
                <a:latin typeface="Arial"/>
                <a:cs typeface="Arial"/>
              </a:rPr>
              <a:t>Figure 17.7f</a:t>
            </a:r>
            <a:r>
              <a:rPr lang="en-US" dirty="0">
                <a:latin typeface="Arial"/>
                <a:cs typeface="Arial"/>
              </a:rPr>
              <a:t> Vinegar is a solution of acetic acid, a weak acid. (credit: modification of </a:t>
            </a:r>
            <a:r>
              <a:rPr lang="en-US" u="sng" dirty="0">
                <a:latin typeface="Arial"/>
                <a:cs typeface="Arial"/>
                <a:hlinkClick r:id="rId4"/>
              </a:rPr>
              <a:t>work</a:t>
            </a:r>
            <a:r>
              <a:rPr lang="en-US" dirty="0">
                <a:latin typeface="Arial"/>
                <a:cs typeface="Arial"/>
              </a:rPr>
              <a:t> by </a:t>
            </a:r>
            <a:r>
              <a:rPr lang="en-US" u="sng" dirty="0">
                <a:latin typeface="Arial"/>
                <a:cs typeface="Arial"/>
                <a:hlinkClick r:id="rId5"/>
              </a:rPr>
              <a:t>HomeSpot HQ</a:t>
            </a:r>
            <a:r>
              <a:rPr lang="en-US" dirty="0">
                <a:latin typeface="Arial"/>
                <a:cs typeface="Arial"/>
              </a:rPr>
              <a:t>, </a:t>
            </a:r>
            <a:r>
              <a:rPr lang="en-US" u="sng" dirty="0">
                <a:latin typeface="Arial"/>
                <a:cs typeface="Arial"/>
                <a:hlinkClick r:id="rId6"/>
              </a:rPr>
              <a:t>CC BY 2.0</a:t>
            </a:r>
            <a:r>
              <a:rPr lang="en-US" dirty="0">
                <a:latin typeface="Arial"/>
                <a:cs typeface="Arial"/>
              </a:rPr>
              <a:t>)</a:t>
            </a:r>
          </a:p>
        </p:txBody>
      </p:sp>
    </p:spTree>
    <p:extLst>
      <p:ext uri="{BB962C8B-B14F-4D97-AF65-F5344CB8AC3E}">
        <p14:creationId xmlns:p14="http://schemas.microsoft.com/office/powerpoint/2010/main" val="1151238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29215" y="157590"/>
            <a:ext cx="2454366"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17.1a</a:t>
            </a:r>
          </a:p>
        </p:txBody>
      </p:sp>
      <p:pic>
        <p:nvPicPr>
          <p:cNvPr id="3" name="Picture 2" descr="A table with five columns is shown. The first column is labeled, “Time, h.” Beneath it the numbers 0.00, 6.00, 12.00, 18.00, and 24.00 are listed. The second column is labeled, “[ H subscript 2 O subscript 2 ], mol / L.” Below, the numbers 1.000, 0.500, 0.250, 0.125, and 0.0625 are double spaced. To the right, a third column is labeled, “capital delta [ H subscript 2 O subscript 2 ], mol / L.” Below, the numbers negative 0.500, negative 0.250, negative 0.125, and negative 0.062 are listed such that they are double spaced and offset, beginning one line below the first number listed in the column labeled, “[ H subscript 2 O subscript 2 ], mol / L.” The first two numbers in the second column have line segments extending from their right side to the left side of the first number in the third row. The second and third numbers in the second column have line segments extending from their right side to the left side of the second number in the third row. The third and fourth numbers in the second column have line segments extending from their right side to the left side of the third number in the third row. The fourth and fifth numbers in the second column have line segments extending from their right side to the left side of the fourth number in the third row. The fourth column in labeled, “capital delta t, h.” Below the title, the value 6.00 is listed four times, each single-spaced. The fifth and final column is labeled “Rate of Decomposition, mol / L / h.” Below, the following values are listed single-spaced: negative 0.0833, negative 0.0417, negative 0.0208, and negative 0.0103.">
            <a:extLst>
              <a:ext uri="{FF2B5EF4-FFF2-40B4-BE49-F238E27FC236}">
                <a16:creationId xmlns:a16="http://schemas.microsoft.com/office/drawing/2014/main" id="{0DDFCD27-15A1-4F6C-9E4D-72FCE1043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052" y="1649620"/>
            <a:ext cx="9558821" cy="3385999"/>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048703" y="5440543"/>
            <a:ext cx="7566352" cy="1071093"/>
          </a:xfrm>
        </p:spPr>
        <p:txBody>
          <a:bodyPr vert="horz" lIns="91440" tIns="45720" rIns="91440" bIns="45720" rtlCol="0" anchor="t">
            <a:normAutofit/>
          </a:bodyPr>
          <a:lstStyle/>
          <a:p>
            <a:r>
              <a:rPr lang="en-US" b="1">
                <a:latin typeface="Arial"/>
                <a:cs typeface="Arial"/>
              </a:rPr>
              <a:t>Figure 17.1a</a:t>
            </a:r>
            <a:r>
              <a:rPr lang="en-US">
                <a:latin typeface="Arial"/>
                <a:cs typeface="Arial"/>
              </a:rPr>
              <a:t>  The rate of decomposition of H</a:t>
            </a:r>
            <a:r>
              <a:rPr lang="en-US" baseline="-25000">
                <a:latin typeface="Arial"/>
                <a:cs typeface="Arial"/>
              </a:rPr>
              <a:t>2</a:t>
            </a:r>
            <a:r>
              <a:rPr lang="en-US">
                <a:latin typeface="Arial"/>
                <a:cs typeface="Arial"/>
              </a:rPr>
              <a:t>O</a:t>
            </a:r>
            <a:r>
              <a:rPr lang="en-US" baseline="-25000">
                <a:latin typeface="Arial"/>
                <a:cs typeface="Arial"/>
              </a:rPr>
              <a:t>2</a:t>
            </a:r>
            <a:r>
              <a:rPr lang="en-US">
                <a:latin typeface="Arial"/>
                <a:cs typeface="Arial"/>
              </a:rPr>
              <a:t> in an aqueous solution decreases as the concentration of H</a:t>
            </a:r>
            <a:r>
              <a:rPr lang="en-US" baseline="-25000">
                <a:latin typeface="Arial"/>
                <a:cs typeface="Arial"/>
              </a:rPr>
              <a:t>2</a:t>
            </a:r>
            <a:r>
              <a:rPr lang="en-US">
                <a:latin typeface="Arial"/>
                <a:cs typeface="Arial"/>
              </a:rPr>
              <a:t>O</a:t>
            </a:r>
            <a:r>
              <a:rPr lang="en-US" baseline="-25000">
                <a:latin typeface="Arial"/>
                <a:cs typeface="Arial"/>
              </a:rPr>
              <a:t>2</a:t>
            </a:r>
            <a:r>
              <a:rPr lang="en-US">
                <a:latin typeface="Arial"/>
                <a:cs typeface="Arial"/>
              </a:rPr>
              <a:t> decreases. </a:t>
            </a:r>
            <a:r>
              <a:rPr lang="en-US">
                <a:effectLst/>
                <a:latin typeface="Arial"/>
                <a:ea typeface="Calibri" panose="020F0502020204030204" pitchFamily="34" charset="0"/>
                <a:cs typeface="Arial"/>
              </a:rPr>
              <a:t>(credit: </a:t>
            </a:r>
            <a:r>
              <a:rPr lang="en-US" i="1" u="sng">
                <a:solidFill>
                  <a:srgbClr val="0563C1"/>
                </a:solidFill>
                <a:effectLst/>
                <a:latin typeface="Arial"/>
                <a:ea typeface="Calibri" panose="020F0502020204030204" pitchFamily="34" charset="0"/>
                <a:cs typeface="Arial"/>
                <a:hlinkClick r:id="rId4"/>
              </a:rPr>
              <a:t>Chemistry (OpenStax)</a:t>
            </a:r>
            <a:r>
              <a:rPr lang="en-US">
                <a:effectLst/>
                <a:latin typeface="Arial"/>
                <a:ea typeface="Calibri" panose="020F0502020204030204" pitchFamily="34" charset="0"/>
                <a:cs typeface="Arial"/>
              </a:rPr>
              <a:t>, </a:t>
            </a:r>
            <a:r>
              <a:rPr lang="en-US" u="sng">
                <a:solidFill>
                  <a:srgbClr val="0563C1"/>
                </a:solidFill>
                <a:effectLst/>
                <a:latin typeface="Arial"/>
                <a:ea typeface="Calibri" panose="020F0502020204030204" pitchFamily="34" charset="0"/>
                <a:cs typeface="Arial"/>
                <a:hlinkClick r:id="rId5"/>
              </a:rPr>
              <a:t>CC BY 4.0</a:t>
            </a:r>
            <a:r>
              <a:rPr lang="en-US">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1260722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34828" y="208106"/>
            <a:ext cx="2432211"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17.7g</a:t>
            </a:r>
          </a:p>
        </p:txBody>
      </p:sp>
      <p:pic>
        <p:nvPicPr>
          <p:cNvPr id="3" name="Picture 2" descr="A photograph is shown of a large black ant on the end of a human finger.">
            <a:extLst>
              <a:ext uri="{FF2B5EF4-FFF2-40B4-BE49-F238E27FC236}">
                <a16:creationId xmlns:a16="http://schemas.microsoft.com/office/drawing/2014/main" id="{DD6480C2-CC54-4FEE-B292-9E64F1890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682" y="1118542"/>
            <a:ext cx="7307705" cy="4114800"/>
          </a:xfrm>
          <a:prstGeom prst="rect">
            <a:avLst/>
          </a:prstGeom>
        </p:spPr>
      </p:pic>
      <p:sp>
        <p:nvSpPr>
          <p:cNvPr id="14" name="Text Placeholder 13" descr="A diagram is shown that is composed of three main sections. The first section shows an intake pipe labeled with blue arrows and the terms, “N subscript 2, H subscript 2, feed gases,” and “Compressor.” This pipe leads to a large chamber with a turbine in the top section and a coil in the bottom section. From top to bottom, the sections of this chamber are labeled, “Heat exchanger,” “Catalyst chamber 400 to 500 degrees C,” “Catalyst,” “Heater,” and “Preheated feed gases.” One pipe leads from the top of this chamber with red arrows and is labeled, “N H subscript 3 and unreacted N subscript 2, H subscript 2,” while another pipe leads to the bottom of the chamber and reads, “Compressor,” and has orange arrows going through it. These two pipes are connected to a square container that is labeled, “Heat exchanger,” and has red arrows going into it from the upper pipe, orange arrows going away from it to the lower pipe and into a third system. The pipes leading into and out of the heat exchanger are labeled, “Recycled N subscript 2, H subscript 2.” The third system shows a container with an interior zig-zag-shaped pipe that sits on a base that contains a curled pipe on a storage tank. From the top of the image to the bottom are the terms, “N H subscript 3 and unreacted N subscript 2, H subscript 2,” “Condenser,” “Cold water in,” “Refrigeration,” “N H subscript 3 ( l ),” and “Storage” Blue arrows lead away from the base of this system and into the second system while other blue arrows lead into the system from the right side of the diagram and back out of the same chamber.">
            <a:extLst>
              <a:ext uri="{FF2B5EF4-FFF2-40B4-BE49-F238E27FC236}">
                <a16:creationId xmlns:a16="http://schemas.microsoft.com/office/drawing/2014/main" id="{99BC38D5-BEB5-4873-AD32-2E8E14B9A313}"/>
              </a:ext>
            </a:extLst>
          </p:cNvPr>
          <p:cNvSpPr>
            <a:spLocks noGrp="1"/>
          </p:cNvSpPr>
          <p:nvPr>
            <p:ph type="body" sz="half" idx="2"/>
          </p:nvPr>
        </p:nvSpPr>
        <p:spPr>
          <a:xfrm>
            <a:off x="1861199" y="5389479"/>
            <a:ext cx="8469601" cy="1149927"/>
          </a:xfrm>
        </p:spPr>
        <p:txBody>
          <a:bodyPr>
            <a:normAutofit/>
          </a:bodyPr>
          <a:lstStyle/>
          <a:p>
            <a:r>
              <a:rPr lang="en-US" b="1"/>
              <a:t>Figure 17.7g</a:t>
            </a:r>
            <a:r>
              <a:rPr lang="en-US"/>
              <a:t> The pain of an ant’s sting is caused by formic acid. (credit: </a:t>
            </a:r>
            <a:r>
              <a:rPr lang="en-US" u="sng">
                <a:hlinkClick r:id="rId4"/>
              </a:rPr>
              <a:t>work</a:t>
            </a:r>
            <a:r>
              <a:rPr lang="en-US"/>
              <a:t> by </a:t>
            </a:r>
            <a:r>
              <a:rPr lang="en-US" u="sng">
                <a:hlinkClick r:id="rId5"/>
              </a:rPr>
              <a:t>John Tann</a:t>
            </a:r>
            <a:r>
              <a:rPr lang="en-US"/>
              <a:t>, </a:t>
            </a:r>
            <a:r>
              <a:rPr lang="en-US" u="sng">
                <a:hlinkClick r:id="rId6"/>
              </a:rPr>
              <a:t>CC BY 2.0</a:t>
            </a:r>
            <a:r>
              <a:rPr lang="en-US"/>
              <a:t>)</a:t>
            </a:r>
          </a:p>
        </p:txBody>
      </p:sp>
    </p:spTree>
    <p:extLst>
      <p:ext uri="{BB962C8B-B14F-4D97-AF65-F5344CB8AC3E}">
        <p14:creationId xmlns:p14="http://schemas.microsoft.com/office/powerpoint/2010/main" val="418500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83503" y="122033"/>
            <a:ext cx="2272192"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17.8a</a:t>
            </a:r>
          </a:p>
        </p:txBody>
      </p:sp>
      <p:pic>
        <p:nvPicPr>
          <p:cNvPr id="5" name="Picture 4" descr="Two photos of coral reefs are depicted. The left image is of a colorful and healthy reef with hues of purple and pink corals with fish swimming around. The right image is of an unhealthy reef that is grey-green and mossy with minimal fish swimming around.">
            <a:extLst>
              <a:ext uri="{FF2B5EF4-FFF2-40B4-BE49-F238E27FC236}">
                <a16:creationId xmlns:a16="http://schemas.microsoft.com/office/drawing/2014/main" id="{FE290004-CF3C-486D-AC0B-17E14BBA4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200" y="789709"/>
            <a:ext cx="10393599" cy="4114800"/>
          </a:xfrm>
          <a:prstGeom prst="rect">
            <a:avLst/>
          </a:prstGeom>
        </p:spPr>
      </p:pic>
      <p:sp>
        <p:nvSpPr>
          <p:cNvPr id="14" name="Text Placeholder 13" descr="A diagram is shown that is composed of three main sections. The first section shows an intake pipe labeled with blue arrows and the terms, “N subscript 2, H subscript 2, feed gases,” and “Compressor.” This pipe leads to a large chamber with a turbine in the top section and a coil in the bottom section. From top to bottom, the sections of this chamber are labeled, “Heat exchanger,” “Catalyst chamber 400 to 500 degrees C,” “Catalyst,” “Heater,” and “Preheated feed gases.” One pipe leads from the top of this chamber with red arrows and is labeled, “N H subscript 3 and unreacted N subscript 2, H subscript 2,” while another pipe leads to the bottom of the chamber and reads, “Compressor,” and has orange arrows going through it. These two pipes are connected to a square container that is labeled, “Heat exchanger,” and has red arrows going into it from the upper pipe, orange arrows going away from it to the lower pipe and into a third system. The pipes leading into and out of the heat exchanger are labeled, “Recycled N subscript 2, H subscript 2.” The third system shows a container with an interior zig-zag-shaped pipe that sits on a base that contains a curled pipe on a storage tank. From the top of the image to the bottom are the terms, “N H subscript 3 and unreacted N subscript 2, H subscript 2,” “Condenser,” “Cold water in,” “Refrigeration,” “N H subscript 3 ( l ),” and “Storage” Blue arrows lead away from the base of this system and into the second system while other blue arrows lead into the system from the right side of the diagram and back out of the same chamber.">
            <a:extLst>
              <a:ext uri="{FF2B5EF4-FFF2-40B4-BE49-F238E27FC236}">
                <a16:creationId xmlns:a16="http://schemas.microsoft.com/office/drawing/2014/main" id="{99BC38D5-BEB5-4873-AD32-2E8E14B9A313}"/>
              </a:ext>
            </a:extLst>
          </p:cNvPr>
          <p:cNvSpPr>
            <a:spLocks noGrp="1"/>
          </p:cNvSpPr>
          <p:nvPr>
            <p:ph type="body" sz="half" idx="2"/>
          </p:nvPr>
        </p:nvSpPr>
        <p:spPr>
          <a:xfrm>
            <a:off x="1748018" y="4904509"/>
            <a:ext cx="8695964" cy="1898133"/>
          </a:xfrm>
        </p:spPr>
        <p:txBody>
          <a:bodyPr vert="horz" lIns="91440" tIns="45720" rIns="91440" bIns="45720" rtlCol="0" anchor="t">
            <a:normAutofit/>
          </a:bodyPr>
          <a:lstStyle/>
          <a:p>
            <a:r>
              <a:rPr lang="en-US" b="1" dirty="0">
                <a:latin typeface="Arial"/>
                <a:cs typeface="Arial"/>
              </a:rPr>
              <a:t>Figure 17.8a</a:t>
            </a:r>
            <a:r>
              <a:rPr lang="en-US" dirty="0">
                <a:latin typeface="Arial"/>
                <a:cs typeface="Arial"/>
              </a:rPr>
              <a:t> Healthy coral reefs (a) support a dense and diverse array of sea life across the ocean food chain. But when coral are unable to adequately build and maintain their calcium carbonite skeletons because of excess ocean acidification, the unhealthy reef (b) is only capable of hosting a small fraction of the species as before, and the local food chain starts to collapse. (credit a: modification of </a:t>
            </a:r>
            <a:r>
              <a:rPr lang="en-US" u="sng" dirty="0">
                <a:latin typeface="Arial"/>
                <a:cs typeface="Arial"/>
                <a:hlinkClick r:id="rId4"/>
              </a:rPr>
              <a:t>work</a:t>
            </a:r>
            <a:r>
              <a:rPr lang="en-US" dirty="0">
                <a:latin typeface="Arial"/>
                <a:cs typeface="Arial"/>
              </a:rPr>
              <a:t> by </a:t>
            </a:r>
            <a:r>
              <a:rPr lang="en-US" u="sng" dirty="0">
                <a:latin typeface="Arial"/>
                <a:cs typeface="Arial"/>
                <a:hlinkClick r:id="rId5"/>
              </a:rPr>
              <a:t>NOAA Photo Library</a:t>
            </a:r>
            <a:r>
              <a:rPr lang="en-US" dirty="0">
                <a:latin typeface="Arial"/>
                <a:cs typeface="Arial"/>
              </a:rPr>
              <a:t>, </a:t>
            </a:r>
            <a:r>
              <a:rPr lang="en-US" u="sng" dirty="0">
                <a:latin typeface="Arial"/>
                <a:cs typeface="Arial"/>
                <a:hlinkClick r:id="rId6"/>
              </a:rPr>
              <a:t>CC BY 2.0</a:t>
            </a:r>
            <a:r>
              <a:rPr lang="en-US" dirty="0">
                <a:latin typeface="Arial"/>
                <a:cs typeface="Arial"/>
              </a:rPr>
              <a:t>; credit b: modification of </a:t>
            </a:r>
            <a:r>
              <a:rPr lang="en-US" u="sng" dirty="0">
                <a:latin typeface="Arial"/>
                <a:cs typeface="Arial"/>
                <a:hlinkClick r:id="rId7"/>
              </a:rPr>
              <a:t>work</a:t>
            </a:r>
            <a:r>
              <a:rPr lang="en-US" dirty="0">
                <a:latin typeface="Arial"/>
                <a:cs typeface="Arial"/>
              </a:rPr>
              <a:t> by </a:t>
            </a:r>
            <a:r>
              <a:rPr lang="en-US" u="sng" dirty="0">
                <a:latin typeface="Arial"/>
                <a:cs typeface="Arial"/>
                <a:hlinkClick r:id="rId8"/>
              </a:rPr>
              <a:t>prilfish</a:t>
            </a:r>
            <a:r>
              <a:rPr lang="en-US" dirty="0">
                <a:latin typeface="Arial"/>
                <a:cs typeface="Arial"/>
              </a:rPr>
              <a:t>, </a:t>
            </a:r>
            <a:r>
              <a:rPr lang="en-US" u="sng" dirty="0">
                <a:latin typeface="Arial"/>
                <a:cs typeface="Arial"/>
                <a:hlinkClick r:id="rId6"/>
              </a:rPr>
              <a:t>CC BY 2.0</a:t>
            </a:r>
            <a:r>
              <a:rPr lang="en-US" dirty="0">
                <a:latin typeface="Arial"/>
                <a:cs typeface="Arial"/>
              </a:rPr>
              <a:t>)</a:t>
            </a:r>
          </a:p>
        </p:txBody>
      </p:sp>
    </p:spTree>
    <p:extLst>
      <p:ext uri="{BB962C8B-B14F-4D97-AF65-F5344CB8AC3E}">
        <p14:creationId xmlns:p14="http://schemas.microsoft.com/office/powerpoint/2010/main" val="344740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73274" y="224321"/>
            <a:ext cx="2483802"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17.8b</a:t>
            </a:r>
          </a:p>
        </p:txBody>
      </p:sp>
      <p:pic>
        <p:nvPicPr>
          <p:cNvPr id="3" name="Picture 2" descr="This figure includes an image of two large light blue apatite crystals in a mineral conglomerate that includes white, grey, and tan crystals. The blue apatite crystals have a dull, dusty, or powdered appearance.">
            <a:extLst>
              <a:ext uri="{FF2B5EF4-FFF2-40B4-BE49-F238E27FC236}">
                <a16:creationId xmlns:a16="http://schemas.microsoft.com/office/drawing/2014/main" id="{CFD6571F-CEAC-4814-93A2-055FBA45F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154" y="1058937"/>
            <a:ext cx="6983343" cy="4114800"/>
          </a:xfrm>
          <a:prstGeom prst="rect">
            <a:avLst/>
          </a:prstGeom>
        </p:spPr>
      </p:pic>
      <p:sp>
        <p:nvSpPr>
          <p:cNvPr id="14" name="Text Placeholder 13" descr="A diagram is shown that is composed of three main sections. The first section shows an intake pipe labeled with blue arrows and the terms, “N subscript 2, H subscript 2, feed gases,” and “Compressor.” This pipe leads to a large chamber with a turbine in the top section and a coil in the bottom section. From top to bottom, the sections of this chamber are labeled, “Heat exchanger,” “Catalyst chamber 400 to 500 degrees C,” “Catalyst,” “Heater,” and “Preheated feed gases.” One pipe leads from the top of this chamber with red arrows and is labeled, “N H subscript 3 and unreacted N subscript 2, H subscript 2,” while another pipe leads to the bottom of the chamber and reads, “Compressor,” and has orange arrows going through it. These two pipes are connected to a square container that is labeled, “Heat exchanger,” and has red arrows going into it from the upper pipe, orange arrows going away from it to the lower pipe and into a third system. The pipes leading into and out of the heat exchanger are labeled, “Recycled N subscript 2, H subscript 2.” The third system shows a container with an interior zig-zag-shaped pipe that sits on a base that contains a curled pipe on a storage tank. From the top of the image to the bottom are the terms, “N H subscript 3 and unreacted N subscript 2, H subscript 2,” “Condenser,” “Cold water in,” “Refrigeration,” “N H subscript 3 ( l ),” and “Storage” Blue arrows lead away from the base of this system and into the second system while other blue arrows lead into the system from the right side of the diagram and back out of the same chamber.">
            <a:extLst>
              <a:ext uri="{FF2B5EF4-FFF2-40B4-BE49-F238E27FC236}">
                <a16:creationId xmlns:a16="http://schemas.microsoft.com/office/drawing/2014/main" id="{99BC38D5-BEB5-4873-AD32-2E8E14B9A313}"/>
              </a:ext>
            </a:extLst>
          </p:cNvPr>
          <p:cNvSpPr>
            <a:spLocks noGrp="1"/>
          </p:cNvSpPr>
          <p:nvPr>
            <p:ph type="body" sz="half" idx="2"/>
          </p:nvPr>
        </p:nvSpPr>
        <p:spPr>
          <a:xfrm>
            <a:off x="1938843" y="5374066"/>
            <a:ext cx="8695964" cy="1898133"/>
          </a:xfrm>
        </p:spPr>
        <p:txBody>
          <a:bodyPr vert="horz" lIns="91440" tIns="45720" rIns="91440" bIns="45720" rtlCol="0" anchor="t">
            <a:normAutofit/>
          </a:bodyPr>
          <a:lstStyle/>
          <a:p>
            <a:r>
              <a:rPr lang="en-US" b="1">
                <a:latin typeface="Arial"/>
                <a:cs typeface="Arial"/>
              </a:rPr>
              <a:t>Figure 17.8b</a:t>
            </a:r>
            <a:r>
              <a:rPr lang="en-US">
                <a:latin typeface="Arial"/>
                <a:cs typeface="Arial"/>
              </a:rPr>
              <a:t> Crystal of the mineral </a:t>
            </a:r>
            <a:r>
              <a:rPr lang="en-US" err="1">
                <a:latin typeface="Arial"/>
                <a:cs typeface="Arial"/>
              </a:rPr>
              <a:t>hydroxylapatite</a:t>
            </a:r>
            <a:r>
              <a:rPr lang="en-US">
                <a:latin typeface="Arial"/>
                <a:cs typeface="Arial"/>
              </a:rPr>
              <a:t>, Ca</a:t>
            </a:r>
            <a:r>
              <a:rPr lang="en-US" baseline="-25000">
                <a:latin typeface="Arial"/>
                <a:cs typeface="Arial"/>
              </a:rPr>
              <a:t>5</a:t>
            </a:r>
            <a:r>
              <a:rPr lang="en-US">
                <a:latin typeface="Arial"/>
                <a:cs typeface="Arial"/>
              </a:rPr>
              <a:t>(PO</a:t>
            </a:r>
            <a:r>
              <a:rPr lang="en-US" baseline="-25000">
                <a:latin typeface="Arial"/>
                <a:cs typeface="Arial"/>
              </a:rPr>
              <a:t>4</a:t>
            </a:r>
            <a:r>
              <a:rPr lang="en-US">
                <a:latin typeface="Arial"/>
                <a:cs typeface="Arial"/>
              </a:rPr>
              <a:t>)</a:t>
            </a:r>
            <a:r>
              <a:rPr lang="en-US" baseline="-25000">
                <a:latin typeface="Arial"/>
                <a:cs typeface="Arial"/>
              </a:rPr>
              <a:t>3</a:t>
            </a:r>
            <a:r>
              <a:rPr lang="en-US">
                <a:latin typeface="Arial"/>
                <a:cs typeface="Arial"/>
              </a:rPr>
              <a:t>OH, is shown here. Pure apatite is white, but like many other minerals, this sample is </a:t>
            </a:r>
            <a:r>
              <a:rPr lang="en-US" err="1">
                <a:latin typeface="Arial"/>
                <a:cs typeface="Arial"/>
              </a:rPr>
              <a:t>coloured</a:t>
            </a:r>
            <a:r>
              <a:rPr lang="en-US">
                <a:latin typeface="Arial"/>
                <a:cs typeface="Arial"/>
              </a:rPr>
              <a:t> because of the presence of impurities. </a:t>
            </a:r>
            <a:r>
              <a:rPr lang="en-US">
                <a:effectLst/>
                <a:latin typeface="Arial"/>
                <a:ea typeface="Calibri" panose="020F0502020204030204" pitchFamily="34" charset="0"/>
                <a:cs typeface="Arial"/>
              </a:rPr>
              <a:t>(credit: </a:t>
            </a:r>
            <a:r>
              <a:rPr lang="en-US" i="1" u="sng">
                <a:solidFill>
                  <a:srgbClr val="0563C1"/>
                </a:solidFill>
                <a:effectLst/>
                <a:latin typeface="Arial"/>
                <a:ea typeface="Calibri" panose="020F0502020204030204" pitchFamily="34" charset="0"/>
                <a:cs typeface="Arial"/>
                <a:hlinkClick r:id="rId4"/>
              </a:rPr>
              <a:t>Chemistry (OpenStax)</a:t>
            </a:r>
            <a:r>
              <a:rPr lang="en-US">
                <a:effectLst/>
                <a:latin typeface="Arial"/>
                <a:ea typeface="Calibri" panose="020F0502020204030204" pitchFamily="34" charset="0"/>
                <a:cs typeface="Arial"/>
              </a:rPr>
              <a:t>, </a:t>
            </a:r>
            <a:r>
              <a:rPr lang="en-US" u="sng">
                <a:solidFill>
                  <a:srgbClr val="0563C1"/>
                </a:solidFill>
                <a:effectLst/>
                <a:latin typeface="Arial"/>
                <a:ea typeface="Calibri" panose="020F0502020204030204" pitchFamily="34" charset="0"/>
                <a:cs typeface="Arial"/>
                <a:hlinkClick r:id="rId5"/>
              </a:rPr>
              <a:t>CC BY 4.0</a:t>
            </a:r>
            <a:r>
              <a:rPr lang="en-US">
                <a:effectLst/>
                <a:latin typeface="Arial"/>
                <a:ea typeface="Calibri" panose="020F0502020204030204" pitchFamily="34" charset="0"/>
                <a:cs typeface="Arial"/>
              </a:rPr>
              <a:t>.)</a:t>
            </a:r>
            <a:br>
              <a:rPr lang="en-US"/>
            </a:br>
            <a:endParaRPr lang="en-US"/>
          </a:p>
        </p:txBody>
      </p:sp>
    </p:spTree>
    <p:extLst>
      <p:ext uri="{BB962C8B-B14F-4D97-AF65-F5344CB8AC3E}">
        <p14:creationId xmlns:p14="http://schemas.microsoft.com/office/powerpoint/2010/main" val="2421569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92057" y="327660"/>
            <a:ext cx="2468663"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17.8c</a:t>
            </a:r>
          </a:p>
        </p:txBody>
      </p:sp>
      <p:pic>
        <p:nvPicPr>
          <p:cNvPr id="5" name="Picture 4" descr="A photograph of a label of Colgate toothpaste indicating &quot;Anticavity Fluoride&quot;.">
            <a:extLst>
              <a:ext uri="{FF2B5EF4-FFF2-40B4-BE49-F238E27FC236}">
                <a16:creationId xmlns:a16="http://schemas.microsoft.com/office/drawing/2014/main" id="{E78E7405-0C8A-4D1A-999F-8B9EA574D6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512" y="1057142"/>
            <a:ext cx="9942824" cy="4114800"/>
          </a:xfrm>
          <a:prstGeom prst="rect">
            <a:avLst/>
          </a:prstGeom>
        </p:spPr>
      </p:pic>
      <p:sp>
        <p:nvSpPr>
          <p:cNvPr id="14" name="Text Placeholder 13" descr="A diagram is shown that is composed of three main sections. The first section shows an intake pipe labeled with blue arrows and the terms, “N subscript 2, H subscript 2, feed gases,” and “Compressor.” This pipe leads to a large chamber with a turbine in the top section and a coil in the bottom section. From top to bottom, the sections of this chamber are labeled, “Heat exchanger,” “Catalyst chamber 400 to 500 degrees C,” “Catalyst,” “Heater,” and “Preheated feed gases.” One pipe leads from the top of this chamber with red arrows and is labeled, “N H subscript 3 and unreacted N subscript 2, H subscript 2,” while another pipe leads to the bottom of the chamber and reads, “Compressor,” and has orange arrows going through it. These two pipes are connected to a square container that is labeled, “Heat exchanger,” and has red arrows going into it from the upper pipe, orange arrows going away from it to the lower pipe and into a third system. The pipes leading into and out of the heat exchanger are labeled, “Recycled N subscript 2, H subscript 2.” The third system shows a container with an interior zig-zag-shaped pipe that sits on a base that contains a curled pipe on a storage tank. From the top of the image to the bottom are the terms, “N H subscript 3 and unreacted N subscript 2, H subscript 2,” “Condenser,” “Cold water in,” “Refrigeration,” “N H subscript 3 ( l ),” and “Storage” Blue arrows lead away from the base of this system and into the second system while other blue arrows lead into the system from the right side of the diagram and back out of the same chamber.">
            <a:extLst>
              <a:ext uri="{FF2B5EF4-FFF2-40B4-BE49-F238E27FC236}">
                <a16:creationId xmlns:a16="http://schemas.microsoft.com/office/drawing/2014/main" id="{99BC38D5-BEB5-4873-AD32-2E8E14B9A313}"/>
              </a:ext>
            </a:extLst>
          </p:cNvPr>
          <p:cNvSpPr>
            <a:spLocks noGrp="1"/>
          </p:cNvSpPr>
          <p:nvPr>
            <p:ph type="body" sz="half" idx="2"/>
          </p:nvPr>
        </p:nvSpPr>
        <p:spPr>
          <a:xfrm>
            <a:off x="1883942" y="5590339"/>
            <a:ext cx="8695964" cy="1898133"/>
          </a:xfrm>
        </p:spPr>
        <p:txBody>
          <a:bodyPr vert="horz" lIns="91440" tIns="45720" rIns="91440" bIns="45720" rtlCol="0" anchor="t">
            <a:normAutofit/>
          </a:bodyPr>
          <a:lstStyle/>
          <a:p>
            <a:r>
              <a:rPr lang="en-US" b="1">
                <a:latin typeface="Arial"/>
                <a:cs typeface="Arial"/>
              </a:rPr>
              <a:t>Figure 17.8c</a:t>
            </a:r>
            <a:r>
              <a:rPr lang="en-US">
                <a:latin typeface="Arial"/>
                <a:cs typeface="Arial"/>
              </a:rPr>
              <a:t> Fluoride, found in many toothpastes, helps prevent tooth decay (credit: Kerry </a:t>
            </a:r>
            <a:r>
              <a:rPr lang="en-US" err="1">
                <a:latin typeface="Arial"/>
                <a:cs typeface="Arial"/>
              </a:rPr>
              <a:t>Ceszyk</a:t>
            </a:r>
            <a:r>
              <a:rPr lang="en-US">
                <a:latin typeface="Arial"/>
                <a:cs typeface="Arial"/>
              </a:rPr>
              <a:t> in </a:t>
            </a:r>
            <a:r>
              <a:rPr lang="en-US" i="1" u="sng">
                <a:solidFill>
                  <a:srgbClr val="0563C1"/>
                </a:solidFill>
                <a:effectLst/>
                <a:latin typeface="Arial"/>
                <a:ea typeface="Calibri" panose="020F0502020204030204" pitchFamily="34" charset="0"/>
                <a:cs typeface="Arial"/>
                <a:hlinkClick r:id="rId4"/>
              </a:rPr>
              <a:t>Chemistry (OpenStax)</a:t>
            </a:r>
            <a:r>
              <a:rPr lang="en-US">
                <a:effectLst/>
                <a:latin typeface="Arial"/>
                <a:ea typeface="Calibri" panose="020F0502020204030204" pitchFamily="34" charset="0"/>
                <a:cs typeface="Arial"/>
              </a:rPr>
              <a:t>, </a:t>
            </a:r>
            <a:r>
              <a:rPr lang="en-US" u="sng">
                <a:solidFill>
                  <a:srgbClr val="0563C1"/>
                </a:solidFill>
                <a:effectLst/>
                <a:latin typeface="Arial"/>
                <a:ea typeface="Calibri" panose="020F0502020204030204" pitchFamily="34" charset="0"/>
                <a:cs typeface="Arial"/>
                <a:hlinkClick r:id="rId5"/>
              </a:rPr>
              <a:t>CC BY 4.0</a:t>
            </a:r>
            <a:r>
              <a:rPr lang="en-US">
                <a:effectLst/>
                <a:latin typeface="Arial"/>
                <a:ea typeface="Calibri" panose="020F0502020204030204" pitchFamily="34" charset="0"/>
                <a:cs typeface="Arial"/>
              </a:rPr>
              <a:t>.)</a:t>
            </a:r>
            <a:br>
              <a:rPr lang="en-US"/>
            </a:br>
            <a:endParaRPr lang="en-US"/>
          </a:p>
        </p:txBody>
      </p:sp>
    </p:spTree>
    <p:extLst>
      <p:ext uri="{BB962C8B-B14F-4D97-AF65-F5344CB8AC3E}">
        <p14:creationId xmlns:p14="http://schemas.microsoft.com/office/powerpoint/2010/main" val="3871836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43069" y="120343"/>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17.1b</a:t>
            </a:r>
          </a:p>
        </p:txBody>
      </p:sp>
      <p:pic>
        <p:nvPicPr>
          <p:cNvPr id="5" name="Picture 4" descr="A graph is shown with the label, “Time ( h ),” appearing on the x-axis and “[ H subscript 2 O subscript 2 ] ( mol L superscript negative 1)” on the y-axis. The x-axis markings begin at 0 and end at 24. The markings are labeled at intervals of 6. The y-axis begins at 0 and includes markings every 0.200, up to 1.000. A decreasing, concave up, non-linear curve is shown, which begins at 1.000 on the y-axis and nearly reaches a value of 0 at the far right of the graph around 10 on the x-axis. A red tangent line segment is drawn on the graph at the point where the graph intersects the y-axis. A second red tangent line segment is drawn near the middle of the curve. A vertical dashed line segment extends from the left endpoint of the line segment downward to intersect with a similar horizontal line segment drawn from the right endpoint of the line segment, forming a right triangle beneath the curve. The vertical leg of the triangle is labeled “capital delta [ H subscript 2 O subscript 2 ]” and the horizontal leg is labeled, “capital delta t.”">
            <a:extLst>
              <a:ext uri="{FF2B5EF4-FFF2-40B4-BE49-F238E27FC236}">
                <a16:creationId xmlns:a16="http://schemas.microsoft.com/office/drawing/2014/main" id="{8F6CBD8C-75F3-4F13-BD2E-AA9FCCF07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213" y="914095"/>
            <a:ext cx="6840460"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813176" y="5131210"/>
            <a:ext cx="8120534" cy="1250466"/>
          </a:xfrm>
        </p:spPr>
        <p:txBody>
          <a:bodyPr vert="horz" lIns="91440" tIns="45720" rIns="91440" bIns="45720" rtlCol="0" anchor="t">
            <a:normAutofit/>
          </a:bodyPr>
          <a:lstStyle/>
          <a:p>
            <a:r>
              <a:rPr lang="en-US" b="1">
                <a:latin typeface="Arial"/>
                <a:cs typeface="Arial"/>
              </a:rPr>
              <a:t>Figure 17.1b</a:t>
            </a:r>
            <a:r>
              <a:rPr lang="en-US">
                <a:latin typeface="Arial"/>
                <a:cs typeface="Arial"/>
              </a:rPr>
              <a:t>  This graph shows a plot of concentration versus time for a 1.000 M solution of H</a:t>
            </a:r>
            <a:r>
              <a:rPr lang="en-US" baseline="-25000">
                <a:latin typeface="Arial"/>
                <a:cs typeface="Arial"/>
              </a:rPr>
              <a:t>2</a:t>
            </a:r>
            <a:r>
              <a:rPr lang="en-US">
                <a:latin typeface="Arial"/>
                <a:cs typeface="Arial"/>
              </a:rPr>
              <a:t>O</a:t>
            </a:r>
            <a:r>
              <a:rPr lang="en-US" baseline="-25000">
                <a:latin typeface="Arial"/>
                <a:cs typeface="Arial"/>
              </a:rPr>
              <a:t>2</a:t>
            </a:r>
            <a:r>
              <a:rPr lang="en-US">
                <a:latin typeface="Arial"/>
                <a:cs typeface="Arial"/>
              </a:rPr>
              <a:t>. The rate at any instant is equal to the opposite of the slope of a line tangential to this curve at that time. Tangents are shown at t = 0 h (“initial rate”) and at t = 10 h (“instantaneous rate” at that particular time). </a:t>
            </a:r>
            <a:r>
              <a:rPr lang="en-US">
                <a:effectLst/>
                <a:latin typeface="Arial"/>
                <a:ea typeface="Calibri" panose="020F0502020204030204" pitchFamily="34" charset="0"/>
                <a:cs typeface="Arial"/>
              </a:rPr>
              <a:t>(credit: </a:t>
            </a:r>
            <a:r>
              <a:rPr lang="en-US" i="1" u="sng">
                <a:solidFill>
                  <a:srgbClr val="0563C1"/>
                </a:solidFill>
                <a:effectLst/>
                <a:latin typeface="Arial"/>
                <a:ea typeface="Calibri" panose="020F0502020204030204" pitchFamily="34" charset="0"/>
                <a:cs typeface="Arial"/>
                <a:hlinkClick r:id="rId4"/>
              </a:rPr>
              <a:t>Chemistry (OpenStax)</a:t>
            </a:r>
            <a:r>
              <a:rPr lang="en-US">
                <a:effectLst/>
                <a:latin typeface="Arial"/>
                <a:ea typeface="Calibri" panose="020F0502020204030204" pitchFamily="34" charset="0"/>
                <a:cs typeface="Arial"/>
              </a:rPr>
              <a:t>, </a:t>
            </a:r>
            <a:r>
              <a:rPr lang="en-US" u="sng">
                <a:solidFill>
                  <a:srgbClr val="0563C1"/>
                </a:solidFill>
                <a:effectLst/>
                <a:latin typeface="Arial"/>
                <a:ea typeface="Calibri" panose="020F0502020204030204" pitchFamily="34" charset="0"/>
                <a:cs typeface="Arial"/>
                <a:hlinkClick r:id="rId5"/>
              </a:rPr>
              <a:t>CC BY 4.0</a:t>
            </a:r>
            <a:r>
              <a:rPr lang="en-US">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234498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59140" y="96640"/>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17.1c</a:t>
            </a:r>
          </a:p>
        </p:txBody>
      </p:sp>
      <p:pic>
        <p:nvPicPr>
          <p:cNvPr id="3" name="Picture 2" descr="The image depicts a bottle of test strips for urine samples. The strip contains many squares that represent different factors being tested. The bottle has a chart to determine the different levels a well as a chart in the background.">
            <a:extLst>
              <a:ext uri="{FF2B5EF4-FFF2-40B4-BE49-F238E27FC236}">
                <a16:creationId xmlns:a16="http://schemas.microsoft.com/office/drawing/2014/main" id="{FEE519CE-9828-4CDB-AA74-8783CA5AC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5918" y="835680"/>
            <a:ext cx="5898034"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815488" y="5083786"/>
            <a:ext cx="7958894" cy="1305255"/>
          </a:xfrm>
        </p:spPr>
        <p:txBody>
          <a:bodyPr>
            <a:normAutofit/>
          </a:bodyPr>
          <a:lstStyle/>
          <a:p>
            <a:r>
              <a:rPr lang="en-US" b="1"/>
              <a:t>Figure 17.1c</a:t>
            </a:r>
            <a:r>
              <a:rPr lang="en-US"/>
              <a:t> Test strips are commonly used to detect the presence of specific substances in a person’s urine. Many test strips have several pads containing various reagents to permit the detection of multiple substances on a single strip. (credit: </a:t>
            </a:r>
            <a:r>
              <a:rPr lang="en-US" u="sng">
                <a:hlinkClick r:id="rId4"/>
              </a:rPr>
              <a:t>work</a:t>
            </a:r>
            <a:r>
              <a:rPr lang="en-US"/>
              <a:t> by </a:t>
            </a:r>
            <a:r>
              <a:rPr lang="en-US" u="sng">
                <a:hlinkClick r:id="rId5" tooltip="User:J3D3"/>
              </a:rPr>
              <a:t>J3D3</a:t>
            </a:r>
            <a:r>
              <a:rPr lang="en-US"/>
              <a:t>, </a:t>
            </a:r>
            <a:r>
              <a:rPr lang="en-US" u="sng">
                <a:hlinkClick r:id="rId6"/>
              </a:rPr>
              <a:t>CC BY-SA 3.0</a:t>
            </a:r>
            <a:r>
              <a:rPr lang="en-US"/>
              <a:t>) </a:t>
            </a:r>
            <a:endParaRPr lang="en-US" b="1">
              <a:highlight>
                <a:srgbClr val="FFFF00"/>
              </a:highlight>
            </a:endParaRPr>
          </a:p>
        </p:txBody>
      </p:sp>
    </p:spTree>
    <p:extLst>
      <p:ext uri="{BB962C8B-B14F-4D97-AF65-F5344CB8AC3E}">
        <p14:creationId xmlns:p14="http://schemas.microsoft.com/office/powerpoint/2010/main" val="3114419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23365" y="203913"/>
            <a:ext cx="2493814"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17.1d</a:t>
            </a:r>
          </a:p>
        </p:txBody>
      </p:sp>
      <p:pic>
        <p:nvPicPr>
          <p:cNvPr id="5" name="Picture 4" descr="A graph is shown with the label, “Time ( s ),” appearing on the x-axis and, “Concentration ( M ),” on the y-axis. The x-axis markings begin at 0 and end at 2000. The markings are labeled at intervals of 500. The y-axis begins at 0 and includes markings every 1.0 times 10 superscript negative 3, up to 4.0 times 10 superscript negative 3. A decreasing, concave up, non-linear curve is shown, which begins at about 2.8 times 10 superscript negative 3 on the y-axis and nearly reaches a value of 0 at the far right of the graph at the 2000 marking on the x-axis. This curve is labeled, “[ N H subscript 3].” Two additional curves that are increasing and concave down are shown, both beginning at the origin. The lower of these two curves is labeled, “[ N subscript 2 ].” It reaches a value of approximately 1.25 times 10 superscript negative 3 at 2000 seconds. The final curve is labeled, “[ H subscript 2 ].” It reaches a value of about 3.9 times 10 superscript negative 3 at 2000 seconds. A red tangent line segment is drawn to each of the curves on the graph at 500 seconds. At 500 seconds on the x-axis, a vertical dashed line is shown. Next to the [ N H subscript 3] graph appears the equation “negative capital delta [ N H subscript 3 ] over capital delta t = negative slope = 1.94 times 10 superscript negative 6 M / s.” Next to the [ N subscript 2] graph appears the equation “negative capital delta [ N subscript 2 ] over capital delta t = negative slope = 9.70 times 10 superscript negative 7 M / s.” Next to the [ H subscript 2 ] graph appears the equation “negative capital delta [ H subscript 2 ] over capital delta t = negative slope = 2.91 times 10 superscript negative 6 M / s.”">
            <a:extLst>
              <a:ext uri="{FF2B5EF4-FFF2-40B4-BE49-F238E27FC236}">
                <a16:creationId xmlns:a16="http://schemas.microsoft.com/office/drawing/2014/main" id="{7420EEA0-4235-4587-81AB-D7829A03B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509" y="971550"/>
            <a:ext cx="5814845"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287260" y="5338093"/>
            <a:ext cx="8033124" cy="1020513"/>
          </a:xfrm>
        </p:spPr>
        <p:txBody>
          <a:bodyPr vert="horz" lIns="91440" tIns="45720" rIns="91440" bIns="45720" rtlCol="0" anchor="t">
            <a:normAutofit/>
          </a:bodyPr>
          <a:lstStyle/>
          <a:p>
            <a:r>
              <a:rPr lang="en-US" b="1">
                <a:latin typeface="Arial"/>
                <a:cs typeface="Arial"/>
              </a:rPr>
              <a:t>Figure 17.1d</a:t>
            </a:r>
            <a:r>
              <a:rPr lang="en-US">
                <a:latin typeface="Arial"/>
                <a:cs typeface="Arial"/>
              </a:rPr>
              <a:t>  This graph shows the changes in concentrations of the reactants and products during the reaction 2NH</a:t>
            </a:r>
            <a:r>
              <a:rPr lang="en-US" baseline="-25000">
                <a:latin typeface="Arial"/>
                <a:cs typeface="Arial"/>
              </a:rPr>
              <a:t>3 </a:t>
            </a:r>
            <a:r>
              <a:rPr lang="en-US">
                <a:latin typeface="Arial"/>
                <a:cs typeface="Arial"/>
              </a:rPr>
              <a:t>→ 3N</a:t>
            </a:r>
            <a:r>
              <a:rPr lang="en-US" baseline="-25000">
                <a:latin typeface="Arial"/>
                <a:cs typeface="Arial"/>
              </a:rPr>
              <a:t>2 </a:t>
            </a:r>
            <a:r>
              <a:rPr lang="en-US">
                <a:latin typeface="Arial"/>
                <a:cs typeface="Arial"/>
              </a:rPr>
              <a:t>+ H</a:t>
            </a:r>
            <a:r>
              <a:rPr lang="en-US" baseline="-25000">
                <a:latin typeface="Arial"/>
                <a:cs typeface="Arial"/>
              </a:rPr>
              <a:t>2</a:t>
            </a:r>
            <a:r>
              <a:rPr lang="en-US">
                <a:latin typeface="Arial"/>
                <a:cs typeface="Arial"/>
              </a:rPr>
              <a:t>. The rates of change of the three concentrations are related by their stoichiometric factors, as shown by the different slopes of the tangents at t = 500 s. </a:t>
            </a:r>
            <a:r>
              <a:rPr lang="en-US">
                <a:effectLst/>
                <a:latin typeface="Arial"/>
                <a:ea typeface="Calibri" panose="020F0502020204030204" pitchFamily="34" charset="0"/>
                <a:cs typeface="Arial"/>
              </a:rPr>
              <a:t>(credit: </a:t>
            </a:r>
            <a:r>
              <a:rPr lang="en-US" i="1" u="sng">
                <a:solidFill>
                  <a:srgbClr val="0563C1"/>
                </a:solidFill>
                <a:effectLst/>
                <a:latin typeface="Arial"/>
                <a:ea typeface="Calibri" panose="020F0502020204030204" pitchFamily="34" charset="0"/>
                <a:cs typeface="Arial"/>
                <a:hlinkClick r:id="rId4"/>
              </a:rPr>
              <a:t>Chemistry (OpenStax)</a:t>
            </a:r>
            <a:r>
              <a:rPr lang="en-US">
                <a:effectLst/>
                <a:latin typeface="Arial"/>
                <a:ea typeface="Calibri" panose="020F0502020204030204" pitchFamily="34" charset="0"/>
                <a:cs typeface="Arial"/>
              </a:rPr>
              <a:t>, </a:t>
            </a:r>
            <a:r>
              <a:rPr lang="en-US" u="sng">
                <a:solidFill>
                  <a:srgbClr val="0563C1"/>
                </a:solidFill>
                <a:effectLst/>
                <a:latin typeface="Arial"/>
                <a:ea typeface="Calibri" panose="020F0502020204030204" pitchFamily="34" charset="0"/>
                <a:cs typeface="Arial"/>
                <a:hlinkClick r:id="rId5"/>
              </a:rPr>
              <a:t>CC BY 4.0</a:t>
            </a:r>
            <a:r>
              <a:rPr lang="en-US">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1737152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31845" y="266914"/>
            <a:ext cx="3719822"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17.2a</a:t>
            </a:r>
          </a:p>
        </p:txBody>
      </p:sp>
      <p:pic>
        <p:nvPicPr>
          <p:cNvPr id="3" name="Picture 2" descr="A three-part diagram is shown. At the top of the diagram, three beakers are shown, and each one contains a sealed tube. The tube in the left beaker is full of a colorless gas which is connected to a zoom-in view of the particles in the tube by a downward-facing arrow. This particle view shows seven particles, each composed of two connected blue spheres. Each blue sphere is connected to two red spheres. The tube in the middle beaker is full of a light brown gas which is connected to a zoom-in view of the particles in the tube by a downward-facing arrow. This particle view shows nine particles, five of which are composed of two connected blue spheres. Each blue sphere is connected to two red spheres. The remaining four are composed of two red spheres connected to a blue sphere. The tube in the right beaker is full of a brown gas which is connected to a zoom-in view of the particles in the tube by a downward-facing arrow. This particle view shows eleven particles, three of which are composed of two connected blue spheres. Each blue sphere is connected to two red spheres. The remaining eight are composed of two red spheres connected to a blue sphere. At the bottom of the image are two graphs. The left graph has a y-axis labeled, “Concentration,” and an x-axis labeled, “Time.” A red line labeled, “N O subscript 2,” begins in the bottom left corner of the graph at a point labeled, “0,” and rises near the highest point on the y-axis before it levels off and becomes horizontal. A blue line labeled, “N subscript 2 O subscript 4,” begins near the highest point on the y-axis and drops below the midpoint of the y-axis before leveling off. The right graph has a y-axis labeled, “Rate,” and an x-axis labeled, “Time.” A red line labeled, “k subscript f, [ N subscript 2 O subscript 4 ],” begins in the bottom left corner of the graph at a point labeled, “0,” and rises near the middle of the y-axis before it levels off and becomes horizontal. A blue line labeled, “k subscript f, [ N O subscript 2 ] superscript 2,” begins near the highest point on the y-axis and drops to the same point on the y-axis as the red line before leveling off. The point where both lines become horizontal is labeled, “Equilibrium achieved.”">
            <a:extLst>
              <a:ext uri="{FF2B5EF4-FFF2-40B4-BE49-F238E27FC236}">
                <a16:creationId xmlns:a16="http://schemas.microsoft.com/office/drawing/2014/main" id="{E3323E00-67A7-4318-8E91-9018B949C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0455" y="1201671"/>
            <a:ext cx="5104237"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712548" y="5455016"/>
            <a:ext cx="8766903" cy="1402984"/>
          </a:xfrm>
        </p:spPr>
        <p:txBody>
          <a:bodyPr vert="horz" lIns="91440" tIns="45720" rIns="91440" bIns="45720" rtlCol="0" anchor="t">
            <a:normAutofit/>
          </a:bodyPr>
          <a:lstStyle/>
          <a:p>
            <a:r>
              <a:rPr lang="en-US" b="1">
                <a:latin typeface="Arial"/>
                <a:cs typeface="Arial"/>
              </a:rPr>
              <a:t>Figure 17.2a</a:t>
            </a:r>
            <a:r>
              <a:rPr lang="en-US">
                <a:latin typeface="Arial"/>
                <a:cs typeface="Arial"/>
              </a:rPr>
              <a:t>  A mixture of NO</a:t>
            </a:r>
            <a:r>
              <a:rPr lang="en-US" baseline="-25000">
                <a:latin typeface="Arial"/>
                <a:cs typeface="Arial"/>
              </a:rPr>
              <a:t>2</a:t>
            </a:r>
            <a:r>
              <a:rPr lang="en-US">
                <a:latin typeface="Arial"/>
                <a:cs typeface="Arial"/>
              </a:rPr>
              <a:t> and N</a:t>
            </a:r>
            <a:r>
              <a:rPr lang="en-US" baseline="-25000">
                <a:latin typeface="Arial"/>
                <a:cs typeface="Arial"/>
              </a:rPr>
              <a:t>2</a:t>
            </a:r>
            <a:r>
              <a:rPr lang="en-US">
                <a:latin typeface="Arial"/>
                <a:cs typeface="Arial"/>
              </a:rPr>
              <a:t>O</a:t>
            </a:r>
            <a:r>
              <a:rPr lang="en-US" baseline="-25000">
                <a:latin typeface="Arial"/>
                <a:cs typeface="Arial"/>
              </a:rPr>
              <a:t>4</a:t>
            </a:r>
            <a:r>
              <a:rPr lang="en-US">
                <a:latin typeface="Arial"/>
                <a:cs typeface="Arial"/>
              </a:rPr>
              <a:t> moves toward equilibrium. </a:t>
            </a:r>
            <a:r>
              <a:rPr lang="en-US" err="1">
                <a:latin typeface="Arial"/>
                <a:cs typeface="Arial"/>
              </a:rPr>
              <a:t>Colourless</a:t>
            </a:r>
            <a:r>
              <a:rPr lang="en-US">
                <a:latin typeface="Arial"/>
                <a:cs typeface="Arial"/>
              </a:rPr>
              <a:t> N</a:t>
            </a:r>
            <a:r>
              <a:rPr lang="en-US" baseline="-25000">
                <a:latin typeface="Arial"/>
                <a:cs typeface="Arial"/>
              </a:rPr>
              <a:t>2</a:t>
            </a:r>
            <a:r>
              <a:rPr lang="en-US">
                <a:latin typeface="Arial"/>
                <a:cs typeface="Arial"/>
              </a:rPr>
              <a:t>O</a:t>
            </a:r>
            <a:r>
              <a:rPr lang="en-US" baseline="-25000">
                <a:latin typeface="Arial"/>
                <a:cs typeface="Arial"/>
              </a:rPr>
              <a:t>4</a:t>
            </a:r>
            <a:r>
              <a:rPr lang="en-US">
                <a:latin typeface="Arial"/>
                <a:cs typeface="Arial"/>
              </a:rPr>
              <a:t> reacts to form brown NO</a:t>
            </a:r>
            <a:r>
              <a:rPr lang="en-US" baseline="-25000">
                <a:latin typeface="Arial"/>
                <a:cs typeface="Arial"/>
              </a:rPr>
              <a:t>2</a:t>
            </a:r>
            <a:r>
              <a:rPr lang="en-US">
                <a:latin typeface="Arial"/>
                <a:cs typeface="Arial"/>
              </a:rPr>
              <a:t>. As the reaction proceeds toward equilibrium, the </a:t>
            </a:r>
            <a:r>
              <a:rPr lang="en-US" err="1">
                <a:latin typeface="Arial"/>
                <a:cs typeface="Arial"/>
              </a:rPr>
              <a:t>colour</a:t>
            </a:r>
            <a:r>
              <a:rPr lang="en-US">
                <a:latin typeface="Arial"/>
                <a:cs typeface="Arial"/>
              </a:rPr>
              <a:t> of the mixture darkens due to the increasing concentration of NO</a:t>
            </a:r>
            <a:r>
              <a:rPr lang="en-US" baseline="-25000">
                <a:latin typeface="Arial"/>
                <a:cs typeface="Arial"/>
              </a:rPr>
              <a:t>2</a:t>
            </a:r>
            <a:r>
              <a:rPr lang="en-US">
                <a:latin typeface="Arial"/>
                <a:cs typeface="Arial"/>
              </a:rPr>
              <a:t>. </a:t>
            </a:r>
            <a:r>
              <a:rPr lang="en-US">
                <a:effectLst/>
                <a:latin typeface="Arial"/>
                <a:ea typeface="Calibri" panose="020F0502020204030204" pitchFamily="34" charset="0"/>
                <a:cs typeface="Arial"/>
              </a:rPr>
              <a:t>(credit: </a:t>
            </a:r>
            <a:r>
              <a:rPr lang="en-US" i="1" u="sng">
                <a:solidFill>
                  <a:srgbClr val="0563C1"/>
                </a:solidFill>
                <a:effectLst/>
                <a:latin typeface="Arial"/>
                <a:ea typeface="Calibri" panose="020F0502020204030204" pitchFamily="34" charset="0"/>
                <a:cs typeface="Arial"/>
                <a:hlinkClick r:id="rId4"/>
              </a:rPr>
              <a:t>Chemistry (OpenStax)</a:t>
            </a:r>
            <a:r>
              <a:rPr lang="en-US">
                <a:effectLst/>
                <a:latin typeface="Arial"/>
                <a:ea typeface="Calibri" panose="020F0502020204030204" pitchFamily="34" charset="0"/>
                <a:cs typeface="Arial"/>
              </a:rPr>
              <a:t>, </a:t>
            </a:r>
            <a:r>
              <a:rPr lang="en-US" u="sng">
                <a:solidFill>
                  <a:srgbClr val="0563C1"/>
                </a:solidFill>
                <a:effectLst/>
                <a:latin typeface="Arial"/>
                <a:ea typeface="Calibri" panose="020F0502020204030204" pitchFamily="34" charset="0"/>
                <a:cs typeface="Arial"/>
                <a:hlinkClick r:id="rId5"/>
              </a:rPr>
              <a:t>CC BY 4.0</a:t>
            </a:r>
            <a:r>
              <a:rPr lang="en-US">
                <a:effectLst/>
                <a:latin typeface="Arial"/>
                <a:ea typeface="Calibri" panose="020F0502020204030204" pitchFamily="34" charset="0"/>
                <a:cs typeface="Arial"/>
              </a:rPr>
              <a:t>.)</a:t>
            </a:r>
            <a:endParaRPr lang="en-US">
              <a:latin typeface="Arial"/>
              <a:cs typeface="Arial"/>
            </a:endParaRPr>
          </a:p>
        </p:txBody>
      </p:sp>
    </p:spTree>
    <p:extLst>
      <p:ext uri="{BB962C8B-B14F-4D97-AF65-F5344CB8AC3E}">
        <p14:creationId xmlns:p14="http://schemas.microsoft.com/office/powerpoint/2010/main" val="829711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44395" y="139065"/>
            <a:ext cx="2363423"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17.2b</a:t>
            </a:r>
          </a:p>
        </p:txBody>
      </p:sp>
      <p:pic>
        <p:nvPicPr>
          <p:cNvPr id="5" name="Picture 4" descr="The picture shows Christoph and Manuel Mitasch passing 11 clubs (Juggling) in Linz, Austria">
            <a:extLst>
              <a:ext uri="{FF2B5EF4-FFF2-40B4-BE49-F238E27FC236}">
                <a16:creationId xmlns:a16="http://schemas.microsoft.com/office/drawing/2014/main" id="{E6D8B47F-3800-4A55-A364-9D1EAB61C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582" y="954917"/>
            <a:ext cx="5486400"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842656" y="5126182"/>
            <a:ext cx="8160326" cy="1205345"/>
          </a:xfrm>
        </p:spPr>
        <p:txBody>
          <a:bodyPr>
            <a:normAutofit/>
          </a:bodyPr>
          <a:lstStyle/>
          <a:p>
            <a:r>
              <a:rPr lang="en-US" b="1"/>
              <a:t>Figure 17.2b</a:t>
            </a:r>
            <a:r>
              <a:rPr lang="en-US"/>
              <a:t>  These jugglers provide an illustration of dynamic equilibrium. Each throws clubs to the other at the same rate at which he receives clubs from that person. Because clubs are thrown continuously in both directions, the number of clubs moving in each direction is constant, and the number of clubs each juggler has at a given time remains (roughly) constant. (credit: </a:t>
            </a:r>
            <a:r>
              <a:rPr lang="en-US" u="sng">
                <a:hlinkClick r:id="rId4"/>
              </a:rPr>
              <a:t>work</a:t>
            </a:r>
            <a:r>
              <a:rPr lang="en-US"/>
              <a:t> by </a:t>
            </a:r>
            <a:r>
              <a:rPr lang="en-US" u="sng" err="1">
                <a:hlinkClick r:id="rId5"/>
              </a:rPr>
              <a:t>Cmitasch</a:t>
            </a:r>
            <a:r>
              <a:rPr lang="en-US"/>
              <a:t>, </a:t>
            </a:r>
            <a:r>
              <a:rPr lang="en-US" u="sng">
                <a:hlinkClick r:id="rId6"/>
              </a:rPr>
              <a:t>CC BY-SA 3.0</a:t>
            </a:r>
            <a:r>
              <a:rPr lang="en-US"/>
              <a:t>)</a:t>
            </a:r>
          </a:p>
        </p:txBody>
      </p:sp>
    </p:spTree>
    <p:extLst>
      <p:ext uri="{BB962C8B-B14F-4D97-AF65-F5344CB8AC3E}">
        <p14:creationId xmlns:p14="http://schemas.microsoft.com/office/powerpoint/2010/main" val="1355539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279197" y="222539"/>
            <a:ext cx="2575214"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354849"/>
                </a:solidFill>
                <a:effectLst/>
                <a:uLnTx/>
                <a:uFillTx/>
                <a:latin typeface="Arial" panose="020B0604020202020204" pitchFamily="34" charset="0"/>
                <a:ea typeface="+mj-ea"/>
                <a:cs typeface="Arial" panose="020B0604020202020204" pitchFamily="34" charset="0"/>
              </a:rPr>
              <a:t>Figure 17.2c</a:t>
            </a:r>
          </a:p>
        </p:txBody>
      </p:sp>
      <p:pic>
        <p:nvPicPr>
          <p:cNvPr id="3" name="Picture 2" descr="A bottle of soda sitting on the ground is shown with a large amount of fizz-filled liquid spewing out of the top.">
            <a:extLst>
              <a:ext uri="{FF2B5EF4-FFF2-40B4-BE49-F238E27FC236}">
                <a16:creationId xmlns:a16="http://schemas.microsoft.com/office/drawing/2014/main" id="{615A30D1-E1CB-4068-8E86-206981A35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252" y="1371600"/>
            <a:ext cx="5987955" cy="4114800"/>
          </a:xfrm>
          <a:prstGeom prst="rect">
            <a:avLst/>
          </a:prstGeom>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2197458" y="5581178"/>
            <a:ext cx="8013342" cy="930458"/>
          </a:xfrm>
        </p:spPr>
        <p:txBody>
          <a:bodyPr vert="horz" lIns="91440" tIns="45720" rIns="91440" bIns="45720" rtlCol="0" anchor="t">
            <a:normAutofit/>
          </a:bodyPr>
          <a:lstStyle/>
          <a:p>
            <a:r>
              <a:rPr lang="en-US" b="1" dirty="0">
                <a:latin typeface="Arial"/>
                <a:cs typeface="Arial"/>
              </a:rPr>
              <a:t>Figure 17.2c</a:t>
            </a:r>
            <a:r>
              <a:rPr lang="en-US" dirty="0">
                <a:latin typeface="Arial"/>
                <a:cs typeface="Arial"/>
              </a:rPr>
              <a:t>  When a soft drink is opened, several equilibrium shifts occur. (credit: modification of </a:t>
            </a:r>
            <a:r>
              <a:rPr lang="en-US" u="sng" dirty="0">
                <a:latin typeface="Arial"/>
                <a:cs typeface="Arial"/>
                <a:hlinkClick r:id="rId4"/>
              </a:rPr>
              <a:t>work</a:t>
            </a:r>
            <a:r>
              <a:rPr lang="en-US" dirty="0">
                <a:latin typeface="Arial"/>
                <a:cs typeface="Arial"/>
              </a:rPr>
              <a:t> by </a:t>
            </a:r>
            <a:r>
              <a:rPr lang="en-US" u="sng" dirty="0">
                <a:latin typeface="Arial"/>
                <a:cs typeface="Arial"/>
                <a:hlinkClick r:id="rId5"/>
              </a:rPr>
              <a:t>Chiara Cotzee</a:t>
            </a:r>
            <a:r>
              <a:rPr lang="en-US" dirty="0">
                <a:latin typeface="Arial"/>
                <a:cs typeface="Arial"/>
              </a:rPr>
              <a:t>, </a:t>
            </a:r>
            <a:r>
              <a:rPr lang="en-US" u="sng" dirty="0">
                <a:latin typeface="Arial"/>
                <a:cs typeface="Arial"/>
                <a:hlinkClick r:id="rId6"/>
              </a:rPr>
              <a:t>PD</a:t>
            </a:r>
            <a:r>
              <a:rPr lang="en-US" dirty="0">
                <a:latin typeface="Arial"/>
                <a:cs typeface="Arial"/>
              </a:rPr>
              <a:t>).; in </a:t>
            </a:r>
            <a:r>
              <a:rPr lang="en-US" i="1" dirty="0">
                <a:latin typeface="Arial"/>
                <a:cs typeface="Arial"/>
                <a:hlinkClick r:id="rId7"/>
              </a:rPr>
              <a:t>Chemistry (OpenStax)</a:t>
            </a:r>
            <a:r>
              <a:rPr lang="en-US" i="1" dirty="0">
                <a:latin typeface="Arial"/>
                <a:cs typeface="Arial"/>
              </a:rPr>
              <a:t>,</a:t>
            </a:r>
            <a:r>
              <a:rPr lang="en-US" dirty="0">
                <a:latin typeface="Arial"/>
                <a:cs typeface="Arial"/>
              </a:rPr>
              <a:t> </a:t>
            </a:r>
            <a:r>
              <a:rPr lang="en-US" dirty="0">
                <a:latin typeface="Arial"/>
                <a:cs typeface="Arial"/>
                <a:hlinkClick r:id="rId8"/>
              </a:rPr>
              <a:t>CC BY 4.0</a:t>
            </a:r>
            <a:r>
              <a:rPr lang="en-US" dirty="0">
                <a:latin typeface="Arial"/>
                <a:cs typeface="Arial"/>
              </a:rPr>
              <a:t>).</a:t>
            </a:r>
          </a:p>
        </p:txBody>
      </p:sp>
    </p:spTree>
    <p:extLst>
      <p:ext uri="{BB962C8B-B14F-4D97-AF65-F5344CB8AC3E}">
        <p14:creationId xmlns:p14="http://schemas.microsoft.com/office/powerpoint/2010/main" val="6142360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d613c2f-ec96-4a26-b230-097ac645d2d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3966276881B104C93581CE0E966CA06" ma:contentTypeVersion="16" ma:contentTypeDescription="Create a new document." ma:contentTypeScope="" ma:versionID="9e67d439c7d4db3b754a742f823ac3b1">
  <xsd:schema xmlns:xsd="http://www.w3.org/2001/XMLSchema" xmlns:xs="http://www.w3.org/2001/XMLSchema" xmlns:p="http://schemas.microsoft.com/office/2006/metadata/properties" xmlns:ns3="dd613c2f-ec96-4a26-b230-097ac645d2df" xmlns:ns4="36d4da47-f79c-4ed6-a65a-415e2f572cf4" targetNamespace="http://schemas.microsoft.com/office/2006/metadata/properties" ma:root="true" ma:fieldsID="2099407a7fa1b25f294a6b31c29b5c21" ns3:_="" ns4:_="">
    <xsd:import namespace="dd613c2f-ec96-4a26-b230-097ac645d2df"/>
    <xsd:import namespace="36d4da47-f79c-4ed6-a65a-415e2f572cf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13c2f-ec96-4a26-b230-097ac645d2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d4da47-f79c-4ed6-a65a-415e2f572cf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97DC09-E341-4E90-9E4B-39E04F86C789}">
  <ds:schemaRefs>
    <ds:schemaRef ds:uri="36d4da47-f79c-4ed6-a65a-415e2f572cf4"/>
    <ds:schemaRef ds:uri="dd613c2f-ec96-4a26-b230-097ac645d2d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01DDA6C-0ADB-478A-9817-9D5CE479EA96}">
  <ds:schemaRefs>
    <ds:schemaRef ds:uri="36d4da47-f79c-4ed6-a65a-415e2f572cf4"/>
    <ds:schemaRef ds:uri="dd613c2f-ec96-4a26-b230-097ac645d2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7F1DB5A-3E7E-4431-878A-F567BD4044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2116</Words>
  <Application>Microsoft Office PowerPoint</Application>
  <PresentationFormat>Widescreen</PresentationFormat>
  <Paragraphs>152</Paragraphs>
  <Slides>33</Slides>
  <Notes>33</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Chapter 17 Welcome to Chemistry</vt:lpstr>
      <vt:lpstr>Figure 17a</vt:lpstr>
      <vt:lpstr>Figure 17.1a</vt:lpstr>
      <vt:lpstr>Figure 17.1b</vt:lpstr>
      <vt:lpstr>Figure 17.1c</vt:lpstr>
      <vt:lpstr>Figure 17.1d</vt:lpstr>
      <vt:lpstr>Figure 17.2a</vt:lpstr>
      <vt:lpstr>Figure 17.2b</vt:lpstr>
      <vt:lpstr>Figure 17.2c</vt:lpstr>
      <vt:lpstr>Figure 17.2d</vt:lpstr>
      <vt:lpstr>Figure 17.3a</vt:lpstr>
      <vt:lpstr>Figure 17.3b</vt:lpstr>
      <vt:lpstr>Figure 17.4a</vt:lpstr>
      <vt:lpstr>Figure 17.4b</vt:lpstr>
      <vt:lpstr>Figure 17.4c</vt:lpstr>
      <vt:lpstr>Figure 17.4d</vt:lpstr>
      <vt:lpstr>Figure 17.6a</vt:lpstr>
      <vt:lpstr>Table 17.6a</vt:lpstr>
      <vt:lpstr>Figure 17.6b</vt:lpstr>
      <vt:lpstr>Figure 17.6c</vt:lpstr>
      <vt:lpstr>Figure 17.6d</vt:lpstr>
      <vt:lpstr>Figure 17.7a</vt:lpstr>
      <vt:lpstr>Figure 17.7b</vt:lpstr>
      <vt:lpstr>Figure 17.7c</vt:lpstr>
      <vt:lpstr>Figure 17.7d</vt:lpstr>
      <vt:lpstr>Table 17.7a</vt:lpstr>
      <vt:lpstr>Figure 17.7e</vt:lpstr>
      <vt:lpstr>Table 17.7b</vt:lpstr>
      <vt:lpstr>Figure 17.7f</vt:lpstr>
      <vt:lpstr>Figure 17.7g</vt:lpstr>
      <vt:lpstr>Figure 17.8a</vt:lpstr>
      <vt:lpstr>Figure 17.8b</vt:lpstr>
      <vt:lpstr>Figure 17.8c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Revathi Mahadevan</dc:creator>
  <cp:lastModifiedBy>Samantha Sullivan Sauer</cp:lastModifiedBy>
  <cp:revision>31</cp:revision>
  <dcterms:created xsi:type="dcterms:W3CDTF">2022-10-20T03:16:15Z</dcterms:created>
  <dcterms:modified xsi:type="dcterms:W3CDTF">2023-02-25T21:45:01Z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0x01010053966276881B104C93581CE0E966CA06</vt:lpwstr>
  </property>
</Properties>
</file>