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62" r:id="rId6"/>
    <p:sldId id="266" r:id="rId7"/>
    <p:sldId id="282" r:id="rId8"/>
    <p:sldId id="328" r:id="rId9"/>
    <p:sldId id="331" r:id="rId10"/>
    <p:sldId id="330" r:id="rId11"/>
    <p:sldId id="332" r:id="rId12"/>
    <p:sldId id="333" r:id="rId13"/>
    <p:sldId id="334" r:id="rId14"/>
    <p:sldId id="335" r:id="rId15"/>
    <p:sldId id="336" r:id="rId16"/>
    <p:sldId id="337" r:id="rId17"/>
    <p:sldId id="338" r:id="rId18"/>
    <p:sldId id="354" r:id="rId19"/>
    <p:sldId id="355" r:id="rId20"/>
    <p:sldId id="339" r:id="rId21"/>
    <p:sldId id="341" r:id="rId22"/>
    <p:sldId id="340"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256A2-8DE8-18D9-ED94-20FC050EBD28}" v="41" dt="2023-02-21T17:43:26.760"/>
    <p1510:client id="{74B232B0-0AD8-6237-B79A-1B7489E63F0F}" v="84" dt="2023-02-21T21:33:29.610"/>
    <p1510:client id="{768F30FA-1E79-16EA-F78A-B1E126D35538}" v="31" dt="2023-02-25T20:56:55.072"/>
    <p1510:client id="{AE7165FA-BE80-4509-B945-C35ED4588368}" v="20" dt="2023-02-20T19:53:51.3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8364" autoAdjust="0"/>
  </p:normalViewPr>
  <p:slideViewPr>
    <p:cSldViewPr snapToGrid="0">
      <p:cViewPr varScale="1">
        <p:scale>
          <a:sx n="62" d="100"/>
          <a:sy n="62" d="100"/>
        </p:scale>
        <p:origin x="86" y="355"/>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ones" userId="S::jessica.jones@georgiancollege.ca::d7fd67f7-a65d-448e-99ae-2d17d582b34b" providerId="AD" clId="Web-{ABB33A12-2806-EECC-E6B5-6B0D430F7F59}"/>
    <pc:docChg chg="modSld">
      <pc:chgData name="Jessica Jones" userId="S::jessica.jones@georgiancollege.ca::d7fd67f7-a65d-448e-99ae-2d17d582b34b" providerId="AD" clId="Web-{ABB33A12-2806-EECC-E6B5-6B0D430F7F59}" dt="2023-02-17T21:24:05.565" v="21" actId="1076"/>
      <pc:docMkLst>
        <pc:docMk/>
      </pc:docMkLst>
      <pc:sldChg chg="modSp">
        <pc:chgData name="Jessica Jones" userId="S::jessica.jones@georgiancollege.ca::d7fd67f7-a65d-448e-99ae-2d17d582b34b" providerId="AD" clId="Web-{ABB33A12-2806-EECC-E6B5-6B0D430F7F59}" dt="2023-02-17T21:21:11.155" v="1" actId="1076"/>
        <pc:sldMkLst>
          <pc:docMk/>
          <pc:sldMk cId="1260722248" sldId="282"/>
        </pc:sldMkLst>
        <pc:spChg chg="mod">
          <ac:chgData name="Jessica Jones" userId="S::jessica.jones@georgiancollege.ca::d7fd67f7-a65d-448e-99ae-2d17d582b34b" providerId="AD" clId="Web-{ABB33A12-2806-EECC-E6B5-6B0D430F7F59}" dt="2023-02-17T21:21:11.155" v="1" actId="1076"/>
          <ac:spMkLst>
            <pc:docMk/>
            <pc:sldMk cId="1260722248" sldId="282"/>
            <ac:spMk id="14" creationId="{99BC38D5-BEB5-4873-AD32-2E8E14B9A313}"/>
          </ac:spMkLst>
        </pc:spChg>
        <pc:picChg chg="mod">
          <ac:chgData name="Jessica Jones" userId="S::jessica.jones@georgiancollege.ca::d7fd67f7-a65d-448e-99ae-2d17d582b34b" providerId="AD" clId="Web-{ABB33A12-2806-EECC-E6B5-6B0D430F7F59}" dt="2023-02-17T21:21:08.858" v="0" actId="1076"/>
          <ac:picMkLst>
            <pc:docMk/>
            <pc:sldMk cId="1260722248" sldId="282"/>
            <ac:picMk id="5" creationId="{5A5617BD-3B32-465F-8363-1DCABA224F9D}"/>
          </ac:picMkLst>
        </pc:picChg>
      </pc:sldChg>
      <pc:sldChg chg="modSp">
        <pc:chgData name="Jessica Jones" userId="S::jessica.jones@georgiancollege.ca::d7fd67f7-a65d-448e-99ae-2d17d582b34b" providerId="AD" clId="Web-{ABB33A12-2806-EECC-E6B5-6B0D430F7F59}" dt="2023-02-17T21:21:19.530" v="3" actId="1076"/>
        <pc:sldMkLst>
          <pc:docMk/>
          <pc:sldMk cId="4254477097" sldId="328"/>
        </pc:sldMkLst>
        <pc:graphicFrameChg chg="mod">
          <ac:chgData name="Jessica Jones" userId="S::jessica.jones@georgiancollege.ca::d7fd67f7-a65d-448e-99ae-2d17d582b34b" providerId="AD" clId="Web-{ABB33A12-2806-EECC-E6B5-6B0D430F7F59}" dt="2023-02-17T21:21:19.530" v="3" actId="1076"/>
          <ac:graphicFrameMkLst>
            <pc:docMk/>
            <pc:sldMk cId="4254477097" sldId="328"/>
            <ac:graphicFrameMk id="5" creationId="{ABDBFD2D-A2BE-4F5B-A042-E6F2DACAA501}"/>
          </ac:graphicFrameMkLst>
        </pc:graphicFrameChg>
      </pc:sldChg>
      <pc:sldChg chg="modSp">
        <pc:chgData name="Jessica Jones" userId="S::jessica.jones@georgiancollege.ca::d7fd67f7-a65d-448e-99ae-2d17d582b34b" providerId="AD" clId="Web-{ABB33A12-2806-EECC-E6B5-6B0D430F7F59}" dt="2023-02-17T21:21:32.265" v="5" actId="14100"/>
        <pc:sldMkLst>
          <pc:docMk/>
          <pc:sldMk cId="3368584858" sldId="330"/>
        </pc:sldMkLst>
        <pc:spChg chg="mod">
          <ac:chgData name="Jessica Jones" userId="S::jessica.jones@georgiancollege.ca::d7fd67f7-a65d-448e-99ae-2d17d582b34b" providerId="AD" clId="Web-{ABB33A12-2806-EECC-E6B5-6B0D430F7F59}" dt="2023-02-17T21:21:32.265" v="5" actId="14100"/>
          <ac:spMkLst>
            <pc:docMk/>
            <pc:sldMk cId="3368584858" sldId="330"/>
            <ac:spMk id="14" creationId="{99BC38D5-BEB5-4873-AD32-2E8E14B9A313}"/>
          </ac:spMkLst>
        </pc:spChg>
      </pc:sldChg>
      <pc:sldChg chg="modSp">
        <pc:chgData name="Jessica Jones" userId="S::jessica.jones@georgiancollege.ca::d7fd67f7-a65d-448e-99ae-2d17d582b34b" providerId="AD" clId="Web-{ABB33A12-2806-EECC-E6B5-6B0D430F7F59}" dt="2023-02-17T21:22:18.219" v="10" actId="14100"/>
        <pc:sldMkLst>
          <pc:docMk/>
          <pc:sldMk cId="2063863175" sldId="337"/>
        </pc:sldMkLst>
        <pc:picChg chg="mod">
          <ac:chgData name="Jessica Jones" userId="S::jessica.jones@georgiancollege.ca::d7fd67f7-a65d-448e-99ae-2d17d582b34b" providerId="AD" clId="Web-{ABB33A12-2806-EECC-E6B5-6B0D430F7F59}" dt="2023-02-17T21:22:18.219" v="10" actId="14100"/>
          <ac:picMkLst>
            <pc:docMk/>
            <pc:sldMk cId="2063863175" sldId="337"/>
            <ac:picMk id="5" creationId="{72A571CD-4836-4E16-A00A-6E016F040DF9}"/>
          </ac:picMkLst>
        </pc:picChg>
      </pc:sldChg>
      <pc:sldChg chg="modSp">
        <pc:chgData name="Jessica Jones" userId="S::jessica.jones@georgiancollege.ca::d7fd67f7-a65d-448e-99ae-2d17d582b34b" providerId="AD" clId="Web-{ABB33A12-2806-EECC-E6B5-6B0D430F7F59}" dt="2023-02-17T21:22:40.517" v="11" actId="1076"/>
        <pc:sldMkLst>
          <pc:docMk/>
          <pc:sldMk cId="2073594218" sldId="340"/>
        </pc:sldMkLst>
        <pc:picChg chg="mod">
          <ac:chgData name="Jessica Jones" userId="S::jessica.jones@georgiancollege.ca::d7fd67f7-a65d-448e-99ae-2d17d582b34b" providerId="AD" clId="Web-{ABB33A12-2806-EECC-E6B5-6B0D430F7F59}" dt="2023-02-17T21:22:40.517" v="11" actId="1076"/>
          <ac:picMkLst>
            <pc:docMk/>
            <pc:sldMk cId="2073594218" sldId="340"/>
            <ac:picMk id="3" creationId="{A7F0695D-4F51-4BA8-B5B3-765DBA891005}"/>
          </ac:picMkLst>
        </pc:picChg>
      </pc:sldChg>
      <pc:sldChg chg="modSp">
        <pc:chgData name="Jessica Jones" userId="S::jessica.jones@georgiancollege.ca::d7fd67f7-a65d-448e-99ae-2d17d582b34b" providerId="AD" clId="Web-{ABB33A12-2806-EECC-E6B5-6B0D430F7F59}" dt="2023-02-17T21:22:50.704" v="13" actId="1076"/>
        <pc:sldMkLst>
          <pc:docMk/>
          <pc:sldMk cId="1202797235" sldId="342"/>
        </pc:sldMkLst>
        <pc:spChg chg="mod">
          <ac:chgData name="Jessica Jones" userId="S::jessica.jones@georgiancollege.ca::d7fd67f7-a65d-448e-99ae-2d17d582b34b" providerId="AD" clId="Web-{ABB33A12-2806-EECC-E6B5-6B0D430F7F59}" dt="2023-02-17T21:22:50.704" v="13" actId="1076"/>
          <ac:spMkLst>
            <pc:docMk/>
            <pc:sldMk cId="1202797235" sldId="342"/>
            <ac:spMk id="14" creationId="{99BC38D5-BEB5-4873-AD32-2E8E14B9A313}"/>
          </ac:spMkLst>
        </pc:spChg>
        <pc:picChg chg="mod">
          <ac:chgData name="Jessica Jones" userId="S::jessica.jones@georgiancollege.ca::d7fd67f7-a65d-448e-99ae-2d17d582b34b" providerId="AD" clId="Web-{ABB33A12-2806-EECC-E6B5-6B0D430F7F59}" dt="2023-02-17T21:22:47.736" v="12" actId="1076"/>
          <ac:picMkLst>
            <pc:docMk/>
            <pc:sldMk cId="1202797235" sldId="342"/>
            <ac:picMk id="5" creationId="{A3C24F4B-7EDE-4B12-8BCD-FC3FB6D74E9C}"/>
          </ac:picMkLst>
        </pc:picChg>
      </pc:sldChg>
      <pc:sldChg chg="modSp">
        <pc:chgData name="Jessica Jones" userId="S::jessica.jones@georgiancollege.ca::d7fd67f7-a65d-448e-99ae-2d17d582b34b" providerId="AD" clId="Web-{ABB33A12-2806-EECC-E6B5-6B0D430F7F59}" dt="2023-02-17T21:23:03.111" v="14" actId="20577"/>
        <pc:sldMkLst>
          <pc:docMk/>
          <pc:sldMk cId="3976965165" sldId="343"/>
        </pc:sldMkLst>
        <pc:spChg chg="mod">
          <ac:chgData name="Jessica Jones" userId="S::jessica.jones@georgiancollege.ca::d7fd67f7-a65d-448e-99ae-2d17d582b34b" providerId="AD" clId="Web-{ABB33A12-2806-EECC-E6B5-6B0D430F7F59}" dt="2023-02-17T21:23:03.111" v="14" actId="20577"/>
          <ac:spMkLst>
            <pc:docMk/>
            <pc:sldMk cId="3976965165" sldId="343"/>
            <ac:spMk id="14" creationId="{99BC38D5-BEB5-4873-AD32-2E8E14B9A313}"/>
          </ac:spMkLst>
        </pc:spChg>
      </pc:sldChg>
      <pc:sldChg chg="modSp">
        <pc:chgData name="Jessica Jones" userId="S::jessica.jones@georgiancollege.ca::d7fd67f7-a65d-448e-99ae-2d17d582b34b" providerId="AD" clId="Web-{ABB33A12-2806-EECC-E6B5-6B0D430F7F59}" dt="2023-02-17T21:23:34.190" v="18" actId="1076"/>
        <pc:sldMkLst>
          <pc:docMk/>
          <pc:sldMk cId="3044364081" sldId="344"/>
        </pc:sldMkLst>
        <pc:spChg chg="mod">
          <ac:chgData name="Jessica Jones" userId="S::jessica.jones@georgiancollege.ca::d7fd67f7-a65d-448e-99ae-2d17d582b34b" providerId="AD" clId="Web-{ABB33A12-2806-EECC-E6B5-6B0D430F7F59}" dt="2023-02-17T21:23:34.190" v="18" actId="1076"/>
          <ac:spMkLst>
            <pc:docMk/>
            <pc:sldMk cId="3044364081" sldId="344"/>
            <ac:spMk id="14" creationId="{99BC38D5-BEB5-4873-AD32-2E8E14B9A313}"/>
          </ac:spMkLst>
        </pc:spChg>
      </pc:sldChg>
      <pc:sldChg chg="modSp">
        <pc:chgData name="Jessica Jones" userId="S::jessica.jones@georgiancollege.ca::d7fd67f7-a65d-448e-99ae-2d17d582b34b" providerId="AD" clId="Web-{ABB33A12-2806-EECC-E6B5-6B0D430F7F59}" dt="2023-02-17T21:23:52.378" v="20" actId="14100"/>
        <pc:sldMkLst>
          <pc:docMk/>
          <pc:sldMk cId="3148864122" sldId="348"/>
        </pc:sldMkLst>
        <pc:spChg chg="mod">
          <ac:chgData name="Jessica Jones" userId="S::jessica.jones@georgiancollege.ca::d7fd67f7-a65d-448e-99ae-2d17d582b34b" providerId="AD" clId="Web-{ABB33A12-2806-EECC-E6B5-6B0D430F7F59}" dt="2023-02-17T21:23:52.378" v="20" actId="14100"/>
          <ac:spMkLst>
            <pc:docMk/>
            <pc:sldMk cId="3148864122" sldId="348"/>
            <ac:spMk id="14" creationId="{99BC38D5-BEB5-4873-AD32-2E8E14B9A313}"/>
          </ac:spMkLst>
        </pc:spChg>
      </pc:sldChg>
      <pc:sldChg chg="modSp">
        <pc:chgData name="Jessica Jones" userId="S::jessica.jones@georgiancollege.ca::d7fd67f7-a65d-448e-99ae-2d17d582b34b" providerId="AD" clId="Web-{ABB33A12-2806-EECC-E6B5-6B0D430F7F59}" dt="2023-02-17T21:24:05.565" v="21" actId="1076"/>
        <pc:sldMkLst>
          <pc:docMk/>
          <pc:sldMk cId="4207885901" sldId="352"/>
        </pc:sldMkLst>
        <pc:picChg chg="mod">
          <ac:chgData name="Jessica Jones" userId="S::jessica.jones@georgiancollege.ca::d7fd67f7-a65d-448e-99ae-2d17d582b34b" providerId="AD" clId="Web-{ABB33A12-2806-EECC-E6B5-6B0D430F7F59}" dt="2023-02-17T21:24:05.565" v="21" actId="1076"/>
          <ac:picMkLst>
            <pc:docMk/>
            <pc:sldMk cId="4207885901" sldId="352"/>
            <ac:picMk id="5" creationId="{C4E401B8-F903-46E2-BC36-EAF598BE1D2C}"/>
          </ac:picMkLst>
        </pc:picChg>
      </pc:sldChg>
    </pc:docChg>
  </pc:docChgLst>
  <pc:docChgLst>
    <pc:chgData name="Samantha Sullivan Sauer" userId="db6c8d62-cc93-4a4e-9e21-89806dc604a0" providerId="ADAL" clId="{AE7165FA-BE80-4509-B945-C35ED4588368}"/>
    <pc:docChg chg="undo custSel delSld modSld">
      <pc:chgData name="Samantha Sullivan Sauer" userId="db6c8d62-cc93-4a4e-9e21-89806dc604a0" providerId="ADAL" clId="{AE7165FA-BE80-4509-B945-C35ED4588368}" dt="2023-02-20T19:53:54.161" v="396" actId="1076"/>
      <pc:docMkLst>
        <pc:docMk/>
      </pc:docMkLst>
      <pc:sldChg chg="modSp mod">
        <pc:chgData name="Samantha Sullivan Sauer" userId="db6c8d62-cc93-4a4e-9e21-89806dc604a0" providerId="ADAL" clId="{AE7165FA-BE80-4509-B945-C35ED4588368}" dt="2023-02-17T20:06:08.992" v="2" actId="114"/>
        <pc:sldMkLst>
          <pc:docMk/>
          <pc:sldMk cId="2981079153" sldId="262"/>
        </pc:sldMkLst>
        <pc:spChg chg="mod">
          <ac:chgData name="Samantha Sullivan Sauer" userId="db6c8d62-cc93-4a4e-9e21-89806dc604a0" providerId="ADAL" clId="{AE7165FA-BE80-4509-B945-C35ED4588368}" dt="2023-02-17T17:26:51.376" v="0" actId="1076"/>
          <ac:spMkLst>
            <pc:docMk/>
            <pc:sldMk cId="2981079153" sldId="262"/>
            <ac:spMk id="4" creationId="{6C403E79-9166-3EC0-86A1-2807964189FC}"/>
          </ac:spMkLst>
        </pc:spChg>
        <pc:spChg chg="mod">
          <ac:chgData name="Samantha Sullivan Sauer" userId="db6c8d62-cc93-4a4e-9e21-89806dc604a0" providerId="ADAL" clId="{AE7165FA-BE80-4509-B945-C35ED4588368}" dt="2023-02-17T20:06:08.992" v="2" actId="114"/>
          <ac:spMkLst>
            <pc:docMk/>
            <pc:sldMk cId="2981079153" sldId="262"/>
            <ac:spMk id="14" creationId="{99BC38D5-BEB5-4873-AD32-2E8E14B9A313}"/>
          </ac:spMkLst>
        </pc:spChg>
      </pc:sldChg>
      <pc:sldChg chg="addSp modSp mod modNotesTx">
        <pc:chgData name="Samantha Sullivan Sauer" userId="db6c8d62-cc93-4a4e-9e21-89806dc604a0" providerId="ADAL" clId="{AE7165FA-BE80-4509-B945-C35ED4588368}" dt="2023-02-20T19:47:08.002" v="317" actId="6549"/>
        <pc:sldMkLst>
          <pc:docMk/>
          <pc:sldMk cId="3382596265" sldId="266"/>
        </pc:sldMkLst>
        <pc:spChg chg="add mod">
          <ac:chgData name="Samantha Sullivan Sauer" userId="db6c8d62-cc93-4a4e-9e21-89806dc604a0" providerId="ADAL" clId="{AE7165FA-BE80-4509-B945-C35ED4588368}" dt="2023-02-20T19:47:08.002" v="317" actId="6549"/>
          <ac:spMkLst>
            <pc:docMk/>
            <pc:sldMk cId="3382596265" sldId="266"/>
            <ac:spMk id="2" creationId="{3EAD4AF4-CC77-4EA2-686D-9294013B7388}"/>
          </ac:spMkLst>
        </pc:spChg>
        <pc:spChg chg="mod">
          <ac:chgData name="Samantha Sullivan Sauer" userId="db6c8d62-cc93-4a4e-9e21-89806dc604a0" providerId="ADAL" clId="{AE7165FA-BE80-4509-B945-C35ED4588368}" dt="2023-02-20T19:46:21.021" v="225" actId="1076"/>
          <ac:spMkLst>
            <pc:docMk/>
            <pc:sldMk cId="3382596265" sldId="266"/>
            <ac:spMk id="4" creationId="{E5120C7E-0F69-5198-B857-D6085050954C}"/>
          </ac:spMkLst>
        </pc:spChg>
        <pc:spChg chg="mod">
          <ac:chgData name="Samantha Sullivan Sauer" userId="db6c8d62-cc93-4a4e-9e21-89806dc604a0" providerId="ADAL" clId="{AE7165FA-BE80-4509-B945-C35ED4588368}" dt="2023-02-20T19:46:23.566" v="226" actId="1076"/>
          <ac:spMkLst>
            <pc:docMk/>
            <pc:sldMk cId="3382596265" sldId="266"/>
            <ac:spMk id="13" creationId="{18F90ED2-EB94-41FE-B9D8-4361AE33D9B2}"/>
          </ac:spMkLst>
        </pc:spChg>
        <pc:graphicFrameChg chg="mod modGraphic">
          <ac:chgData name="Samantha Sullivan Sauer" userId="db6c8d62-cc93-4a4e-9e21-89806dc604a0" providerId="ADAL" clId="{AE7165FA-BE80-4509-B945-C35ED4588368}" dt="2023-02-20T19:46:25.561" v="227" actId="1076"/>
          <ac:graphicFrameMkLst>
            <pc:docMk/>
            <pc:sldMk cId="3382596265" sldId="266"/>
            <ac:graphicFrameMk id="5" creationId="{ABDBFD2D-A2BE-4F5B-A042-E6F2DACAA501}"/>
          </ac:graphicFrameMkLst>
        </pc:graphicFrameChg>
      </pc:sldChg>
      <pc:sldChg chg="modSp mod">
        <pc:chgData name="Samantha Sullivan Sauer" userId="db6c8d62-cc93-4a4e-9e21-89806dc604a0" providerId="ADAL" clId="{AE7165FA-BE80-4509-B945-C35ED4588368}" dt="2023-02-17T20:10:21.702" v="33" actId="114"/>
        <pc:sldMkLst>
          <pc:docMk/>
          <pc:sldMk cId="1260722248" sldId="282"/>
        </pc:sldMkLst>
        <pc:spChg chg="mod">
          <ac:chgData name="Samantha Sullivan Sauer" userId="db6c8d62-cc93-4a4e-9e21-89806dc604a0" providerId="ADAL" clId="{AE7165FA-BE80-4509-B945-C35ED4588368}" dt="2023-02-17T20:09:40.336" v="25" actId="1076"/>
          <ac:spMkLst>
            <pc:docMk/>
            <pc:sldMk cId="1260722248" sldId="282"/>
            <ac:spMk id="4" creationId="{6C403E79-9166-3EC0-86A1-2807964189FC}"/>
          </ac:spMkLst>
        </pc:spChg>
        <pc:spChg chg="mod">
          <ac:chgData name="Samantha Sullivan Sauer" userId="db6c8d62-cc93-4a4e-9e21-89806dc604a0" providerId="ADAL" clId="{AE7165FA-BE80-4509-B945-C35ED4588368}" dt="2023-02-17T20:10:21.702" v="33" actId="114"/>
          <ac:spMkLst>
            <pc:docMk/>
            <pc:sldMk cId="1260722248" sldId="282"/>
            <ac:spMk id="14" creationId="{99BC38D5-BEB5-4873-AD32-2E8E14B9A313}"/>
          </ac:spMkLst>
        </pc:spChg>
        <pc:picChg chg="mod">
          <ac:chgData name="Samantha Sullivan Sauer" userId="db6c8d62-cc93-4a4e-9e21-89806dc604a0" providerId="ADAL" clId="{AE7165FA-BE80-4509-B945-C35ED4588368}" dt="2023-02-17T20:09:42.586" v="26" actId="1076"/>
          <ac:picMkLst>
            <pc:docMk/>
            <pc:sldMk cId="1260722248" sldId="282"/>
            <ac:picMk id="5" creationId="{5A5617BD-3B32-465F-8363-1DCABA224F9D}"/>
          </ac:picMkLst>
        </pc:picChg>
      </pc:sldChg>
      <pc:sldChg chg="del">
        <pc:chgData name="Samantha Sullivan Sauer" userId="db6c8d62-cc93-4a4e-9e21-89806dc604a0" providerId="ADAL" clId="{AE7165FA-BE80-4509-B945-C35ED4588368}" dt="2023-02-17T20:07:29.951" v="14" actId="47"/>
        <pc:sldMkLst>
          <pc:docMk/>
          <pc:sldMk cId="3947577802" sldId="327"/>
        </pc:sldMkLst>
      </pc:sldChg>
      <pc:sldChg chg="addSp modSp mod modNotesTx">
        <pc:chgData name="Samantha Sullivan Sauer" userId="db6c8d62-cc93-4a4e-9e21-89806dc604a0" providerId="ADAL" clId="{AE7165FA-BE80-4509-B945-C35ED4588368}" dt="2023-02-20T19:48:56.802" v="321" actId="1076"/>
        <pc:sldMkLst>
          <pc:docMk/>
          <pc:sldMk cId="4254477097" sldId="328"/>
        </pc:sldMkLst>
        <pc:spChg chg="add mod">
          <ac:chgData name="Samantha Sullivan Sauer" userId="db6c8d62-cc93-4a4e-9e21-89806dc604a0" providerId="ADAL" clId="{AE7165FA-BE80-4509-B945-C35ED4588368}" dt="2023-02-20T19:48:56.802" v="321" actId="1076"/>
          <ac:spMkLst>
            <pc:docMk/>
            <pc:sldMk cId="4254477097" sldId="328"/>
            <ac:spMk id="2" creationId="{A1FFD6D0-97BC-D06F-062E-5287FB150B2C}"/>
          </ac:spMkLst>
        </pc:spChg>
        <pc:spChg chg="mod">
          <ac:chgData name="Samantha Sullivan Sauer" userId="db6c8d62-cc93-4a4e-9e21-89806dc604a0" providerId="ADAL" clId="{AE7165FA-BE80-4509-B945-C35ED4588368}" dt="2023-02-17T20:10:36.881" v="34" actId="1076"/>
          <ac:spMkLst>
            <pc:docMk/>
            <pc:sldMk cId="4254477097" sldId="328"/>
            <ac:spMk id="4" creationId="{E5120C7E-0F69-5198-B857-D6085050954C}"/>
          </ac:spMkLst>
        </pc:spChg>
        <pc:spChg chg="mod">
          <ac:chgData name="Samantha Sullivan Sauer" userId="db6c8d62-cc93-4a4e-9e21-89806dc604a0" providerId="ADAL" clId="{AE7165FA-BE80-4509-B945-C35ED4588368}" dt="2023-02-20T19:48:50.512" v="319" actId="1076"/>
          <ac:spMkLst>
            <pc:docMk/>
            <pc:sldMk cId="4254477097" sldId="328"/>
            <ac:spMk id="13" creationId="{18F90ED2-EB94-41FE-B9D8-4361AE33D9B2}"/>
          </ac:spMkLst>
        </pc:spChg>
        <pc:graphicFrameChg chg="mod modGraphic">
          <ac:chgData name="Samantha Sullivan Sauer" userId="db6c8d62-cc93-4a4e-9e21-89806dc604a0" providerId="ADAL" clId="{AE7165FA-BE80-4509-B945-C35ED4588368}" dt="2023-02-20T19:48:53.288" v="320" actId="1076"/>
          <ac:graphicFrameMkLst>
            <pc:docMk/>
            <pc:sldMk cId="4254477097" sldId="328"/>
            <ac:graphicFrameMk id="5" creationId="{ABDBFD2D-A2BE-4F5B-A042-E6F2DACAA501}"/>
          </ac:graphicFrameMkLst>
        </pc:graphicFrameChg>
      </pc:sldChg>
      <pc:sldChg chg="del">
        <pc:chgData name="Samantha Sullivan Sauer" userId="db6c8d62-cc93-4a4e-9e21-89806dc604a0" providerId="ADAL" clId="{AE7165FA-BE80-4509-B945-C35ED4588368}" dt="2023-02-17T20:12:19.157" v="56" actId="47"/>
        <pc:sldMkLst>
          <pc:docMk/>
          <pc:sldMk cId="1163200961" sldId="329"/>
        </pc:sldMkLst>
      </pc:sldChg>
      <pc:sldChg chg="modSp mod">
        <pc:chgData name="Samantha Sullivan Sauer" userId="db6c8d62-cc93-4a4e-9e21-89806dc604a0" providerId="ADAL" clId="{AE7165FA-BE80-4509-B945-C35ED4588368}" dt="2023-02-17T20:13:12.650" v="77" actId="114"/>
        <pc:sldMkLst>
          <pc:docMk/>
          <pc:sldMk cId="3368584858" sldId="330"/>
        </pc:sldMkLst>
        <pc:spChg chg="mod">
          <ac:chgData name="Samantha Sullivan Sauer" userId="db6c8d62-cc93-4a4e-9e21-89806dc604a0" providerId="ADAL" clId="{AE7165FA-BE80-4509-B945-C35ED4588368}" dt="2023-02-17T20:12:52.160" v="74" actId="1076"/>
          <ac:spMkLst>
            <pc:docMk/>
            <pc:sldMk cId="3368584858" sldId="330"/>
            <ac:spMk id="4" creationId="{6C403E79-9166-3EC0-86A1-2807964189FC}"/>
          </ac:spMkLst>
        </pc:spChg>
        <pc:spChg chg="mod">
          <ac:chgData name="Samantha Sullivan Sauer" userId="db6c8d62-cc93-4a4e-9e21-89806dc604a0" providerId="ADAL" clId="{AE7165FA-BE80-4509-B945-C35ED4588368}" dt="2023-02-17T20:13:12.650" v="77" actId="114"/>
          <ac:spMkLst>
            <pc:docMk/>
            <pc:sldMk cId="3368584858" sldId="330"/>
            <ac:spMk id="14" creationId="{99BC38D5-BEB5-4873-AD32-2E8E14B9A313}"/>
          </ac:spMkLst>
        </pc:spChg>
      </pc:sldChg>
      <pc:sldChg chg="addSp modSp mod modNotesTx">
        <pc:chgData name="Samantha Sullivan Sauer" userId="db6c8d62-cc93-4a4e-9e21-89806dc604a0" providerId="ADAL" clId="{AE7165FA-BE80-4509-B945-C35ED4588368}" dt="2023-02-20T19:49:17.700" v="323" actId="1076"/>
        <pc:sldMkLst>
          <pc:docMk/>
          <pc:sldMk cId="685330832" sldId="331"/>
        </pc:sldMkLst>
        <pc:spChg chg="add mod">
          <ac:chgData name="Samantha Sullivan Sauer" userId="db6c8d62-cc93-4a4e-9e21-89806dc604a0" providerId="ADAL" clId="{AE7165FA-BE80-4509-B945-C35ED4588368}" dt="2023-02-20T19:49:17.700" v="323" actId="1076"/>
          <ac:spMkLst>
            <pc:docMk/>
            <pc:sldMk cId="685330832" sldId="331"/>
            <ac:spMk id="2" creationId="{D46765B7-6BFB-8A5E-3DD5-1B6725B29AE0}"/>
          </ac:spMkLst>
        </pc:spChg>
        <pc:spChg chg="mod">
          <ac:chgData name="Samantha Sullivan Sauer" userId="db6c8d62-cc93-4a4e-9e21-89806dc604a0" providerId="ADAL" clId="{AE7165FA-BE80-4509-B945-C35ED4588368}" dt="2023-02-17T20:12:47.608" v="73" actId="1076"/>
          <ac:spMkLst>
            <pc:docMk/>
            <pc:sldMk cId="685330832" sldId="331"/>
            <ac:spMk id="4" creationId="{E5120C7E-0F69-5198-B857-D6085050954C}"/>
          </ac:spMkLst>
        </pc:spChg>
        <pc:graphicFrameChg chg="modGraphic">
          <ac:chgData name="Samantha Sullivan Sauer" userId="db6c8d62-cc93-4a4e-9e21-89806dc604a0" providerId="ADAL" clId="{AE7165FA-BE80-4509-B945-C35ED4588368}" dt="2023-02-17T20:12:38.612" v="72" actId="20577"/>
          <ac:graphicFrameMkLst>
            <pc:docMk/>
            <pc:sldMk cId="685330832" sldId="331"/>
            <ac:graphicFrameMk id="5" creationId="{ABDBFD2D-A2BE-4F5B-A042-E6F2DACAA501}"/>
          </ac:graphicFrameMkLst>
        </pc:graphicFrameChg>
      </pc:sldChg>
      <pc:sldChg chg="modSp mod">
        <pc:chgData name="Samantha Sullivan Sauer" userId="db6c8d62-cc93-4a4e-9e21-89806dc604a0" providerId="ADAL" clId="{AE7165FA-BE80-4509-B945-C35ED4588368}" dt="2023-02-17T20:13:20.944" v="79" actId="14100"/>
        <pc:sldMkLst>
          <pc:docMk/>
          <pc:sldMk cId="3113796610" sldId="332"/>
        </pc:sldMkLst>
        <pc:spChg chg="mod">
          <ac:chgData name="Samantha Sullivan Sauer" userId="db6c8d62-cc93-4a4e-9e21-89806dc604a0" providerId="ADAL" clId="{AE7165FA-BE80-4509-B945-C35ED4588368}" dt="2023-02-17T20:13:16.630" v="78" actId="1076"/>
          <ac:spMkLst>
            <pc:docMk/>
            <pc:sldMk cId="3113796610" sldId="332"/>
            <ac:spMk id="4" creationId="{6C403E79-9166-3EC0-86A1-2807964189FC}"/>
          </ac:spMkLst>
        </pc:spChg>
        <pc:spChg chg="mod">
          <ac:chgData name="Samantha Sullivan Sauer" userId="db6c8d62-cc93-4a4e-9e21-89806dc604a0" providerId="ADAL" clId="{AE7165FA-BE80-4509-B945-C35ED4588368}" dt="2023-02-17T20:13:20.944" v="79" actId="14100"/>
          <ac:spMkLst>
            <pc:docMk/>
            <pc:sldMk cId="3113796610" sldId="332"/>
            <ac:spMk id="14" creationId="{99BC38D5-BEB5-4873-AD32-2E8E14B9A313}"/>
          </ac:spMkLst>
        </pc:spChg>
      </pc:sldChg>
      <pc:sldChg chg="modSp mod">
        <pc:chgData name="Samantha Sullivan Sauer" userId="db6c8d62-cc93-4a4e-9e21-89806dc604a0" providerId="ADAL" clId="{AE7165FA-BE80-4509-B945-C35ED4588368}" dt="2023-02-17T20:13:38.246" v="82" actId="14100"/>
        <pc:sldMkLst>
          <pc:docMk/>
          <pc:sldMk cId="2215454619" sldId="333"/>
        </pc:sldMkLst>
        <pc:spChg chg="mod">
          <ac:chgData name="Samantha Sullivan Sauer" userId="db6c8d62-cc93-4a4e-9e21-89806dc604a0" providerId="ADAL" clId="{AE7165FA-BE80-4509-B945-C35ED4588368}" dt="2023-02-17T20:13:30.131" v="80" actId="1076"/>
          <ac:spMkLst>
            <pc:docMk/>
            <pc:sldMk cId="2215454619" sldId="333"/>
            <ac:spMk id="4" creationId="{6C403E79-9166-3EC0-86A1-2807964189FC}"/>
          </ac:spMkLst>
        </pc:spChg>
        <pc:spChg chg="mod">
          <ac:chgData name="Samantha Sullivan Sauer" userId="db6c8d62-cc93-4a4e-9e21-89806dc604a0" providerId="ADAL" clId="{AE7165FA-BE80-4509-B945-C35ED4588368}" dt="2023-02-17T20:13:38.246" v="82" actId="14100"/>
          <ac:spMkLst>
            <pc:docMk/>
            <pc:sldMk cId="2215454619" sldId="333"/>
            <ac:spMk id="14" creationId="{99BC38D5-BEB5-4873-AD32-2E8E14B9A313}"/>
          </ac:spMkLst>
        </pc:spChg>
      </pc:sldChg>
      <pc:sldChg chg="modSp mod">
        <pc:chgData name="Samantha Sullivan Sauer" userId="db6c8d62-cc93-4a4e-9e21-89806dc604a0" providerId="ADAL" clId="{AE7165FA-BE80-4509-B945-C35ED4588368}" dt="2023-02-17T20:14:34.708" v="88" actId="1076"/>
        <pc:sldMkLst>
          <pc:docMk/>
          <pc:sldMk cId="3101450626" sldId="334"/>
        </pc:sldMkLst>
        <pc:spChg chg="mod">
          <ac:chgData name="Samantha Sullivan Sauer" userId="db6c8d62-cc93-4a4e-9e21-89806dc604a0" providerId="ADAL" clId="{AE7165FA-BE80-4509-B945-C35ED4588368}" dt="2023-02-17T20:14:34.708" v="88" actId="1076"/>
          <ac:spMkLst>
            <pc:docMk/>
            <pc:sldMk cId="3101450626" sldId="334"/>
            <ac:spMk id="4" creationId="{6C403E79-9166-3EC0-86A1-2807964189FC}"/>
          </ac:spMkLst>
        </pc:spChg>
        <pc:spChg chg="mod">
          <ac:chgData name="Samantha Sullivan Sauer" userId="db6c8d62-cc93-4a4e-9e21-89806dc604a0" providerId="ADAL" clId="{AE7165FA-BE80-4509-B945-C35ED4588368}" dt="2023-02-17T20:14:25.625" v="87" actId="255"/>
          <ac:spMkLst>
            <pc:docMk/>
            <pc:sldMk cId="3101450626" sldId="334"/>
            <ac:spMk id="14" creationId="{99BC38D5-BEB5-4873-AD32-2E8E14B9A313}"/>
          </ac:spMkLst>
        </pc:spChg>
      </pc:sldChg>
      <pc:sldChg chg="modSp mod">
        <pc:chgData name="Samantha Sullivan Sauer" userId="db6c8d62-cc93-4a4e-9e21-89806dc604a0" providerId="ADAL" clId="{AE7165FA-BE80-4509-B945-C35ED4588368}" dt="2023-02-17T20:14:47.517" v="93"/>
        <pc:sldMkLst>
          <pc:docMk/>
          <pc:sldMk cId="3188827685" sldId="335"/>
        </pc:sldMkLst>
        <pc:spChg chg="mod">
          <ac:chgData name="Samantha Sullivan Sauer" userId="db6c8d62-cc93-4a4e-9e21-89806dc604a0" providerId="ADAL" clId="{AE7165FA-BE80-4509-B945-C35ED4588368}" dt="2023-02-17T20:14:40.325" v="89" actId="1076"/>
          <ac:spMkLst>
            <pc:docMk/>
            <pc:sldMk cId="3188827685" sldId="335"/>
            <ac:spMk id="4" creationId="{6C403E79-9166-3EC0-86A1-2807964189FC}"/>
          </ac:spMkLst>
        </pc:spChg>
        <pc:spChg chg="mod">
          <ac:chgData name="Samantha Sullivan Sauer" userId="db6c8d62-cc93-4a4e-9e21-89806dc604a0" providerId="ADAL" clId="{AE7165FA-BE80-4509-B945-C35ED4588368}" dt="2023-02-17T20:14:47.517" v="93"/>
          <ac:spMkLst>
            <pc:docMk/>
            <pc:sldMk cId="3188827685" sldId="335"/>
            <ac:spMk id="14" creationId="{99BC38D5-BEB5-4873-AD32-2E8E14B9A313}"/>
          </ac:spMkLst>
        </pc:spChg>
      </pc:sldChg>
      <pc:sldChg chg="modSp mod">
        <pc:chgData name="Samantha Sullivan Sauer" userId="db6c8d62-cc93-4a4e-9e21-89806dc604a0" providerId="ADAL" clId="{AE7165FA-BE80-4509-B945-C35ED4588368}" dt="2023-02-17T20:20:52.705" v="97"/>
        <pc:sldMkLst>
          <pc:docMk/>
          <pc:sldMk cId="4021919266" sldId="336"/>
        </pc:sldMkLst>
        <pc:spChg chg="mod">
          <ac:chgData name="Samantha Sullivan Sauer" userId="db6c8d62-cc93-4a4e-9e21-89806dc604a0" providerId="ADAL" clId="{AE7165FA-BE80-4509-B945-C35ED4588368}" dt="2023-02-17T20:20:41.773" v="94" actId="1076"/>
          <ac:spMkLst>
            <pc:docMk/>
            <pc:sldMk cId="4021919266" sldId="336"/>
            <ac:spMk id="4" creationId="{6C403E79-9166-3EC0-86A1-2807964189FC}"/>
          </ac:spMkLst>
        </pc:spChg>
        <pc:spChg chg="mod">
          <ac:chgData name="Samantha Sullivan Sauer" userId="db6c8d62-cc93-4a4e-9e21-89806dc604a0" providerId="ADAL" clId="{AE7165FA-BE80-4509-B945-C35ED4588368}" dt="2023-02-17T20:20:52.705" v="97"/>
          <ac:spMkLst>
            <pc:docMk/>
            <pc:sldMk cId="4021919266" sldId="336"/>
            <ac:spMk id="14" creationId="{99BC38D5-BEB5-4873-AD32-2E8E14B9A313}"/>
          </ac:spMkLst>
        </pc:spChg>
      </pc:sldChg>
      <pc:sldChg chg="modSp mod">
        <pc:chgData name="Samantha Sullivan Sauer" userId="db6c8d62-cc93-4a4e-9e21-89806dc604a0" providerId="ADAL" clId="{AE7165FA-BE80-4509-B945-C35ED4588368}" dt="2023-02-17T20:21:03.856" v="101"/>
        <pc:sldMkLst>
          <pc:docMk/>
          <pc:sldMk cId="2063863175" sldId="337"/>
        </pc:sldMkLst>
        <pc:spChg chg="mod">
          <ac:chgData name="Samantha Sullivan Sauer" userId="db6c8d62-cc93-4a4e-9e21-89806dc604a0" providerId="ADAL" clId="{AE7165FA-BE80-4509-B945-C35ED4588368}" dt="2023-02-17T20:20:58.276" v="98" actId="1076"/>
          <ac:spMkLst>
            <pc:docMk/>
            <pc:sldMk cId="2063863175" sldId="337"/>
            <ac:spMk id="4" creationId="{6C403E79-9166-3EC0-86A1-2807964189FC}"/>
          </ac:spMkLst>
        </pc:spChg>
        <pc:spChg chg="mod">
          <ac:chgData name="Samantha Sullivan Sauer" userId="db6c8d62-cc93-4a4e-9e21-89806dc604a0" providerId="ADAL" clId="{AE7165FA-BE80-4509-B945-C35ED4588368}" dt="2023-02-17T20:21:03.856" v="101"/>
          <ac:spMkLst>
            <pc:docMk/>
            <pc:sldMk cId="2063863175" sldId="337"/>
            <ac:spMk id="14" creationId="{99BC38D5-BEB5-4873-AD32-2E8E14B9A313}"/>
          </ac:spMkLst>
        </pc:spChg>
      </pc:sldChg>
      <pc:sldChg chg="modSp mod">
        <pc:chgData name="Samantha Sullivan Sauer" userId="db6c8d62-cc93-4a4e-9e21-89806dc604a0" providerId="ADAL" clId="{AE7165FA-BE80-4509-B945-C35ED4588368}" dt="2023-02-17T20:32:03.434" v="104" actId="1076"/>
        <pc:sldMkLst>
          <pc:docMk/>
          <pc:sldMk cId="1548366326" sldId="338"/>
        </pc:sldMkLst>
        <pc:spChg chg="mod">
          <ac:chgData name="Samantha Sullivan Sauer" userId="db6c8d62-cc93-4a4e-9e21-89806dc604a0" providerId="ADAL" clId="{AE7165FA-BE80-4509-B945-C35ED4588368}" dt="2023-02-17T20:32:01.420" v="103" actId="1076"/>
          <ac:spMkLst>
            <pc:docMk/>
            <pc:sldMk cId="1548366326" sldId="338"/>
            <ac:spMk id="4" creationId="{6C403E79-9166-3EC0-86A1-2807964189FC}"/>
          </ac:spMkLst>
        </pc:spChg>
        <pc:spChg chg="mod">
          <ac:chgData name="Samantha Sullivan Sauer" userId="db6c8d62-cc93-4a4e-9e21-89806dc604a0" providerId="ADAL" clId="{AE7165FA-BE80-4509-B945-C35ED4588368}" dt="2023-02-17T20:31:57.647" v="102" actId="114"/>
          <ac:spMkLst>
            <pc:docMk/>
            <pc:sldMk cId="1548366326" sldId="338"/>
            <ac:spMk id="14" creationId="{99BC38D5-BEB5-4873-AD32-2E8E14B9A313}"/>
          </ac:spMkLst>
        </pc:spChg>
        <pc:picChg chg="mod">
          <ac:chgData name="Samantha Sullivan Sauer" userId="db6c8d62-cc93-4a4e-9e21-89806dc604a0" providerId="ADAL" clId="{AE7165FA-BE80-4509-B945-C35ED4588368}" dt="2023-02-17T20:32:03.434" v="104" actId="1076"/>
          <ac:picMkLst>
            <pc:docMk/>
            <pc:sldMk cId="1548366326" sldId="338"/>
            <ac:picMk id="3" creationId="{B5D2F924-AEEE-439D-BEC0-BDABD544AADE}"/>
          </ac:picMkLst>
        </pc:picChg>
      </pc:sldChg>
      <pc:sldChg chg="modSp mod">
        <pc:chgData name="Samantha Sullivan Sauer" userId="db6c8d62-cc93-4a4e-9e21-89806dc604a0" providerId="ADAL" clId="{AE7165FA-BE80-4509-B945-C35ED4588368}" dt="2023-02-17T20:33:27.220" v="125" actId="255"/>
        <pc:sldMkLst>
          <pc:docMk/>
          <pc:sldMk cId="360118847" sldId="339"/>
        </pc:sldMkLst>
        <pc:spChg chg="mod">
          <ac:chgData name="Samantha Sullivan Sauer" userId="db6c8d62-cc93-4a4e-9e21-89806dc604a0" providerId="ADAL" clId="{AE7165FA-BE80-4509-B945-C35ED4588368}" dt="2023-02-17T20:32:53.933" v="119" actId="1076"/>
          <ac:spMkLst>
            <pc:docMk/>
            <pc:sldMk cId="360118847" sldId="339"/>
            <ac:spMk id="4" creationId="{6C403E79-9166-3EC0-86A1-2807964189FC}"/>
          </ac:spMkLst>
        </pc:spChg>
        <pc:spChg chg="mod">
          <ac:chgData name="Samantha Sullivan Sauer" userId="db6c8d62-cc93-4a4e-9e21-89806dc604a0" providerId="ADAL" clId="{AE7165FA-BE80-4509-B945-C35ED4588368}" dt="2023-02-17T20:33:27.220" v="125" actId="255"/>
          <ac:spMkLst>
            <pc:docMk/>
            <pc:sldMk cId="360118847" sldId="339"/>
            <ac:spMk id="14" creationId="{99BC38D5-BEB5-4873-AD32-2E8E14B9A313}"/>
          </ac:spMkLst>
        </pc:spChg>
      </pc:sldChg>
      <pc:sldChg chg="modSp mod">
        <pc:chgData name="Samantha Sullivan Sauer" userId="db6c8d62-cc93-4a4e-9e21-89806dc604a0" providerId="ADAL" clId="{AE7165FA-BE80-4509-B945-C35ED4588368}" dt="2023-02-17T20:36:17.567" v="137"/>
        <pc:sldMkLst>
          <pc:docMk/>
          <pc:sldMk cId="2073594218" sldId="340"/>
        </pc:sldMkLst>
        <pc:spChg chg="mod">
          <ac:chgData name="Samantha Sullivan Sauer" userId="db6c8d62-cc93-4a4e-9e21-89806dc604a0" providerId="ADAL" clId="{AE7165FA-BE80-4509-B945-C35ED4588368}" dt="2023-02-17T20:36:12.020" v="134" actId="1076"/>
          <ac:spMkLst>
            <pc:docMk/>
            <pc:sldMk cId="2073594218" sldId="340"/>
            <ac:spMk id="4" creationId="{6C403E79-9166-3EC0-86A1-2807964189FC}"/>
          </ac:spMkLst>
        </pc:spChg>
        <pc:spChg chg="mod">
          <ac:chgData name="Samantha Sullivan Sauer" userId="db6c8d62-cc93-4a4e-9e21-89806dc604a0" providerId="ADAL" clId="{AE7165FA-BE80-4509-B945-C35ED4588368}" dt="2023-02-17T20:36:17.567" v="137"/>
          <ac:spMkLst>
            <pc:docMk/>
            <pc:sldMk cId="2073594218" sldId="340"/>
            <ac:spMk id="14" creationId="{99BC38D5-BEB5-4873-AD32-2E8E14B9A313}"/>
          </ac:spMkLst>
        </pc:spChg>
      </pc:sldChg>
      <pc:sldChg chg="addSp modSp mod modNotesTx">
        <pc:chgData name="Samantha Sullivan Sauer" userId="db6c8d62-cc93-4a4e-9e21-89806dc604a0" providerId="ADAL" clId="{AE7165FA-BE80-4509-B945-C35ED4588368}" dt="2023-02-20T19:53:54.161" v="396" actId="1076"/>
        <pc:sldMkLst>
          <pc:docMk/>
          <pc:sldMk cId="3469584249" sldId="341"/>
        </pc:sldMkLst>
        <pc:spChg chg="add mod">
          <ac:chgData name="Samantha Sullivan Sauer" userId="db6c8d62-cc93-4a4e-9e21-89806dc604a0" providerId="ADAL" clId="{AE7165FA-BE80-4509-B945-C35ED4588368}" dt="2023-02-20T19:53:54.161" v="396" actId="1076"/>
          <ac:spMkLst>
            <pc:docMk/>
            <pc:sldMk cId="3469584249" sldId="341"/>
            <ac:spMk id="2" creationId="{991B01C3-CB6C-9B69-209A-8ADC7A991DA7}"/>
          </ac:spMkLst>
        </pc:spChg>
        <pc:spChg chg="mod">
          <ac:chgData name="Samantha Sullivan Sauer" userId="db6c8d62-cc93-4a4e-9e21-89806dc604a0" providerId="ADAL" clId="{AE7165FA-BE80-4509-B945-C35ED4588368}" dt="2023-02-17T20:34:35.561" v="126" actId="1076"/>
          <ac:spMkLst>
            <pc:docMk/>
            <pc:sldMk cId="3469584249" sldId="341"/>
            <ac:spMk id="4" creationId="{E5120C7E-0F69-5198-B857-D6085050954C}"/>
          </ac:spMkLst>
        </pc:spChg>
        <pc:spChg chg="mod">
          <ac:chgData name="Samantha Sullivan Sauer" userId="db6c8d62-cc93-4a4e-9e21-89806dc604a0" providerId="ADAL" clId="{AE7165FA-BE80-4509-B945-C35ED4588368}" dt="2023-02-17T20:34:38.043" v="127" actId="1076"/>
          <ac:spMkLst>
            <pc:docMk/>
            <pc:sldMk cId="3469584249" sldId="341"/>
            <ac:spMk id="13" creationId="{18F90ED2-EB94-41FE-B9D8-4361AE33D9B2}"/>
          </ac:spMkLst>
        </pc:spChg>
      </pc:sldChg>
      <pc:sldChg chg="modSp mod">
        <pc:chgData name="Samantha Sullivan Sauer" userId="db6c8d62-cc93-4a4e-9e21-89806dc604a0" providerId="ADAL" clId="{AE7165FA-BE80-4509-B945-C35ED4588368}" dt="2023-02-17T20:36:37.998" v="139" actId="114"/>
        <pc:sldMkLst>
          <pc:docMk/>
          <pc:sldMk cId="1202797235" sldId="342"/>
        </pc:sldMkLst>
        <pc:spChg chg="mod">
          <ac:chgData name="Samantha Sullivan Sauer" userId="db6c8d62-cc93-4a4e-9e21-89806dc604a0" providerId="ADAL" clId="{AE7165FA-BE80-4509-B945-C35ED4588368}" dt="2023-02-17T20:36:24" v="138" actId="1076"/>
          <ac:spMkLst>
            <pc:docMk/>
            <pc:sldMk cId="1202797235" sldId="342"/>
            <ac:spMk id="4" creationId="{6C403E79-9166-3EC0-86A1-2807964189FC}"/>
          </ac:spMkLst>
        </pc:spChg>
        <pc:spChg chg="mod">
          <ac:chgData name="Samantha Sullivan Sauer" userId="db6c8d62-cc93-4a4e-9e21-89806dc604a0" providerId="ADAL" clId="{AE7165FA-BE80-4509-B945-C35ED4588368}" dt="2023-02-17T20:36:37.998" v="139" actId="114"/>
          <ac:spMkLst>
            <pc:docMk/>
            <pc:sldMk cId="1202797235" sldId="342"/>
            <ac:spMk id="14" creationId="{99BC38D5-BEB5-4873-AD32-2E8E14B9A313}"/>
          </ac:spMkLst>
        </pc:spChg>
      </pc:sldChg>
      <pc:sldChg chg="modSp mod">
        <pc:chgData name="Samantha Sullivan Sauer" userId="db6c8d62-cc93-4a4e-9e21-89806dc604a0" providerId="ADAL" clId="{AE7165FA-BE80-4509-B945-C35ED4588368}" dt="2023-02-17T20:37:11.122" v="158" actId="13926"/>
        <pc:sldMkLst>
          <pc:docMk/>
          <pc:sldMk cId="3976965165" sldId="343"/>
        </pc:sldMkLst>
        <pc:spChg chg="mod">
          <ac:chgData name="Samantha Sullivan Sauer" userId="db6c8d62-cc93-4a4e-9e21-89806dc604a0" providerId="ADAL" clId="{AE7165FA-BE80-4509-B945-C35ED4588368}" dt="2023-02-17T20:36:44.455" v="140" actId="1076"/>
          <ac:spMkLst>
            <pc:docMk/>
            <pc:sldMk cId="3976965165" sldId="343"/>
            <ac:spMk id="4" creationId="{6C403E79-9166-3EC0-86A1-2807964189FC}"/>
          </ac:spMkLst>
        </pc:spChg>
        <pc:spChg chg="mod">
          <ac:chgData name="Samantha Sullivan Sauer" userId="db6c8d62-cc93-4a4e-9e21-89806dc604a0" providerId="ADAL" clId="{AE7165FA-BE80-4509-B945-C35ED4588368}" dt="2023-02-17T20:37:11.122" v="158" actId="13926"/>
          <ac:spMkLst>
            <pc:docMk/>
            <pc:sldMk cId="3976965165" sldId="343"/>
            <ac:spMk id="14" creationId="{99BC38D5-BEB5-4873-AD32-2E8E14B9A313}"/>
          </ac:spMkLst>
        </pc:spChg>
      </pc:sldChg>
      <pc:sldChg chg="modSp mod">
        <pc:chgData name="Samantha Sullivan Sauer" userId="db6c8d62-cc93-4a4e-9e21-89806dc604a0" providerId="ADAL" clId="{AE7165FA-BE80-4509-B945-C35ED4588368}" dt="2023-02-17T20:37:46.929" v="160" actId="1076"/>
        <pc:sldMkLst>
          <pc:docMk/>
          <pc:sldMk cId="3044364081" sldId="344"/>
        </pc:sldMkLst>
        <pc:spChg chg="mod">
          <ac:chgData name="Samantha Sullivan Sauer" userId="db6c8d62-cc93-4a4e-9e21-89806dc604a0" providerId="ADAL" clId="{AE7165FA-BE80-4509-B945-C35ED4588368}" dt="2023-02-17T20:37:46.929" v="160" actId="1076"/>
          <ac:spMkLst>
            <pc:docMk/>
            <pc:sldMk cId="3044364081" sldId="344"/>
            <ac:spMk id="4" creationId="{6C403E79-9166-3EC0-86A1-2807964189FC}"/>
          </ac:spMkLst>
        </pc:spChg>
        <pc:spChg chg="mod">
          <ac:chgData name="Samantha Sullivan Sauer" userId="db6c8d62-cc93-4a4e-9e21-89806dc604a0" providerId="ADAL" clId="{AE7165FA-BE80-4509-B945-C35ED4588368}" dt="2023-02-17T20:37:27.348" v="159" actId="114"/>
          <ac:spMkLst>
            <pc:docMk/>
            <pc:sldMk cId="3044364081" sldId="344"/>
            <ac:spMk id="14" creationId="{99BC38D5-BEB5-4873-AD32-2E8E14B9A313}"/>
          </ac:spMkLst>
        </pc:spChg>
      </pc:sldChg>
      <pc:sldChg chg="modSp mod">
        <pc:chgData name="Samantha Sullivan Sauer" userId="db6c8d62-cc93-4a4e-9e21-89806dc604a0" providerId="ADAL" clId="{AE7165FA-BE80-4509-B945-C35ED4588368}" dt="2023-02-17T20:38:18.121" v="162" actId="114"/>
        <pc:sldMkLst>
          <pc:docMk/>
          <pc:sldMk cId="661270450" sldId="345"/>
        </pc:sldMkLst>
        <pc:spChg chg="mod">
          <ac:chgData name="Samantha Sullivan Sauer" userId="db6c8d62-cc93-4a4e-9e21-89806dc604a0" providerId="ADAL" clId="{AE7165FA-BE80-4509-B945-C35ED4588368}" dt="2023-02-17T20:38:12.279" v="161" actId="1076"/>
          <ac:spMkLst>
            <pc:docMk/>
            <pc:sldMk cId="661270450" sldId="345"/>
            <ac:spMk id="4" creationId="{6C403E79-9166-3EC0-86A1-2807964189FC}"/>
          </ac:spMkLst>
        </pc:spChg>
        <pc:spChg chg="mod">
          <ac:chgData name="Samantha Sullivan Sauer" userId="db6c8d62-cc93-4a4e-9e21-89806dc604a0" providerId="ADAL" clId="{AE7165FA-BE80-4509-B945-C35ED4588368}" dt="2023-02-17T20:38:18.121" v="162" actId="114"/>
          <ac:spMkLst>
            <pc:docMk/>
            <pc:sldMk cId="661270450" sldId="345"/>
            <ac:spMk id="14" creationId="{99BC38D5-BEB5-4873-AD32-2E8E14B9A313}"/>
          </ac:spMkLst>
        </pc:spChg>
      </pc:sldChg>
      <pc:sldChg chg="modSp mod">
        <pc:chgData name="Samantha Sullivan Sauer" userId="db6c8d62-cc93-4a4e-9e21-89806dc604a0" providerId="ADAL" clId="{AE7165FA-BE80-4509-B945-C35ED4588368}" dt="2023-02-17T20:38:59.977" v="170" actId="114"/>
        <pc:sldMkLst>
          <pc:docMk/>
          <pc:sldMk cId="194482962" sldId="346"/>
        </pc:sldMkLst>
        <pc:spChg chg="mod">
          <ac:chgData name="Samantha Sullivan Sauer" userId="db6c8d62-cc93-4a4e-9e21-89806dc604a0" providerId="ADAL" clId="{AE7165FA-BE80-4509-B945-C35ED4588368}" dt="2023-02-17T20:38:23.161" v="163" actId="1076"/>
          <ac:spMkLst>
            <pc:docMk/>
            <pc:sldMk cId="194482962" sldId="346"/>
            <ac:spMk id="4" creationId="{6C403E79-9166-3EC0-86A1-2807964189FC}"/>
          </ac:spMkLst>
        </pc:spChg>
        <pc:spChg chg="mod">
          <ac:chgData name="Samantha Sullivan Sauer" userId="db6c8d62-cc93-4a4e-9e21-89806dc604a0" providerId="ADAL" clId="{AE7165FA-BE80-4509-B945-C35ED4588368}" dt="2023-02-17T20:38:59.977" v="170" actId="114"/>
          <ac:spMkLst>
            <pc:docMk/>
            <pc:sldMk cId="194482962" sldId="346"/>
            <ac:spMk id="14" creationId="{99BC38D5-BEB5-4873-AD32-2E8E14B9A313}"/>
          </ac:spMkLst>
        </pc:spChg>
      </pc:sldChg>
      <pc:sldChg chg="modSp mod">
        <pc:chgData name="Samantha Sullivan Sauer" userId="db6c8d62-cc93-4a4e-9e21-89806dc604a0" providerId="ADAL" clId="{AE7165FA-BE80-4509-B945-C35ED4588368}" dt="2023-02-17T20:39:44.403" v="172" actId="114"/>
        <pc:sldMkLst>
          <pc:docMk/>
          <pc:sldMk cId="640116729" sldId="347"/>
        </pc:sldMkLst>
        <pc:spChg chg="mod">
          <ac:chgData name="Samantha Sullivan Sauer" userId="db6c8d62-cc93-4a4e-9e21-89806dc604a0" providerId="ADAL" clId="{AE7165FA-BE80-4509-B945-C35ED4588368}" dt="2023-02-17T20:39:34.135" v="171" actId="1076"/>
          <ac:spMkLst>
            <pc:docMk/>
            <pc:sldMk cId="640116729" sldId="347"/>
            <ac:spMk id="4" creationId="{6C403E79-9166-3EC0-86A1-2807964189FC}"/>
          </ac:spMkLst>
        </pc:spChg>
        <pc:spChg chg="mod">
          <ac:chgData name="Samantha Sullivan Sauer" userId="db6c8d62-cc93-4a4e-9e21-89806dc604a0" providerId="ADAL" clId="{AE7165FA-BE80-4509-B945-C35ED4588368}" dt="2023-02-17T20:39:44.403" v="172" actId="114"/>
          <ac:spMkLst>
            <pc:docMk/>
            <pc:sldMk cId="640116729" sldId="347"/>
            <ac:spMk id="14" creationId="{99BC38D5-BEB5-4873-AD32-2E8E14B9A313}"/>
          </ac:spMkLst>
        </pc:spChg>
      </pc:sldChg>
      <pc:sldChg chg="modSp mod">
        <pc:chgData name="Samantha Sullivan Sauer" userId="db6c8d62-cc93-4a4e-9e21-89806dc604a0" providerId="ADAL" clId="{AE7165FA-BE80-4509-B945-C35ED4588368}" dt="2023-02-17T20:40:42.058" v="174" actId="1076"/>
        <pc:sldMkLst>
          <pc:docMk/>
          <pc:sldMk cId="3148864122" sldId="348"/>
        </pc:sldMkLst>
        <pc:spChg chg="mod">
          <ac:chgData name="Samantha Sullivan Sauer" userId="db6c8d62-cc93-4a4e-9e21-89806dc604a0" providerId="ADAL" clId="{AE7165FA-BE80-4509-B945-C35ED4588368}" dt="2023-02-17T20:40:42.058" v="174" actId="1076"/>
          <ac:spMkLst>
            <pc:docMk/>
            <pc:sldMk cId="3148864122" sldId="348"/>
            <ac:spMk id="4" creationId="{6C403E79-9166-3EC0-86A1-2807964189FC}"/>
          </ac:spMkLst>
        </pc:spChg>
        <pc:spChg chg="mod">
          <ac:chgData name="Samantha Sullivan Sauer" userId="db6c8d62-cc93-4a4e-9e21-89806dc604a0" providerId="ADAL" clId="{AE7165FA-BE80-4509-B945-C35ED4588368}" dt="2023-02-17T20:40:16.284" v="173" actId="114"/>
          <ac:spMkLst>
            <pc:docMk/>
            <pc:sldMk cId="3148864122" sldId="348"/>
            <ac:spMk id="14" creationId="{99BC38D5-BEB5-4873-AD32-2E8E14B9A313}"/>
          </ac:spMkLst>
        </pc:spChg>
      </pc:sldChg>
      <pc:sldChg chg="modSp mod">
        <pc:chgData name="Samantha Sullivan Sauer" userId="db6c8d62-cc93-4a4e-9e21-89806dc604a0" providerId="ADAL" clId="{AE7165FA-BE80-4509-B945-C35ED4588368}" dt="2023-02-17T20:40:57.997" v="176" actId="1076"/>
        <pc:sldMkLst>
          <pc:docMk/>
          <pc:sldMk cId="1595862321" sldId="349"/>
        </pc:sldMkLst>
        <pc:spChg chg="mod">
          <ac:chgData name="Samantha Sullivan Sauer" userId="db6c8d62-cc93-4a4e-9e21-89806dc604a0" providerId="ADAL" clId="{AE7165FA-BE80-4509-B945-C35ED4588368}" dt="2023-02-17T20:40:57.997" v="176" actId="1076"/>
          <ac:spMkLst>
            <pc:docMk/>
            <pc:sldMk cId="1595862321" sldId="349"/>
            <ac:spMk id="4" creationId="{6C403E79-9166-3EC0-86A1-2807964189FC}"/>
          </ac:spMkLst>
        </pc:spChg>
        <pc:spChg chg="mod">
          <ac:chgData name="Samantha Sullivan Sauer" userId="db6c8d62-cc93-4a4e-9e21-89806dc604a0" providerId="ADAL" clId="{AE7165FA-BE80-4509-B945-C35ED4588368}" dt="2023-02-17T20:40:54.034" v="175" actId="114"/>
          <ac:spMkLst>
            <pc:docMk/>
            <pc:sldMk cId="1595862321" sldId="349"/>
            <ac:spMk id="14" creationId="{99BC38D5-BEB5-4873-AD32-2E8E14B9A313}"/>
          </ac:spMkLst>
        </pc:spChg>
      </pc:sldChg>
      <pc:sldChg chg="modSp mod">
        <pc:chgData name="Samantha Sullivan Sauer" userId="db6c8d62-cc93-4a4e-9e21-89806dc604a0" providerId="ADAL" clId="{AE7165FA-BE80-4509-B945-C35ED4588368}" dt="2023-02-17T20:43:15.564" v="178" actId="114"/>
        <pc:sldMkLst>
          <pc:docMk/>
          <pc:sldMk cId="1629233206" sldId="350"/>
        </pc:sldMkLst>
        <pc:spChg chg="mod">
          <ac:chgData name="Samantha Sullivan Sauer" userId="db6c8d62-cc93-4a4e-9e21-89806dc604a0" providerId="ADAL" clId="{AE7165FA-BE80-4509-B945-C35ED4588368}" dt="2023-02-17T20:43:11.123" v="177" actId="1076"/>
          <ac:spMkLst>
            <pc:docMk/>
            <pc:sldMk cId="1629233206" sldId="350"/>
            <ac:spMk id="4" creationId="{6C403E79-9166-3EC0-86A1-2807964189FC}"/>
          </ac:spMkLst>
        </pc:spChg>
        <pc:spChg chg="mod">
          <ac:chgData name="Samantha Sullivan Sauer" userId="db6c8d62-cc93-4a4e-9e21-89806dc604a0" providerId="ADAL" clId="{AE7165FA-BE80-4509-B945-C35ED4588368}" dt="2023-02-17T20:43:15.564" v="178" actId="114"/>
          <ac:spMkLst>
            <pc:docMk/>
            <pc:sldMk cId="1629233206" sldId="350"/>
            <ac:spMk id="14" creationId="{99BC38D5-BEB5-4873-AD32-2E8E14B9A313}"/>
          </ac:spMkLst>
        </pc:spChg>
      </pc:sldChg>
      <pc:sldChg chg="modSp mod">
        <pc:chgData name="Samantha Sullivan Sauer" userId="db6c8d62-cc93-4a4e-9e21-89806dc604a0" providerId="ADAL" clId="{AE7165FA-BE80-4509-B945-C35ED4588368}" dt="2023-02-17T20:46:05.384" v="216" actId="6549"/>
        <pc:sldMkLst>
          <pc:docMk/>
          <pc:sldMk cId="105539118" sldId="351"/>
        </pc:sldMkLst>
        <pc:spChg chg="mod">
          <ac:chgData name="Samantha Sullivan Sauer" userId="db6c8d62-cc93-4a4e-9e21-89806dc604a0" providerId="ADAL" clId="{AE7165FA-BE80-4509-B945-C35ED4588368}" dt="2023-02-17T20:43:50.302" v="179" actId="1076"/>
          <ac:spMkLst>
            <pc:docMk/>
            <pc:sldMk cId="105539118" sldId="351"/>
            <ac:spMk id="4" creationId="{6C403E79-9166-3EC0-86A1-2807964189FC}"/>
          </ac:spMkLst>
        </pc:spChg>
        <pc:spChg chg="mod">
          <ac:chgData name="Samantha Sullivan Sauer" userId="db6c8d62-cc93-4a4e-9e21-89806dc604a0" providerId="ADAL" clId="{AE7165FA-BE80-4509-B945-C35ED4588368}" dt="2023-02-17T20:46:05.384" v="216" actId="6549"/>
          <ac:spMkLst>
            <pc:docMk/>
            <pc:sldMk cId="105539118" sldId="351"/>
            <ac:spMk id="14" creationId="{99BC38D5-BEB5-4873-AD32-2E8E14B9A313}"/>
          </ac:spMkLst>
        </pc:spChg>
      </pc:sldChg>
      <pc:sldChg chg="modSp mod">
        <pc:chgData name="Samantha Sullivan Sauer" userId="db6c8d62-cc93-4a4e-9e21-89806dc604a0" providerId="ADAL" clId="{AE7165FA-BE80-4509-B945-C35ED4588368}" dt="2023-02-17T20:47:01.467" v="219" actId="1076"/>
        <pc:sldMkLst>
          <pc:docMk/>
          <pc:sldMk cId="4207885901" sldId="352"/>
        </pc:sldMkLst>
        <pc:spChg chg="mod">
          <ac:chgData name="Samantha Sullivan Sauer" userId="db6c8d62-cc93-4a4e-9e21-89806dc604a0" providerId="ADAL" clId="{AE7165FA-BE80-4509-B945-C35ED4588368}" dt="2023-02-17T20:46:49.216" v="217" actId="1076"/>
          <ac:spMkLst>
            <pc:docMk/>
            <pc:sldMk cId="4207885901" sldId="352"/>
            <ac:spMk id="4" creationId="{6C403E79-9166-3EC0-86A1-2807964189FC}"/>
          </ac:spMkLst>
        </pc:spChg>
        <pc:spChg chg="mod">
          <ac:chgData name="Samantha Sullivan Sauer" userId="db6c8d62-cc93-4a4e-9e21-89806dc604a0" providerId="ADAL" clId="{AE7165FA-BE80-4509-B945-C35ED4588368}" dt="2023-02-17T20:47:01.467" v="219" actId="1076"/>
          <ac:spMkLst>
            <pc:docMk/>
            <pc:sldMk cId="4207885901" sldId="352"/>
            <ac:spMk id="14" creationId="{99BC38D5-BEB5-4873-AD32-2E8E14B9A313}"/>
          </ac:spMkLst>
        </pc:spChg>
      </pc:sldChg>
      <pc:sldChg chg="modSp mod">
        <pc:chgData name="Samantha Sullivan Sauer" userId="db6c8d62-cc93-4a4e-9e21-89806dc604a0" providerId="ADAL" clId="{AE7165FA-BE80-4509-B945-C35ED4588368}" dt="2023-02-17T20:47:16.113" v="223" actId="114"/>
        <pc:sldMkLst>
          <pc:docMk/>
          <pc:sldMk cId="401155263" sldId="353"/>
        </pc:sldMkLst>
        <pc:spChg chg="mod">
          <ac:chgData name="Samantha Sullivan Sauer" userId="db6c8d62-cc93-4a4e-9e21-89806dc604a0" providerId="ADAL" clId="{AE7165FA-BE80-4509-B945-C35ED4588368}" dt="2023-02-17T20:47:12.280" v="222" actId="1076"/>
          <ac:spMkLst>
            <pc:docMk/>
            <pc:sldMk cId="401155263" sldId="353"/>
            <ac:spMk id="4" creationId="{6C403E79-9166-3EC0-86A1-2807964189FC}"/>
          </ac:spMkLst>
        </pc:spChg>
        <pc:spChg chg="mod">
          <ac:chgData name="Samantha Sullivan Sauer" userId="db6c8d62-cc93-4a4e-9e21-89806dc604a0" providerId="ADAL" clId="{AE7165FA-BE80-4509-B945-C35ED4588368}" dt="2023-02-17T20:47:16.113" v="223" actId="114"/>
          <ac:spMkLst>
            <pc:docMk/>
            <pc:sldMk cId="401155263" sldId="353"/>
            <ac:spMk id="14" creationId="{99BC38D5-BEB5-4873-AD32-2E8E14B9A313}"/>
          </ac:spMkLst>
        </pc:spChg>
        <pc:picChg chg="mod">
          <ac:chgData name="Samantha Sullivan Sauer" userId="db6c8d62-cc93-4a4e-9e21-89806dc604a0" providerId="ADAL" clId="{AE7165FA-BE80-4509-B945-C35ED4588368}" dt="2023-02-17T20:47:09.871" v="221" actId="1076"/>
          <ac:picMkLst>
            <pc:docMk/>
            <pc:sldMk cId="401155263" sldId="353"/>
            <ac:picMk id="3" creationId="{EF141552-EE6A-42CF-BB4B-1665583316C1}"/>
          </ac:picMkLst>
        </pc:picChg>
      </pc:sldChg>
      <pc:sldChg chg="addSp modSp mod modNotesTx">
        <pc:chgData name="Samantha Sullivan Sauer" userId="db6c8d62-cc93-4a4e-9e21-89806dc604a0" providerId="ADAL" clId="{AE7165FA-BE80-4509-B945-C35ED4588368}" dt="2023-02-20T19:52:02.855" v="374" actId="6549"/>
        <pc:sldMkLst>
          <pc:docMk/>
          <pc:sldMk cId="500511648" sldId="354"/>
        </pc:sldMkLst>
        <pc:spChg chg="add mod">
          <ac:chgData name="Samantha Sullivan Sauer" userId="db6c8d62-cc93-4a4e-9e21-89806dc604a0" providerId="ADAL" clId="{AE7165FA-BE80-4509-B945-C35ED4588368}" dt="2023-02-20T19:52:02.855" v="374" actId="6549"/>
          <ac:spMkLst>
            <pc:docMk/>
            <pc:sldMk cId="500511648" sldId="354"/>
            <ac:spMk id="2" creationId="{6837F672-0276-BB78-4887-8CB4595BA6C7}"/>
          </ac:spMkLst>
        </pc:spChg>
        <pc:spChg chg="mod">
          <ac:chgData name="Samantha Sullivan Sauer" userId="db6c8d62-cc93-4a4e-9e21-89806dc604a0" providerId="ADAL" clId="{AE7165FA-BE80-4509-B945-C35ED4588368}" dt="2023-02-17T20:32:19.700" v="105" actId="1076"/>
          <ac:spMkLst>
            <pc:docMk/>
            <pc:sldMk cId="500511648" sldId="354"/>
            <ac:spMk id="4" creationId="{E5120C7E-0F69-5198-B857-D6085050954C}"/>
          </ac:spMkLst>
        </pc:spChg>
        <pc:spChg chg="mod">
          <ac:chgData name="Samantha Sullivan Sauer" userId="db6c8d62-cc93-4a4e-9e21-89806dc604a0" providerId="ADAL" clId="{AE7165FA-BE80-4509-B945-C35ED4588368}" dt="2023-02-20T19:51:30.041" v="324" actId="1076"/>
          <ac:spMkLst>
            <pc:docMk/>
            <pc:sldMk cId="500511648" sldId="354"/>
            <ac:spMk id="13" creationId="{18F90ED2-EB94-41FE-B9D8-4361AE33D9B2}"/>
          </ac:spMkLst>
        </pc:spChg>
        <pc:graphicFrameChg chg="mod">
          <ac:chgData name="Samantha Sullivan Sauer" userId="db6c8d62-cc93-4a4e-9e21-89806dc604a0" providerId="ADAL" clId="{AE7165FA-BE80-4509-B945-C35ED4588368}" dt="2023-02-20T19:51:32.626" v="325" actId="1076"/>
          <ac:graphicFrameMkLst>
            <pc:docMk/>
            <pc:sldMk cId="500511648" sldId="354"/>
            <ac:graphicFrameMk id="5" creationId="{ABDBFD2D-A2BE-4F5B-A042-E6F2DACAA501}"/>
          </ac:graphicFrameMkLst>
        </pc:graphicFrameChg>
      </pc:sldChg>
      <pc:sldChg chg="addSp modSp mod modNotesTx">
        <pc:chgData name="Samantha Sullivan Sauer" userId="db6c8d62-cc93-4a4e-9e21-89806dc604a0" providerId="ADAL" clId="{AE7165FA-BE80-4509-B945-C35ED4588368}" dt="2023-02-20T19:52:44.275" v="394" actId="1035"/>
        <pc:sldMkLst>
          <pc:docMk/>
          <pc:sldMk cId="4119775899" sldId="355"/>
        </pc:sldMkLst>
        <pc:spChg chg="add mod">
          <ac:chgData name="Samantha Sullivan Sauer" userId="db6c8d62-cc93-4a4e-9e21-89806dc604a0" providerId="ADAL" clId="{AE7165FA-BE80-4509-B945-C35ED4588368}" dt="2023-02-20T19:52:35.047" v="375"/>
          <ac:spMkLst>
            <pc:docMk/>
            <pc:sldMk cId="4119775899" sldId="355"/>
            <ac:spMk id="2" creationId="{497C58BB-84A0-D3BF-7038-A821D31FC421}"/>
          </ac:spMkLst>
        </pc:spChg>
        <pc:spChg chg="mod">
          <ac:chgData name="Samantha Sullivan Sauer" userId="db6c8d62-cc93-4a4e-9e21-89806dc604a0" providerId="ADAL" clId="{AE7165FA-BE80-4509-B945-C35ED4588368}" dt="2023-02-17T20:32:22.958" v="106" actId="1076"/>
          <ac:spMkLst>
            <pc:docMk/>
            <pc:sldMk cId="4119775899" sldId="355"/>
            <ac:spMk id="4" creationId="{E5120C7E-0F69-5198-B857-D6085050954C}"/>
          </ac:spMkLst>
        </pc:spChg>
        <pc:spChg chg="mod">
          <ac:chgData name="Samantha Sullivan Sauer" userId="db6c8d62-cc93-4a4e-9e21-89806dc604a0" providerId="ADAL" clId="{AE7165FA-BE80-4509-B945-C35ED4588368}" dt="2023-02-20T19:52:39.921" v="385" actId="1035"/>
          <ac:spMkLst>
            <pc:docMk/>
            <pc:sldMk cId="4119775899" sldId="355"/>
            <ac:spMk id="13" creationId="{18F90ED2-EB94-41FE-B9D8-4361AE33D9B2}"/>
          </ac:spMkLst>
        </pc:spChg>
        <pc:graphicFrameChg chg="mod">
          <ac:chgData name="Samantha Sullivan Sauer" userId="db6c8d62-cc93-4a4e-9e21-89806dc604a0" providerId="ADAL" clId="{AE7165FA-BE80-4509-B945-C35ED4588368}" dt="2023-02-20T19:52:44.275" v="394" actId="1035"/>
          <ac:graphicFrameMkLst>
            <pc:docMk/>
            <pc:sldMk cId="4119775899" sldId="355"/>
            <ac:graphicFrameMk id="5" creationId="{ABDBFD2D-A2BE-4F5B-A042-E6F2DACAA501}"/>
          </ac:graphicFrameMkLst>
        </pc:graphicFrameChg>
      </pc:sldChg>
    </pc:docChg>
  </pc:docChgLst>
  <pc:docChgLst>
    <pc:chgData name="Jen Booth" userId="S::jen.booth@georgiancollege.ca::b5dcbe30-1404-44d6-806a-acd31a0909b9" providerId="AD" clId="Web-{768F30FA-1E79-16EA-F78A-B1E126D35538}"/>
    <pc:docChg chg="modSld">
      <pc:chgData name="Jen Booth" userId="S::jen.booth@georgiancollege.ca::b5dcbe30-1404-44d6-806a-acd31a0909b9" providerId="AD" clId="Web-{768F30FA-1E79-16EA-F78A-B1E126D35538}" dt="2023-02-25T20:56:55.072" v="27" actId="20577"/>
      <pc:docMkLst>
        <pc:docMk/>
      </pc:docMkLst>
      <pc:sldChg chg="modSp">
        <pc:chgData name="Jen Booth" userId="S::jen.booth@georgiancollege.ca::b5dcbe30-1404-44d6-806a-acd31a0909b9" providerId="AD" clId="Web-{768F30FA-1E79-16EA-F78A-B1E126D35538}" dt="2023-02-25T20:49:33.311" v="12" actId="20577"/>
        <pc:sldMkLst>
          <pc:docMk/>
          <pc:sldMk cId="3368584858" sldId="330"/>
        </pc:sldMkLst>
        <pc:spChg chg="mod">
          <ac:chgData name="Jen Booth" userId="S::jen.booth@georgiancollege.ca::b5dcbe30-1404-44d6-806a-acd31a0909b9" providerId="AD" clId="Web-{768F30FA-1E79-16EA-F78A-B1E126D35538}" dt="2023-02-25T20:49:33.311" v="12" actId="20577"/>
          <ac:spMkLst>
            <pc:docMk/>
            <pc:sldMk cId="3368584858" sldId="330"/>
            <ac:spMk id="14" creationId="{99BC38D5-BEB5-4873-AD32-2E8E14B9A313}"/>
          </ac:spMkLst>
        </pc:spChg>
      </pc:sldChg>
      <pc:sldChg chg="modSp">
        <pc:chgData name="Jen Booth" userId="S::jen.booth@georgiancollege.ca::b5dcbe30-1404-44d6-806a-acd31a0909b9" providerId="AD" clId="Web-{768F30FA-1E79-16EA-F78A-B1E126D35538}" dt="2023-02-25T20:49:15.294" v="1" actId="20577"/>
        <pc:sldMkLst>
          <pc:docMk/>
          <pc:sldMk cId="3113796610" sldId="332"/>
        </pc:sldMkLst>
        <pc:spChg chg="mod">
          <ac:chgData name="Jen Booth" userId="S::jen.booth@georgiancollege.ca::b5dcbe30-1404-44d6-806a-acd31a0909b9" providerId="AD" clId="Web-{768F30FA-1E79-16EA-F78A-B1E126D35538}" dt="2023-02-25T20:49:15.294" v="1" actId="20577"/>
          <ac:spMkLst>
            <pc:docMk/>
            <pc:sldMk cId="3113796610" sldId="332"/>
            <ac:spMk id="14" creationId="{99BC38D5-BEB5-4873-AD32-2E8E14B9A313}"/>
          </ac:spMkLst>
        </pc:spChg>
      </pc:sldChg>
      <pc:sldChg chg="modSp">
        <pc:chgData name="Jen Booth" userId="S::jen.booth@georgiancollege.ca::b5dcbe30-1404-44d6-806a-acd31a0909b9" providerId="AD" clId="Web-{768F30FA-1E79-16EA-F78A-B1E126D35538}" dt="2023-02-25T20:49:24.701" v="8" actId="20577"/>
        <pc:sldMkLst>
          <pc:docMk/>
          <pc:sldMk cId="2215454619" sldId="333"/>
        </pc:sldMkLst>
        <pc:spChg chg="mod">
          <ac:chgData name="Jen Booth" userId="S::jen.booth@georgiancollege.ca::b5dcbe30-1404-44d6-806a-acd31a0909b9" providerId="AD" clId="Web-{768F30FA-1E79-16EA-F78A-B1E126D35538}" dt="2023-02-25T20:49:24.701" v="8" actId="20577"/>
          <ac:spMkLst>
            <pc:docMk/>
            <pc:sldMk cId="2215454619" sldId="333"/>
            <ac:spMk id="14" creationId="{99BC38D5-BEB5-4873-AD32-2E8E14B9A313}"/>
          </ac:spMkLst>
        </pc:spChg>
      </pc:sldChg>
      <pc:sldChg chg="modSp">
        <pc:chgData name="Jen Booth" userId="S::jen.booth@georgiancollege.ca::b5dcbe30-1404-44d6-806a-acd31a0909b9" providerId="AD" clId="Web-{768F30FA-1E79-16EA-F78A-B1E126D35538}" dt="2023-02-25T20:54:32.584" v="16" actId="20577"/>
        <pc:sldMkLst>
          <pc:docMk/>
          <pc:sldMk cId="661270450" sldId="345"/>
        </pc:sldMkLst>
        <pc:spChg chg="mod">
          <ac:chgData name="Jen Booth" userId="S::jen.booth@georgiancollege.ca::b5dcbe30-1404-44d6-806a-acd31a0909b9" providerId="AD" clId="Web-{768F30FA-1E79-16EA-F78A-B1E126D35538}" dt="2023-02-25T20:54:32.584" v="16" actId="20577"/>
          <ac:spMkLst>
            <pc:docMk/>
            <pc:sldMk cId="661270450" sldId="345"/>
            <ac:spMk id="14" creationId="{99BC38D5-BEB5-4873-AD32-2E8E14B9A313}"/>
          </ac:spMkLst>
        </pc:spChg>
      </pc:sldChg>
      <pc:sldChg chg="modSp">
        <pc:chgData name="Jen Booth" userId="S::jen.booth@georgiancollege.ca::b5dcbe30-1404-44d6-806a-acd31a0909b9" providerId="AD" clId="Web-{768F30FA-1E79-16EA-F78A-B1E126D35538}" dt="2023-02-25T20:55:53.540" v="21" actId="20577"/>
        <pc:sldMkLst>
          <pc:docMk/>
          <pc:sldMk cId="640116729" sldId="347"/>
        </pc:sldMkLst>
        <pc:spChg chg="mod">
          <ac:chgData name="Jen Booth" userId="S::jen.booth@georgiancollege.ca::b5dcbe30-1404-44d6-806a-acd31a0909b9" providerId="AD" clId="Web-{768F30FA-1E79-16EA-F78A-B1E126D35538}" dt="2023-02-25T20:55:53.540" v="21" actId="20577"/>
          <ac:spMkLst>
            <pc:docMk/>
            <pc:sldMk cId="640116729" sldId="347"/>
            <ac:spMk id="14" creationId="{99BC38D5-BEB5-4873-AD32-2E8E14B9A313}"/>
          </ac:spMkLst>
        </pc:spChg>
      </pc:sldChg>
      <pc:sldChg chg="modSp">
        <pc:chgData name="Jen Booth" userId="S::jen.booth@georgiancollege.ca::b5dcbe30-1404-44d6-806a-acd31a0909b9" providerId="AD" clId="Web-{768F30FA-1E79-16EA-F78A-B1E126D35538}" dt="2023-02-25T20:56:55.072" v="27" actId="20577"/>
        <pc:sldMkLst>
          <pc:docMk/>
          <pc:sldMk cId="3148864122" sldId="348"/>
        </pc:sldMkLst>
        <pc:spChg chg="mod">
          <ac:chgData name="Jen Booth" userId="S::jen.booth@georgiancollege.ca::b5dcbe30-1404-44d6-806a-acd31a0909b9" providerId="AD" clId="Web-{768F30FA-1E79-16EA-F78A-B1E126D35538}" dt="2023-02-25T20:56:55.072" v="27" actId="20577"/>
          <ac:spMkLst>
            <pc:docMk/>
            <pc:sldMk cId="3148864122" sldId="348"/>
            <ac:spMk id="14" creationId="{99BC38D5-BEB5-4873-AD32-2E8E14B9A313}"/>
          </ac:spMkLst>
        </pc:spChg>
      </pc:sldChg>
    </pc:docChg>
  </pc:docChgLst>
  <pc:docChgLst>
    <pc:chgData name="jsmacdonald@conestogac.on.ca" userId="S::urn:spo:guest#jsmacdonald@conestogac.on.ca::" providerId="AD" clId="Web-{609256A2-8DE8-18D9-ED94-20FC050EBD28}"/>
    <pc:docChg chg="modSld">
      <pc:chgData name="jsmacdonald@conestogac.on.ca" userId="S::urn:spo:guest#jsmacdonald@conestogac.on.ca::" providerId="AD" clId="Web-{609256A2-8DE8-18D9-ED94-20FC050EBD28}" dt="2023-02-21T17:43:26.760" v="40"/>
      <pc:docMkLst>
        <pc:docMk/>
      </pc:docMkLst>
      <pc:sldChg chg="modSp">
        <pc:chgData name="jsmacdonald@conestogac.on.ca" userId="S::urn:spo:guest#jsmacdonald@conestogac.on.ca::" providerId="AD" clId="Web-{609256A2-8DE8-18D9-ED94-20FC050EBD28}" dt="2023-02-21T17:18:26.060" v="19"/>
        <pc:sldMkLst>
          <pc:docMk/>
          <pc:sldMk cId="3368584858" sldId="330"/>
        </pc:sldMkLst>
        <pc:picChg chg="mod">
          <ac:chgData name="jsmacdonald@conestogac.on.ca" userId="S::urn:spo:guest#jsmacdonald@conestogac.on.ca::" providerId="AD" clId="Web-{609256A2-8DE8-18D9-ED94-20FC050EBD28}" dt="2023-02-21T17:18:26.060" v="19"/>
          <ac:picMkLst>
            <pc:docMk/>
            <pc:sldMk cId="3368584858" sldId="330"/>
            <ac:picMk id="3" creationId="{96551C45-6F45-4B28-83AC-76C4087DA9DF}"/>
          </ac:picMkLst>
        </pc:picChg>
      </pc:sldChg>
      <pc:sldChg chg="modSp">
        <pc:chgData name="jsmacdonald@conestogac.on.ca" userId="S::urn:spo:guest#jsmacdonald@conestogac.on.ca::" providerId="AD" clId="Web-{609256A2-8DE8-18D9-ED94-20FC050EBD28}" dt="2023-02-21T17:26:50.825" v="20"/>
        <pc:sldMkLst>
          <pc:docMk/>
          <pc:sldMk cId="3113796610" sldId="332"/>
        </pc:sldMkLst>
        <pc:picChg chg="mod">
          <ac:chgData name="jsmacdonald@conestogac.on.ca" userId="S::urn:spo:guest#jsmacdonald@conestogac.on.ca::" providerId="AD" clId="Web-{609256A2-8DE8-18D9-ED94-20FC050EBD28}" dt="2023-02-21T17:26:50.825" v="20"/>
          <ac:picMkLst>
            <pc:docMk/>
            <pc:sldMk cId="3113796610" sldId="332"/>
            <ac:picMk id="5" creationId="{FA94ABEE-CB0C-4C2D-895C-DCA7A0EFA7E9}"/>
          </ac:picMkLst>
        </pc:picChg>
      </pc:sldChg>
      <pc:sldChg chg="modSp">
        <pc:chgData name="jsmacdonald@conestogac.on.ca" userId="S::urn:spo:guest#jsmacdonald@conestogac.on.ca::" providerId="AD" clId="Web-{609256A2-8DE8-18D9-ED94-20FC050EBD28}" dt="2023-02-21T17:30:44.042" v="21"/>
        <pc:sldMkLst>
          <pc:docMk/>
          <pc:sldMk cId="2215454619" sldId="333"/>
        </pc:sldMkLst>
        <pc:picChg chg="mod">
          <ac:chgData name="jsmacdonald@conestogac.on.ca" userId="S::urn:spo:guest#jsmacdonald@conestogac.on.ca::" providerId="AD" clId="Web-{609256A2-8DE8-18D9-ED94-20FC050EBD28}" dt="2023-02-21T17:30:44.042" v="21"/>
          <ac:picMkLst>
            <pc:docMk/>
            <pc:sldMk cId="2215454619" sldId="333"/>
            <ac:picMk id="9" creationId="{C7BC37D0-6407-47FB-8BE7-D66C3E86ECBB}"/>
          </ac:picMkLst>
        </pc:picChg>
      </pc:sldChg>
      <pc:sldChg chg="modSp">
        <pc:chgData name="jsmacdonald@conestogac.on.ca" userId="S::urn:spo:guest#jsmacdonald@conestogac.on.ca::" providerId="AD" clId="Web-{609256A2-8DE8-18D9-ED94-20FC050EBD28}" dt="2023-02-21T17:05:13.168" v="7"/>
        <pc:sldMkLst>
          <pc:docMk/>
          <pc:sldMk cId="3101450626" sldId="334"/>
        </pc:sldMkLst>
        <pc:picChg chg="mod">
          <ac:chgData name="jsmacdonald@conestogac.on.ca" userId="S::urn:spo:guest#jsmacdonald@conestogac.on.ca::" providerId="AD" clId="Web-{609256A2-8DE8-18D9-ED94-20FC050EBD28}" dt="2023-02-21T17:05:13.168" v="7"/>
          <ac:picMkLst>
            <pc:docMk/>
            <pc:sldMk cId="3101450626" sldId="334"/>
            <ac:picMk id="3" creationId="{A081FA81-06D4-4AE4-AEEA-03ACC51CC857}"/>
          </ac:picMkLst>
        </pc:picChg>
      </pc:sldChg>
      <pc:sldChg chg="modSp">
        <pc:chgData name="jsmacdonald@conestogac.on.ca" userId="S::urn:spo:guest#jsmacdonald@conestogac.on.ca::" providerId="AD" clId="Web-{609256A2-8DE8-18D9-ED94-20FC050EBD28}" dt="2023-02-21T16:55:39.539" v="2"/>
        <pc:sldMkLst>
          <pc:docMk/>
          <pc:sldMk cId="3188827685" sldId="335"/>
        </pc:sldMkLst>
        <pc:picChg chg="mod">
          <ac:chgData name="jsmacdonald@conestogac.on.ca" userId="S::urn:spo:guest#jsmacdonald@conestogac.on.ca::" providerId="AD" clId="Web-{609256A2-8DE8-18D9-ED94-20FC050EBD28}" dt="2023-02-21T16:55:39.539" v="2"/>
          <ac:picMkLst>
            <pc:docMk/>
            <pc:sldMk cId="3188827685" sldId="335"/>
            <ac:picMk id="5" creationId="{A9CB90FF-16FF-4E37-99E3-3888ED5063E5}"/>
          </ac:picMkLst>
        </pc:picChg>
      </pc:sldChg>
      <pc:sldChg chg="modSp">
        <pc:chgData name="jsmacdonald@conestogac.on.ca" userId="S::urn:spo:guest#jsmacdonald@conestogac.on.ca::" providerId="AD" clId="Web-{609256A2-8DE8-18D9-ED94-20FC050EBD28}" dt="2023-02-21T16:55:44.868" v="3"/>
        <pc:sldMkLst>
          <pc:docMk/>
          <pc:sldMk cId="4021919266" sldId="336"/>
        </pc:sldMkLst>
        <pc:picChg chg="mod">
          <ac:chgData name="jsmacdonald@conestogac.on.ca" userId="S::urn:spo:guest#jsmacdonald@conestogac.on.ca::" providerId="AD" clId="Web-{609256A2-8DE8-18D9-ED94-20FC050EBD28}" dt="2023-02-21T16:55:44.868" v="3"/>
          <ac:picMkLst>
            <pc:docMk/>
            <pc:sldMk cId="4021919266" sldId="336"/>
            <ac:picMk id="3" creationId="{00D6BC02-7EF0-4C03-9EE9-F5E6D5E4920F}"/>
          </ac:picMkLst>
        </pc:picChg>
      </pc:sldChg>
      <pc:sldChg chg="modSp">
        <pc:chgData name="jsmacdonald@conestogac.on.ca" userId="S::urn:spo:guest#jsmacdonald@conestogac.on.ca::" providerId="AD" clId="Web-{609256A2-8DE8-18D9-ED94-20FC050EBD28}" dt="2023-02-21T17:03:37.100" v="4"/>
        <pc:sldMkLst>
          <pc:docMk/>
          <pc:sldMk cId="2063863175" sldId="337"/>
        </pc:sldMkLst>
        <pc:picChg chg="mod">
          <ac:chgData name="jsmacdonald@conestogac.on.ca" userId="S::urn:spo:guest#jsmacdonald@conestogac.on.ca::" providerId="AD" clId="Web-{609256A2-8DE8-18D9-ED94-20FC050EBD28}" dt="2023-02-21T17:03:37.100" v="4"/>
          <ac:picMkLst>
            <pc:docMk/>
            <pc:sldMk cId="2063863175" sldId="337"/>
            <ac:picMk id="5" creationId="{72A571CD-4836-4E16-A00A-6E016F040DF9}"/>
          </ac:picMkLst>
        </pc:picChg>
      </pc:sldChg>
      <pc:sldChg chg="modSp">
        <pc:chgData name="jsmacdonald@conestogac.on.ca" userId="S::urn:spo:guest#jsmacdonald@conestogac.on.ca::" providerId="AD" clId="Web-{609256A2-8DE8-18D9-ED94-20FC050EBD28}" dt="2023-02-21T17:37:50.583" v="39"/>
        <pc:sldMkLst>
          <pc:docMk/>
          <pc:sldMk cId="360118847" sldId="339"/>
        </pc:sldMkLst>
        <pc:picChg chg="mod">
          <ac:chgData name="jsmacdonald@conestogac.on.ca" userId="S::urn:spo:guest#jsmacdonald@conestogac.on.ca::" providerId="AD" clId="Web-{609256A2-8DE8-18D9-ED94-20FC050EBD28}" dt="2023-02-21T17:37:50.583" v="39"/>
          <ac:picMkLst>
            <pc:docMk/>
            <pc:sldMk cId="360118847" sldId="339"/>
            <ac:picMk id="5" creationId="{85AD958D-0083-4801-928C-834DF52AF893}"/>
          </ac:picMkLst>
        </pc:picChg>
      </pc:sldChg>
      <pc:sldChg chg="modSp">
        <pc:chgData name="jsmacdonald@conestogac.on.ca" userId="S::urn:spo:guest#jsmacdonald@conestogac.on.ca::" providerId="AD" clId="Web-{609256A2-8DE8-18D9-ED94-20FC050EBD28}" dt="2023-02-21T17:43:26.760" v="40"/>
        <pc:sldMkLst>
          <pc:docMk/>
          <pc:sldMk cId="1202797235" sldId="342"/>
        </pc:sldMkLst>
        <pc:picChg chg="mod">
          <ac:chgData name="jsmacdonald@conestogac.on.ca" userId="S::urn:spo:guest#jsmacdonald@conestogac.on.ca::" providerId="AD" clId="Web-{609256A2-8DE8-18D9-ED94-20FC050EBD28}" dt="2023-02-21T17:43:26.760" v="40"/>
          <ac:picMkLst>
            <pc:docMk/>
            <pc:sldMk cId="1202797235" sldId="342"/>
            <ac:picMk id="5" creationId="{A3C24F4B-7EDE-4B12-8BCD-FC3FB6D74E9C}"/>
          </ac:picMkLst>
        </pc:picChg>
      </pc:sldChg>
    </pc:docChg>
  </pc:docChgLst>
  <pc:docChgLst>
    <pc:chgData name="Jessica Jones" userId="S::jessica.jones@georgiancollege.ca::d7fd67f7-a65d-448e-99ae-2d17d582b34b" providerId="AD" clId="Web-{74B232B0-0AD8-6237-B79A-1B7489E63F0F}"/>
    <pc:docChg chg="modSld">
      <pc:chgData name="Jessica Jones" userId="S::jessica.jones@georgiancollege.ca::d7fd67f7-a65d-448e-99ae-2d17d582b34b" providerId="AD" clId="Web-{74B232B0-0AD8-6237-B79A-1B7489E63F0F}" dt="2023-02-21T21:33:29.610" v="77" actId="1076"/>
      <pc:docMkLst>
        <pc:docMk/>
      </pc:docMkLst>
      <pc:sldChg chg="modSp">
        <pc:chgData name="Jessica Jones" userId="S::jessica.jones@georgiancollege.ca::d7fd67f7-a65d-448e-99ae-2d17d582b34b" providerId="AD" clId="Web-{74B232B0-0AD8-6237-B79A-1B7489E63F0F}" dt="2023-02-21T21:10:06.698" v="1" actId="1076"/>
        <pc:sldMkLst>
          <pc:docMk/>
          <pc:sldMk cId="3382596265" sldId="266"/>
        </pc:sldMkLst>
        <pc:spChg chg="mod">
          <ac:chgData name="Jessica Jones" userId="S::jessica.jones@georgiancollege.ca::d7fd67f7-a65d-448e-99ae-2d17d582b34b" providerId="AD" clId="Web-{74B232B0-0AD8-6237-B79A-1B7489E63F0F}" dt="2023-02-21T21:10:06.698" v="1" actId="1076"/>
          <ac:spMkLst>
            <pc:docMk/>
            <pc:sldMk cId="3382596265" sldId="266"/>
            <ac:spMk id="2" creationId="{3EAD4AF4-CC77-4EA2-686D-9294013B7388}"/>
          </ac:spMkLst>
        </pc:spChg>
        <pc:graphicFrameChg chg="mod">
          <ac:chgData name="Jessica Jones" userId="S::jessica.jones@georgiancollege.ca::d7fd67f7-a65d-448e-99ae-2d17d582b34b" providerId="AD" clId="Web-{74B232B0-0AD8-6237-B79A-1B7489E63F0F}" dt="2023-02-21T21:09:58.854" v="0" actId="1076"/>
          <ac:graphicFrameMkLst>
            <pc:docMk/>
            <pc:sldMk cId="3382596265" sldId="266"/>
            <ac:graphicFrameMk id="5" creationId="{ABDBFD2D-A2BE-4F5B-A042-E6F2DACAA501}"/>
          </ac:graphicFrameMkLst>
        </pc:graphicFrameChg>
      </pc:sldChg>
      <pc:sldChg chg="modSp">
        <pc:chgData name="Jessica Jones" userId="S::jessica.jones@georgiancollege.ca::d7fd67f7-a65d-448e-99ae-2d17d582b34b" providerId="AD" clId="Web-{74B232B0-0AD8-6237-B79A-1B7489E63F0F}" dt="2023-02-21T21:10:46.432" v="7" actId="1076"/>
        <pc:sldMkLst>
          <pc:docMk/>
          <pc:sldMk cId="4254477097" sldId="328"/>
        </pc:sldMkLst>
        <pc:spChg chg="mod">
          <ac:chgData name="Jessica Jones" userId="S::jessica.jones@georgiancollege.ca::d7fd67f7-a65d-448e-99ae-2d17d582b34b" providerId="AD" clId="Web-{74B232B0-0AD8-6237-B79A-1B7489E63F0F}" dt="2023-02-21T21:10:46.432" v="7" actId="1076"/>
          <ac:spMkLst>
            <pc:docMk/>
            <pc:sldMk cId="4254477097" sldId="328"/>
            <ac:spMk id="2" creationId="{A1FFD6D0-97BC-D06F-062E-5287FB150B2C}"/>
          </ac:spMkLst>
        </pc:spChg>
        <pc:spChg chg="mod">
          <ac:chgData name="Jessica Jones" userId="S::jessica.jones@georgiancollege.ca::d7fd67f7-a65d-448e-99ae-2d17d582b34b" providerId="AD" clId="Web-{74B232B0-0AD8-6237-B79A-1B7489E63F0F}" dt="2023-02-21T21:10:28.292" v="3" actId="1076"/>
          <ac:spMkLst>
            <pc:docMk/>
            <pc:sldMk cId="4254477097" sldId="328"/>
            <ac:spMk id="4" creationId="{E5120C7E-0F69-5198-B857-D6085050954C}"/>
          </ac:spMkLst>
        </pc:spChg>
        <pc:spChg chg="mod">
          <ac:chgData name="Jessica Jones" userId="S::jessica.jones@georgiancollege.ca::d7fd67f7-a65d-448e-99ae-2d17d582b34b" providerId="AD" clId="Web-{74B232B0-0AD8-6237-B79A-1B7489E63F0F}" dt="2023-02-21T21:10:33.073" v="4" actId="1076"/>
          <ac:spMkLst>
            <pc:docMk/>
            <pc:sldMk cId="4254477097" sldId="328"/>
            <ac:spMk id="13" creationId="{18F90ED2-EB94-41FE-B9D8-4361AE33D9B2}"/>
          </ac:spMkLst>
        </pc:spChg>
        <pc:graphicFrameChg chg="mod">
          <ac:chgData name="Jessica Jones" userId="S::jessica.jones@georgiancollege.ca::d7fd67f7-a65d-448e-99ae-2d17d582b34b" providerId="AD" clId="Web-{74B232B0-0AD8-6237-B79A-1B7489E63F0F}" dt="2023-02-21T21:10:35.635" v="5" actId="1076"/>
          <ac:graphicFrameMkLst>
            <pc:docMk/>
            <pc:sldMk cId="4254477097" sldId="328"/>
            <ac:graphicFrameMk id="5" creationId="{ABDBFD2D-A2BE-4F5B-A042-E6F2DACAA501}"/>
          </ac:graphicFrameMkLst>
        </pc:graphicFrameChg>
      </pc:sldChg>
      <pc:sldChg chg="modSp">
        <pc:chgData name="Jessica Jones" userId="S::jessica.jones@georgiancollege.ca::d7fd67f7-a65d-448e-99ae-2d17d582b34b" providerId="AD" clId="Web-{74B232B0-0AD8-6237-B79A-1B7489E63F0F}" dt="2023-02-21T21:17:27.414" v="37" actId="14100"/>
        <pc:sldMkLst>
          <pc:docMk/>
          <pc:sldMk cId="3368584858" sldId="330"/>
        </pc:sldMkLst>
        <pc:spChg chg="mod">
          <ac:chgData name="Jessica Jones" userId="S::jessica.jones@georgiancollege.ca::d7fd67f7-a65d-448e-99ae-2d17d582b34b" providerId="AD" clId="Web-{74B232B0-0AD8-6237-B79A-1B7489E63F0F}" dt="2023-02-21T21:17:27.414" v="37" actId="14100"/>
          <ac:spMkLst>
            <pc:docMk/>
            <pc:sldMk cId="3368584858" sldId="330"/>
            <ac:spMk id="14" creationId="{99BC38D5-BEB5-4873-AD32-2E8E14B9A313}"/>
          </ac:spMkLst>
        </pc:spChg>
        <pc:picChg chg="mod">
          <ac:chgData name="Jessica Jones" userId="S::jessica.jones@georgiancollege.ca::d7fd67f7-a65d-448e-99ae-2d17d582b34b" providerId="AD" clId="Web-{74B232B0-0AD8-6237-B79A-1B7489E63F0F}" dt="2023-02-21T21:17:24.773" v="36" actId="1076"/>
          <ac:picMkLst>
            <pc:docMk/>
            <pc:sldMk cId="3368584858" sldId="330"/>
            <ac:picMk id="3" creationId="{96551C45-6F45-4B28-83AC-76C4087DA9DF}"/>
          </ac:picMkLst>
        </pc:picChg>
      </pc:sldChg>
      <pc:sldChg chg="modSp">
        <pc:chgData name="Jessica Jones" userId="S::jessica.jones@georgiancollege.ca::d7fd67f7-a65d-448e-99ae-2d17d582b34b" providerId="AD" clId="Web-{74B232B0-0AD8-6237-B79A-1B7489E63F0F}" dt="2023-02-21T21:17:06.195" v="35" actId="20577"/>
        <pc:sldMkLst>
          <pc:docMk/>
          <pc:sldMk cId="3113796610" sldId="332"/>
        </pc:sldMkLst>
        <pc:spChg chg="mod">
          <ac:chgData name="Jessica Jones" userId="S::jessica.jones@georgiancollege.ca::d7fd67f7-a65d-448e-99ae-2d17d582b34b" providerId="AD" clId="Web-{74B232B0-0AD8-6237-B79A-1B7489E63F0F}" dt="2023-02-21T21:17:06.195" v="35" actId="20577"/>
          <ac:spMkLst>
            <pc:docMk/>
            <pc:sldMk cId="3113796610" sldId="332"/>
            <ac:spMk id="14" creationId="{99BC38D5-BEB5-4873-AD32-2E8E14B9A313}"/>
          </ac:spMkLst>
        </pc:spChg>
      </pc:sldChg>
      <pc:sldChg chg="modSp">
        <pc:chgData name="Jessica Jones" userId="S::jessica.jones@georgiancollege.ca::d7fd67f7-a65d-448e-99ae-2d17d582b34b" providerId="AD" clId="Web-{74B232B0-0AD8-6237-B79A-1B7489E63F0F}" dt="2023-02-21T21:16:55.336" v="24" actId="20577"/>
        <pc:sldMkLst>
          <pc:docMk/>
          <pc:sldMk cId="2215454619" sldId="333"/>
        </pc:sldMkLst>
        <pc:spChg chg="mod">
          <ac:chgData name="Jessica Jones" userId="S::jessica.jones@georgiancollege.ca::d7fd67f7-a65d-448e-99ae-2d17d582b34b" providerId="AD" clId="Web-{74B232B0-0AD8-6237-B79A-1B7489E63F0F}" dt="2023-02-21T21:16:55.336" v="24" actId="20577"/>
          <ac:spMkLst>
            <pc:docMk/>
            <pc:sldMk cId="2215454619" sldId="333"/>
            <ac:spMk id="14" creationId="{99BC38D5-BEB5-4873-AD32-2E8E14B9A313}"/>
          </ac:spMkLst>
        </pc:spChg>
      </pc:sldChg>
      <pc:sldChg chg="modSp">
        <pc:chgData name="Jessica Jones" userId="S::jessica.jones@georgiancollege.ca::d7fd67f7-a65d-448e-99ae-2d17d582b34b" providerId="AD" clId="Web-{74B232B0-0AD8-6237-B79A-1B7489E63F0F}" dt="2023-02-21T21:28:52.550" v="49" actId="1076"/>
        <pc:sldMkLst>
          <pc:docMk/>
          <pc:sldMk cId="3976965165" sldId="343"/>
        </pc:sldMkLst>
        <pc:spChg chg="mod">
          <ac:chgData name="Jessica Jones" userId="S::jessica.jones@georgiancollege.ca::d7fd67f7-a65d-448e-99ae-2d17d582b34b" providerId="AD" clId="Web-{74B232B0-0AD8-6237-B79A-1B7489E63F0F}" dt="2023-02-21T21:28:52.550" v="49" actId="1076"/>
          <ac:spMkLst>
            <pc:docMk/>
            <pc:sldMk cId="3976965165" sldId="343"/>
            <ac:spMk id="14" creationId="{99BC38D5-BEB5-4873-AD32-2E8E14B9A313}"/>
          </ac:spMkLst>
        </pc:spChg>
      </pc:sldChg>
      <pc:sldChg chg="modSp">
        <pc:chgData name="Jessica Jones" userId="S::jessica.jones@georgiancollege.ca::d7fd67f7-a65d-448e-99ae-2d17d582b34b" providerId="AD" clId="Web-{74B232B0-0AD8-6237-B79A-1B7489E63F0F}" dt="2023-02-21T21:29:10.909" v="52" actId="1076"/>
        <pc:sldMkLst>
          <pc:docMk/>
          <pc:sldMk cId="3044364081" sldId="344"/>
        </pc:sldMkLst>
        <pc:spChg chg="mod">
          <ac:chgData name="Jessica Jones" userId="S::jessica.jones@georgiancollege.ca::d7fd67f7-a65d-448e-99ae-2d17d582b34b" providerId="AD" clId="Web-{74B232B0-0AD8-6237-B79A-1B7489E63F0F}" dt="2023-02-21T21:29:10.909" v="52" actId="1076"/>
          <ac:spMkLst>
            <pc:docMk/>
            <pc:sldMk cId="3044364081" sldId="344"/>
            <ac:spMk id="4" creationId="{6C403E79-9166-3EC0-86A1-2807964189FC}"/>
          </ac:spMkLst>
        </pc:spChg>
        <pc:spChg chg="mod">
          <ac:chgData name="Jessica Jones" userId="S::jessica.jones@georgiancollege.ca::d7fd67f7-a65d-448e-99ae-2d17d582b34b" providerId="AD" clId="Web-{74B232B0-0AD8-6237-B79A-1B7489E63F0F}" dt="2023-02-21T21:29:03.690" v="50" actId="1076"/>
          <ac:spMkLst>
            <pc:docMk/>
            <pc:sldMk cId="3044364081" sldId="344"/>
            <ac:spMk id="14" creationId="{99BC38D5-BEB5-4873-AD32-2E8E14B9A313}"/>
          </ac:spMkLst>
        </pc:spChg>
        <pc:picChg chg="mod">
          <ac:chgData name="Jessica Jones" userId="S::jessica.jones@georgiancollege.ca::d7fd67f7-a65d-448e-99ae-2d17d582b34b" providerId="AD" clId="Web-{74B232B0-0AD8-6237-B79A-1B7489E63F0F}" dt="2023-02-21T21:29:06.784" v="51" actId="1076"/>
          <ac:picMkLst>
            <pc:docMk/>
            <pc:sldMk cId="3044364081" sldId="344"/>
            <ac:picMk id="5" creationId="{10DC0511-7F63-4B95-90FA-345942849CB4}"/>
          </ac:picMkLst>
        </pc:picChg>
      </pc:sldChg>
      <pc:sldChg chg="modSp">
        <pc:chgData name="Jessica Jones" userId="S::jessica.jones@georgiancollege.ca::d7fd67f7-a65d-448e-99ae-2d17d582b34b" providerId="AD" clId="Web-{74B232B0-0AD8-6237-B79A-1B7489E63F0F}" dt="2023-02-21T21:29:56.799" v="57" actId="1076"/>
        <pc:sldMkLst>
          <pc:docMk/>
          <pc:sldMk cId="3148864122" sldId="348"/>
        </pc:sldMkLst>
        <pc:spChg chg="mod">
          <ac:chgData name="Jessica Jones" userId="S::jessica.jones@georgiancollege.ca::d7fd67f7-a65d-448e-99ae-2d17d582b34b" providerId="AD" clId="Web-{74B232B0-0AD8-6237-B79A-1B7489E63F0F}" dt="2023-02-21T21:29:52.252" v="55" actId="1076"/>
          <ac:spMkLst>
            <pc:docMk/>
            <pc:sldMk cId="3148864122" sldId="348"/>
            <ac:spMk id="4" creationId="{6C403E79-9166-3EC0-86A1-2807964189FC}"/>
          </ac:spMkLst>
        </pc:spChg>
        <pc:spChg chg="mod">
          <ac:chgData name="Jessica Jones" userId="S::jessica.jones@georgiancollege.ca::d7fd67f7-a65d-448e-99ae-2d17d582b34b" providerId="AD" clId="Web-{74B232B0-0AD8-6237-B79A-1B7489E63F0F}" dt="2023-02-21T21:29:55.456" v="56" actId="1076"/>
          <ac:spMkLst>
            <pc:docMk/>
            <pc:sldMk cId="3148864122" sldId="348"/>
            <ac:spMk id="14" creationId="{99BC38D5-BEB5-4873-AD32-2E8E14B9A313}"/>
          </ac:spMkLst>
        </pc:spChg>
        <pc:picChg chg="mod">
          <ac:chgData name="Jessica Jones" userId="S::jessica.jones@georgiancollege.ca::d7fd67f7-a65d-448e-99ae-2d17d582b34b" providerId="AD" clId="Web-{74B232B0-0AD8-6237-B79A-1B7489E63F0F}" dt="2023-02-21T21:29:56.799" v="57" actId="1076"/>
          <ac:picMkLst>
            <pc:docMk/>
            <pc:sldMk cId="3148864122" sldId="348"/>
            <ac:picMk id="5" creationId="{0818878F-5B3F-4CD9-AD38-FB75E6ECB716}"/>
          </ac:picMkLst>
        </pc:picChg>
      </pc:sldChg>
      <pc:sldChg chg="modSp">
        <pc:chgData name="Jessica Jones" userId="S::jessica.jones@georgiancollege.ca::d7fd67f7-a65d-448e-99ae-2d17d582b34b" providerId="AD" clId="Web-{74B232B0-0AD8-6237-B79A-1B7489E63F0F}" dt="2023-02-21T21:32:29.861" v="66" actId="1076"/>
        <pc:sldMkLst>
          <pc:docMk/>
          <pc:sldMk cId="1629233206" sldId="350"/>
        </pc:sldMkLst>
        <pc:spChg chg="mod">
          <ac:chgData name="Jessica Jones" userId="S::jessica.jones@georgiancollege.ca::d7fd67f7-a65d-448e-99ae-2d17d582b34b" providerId="AD" clId="Web-{74B232B0-0AD8-6237-B79A-1B7489E63F0F}" dt="2023-02-21T21:32:27.767" v="65" actId="1076"/>
          <ac:spMkLst>
            <pc:docMk/>
            <pc:sldMk cId="1629233206" sldId="350"/>
            <ac:spMk id="4" creationId="{6C403E79-9166-3EC0-86A1-2807964189FC}"/>
          </ac:spMkLst>
        </pc:spChg>
        <pc:spChg chg="mod">
          <ac:chgData name="Jessica Jones" userId="S::jessica.jones@georgiancollege.ca::d7fd67f7-a65d-448e-99ae-2d17d582b34b" providerId="AD" clId="Web-{74B232B0-0AD8-6237-B79A-1B7489E63F0F}" dt="2023-02-21T21:32:21.970" v="63" actId="1076"/>
          <ac:spMkLst>
            <pc:docMk/>
            <pc:sldMk cId="1629233206" sldId="350"/>
            <ac:spMk id="14" creationId="{99BC38D5-BEB5-4873-AD32-2E8E14B9A313}"/>
          </ac:spMkLst>
        </pc:spChg>
        <pc:picChg chg="mod">
          <ac:chgData name="Jessica Jones" userId="S::jessica.jones@georgiancollege.ca::d7fd67f7-a65d-448e-99ae-2d17d582b34b" providerId="AD" clId="Web-{74B232B0-0AD8-6237-B79A-1B7489E63F0F}" dt="2023-02-21T21:32:29.861" v="66" actId="1076"/>
          <ac:picMkLst>
            <pc:docMk/>
            <pc:sldMk cId="1629233206" sldId="350"/>
            <ac:picMk id="5" creationId="{2BB0E44A-655C-461B-8C26-D8759BB31E93}"/>
          </ac:picMkLst>
        </pc:picChg>
      </pc:sldChg>
      <pc:sldChg chg="modSp">
        <pc:chgData name="Jessica Jones" userId="S::jessica.jones@georgiancollege.ca::d7fd67f7-a65d-448e-99ae-2d17d582b34b" providerId="AD" clId="Web-{74B232B0-0AD8-6237-B79A-1B7489E63F0F}" dt="2023-02-21T21:33:29.610" v="77" actId="1076"/>
        <pc:sldMkLst>
          <pc:docMk/>
          <pc:sldMk cId="105539118" sldId="351"/>
        </pc:sldMkLst>
        <pc:spChg chg="mod">
          <ac:chgData name="Jessica Jones" userId="S::jessica.jones@georgiancollege.ca::d7fd67f7-a65d-448e-99ae-2d17d582b34b" providerId="AD" clId="Web-{74B232B0-0AD8-6237-B79A-1B7489E63F0F}" dt="2023-02-21T21:33:29.610" v="77" actId="1076"/>
          <ac:spMkLst>
            <pc:docMk/>
            <pc:sldMk cId="105539118" sldId="351"/>
            <ac:spMk id="4" creationId="{6C403E79-9166-3EC0-86A1-2807964189FC}"/>
          </ac:spMkLst>
        </pc:spChg>
        <pc:spChg chg="mod">
          <ac:chgData name="Jessica Jones" userId="S::jessica.jones@georgiancollege.ca::d7fd67f7-a65d-448e-99ae-2d17d582b34b" providerId="AD" clId="Web-{74B232B0-0AD8-6237-B79A-1B7489E63F0F}" dt="2023-02-21T21:33:21.298" v="75" actId="14100"/>
          <ac:spMkLst>
            <pc:docMk/>
            <pc:sldMk cId="105539118" sldId="351"/>
            <ac:spMk id="14" creationId="{99BC38D5-BEB5-4873-AD32-2E8E14B9A313}"/>
          </ac:spMkLst>
        </pc:spChg>
        <pc:picChg chg="mod">
          <ac:chgData name="Jessica Jones" userId="S::jessica.jones@georgiancollege.ca::d7fd67f7-a65d-448e-99ae-2d17d582b34b" providerId="AD" clId="Web-{74B232B0-0AD8-6237-B79A-1B7489E63F0F}" dt="2023-02-21T21:33:24.767" v="76" actId="1076"/>
          <ac:picMkLst>
            <pc:docMk/>
            <pc:sldMk cId="105539118" sldId="351"/>
            <ac:picMk id="3" creationId="{27258C1E-106D-43B6-9F6D-D84A711FB4B2}"/>
          </ac:picMkLst>
        </pc:picChg>
      </pc:sldChg>
      <pc:sldChg chg="modSp">
        <pc:chgData name="Jessica Jones" userId="S::jessica.jones@georgiancollege.ca::d7fd67f7-a65d-448e-99ae-2d17d582b34b" providerId="AD" clId="Web-{74B232B0-0AD8-6237-B79A-1B7489E63F0F}" dt="2023-02-21T21:26:48.629" v="42" actId="1076"/>
        <pc:sldMkLst>
          <pc:docMk/>
          <pc:sldMk cId="500511648" sldId="354"/>
        </pc:sldMkLst>
        <pc:spChg chg="mod">
          <ac:chgData name="Jessica Jones" userId="S::jessica.jones@georgiancollege.ca::d7fd67f7-a65d-448e-99ae-2d17d582b34b" providerId="AD" clId="Web-{74B232B0-0AD8-6237-B79A-1B7489E63F0F}" dt="2023-02-21T21:26:16.520" v="38" actId="1076"/>
          <ac:spMkLst>
            <pc:docMk/>
            <pc:sldMk cId="500511648" sldId="354"/>
            <ac:spMk id="2" creationId="{6837F672-0276-BB78-4887-8CB4595BA6C7}"/>
          </ac:spMkLst>
        </pc:spChg>
        <pc:spChg chg="mod">
          <ac:chgData name="Jessica Jones" userId="S::jessica.jones@georgiancollege.ca::d7fd67f7-a65d-448e-99ae-2d17d582b34b" providerId="AD" clId="Web-{74B232B0-0AD8-6237-B79A-1B7489E63F0F}" dt="2023-02-21T21:26:48.629" v="42" actId="1076"/>
          <ac:spMkLst>
            <pc:docMk/>
            <pc:sldMk cId="500511648" sldId="354"/>
            <ac:spMk id="4" creationId="{E5120C7E-0F69-5198-B857-D6085050954C}"/>
          </ac:spMkLst>
        </pc:spChg>
        <pc:spChg chg="mod">
          <ac:chgData name="Jessica Jones" userId="S::jessica.jones@georgiancollege.ca::d7fd67f7-a65d-448e-99ae-2d17d582b34b" providerId="AD" clId="Web-{74B232B0-0AD8-6237-B79A-1B7489E63F0F}" dt="2023-02-21T21:26:41.754" v="41" actId="1076"/>
          <ac:spMkLst>
            <pc:docMk/>
            <pc:sldMk cId="500511648" sldId="354"/>
            <ac:spMk id="13" creationId="{18F90ED2-EB94-41FE-B9D8-4361AE33D9B2}"/>
          </ac:spMkLst>
        </pc:spChg>
        <pc:graphicFrameChg chg="mod">
          <ac:chgData name="Jessica Jones" userId="S::jessica.jones@georgiancollege.ca::d7fd67f7-a65d-448e-99ae-2d17d582b34b" providerId="AD" clId="Web-{74B232B0-0AD8-6237-B79A-1B7489E63F0F}" dt="2023-02-21T21:26:34.973" v="40" actId="1076"/>
          <ac:graphicFrameMkLst>
            <pc:docMk/>
            <pc:sldMk cId="500511648" sldId="354"/>
            <ac:graphicFrameMk id="5" creationId="{ABDBFD2D-A2BE-4F5B-A042-E6F2DACAA501}"/>
          </ac:graphicFrameMkLst>
        </pc:graphicFrameChg>
      </pc:sldChg>
      <pc:sldChg chg="modSp">
        <pc:chgData name="Jessica Jones" userId="S::jessica.jones@georgiancollege.ca::d7fd67f7-a65d-448e-99ae-2d17d582b34b" providerId="AD" clId="Web-{74B232B0-0AD8-6237-B79A-1B7489E63F0F}" dt="2023-02-21T21:27:25.941" v="47" actId="1076"/>
        <pc:sldMkLst>
          <pc:docMk/>
          <pc:sldMk cId="4119775899" sldId="355"/>
        </pc:sldMkLst>
        <pc:spChg chg="mod">
          <ac:chgData name="Jessica Jones" userId="S::jessica.jones@georgiancollege.ca::d7fd67f7-a65d-448e-99ae-2d17d582b34b" providerId="AD" clId="Web-{74B232B0-0AD8-6237-B79A-1B7489E63F0F}" dt="2023-02-21T21:27:04.551" v="43" actId="1076"/>
          <ac:spMkLst>
            <pc:docMk/>
            <pc:sldMk cId="4119775899" sldId="355"/>
            <ac:spMk id="2" creationId="{497C58BB-84A0-D3BF-7038-A821D31FC421}"/>
          </ac:spMkLst>
        </pc:spChg>
        <pc:spChg chg="mod">
          <ac:chgData name="Jessica Jones" userId="S::jessica.jones@georgiancollege.ca::d7fd67f7-a65d-448e-99ae-2d17d582b34b" providerId="AD" clId="Web-{74B232B0-0AD8-6237-B79A-1B7489E63F0F}" dt="2023-02-21T21:27:25.941" v="47" actId="1076"/>
          <ac:spMkLst>
            <pc:docMk/>
            <pc:sldMk cId="4119775899" sldId="355"/>
            <ac:spMk id="13" creationId="{18F90ED2-EB94-41FE-B9D8-4361AE33D9B2}"/>
          </ac:spMkLst>
        </pc:spChg>
        <pc:graphicFrameChg chg="mod">
          <ac:chgData name="Jessica Jones" userId="S::jessica.jones@georgiancollege.ca::d7fd67f7-a65d-448e-99ae-2d17d582b34b" providerId="AD" clId="Web-{74B232B0-0AD8-6237-B79A-1B7489E63F0F}" dt="2023-02-21T21:27:23.722" v="46" actId="1076"/>
          <ac:graphicFrameMkLst>
            <pc:docMk/>
            <pc:sldMk cId="4119775899" sldId="355"/>
            <ac:graphicFrameMk id="5" creationId="{ABDBFD2D-A2BE-4F5B-A042-E6F2DACAA50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296136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386910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415455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184372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245317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82731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463465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17</a:t>
            </a:fld>
            <a:endParaRPr lang="en-IN"/>
          </a:p>
        </p:txBody>
      </p:sp>
    </p:spTree>
    <p:extLst>
      <p:ext uri="{BB962C8B-B14F-4D97-AF65-F5344CB8AC3E}">
        <p14:creationId xmlns:p14="http://schemas.microsoft.com/office/powerpoint/2010/main" val="3934903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18</a:t>
            </a:fld>
            <a:endParaRPr lang="en-IN"/>
          </a:p>
        </p:txBody>
      </p:sp>
    </p:spTree>
    <p:extLst>
      <p:ext uri="{BB962C8B-B14F-4D97-AF65-F5344CB8AC3E}">
        <p14:creationId xmlns:p14="http://schemas.microsoft.com/office/powerpoint/2010/main" val="110870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19</a:t>
            </a:fld>
            <a:endParaRPr lang="en-IN"/>
          </a:p>
        </p:txBody>
      </p:sp>
    </p:spTree>
    <p:extLst>
      <p:ext uri="{BB962C8B-B14F-4D97-AF65-F5344CB8AC3E}">
        <p14:creationId xmlns:p14="http://schemas.microsoft.com/office/powerpoint/2010/main" val="291231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20</a:t>
            </a:fld>
            <a:endParaRPr lang="en-IN"/>
          </a:p>
        </p:txBody>
      </p:sp>
    </p:spTree>
    <p:extLst>
      <p:ext uri="{BB962C8B-B14F-4D97-AF65-F5344CB8AC3E}">
        <p14:creationId xmlns:p14="http://schemas.microsoft.com/office/powerpoint/2010/main" val="391699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21</a:t>
            </a:fld>
            <a:endParaRPr lang="en-IN"/>
          </a:p>
        </p:txBody>
      </p:sp>
    </p:spTree>
    <p:extLst>
      <p:ext uri="{BB962C8B-B14F-4D97-AF65-F5344CB8AC3E}">
        <p14:creationId xmlns:p14="http://schemas.microsoft.com/office/powerpoint/2010/main" val="413350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22</a:t>
            </a:fld>
            <a:endParaRPr lang="en-IN"/>
          </a:p>
        </p:txBody>
      </p:sp>
    </p:spTree>
    <p:extLst>
      <p:ext uri="{BB962C8B-B14F-4D97-AF65-F5344CB8AC3E}">
        <p14:creationId xmlns:p14="http://schemas.microsoft.com/office/powerpoint/2010/main" val="811638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23</a:t>
            </a:fld>
            <a:endParaRPr lang="en-IN"/>
          </a:p>
        </p:txBody>
      </p:sp>
    </p:spTree>
    <p:extLst>
      <p:ext uri="{BB962C8B-B14F-4D97-AF65-F5344CB8AC3E}">
        <p14:creationId xmlns:p14="http://schemas.microsoft.com/office/powerpoint/2010/main" val="3763840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24</a:t>
            </a:fld>
            <a:endParaRPr lang="en-IN"/>
          </a:p>
        </p:txBody>
      </p:sp>
    </p:spTree>
    <p:extLst>
      <p:ext uri="{BB962C8B-B14F-4D97-AF65-F5344CB8AC3E}">
        <p14:creationId xmlns:p14="http://schemas.microsoft.com/office/powerpoint/2010/main" val="3687488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25</a:t>
            </a:fld>
            <a:endParaRPr lang="en-IN"/>
          </a:p>
        </p:txBody>
      </p:sp>
    </p:spTree>
    <p:extLst>
      <p:ext uri="{BB962C8B-B14F-4D97-AF65-F5344CB8AC3E}">
        <p14:creationId xmlns:p14="http://schemas.microsoft.com/office/powerpoint/2010/main" val="4142339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26</a:t>
            </a:fld>
            <a:endParaRPr lang="en-IN"/>
          </a:p>
        </p:txBody>
      </p:sp>
    </p:spTree>
    <p:extLst>
      <p:ext uri="{BB962C8B-B14F-4D97-AF65-F5344CB8AC3E}">
        <p14:creationId xmlns:p14="http://schemas.microsoft.com/office/powerpoint/2010/main" val="2989772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27</a:t>
            </a:fld>
            <a:endParaRPr lang="en-IN"/>
          </a:p>
        </p:txBody>
      </p:sp>
    </p:spTree>
    <p:extLst>
      <p:ext uri="{BB962C8B-B14F-4D97-AF65-F5344CB8AC3E}">
        <p14:creationId xmlns:p14="http://schemas.microsoft.com/office/powerpoint/2010/main" val="323305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28</a:t>
            </a:fld>
            <a:endParaRPr lang="en-IN"/>
          </a:p>
        </p:txBody>
      </p:sp>
    </p:spTree>
    <p:extLst>
      <p:ext uri="{BB962C8B-B14F-4D97-AF65-F5344CB8AC3E}">
        <p14:creationId xmlns:p14="http://schemas.microsoft.com/office/powerpoint/2010/main" val="301907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29</a:t>
            </a:fld>
            <a:endParaRPr lang="en-IN"/>
          </a:p>
        </p:txBody>
      </p:sp>
    </p:spTree>
    <p:extLst>
      <p:ext uri="{BB962C8B-B14F-4D97-AF65-F5344CB8AC3E}">
        <p14:creationId xmlns:p14="http://schemas.microsoft.com/office/powerpoint/2010/main" val="284631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420294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30</a:t>
            </a:fld>
            <a:endParaRPr lang="en-IN"/>
          </a:p>
        </p:txBody>
      </p:sp>
    </p:spTree>
    <p:extLst>
      <p:ext uri="{BB962C8B-B14F-4D97-AF65-F5344CB8AC3E}">
        <p14:creationId xmlns:p14="http://schemas.microsoft.com/office/powerpoint/2010/main" val="1662740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31</a:t>
            </a:fld>
            <a:endParaRPr lang="en-IN"/>
          </a:p>
        </p:txBody>
      </p:sp>
    </p:spTree>
    <p:extLst>
      <p:ext uri="{BB962C8B-B14F-4D97-AF65-F5344CB8AC3E}">
        <p14:creationId xmlns:p14="http://schemas.microsoft.com/office/powerpoint/2010/main" val="145098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345768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91005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390069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26956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348284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453180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ki/User:Lamiot" TargetMode="External"/><Relationship Id="rId4" Type="http://schemas.openxmlformats.org/officeDocument/2006/relationships/hyperlink" Target="https://commons.wikimedia.org/wiki/File:Artificial_Crystal_of_copper(II)_sulfate_GLAM_MHNL_2016_FL_a_34_dessin.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oregon.pressbooks.pub/gschemistry/"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oregon.pressbooks.pub/gschemistry/"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title=User:Offthebeatonpath&amp;action=edit&amp;redlink=1" TargetMode="External"/><Relationship Id="rId4" Type="http://schemas.openxmlformats.org/officeDocument/2006/relationships/hyperlink" Target="https://commons.wikimedia.org/wiki/File:Cenote_Angelita.jp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2.0/deed.en" TargetMode="External"/><Relationship Id="rId3" Type="http://schemas.openxmlformats.org/officeDocument/2006/relationships/image" Target="../media/image16.jpg"/><Relationship Id="rId7" Type="http://schemas.openxmlformats.org/officeDocument/2006/relationships/hyperlink" Target="https://www.flickr.com/photos/82012125@N0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ww.flickr.com/photos/82012125@N00/386079462" TargetMode="Externa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File:PH_Meter.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enhancedchemist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ndex.php?curid=134974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creativecommons.org/licenses/by-nc/2.0/?ref=openverse" TargetMode="External"/><Relationship Id="rId5" Type="http://schemas.openxmlformats.org/officeDocument/2006/relationships/hyperlink" Target="https://www.flickr.com/photos/7357861@N03" TargetMode="External"/><Relationship Id="rId4" Type="http://schemas.openxmlformats.org/officeDocument/2006/relationships/hyperlink" Target="https://www.flickr.com/photos/7357861@N03/770093018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ecampusontario.pressbooks.pub/enhancedchemistry/"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ndex.php?title=User:Siegert&amp;action=edit&amp;redlink=1" TargetMode="External"/><Relationship Id="rId4" Type="http://schemas.openxmlformats.org/officeDocument/2006/relationships/hyperlink" Target="https://en.wikipedia.org/wiki/File:Phenolphtalein.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boisestate.pressbooks.pub/chemistry/chapter/7-3-reaction-stoichiomet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boisestate.pressbooks.pub/chemistry/chapter/14-6-buff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hyperlink" Target="https://www.ck12info.org/curriculum-materials-license" TargetMode="External"/><Relationship Id="rId4" Type="http://schemas.openxmlformats.org/officeDocument/2006/relationships/hyperlink" Target="https://chem.libretexts.org/Bookshelves/Introductory_Chemistry/Map%3A_Introductory_Chemistry_(Tr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em.libretexts.org/Bookshelves/Introductory_Chemistry/Map%3A_Introductory_Chemistry_(Tro)"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ck12.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Benjah-bmm27" TargetMode="External"/><Relationship Id="rId4" Type="http://schemas.openxmlformats.org/officeDocument/2006/relationships/hyperlink" Target="https://commons.wikimedia.org/wiki/File:Aspirin-B-3D-balls.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en.wikipedia.org/wiki/en:public_domain"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commons.wikimedia.org/wiki/User:Benjah-bmm27" TargetMode="External"/><Relationship Id="rId5" Type="http://schemas.openxmlformats.org/officeDocument/2006/relationships/hyperlink" Target="https://commons.wikimedia.org/wiki/File:Aspirin-skeletal.png" TargetMode="Externa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Benjah-bmm27" TargetMode="External"/><Relationship Id="rId4" Type="http://schemas.openxmlformats.org/officeDocument/2006/relationships/hyperlink" Target="https://commons.wikimedia.org/wiki/File:Phenolphthalein-at-pH-9.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em.libretexts.org/Bookshelves/Introductory_Chemistry/Map%3A_Introductory_Chemistry_(Tro)"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ck12.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em.libretexts.org/Bookshelves/Introductory_Chemistry/Map%3A_Introductory_Chemistry_(Tro)"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ck12.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commons.wikimedia.org/wiki/Category:CC-BY-4.0" TargetMode="External"/><Relationship Id="rId4" Type="http://schemas.openxmlformats.org/officeDocument/2006/relationships/hyperlink" Target="https://openstax.org/books/chemistry-2e/pages/14-1-bronsted-lowry-acids-and-ba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ommons.wikimedia.org/wiki/Category:CC-BY-4.0" TargetMode="External"/><Relationship Id="rId4" Type="http://schemas.openxmlformats.org/officeDocument/2006/relationships/hyperlink" Target="https://openstax.org/books/chemistry-2e/pages/14-1-bronsted-lowry-acids-and-bas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commons.wikimedia.org/wiki/Category:CC-BY-4.0" TargetMode="External"/><Relationship Id="rId4" Type="http://schemas.openxmlformats.org/officeDocument/2006/relationships/hyperlink" Target="https://openstax.org/books/chemistry-2e/pages/14-1-bronsted-lowry-acids-and-ba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a:bodyPr>
          <a:lstStyle/>
          <a:p>
            <a:pPr algn="l"/>
            <a:r>
              <a:rPr lang="en-IN" sz="5400" spc="300">
                <a:solidFill>
                  <a:srgbClr val="354849"/>
                </a:solidFill>
              </a:rPr>
              <a:t>Chapter 16</a:t>
            </a:r>
            <a:br>
              <a:rPr lang="en-IN" sz="4800" spc="300" dirty="0">
                <a:solidFill>
                  <a:srgbClr val="354849"/>
                </a:solidFill>
              </a:rPr>
            </a:br>
            <a:r>
              <a:rPr lang="en-IN" spc="300" dirty="0">
                <a:solidFill>
                  <a:srgbClr val="354849"/>
                </a:solidFill>
              </a:rPr>
              <a:t>Welcome to Chemistry</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52507" y="0"/>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16.1e</a:t>
            </a:r>
          </a:p>
        </p:txBody>
      </p:sp>
      <p:pic>
        <p:nvPicPr>
          <p:cNvPr id="3" name="Picture 2" descr="The top equation from left to right shows a Lewis structure of a water molecule with central oxygen ( O ) containing two lone pairs of electrons and is bonded to two hydrogen atoms ( H ) each by single bonds. To the left of this structure is a plus sign followed by a H superscript +. Then a horizontal reaction arrow points right to a Lewis structure of a hydronium ion in square brackets with a superscript + outside the right hand bracket. The equation below this from left to right shows an ammonia molecule with central Nitrogen (N) containing one lone pair of electrons. The N is bonded to three hydrogen atoms ( H ) each by single bonds. To the left of this structure is a plus sign followed by a H superscript +.  Then a horizontal reaction arrow points right to a Lewis structure of ammonium, one N single bonded to 4 H, in square brackets with a superscript + sign outside the right bracket.">
            <a:extLst>
              <a:ext uri="{FF2B5EF4-FFF2-40B4-BE49-F238E27FC236}">
                <a16:creationId xmlns:a16="http://schemas.microsoft.com/office/drawing/2014/main" id="{A081FA81-06D4-4AE4-AEEA-03ACC51CC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890" y="1339733"/>
            <a:ext cx="9188220" cy="3232368"/>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9" y="4997198"/>
            <a:ext cx="8480752" cy="1957784"/>
          </a:xfrm>
        </p:spPr>
        <p:txBody>
          <a:bodyPr>
            <a:normAutofit/>
          </a:bodyPr>
          <a:lstStyle/>
          <a:p>
            <a:r>
              <a:rPr lang="en-US" b="1" dirty="0"/>
              <a:t>Figure 16.1e </a:t>
            </a:r>
            <a:r>
              <a:rPr lang="en-US" dirty="0"/>
              <a:t>Illustrating Coordinate Covalent Bonds: Two chemical equations are shown to illustrate Lewis acids and base reactions: the formation of a hydronium ion and an ammonium ion.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p>
          <a:p>
            <a:endParaRPr lang="en-US" dirty="0"/>
          </a:p>
        </p:txBody>
      </p:sp>
    </p:spTree>
    <p:extLst>
      <p:ext uri="{BB962C8B-B14F-4D97-AF65-F5344CB8AC3E}">
        <p14:creationId xmlns:p14="http://schemas.microsoft.com/office/powerpoint/2010/main" val="31014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03079" y="-19718"/>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16.1f</a:t>
            </a:r>
          </a:p>
        </p:txBody>
      </p:sp>
      <p:pic>
        <p:nvPicPr>
          <p:cNvPr id="5" name="Picture 4" descr="Lewis structures are used to show a chemical reaction. From left to right a Lewis structure of a fluorine ion, F with a superscript negative sign that contains 4 pairs of electrons surrounding the F symbol (two on top, two to the right and the left, and two on the bottom for a total of eight electrons). Under this Lewis structure is the label Lewis base. To the right of the ion is a “ + “ sign followed by a Lewis structure of boron trifluoride which has a central boron atom, symbol B. Single bonded to the B are 3 fluorine atoms, represented by symbol, F. Each F has 3 pairs of electrons. This Lewis structure is labeled “Lewis Acid”. Then, a horizontal reaction arrow points right to a Lewis structure of a boron tetrafluoride ion in square brackets that has a central B atom single bonded to each of the four F atoms. Each F atom has 3 unbonded electron pairs. Outside the square brackets there is a superscript “-“ sign. This Lewis structure is labeled acid-base adduct.">
            <a:extLst>
              <a:ext uri="{FF2B5EF4-FFF2-40B4-BE49-F238E27FC236}">
                <a16:creationId xmlns:a16="http://schemas.microsoft.com/office/drawing/2014/main" id="{A9CB90FF-16FF-4E37-99E3-3888ED506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63" y="975322"/>
            <a:ext cx="9620523" cy="3963231"/>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9" y="4997198"/>
            <a:ext cx="8480752" cy="1957784"/>
          </a:xfrm>
        </p:spPr>
        <p:txBody>
          <a:bodyPr>
            <a:normAutofit/>
          </a:bodyPr>
          <a:lstStyle/>
          <a:p>
            <a:r>
              <a:rPr lang="en-US" b="1" dirty="0"/>
              <a:t>Figure 16.1f </a:t>
            </a:r>
            <a:r>
              <a:rPr lang="en-US" dirty="0"/>
              <a:t>Lewis Acid-Base Reaction Involving Boron Trifluoride: The Lewis base, a fluorine ion, reacts with a Lewis acid, boron trifluoride, to produce boron tetrafluoride, which is an acid-base adduct.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318882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2439252" y="103956"/>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16.1g</a:t>
            </a:r>
          </a:p>
        </p:txBody>
      </p:sp>
      <p:pic>
        <p:nvPicPr>
          <p:cNvPr id="3" name="Picture 2" descr="The equation from left to right shows a Lewis structure of an oxygen ion, an O with superscript 2-, and the O has 4 pairs of electrons surrounding the O symbol (a pair on top, a pair to the right and the left, and a pair on the bottom for a total of eight electrons).This Lewis structure is labeled &quot;Lewis base&quot;. To the right there is a &quot;+&quot; sign followed by the Lewis structure of sulfur trioxide which has a central sulfur atom showing symbol, S, which is attached by single bonds to three &quot; O &quot; representing three oxygen atoms. Each of these O's have three pairs of electrons around it representing six unbonded electrons. The third O is double bonded to the central S. This O has 2 pairs of unbonded electrons around it. This Lewis structure is labeled Lewis Acid. Then, a horizontal reaction arrow points right to the Lewis structure of a sulfate ion in square brackets. It has a central S atom that is single bonded to each of the four O atoms. Each O atom has 3 unbonded electron pairs. Outside the square brackets there is a superscript 2 -. This Lewis structure is labeled acid-base adduct.">
            <a:extLst>
              <a:ext uri="{FF2B5EF4-FFF2-40B4-BE49-F238E27FC236}">
                <a16:creationId xmlns:a16="http://schemas.microsoft.com/office/drawing/2014/main" id="{00D6BC02-7EF0-4C03-9EE9-F5E6D5E49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28" y="1224711"/>
            <a:ext cx="9144000" cy="3462412"/>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9" y="4997198"/>
            <a:ext cx="8480752" cy="1957784"/>
          </a:xfrm>
        </p:spPr>
        <p:txBody>
          <a:bodyPr>
            <a:normAutofit/>
          </a:bodyPr>
          <a:lstStyle/>
          <a:p>
            <a:r>
              <a:rPr lang="en-US" b="1" dirty="0"/>
              <a:t>Figure 16.1g </a:t>
            </a:r>
            <a:r>
              <a:rPr lang="en-US" dirty="0"/>
              <a:t>Lewis Acid-Base Reaction Involving Nonmetal Oxides: The Lewis base, an oxygen ion, reacts with a Lewis acid, sulfur trioxide, to produce a sulphate ion, which is an acid-base adduct.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402191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48" y="130033"/>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16.1h</a:t>
            </a:r>
          </a:p>
        </p:txBody>
      </p:sp>
      <p:pic>
        <p:nvPicPr>
          <p:cNvPr id="5" name="Picture 4" descr="The equation from left to right shows Lewis structure of hydrochloric acid. The H is single bonded to the Cl, which has 3 pairs of electrons surrounding it (a pair on top, a pair to the right, and a pair on the bottom for a total of six unbonded electrons). This Lewis structure is labeled &quot;acid-base adduct&quot;. Next there is a plus sign followed by the Lewis structure of water, which contains a central O with 2 pairs of electrons. The O is single bonded to two H atoms. This Lewis structure is labeled &quot;Base&quot;. Then, a horizontal reaction arrow points right to the Lewis structure of a hydroniums atom in square brackets. It has a central O atom with one lone pair of electrons. The O is single bonded to 3 H. Outside the right bracket there is a superscript + sign This Lewis structure is labeled &quot;New adduct&quot;. Next there is a plus sign followed by the Lewis structure of Chlorine ion, C l superscript -. There are 4 pairs surrounding the Cl symbol (one pair on top, one on left and right, and one on bottom).">
            <a:extLst>
              <a:ext uri="{FF2B5EF4-FFF2-40B4-BE49-F238E27FC236}">
                <a16:creationId xmlns:a16="http://schemas.microsoft.com/office/drawing/2014/main" id="{72A571CD-4836-4E16-A00A-6E016F04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8" y="1711903"/>
            <a:ext cx="11982450" cy="2600325"/>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9" y="4997198"/>
            <a:ext cx="8480752" cy="1957784"/>
          </a:xfrm>
        </p:spPr>
        <p:txBody>
          <a:bodyPr>
            <a:normAutofit/>
          </a:bodyPr>
          <a:lstStyle/>
          <a:p>
            <a:r>
              <a:rPr lang="en-US" b="1" dirty="0"/>
              <a:t>Figure 16.1h </a:t>
            </a:r>
            <a:r>
              <a:rPr lang="en-US" dirty="0"/>
              <a:t>Lewis Acid-Base Displacement Reaction: In this reaction, HCl is an acid-base adduct that reactants with water, which is behaving as a base, to form a new adduct (hydronium ion) and a new base (chloride ion).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206386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19419" y="142663"/>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16.2a</a:t>
            </a:r>
          </a:p>
        </p:txBody>
      </p:sp>
      <p:pic>
        <p:nvPicPr>
          <p:cNvPr id="3" name="Picture 2" descr="image shows royal blue solid hard crystals of copper(II) sulphate. The background colour is black.">
            <a:extLst>
              <a:ext uri="{FF2B5EF4-FFF2-40B4-BE49-F238E27FC236}">
                <a16:creationId xmlns:a16="http://schemas.microsoft.com/office/drawing/2014/main" id="{B5D2F924-AEEE-439D-BEC0-BDABD544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786475"/>
            <a:ext cx="5486400"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577648" y="5121889"/>
            <a:ext cx="8480752" cy="1957784"/>
          </a:xfrm>
        </p:spPr>
        <p:txBody>
          <a:bodyPr>
            <a:normAutofit/>
          </a:bodyPr>
          <a:lstStyle/>
          <a:p>
            <a:r>
              <a:rPr lang="en-US" b="1" dirty="0"/>
              <a:t>Figure 16.2a </a:t>
            </a:r>
            <a:r>
              <a:rPr lang="en-US" dirty="0"/>
              <a:t>Crystal of Copper(II) Sulfate: Sample of the collection of artificial minerals from the Natural History Museum Lille. This blue crystal of copper(II) sulphate is of industrial origin, created by slow crystallization from a saturated solution. (credit: </a:t>
            </a:r>
            <a:r>
              <a:rPr lang="en-US" u="sng" dirty="0">
                <a:hlinkClick r:id="rId4"/>
              </a:rPr>
              <a:t>work</a:t>
            </a:r>
            <a:r>
              <a:rPr lang="en-US" dirty="0"/>
              <a:t> by </a:t>
            </a:r>
            <a:r>
              <a:rPr lang="en-US" u="sng" dirty="0" err="1">
                <a:hlinkClick r:id="rId5" tooltip="User:Lamiot"/>
              </a:rPr>
              <a:t>Lamiot</a:t>
            </a:r>
            <a:r>
              <a:rPr lang="en-US" dirty="0"/>
              <a:t>, </a:t>
            </a:r>
            <a:r>
              <a:rPr lang="en-US" u="sng" dirty="0">
                <a:hlinkClick r:id="rId6"/>
              </a:rPr>
              <a:t>CC BY-SA 4.0</a:t>
            </a:r>
            <a:r>
              <a:rPr lang="en-US" dirty="0"/>
              <a:t>).</a:t>
            </a:r>
          </a:p>
        </p:txBody>
      </p:sp>
    </p:spTree>
    <p:extLst>
      <p:ext uri="{BB962C8B-B14F-4D97-AF65-F5344CB8AC3E}">
        <p14:creationId xmlns:p14="http://schemas.microsoft.com/office/powerpoint/2010/main" val="154836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61658" y="-33130"/>
            <a:ext cx="2071399" cy="643812"/>
          </a:xfrm>
        </p:spPr>
        <p:txBody>
          <a:bodyPr/>
          <a:lstStyle/>
          <a:p>
            <a:r>
              <a:rPr lang="en-US" dirty="0"/>
              <a:t>Table 16.2a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316953" y="616659"/>
            <a:ext cx="7414774" cy="369332"/>
          </a:xfrm>
          <a:prstGeom prst="rect">
            <a:avLst/>
          </a:prstGeom>
          <a:noFill/>
        </p:spPr>
        <p:txBody>
          <a:bodyPr wrap="square">
            <a:spAutoFit/>
          </a:bodyPr>
          <a:lstStyle/>
          <a:p>
            <a:r>
              <a:rPr lang="en-US" b="1" dirty="0"/>
              <a:t>Table 16.2a</a:t>
            </a:r>
            <a:r>
              <a:rPr lang="en-US" dirty="0"/>
              <a:t> </a:t>
            </a:r>
            <a:r>
              <a:rPr lang="en-US" sz="1600" dirty="0">
                <a:latin typeface="Arial" panose="020B0604020202020204" pitchFamily="34" charset="0"/>
                <a:cs typeface="Arial" panose="020B0604020202020204" pitchFamily="34" charset="0"/>
              </a:rPr>
              <a:t>Various Acids Found in Food and Beverages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1521087614"/>
              </p:ext>
            </p:extLst>
          </p:nvPr>
        </p:nvGraphicFramePr>
        <p:xfrm>
          <a:off x="1659488" y="967719"/>
          <a:ext cx="8873024" cy="5010910"/>
        </p:xfrm>
        <a:graphic>
          <a:graphicData uri="http://schemas.openxmlformats.org/drawingml/2006/table">
            <a:tbl>
              <a:tblPr firstRow="1">
                <a:tableStyleId>{793D81CF-94F2-401A-BA57-92F5A7B2D0C5}</a:tableStyleId>
              </a:tblPr>
              <a:tblGrid>
                <a:gridCol w="1843574">
                  <a:extLst>
                    <a:ext uri="{9D8B030D-6E8A-4147-A177-3AD203B41FA5}">
                      <a16:colId xmlns:a16="http://schemas.microsoft.com/office/drawing/2014/main" val="1648801033"/>
                    </a:ext>
                  </a:extLst>
                </a:gridCol>
                <a:gridCol w="1785735">
                  <a:extLst>
                    <a:ext uri="{9D8B030D-6E8A-4147-A177-3AD203B41FA5}">
                      <a16:colId xmlns:a16="http://schemas.microsoft.com/office/drawing/2014/main" val="1501404313"/>
                    </a:ext>
                  </a:extLst>
                </a:gridCol>
                <a:gridCol w="5243715">
                  <a:extLst>
                    <a:ext uri="{9D8B030D-6E8A-4147-A177-3AD203B41FA5}">
                      <a16:colId xmlns:a16="http://schemas.microsoft.com/office/drawing/2014/main" val="3761073210"/>
                    </a:ext>
                  </a:extLst>
                </a:gridCol>
              </a:tblGrid>
              <a:tr h="355194">
                <a:tc>
                  <a:txBody>
                    <a:bodyPr/>
                    <a:lstStyle/>
                    <a:p>
                      <a:r>
                        <a:rPr lang="en-US" sz="1800" b="1" i="0" kern="1200" dirty="0">
                          <a:solidFill>
                            <a:schemeClr val="lt1"/>
                          </a:solidFill>
                          <a:effectLst/>
                          <a:latin typeface="+mn-lt"/>
                          <a:ea typeface="+mn-ea"/>
                          <a:cs typeface="+mn-cs"/>
                        </a:rPr>
                        <a:t>Acid Name</a:t>
                      </a:r>
                      <a:endParaRPr lang="en-IN" sz="1400" b="1" dirty="0">
                        <a:effectLst/>
                      </a:endParaRPr>
                    </a:p>
                  </a:txBody>
                  <a:tcPr marL="13902" marR="13902" marT="6951" marB="6951">
                    <a:solidFill>
                      <a:schemeClr val="tx1">
                        <a:lumMod val="85000"/>
                        <a:lumOff val="15000"/>
                      </a:schemeClr>
                    </a:solidFill>
                  </a:tcPr>
                </a:tc>
                <a:tc>
                  <a:txBody>
                    <a:bodyPr/>
                    <a:lstStyle/>
                    <a:p>
                      <a:pPr algn="l" fontAlgn="ctr"/>
                      <a:r>
                        <a:rPr lang="en-US" sz="1800" b="1" i="0" kern="1200">
                          <a:solidFill>
                            <a:schemeClr val="lt1"/>
                          </a:solidFill>
                          <a:effectLst/>
                          <a:latin typeface="+mn-lt"/>
                          <a:ea typeface="+mn-ea"/>
                          <a:cs typeface="+mn-cs"/>
                        </a:rPr>
                        <a:t>Acid Formula</a:t>
                      </a:r>
                      <a:endParaRPr lang="en-US" dirty="0">
                        <a:effectLst/>
                      </a:endParaRPr>
                    </a:p>
                  </a:txBody>
                  <a:tcPr anchor="ctr">
                    <a:solidFill>
                      <a:schemeClr val="tx1">
                        <a:lumMod val="85000"/>
                        <a:lumOff val="15000"/>
                      </a:schemeClr>
                    </a:solidFill>
                  </a:tcPr>
                </a:tc>
                <a:tc>
                  <a:txBody>
                    <a:bodyPr/>
                    <a:lstStyle/>
                    <a:p>
                      <a:r>
                        <a:rPr lang="en-US" sz="1800" b="1" i="0" kern="1200" dirty="0">
                          <a:solidFill>
                            <a:schemeClr val="lt1"/>
                          </a:solidFill>
                          <a:effectLst/>
                          <a:latin typeface="+mn-lt"/>
                          <a:ea typeface="+mn-ea"/>
                          <a:cs typeface="+mn-cs"/>
                        </a:rPr>
                        <a:t>Use and Appearance</a:t>
                      </a:r>
                      <a:endParaRPr lang="en-IN" sz="1400" b="1" dirty="0">
                        <a:effectLst/>
                      </a:endParaRPr>
                    </a:p>
                  </a:txBody>
                  <a:tcPr marL="13902" marR="13902" marT="6951" marB="6951">
                    <a:solidFill>
                      <a:schemeClr val="tx1">
                        <a:lumMod val="85000"/>
                        <a:lumOff val="15000"/>
                      </a:schemeClr>
                    </a:solidFill>
                  </a:tcPr>
                </a:tc>
                <a:extLst>
                  <a:ext uri="{0D108BD9-81ED-4DB2-BD59-A6C34878D82A}">
                    <a16:rowId xmlns:a16="http://schemas.microsoft.com/office/drawing/2014/main" val="719941093"/>
                  </a:ext>
                </a:extLst>
              </a:tr>
              <a:tr h="366008">
                <a:tc>
                  <a:txBody>
                    <a:bodyPr/>
                    <a:lstStyle/>
                    <a:p>
                      <a:pPr algn="l" fontAlgn="ctr"/>
                      <a:r>
                        <a:rPr lang="en-US">
                          <a:effectLst/>
                        </a:rPr>
                        <a:t>acetic acid</a:t>
                      </a:r>
                    </a:p>
                  </a:txBody>
                  <a:tcPr marL="0" marR="0" marT="0" marB="0" anchor="ctr"/>
                </a:tc>
                <a:tc>
                  <a:txBody>
                    <a:bodyPr/>
                    <a:lstStyle/>
                    <a:p>
                      <a:pPr algn="l" fontAlgn="ctr"/>
                      <a:r>
                        <a:rPr lang="en-US">
                          <a:effectLst/>
                        </a:rPr>
                        <a:t>HC</a:t>
                      </a:r>
                      <a:r>
                        <a:rPr lang="en-US" i="0" baseline="-25000">
                          <a:effectLst/>
                        </a:rPr>
                        <a:t>2</a:t>
                      </a:r>
                      <a:r>
                        <a:rPr lang="en-US">
                          <a:effectLst/>
                        </a:rPr>
                        <a:t>H</a:t>
                      </a:r>
                      <a:r>
                        <a:rPr lang="en-US" i="0" baseline="-25000">
                          <a:effectLst/>
                        </a:rPr>
                        <a:t>3</a:t>
                      </a:r>
                      <a:r>
                        <a:rPr lang="en-US">
                          <a:effectLst/>
                        </a:rPr>
                        <a:t>O</a:t>
                      </a:r>
                      <a:r>
                        <a:rPr lang="en-US" i="0" baseline="-25000">
                          <a:effectLst/>
                        </a:rPr>
                        <a:t>2</a:t>
                      </a:r>
                      <a:endParaRPr lang="en-US">
                        <a:effectLst/>
                      </a:endParaRPr>
                    </a:p>
                  </a:txBody>
                  <a:tcPr marL="0" marR="0" marT="0" marB="0" anchor="ctr"/>
                </a:tc>
                <a:tc>
                  <a:txBody>
                    <a:bodyPr/>
                    <a:lstStyle/>
                    <a:p>
                      <a:pPr algn="l" fontAlgn="ctr"/>
                      <a:r>
                        <a:rPr lang="en-US">
                          <a:effectLst/>
                        </a:rPr>
                        <a:t>flavouring; found in vinegar</a:t>
                      </a:r>
                    </a:p>
                  </a:txBody>
                  <a:tcPr marL="0" marR="0" marT="0" marB="0" anchor="ctr"/>
                </a:tc>
                <a:extLst>
                  <a:ext uri="{0D108BD9-81ED-4DB2-BD59-A6C34878D82A}">
                    <a16:rowId xmlns:a16="http://schemas.microsoft.com/office/drawing/2014/main" val="1326215760"/>
                  </a:ext>
                </a:extLst>
              </a:tr>
              <a:tr h="446150">
                <a:tc>
                  <a:txBody>
                    <a:bodyPr/>
                    <a:lstStyle/>
                    <a:p>
                      <a:pPr algn="l" fontAlgn="ctr"/>
                      <a:r>
                        <a:rPr lang="en-US">
                          <a:effectLst/>
                        </a:rPr>
                        <a:t>adipic acid</a:t>
                      </a:r>
                    </a:p>
                  </a:txBody>
                  <a:tcPr marL="0" marR="0" marT="0" marB="0" anchor="ctr"/>
                </a:tc>
                <a:tc>
                  <a:txBody>
                    <a:bodyPr/>
                    <a:lstStyle/>
                    <a:p>
                      <a:pPr algn="l" fontAlgn="ctr"/>
                      <a:r>
                        <a:rPr lang="en-US">
                          <a:effectLst/>
                        </a:rPr>
                        <a:t>H</a:t>
                      </a:r>
                      <a:r>
                        <a:rPr lang="en-US" i="0" baseline="-25000">
                          <a:effectLst/>
                        </a:rPr>
                        <a:t>2</a:t>
                      </a:r>
                      <a:r>
                        <a:rPr lang="en-US">
                          <a:effectLst/>
                        </a:rPr>
                        <a:t>C</a:t>
                      </a:r>
                      <a:r>
                        <a:rPr lang="en-US" i="0" baseline="-25000">
                          <a:effectLst/>
                        </a:rPr>
                        <a:t>6</a:t>
                      </a:r>
                      <a:r>
                        <a:rPr lang="en-US">
                          <a:effectLst/>
                        </a:rPr>
                        <a:t>H</a:t>
                      </a:r>
                      <a:r>
                        <a:rPr lang="en-US" i="0" baseline="-25000">
                          <a:effectLst/>
                        </a:rPr>
                        <a:t>8</a:t>
                      </a:r>
                      <a:r>
                        <a:rPr lang="en-US">
                          <a:effectLst/>
                        </a:rPr>
                        <a:t>O</a:t>
                      </a:r>
                      <a:r>
                        <a:rPr lang="en-US" i="0" baseline="-25000">
                          <a:effectLst/>
                        </a:rPr>
                        <a:t>4</a:t>
                      </a:r>
                      <a:endParaRPr lang="en-US">
                        <a:effectLst/>
                      </a:endParaRPr>
                    </a:p>
                  </a:txBody>
                  <a:tcPr marL="0" marR="0" marT="0" marB="0" anchor="ctr"/>
                </a:tc>
                <a:tc>
                  <a:txBody>
                    <a:bodyPr/>
                    <a:lstStyle/>
                    <a:p>
                      <a:pPr algn="l" fontAlgn="ctr"/>
                      <a:r>
                        <a:rPr lang="en-US">
                          <a:effectLst/>
                        </a:rPr>
                        <a:t>flavouring; found in processed foods and some antacids</a:t>
                      </a:r>
                    </a:p>
                  </a:txBody>
                  <a:tcPr marL="0" marR="0" marT="0" marB="0" anchor="ctr"/>
                </a:tc>
                <a:extLst>
                  <a:ext uri="{0D108BD9-81ED-4DB2-BD59-A6C34878D82A}">
                    <a16:rowId xmlns:a16="http://schemas.microsoft.com/office/drawing/2014/main" val="1330135692"/>
                  </a:ext>
                </a:extLst>
              </a:tr>
              <a:tr h="462223">
                <a:tc>
                  <a:txBody>
                    <a:bodyPr/>
                    <a:lstStyle/>
                    <a:p>
                      <a:pPr algn="l" fontAlgn="ctr"/>
                      <a:r>
                        <a:rPr lang="en-US">
                          <a:effectLst/>
                        </a:rPr>
                        <a:t>alginic acid</a:t>
                      </a:r>
                    </a:p>
                  </a:txBody>
                  <a:tcPr marL="0" marR="0" marT="0" marB="0" anchor="ctr"/>
                </a:tc>
                <a:tc>
                  <a:txBody>
                    <a:bodyPr/>
                    <a:lstStyle/>
                    <a:p>
                      <a:pPr algn="l" fontAlgn="ctr"/>
                      <a:r>
                        <a:rPr lang="en-US">
                          <a:effectLst/>
                        </a:rPr>
                        <a:t>various</a:t>
                      </a:r>
                    </a:p>
                  </a:txBody>
                  <a:tcPr marL="0" marR="0" marT="0" marB="0" anchor="ctr"/>
                </a:tc>
                <a:tc>
                  <a:txBody>
                    <a:bodyPr/>
                    <a:lstStyle/>
                    <a:p>
                      <a:pPr algn="l" fontAlgn="ctr"/>
                      <a:r>
                        <a:rPr lang="en-US">
                          <a:effectLst/>
                        </a:rPr>
                        <a:t>thickener; found in drinks, ice cream, and weight loss products</a:t>
                      </a:r>
                    </a:p>
                  </a:txBody>
                  <a:tcPr marL="0" marR="0" marT="0" marB="0" anchor="ctr"/>
                </a:tc>
                <a:extLst>
                  <a:ext uri="{0D108BD9-81ED-4DB2-BD59-A6C34878D82A}">
                    <a16:rowId xmlns:a16="http://schemas.microsoft.com/office/drawing/2014/main" val="1229714946"/>
                  </a:ext>
                </a:extLst>
              </a:tr>
              <a:tr h="399760">
                <a:tc>
                  <a:txBody>
                    <a:bodyPr/>
                    <a:lstStyle/>
                    <a:p>
                      <a:pPr algn="l" fontAlgn="ctr"/>
                      <a:r>
                        <a:rPr lang="en-US">
                          <a:effectLst/>
                        </a:rPr>
                        <a:t>ascorbic acid</a:t>
                      </a:r>
                    </a:p>
                  </a:txBody>
                  <a:tcPr marL="0" marR="0" marT="0" marB="0" anchor="ctr"/>
                </a:tc>
                <a:tc>
                  <a:txBody>
                    <a:bodyPr/>
                    <a:lstStyle/>
                    <a:p>
                      <a:pPr algn="l" fontAlgn="ctr"/>
                      <a:r>
                        <a:rPr lang="en-US">
                          <a:effectLst/>
                        </a:rPr>
                        <a:t>HC</a:t>
                      </a:r>
                      <a:r>
                        <a:rPr lang="en-US" i="0" baseline="-25000">
                          <a:effectLst/>
                        </a:rPr>
                        <a:t>6</a:t>
                      </a:r>
                      <a:r>
                        <a:rPr lang="en-US">
                          <a:effectLst/>
                        </a:rPr>
                        <a:t>H</a:t>
                      </a:r>
                      <a:r>
                        <a:rPr lang="en-US" i="0" baseline="-25000">
                          <a:effectLst/>
                        </a:rPr>
                        <a:t>7</a:t>
                      </a:r>
                      <a:r>
                        <a:rPr lang="en-US">
                          <a:effectLst/>
                        </a:rPr>
                        <a:t>O</a:t>
                      </a:r>
                      <a:r>
                        <a:rPr lang="en-US" i="0" baseline="-25000">
                          <a:effectLst/>
                        </a:rPr>
                        <a:t>6</a:t>
                      </a:r>
                      <a:endParaRPr lang="en-US">
                        <a:effectLst/>
                      </a:endParaRPr>
                    </a:p>
                  </a:txBody>
                  <a:tcPr marL="0" marR="0" marT="0" marB="0" anchor="ctr"/>
                </a:tc>
                <a:tc>
                  <a:txBody>
                    <a:bodyPr/>
                    <a:lstStyle/>
                    <a:p>
                      <a:pPr algn="l" fontAlgn="ctr"/>
                      <a:r>
                        <a:rPr lang="en-US">
                          <a:effectLst/>
                        </a:rPr>
                        <a:t>antioxidant, also known as vitamin C; found in fruits and vegetables</a:t>
                      </a:r>
                    </a:p>
                  </a:txBody>
                  <a:tcPr marL="0" marR="0" marT="0" marB="0" anchor="ctr"/>
                </a:tc>
                <a:extLst>
                  <a:ext uri="{0D108BD9-81ED-4DB2-BD59-A6C34878D82A}">
                    <a16:rowId xmlns:a16="http://schemas.microsoft.com/office/drawing/2014/main" val="4121660855"/>
                  </a:ext>
                </a:extLst>
              </a:tr>
              <a:tr h="449730">
                <a:tc>
                  <a:txBody>
                    <a:bodyPr/>
                    <a:lstStyle/>
                    <a:p>
                      <a:pPr algn="l" fontAlgn="ctr"/>
                      <a:r>
                        <a:rPr lang="en-US">
                          <a:effectLst/>
                        </a:rPr>
                        <a:t>benzoic acid</a:t>
                      </a:r>
                    </a:p>
                  </a:txBody>
                  <a:tcPr marL="0" marR="0" marT="0" marB="0" anchor="ctr"/>
                </a:tc>
                <a:tc>
                  <a:txBody>
                    <a:bodyPr/>
                    <a:lstStyle/>
                    <a:p>
                      <a:pPr algn="l" fontAlgn="ctr"/>
                      <a:r>
                        <a:rPr lang="en-US">
                          <a:effectLst/>
                        </a:rPr>
                        <a:t>HC</a:t>
                      </a:r>
                      <a:r>
                        <a:rPr lang="en-US" i="0" baseline="-25000">
                          <a:effectLst/>
                        </a:rPr>
                        <a:t>6</a:t>
                      </a:r>
                      <a:r>
                        <a:rPr lang="en-US">
                          <a:effectLst/>
                        </a:rPr>
                        <a:t>H</a:t>
                      </a:r>
                      <a:r>
                        <a:rPr lang="en-US" i="0" baseline="-25000">
                          <a:effectLst/>
                        </a:rPr>
                        <a:t>5</a:t>
                      </a:r>
                      <a:r>
                        <a:rPr lang="en-US">
                          <a:effectLst/>
                        </a:rPr>
                        <a:t>CO</a:t>
                      </a:r>
                      <a:r>
                        <a:rPr lang="en-US" i="0" baseline="-25000">
                          <a:effectLst/>
                        </a:rPr>
                        <a:t>2</a:t>
                      </a:r>
                      <a:endParaRPr lang="en-US">
                        <a:effectLst/>
                      </a:endParaRPr>
                    </a:p>
                  </a:txBody>
                  <a:tcPr marL="0" marR="0" marT="0" marB="0" anchor="ctr"/>
                </a:tc>
                <a:tc>
                  <a:txBody>
                    <a:bodyPr/>
                    <a:lstStyle/>
                    <a:p>
                      <a:pPr algn="l" fontAlgn="ctr"/>
                      <a:r>
                        <a:rPr lang="en-US">
                          <a:effectLst/>
                        </a:rPr>
                        <a:t>preservative; found in processed foods</a:t>
                      </a:r>
                    </a:p>
                  </a:txBody>
                  <a:tcPr marL="0" marR="0" marT="0" marB="0" anchor="ctr"/>
                </a:tc>
                <a:extLst>
                  <a:ext uri="{0D108BD9-81ED-4DB2-BD59-A6C34878D82A}">
                    <a16:rowId xmlns:a16="http://schemas.microsoft.com/office/drawing/2014/main" val="1078076037"/>
                  </a:ext>
                </a:extLst>
              </a:tr>
              <a:tr h="449730">
                <a:tc>
                  <a:txBody>
                    <a:bodyPr/>
                    <a:lstStyle/>
                    <a:p>
                      <a:pPr algn="l" fontAlgn="ctr"/>
                      <a:r>
                        <a:rPr lang="en-US">
                          <a:effectLst/>
                        </a:rPr>
                        <a:t>citric acid</a:t>
                      </a:r>
                    </a:p>
                  </a:txBody>
                  <a:tcPr marL="0" marR="0" marT="0" marB="0" anchor="ctr"/>
                </a:tc>
                <a:tc>
                  <a:txBody>
                    <a:bodyPr/>
                    <a:lstStyle/>
                    <a:p>
                      <a:pPr algn="l" fontAlgn="ctr"/>
                      <a:r>
                        <a:rPr lang="en-US">
                          <a:effectLst/>
                        </a:rPr>
                        <a:t>H</a:t>
                      </a:r>
                      <a:r>
                        <a:rPr lang="en-US" i="0" baseline="-25000">
                          <a:effectLst/>
                        </a:rPr>
                        <a:t>3</a:t>
                      </a:r>
                      <a:r>
                        <a:rPr lang="en-US">
                          <a:effectLst/>
                        </a:rPr>
                        <a:t>C</a:t>
                      </a:r>
                      <a:r>
                        <a:rPr lang="en-US" i="0" baseline="-25000">
                          <a:effectLst/>
                        </a:rPr>
                        <a:t>6</a:t>
                      </a:r>
                      <a:r>
                        <a:rPr lang="en-US">
                          <a:effectLst/>
                        </a:rPr>
                        <a:t>H</a:t>
                      </a:r>
                      <a:r>
                        <a:rPr lang="en-US" i="0" baseline="-25000">
                          <a:effectLst/>
                        </a:rPr>
                        <a:t>5</a:t>
                      </a:r>
                      <a:r>
                        <a:rPr lang="en-US">
                          <a:effectLst/>
                        </a:rPr>
                        <a:t>O</a:t>
                      </a:r>
                      <a:r>
                        <a:rPr lang="en-US" i="0" baseline="-25000">
                          <a:effectLst/>
                        </a:rPr>
                        <a:t>7</a:t>
                      </a:r>
                      <a:endParaRPr lang="en-US">
                        <a:effectLst/>
                      </a:endParaRPr>
                    </a:p>
                  </a:txBody>
                  <a:tcPr marL="0" marR="0" marT="0" marB="0" anchor="ctr"/>
                </a:tc>
                <a:tc>
                  <a:txBody>
                    <a:bodyPr/>
                    <a:lstStyle/>
                    <a:p>
                      <a:pPr algn="l" fontAlgn="ctr"/>
                      <a:r>
                        <a:rPr lang="en-US">
                          <a:effectLst/>
                        </a:rPr>
                        <a:t>flavouring; found in citrus fruits</a:t>
                      </a:r>
                    </a:p>
                  </a:txBody>
                  <a:tcPr marL="0" marR="0" marT="0" marB="0" anchor="ctr"/>
                </a:tc>
                <a:extLst>
                  <a:ext uri="{0D108BD9-81ED-4DB2-BD59-A6C34878D82A}">
                    <a16:rowId xmlns:a16="http://schemas.microsoft.com/office/drawing/2014/main" val="2648701316"/>
                  </a:ext>
                </a:extLst>
              </a:tr>
              <a:tr h="506755">
                <a:tc>
                  <a:txBody>
                    <a:bodyPr/>
                    <a:lstStyle/>
                    <a:p>
                      <a:pPr algn="l" fontAlgn="ctr"/>
                      <a:r>
                        <a:rPr lang="en-US">
                          <a:effectLst/>
                        </a:rPr>
                        <a:t>dehydroacetic acid</a:t>
                      </a:r>
                    </a:p>
                  </a:txBody>
                  <a:tcPr marL="0" marR="0" marT="0" marB="0" anchor="ctr"/>
                </a:tc>
                <a:tc>
                  <a:txBody>
                    <a:bodyPr/>
                    <a:lstStyle/>
                    <a:p>
                      <a:pPr algn="l" fontAlgn="ctr"/>
                      <a:r>
                        <a:rPr lang="en-US">
                          <a:effectLst/>
                        </a:rPr>
                        <a:t>HC</a:t>
                      </a:r>
                      <a:r>
                        <a:rPr lang="en-US" i="0" baseline="-25000">
                          <a:effectLst/>
                        </a:rPr>
                        <a:t>8</a:t>
                      </a:r>
                      <a:r>
                        <a:rPr lang="en-US">
                          <a:effectLst/>
                        </a:rPr>
                        <a:t>H</a:t>
                      </a:r>
                      <a:r>
                        <a:rPr lang="en-US" i="0" baseline="-25000">
                          <a:effectLst/>
                        </a:rPr>
                        <a:t>7</a:t>
                      </a:r>
                      <a:r>
                        <a:rPr lang="en-US">
                          <a:effectLst/>
                        </a:rPr>
                        <a:t>O</a:t>
                      </a:r>
                      <a:r>
                        <a:rPr lang="en-US" i="0" baseline="-25000">
                          <a:effectLst/>
                        </a:rPr>
                        <a:t>4</a:t>
                      </a:r>
                      <a:endParaRPr lang="en-US">
                        <a:effectLst/>
                      </a:endParaRPr>
                    </a:p>
                  </a:txBody>
                  <a:tcPr marL="0" marR="0" marT="0" marB="0" anchor="ctr"/>
                </a:tc>
                <a:tc>
                  <a:txBody>
                    <a:bodyPr/>
                    <a:lstStyle/>
                    <a:p>
                      <a:pPr algn="l" fontAlgn="ctr"/>
                      <a:r>
                        <a:rPr lang="en-US">
                          <a:effectLst/>
                        </a:rPr>
                        <a:t>preservative, especially for strawberries and squash</a:t>
                      </a:r>
                    </a:p>
                  </a:txBody>
                  <a:tcPr marL="0" marR="0" marT="0" marB="0" anchor="ctr"/>
                </a:tc>
                <a:extLst>
                  <a:ext uri="{0D108BD9-81ED-4DB2-BD59-A6C34878D82A}">
                    <a16:rowId xmlns:a16="http://schemas.microsoft.com/office/drawing/2014/main" val="1861515302"/>
                  </a:ext>
                </a:extLst>
              </a:tr>
              <a:tr h="527240">
                <a:tc>
                  <a:txBody>
                    <a:bodyPr/>
                    <a:lstStyle/>
                    <a:p>
                      <a:pPr algn="l" fontAlgn="ctr"/>
                      <a:r>
                        <a:rPr lang="en-US">
                          <a:effectLst/>
                        </a:rPr>
                        <a:t>erythrobic acid</a:t>
                      </a:r>
                    </a:p>
                  </a:txBody>
                  <a:tcPr marL="0" marR="0" marT="0" marB="0" anchor="ctr"/>
                </a:tc>
                <a:tc>
                  <a:txBody>
                    <a:bodyPr/>
                    <a:lstStyle/>
                    <a:p>
                      <a:pPr algn="l" fontAlgn="ctr"/>
                      <a:r>
                        <a:rPr lang="en-US">
                          <a:effectLst/>
                        </a:rPr>
                        <a:t>HC</a:t>
                      </a:r>
                      <a:r>
                        <a:rPr lang="en-US" i="0" baseline="-25000">
                          <a:effectLst/>
                        </a:rPr>
                        <a:t>6</a:t>
                      </a:r>
                      <a:r>
                        <a:rPr lang="en-US">
                          <a:effectLst/>
                        </a:rPr>
                        <a:t>H</a:t>
                      </a:r>
                      <a:r>
                        <a:rPr lang="en-US" i="0" baseline="-25000">
                          <a:effectLst/>
                        </a:rPr>
                        <a:t>7</a:t>
                      </a:r>
                      <a:r>
                        <a:rPr lang="en-US">
                          <a:effectLst/>
                        </a:rPr>
                        <a:t>O</a:t>
                      </a:r>
                      <a:r>
                        <a:rPr lang="en-US" i="0" baseline="-25000">
                          <a:effectLst/>
                        </a:rPr>
                        <a:t>6</a:t>
                      </a:r>
                      <a:endParaRPr lang="en-US">
                        <a:effectLst/>
                      </a:endParaRPr>
                    </a:p>
                  </a:txBody>
                  <a:tcPr marL="0" marR="0" marT="0" marB="0" anchor="ctr"/>
                </a:tc>
                <a:tc>
                  <a:txBody>
                    <a:bodyPr/>
                    <a:lstStyle/>
                    <a:p>
                      <a:pPr algn="l" fontAlgn="ctr"/>
                      <a:r>
                        <a:rPr lang="en-US">
                          <a:effectLst/>
                        </a:rPr>
                        <a:t>antioxidant; found in processed foods</a:t>
                      </a:r>
                    </a:p>
                  </a:txBody>
                  <a:tcPr marL="0" marR="0" marT="0" marB="0" anchor="ctr"/>
                </a:tc>
                <a:extLst>
                  <a:ext uri="{0D108BD9-81ED-4DB2-BD59-A6C34878D82A}">
                    <a16:rowId xmlns:a16="http://schemas.microsoft.com/office/drawing/2014/main" val="2156470025"/>
                  </a:ext>
                </a:extLst>
              </a:tr>
              <a:tr h="393985">
                <a:tc>
                  <a:txBody>
                    <a:bodyPr/>
                    <a:lstStyle/>
                    <a:p>
                      <a:pPr algn="l" fontAlgn="ctr"/>
                      <a:r>
                        <a:rPr lang="en-US">
                          <a:effectLst/>
                        </a:rPr>
                        <a:t>fatty acids</a:t>
                      </a:r>
                    </a:p>
                  </a:txBody>
                  <a:tcPr marL="0" marR="0" marT="0" marB="0" anchor="ctr"/>
                </a:tc>
                <a:tc>
                  <a:txBody>
                    <a:bodyPr/>
                    <a:lstStyle/>
                    <a:p>
                      <a:pPr algn="l" fontAlgn="ctr"/>
                      <a:r>
                        <a:rPr lang="en-US">
                          <a:effectLst/>
                        </a:rPr>
                        <a:t>various</a:t>
                      </a:r>
                    </a:p>
                  </a:txBody>
                  <a:tcPr marL="0" marR="0" marT="0" marB="0" anchor="ctr"/>
                </a:tc>
                <a:tc>
                  <a:txBody>
                    <a:bodyPr/>
                    <a:lstStyle/>
                    <a:p>
                      <a:pPr algn="l" fontAlgn="ctr"/>
                      <a:r>
                        <a:rPr lang="en-US">
                          <a:effectLst/>
                        </a:rPr>
                        <a:t>thickener and emulsifier; found in processed foods</a:t>
                      </a:r>
                    </a:p>
                  </a:txBody>
                  <a:tcPr marL="0" marR="0" marT="0" marB="0" anchor="ctr"/>
                </a:tc>
                <a:extLst>
                  <a:ext uri="{0D108BD9-81ED-4DB2-BD59-A6C34878D82A}">
                    <a16:rowId xmlns:a16="http://schemas.microsoft.com/office/drawing/2014/main" val="3087170430"/>
                  </a:ext>
                </a:extLst>
              </a:tr>
              <a:tr h="408272">
                <a:tc>
                  <a:txBody>
                    <a:bodyPr/>
                    <a:lstStyle/>
                    <a:p>
                      <a:pPr algn="l" fontAlgn="ctr"/>
                      <a:r>
                        <a:rPr lang="en-US">
                          <a:effectLst/>
                        </a:rPr>
                        <a:t>fumaric acid</a:t>
                      </a:r>
                    </a:p>
                  </a:txBody>
                  <a:tcPr marL="0" marR="0" marT="0" marB="0" anchor="ctr"/>
                </a:tc>
                <a:tc>
                  <a:txBody>
                    <a:bodyPr/>
                    <a:lstStyle/>
                    <a:p>
                      <a:pPr algn="l" fontAlgn="ctr"/>
                      <a:r>
                        <a:rPr lang="en-US">
                          <a:effectLst/>
                        </a:rPr>
                        <a:t>H</a:t>
                      </a:r>
                      <a:r>
                        <a:rPr lang="en-US" i="0" baseline="-25000">
                          <a:effectLst/>
                        </a:rPr>
                        <a:t>2</a:t>
                      </a:r>
                      <a:r>
                        <a:rPr lang="en-US">
                          <a:effectLst/>
                        </a:rPr>
                        <a:t>C</a:t>
                      </a:r>
                      <a:r>
                        <a:rPr lang="en-US" i="0" baseline="-25000">
                          <a:effectLst/>
                        </a:rPr>
                        <a:t>4</a:t>
                      </a:r>
                      <a:r>
                        <a:rPr lang="en-US">
                          <a:effectLst/>
                        </a:rPr>
                        <a:t>H</a:t>
                      </a:r>
                      <a:r>
                        <a:rPr lang="en-US" i="0" baseline="-25000">
                          <a:effectLst/>
                        </a:rPr>
                        <a:t>2</a:t>
                      </a:r>
                      <a:r>
                        <a:rPr lang="en-US">
                          <a:effectLst/>
                        </a:rPr>
                        <a:t>O</a:t>
                      </a:r>
                      <a:r>
                        <a:rPr lang="en-US" i="0" baseline="-25000">
                          <a:effectLst/>
                        </a:rPr>
                        <a:t>4</a:t>
                      </a:r>
                      <a:endParaRPr lang="en-US">
                        <a:effectLst/>
                      </a:endParaRPr>
                    </a:p>
                  </a:txBody>
                  <a:tcPr marL="0" marR="0" marT="0" marB="0" anchor="ctr"/>
                </a:tc>
                <a:tc>
                  <a:txBody>
                    <a:bodyPr/>
                    <a:lstStyle/>
                    <a:p>
                      <a:pPr algn="l" fontAlgn="ctr"/>
                      <a:r>
                        <a:rPr lang="en-US" dirty="0" err="1">
                          <a:effectLst/>
                        </a:rPr>
                        <a:t>flavouring</a:t>
                      </a:r>
                      <a:r>
                        <a:rPr lang="en-US" dirty="0">
                          <a:effectLst/>
                        </a:rPr>
                        <a:t>; acid reactant in some baking powders</a:t>
                      </a:r>
                    </a:p>
                  </a:txBody>
                  <a:tcPr marL="0" marR="0" marT="0" marB="0" anchor="ctr"/>
                </a:tc>
                <a:extLst>
                  <a:ext uri="{0D108BD9-81ED-4DB2-BD59-A6C34878D82A}">
                    <a16:rowId xmlns:a16="http://schemas.microsoft.com/office/drawing/2014/main" val="1260790829"/>
                  </a:ext>
                </a:extLst>
              </a:tr>
            </a:tbl>
          </a:graphicData>
        </a:graphic>
      </p:graphicFrame>
      <p:sp>
        <p:nvSpPr>
          <p:cNvPr id="2" name="TextBox 1">
            <a:extLst>
              <a:ext uri="{FF2B5EF4-FFF2-40B4-BE49-F238E27FC236}">
                <a16:creationId xmlns:a16="http://schemas.microsoft.com/office/drawing/2014/main" id="{6837F672-0276-BB78-4887-8CB4595BA6C7}"/>
              </a:ext>
            </a:extLst>
          </p:cNvPr>
          <p:cNvSpPr txBox="1"/>
          <p:nvPr/>
        </p:nvSpPr>
        <p:spPr>
          <a:xfrm>
            <a:off x="3282184" y="6050107"/>
            <a:ext cx="4820935"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latin typeface="Arial" panose="020B0604020202020204" pitchFamily="34" charset="0"/>
                <a:ea typeface="Calibri" panose="020F0502020204030204" pitchFamily="34" charset="0"/>
                <a:hlinkClick r:id="rId3"/>
              </a:rPr>
              <a:t>Introduction to </a:t>
            </a:r>
            <a:r>
              <a:rPr lang="en-US" sz="1600" i="1" u="sng" dirty="0">
                <a:solidFill>
                  <a:srgbClr val="0563C1"/>
                </a:solidFill>
                <a:latin typeface="Arial" panose="020B0604020202020204" pitchFamily="34" charset="0"/>
                <a:ea typeface="Calibri" panose="020F0502020204030204" pitchFamily="34" charset="0"/>
              </a:rPr>
              <a:t>Chemistry</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BY-NC-SA</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051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404673" y="0"/>
            <a:ext cx="4057650" cy="643812"/>
          </a:xfrm>
        </p:spPr>
        <p:txBody>
          <a:bodyPr/>
          <a:lstStyle/>
          <a:p>
            <a:r>
              <a:rPr lang="en-US" dirty="0"/>
              <a:t>Table 16.2a (Continued)</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247699" y="654335"/>
            <a:ext cx="7414774" cy="369332"/>
          </a:xfrm>
          <a:prstGeom prst="rect">
            <a:avLst/>
          </a:prstGeom>
          <a:noFill/>
        </p:spPr>
        <p:txBody>
          <a:bodyPr wrap="square">
            <a:spAutoFit/>
          </a:bodyPr>
          <a:lstStyle/>
          <a:p>
            <a:r>
              <a:rPr lang="en-US" b="1" dirty="0"/>
              <a:t>Table 16.2a (continued)</a:t>
            </a:r>
            <a:r>
              <a:rPr lang="en-US" dirty="0"/>
              <a:t> </a:t>
            </a:r>
            <a:r>
              <a:rPr lang="en-US" sz="1600" dirty="0">
                <a:latin typeface="Arial" panose="020B0604020202020204" pitchFamily="34" charset="0"/>
                <a:cs typeface="Arial" panose="020B0604020202020204" pitchFamily="34" charset="0"/>
              </a:rPr>
              <a:t>Various Acids Found in Food and Beverages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4244256946"/>
              </p:ext>
            </p:extLst>
          </p:nvPr>
        </p:nvGraphicFramePr>
        <p:xfrm>
          <a:off x="1527654" y="1086286"/>
          <a:ext cx="8873024" cy="4835343"/>
        </p:xfrm>
        <a:graphic>
          <a:graphicData uri="http://schemas.openxmlformats.org/drawingml/2006/table">
            <a:tbl>
              <a:tblPr firstRow="1">
                <a:tableStyleId>{793D81CF-94F2-401A-BA57-92F5A7B2D0C5}</a:tableStyleId>
              </a:tblPr>
              <a:tblGrid>
                <a:gridCol w="1843574">
                  <a:extLst>
                    <a:ext uri="{9D8B030D-6E8A-4147-A177-3AD203B41FA5}">
                      <a16:colId xmlns:a16="http://schemas.microsoft.com/office/drawing/2014/main" val="1648801033"/>
                    </a:ext>
                  </a:extLst>
                </a:gridCol>
                <a:gridCol w="1785735">
                  <a:extLst>
                    <a:ext uri="{9D8B030D-6E8A-4147-A177-3AD203B41FA5}">
                      <a16:colId xmlns:a16="http://schemas.microsoft.com/office/drawing/2014/main" val="1501404313"/>
                    </a:ext>
                  </a:extLst>
                </a:gridCol>
                <a:gridCol w="5243715">
                  <a:extLst>
                    <a:ext uri="{9D8B030D-6E8A-4147-A177-3AD203B41FA5}">
                      <a16:colId xmlns:a16="http://schemas.microsoft.com/office/drawing/2014/main" val="3761073210"/>
                    </a:ext>
                  </a:extLst>
                </a:gridCol>
              </a:tblGrid>
              <a:tr h="355194">
                <a:tc>
                  <a:txBody>
                    <a:bodyPr/>
                    <a:lstStyle/>
                    <a:p>
                      <a:r>
                        <a:rPr lang="en-US" sz="1800" b="1" i="0" kern="1200" dirty="0">
                          <a:solidFill>
                            <a:schemeClr val="lt1"/>
                          </a:solidFill>
                          <a:effectLst/>
                          <a:latin typeface="+mn-lt"/>
                          <a:ea typeface="+mn-ea"/>
                          <a:cs typeface="+mn-cs"/>
                        </a:rPr>
                        <a:t>Acid Name</a:t>
                      </a:r>
                      <a:endParaRPr lang="en-IN" sz="1400" b="1" dirty="0">
                        <a:effectLst/>
                      </a:endParaRPr>
                    </a:p>
                  </a:txBody>
                  <a:tcPr marL="13902" marR="13902" marT="6951" marB="6951">
                    <a:solidFill>
                      <a:schemeClr val="tx1">
                        <a:lumMod val="85000"/>
                        <a:lumOff val="15000"/>
                      </a:schemeClr>
                    </a:solidFill>
                  </a:tcPr>
                </a:tc>
                <a:tc>
                  <a:txBody>
                    <a:bodyPr/>
                    <a:lstStyle/>
                    <a:p>
                      <a:pPr algn="l" fontAlgn="ctr"/>
                      <a:r>
                        <a:rPr lang="en-US" sz="1800" b="1" i="0" kern="1200">
                          <a:solidFill>
                            <a:schemeClr val="lt1"/>
                          </a:solidFill>
                          <a:effectLst/>
                          <a:latin typeface="+mn-lt"/>
                          <a:ea typeface="+mn-ea"/>
                          <a:cs typeface="+mn-cs"/>
                        </a:rPr>
                        <a:t>Acid Formula</a:t>
                      </a:r>
                      <a:endParaRPr lang="en-US" dirty="0">
                        <a:effectLst/>
                      </a:endParaRPr>
                    </a:p>
                  </a:txBody>
                  <a:tcPr anchor="ctr">
                    <a:solidFill>
                      <a:schemeClr val="tx1">
                        <a:lumMod val="85000"/>
                        <a:lumOff val="15000"/>
                      </a:schemeClr>
                    </a:solidFill>
                  </a:tcPr>
                </a:tc>
                <a:tc>
                  <a:txBody>
                    <a:bodyPr/>
                    <a:lstStyle/>
                    <a:p>
                      <a:r>
                        <a:rPr lang="en-US" sz="1800" b="1" i="0" kern="1200" dirty="0">
                          <a:solidFill>
                            <a:schemeClr val="lt1"/>
                          </a:solidFill>
                          <a:effectLst/>
                          <a:latin typeface="+mn-lt"/>
                          <a:ea typeface="+mn-ea"/>
                          <a:cs typeface="+mn-cs"/>
                        </a:rPr>
                        <a:t>Use and Appearance</a:t>
                      </a:r>
                      <a:endParaRPr lang="en-IN" sz="1400" b="1" dirty="0">
                        <a:effectLst/>
                      </a:endParaRPr>
                    </a:p>
                  </a:txBody>
                  <a:tcPr marL="13902" marR="13902" marT="6951" marB="6951">
                    <a:solidFill>
                      <a:schemeClr val="tx1">
                        <a:lumMod val="85000"/>
                        <a:lumOff val="15000"/>
                      </a:schemeClr>
                    </a:solidFill>
                  </a:tcPr>
                </a:tc>
                <a:extLst>
                  <a:ext uri="{0D108BD9-81ED-4DB2-BD59-A6C34878D82A}">
                    <a16:rowId xmlns:a16="http://schemas.microsoft.com/office/drawing/2014/main" val="719941093"/>
                  </a:ext>
                </a:extLst>
              </a:tr>
              <a:tr h="366008">
                <a:tc>
                  <a:txBody>
                    <a:bodyPr/>
                    <a:lstStyle/>
                    <a:p>
                      <a:pPr algn="l" fontAlgn="ctr"/>
                      <a:r>
                        <a:rPr lang="en-US">
                          <a:effectLst/>
                        </a:rPr>
                        <a:t>glutamic acid</a:t>
                      </a:r>
                    </a:p>
                  </a:txBody>
                  <a:tcPr anchor="ctr"/>
                </a:tc>
                <a:tc>
                  <a:txBody>
                    <a:bodyPr/>
                    <a:lstStyle/>
                    <a:p>
                      <a:pPr algn="l" fontAlgn="ctr"/>
                      <a:r>
                        <a:rPr lang="en-US">
                          <a:effectLst/>
                        </a:rPr>
                        <a:t>H</a:t>
                      </a:r>
                      <a:r>
                        <a:rPr lang="en-US" i="0" baseline="-25000">
                          <a:effectLst/>
                        </a:rPr>
                        <a:t>2</a:t>
                      </a:r>
                      <a:r>
                        <a:rPr lang="en-US">
                          <a:effectLst/>
                        </a:rPr>
                        <a:t>C</a:t>
                      </a:r>
                      <a:r>
                        <a:rPr lang="en-US" i="0" baseline="-25000">
                          <a:effectLst/>
                        </a:rPr>
                        <a:t>5</a:t>
                      </a:r>
                      <a:r>
                        <a:rPr lang="en-US">
                          <a:effectLst/>
                        </a:rPr>
                        <a:t>H</a:t>
                      </a:r>
                      <a:r>
                        <a:rPr lang="en-US" i="0" baseline="-25000">
                          <a:effectLst/>
                        </a:rPr>
                        <a:t>7</a:t>
                      </a:r>
                      <a:r>
                        <a:rPr lang="en-US">
                          <a:effectLst/>
                        </a:rPr>
                        <a:t>NO</a:t>
                      </a:r>
                      <a:r>
                        <a:rPr lang="en-US" i="0" baseline="-25000">
                          <a:effectLst/>
                        </a:rPr>
                        <a:t>4</a:t>
                      </a:r>
                      <a:endParaRPr lang="en-US">
                        <a:effectLst/>
                      </a:endParaRPr>
                    </a:p>
                  </a:txBody>
                  <a:tcPr anchor="ctr"/>
                </a:tc>
                <a:tc>
                  <a:txBody>
                    <a:bodyPr/>
                    <a:lstStyle/>
                    <a:p>
                      <a:pPr algn="l" fontAlgn="ctr"/>
                      <a:r>
                        <a:rPr lang="en-US">
                          <a:effectLst/>
                        </a:rPr>
                        <a:t>flavouring; found in processed foods and in tomatoes, some cheeses, and soy products</a:t>
                      </a:r>
                    </a:p>
                  </a:txBody>
                  <a:tcPr anchor="ctr"/>
                </a:tc>
                <a:extLst>
                  <a:ext uri="{0D108BD9-81ED-4DB2-BD59-A6C34878D82A}">
                    <a16:rowId xmlns:a16="http://schemas.microsoft.com/office/drawing/2014/main" val="1326215760"/>
                  </a:ext>
                </a:extLst>
              </a:tr>
              <a:tr h="446150">
                <a:tc>
                  <a:txBody>
                    <a:bodyPr/>
                    <a:lstStyle/>
                    <a:p>
                      <a:pPr algn="l" fontAlgn="ctr"/>
                      <a:r>
                        <a:rPr lang="en-US">
                          <a:effectLst/>
                        </a:rPr>
                        <a:t>lactic acid</a:t>
                      </a:r>
                    </a:p>
                  </a:txBody>
                  <a:tcPr anchor="ctr"/>
                </a:tc>
                <a:tc>
                  <a:txBody>
                    <a:bodyPr/>
                    <a:lstStyle/>
                    <a:p>
                      <a:pPr algn="l" fontAlgn="ctr"/>
                      <a:r>
                        <a:rPr lang="en-US">
                          <a:effectLst/>
                        </a:rPr>
                        <a:t>HC</a:t>
                      </a:r>
                      <a:r>
                        <a:rPr lang="en-US" i="0" baseline="-25000">
                          <a:effectLst/>
                        </a:rPr>
                        <a:t>3</a:t>
                      </a:r>
                      <a:r>
                        <a:rPr lang="en-US">
                          <a:effectLst/>
                        </a:rPr>
                        <a:t>H</a:t>
                      </a:r>
                      <a:r>
                        <a:rPr lang="en-US" i="0" baseline="-25000">
                          <a:effectLst/>
                        </a:rPr>
                        <a:t>5</a:t>
                      </a:r>
                      <a:r>
                        <a:rPr lang="en-US">
                          <a:effectLst/>
                        </a:rPr>
                        <a:t>O</a:t>
                      </a:r>
                      <a:r>
                        <a:rPr lang="en-US" i="0" baseline="-25000">
                          <a:effectLst/>
                        </a:rPr>
                        <a:t>3</a:t>
                      </a:r>
                      <a:endParaRPr lang="en-US">
                        <a:effectLst/>
                      </a:endParaRPr>
                    </a:p>
                  </a:txBody>
                  <a:tcPr anchor="ctr"/>
                </a:tc>
                <a:tc>
                  <a:txBody>
                    <a:bodyPr/>
                    <a:lstStyle/>
                    <a:p>
                      <a:pPr algn="l" fontAlgn="ctr"/>
                      <a:r>
                        <a:rPr lang="en-US">
                          <a:effectLst/>
                        </a:rPr>
                        <a:t>flavouring; found in wine, yogurt, cottage cheese, and other sour milk products</a:t>
                      </a:r>
                    </a:p>
                  </a:txBody>
                  <a:tcPr anchor="ctr"/>
                </a:tc>
                <a:extLst>
                  <a:ext uri="{0D108BD9-81ED-4DB2-BD59-A6C34878D82A}">
                    <a16:rowId xmlns:a16="http://schemas.microsoft.com/office/drawing/2014/main" val="1330135692"/>
                  </a:ext>
                </a:extLst>
              </a:tr>
              <a:tr h="462223">
                <a:tc>
                  <a:txBody>
                    <a:bodyPr/>
                    <a:lstStyle/>
                    <a:p>
                      <a:pPr algn="l" fontAlgn="ctr"/>
                      <a:r>
                        <a:rPr lang="en-US">
                          <a:effectLst/>
                        </a:rPr>
                        <a:t>malic acid</a:t>
                      </a:r>
                    </a:p>
                  </a:txBody>
                  <a:tcPr anchor="ctr"/>
                </a:tc>
                <a:tc>
                  <a:txBody>
                    <a:bodyPr/>
                    <a:lstStyle/>
                    <a:p>
                      <a:pPr algn="l" fontAlgn="ctr"/>
                      <a:r>
                        <a:rPr lang="en-US">
                          <a:effectLst/>
                        </a:rPr>
                        <a:t>H</a:t>
                      </a:r>
                      <a:r>
                        <a:rPr lang="en-US" i="0" baseline="-25000">
                          <a:effectLst/>
                        </a:rPr>
                        <a:t>2</a:t>
                      </a:r>
                      <a:r>
                        <a:rPr lang="en-US">
                          <a:effectLst/>
                        </a:rPr>
                        <a:t>C</a:t>
                      </a:r>
                      <a:r>
                        <a:rPr lang="en-US" i="0" baseline="-25000">
                          <a:effectLst/>
                        </a:rPr>
                        <a:t>4</a:t>
                      </a:r>
                      <a:r>
                        <a:rPr lang="en-US">
                          <a:effectLst/>
                        </a:rPr>
                        <a:t>H</a:t>
                      </a:r>
                      <a:r>
                        <a:rPr lang="en-US" i="0" baseline="-25000">
                          <a:effectLst/>
                        </a:rPr>
                        <a:t>4</a:t>
                      </a:r>
                      <a:r>
                        <a:rPr lang="en-US">
                          <a:effectLst/>
                        </a:rPr>
                        <a:t>O</a:t>
                      </a:r>
                      <a:r>
                        <a:rPr lang="en-US" i="0" baseline="-25000">
                          <a:effectLst/>
                        </a:rPr>
                        <a:t>5</a:t>
                      </a:r>
                      <a:endParaRPr lang="en-US">
                        <a:effectLst/>
                      </a:endParaRPr>
                    </a:p>
                  </a:txBody>
                  <a:tcPr anchor="ctr"/>
                </a:tc>
                <a:tc>
                  <a:txBody>
                    <a:bodyPr/>
                    <a:lstStyle/>
                    <a:p>
                      <a:pPr algn="l" fontAlgn="ctr"/>
                      <a:r>
                        <a:rPr lang="en-US">
                          <a:effectLst/>
                        </a:rPr>
                        <a:t>flavouring; found in apples and unripe fruit</a:t>
                      </a:r>
                    </a:p>
                  </a:txBody>
                  <a:tcPr anchor="ctr"/>
                </a:tc>
                <a:extLst>
                  <a:ext uri="{0D108BD9-81ED-4DB2-BD59-A6C34878D82A}">
                    <a16:rowId xmlns:a16="http://schemas.microsoft.com/office/drawing/2014/main" val="1229714946"/>
                  </a:ext>
                </a:extLst>
              </a:tr>
              <a:tr h="399760">
                <a:tc>
                  <a:txBody>
                    <a:bodyPr/>
                    <a:lstStyle/>
                    <a:p>
                      <a:pPr algn="l" fontAlgn="ctr"/>
                      <a:r>
                        <a:rPr lang="en-US">
                          <a:effectLst/>
                        </a:rPr>
                        <a:t>phosphoric acid</a:t>
                      </a:r>
                    </a:p>
                  </a:txBody>
                  <a:tcPr anchor="ctr"/>
                </a:tc>
                <a:tc>
                  <a:txBody>
                    <a:bodyPr/>
                    <a:lstStyle/>
                    <a:p>
                      <a:pPr algn="l" fontAlgn="ctr"/>
                      <a:r>
                        <a:rPr lang="en-US">
                          <a:effectLst/>
                        </a:rPr>
                        <a:t>H</a:t>
                      </a:r>
                      <a:r>
                        <a:rPr lang="en-US" i="0" baseline="-25000">
                          <a:effectLst/>
                        </a:rPr>
                        <a:t>3</a:t>
                      </a:r>
                      <a:r>
                        <a:rPr lang="en-US">
                          <a:effectLst/>
                        </a:rPr>
                        <a:t>PO</a:t>
                      </a:r>
                      <a:r>
                        <a:rPr lang="en-US" i="0" baseline="-25000">
                          <a:effectLst/>
                        </a:rPr>
                        <a:t>4</a:t>
                      </a:r>
                      <a:endParaRPr lang="en-US">
                        <a:effectLst/>
                      </a:endParaRPr>
                    </a:p>
                  </a:txBody>
                  <a:tcPr anchor="ctr"/>
                </a:tc>
                <a:tc>
                  <a:txBody>
                    <a:bodyPr/>
                    <a:lstStyle/>
                    <a:p>
                      <a:pPr algn="l" fontAlgn="ctr"/>
                      <a:r>
                        <a:rPr lang="en-US">
                          <a:effectLst/>
                        </a:rPr>
                        <a:t>flavouring; found in some colas</a:t>
                      </a:r>
                    </a:p>
                  </a:txBody>
                  <a:tcPr anchor="ctr"/>
                </a:tc>
                <a:extLst>
                  <a:ext uri="{0D108BD9-81ED-4DB2-BD59-A6C34878D82A}">
                    <a16:rowId xmlns:a16="http://schemas.microsoft.com/office/drawing/2014/main" val="4121660855"/>
                  </a:ext>
                </a:extLst>
              </a:tr>
              <a:tr h="449730">
                <a:tc>
                  <a:txBody>
                    <a:bodyPr/>
                    <a:lstStyle/>
                    <a:p>
                      <a:pPr algn="l" fontAlgn="ctr"/>
                      <a:r>
                        <a:rPr lang="en-US">
                          <a:effectLst/>
                        </a:rPr>
                        <a:t>propionic acid</a:t>
                      </a:r>
                    </a:p>
                  </a:txBody>
                  <a:tcPr anchor="ctr"/>
                </a:tc>
                <a:tc>
                  <a:txBody>
                    <a:bodyPr/>
                    <a:lstStyle/>
                    <a:p>
                      <a:pPr algn="l" fontAlgn="ctr"/>
                      <a:r>
                        <a:rPr lang="en-US">
                          <a:effectLst/>
                        </a:rPr>
                        <a:t>HC</a:t>
                      </a:r>
                      <a:r>
                        <a:rPr lang="en-US" i="0" baseline="-25000">
                          <a:effectLst/>
                        </a:rPr>
                        <a:t>3</a:t>
                      </a:r>
                      <a:r>
                        <a:rPr lang="en-US">
                          <a:effectLst/>
                        </a:rPr>
                        <a:t>H</a:t>
                      </a:r>
                      <a:r>
                        <a:rPr lang="en-US" i="0" baseline="-25000">
                          <a:effectLst/>
                        </a:rPr>
                        <a:t>5</a:t>
                      </a:r>
                      <a:r>
                        <a:rPr lang="en-US">
                          <a:effectLst/>
                        </a:rPr>
                        <a:t>O</a:t>
                      </a:r>
                      <a:r>
                        <a:rPr lang="en-US" i="0" baseline="-25000">
                          <a:effectLst/>
                        </a:rPr>
                        <a:t>2</a:t>
                      </a:r>
                      <a:endParaRPr lang="en-US">
                        <a:effectLst/>
                      </a:endParaRPr>
                    </a:p>
                  </a:txBody>
                  <a:tcPr anchor="ctr"/>
                </a:tc>
                <a:tc>
                  <a:txBody>
                    <a:bodyPr/>
                    <a:lstStyle/>
                    <a:p>
                      <a:pPr algn="l" fontAlgn="ctr"/>
                      <a:r>
                        <a:rPr lang="en-US">
                          <a:effectLst/>
                        </a:rPr>
                        <a:t>preservative; found in baked goods</a:t>
                      </a:r>
                    </a:p>
                  </a:txBody>
                  <a:tcPr anchor="ctr"/>
                </a:tc>
                <a:extLst>
                  <a:ext uri="{0D108BD9-81ED-4DB2-BD59-A6C34878D82A}">
                    <a16:rowId xmlns:a16="http://schemas.microsoft.com/office/drawing/2014/main" val="1078076037"/>
                  </a:ext>
                </a:extLst>
              </a:tr>
              <a:tr h="449730">
                <a:tc>
                  <a:txBody>
                    <a:bodyPr/>
                    <a:lstStyle/>
                    <a:p>
                      <a:pPr algn="l" fontAlgn="ctr"/>
                      <a:r>
                        <a:rPr lang="en-US">
                          <a:effectLst/>
                        </a:rPr>
                        <a:t>sorbic acid</a:t>
                      </a:r>
                    </a:p>
                  </a:txBody>
                  <a:tcPr anchor="ctr"/>
                </a:tc>
                <a:tc>
                  <a:txBody>
                    <a:bodyPr/>
                    <a:lstStyle/>
                    <a:p>
                      <a:pPr algn="l" fontAlgn="ctr"/>
                      <a:r>
                        <a:rPr lang="en-US">
                          <a:effectLst/>
                        </a:rPr>
                        <a:t>HC</a:t>
                      </a:r>
                      <a:r>
                        <a:rPr lang="en-US" i="0" baseline="-25000">
                          <a:effectLst/>
                        </a:rPr>
                        <a:t>6</a:t>
                      </a:r>
                      <a:r>
                        <a:rPr lang="en-US">
                          <a:effectLst/>
                        </a:rPr>
                        <a:t>H</a:t>
                      </a:r>
                      <a:r>
                        <a:rPr lang="en-US" i="0" baseline="-25000">
                          <a:effectLst/>
                        </a:rPr>
                        <a:t>7</a:t>
                      </a:r>
                      <a:r>
                        <a:rPr lang="en-US">
                          <a:effectLst/>
                        </a:rPr>
                        <a:t>O</a:t>
                      </a:r>
                      <a:r>
                        <a:rPr lang="en-US" i="0" baseline="-25000">
                          <a:effectLst/>
                        </a:rPr>
                        <a:t>2</a:t>
                      </a:r>
                      <a:endParaRPr lang="en-US">
                        <a:effectLst/>
                      </a:endParaRPr>
                    </a:p>
                  </a:txBody>
                  <a:tcPr anchor="ctr"/>
                </a:tc>
                <a:tc>
                  <a:txBody>
                    <a:bodyPr/>
                    <a:lstStyle/>
                    <a:p>
                      <a:pPr algn="l" fontAlgn="ctr"/>
                      <a:r>
                        <a:rPr lang="en-US">
                          <a:effectLst/>
                        </a:rPr>
                        <a:t>preservative; found in processed foods</a:t>
                      </a:r>
                    </a:p>
                  </a:txBody>
                  <a:tcPr anchor="ctr"/>
                </a:tc>
                <a:extLst>
                  <a:ext uri="{0D108BD9-81ED-4DB2-BD59-A6C34878D82A}">
                    <a16:rowId xmlns:a16="http://schemas.microsoft.com/office/drawing/2014/main" val="2648701316"/>
                  </a:ext>
                </a:extLst>
              </a:tr>
              <a:tr h="506755">
                <a:tc>
                  <a:txBody>
                    <a:bodyPr/>
                    <a:lstStyle/>
                    <a:p>
                      <a:pPr algn="l" fontAlgn="ctr"/>
                      <a:r>
                        <a:rPr lang="en-US">
                          <a:effectLst/>
                        </a:rPr>
                        <a:t>stearic acid</a:t>
                      </a:r>
                    </a:p>
                  </a:txBody>
                  <a:tcPr anchor="ctr"/>
                </a:tc>
                <a:tc>
                  <a:txBody>
                    <a:bodyPr/>
                    <a:lstStyle/>
                    <a:p>
                      <a:pPr algn="l" fontAlgn="ctr"/>
                      <a:r>
                        <a:rPr lang="en-US">
                          <a:effectLst/>
                        </a:rPr>
                        <a:t>HC</a:t>
                      </a:r>
                      <a:r>
                        <a:rPr lang="en-US" i="0" baseline="-25000">
                          <a:effectLst/>
                        </a:rPr>
                        <a:t>18</a:t>
                      </a:r>
                      <a:r>
                        <a:rPr lang="en-US">
                          <a:effectLst/>
                        </a:rPr>
                        <a:t>H</a:t>
                      </a:r>
                      <a:r>
                        <a:rPr lang="en-US" i="0" baseline="-25000">
                          <a:effectLst/>
                        </a:rPr>
                        <a:t>35</a:t>
                      </a:r>
                      <a:r>
                        <a:rPr lang="en-US">
                          <a:effectLst/>
                        </a:rPr>
                        <a:t>O</a:t>
                      </a:r>
                      <a:r>
                        <a:rPr lang="en-US" i="0" baseline="-25000">
                          <a:effectLst/>
                        </a:rPr>
                        <a:t>2</a:t>
                      </a:r>
                      <a:endParaRPr lang="en-US">
                        <a:effectLst/>
                      </a:endParaRPr>
                    </a:p>
                  </a:txBody>
                  <a:tcPr anchor="ctr"/>
                </a:tc>
                <a:tc>
                  <a:txBody>
                    <a:bodyPr/>
                    <a:lstStyle/>
                    <a:p>
                      <a:pPr algn="l" fontAlgn="ctr"/>
                      <a:r>
                        <a:rPr lang="en-US">
                          <a:effectLst/>
                        </a:rPr>
                        <a:t>anticaking agent; found in hard candies</a:t>
                      </a:r>
                    </a:p>
                  </a:txBody>
                  <a:tcPr anchor="ctr"/>
                </a:tc>
                <a:extLst>
                  <a:ext uri="{0D108BD9-81ED-4DB2-BD59-A6C34878D82A}">
                    <a16:rowId xmlns:a16="http://schemas.microsoft.com/office/drawing/2014/main" val="1861515302"/>
                  </a:ext>
                </a:extLst>
              </a:tr>
              <a:tr h="527240">
                <a:tc>
                  <a:txBody>
                    <a:bodyPr/>
                    <a:lstStyle/>
                    <a:p>
                      <a:pPr algn="l" fontAlgn="ctr"/>
                      <a:r>
                        <a:rPr lang="en-US">
                          <a:effectLst/>
                        </a:rPr>
                        <a:t>succinic acid</a:t>
                      </a:r>
                    </a:p>
                  </a:txBody>
                  <a:tcPr anchor="ctr"/>
                </a:tc>
                <a:tc>
                  <a:txBody>
                    <a:bodyPr/>
                    <a:lstStyle/>
                    <a:p>
                      <a:pPr algn="l" fontAlgn="ctr"/>
                      <a:r>
                        <a:rPr lang="en-US">
                          <a:effectLst/>
                        </a:rPr>
                        <a:t>H</a:t>
                      </a:r>
                      <a:r>
                        <a:rPr lang="en-US" i="0" baseline="-25000">
                          <a:effectLst/>
                        </a:rPr>
                        <a:t>2</a:t>
                      </a:r>
                      <a:r>
                        <a:rPr lang="en-US">
                          <a:effectLst/>
                        </a:rPr>
                        <a:t>C</a:t>
                      </a:r>
                      <a:r>
                        <a:rPr lang="en-US" i="0" baseline="-25000">
                          <a:effectLst/>
                        </a:rPr>
                        <a:t>4</a:t>
                      </a:r>
                      <a:r>
                        <a:rPr lang="en-US">
                          <a:effectLst/>
                        </a:rPr>
                        <a:t>H</a:t>
                      </a:r>
                      <a:r>
                        <a:rPr lang="en-US" i="0" baseline="-25000">
                          <a:effectLst/>
                        </a:rPr>
                        <a:t>4</a:t>
                      </a:r>
                      <a:r>
                        <a:rPr lang="en-US">
                          <a:effectLst/>
                        </a:rPr>
                        <a:t>O</a:t>
                      </a:r>
                      <a:r>
                        <a:rPr lang="en-US" i="0" baseline="-25000">
                          <a:effectLst/>
                        </a:rPr>
                        <a:t>4</a:t>
                      </a:r>
                      <a:endParaRPr lang="en-US">
                        <a:effectLst/>
                      </a:endParaRPr>
                    </a:p>
                  </a:txBody>
                  <a:tcPr anchor="ctr"/>
                </a:tc>
                <a:tc>
                  <a:txBody>
                    <a:bodyPr/>
                    <a:lstStyle/>
                    <a:p>
                      <a:pPr algn="l" fontAlgn="ctr"/>
                      <a:r>
                        <a:rPr lang="en-US">
                          <a:effectLst/>
                        </a:rPr>
                        <a:t>flavouring; found in wine and beer</a:t>
                      </a:r>
                    </a:p>
                  </a:txBody>
                  <a:tcPr anchor="ctr"/>
                </a:tc>
                <a:extLst>
                  <a:ext uri="{0D108BD9-81ED-4DB2-BD59-A6C34878D82A}">
                    <a16:rowId xmlns:a16="http://schemas.microsoft.com/office/drawing/2014/main" val="2156470025"/>
                  </a:ext>
                </a:extLst>
              </a:tr>
              <a:tr h="393985">
                <a:tc>
                  <a:txBody>
                    <a:bodyPr/>
                    <a:lstStyle/>
                    <a:p>
                      <a:pPr algn="l" fontAlgn="ctr"/>
                      <a:r>
                        <a:rPr lang="en-US">
                          <a:effectLst/>
                        </a:rPr>
                        <a:t>tartaric acid</a:t>
                      </a:r>
                    </a:p>
                  </a:txBody>
                  <a:tcPr anchor="ctr"/>
                </a:tc>
                <a:tc>
                  <a:txBody>
                    <a:bodyPr/>
                    <a:lstStyle/>
                    <a:p>
                      <a:pPr algn="l" fontAlgn="ctr"/>
                      <a:r>
                        <a:rPr lang="en-US">
                          <a:effectLst/>
                        </a:rPr>
                        <a:t>H</a:t>
                      </a:r>
                      <a:r>
                        <a:rPr lang="en-US" i="0" baseline="-25000">
                          <a:effectLst/>
                        </a:rPr>
                        <a:t>2</a:t>
                      </a:r>
                      <a:r>
                        <a:rPr lang="en-US">
                          <a:effectLst/>
                        </a:rPr>
                        <a:t>C</a:t>
                      </a:r>
                      <a:r>
                        <a:rPr lang="en-US" i="0" baseline="-25000">
                          <a:effectLst/>
                        </a:rPr>
                        <a:t>4</a:t>
                      </a:r>
                      <a:r>
                        <a:rPr lang="en-US">
                          <a:effectLst/>
                        </a:rPr>
                        <a:t>H</a:t>
                      </a:r>
                      <a:r>
                        <a:rPr lang="en-US" i="0" baseline="-25000">
                          <a:effectLst/>
                        </a:rPr>
                        <a:t>4</a:t>
                      </a:r>
                      <a:r>
                        <a:rPr lang="en-US">
                          <a:effectLst/>
                        </a:rPr>
                        <a:t>O</a:t>
                      </a:r>
                      <a:r>
                        <a:rPr lang="en-US" i="0" baseline="-25000">
                          <a:effectLst/>
                        </a:rPr>
                        <a:t>6</a:t>
                      </a:r>
                      <a:endParaRPr lang="en-US">
                        <a:effectLst/>
                      </a:endParaRPr>
                    </a:p>
                  </a:txBody>
                  <a:tcPr anchor="ctr"/>
                </a:tc>
                <a:tc>
                  <a:txBody>
                    <a:bodyPr/>
                    <a:lstStyle/>
                    <a:p>
                      <a:pPr algn="l" fontAlgn="ctr"/>
                      <a:r>
                        <a:rPr lang="en-US" dirty="0" err="1">
                          <a:effectLst/>
                        </a:rPr>
                        <a:t>flavouring</a:t>
                      </a:r>
                      <a:r>
                        <a:rPr lang="en-US" dirty="0">
                          <a:effectLst/>
                        </a:rPr>
                        <a:t>; found in grapes, bananas, and tamarinds</a:t>
                      </a:r>
                    </a:p>
                  </a:txBody>
                  <a:tcPr anchor="ctr"/>
                </a:tc>
                <a:extLst>
                  <a:ext uri="{0D108BD9-81ED-4DB2-BD59-A6C34878D82A}">
                    <a16:rowId xmlns:a16="http://schemas.microsoft.com/office/drawing/2014/main" val="3087170430"/>
                  </a:ext>
                </a:extLst>
              </a:tr>
            </a:tbl>
          </a:graphicData>
        </a:graphic>
      </p:graphicFrame>
      <p:sp>
        <p:nvSpPr>
          <p:cNvPr id="2" name="TextBox 1">
            <a:extLst>
              <a:ext uri="{FF2B5EF4-FFF2-40B4-BE49-F238E27FC236}">
                <a16:creationId xmlns:a16="http://schemas.microsoft.com/office/drawing/2014/main" id="{497C58BB-84A0-D3BF-7038-A821D31FC421}"/>
              </a:ext>
            </a:extLst>
          </p:cNvPr>
          <p:cNvSpPr txBox="1"/>
          <p:nvPr/>
        </p:nvSpPr>
        <p:spPr>
          <a:xfrm>
            <a:off x="3282184" y="6016976"/>
            <a:ext cx="4820935"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latin typeface="Arial" panose="020B0604020202020204" pitchFamily="34" charset="0"/>
                <a:ea typeface="Calibri" panose="020F0502020204030204" pitchFamily="34" charset="0"/>
                <a:hlinkClick r:id="rId3"/>
              </a:rPr>
              <a:t>Introduction to </a:t>
            </a:r>
            <a:r>
              <a:rPr lang="en-US" sz="1600" i="1" u="sng" dirty="0">
                <a:solidFill>
                  <a:srgbClr val="0563C1"/>
                </a:solidFill>
                <a:latin typeface="Arial" panose="020B0604020202020204" pitchFamily="34" charset="0"/>
                <a:ea typeface="Calibri" panose="020F0502020204030204" pitchFamily="34" charset="0"/>
              </a:rPr>
              <a:t>Chemistry</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BY-NC-SA</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977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58589" y="15687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16.3a</a:t>
            </a:r>
          </a:p>
        </p:txBody>
      </p:sp>
      <p:pic>
        <p:nvPicPr>
          <p:cNvPr id="5" name="Picture 4" descr="This figure has two rows. In both rows, a chemical reaction is shown. In the first, structural formulas are provided. In this model, the O atom has H atoms singly bonded above and to the right. The O atom has pairs of electron dots on its left and lower sides. This is followed by a plus sign, which is followed by an O atom which has H atoms singly bonded above and to the right. The O atom has pairs of electron dots on its left and lower sides. A double arrow follows. To the right, in brackets is a structure with a central O atom with H atoms singly bonded above and to the right. A pair of electron dots is on the lower side of the O atom. To the left of the O atom, a H atom is singly bonded. Outside the brackets to the right is a superscript plus. This is followed by a plus sign and an O atom with pairs of electron dots above, left, and below. An H atom is singly bonded to the right. This atom has a superscript negative sign. The reaction is written in symbolic form below. H subscript 2 O is labeled as “Acid”. This is followed by plus H subscript 2 O, which is labeled as “Base.” A double sided arrow follows. To the right is H subscript 3 O superscript plus, which is labeled as “Acid”. This is followed by O H superscript -, and is labeled &quot;Base&quot;.">
            <a:extLst>
              <a:ext uri="{FF2B5EF4-FFF2-40B4-BE49-F238E27FC236}">
                <a16:creationId xmlns:a16="http://schemas.microsoft.com/office/drawing/2014/main" id="{85AD958D-0083-4801-928C-834DF52AF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71" y="1589878"/>
            <a:ext cx="9627648" cy="3310852"/>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577648" y="5232725"/>
            <a:ext cx="8480752" cy="1957784"/>
          </a:xfrm>
        </p:spPr>
        <p:txBody>
          <a:bodyPr>
            <a:normAutofit/>
          </a:bodyPr>
          <a:lstStyle/>
          <a:p>
            <a:r>
              <a:rPr lang="en-US" b="1" dirty="0"/>
              <a:t>Figure 16.3a </a:t>
            </a:r>
            <a:r>
              <a:rPr lang="en-US" dirty="0"/>
              <a:t>Autoionization of Water: Water acts both as an acid and a base. A very small fraction of water molecules donate protons to other water molecules to form hydronium ions and hydroxide ions.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p>
        </p:txBody>
      </p:sp>
    </p:spTree>
    <p:extLst>
      <p:ext uri="{BB962C8B-B14F-4D97-AF65-F5344CB8AC3E}">
        <p14:creationId xmlns:p14="http://schemas.microsoft.com/office/powerpoint/2010/main" val="36011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579136" y="0"/>
            <a:ext cx="2071399" cy="643812"/>
          </a:xfrm>
        </p:spPr>
        <p:txBody>
          <a:bodyPr/>
          <a:lstStyle/>
          <a:p>
            <a:r>
              <a:rPr lang="en-US" dirty="0"/>
              <a:t>Table 16.4a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80159" y="1805625"/>
            <a:ext cx="7414774" cy="369332"/>
          </a:xfrm>
          <a:prstGeom prst="rect">
            <a:avLst/>
          </a:prstGeom>
          <a:noFill/>
        </p:spPr>
        <p:txBody>
          <a:bodyPr wrap="square">
            <a:spAutoFit/>
          </a:bodyPr>
          <a:lstStyle/>
          <a:p>
            <a:r>
              <a:rPr lang="en-US" b="1" dirty="0"/>
              <a:t>Table 16.4a </a:t>
            </a:r>
            <a:r>
              <a:rPr lang="en-US" sz="1600" dirty="0">
                <a:latin typeface="Arial" panose="020B0604020202020204" pitchFamily="34" charset="0"/>
                <a:cs typeface="Arial" panose="020B0604020202020204" pitchFamily="34" charset="0"/>
              </a:rPr>
              <a:t> Summarizing pH Properties for Acidic, Basic and Neutral Solutions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3173994069"/>
              </p:ext>
            </p:extLst>
          </p:nvPr>
        </p:nvGraphicFramePr>
        <p:xfrm>
          <a:off x="3128680" y="2293194"/>
          <a:ext cx="5934639" cy="1887876"/>
        </p:xfrm>
        <a:graphic>
          <a:graphicData uri="http://schemas.openxmlformats.org/drawingml/2006/table">
            <a:tbl>
              <a:tblPr firstRow="1">
                <a:tableStyleId>{793D81CF-94F2-401A-BA57-92F5A7B2D0C5}</a:tableStyleId>
              </a:tblPr>
              <a:tblGrid>
                <a:gridCol w="1713230">
                  <a:extLst>
                    <a:ext uri="{9D8B030D-6E8A-4147-A177-3AD203B41FA5}">
                      <a16:colId xmlns:a16="http://schemas.microsoft.com/office/drawing/2014/main" val="1648801033"/>
                    </a:ext>
                  </a:extLst>
                </a:gridCol>
                <a:gridCol w="2549680">
                  <a:extLst>
                    <a:ext uri="{9D8B030D-6E8A-4147-A177-3AD203B41FA5}">
                      <a16:colId xmlns:a16="http://schemas.microsoft.com/office/drawing/2014/main" val="1501404313"/>
                    </a:ext>
                  </a:extLst>
                </a:gridCol>
                <a:gridCol w="1671729">
                  <a:extLst>
                    <a:ext uri="{9D8B030D-6E8A-4147-A177-3AD203B41FA5}">
                      <a16:colId xmlns:a16="http://schemas.microsoft.com/office/drawing/2014/main" val="3687081075"/>
                    </a:ext>
                  </a:extLst>
                </a:gridCol>
              </a:tblGrid>
              <a:tr h="0">
                <a:tc>
                  <a:txBody>
                    <a:bodyPr/>
                    <a:lstStyle/>
                    <a:p>
                      <a:pPr algn="l" fontAlgn="ctr"/>
                      <a:r>
                        <a:rPr lang="en-US" dirty="0">
                          <a:effectLst/>
                        </a:rPr>
                        <a:t>Classification</a:t>
                      </a:r>
                    </a:p>
                  </a:txBody>
                  <a:tcPr anchor="ctr">
                    <a:solidFill>
                      <a:schemeClr val="tx1">
                        <a:lumMod val="85000"/>
                        <a:lumOff val="15000"/>
                      </a:schemeClr>
                    </a:solidFill>
                  </a:tcPr>
                </a:tc>
                <a:tc>
                  <a:txBody>
                    <a:bodyPr/>
                    <a:lstStyle/>
                    <a:p>
                      <a:pPr algn="l" fontAlgn="ctr"/>
                      <a:r>
                        <a:rPr lang="en-US" sz="1800" b="1" i="0" kern="1200" dirty="0">
                          <a:solidFill>
                            <a:schemeClr val="lt1"/>
                          </a:solidFill>
                          <a:effectLst/>
                          <a:latin typeface="+mn-lt"/>
                          <a:ea typeface="+mn-ea"/>
                          <a:cs typeface="+mn-cs"/>
                        </a:rPr>
                        <a:t>Relative Ion Concentrations</a:t>
                      </a:r>
                      <a:endParaRPr lang="en-US" dirty="0">
                        <a:effectLst/>
                      </a:endParaRPr>
                    </a:p>
                  </a:txBody>
                  <a:tcPr anchor="ctr">
                    <a:solidFill>
                      <a:schemeClr val="tx1">
                        <a:lumMod val="85000"/>
                        <a:lumOff val="15000"/>
                      </a:schemeClr>
                    </a:solidFill>
                  </a:tcPr>
                </a:tc>
                <a:tc>
                  <a:txBody>
                    <a:bodyPr/>
                    <a:lstStyle/>
                    <a:p>
                      <a:pPr algn="l" fontAlgn="ctr"/>
                      <a:r>
                        <a:rPr lang="en-US" sz="1800" b="1" i="0" kern="1200" dirty="0">
                          <a:solidFill>
                            <a:schemeClr val="lt1"/>
                          </a:solidFill>
                          <a:effectLst/>
                          <a:latin typeface="+mn-lt"/>
                          <a:ea typeface="+mn-ea"/>
                          <a:cs typeface="+mn-cs"/>
                        </a:rPr>
                        <a:t>pH at 25 °C</a:t>
                      </a:r>
                      <a:endParaRPr lang="en-US" dirty="0">
                        <a:effectLst/>
                      </a:endParaRPr>
                    </a:p>
                  </a:txBody>
                  <a:tcPr anchor="ctr">
                    <a:solidFill>
                      <a:schemeClr val="tx1">
                        <a:lumMod val="85000"/>
                        <a:lumOff val="15000"/>
                      </a:schemeClr>
                    </a:solidFill>
                  </a:tcPr>
                </a:tc>
                <a:extLst>
                  <a:ext uri="{0D108BD9-81ED-4DB2-BD59-A6C34878D82A}">
                    <a16:rowId xmlns:a16="http://schemas.microsoft.com/office/drawing/2014/main" val="719941093"/>
                  </a:ext>
                </a:extLst>
              </a:tr>
              <a:tr h="390496">
                <a:tc>
                  <a:txBody>
                    <a:bodyPr/>
                    <a:lstStyle/>
                    <a:p>
                      <a:pPr algn="l" fontAlgn="ctr"/>
                      <a:r>
                        <a:rPr lang="en-US">
                          <a:effectLst/>
                        </a:rPr>
                        <a:t>acidic</a:t>
                      </a:r>
                    </a:p>
                  </a:txBody>
                  <a:tcPr anchor="ctr"/>
                </a:tc>
                <a:tc>
                  <a:txBody>
                    <a:bodyPr/>
                    <a:lstStyle/>
                    <a:p>
                      <a:pPr algn="l" fontAlgn="ctr"/>
                      <a:r>
                        <a:rPr lang="en-US">
                          <a:effectLst/>
                        </a:rPr>
                        <a:t>[H</a:t>
                      </a:r>
                      <a:r>
                        <a:rPr lang="en-US" i="0" baseline="-25000">
                          <a:effectLst/>
                        </a:rPr>
                        <a:t>3</a:t>
                      </a:r>
                      <a:r>
                        <a:rPr lang="en-US">
                          <a:effectLst/>
                        </a:rPr>
                        <a:t>O</a:t>
                      </a:r>
                      <a:r>
                        <a:rPr lang="en-US" i="0" baseline="30000">
                          <a:effectLst/>
                        </a:rPr>
                        <a:t>+</a:t>
                      </a:r>
                      <a:r>
                        <a:rPr lang="en-US">
                          <a:effectLst/>
                        </a:rPr>
                        <a:t>] &gt; [OH</a:t>
                      </a:r>
                      <a:r>
                        <a:rPr lang="en-US" i="0" baseline="30000">
                          <a:effectLst/>
                        </a:rPr>
                        <a:t>−</a:t>
                      </a:r>
                      <a:r>
                        <a:rPr lang="en-US">
                          <a:effectLst/>
                        </a:rPr>
                        <a:t>]</a:t>
                      </a:r>
                    </a:p>
                  </a:txBody>
                  <a:tcPr anchor="ctr"/>
                </a:tc>
                <a:tc>
                  <a:txBody>
                    <a:bodyPr/>
                    <a:lstStyle/>
                    <a:p>
                      <a:pPr algn="l" fontAlgn="ctr"/>
                      <a:r>
                        <a:rPr lang="en-US">
                          <a:effectLst/>
                        </a:rPr>
                        <a:t>pH &lt; 7</a:t>
                      </a:r>
                    </a:p>
                  </a:txBody>
                  <a:tcPr anchor="ctr"/>
                </a:tc>
                <a:extLst>
                  <a:ext uri="{0D108BD9-81ED-4DB2-BD59-A6C34878D82A}">
                    <a16:rowId xmlns:a16="http://schemas.microsoft.com/office/drawing/2014/main" val="1326215760"/>
                  </a:ext>
                </a:extLst>
              </a:tr>
              <a:tr h="300735">
                <a:tc>
                  <a:txBody>
                    <a:bodyPr/>
                    <a:lstStyle/>
                    <a:p>
                      <a:pPr algn="l" fontAlgn="ctr"/>
                      <a:r>
                        <a:rPr lang="en-US">
                          <a:effectLst/>
                        </a:rPr>
                        <a:t>neutral</a:t>
                      </a:r>
                    </a:p>
                  </a:txBody>
                  <a:tcPr anchor="ctr"/>
                </a:tc>
                <a:tc>
                  <a:txBody>
                    <a:bodyPr/>
                    <a:lstStyle/>
                    <a:p>
                      <a:pPr algn="l" fontAlgn="ctr"/>
                      <a:r>
                        <a:rPr lang="en-US">
                          <a:effectLst/>
                        </a:rPr>
                        <a:t>[H</a:t>
                      </a:r>
                      <a:r>
                        <a:rPr lang="en-US" i="0" baseline="-25000">
                          <a:effectLst/>
                        </a:rPr>
                        <a:t>3</a:t>
                      </a:r>
                      <a:r>
                        <a:rPr lang="en-US">
                          <a:effectLst/>
                        </a:rPr>
                        <a:t>O</a:t>
                      </a:r>
                      <a:r>
                        <a:rPr lang="en-US" i="0" baseline="30000">
                          <a:effectLst/>
                        </a:rPr>
                        <a:t>+</a:t>
                      </a:r>
                      <a:r>
                        <a:rPr lang="en-US">
                          <a:effectLst/>
                        </a:rPr>
                        <a:t>] = [OH</a:t>
                      </a:r>
                      <a:r>
                        <a:rPr lang="en-US" i="0" baseline="30000">
                          <a:effectLst/>
                        </a:rPr>
                        <a:t>−</a:t>
                      </a:r>
                      <a:r>
                        <a:rPr lang="en-US">
                          <a:effectLst/>
                        </a:rPr>
                        <a:t>]</a:t>
                      </a:r>
                    </a:p>
                  </a:txBody>
                  <a:tcPr anchor="ctr"/>
                </a:tc>
                <a:tc>
                  <a:txBody>
                    <a:bodyPr/>
                    <a:lstStyle/>
                    <a:p>
                      <a:pPr algn="l" fontAlgn="ctr"/>
                      <a:r>
                        <a:rPr lang="en-US">
                          <a:effectLst/>
                        </a:rPr>
                        <a:t>pH = 7</a:t>
                      </a:r>
                    </a:p>
                  </a:txBody>
                  <a:tcPr anchor="ctr"/>
                </a:tc>
                <a:extLst>
                  <a:ext uri="{0D108BD9-81ED-4DB2-BD59-A6C34878D82A}">
                    <a16:rowId xmlns:a16="http://schemas.microsoft.com/office/drawing/2014/main" val="1330135692"/>
                  </a:ext>
                </a:extLst>
              </a:tr>
              <a:tr h="491540">
                <a:tc>
                  <a:txBody>
                    <a:bodyPr/>
                    <a:lstStyle/>
                    <a:p>
                      <a:pPr algn="l" fontAlgn="ctr"/>
                      <a:r>
                        <a:rPr lang="en-US">
                          <a:effectLst/>
                        </a:rPr>
                        <a:t>basic</a:t>
                      </a:r>
                    </a:p>
                  </a:txBody>
                  <a:tcPr anchor="ctr"/>
                </a:tc>
                <a:tc>
                  <a:txBody>
                    <a:bodyPr/>
                    <a:lstStyle/>
                    <a:p>
                      <a:pPr algn="l" fontAlgn="ctr"/>
                      <a:r>
                        <a:rPr lang="en-US">
                          <a:effectLst/>
                        </a:rPr>
                        <a:t>[H</a:t>
                      </a:r>
                      <a:r>
                        <a:rPr lang="en-US" i="0" baseline="-25000">
                          <a:effectLst/>
                        </a:rPr>
                        <a:t>3</a:t>
                      </a:r>
                      <a:r>
                        <a:rPr lang="en-US">
                          <a:effectLst/>
                        </a:rPr>
                        <a:t>O</a:t>
                      </a:r>
                      <a:r>
                        <a:rPr lang="en-US" i="0" baseline="30000">
                          <a:effectLst/>
                        </a:rPr>
                        <a:t>+</a:t>
                      </a:r>
                      <a:r>
                        <a:rPr lang="en-US">
                          <a:effectLst/>
                        </a:rPr>
                        <a:t>] &lt; [OH</a:t>
                      </a:r>
                      <a:r>
                        <a:rPr lang="en-US" i="0" baseline="30000">
                          <a:effectLst/>
                        </a:rPr>
                        <a:t>−</a:t>
                      </a:r>
                      <a:r>
                        <a:rPr lang="en-US">
                          <a:effectLst/>
                        </a:rPr>
                        <a:t>]</a:t>
                      </a:r>
                    </a:p>
                  </a:txBody>
                  <a:tcPr anchor="ctr"/>
                </a:tc>
                <a:tc>
                  <a:txBody>
                    <a:bodyPr/>
                    <a:lstStyle/>
                    <a:p>
                      <a:pPr algn="l" fontAlgn="ctr"/>
                      <a:r>
                        <a:rPr lang="en-US" dirty="0">
                          <a:effectLst/>
                        </a:rPr>
                        <a:t>pH &gt; 7</a:t>
                      </a:r>
                    </a:p>
                  </a:txBody>
                  <a:tcPr anchor="ctr"/>
                </a:tc>
                <a:extLst>
                  <a:ext uri="{0D108BD9-81ED-4DB2-BD59-A6C34878D82A}">
                    <a16:rowId xmlns:a16="http://schemas.microsoft.com/office/drawing/2014/main" val="875647156"/>
                  </a:ext>
                </a:extLst>
              </a:tr>
            </a:tbl>
          </a:graphicData>
        </a:graphic>
      </p:graphicFrame>
      <p:sp>
        <p:nvSpPr>
          <p:cNvPr id="2" name="TextBox 1">
            <a:extLst>
              <a:ext uri="{FF2B5EF4-FFF2-40B4-BE49-F238E27FC236}">
                <a16:creationId xmlns:a16="http://schemas.microsoft.com/office/drawing/2014/main" id="{991B01C3-CB6C-9B69-209A-8ADC7A991DA7}"/>
              </a:ext>
            </a:extLst>
          </p:cNvPr>
          <p:cNvSpPr txBox="1"/>
          <p:nvPr/>
        </p:nvSpPr>
        <p:spPr>
          <a:xfrm>
            <a:off x="4333394" y="4299307"/>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958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65683" y="0"/>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16.4a</a:t>
            </a:r>
          </a:p>
        </p:txBody>
      </p:sp>
      <p:pic>
        <p:nvPicPr>
          <p:cNvPr id="3" name="Picture 2" descr="A table is provided with 5 columns. The first column is labeled “left bracket H subscript 3 O superscript plus right bracket (M).” Powers of ten are listed in the column beginning at 10 superscript 1, including 10 superscript 0 or 1, 10 superscript negative 1, decreasing by single powers of 10 to 10 superscript negative 15. The second column is labeled “left bracket O H superscript negative right bracket (M).” Powers of ten are listed in the column beginning at 10 superscript negative 15, increasing by single powers of 10 to including 10 superscript 0 or 1, and 10 superscript 1. The third column is labeled “p H.” Values listed in this column are integers beginning at negative 1, increasing by ones up to 14. The fourth column is labeled “p O H.” Values in this column are integers beginning at 15, decreasing by ones up to negative 1. The fifth column is labeled “Sample Solution.” A vertical line at the left of the column has tick marks corresponding to each p H level in the table. Substances are listed next to this line segment with line segments connecting them to the line to show approximate p H and p O H values. 1 M H C l is listed at a p H of 0. Gastric juices are listed at a p H of about 1.5. Lime juice is listed at a p H of about 2, followed by 1 M C H subscript 3 C O subscript 2 H, followed by stomach acid at a p H value of nearly 3. Wine is listed around 3.5. Coffee is listed just past 5. Pure water is listed at a p H of 7. Pure blood is just beyond 7. Milk of Magnesia is listed just past a p H of 10.5. Household ammonia is listed just before a pH of 12. 1 M N a O H is listed at a p H of 0. To the right of this labeled arrow is an arrow that points up and down through the height of the column. A beige strip passes through the table and to this double headed arrow at p H 7. To the left of the double headed arrow in this beige strip is the label “neutral.” A narrow beige strip runs through the arrow. Just above and below this region, the arrow is purple. It gradually turns to a bright red as it extends upward. At the top of the arrow, near the head of the arrow is the label “acidic.” Similarly, the lower region changes color from purple to blue moving to the bottom of the column. The head at this end of the arrow is labeled “basic.”">
            <a:extLst>
              <a:ext uri="{FF2B5EF4-FFF2-40B4-BE49-F238E27FC236}">
                <a16:creationId xmlns:a16="http://schemas.microsoft.com/office/drawing/2014/main" id="{A7F0695D-4F51-4BA8-B5B3-765DBA891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683" y="1098875"/>
            <a:ext cx="4696435"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577648" y="5232725"/>
            <a:ext cx="8480752" cy="1957784"/>
          </a:xfrm>
        </p:spPr>
        <p:txBody>
          <a:bodyPr>
            <a:normAutofit/>
          </a:bodyPr>
          <a:lstStyle/>
          <a:p>
            <a:r>
              <a:rPr lang="en-US" b="1" dirty="0"/>
              <a:t>Figure 16.4a </a:t>
            </a:r>
            <a:r>
              <a:rPr lang="en-US" dirty="0"/>
              <a:t>Relationships between [H</a:t>
            </a:r>
            <a:r>
              <a:rPr lang="en-US" baseline="-25000" dirty="0"/>
              <a:t>3</a:t>
            </a:r>
            <a:r>
              <a:rPr lang="en-US" dirty="0"/>
              <a:t>O</a:t>
            </a:r>
            <a:r>
              <a:rPr lang="en-US" baseline="30000" dirty="0"/>
              <a:t>+</a:t>
            </a:r>
            <a:r>
              <a:rPr lang="en-US" dirty="0"/>
              <a:t>], [OH</a:t>
            </a:r>
            <a:r>
              <a:rPr lang="en-US" baseline="30000" dirty="0"/>
              <a:t>−</a:t>
            </a:r>
            <a:r>
              <a:rPr lang="en-US" dirty="0"/>
              <a:t>], pH, and pOH: The pH and pOH scales represent concentrations of [H</a:t>
            </a:r>
            <a:r>
              <a:rPr lang="en-US" baseline="-25000" dirty="0"/>
              <a:t>3</a:t>
            </a:r>
            <a:r>
              <a:rPr lang="en-US" dirty="0"/>
              <a:t>O</a:t>
            </a:r>
            <a:r>
              <a:rPr lang="en-US" baseline="30000" dirty="0"/>
              <a:t>+</a:t>
            </a:r>
            <a:r>
              <a:rPr lang="en-US" dirty="0"/>
              <a:t>] and OH</a:t>
            </a:r>
            <a:r>
              <a:rPr lang="en-US" baseline="30000" dirty="0"/>
              <a:t>−</a:t>
            </a:r>
            <a:r>
              <a:rPr lang="en-US" dirty="0"/>
              <a:t>, respectively. The pH and pOH values of some common substances at standard temperature (25 °C) are shown in this chart. </a:t>
            </a:r>
            <a:r>
              <a:rPr lang="en-US" dirty="0">
                <a:effectLst/>
                <a:ea typeface="Calibri" panose="020F0502020204030204" pitchFamily="34" charset="0"/>
              </a:rPr>
              <a:t>(credit: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20735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61882" y="169584"/>
            <a:ext cx="2154195"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16a</a:t>
            </a:r>
          </a:p>
        </p:txBody>
      </p:sp>
      <p:pic>
        <p:nvPicPr>
          <p:cNvPr id="3" name="Picture 2" descr="This is an image of a sinkhole, filled with water and is surrounded by rock forms, bushes and trees.">
            <a:extLst>
              <a:ext uri="{FF2B5EF4-FFF2-40B4-BE49-F238E27FC236}">
                <a16:creationId xmlns:a16="http://schemas.microsoft.com/office/drawing/2014/main" id="{94F50A9F-04AE-48F4-84BD-444DD0BF5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733" y="1143000"/>
            <a:ext cx="6146689"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931670" y="5257800"/>
            <a:ext cx="7829550" cy="1108710"/>
          </a:xfrm>
        </p:spPr>
        <p:txBody>
          <a:bodyPr>
            <a:normAutofit/>
          </a:bodyPr>
          <a:lstStyle/>
          <a:p>
            <a:r>
              <a:rPr lang="en-US" b="1" dirty="0"/>
              <a:t>Figure 16a</a:t>
            </a:r>
            <a:r>
              <a:rPr lang="en-US" dirty="0"/>
              <a:t>  Sinkhole Shown in Nature: Cenote Angelita is located in the state of Quintana Roo, in the Yucatan Peninsula of Mexico. Sinkholes in nature, such as this one, are the result of reactions between acidic groundwaters and basic rock formations, like limestone. (credit: </a:t>
            </a:r>
            <a:r>
              <a:rPr lang="en-US" u="sng" dirty="0">
                <a:hlinkClick r:id="rId4"/>
              </a:rPr>
              <a:t>work</a:t>
            </a:r>
            <a:r>
              <a:rPr lang="en-US" dirty="0"/>
              <a:t> by </a:t>
            </a:r>
            <a:r>
              <a:rPr lang="en-US" u="sng" dirty="0" err="1">
                <a:hlinkClick r:id="rId5" tooltip="User:Offthebeatonpath (page does not exist)"/>
              </a:rPr>
              <a:t>Offthebeatonpath</a:t>
            </a:r>
            <a:r>
              <a:rPr lang="en-US" dirty="0"/>
              <a:t>, </a:t>
            </a:r>
            <a:r>
              <a:rPr lang="en-US" u="sng" dirty="0">
                <a:hlinkClick r:id="rId6"/>
              </a:rPr>
              <a:t>CC BY-SA 3.0)</a:t>
            </a:r>
            <a:endParaRPr lang="en-US" dirty="0"/>
          </a:p>
        </p:txBody>
      </p:sp>
    </p:spTree>
    <p:extLst>
      <p:ext uri="{BB962C8B-B14F-4D97-AF65-F5344CB8AC3E}">
        <p14:creationId xmlns:p14="http://schemas.microsoft.com/office/powerpoint/2010/main" val="29810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53630" y="91054"/>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16.4b</a:t>
            </a:r>
          </a:p>
        </p:txBody>
      </p:sp>
      <p:pic>
        <p:nvPicPr>
          <p:cNvPr id="5" name="Picture 4" descr="The first image is of an analytical digital p H meter on a laboratory counter. The second image is of a portable handheld digital p H meter.">
            <a:extLst>
              <a:ext uri="{FF2B5EF4-FFF2-40B4-BE49-F238E27FC236}">
                <a16:creationId xmlns:a16="http://schemas.microsoft.com/office/drawing/2014/main" id="{A3C24F4B-7EDE-4B12-8BCD-FC3FB6D74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060775"/>
            <a:ext cx="7180188"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577648" y="5194625"/>
            <a:ext cx="8480752" cy="1957784"/>
          </a:xfrm>
        </p:spPr>
        <p:txBody>
          <a:bodyPr>
            <a:normAutofit/>
          </a:bodyPr>
          <a:lstStyle/>
          <a:p>
            <a:r>
              <a:rPr lang="en-US" b="1" dirty="0"/>
              <a:t>Figure 16.4b </a:t>
            </a:r>
            <a:r>
              <a:rPr lang="en-US" dirty="0"/>
              <a:t>(a) A research-grade pH meter used in a laboratory can have a resolution of 0.001 pH units, an accuracy of ± 0.002 pH units, and may cost in excess of 1000 dollars. (b) A portable pH meter has lower resolution (0.01 pH units), lower accuracy (± 0.2 pH units), and a far lower price tag. (credit a: </a:t>
            </a:r>
            <a:r>
              <a:rPr lang="en-US" u="sng" dirty="0">
                <a:hlinkClick r:id="rId4"/>
              </a:rPr>
              <a:t>work</a:t>
            </a:r>
            <a:r>
              <a:rPr lang="en-US" dirty="0"/>
              <a:t> by </a:t>
            </a:r>
            <a:r>
              <a:rPr lang="en-US" dirty="0" err="1"/>
              <a:t>Datamax</a:t>
            </a:r>
            <a:r>
              <a:rPr lang="en-US" dirty="0"/>
              <a:t>, </a:t>
            </a:r>
            <a:r>
              <a:rPr lang="en-US" u="sng" dirty="0">
                <a:hlinkClick r:id="rId5"/>
              </a:rPr>
              <a:t>PD</a:t>
            </a:r>
            <a:r>
              <a:rPr lang="en-US" dirty="0"/>
              <a:t>; credit b: modification of </a:t>
            </a:r>
            <a:r>
              <a:rPr lang="en-US" u="sng" dirty="0">
                <a:hlinkClick r:id="rId6"/>
              </a:rPr>
              <a:t>work</a:t>
            </a:r>
            <a:r>
              <a:rPr lang="en-US" dirty="0"/>
              <a:t> by </a:t>
            </a:r>
            <a:r>
              <a:rPr lang="en-US" u="sng" dirty="0">
                <a:hlinkClick r:id="rId7"/>
              </a:rPr>
              <a:t>Laurence Livermore</a:t>
            </a:r>
            <a:r>
              <a:rPr lang="en-US" dirty="0"/>
              <a:t>, </a:t>
            </a:r>
            <a:r>
              <a:rPr lang="en-US" u="sng" dirty="0">
                <a:hlinkClick r:id="rId8"/>
              </a:rPr>
              <a:t>CC BY 2.0</a:t>
            </a:r>
            <a:r>
              <a:rPr lang="en-US" dirty="0"/>
              <a:t>)</a:t>
            </a:r>
          </a:p>
        </p:txBody>
      </p:sp>
    </p:spTree>
    <p:extLst>
      <p:ext uri="{BB962C8B-B14F-4D97-AF65-F5344CB8AC3E}">
        <p14:creationId xmlns:p14="http://schemas.microsoft.com/office/powerpoint/2010/main" val="120279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16933" y="0"/>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16.4c</a:t>
            </a:r>
          </a:p>
        </p:txBody>
      </p:sp>
      <p:pic>
        <p:nvPicPr>
          <p:cNvPr id="3" name="Picture 2" descr="This figure contains two images. The first shows a variety of colors of solutions in labeled beakers. A red solution in a beaker is labeled “0.10 M H C l.” An orange solution is labeled “0.10 M C H subscript 3 C O O H.” A yellow-orange solution is labeled “0.1 M N H subscript 4 C l.” A yellow solution is labeled “deionized water.” A second solution beaker is labeled “0.10 M K C l.” A green solution is labeled “0.10 M aniline.” A blue solution is labeled “0.10 M N H subscript 4 C l (a q).” A final beaker containing a dark blue solution is labeled “0.10 M N a O H.” Image b shows pHydrion paper that is used for measuring pH in the range of p H from 1 to 12. The color scale for identifying p H based on color is shown along with several of the test strips used to evaluate p H.">
            <a:extLst>
              <a:ext uri="{FF2B5EF4-FFF2-40B4-BE49-F238E27FC236}">
                <a16:creationId xmlns:a16="http://schemas.microsoft.com/office/drawing/2014/main" id="{959F68DE-4EB1-4897-A05C-9FF8EFBE3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296" y="799174"/>
            <a:ext cx="8799407" cy="3630084"/>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855623" y="4539693"/>
            <a:ext cx="8480752" cy="1957784"/>
          </a:xfrm>
        </p:spPr>
        <p:txBody>
          <a:bodyPr vert="horz" lIns="91440" tIns="45720" rIns="91440" bIns="45720" rtlCol="0" anchor="t">
            <a:normAutofit/>
          </a:bodyPr>
          <a:lstStyle/>
          <a:p>
            <a:r>
              <a:rPr lang="en-US" b="1" dirty="0">
                <a:latin typeface="Arial"/>
                <a:cs typeface="Arial"/>
              </a:rPr>
              <a:t>Figure 16.4c </a:t>
            </a:r>
            <a:r>
              <a:rPr lang="en-US" dirty="0">
                <a:latin typeface="Arial"/>
                <a:cs typeface="Arial"/>
              </a:rPr>
              <a:t>(a) A universal indicator assumes a different </a:t>
            </a:r>
            <a:r>
              <a:rPr lang="en-US" dirty="0" err="1">
                <a:latin typeface="Arial"/>
                <a:cs typeface="Arial"/>
              </a:rPr>
              <a:t>colour</a:t>
            </a:r>
            <a:r>
              <a:rPr lang="en-US" dirty="0">
                <a:latin typeface="Arial"/>
                <a:cs typeface="Arial"/>
              </a:rPr>
              <a:t> in solutions of different pH values. Thus, it can be added to a solution to determine the pH of the solution. The eight vials each contain a universal indicator and 0.1-M solutions of progressively weaker acids: HCl (pH = l), CH3CO2H (pH = 3), and NH4Cl (pH = 5), deionized water, a neutral substance (pH = 7); and 0.1-M solutions of the progressively stronger bases: </a:t>
            </a:r>
            <a:r>
              <a:rPr lang="en-US" dirty="0" err="1">
                <a:latin typeface="Arial"/>
                <a:cs typeface="Arial"/>
              </a:rPr>
              <a:t>KCl</a:t>
            </a:r>
            <a:r>
              <a:rPr lang="en-US" dirty="0">
                <a:latin typeface="Arial"/>
                <a:cs typeface="Arial"/>
              </a:rPr>
              <a:t> (pH = 7), aniline, C6H5NH2 (pH = 9), NH3 (pH = 11), and NaOH (pH = 13). (b) pH paper contains a mixture of indicators that give different </a:t>
            </a:r>
            <a:r>
              <a:rPr lang="en-US" dirty="0" err="1">
                <a:latin typeface="Arial"/>
                <a:cs typeface="Arial"/>
              </a:rPr>
              <a:t>colours</a:t>
            </a:r>
            <a:r>
              <a:rPr lang="en-US" dirty="0">
                <a:latin typeface="Arial"/>
                <a:cs typeface="Arial"/>
              </a:rPr>
              <a:t> in solutions of differing pH values. (credit: modification of work by Sahar </a:t>
            </a:r>
            <a:r>
              <a:rPr lang="en-US" dirty="0" err="1">
                <a:latin typeface="Arial"/>
                <a:cs typeface="Arial"/>
              </a:rPr>
              <a:t>Atwa</a:t>
            </a:r>
            <a:r>
              <a:rPr lang="en-US" dirty="0">
                <a:latin typeface="Arial"/>
                <a:cs typeface="Arial"/>
              </a:rPr>
              <a:t> in </a:t>
            </a:r>
            <a:r>
              <a:rPr lang="en-US" i="1" u="sng" dirty="0">
                <a:solidFill>
                  <a:srgbClr val="0563C1"/>
                </a:solidFill>
                <a:effectLst/>
                <a:latin typeface="Arial"/>
                <a:ea typeface="Calibri" panose="020F0502020204030204" pitchFamily="34" charset="0"/>
                <a:cs typeface="Arial"/>
                <a:hlinkClick r:id="rId4"/>
              </a:rPr>
              <a:t>Chemistry (OpenStax)</a:t>
            </a:r>
            <a:r>
              <a:rPr lang="en-US" dirty="0">
                <a:effectLst/>
                <a:latin typeface="Arial"/>
                <a:ea typeface="Calibri" panose="020F0502020204030204" pitchFamily="34" charset="0"/>
                <a:cs typeface="Arial"/>
              </a:rPr>
              <a:t>, </a:t>
            </a:r>
            <a:r>
              <a:rPr lang="en-US" u="sng" dirty="0">
                <a:solidFill>
                  <a:srgbClr val="0563C1"/>
                </a:solidFill>
                <a:effectLst/>
                <a:latin typeface="Arial"/>
                <a:ea typeface="Calibri" panose="020F0502020204030204" pitchFamily="34" charset="0"/>
                <a:cs typeface="Arial"/>
                <a:hlinkClick r:id="rId5"/>
              </a:rPr>
              <a:t>CC BY 4.0</a:t>
            </a:r>
            <a:r>
              <a:rPr lang="en-US" dirty="0">
                <a:effectLst/>
                <a:latin typeface="Arial"/>
                <a:ea typeface="Calibri" panose="020F0502020204030204" pitchFamily="34" charset="0"/>
                <a:cs typeface="Arial"/>
              </a:rPr>
              <a:t>.)</a:t>
            </a:r>
            <a:endParaRPr lang="en-US" dirty="0">
              <a:latin typeface="Arial"/>
              <a:cs typeface="Arial"/>
            </a:endParaRPr>
          </a:p>
        </p:txBody>
      </p:sp>
    </p:spTree>
    <p:extLst>
      <p:ext uri="{BB962C8B-B14F-4D97-AF65-F5344CB8AC3E}">
        <p14:creationId xmlns:p14="http://schemas.microsoft.com/office/powerpoint/2010/main" val="397696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73446" y="-24755"/>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16.4d</a:t>
            </a:r>
          </a:p>
        </p:txBody>
      </p:sp>
      <p:pic>
        <p:nvPicPr>
          <p:cNvPr id="5" name="Picture 4" descr="This flow chart diagram illustrates the various calculations/interrelationships between [H3O+], [OH−], pH, and pOH. 1. To find pH when given pOH use: pH = 14 - pOH. 2. To find pOH when given pH use: pOH = 14 - pH 3. To find pH when given [H3O+] use: pH = -log[H3O+] 4. To find pOH when given [OH-] use: pOH = -log[OH-] 5. To find [H3O+] when given pH use: [H3O+] = 10^-pH. 6. To find [OH-] when given pOH use: [OH-] = 10^-pOH. 7. To find [H3O+] when given [OH-] use: [H3O+] = 1.0x10^-14 / [OH-] 8. To find [OH-] when given [H3O+] use: [OH-] = 1.0x10^-14 / [H3O+]">
            <a:extLst>
              <a:ext uri="{FF2B5EF4-FFF2-40B4-BE49-F238E27FC236}">
                <a16:creationId xmlns:a16="http://schemas.microsoft.com/office/drawing/2014/main" id="{10DC0511-7F63-4B95-90FA-345942849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558" y="641144"/>
            <a:ext cx="6856884"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472026" y="4806606"/>
            <a:ext cx="9328477" cy="1749869"/>
          </a:xfrm>
        </p:spPr>
        <p:txBody>
          <a:bodyPr>
            <a:normAutofit/>
          </a:bodyPr>
          <a:lstStyle/>
          <a:p>
            <a:r>
              <a:rPr lang="en-US" b="1" dirty="0"/>
              <a:t>Figure 16.4d </a:t>
            </a:r>
            <a:r>
              <a:rPr lang="en-US" dirty="0"/>
              <a:t>Calculation Relationships between Hydrogen Ion Concentration, Hydroxide Concentration, pH and pOH: Use the flow chart to determine which formula(s) to use to answer an acid/base calculation. To begin, locate the unit of the given information on the diagram that was provided in the question. Next, locate the unit of the answer you are asked to calculate. Use the formula(s) to solve the question that is associated with the arrow(s) pointing in the direction of the unit you are trying to calculate. It may be a one step or two step problem. (credit: Figure 16.4b by </a:t>
            </a:r>
            <a:r>
              <a:rPr lang="en-US" dirty="0">
                <a:hlinkClick r:id="rId4"/>
              </a:rPr>
              <a:t>Jackie MacDonald</a:t>
            </a:r>
            <a:r>
              <a:rPr lang="en-US" dirty="0"/>
              <a:t>, </a:t>
            </a:r>
            <a:r>
              <a:rPr lang="en-US" u="sng" dirty="0">
                <a:hlinkClick r:id="rId5"/>
              </a:rPr>
              <a:t>CC-BY-NC 4.0</a:t>
            </a:r>
            <a:r>
              <a:rPr lang="en-US" dirty="0"/>
              <a:t>).</a:t>
            </a:r>
          </a:p>
        </p:txBody>
      </p:sp>
    </p:spTree>
    <p:extLst>
      <p:ext uri="{BB962C8B-B14F-4D97-AF65-F5344CB8AC3E}">
        <p14:creationId xmlns:p14="http://schemas.microsoft.com/office/powerpoint/2010/main" val="304436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61843" y="0"/>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16.5a</a:t>
            </a:r>
          </a:p>
        </p:txBody>
      </p:sp>
      <p:pic>
        <p:nvPicPr>
          <p:cNvPr id="3" name="Picture 2" descr="Image of a Jar of Antacid Tablets with lid off, laying on its side, with the green, yellow, and pink antacid tablets spilling out of the jar.">
            <a:extLst>
              <a:ext uri="{FF2B5EF4-FFF2-40B4-BE49-F238E27FC236}">
                <a16:creationId xmlns:a16="http://schemas.microsoft.com/office/drawing/2014/main" id="{81158FB3-FEBB-435D-A9B9-8AA28C168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46" y="1149927"/>
            <a:ext cx="6173707"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105005" y="5412931"/>
            <a:ext cx="8480752" cy="890887"/>
          </a:xfrm>
        </p:spPr>
        <p:txBody>
          <a:bodyPr vert="horz" lIns="91440" tIns="45720" rIns="91440" bIns="45720" rtlCol="0" anchor="t">
            <a:normAutofit/>
          </a:bodyPr>
          <a:lstStyle/>
          <a:p>
            <a:r>
              <a:rPr lang="en-US" b="1" dirty="0">
                <a:latin typeface="Arial"/>
                <a:cs typeface="Arial"/>
              </a:rPr>
              <a:t>Figure 16.5a </a:t>
            </a:r>
            <a:r>
              <a:rPr lang="en-US" dirty="0">
                <a:latin typeface="Arial"/>
                <a:cs typeface="Arial"/>
              </a:rPr>
              <a:t>Magic of Antacids: A jar of Antacids is shown. Antacids are bases, and are used to neutralize stomach acids by individuals experiencing acid reflux (credit: </a:t>
            </a:r>
            <a:r>
              <a:rPr lang="en-US" u="sng" dirty="0">
                <a:latin typeface="Arial"/>
                <a:cs typeface="Arial"/>
                <a:hlinkClick r:id="rId4"/>
              </a:rPr>
              <a:t>work</a:t>
            </a:r>
            <a:r>
              <a:rPr lang="en-US" dirty="0">
                <a:latin typeface="Arial"/>
                <a:cs typeface="Arial"/>
              </a:rPr>
              <a:t> by </a:t>
            </a:r>
            <a:r>
              <a:rPr lang="en-US" dirty="0" err="1">
                <a:latin typeface="Arial"/>
                <a:cs typeface="Arial"/>
              </a:rPr>
              <a:t>Midnightcomm</a:t>
            </a:r>
            <a:r>
              <a:rPr lang="en-US" dirty="0">
                <a:latin typeface="Arial"/>
                <a:cs typeface="Arial"/>
              </a:rPr>
              <a:t>, </a:t>
            </a:r>
            <a:r>
              <a:rPr lang="en-US" u="sng" dirty="0">
                <a:latin typeface="Arial"/>
                <a:cs typeface="Arial"/>
                <a:hlinkClick r:id="rId5"/>
              </a:rPr>
              <a:t>CC BY-SA 2.5)</a:t>
            </a:r>
            <a:r>
              <a:rPr lang="en-US" dirty="0">
                <a:latin typeface="Arial"/>
                <a:cs typeface="Arial"/>
              </a:rPr>
              <a:t>.</a:t>
            </a:r>
          </a:p>
        </p:txBody>
      </p:sp>
    </p:spTree>
    <p:extLst>
      <p:ext uri="{BB962C8B-B14F-4D97-AF65-F5344CB8AC3E}">
        <p14:creationId xmlns:p14="http://schemas.microsoft.com/office/powerpoint/2010/main" val="66127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61844" y="0"/>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16.5b</a:t>
            </a:r>
          </a:p>
        </p:txBody>
      </p:sp>
      <p:pic>
        <p:nvPicPr>
          <p:cNvPr id="5" name="Picture 4" descr="An image is shown of two fish with heads removed and skin on with lemon slices placed in the body cavity.">
            <a:extLst>
              <a:ext uri="{FF2B5EF4-FFF2-40B4-BE49-F238E27FC236}">
                <a16:creationId xmlns:a16="http://schemas.microsoft.com/office/drawing/2014/main" id="{5CA9F5A5-FDAA-4B1D-A6F6-AF7ADF460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822" y="1149927"/>
            <a:ext cx="6322356"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105005" y="5412931"/>
            <a:ext cx="8480752" cy="890887"/>
          </a:xfrm>
        </p:spPr>
        <p:txBody>
          <a:bodyPr>
            <a:normAutofit/>
          </a:bodyPr>
          <a:lstStyle/>
          <a:p>
            <a:r>
              <a:rPr lang="en-US" b="1" dirty="0"/>
              <a:t>Figure 16.5b </a:t>
            </a:r>
            <a:r>
              <a:rPr lang="en-US" dirty="0"/>
              <a:t>A neutralization reaction takes place between citric acid in lemons or acetic acid in vinegar, and the bases in the flesh of fish. </a:t>
            </a:r>
            <a:r>
              <a:rPr lang="en-US" dirty="0">
                <a:effectLst/>
                <a:ea typeface="Calibri" panose="020F0502020204030204" pitchFamily="34" charset="0"/>
              </a:rPr>
              <a:t>(credit: </a:t>
            </a:r>
            <a:r>
              <a:rPr lang="en-US"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p>
          <a:p>
            <a:endParaRPr lang="en-US" i="1" dirty="0"/>
          </a:p>
        </p:txBody>
      </p:sp>
    </p:spTree>
    <p:extLst>
      <p:ext uri="{BB962C8B-B14F-4D97-AF65-F5344CB8AC3E}">
        <p14:creationId xmlns:p14="http://schemas.microsoft.com/office/powerpoint/2010/main" val="19448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88468" y="61503"/>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16.5c</a:t>
            </a:r>
          </a:p>
        </p:txBody>
      </p:sp>
      <p:pic>
        <p:nvPicPr>
          <p:cNvPr id="3" name="Picture 2" descr="The image shows a Three Sisters garden consisting of the three main agricultural crops of various Indigenous peoples of North America: squash, maize (&quot;corn&quot;), and climbing beans (typically tepary beans or common beans).">
            <a:extLst>
              <a:ext uri="{FF2B5EF4-FFF2-40B4-BE49-F238E27FC236}">
                <a16:creationId xmlns:a16="http://schemas.microsoft.com/office/drawing/2014/main" id="{689E32DC-E4A8-4F19-80ED-1012E0D31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46" y="1001723"/>
            <a:ext cx="2459236"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105005" y="5412931"/>
            <a:ext cx="8480752" cy="890887"/>
          </a:xfrm>
        </p:spPr>
        <p:txBody>
          <a:bodyPr vert="horz" lIns="91440" tIns="45720" rIns="91440" bIns="45720" rtlCol="0" anchor="t">
            <a:normAutofit/>
          </a:bodyPr>
          <a:lstStyle/>
          <a:p>
            <a:r>
              <a:rPr lang="en-US" b="1" dirty="0">
                <a:latin typeface="Arial"/>
                <a:cs typeface="Arial"/>
              </a:rPr>
              <a:t>Figure 16.5c </a:t>
            </a:r>
            <a:r>
              <a:rPr lang="en-US" dirty="0">
                <a:latin typeface="Arial"/>
                <a:cs typeface="Arial"/>
              </a:rPr>
              <a:t>Three sisters Garden: Three sisters planting (corn, beans, and squash) at a community garden is pictured. (credit: </a:t>
            </a:r>
            <a:r>
              <a:rPr lang="en-US" u="sng" dirty="0">
                <a:latin typeface="Arial"/>
                <a:cs typeface="Arial"/>
                <a:hlinkClick r:id="rId4"/>
              </a:rPr>
              <a:t>work</a:t>
            </a:r>
            <a:r>
              <a:rPr lang="en-US" dirty="0">
                <a:latin typeface="Arial"/>
                <a:cs typeface="Arial"/>
              </a:rPr>
              <a:t> by </a:t>
            </a:r>
            <a:r>
              <a:rPr lang="en-US" u="sng" dirty="0">
                <a:latin typeface="Arial"/>
                <a:cs typeface="Arial"/>
                <a:hlinkClick r:id="rId5"/>
              </a:rPr>
              <a:t>esagor</a:t>
            </a:r>
            <a:r>
              <a:rPr lang="en-US" dirty="0">
                <a:latin typeface="Arial"/>
                <a:cs typeface="Arial"/>
              </a:rPr>
              <a:t> , </a:t>
            </a:r>
            <a:r>
              <a:rPr lang="en-US" u="sng" dirty="0">
                <a:latin typeface="Arial"/>
                <a:cs typeface="Arial"/>
                <a:hlinkClick r:id="rId6"/>
              </a:rPr>
              <a:t>CC BY-NC 2.0</a:t>
            </a:r>
            <a:r>
              <a:rPr lang="en-US" dirty="0">
                <a:latin typeface="Arial"/>
                <a:cs typeface="Arial"/>
              </a:rPr>
              <a:t>.)</a:t>
            </a:r>
          </a:p>
        </p:txBody>
      </p:sp>
    </p:spTree>
    <p:extLst>
      <p:ext uri="{BB962C8B-B14F-4D97-AF65-F5344CB8AC3E}">
        <p14:creationId xmlns:p14="http://schemas.microsoft.com/office/powerpoint/2010/main" val="64011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5538" y="98109"/>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16.6a</a:t>
            </a:r>
          </a:p>
        </p:txBody>
      </p:sp>
      <p:pic>
        <p:nvPicPr>
          <p:cNvPr id="5" name="Picture 4" descr="Four test tubes are shown containing solutions at various pH all contain the pH indicator, phenolphthalein. From left to right: Test tube 1 is an orange colour since the solution is at a pH less than zero. Test tube 2 is a clear solution and information indicates it will remain clear for any solution ranging from pH of zero to 8.3. Test tube 3 is pink and information indicates it will be a pink colour for any solution ranging from pH 8.3 through 10. Finally test tube 4 is a clear solution, and information indicates it will remain clear for any solution that has a pH greater than 10. They provide ranges of pH. Exact pH ranges of this indicator are provided by the supplier when purchased used in lab.">
            <a:extLst>
              <a:ext uri="{FF2B5EF4-FFF2-40B4-BE49-F238E27FC236}">
                <a16:creationId xmlns:a16="http://schemas.microsoft.com/office/drawing/2014/main" id="{0818878F-5B3F-4CD9-AD38-FB75E6ECB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584" y="875245"/>
            <a:ext cx="6698796" cy="3643745"/>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609705" y="4640469"/>
            <a:ext cx="9128452" cy="1884218"/>
          </a:xfrm>
        </p:spPr>
        <p:txBody>
          <a:bodyPr vert="horz" lIns="91440" tIns="45720" rIns="91440" bIns="45720" rtlCol="0" anchor="t">
            <a:normAutofit/>
          </a:bodyPr>
          <a:lstStyle/>
          <a:p>
            <a:r>
              <a:rPr lang="en-US" b="1" dirty="0">
                <a:latin typeface="Arial"/>
                <a:cs typeface="Arial"/>
              </a:rPr>
              <a:t>Figure 16.6a </a:t>
            </a:r>
            <a:r>
              <a:rPr lang="en-US" dirty="0">
                <a:latin typeface="Arial"/>
                <a:cs typeface="Arial"/>
              </a:rPr>
              <a:t>Phenolphthalein at different pH: Four test tubes are shown containing solutions at various pH, all containing the pH indicator, phenolphthalein. From left to right: At a pH less than zero, phenolphthalein will turn orange, as shown in the first test tube on the left. At a pH between 0 and 8.3, the solution will remain clear. A solution between a pH of zero to 8.3 through 10, the solution will be pink. Finally a solution with this indicator will be clear for any solutions with a pH greater than 10. Exact pH ranges of this indicator are provided by the supplier when purchased used in lab. (credit: modification of</a:t>
            </a:r>
            <a:r>
              <a:rPr lang="en-US" u="sng" dirty="0">
                <a:latin typeface="Arial"/>
                <a:cs typeface="Arial"/>
                <a:hlinkClick r:id="rId4"/>
              </a:rPr>
              <a:t> work</a:t>
            </a:r>
            <a:r>
              <a:rPr lang="en-US" dirty="0">
                <a:latin typeface="Arial"/>
                <a:cs typeface="Arial"/>
              </a:rPr>
              <a:t> by </a:t>
            </a:r>
            <a:r>
              <a:rPr lang="en-US" u="sng" dirty="0">
                <a:latin typeface="Arial"/>
                <a:cs typeface="Arial"/>
                <a:hlinkClick r:id="rId5" tooltip="User:Siegert (page does not exist)"/>
              </a:rPr>
              <a:t>Siegert</a:t>
            </a:r>
            <a:r>
              <a:rPr lang="en-US" dirty="0">
                <a:latin typeface="Arial"/>
                <a:cs typeface="Arial"/>
              </a:rPr>
              <a:t>, </a:t>
            </a:r>
            <a:r>
              <a:rPr lang="en-US" u="sng" dirty="0">
                <a:latin typeface="Arial"/>
                <a:cs typeface="Arial"/>
                <a:hlinkClick r:id="rId6"/>
              </a:rPr>
              <a:t>PD</a:t>
            </a:r>
            <a:r>
              <a:rPr lang="en-US" dirty="0">
                <a:latin typeface="Arial"/>
                <a:cs typeface="Arial"/>
              </a:rPr>
              <a:t> / pH ranges corrected by </a:t>
            </a:r>
            <a:r>
              <a:rPr lang="en-US" dirty="0">
                <a:latin typeface="Arial"/>
                <a:cs typeface="Arial"/>
                <a:hlinkClick r:id="rId7"/>
              </a:rPr>
              <a:t>Jackie </a:t>
            </a:r>
            <a:r>
              <a:rPr lang="en-US" dirty="0">
                <a:latin typeface="Arial"/>
                <a:cs typeface="Arial"/>
                <a:hlinkClick r:id="rId7"/>
              </a:rPr>
              <a:t>MacDonald</a:t>
            </a:r>
            <a:r>
              <a:rPr lang="en-US" dirty="0">
                <a:latin typeface="Arial"/>
                <a:cs typeface="Arial"/>
              </a:rPr>
              <a:t>)</a:t>
            </a:r>
            <a:r>
              <a:rPr lang="en-US" b="1" dirty="0">
                <a:latin typeface="Arial"/>
                <a:cs typeface="Arial"/>
              </a:rPr>
              <a:t>.</a:t>
            </a:r>
            <a:endParaRPr lang="en-US" dirty="0">
              <a:latin typeface="Arial"/>
              <a:cs typeface="Arial"/>
            </a:endParaRPr>
          </a:p>
        </p:txBody>
      </p:sp>
    </p:spTree>
    <p:extLst>
      <p:ext uri="{BB962C8B-B14F-4D97-AF65-F5344CB8AC3E}">
        <p14:creationId xmlns:p14="http://schemas.microsoft.com/office/powerpoint/2010/main" val="314886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61844" y="118186"/>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16.6b</a:t>
            </a:r>
          </a:p>
        </p:txBody>
      </p:sp>
      <p:pic>
        <p:nvPicPr>
          <p:cNvPr id="3" name="Picture 2" descr="This flowchart shows 4 horizontally aligned rectangles connected by double headed arrows. To the left, a rectangle is shaded lavender and is labeled, “Volume of solution A.” This rectangle is followed by a horizontal double headed arrow labeled, “Molarity”. It connects to a second rectangle which is shaded pink and is labeled “Moles of A”. This rectangle is followed by a horizontal double headed arrow labeled, “Stoichiometric factor”. It connects to a third pink coloured rectangle and is labeled “Moles of B”. Finally, this rectangle is followed by a horizontal double headed arrow labeled, “Molarity” and it connects to the fourth rectangle that is coloured lavender which is labeled “Volume of B”.">
            <a:extLst>
              <a:ext uri="{FF2B5EF4-FFF2-40B4-BE49-F238E27FC236}">
                <a16:creationId xmlns:a16="http://schemas.microsoft.com/office/drawing/2014/main" id="{2C02661E-4CD7-4283-A91A-14ED52F7A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492" y="983672"/>
            <a:ext cx="6720151"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395950" y="5320146"/>
            <a:ext cx="7426923" cy="706582"/>
          </a:xfrm>
        </p:spPr>
        <p:txBody>
          <a:bodyPr>
            <a:normAutofit/>
          </a:bodyPr>
          <a:lstStyle/>
          <a:p>
            <a:r>
              <a:rPr lang="en-US" b="1" dirty="0"/>
              <a:t>Figure 16.6b </a:t>
            </a:r>
            <a:r>
              <a:rPr lang="en-US" dirty="0"/>
              <a:t>Stoichiometry Flowchart for Neutralization Calculations. (Image Source: </a:t>
            </a:r>
            <a:r>
              <a:rPr lang="en-US" u="sng" dirty="0">
                <a:hlinkClick r:id="rId4"/>
              </a:rPr>
              <a:t>General Chemistry 1 &amp; 2</a:t>
            </a:r>
            <a:r>
              <a:rPr lang="en-US" dirty="0"/>
              <a:t>, </a:t>
            </a:r>
            <a:r>
              <a:rPr lang="en-US" u="sng" dirty="0">
                <a:hlinkClick r:id="rId5"/>
              </a:rPr>
              <a:t>CC BY 4.0</a:t>
            </a:r>
            <a:r>
              <a:rPr lang="en-US" dirty="0"/>
              <a:t>).</a:t>
            </a:r>
          </a:p>
        </p:txBody>
      </p:sp>
    </p:spTree>
    <p:extLst>
      <p:ext uri="{BB962C8B-B14F-4D97-AF65-F5344CB8AC3E}">
        <p14:creationId xmlns:p14="http://schemas.microsoft.com/office/powerpoint/2010/main" val="159586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20252" y="187739"/>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16.7a</a:t>
            </a:r>
          </a:p>
        </p:txBody>
      </p:sp>
      <p:pic>
        <p:nvPicPr>
          <p:cNvPr id="5" name="Picture 4" descr="Figure shows an acetic acid – sodium acetate buffering system. If a strong base — a source of OH−(aq) ions — is added to the buffer solution, those hydroxide ions will react with the acetic acid. Rather than changing the pH dramatically by making the solution basic, the added hydroxide ions react to make water, and the pH does not change much. If a strong acid—a source of H+ ions—is added to the buffer solution, the H+ ions will react with the anion from the salt to form the weak acid. Because HC2H3O2 is a weak acid, it is not ionized much. Rather than changing the pH dramatically and making the solution acidic, the added hydrogen ions react to make molecules of a weak acid.">
            <a:extLst>
              <a:ext uri="{FF2B5EF4-FFF2-40B4-BE49-F238E27FC236}">
                <a16:creationId xmlns:a16="http://schemas.microsoft.com/office/drawing/2014/main" id="{2BB0E44A-655C-461B-8C26-D8759BB31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217" y="949538"/>
            <a:ext cx="7439833"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600820" y="5229990"/>
            <a:ext cx="8696923" cy="1205346"/>
          </a:xfrm>
        </p:spPr>
        <p:txBody>
          <a:bodyPr>
            <a:normAutofit/>
          </a:bodyPr>
          <a:lstStyle/>
          <a:p>
            <a:r>
              <a:rPr lang="en-US" b="1" dirty="0"/>
              <a:t>Figure 16.7a </a:t>
            </a:r>
            <a:r>
              <a:rPr lang="en-US" dirty="0"/>
              <a:t>Buffering Action of Acetic Acid and Sodium Acetate: Whether a small amounts of strong acid or base are added to this buffer system, the pH does not drastically change due to its ability to form more weak acid or more conjugate base depending on whether acid or base is added to the system. (credit: </a:t>
            </a:r>
            <a:r>
              <a:rPr lang="en-US" u="sng" dirty="0">
                <a:hlinkClick r:id="rId4"/>
              </a:rPr>
              <a:t>General Chemistry 1 &amp; 2</a:t>
            </a:r>
            <a:r>
              <a:rPr lang="en-US" dirty="0"/>
              <a:t>, </a:t>
            </a:r>
            <a:r>
              <a:rPr lang="en-US" u="sng" dirty="0">
                <a:hlinkClick r:id="rId5"/>
              </a:rPr>
              <a:t>CC BY 4.0</a:t>
            </a:r>
            <a:r>
              <a:rPr lang="en-US" dirty="0"/>
              <a:t>),   </a:t>
            </a:r>
            <a:r>
              <a:rPr lang="en-US" i="1" dirty="0"/>
              <a:t>           </a:t>
            </a:r>
          </a:p>
        </p:txBody>
      </p:sp>
    </p:spTree>
    <p:extLst>
      <p:ext uri="{BB962C8B-B14F-4D97-AF65-F5344CB8AC3E}">
        <p14:creationId xmlns:p14="http://schemas.microsoft.com/office/powerpoint/2010/main" val="162923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61844" y="129724"/>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16.7b</a:t>
            </a:r>
          </a:p>
        </p:txBody>
      </p:sp>
      <p:pic>
        <p:nvPicPr>
          <p:cNvPr id="3" name="Picture 2" descr="This figure shows a general buffer system. The initial buffer sits at a desirable pH and contains a weak acid and its conjugate base. If a strong base — a source of OH−(aq) ions — is added to the buffer solution, those hydroxide ions will react with the weak acid and shift to the left beaker image showing an increased concentration of water and conjugate base. Rather than changing the pH dramatically by making the solution basic, the pH does not change much. If a strong acid—a source of H+ ions—is added to the buffer solution, the H+ ions will react with the anion from the conjugate base to form the weak acid. Rather than changing the pH dramatically and making the solution acidic, the added hydrogen ions react to make molecules of a weak acid; holding the pH steady.">
            <a:extLst>
              <a:ext uri="{FF2B5EF4-FFF2-40B4-BE49-F238E27FC236}">
                <a16:creationId xmlns:a16="http://schemas.microsoft.com/office/drawing/2014/main" id="{27258C1E-106D-43B6-9F6D-D84A711FB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236" y="974836"/>
            <a:ext cx="8825346" cy="3832985"/>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1865864" y="4942860"/>
            <a:ext cx="8453965" cy="1282650"/>
          </a:xfrm>
        </p:spPr>
        <p:txBody>
          <a:bodyPr vert="horz" lIns="91440" tIns="45720" rIns="91440" bIns="45720" rtlCol="0" anchor="t">
            <a:normAutofit/>
          </a:bodyPr>
          <a:lstStyle/>
          <a:p>
            <a:r>
              <a:rPr lang="en-US" b="1" dirty="0">
                <a:latin typeface="Arial"/>
                <a:cs typeface="Arial"/>
              </a:rPr>
              <a:t>Figure 16.7b </a:t>
            </a:r>
            <a:r>
              <a:rPr lang="en-US" dirty="0">
                <a:latin typeface="Arial"/>
                <a:cs typeface="Arial"/>
              </a:rPr>
              <a:t>Generalizing the Actions of Buffers: “</a:t>
            </a:r>
            <a:r>
              <a:rPr lang="en-US" dirty="0" err="1">
                <a:latin typeface="Arial"/>
                <a:cs typeface="Arial"/>
              </a:rPr>
              <a:t>HAn</a:t>
            </a:r>
            <a:r>
              <a:rPr lang="en-US" dirty="0">
                <a:latin typeface="Arial"/>
                <a:cs typeface="Arial"/>
              </a:rPr>
              <a:t>” represents the weak Acid. “An</a:t>
            </a:r>
            <a:r>
              <a:rPr lang="en-US" baseline="30000" dirty="0">
                <a:latin typeface="Arial"/>
                <a:cs typeface="Arial"/>
              </a:rPr>
              <a:t>–</a:t>
            </a:r>
            <a:r>
              <a:rPr lang="en-US" dirty="0">
                <a:latin typeface="Arial"/>
                <a:cs typeface="Arial"/>
              </a:rPr>
              <a:t>” represents the conjugate base of the weak acid. If strong acid is added to buffer, the system shifts to the right to produce more weak acid, which holds pH steady. If a strong base is added to the buffer, the system shifts to the right forming water and more weak acid, which also holds the pH constant. </a:t>
            </a:r>
            <a:r>
              <a:rPr lang="en-US" dirty="0">
                <a:effectLst/>
                <a:latin typeface="Arial"/>
                <a:ea typeface="Calibri" panose="020F0502020204030204" pitchFamily="34" charset="0"/>
                <a:cs typeface="Times New Roman"/>
              </a:rPr>
              <a:t>(credit: </a:t>
            </a:r>
            <a:r>
              <a:rPr lang="en-US" u="sng" dirty="0">
                <a:solidFill>
                  <a:srgbClr val="0563C1"/>
                </a:solidFill>
                <a:effectLst/>
                <a:latin typeface="Arial"/>
                <a:ea typeface="Calibri" panose="020F0502020204030204" pitchFamily="34" charset="0"/>
                <a:cs typeface="Times New Roman"/>
                <a:hlinkClick r:id="rId4"/>
              </a:rPr>
              <a:t>Map: Introductory Chemistry (Tro)</a:t>
            </a:r>
            <a:r>
              <a:rPr lang="en-US" dirty="0">
                <a:effectLst/>
                <a:latin typeface="Arial"/>
                <a:ea typeface="Calibri" panose="020F0502020204030204" pitchFamily="34" charset="0"/>
                <a:cs typeface="Times New Roman"/>
              </a:rPr>
              <a:t>, </a:t>
            </a:r>
            <a:r>
              <a:rPr lang="en-US" dirty="0">
                <a:effectLst/>
                <a:latin typeface="Arial"/>
                <a:ea typeface="Calibri" panose="020F0502020204030204" pitchFamily="34" charset="0"/>
                <a:cs typeface="Times New Roman"/>
                <a:hlinkClick r:id="rId5"/>
              </a:rPr>
              <a:t>CK-12</a:t>
            </a:r>
            <a:r>
              <a:rPr lang="en-US" dirty="0">
                <a:effectLst/>
                <a:latin typeface="Arial"/>
                <a:ea typeface="Calibri" panose="020F0502020204030204" pitchFamily="34" charset="0"/>
                <a:cs typeface="Times New Roman"/>
              </a:rPr>
              <a:t> license.)</a:t>
            </a:r>
          </a:p>
          <a:p>
            <a:endParaRPr lang="en-US" dirty="0"/>
          </a:p>
        </p:txBody>
      </p:sp>
    </p:spTree>
    <p:extLst>
      <p:ext uri="{BB962C8B-B14F-4D97-AF65-F5344CB8AC3E}">
        <p14:creationId xmlns:p14="http://schemas.microsoft.com/office/powerpoint/2010/main" val="10553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566779" y="-119097"/>
            <a:ext cx="2071399" cy="643812"/>
          </a:xfrm>
        </p:spPr>
        <p:txBody>
          <a:bodyPr/>
          <a:lstStyle/>
          <a:p>
            <a:r>
              <a:rPr lang="en-US" dirty="0"/>
              <a:t>Table 16.1a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351817" y="524715"/>
            <a:ext cx="7414774" cy="369332"/>
          </a:xfrm>
          <a:prstGeom prst="rect">
            <a:avLst/>
          </a:prstGeom>
          <a:noFill/>
        </p:spPr>
        <p:txBody>
          <a:bodyPr wrap="square">
            <a:spAutoFit/>
          </a:bodyPr>
          <a:lstStyle/>
          <a:p>
            <a:r>
              <a:rPr lang="en-US" b="1" dirty="0"/>
              <a:t>Table 16.1a</a:t>
            </a:r>
            <a:r>
              <a:rPr lang="en-US" dirty="0"/>
              <a:t> </a:t>
            </a:r>
            <a:r>
              <a:rPr lang="en-US" sz="1600" dirty="0">
                <a:latin typeface="Arial" panose="020B0604020202020204" pitchFamily="34" charset="0"/>
                <a:cs typeface="Arial" panose="020B0604020202020204" pitchFamily="34" charset="0"/>
              </a:rPr>
              <a:t>Common Acids and Their Uses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2444174227"/>
              </p:ext>
            </p:extLst>
          </p:nvPr>
        </p:nvGraphicFramePr>
        <p:xfrm>
          <a:off x="189471" y="933275"/>
          <a:ext cx="11813058" cy="4836842"/>
        </p:xfrm>
        <a:graphic>
          <a:graphicData uri="http://schemas.openxmlformats.org/drawingml/2006/table">
            <a:tbl>
              <a:tblPr firstRow="1">
                <a:tableStyleId>{793D81CF-94F2-401A-BA57-92F5A7B2D0C5}</a:tableStyleId>
              </a:tblPr>
              <a:tblGrid>
                <a:gridCol w="2791442">
                  <a:extLst>
                    <a:ext uri="{9D8B030D-6E8A-4147-A177-3AD203B41FA5}">
                      <a16:colId xmlns:a16="http://schemas.microsoft.com/office/drawing/2014/main" val="1648801033"/>
                    </a:ext>
                  </a:extLst>
                </a:gridCol>
                <a:gridCol w="3533129">
                  <a:extLst>
                    <a:ext uri="{9D8B030D-6E8A-4147-A177-3AD203B41FA5}">
                      <a16:colId xmlns:a16="http://schemas.microsoft.com/office/drawing/2014/main" val="1501404313"/>
                    </a:ext>
                  </a:extLst>
                </a:gridCol>
                <a:gridCol w="5488487">
                  <a:extLst>
                    <a:ext uri="{9D8B030D-6E8A-4147-A177-3AD203B41FA5}">
                      <a16:colId xmlns:a16="http://schemas.microsoft.com/office/drawing/2014/main" val="3761073210"/>
                    </a:ext>
                  </a:extLst>
                </a:gridCol>
              </a:tblGrid>
              <a:tr h="448111">
                <a:tc>
                  <a:txBody>
                    <a:bodyPr/>
                    <a:lstStyle/>
                    <a:p>
                      <a:r>
                        <a:rPr lang="en-US" sz="1800" b="1" i="0" kern="1200" dirty="0">
                          <a:solidFill>
                            <a:schemeClr val="lt1"/>
                          </a:solidFill>
                          <a:effectLst/>
                          <a:latin typeface="+mn-lt"/>
                          <a:ea typeface="+mn-ea"/>
                          <a:cs typeface="+mn-cs"/>
                        </a:rPr>
                        <a:t>Compound Name and Chemical Formula</a:t>
                      </a:r>
                      <a:endParaRPr lang="en-IN" sz="1400" b="1" dirty="0">
                        <a:effectLst/>
                      </a:endParaRPr>
                    </a:p>
                  </a:txBody>
                  <a:tcPr marL="13902" marR="13902" marT="6951" marB="6951">
                    <a:solidFill>
                      <a:schemeClr val="tx1">
                        <a:lumMod val="85000"/>
                        <a:lumOff val="15000"/>
                      </a:schemeClr>
                    </a:solidFill>
                  </a:tcPr>
                </a:tc>
                <a:tc>
                  <a:txBody>
                    <a:bodyPr/>
                    <a:lstStyle/>
                    <a:p>
                      <a:pPr algn="l" fontAlgn="ctr"/>
                      <a:r>
                        <a:rPr lang="en-US" b="1" dirty="0">
                          <a:effectLst/>
                        </a:rPr>
                        <a:t>Common Name (if applicable)</a:t>
                      </a:r>
                      <a:endParaRPr lang="en-US" dirty="0">
                        <a:effectLst/>
                      </a:endParaRPr>
                    </a:p>
                  </a:txBody>
                  <a:tcPr anchor="ctr">
                    <a:solidFill>
                      <a:schemeClr val="tx1">
                        <a:lumMod val="85000"/>
                        <a:lumOff val="15000"/>
                      </a:schemeClr>
                    </a:solidFill>
                  </a:tcPr>
                </a:tc>
                <a:tc>
                  <a:txBody>
                    <a:bodyPr/>
                    <a:lstStyle/>
                    <a:p>
                      <a:r>
                        <a:rPr lang="en-US" sz="1800" b="1" i="0" kern="1200" dirty="0">
                          <a:solidFill>
                            <a:schemeClr val="lt1"/>
                          </a:solidFill>
                          <a:effectLst/>
                          <a:latin typeface="+mn-lt"/>
                          <a:ea typeface="+mn-ea"/>
                          <a:cs typeface="+mn-cs"/>
                        </a:rPr>
                        <a:t>Uses</a:t>
                      </a:r>
                      <a:endParaRPr lang="en-IN" sz="1400" b="1" dirty="0">
                        <a:effectLst/>
                      </a:endParaRPr>
                    </a:p>
                  </a:txBody>
                  <a:tcPr marL="13902" marR="13902" marT="6951" marB="6951" anchor="ctr">
                    <a:solidFill>
                      <a:schemeClr val="tx1">
                        <a:lumMod val="85000"/>
                        <a:lumOff val="15000"/>
                      </a:schemeClr>
                    </a:solidFill>
                  </a:tcPr>
                </a:tc>
                <a:extLst>
                  <a:ext uri="{0D108BD9-81ED-4DB2-BD59-A6C34878D82A}">
                    <a16:rowId xmlns:a16="http://schemas.microsoft.com/office/drawing/2014/main" val="719941093"/>
                  </a:ext>
                </a:extLst>
              </a:tr>
              <a:tr h="636471">
                <a:tc>
                  <a:txBody>
                    <a:bodyPr/>
                    <a:lstStyle/>
                    <a:p>
                      <a:pPr algn="l" fontAlgn="ctr"/>
                      <a:r>
                        <a:rPr lang="en-US" b="0" dirty="0">
                          <a:solidFill>
                            <a:srgbClr val="373D3F"/>
                          </a:solidFill>
                          <a:effectLst/>
                        </a:rPr>
                        <a:t>hydrochloric acid, HCl</a:t>
                      </a:r>
                    </a:p>
                  </a:txBody>
                  <a:tcPr/>
                </a:tc>
                <a:tc>
                  <a:txBody>
                    <a:bodyPr/>
                    <a:lstStyle/>
                    <a:p>
                      <a:pPr algn="l" fontAlgn="ctr"/>
                      <a:r>
                        <a:rPr lang="en-US" dirty="0">
                          <a:effectLst/>
                        </a:rPr>
                        <a:t>muriatic acid (used in pools) and stomach acid is HCl</a:t>
                      </a:r>
                    </a:p>
                  </a:txBody>
                  <a:tcPr/>
                </a:tc>
                <a:tc>
                  <a:txBody>
                    <a:bodyPr/>
                    <a:lstStyle/>
                    <a:p>
                      <a:pPr algn="l" fontAlgn="ctr"/>
                      <a:r>
                        <a:rPr lang="en-US" dirty="0">
                          <a:effectLst/>
                        </a:rPr>
                        <a:t>Used in cleaning (refining) metals, in maintenance of swimming pools, and for household cleaning.</a:t>
                      </a:r>
                    </a:p>
                  </a:txBody>
                  <a:tcPr/>
                </a:tc>
                <a:extLst>
                  <a:ext uri="{0D108BD9-81ED-4DB2-BD59-A6C34878D82A}">
                    <a16:rowId xmlns:a16="http://schemas.microsoft.com/office/drawing/2014/main" val="3951892737"/>
                  </a:ext>
                </a:extLst>
              </a:tr>
              <a:tr h="601872">
                <a:tc>
                  <a:txBody>
                    <a:bodyPr/>
                    <a:lstStyle/>
                    <a:p>
                      <a:pPr algn="l" fontAlgn="ctr"/>
                      <a:r>
                        <a:rPr lang="en-US" b="0" dirty="0">
                          <a:solidFill>
                            <a:srgbClr val="373D3F"/>
                          </a:solidFill>
                          <a:effectLst/>
                        </a:rPr>
                        <a:t>sulfuric acid, H</a:t>
                      </a:r>
                      <a:r>
                        <a:rPr lang="en-US" b="0" i="0" baseline="-25000" dirty="0">
                          <a:solidFill>
                            <a:srgbClr val="373D3F"/>
                          </a:solidFill>
                          <a:effectLst/>
                        </a:rPr>
                        <a:t>2</a:t>
                      </a:r>
                      <a:r>
                        <a:rPr lang="en-US" b="0" dirty="0">
                          <a:solidFill>
                            <a:srgbClr val="373D3F"/>
                          </a:solidFill>
                          <a:effectLst/>
                        </a:rPr>
                        <a:t>SO</a:t>
                      </a:r>
                      <a:r>
                        <a:rPr lang="en-US" b="0" i="0" baseline="-25000" dirty="0">
                          <a:solidFill>
                            <a:srgbClr val="373D3F"/>
                          </a:solidFill>
                          <a:effectLst/>
                        </a:rPr>
                        <a:t>4</a:t>
                      </a:r>
                      <a:endParaRPr lang="en-US" b="0" dirty="0">
                        <a:solidFill>
                          <a:srgbClr val="373D3F"/>
                        </a:solidFill>
                        <a:effectLst/>
                      </a:endParaRPr>
                    </a:p>
                  </a:txBody>
                  <a:tcPr/>
                </a:tc>
                <a:tc>
                  <a:txBody>
                    <a:bodyPr/>
                    <a:lstStyle/>
                    <a:p>
                      <a:pPr algn="l" fontAlgn="ctr"/>
                      <a:r>
                        <a:rPr lang="en-US">
                          <a:effectLst/>
                        </a:rPr>
                        <a:t>none</a:t>
                      </a:r>
                    </a:p>
                  </a:txBody>
                  <a:tcPr/>
                </a:tc>
                <a:tc>
                  <a:txBody>
                    <a:bodyPr/>
                    <a:lstStyle/>
                    <a:p>
                      <a:pPr algn="l" fontAlgn="ctr"/>
                      <a:r>
                        <a:rPr lang="en-US" dirty="0">
                          <a:effectLst/>
                        </a:rPr>
                        <a:t>Used in car batteries, and in the manufacture of fertilizers.</a:t>
                      </a:r>
                    </a:p>
                  </a:txBody>
                  <a:tcPr/>
                </a:tc>
                <a:extLst>
                  <a:ext uri="{0D108BD9-81ED-4DB2-BD59-A6C34878D82A}">
                    <a16:rowId xmlns:a16="http://schemas.microsoft.com/office/drawing/2014/main" val="2945823728"/>
                  </a:ext>
                </a:extLst>
              </a:tr>
              <a:tr h="641414">
                <a:tc>
                  <a:txBody>
                    <a:bodyPr/>
                    <a:lstStyle/>
                    <a:p>
                      <a:pPr algn="l" fontAlgn="ctr"/>
                      <a:r>
                        <a:rPr lang="en-US" b="0">
                          <a:solidFill>
                            <a:srgbClr val="373D3F"/>
                          </a:solidFill>
                          <a:effectLst/>
                        </a:rPr>
                        <a:t>nitric acid, HNO</a:t>
                      </a:r>
                      <a:r>
                        <a:rPr lang="en-US" b="0" i="0" baseline="-25000">
                          <a:solidFill>
                            <a:srgbClr val="373D3F"/>
                          </a:solidFill>
                          <a:effectLst/>
                        </a:rPr>
                        <a:t>3</a:t>
                      </a:r>
                      <a:endParaRPr lang="en-US" b="0">
                        <a:solidFill>
                          <a:srgbClr val="373D3F"/>
                        </a:solidFill>
                        <a:effectLst/>
                      </a:endParaRPr>
                    </a:p>
                  </a:txBody>
                  <a:tcPr/>
                </a:tc>
                <a:tc>
                  <a:txBody>
                    <a:bodyPr/>
                    <a:lstStyle/>
                    <a:p>
                      <a:pPr algn="l" fontAlgn="ctr"/>
                      <a:r>
                        <a:rPr lang="en-US" dirty="0">
                          <a:effectLst/>
                        </a:rPr>
                        <a:t>none</a:t>
                      </a:r>
                    </a:p>
                  </a:txBody>
                  <a:tcPr/>
                </a:tc>
                <a:tc>
                  <a:txBody>
                    <a:bodyPr/>
                    <a:lstStyle/>
                    <a:p>
                      <a:pPr algn="l" fontAlgn="ctr"/>
                      <a:r>
                        <a:rPr lang="en-US" dirty="0">
                          <a:effectLst/>
                        </a:rPr>
                        <a:t>Used in the manufacture of fertilizers, explosives and in extraction of gold.</a:t>
                      </a:r>
                    </a:p>
                  </a:txBody>
                  <a:tcPr/>
                </a:tc>
                <a:extLst>
                  <a:ext uri="{0D108BD9-81ED-4DB2-BD59-A6C34878D82A}">
                    <a16:rowId xmlns:a16="http://schemas.microsoft.com/office/drawing/2014/main" val="2709849600"/>
                  </a:ext>
                </a:extLst>
              </a:tr>
              <a:tr h="432486">
                <a:tc>
                  <a:txBody>
                    <a:bodyPr/>
                    <a:lstStyle/>
                    <a:p>
                      <a:pPr algn="l" fontAlgn="ctr"/>
                      <a:r>
                        <a:rPr lang="en-US" b="0">
                          <a:solidFill>
                            <a:srgbClr val="373D3F"/>
                          </a:solidFill>
                          <a:effectLst/>
                        </a:rPr>
                        <a:t>acetic acid, HC</a:t>
                      </a:r>
                      <a:r>
                        <a:rPr lang="en-US" b="0" i="0" baseline="-25000">
                          <a:solidFill>
                            <a:srgbClr val="373D3F"/>
                          </a:solidFill>
                          <a:effectLst/>
                        </a:rPr>
                        <a:t>2</a:t>
                      </a:r>
                      <a:r>
                        <a:rPr lang="en-US" b="0">
                          <a:solidFill>
                            <a:srgbClr val="373D3F"/>
                          </a:solidFill>
                          <a:effectLst/>
                        </a:rPr>
                        <a:t>H</a:t>
                      </a:r>
                      <a:r>
                        <a:rPr lang="en-US" b="0" i="0" baseline="-25000">
                          <a:solidFill>
                            <a:srgbClr val="373D3F"/>
                          </a:solidFill>
                          <a:effectLst/>
                        </a:rPr>
                        <a:t>3</a:t>
                      </a:r>
                      <a:r>
                        <a:rPr lang="en-US" b="0">
                          <a:solidFill>
                            <a:srgbClr val="373D3F"/>
                          </a:solidFill>
                          <a:effectLst/>
                        </a:rPr>
                        <a:t>O</a:t>
                      </a:r>
                      <a:r>
                        <a:rPr lang="en-US" b="0" i="0" baseline="-25000">
                          <a:solidFill>
                            <a:srgbClr val="373D3F"/>
                          </a:solidFill>
                          <a:effectLst/>
                        </a:rPr>
                        <a:t>2</a:t>
                      </a:r>
                      <a:endParaRPr lang="en-US" b="0">
                        <a:solidFill>
                          <a:srgbClr val="373D3F"/>
                        </a:solidFill>
                        <a:effectLst/>
                      </a:endParaRPr>
                    </a:p>
                  </a:txBody>
                  <a:tcPr/>
                </a:tc>
                <a:tc>
                  <a:txBody>
                    <a:bodyPr/>
                    <a:lstStyle/>
                    <a:p>
                      <a:pPr algn="l" fontAlgn="ctr"/>
                      <a:r>
                        <a:rPr lang="en-US">
                          <a:effectLst/>
                        </a:rPr>
                        <a:t>vinegar</a:t>
                      </a:r>
                    </a:p>
                  </a:txBody>
                  <a:tcPr/>
                </a:tc>
                <a:tc>
                  <a:txBody>
                    <a:bodyPr/>
                    <a:lstStyle/>
                    <a:p>
                      <a:pPr algn="l" fontAlgn="ctr"/>
                      <a:r>
                        <a:rPr lang="en-US" dirty="0">
                          <a:effectLst/>
                        </a:rPr>
                        <a:t>Main ingredient in vinegar.</a:t>
                      </a:r>
                    </a:p>
                  </a:txBody>
                  <a:tcPr/>
                </a:tc>
                <a:extLst>
                  <a:ext uri="{0D108BD9-81ED-4DB2-BD59-A6C34878D82A}">
                    <a16:rowId xmlns:a16="http://schemas.microsoft.com/office/drawing/2014/main" val="1147627615"/>
                  </a:ext>
                </a:extLst>
              </a:tr>
              <a:tr h="464626">
                <a:tc>
                  <a:txBody>
                    <a:bodyPr/>
                    <a:lstStyle/>
                    <a:p>
                      <a:pPr algn="l" fontAlgn="ctr"/>
                      <a:r>
                        <a:rPr lang="en-US" b="0" dirty="0">
                          <a:solidFill>
                            <a:srgbClr val="373D3F"/>
                          </a:solidFill>
                          <a:effectLst/>
                        </a:rPr>
                        <a:t>carbonic acid, H</a:t>
                      </a:r>
                      <a:r>
                        <a:rPr lang="en-US" b="0" i="0" baseline="-25000" dirty="0">
                          <a:solidFill>
                            <a:srgbClr val="373D3F"/>
                          </a:solidFill>
                          <a:effectLst/>
                        </a:rPr>
                        <a:t>2</a:t>
                      </a:r>
                      <a:r>
                        <a:rPr lang="en-US" b="0" dirty="0">
                          <a:solidFill>
                            <a:srgbClr val="373D3F"/>
                          </a:solidFill>
                          <a:effectLst/>
                        </a:rPr>
                        <a:t>CO</a:t>
                      </a:r>
                      <a:r>
                        <a:rPr lang="en-US" b="0" i="0" baseline="-25000" dirty="0">
                          <a:solidFill>
                            <a:srgbClr val="373D3F"/>
                          </a:solidFill>
                          <a:effectLst/>
                        </a:rPr>
                        <a:t>3</a:t>
                      </a:r>
                      <a:endParaRPr lang="en-US" b="0" dirty="0">
                        <a:solidFill>
                          <a:srgbClr val="373D3F"/>
                        </a:solidFill>
                        <a:effectLst/>
                      </a:endParaRPr>
                    </a:p>
                  </a:txBody>
                  <a:tcPr/>
                </a:tc>
                <a:tc>
                  <a:txBody>
                    <a:bodyPr/>
                    <a:lstStyle/>
                    <a:p>
                      <a:pPr algn="l" fontAlgn="ctr"/>
                      <a:r>
                        <a:rPr lang="en-US" dirty="0">
                          <a:effectLst/>
                        </a:rPr>
                        <a:t>responsible for the “fizz” in carbonated drinks</a:t>
                      </a:r>
                    </a:p>
                  </a:txBody>
                  <a:tcPr/>
                </a:tc>
                <a:tc>
                  <a:txBody>
                    <a:bodyPr/>
                    <a:lstStyle/>
                    <a:p>
                      <a:pPr algn="l" fontAlgn="ctr"/>
                      <a:r>
                        <a:rPr lang="en-US" dirty="0">
                          <a:effectLst/>
                        </a:rPr>
                        <a:t>As an ingredient in carbonated drinks.</a:t>
                      </a:r>
                    </a:p>
                  </a:txBody>
                  <a:tcPr/>
                </a:tc>
                <a:extLst>
                  <a:ext uri="{0D108BD9-81ED-4DB2-BD59-A6C34878D82A}">
                    <a16:rowId xmlns:a16="http://schemas.microsoft.com/office/drawing/2014/main" val="3861726292"/>
                  </a:ext>
                </a:extLst>
              </a:tr>
              <a:tr h="464626">
                <a:tc>
                  <a:txBody>
                    <a:bodyPr/>
                    <a:lstStyle/>
                    <a:p>
                      <a:pPr algn="l" fontAlgn="ctr"/>
                      <a:r>
                        <a:rPr lang="en-US" b="0">
                          <a:solidFill>
                            <a:srgbClr val="373D3F"/>
                          </a:solidFill>
                          <a:effectLst/>
                        </a:rPr>
                        <a:t>citric acid, C</a:t>
                      </a:r>
                      <a:r>
                        <a:rPr lang="en-US" b="0" i="0" baseline="-25000">
                          <a:solidFill>
                            <a:srgbClr val="373D3F"/>
                          </a:solidFill>
                          <a:effectLst/>
                        </a:rPr>
                        <a:t>6</a:t>
                      </a:r>
                      <a:r>
                        <a:rPr lang="en-US" b="0">
                          <a:solidFill>
                            <a:srgbClr val="373D3F"/>
                          </a:solidFill>
                          <a:effectLst/>
                        </a:rPr>
                        <a:t>H</a:t>
                      </a:r>
                      <a:r>
                        <a:rPr lang="en-US" b="0" i="0" baseline="-25000">
                          <a:solidFill>
                            <a:srgbClr val="373D3F"/>
                          </a:solidFill>
                          <a:effectLst/>
                        </a:rPr>
                        <a:t>8</a:t>
                      </a:r>
                      <a:r>
                        <a:rPr lang="en-US" b="0">
                          <a:solidFill>
                            <a:srgbClr val="373D3F"/>
                          </a:solidFill>
                          <a:effectLst/>
                        </a:rPr>
                        <a:t>O</a:t>
                      </a:r>
                      <a:r>
                        <a:rPr lang="en-US" b="0" i="0" baseline="-25000">
                          <a:solidFill>
                            <a:srgbClr val="373D3F"/>
                          </a:solidFill>
                          <a:effectLst/>
                        </a:rPr>
                        <a:t>7</a:t>
                      </a:r>
                      <a:endParaRPr lang="en-US" b="0">
                        <a:solidFill>
                          <a:srgbClr val="373D3F"/>
                        </a:solidFill>
                        <a:effectLst/>
                      </a:endParaRPr>
                    </a:p>
                  </a:txBody>
                  <a:tcPr/>
                </a:tc>
                <a:tc>
                  <a:txBody>
                    <a:bodyPr/>
                    <a:lstStyle/>
                    <a:p>
                      <a:pPr algn="l" fontAlgn="ctr"/>
                      <a:r>
                        <a:rPr lang="en-US" dirty="0">
                          <a:effectLst/>
                        </a:rPr>
                        <a:t>none</a:t>
                      </a:r>
                    </a:p>
                  </a:txBody>
                  <a:tcPr/>
                </a:tc>
                <a:tc>
                  <a:txBody>
                    <a:bodyPr/>
                    <a:lstStyle/>
                    <a:p>
                      <a:pPr algn="l" fontAlgn="ctr"/>
                      <a:r>
                        <a:rPr lang="en-US" dirty="0">
                          <a:effectLst/>
                        </a:rPr>
                        <a:t>Used in food and dietary supplements. Also added as an acidulant in creams, gels, liquids, and lotions.</a:t>
                      </a:r>
                    </a:p>
                  </a:txBody>
                  <a:tcPr/>
                </a:tc>
                <a:extLst>
                  <a:ext uri="{0D108BD9-81ED-4DB2-BD59-A6C34878D82A}">
                    <a16:rowId xmlns:a16="http://schemas.microsoft.com/office/drawing/2014/main" val="2472880420"/>
                  </a:ext>
                </a:extLst>
              </a:tr>
              <a:tr h="464626">
                <a:tc>
                  <a:txBody>
                    <a:bodyPr/>
                    <a:lstStyle/>
                    <a:p>
                      <a:pPr algn="l" fontAlgn="ctr"/>
                      <a:r>
                        <a:rPr lang="pt-BR" b="0">
                          <a:solidFill>
                            <a:srgbClr val="373D3F"/>
                          </a:solidFill>
                          <a:effectLst/>
                        </a:rPr>
                        <a:t>acetylsalicylic acid, C</a:t>
                      </a:r>
                      <a:r>
                        <a:rPr lang="pt-BR" b="0" i="0" baseline="-25000">
                          <a:solidFill>
                            <a:srgbClr val="373D3F"/>
                          </a:solidFill>
                          <a:effectLst/>
                        </a:rPr>
                        <a:t>6</a:t>
                      </a:r>
                      <a:r>
                        <a:rPr lang="pt-BR" b="0">
                          <a:solidFill>
                            <a:srgbClr val="373D3F"/>
                          </a:solidFill>
                          <a:effectLst/>
                        </a:rPr>
                        <a:t>H</a:t>
                      </a:r>
                      <a:r>
                        <a:rPr lang="pt-BR" b="0" i="0" baseline="-25000">
                          <a:solidFill>
                            <a:srgbClr val="373D3F"/>
                          </a:solidFill>
                          <a:effectLst/>
                        </a:rPr>
                        <a:t>4</a:t>
                      </a:r>
                      <a:r>
                        <a:rPr lang="pt-BR" b="0">
                          <a:solidFill>
                            <a:srgbClr val="373D3F"/>
                          </a:solidFill>
                          <a:effectLst/>
                        </a:rPr>
                        <a:t>(OCOCH</a:t>
                      </a:r>
                      <a:r>
                        <a:rPr lang="pt-BR" b="0" i="0" baseline="-25000">
                          <a:solidFill>
                            <a:srgbClr val="373D3F"/>
                          </a:solidFill>
                          <a:effectLst/>
                        </a:rPr>
                        <a:t>3</a:t>
                      </a:r>
                      <a:r>
                        <a:rPr lang="pt-BR" b="0">
                          <a:solidFill>
                            <a:srgbClr val="373D3F"/>
                          </a:solidFill>
                          <a:effectLst/>
                        </a:rPr>
                        <a:t>)CO</a:t>
                      </a:r>
                      <a:r>
                        <a:rPr lang="pt-BR" b="0" i="0" baseline="-25000">
                          <a:solidFill>
                            <a:srgbClr val="373D3F"/>
                          </a:solidFill>
                          <a:effectLst/>
                        </a:rPr>
                        <a:t>2</a:t>
                      </a:r>
                      <a:r>
                        <a:rPr lang="pt-BR" b="0">
                          <a:solidFill>
                            <a:srgbClr val="373D3F"/>
                          </a:solidFill>
                          <a:effectLst/>
                        </a:rPr>
                        <a:t>H</a:t>
                      </a:r>
                    </a:p>
                  </a:txBody>
                  <a:tcPr/>
                </a:tc>
                <a:tc>
                  <a:txBody>
                    <a:bodyPr/>
                    <a:lstStyle/>
                    <a:p>
                      <a:pPr algn="l" fontAlgn="ctr"/>
                      <a:r>
                        <a:rPr lang="en-US">
                          <a:effectLst/>
                        </a:rPr>
                        <a:t>aspirin</a:t>
                      </a:r>
                    </a:p>
                  </a:txBody>
                  <a:tcPr/>
                </a:tc>
                <a:tc>
                  <a:txBody>
                    <a:bodyPr/>
                    <a:lstStyle/>
                    <a:p>
                      <a:pPr algn="l" fontAlgn="ctr"/>
                      <a:r>
                        <a:rPr lang="en-US" dirty="0">
                          <a:effectLst/>
                        </a:rPr>
                        <a:t>The active ingredient in aspirin.</a:t>
                      </a:r>
                    </a:p>
                  </a:txBody>
                  <a:tcPr/>
                </a:tc>
                <a:extLst>
                  <a:ext uri="{0D108BD9-81ED-4DB2-BD59-A6C34878D82A}">
                    <a16:rowId xmlns:a16="http://schemas.microsoft.com/office/drawing/2014/main" val="2310056899"/>
                  </a:ext>
                </a:extLst>
              </a:tr>
            </a:tbl>
          </a:graphicData>
        </a:graphic>
      </p:graphicFrame>
      <p:sp>
        <p:nvSpPr>
          <p:cNvPr id="2" name="TextBox 1">
            <a:extLst>
              <a:ext uri="{FF2B5EF4-FFF2-40B4-BE49-F238E27FC236}">
                <a16:creationId xmlns:a16="http://schemas.microsoft.com/office/drawing/2014/main" id="{3EAD4AF4-CC77-4EA2-686D-9294013B7388}"/>
              </a:ext>
            </a:extLst>
          </p:cNvPr>
          <p:cNvSpPr txBox="1"/>
          <p:nvPr/>
        </p:nvSpPr>
        <p:spPr>
          <a:xfrm>
            <a:off x="3622196" y="5917201"/>
            <a:ext cx="5627631"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latin typeface="Arial" panose="020B0604020202020204" pitchFamily="34" charset="0"/>
                <a:ea typeface="Calibri" panose="020F0502020204030204" pitchFamily="34" charset="0"/>
              </a:rPr>
              <a:t>Map: </a:t>
            </a:r>
            <a:r>
              <a:rPr lang="en-US" sz="1600" i="1" u="sng" dirty="0">
                <a:solidFill>
                  <a:srgbClr val="0563C1"/>
                </a:solidFill>
                <a:latin typeface="Arial" panose="020B0604020202020204" pitchFamily="34" charset="0"/>
                <a:ea typeface="Calibri" panose="020F0502020204030204" pitchFamily="34" charset="0"/>
                <a:hlinkClick r:id="rId3"/>
              </a:rPr>
              <a:t>Introductory</a:t>
            </a:r>
            <a:r>
              <a:rPr lang="en-US" sz="1600" i="1" u="sng" dirty="0">
                <a:solidFill>
                  <a:srgbClr val="0563C1"/>
                </a:solidFill>
                <a:latin typeface="Arial" panose="020B0604020202020204" pitchFamily="34" charset="0"/>
                <a:ea typeface="Calibri" panose="020F0502020204030204" pitchFamily="34" charset="0"/>
              </a:rPr>
              <a:t> Chemistry (</a:t>
            </a:r>
            <a:r>
              <a:rPr lang="en-US" sz="1600" i="1" u="sng" dirty="0" err="1">
                <a:solidFill>
                  <a:srgbClr val="0563C1"/>
                </a:solidFill>
                <a:latin typeface="Arial" panose="020B0604020202020204" pitchFamily="34" charset="0"/>
                <a:ea typeface="Calibri" panose="020F0502020204030204" pitchFamily="34" charset="0"/>
              </a:rPr>
              <a:t>Tro</a:t>
            </a:r>
            <a:r>
              <a:rPr lang="en-US" sz="1600" i="1" u="sng" dirty="0">
                <a:solidFill>
                  <a:srgbClr val="0563C1"/>
                </a:solidFill>
                <a:latin typeface="Arial" panose="020B0604020202020204" pitchFamily="34" charset="0"/>
                <a:ea typeface="Calibri" panose="020F0502020204030204" pitchFamily="34" charset="0"/>
              </a:rPr>
              <a:t>)</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CK-12 license</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259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57322" y="0"/>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16.7c</a:t>
            </a:r>
          </a:p>
        </p:txBody>
      </p:sp>
      <p:pic>
        <p:nvPicPr>
          <p:cNvPr id="5" name="Picture 4" descr="3-D ball and stick image of Aspirin. Acetylsalicylic acid (Aspirin) has the formula C₉H₈O₄ and the expanded formula the expanded formula is CH3COOC6H4COOH. Aspirin has a benzene aromatic ring with a COOH group attached to carbon 1; then a OCOCH3 group attached to carbon 2.">
            <a:extLst>
              <a:ext uri="{FF2B5EF4-FFF2-40B4-BE49-F238E27FC236}">
                <a16:creationId xmlns:a16="http://schemas.microsoft.com/office/drawing/2014/main" id="{C4E401B8-F903-46E2-BC36-EAF598BE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313" y="735157"/>
            <a:ext cx="4282195"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581301" y="5290939"/>
            <a:ext cx="7426923" cy="1205346"/>
          </a:xfrm>
        </p:spPr>
        <p:txBody>
          <a:bodyPr>
            <a:normAutofit/>
          </a:bodyPr>
          <a:lstStyle/>
          <a:p>
            <a:r>
              <a:rPr lang="en-US" b="1" dirty="0"/>
              <a:t>Figure 16.7c </a:t>
            </a:r>
            <a:r>
              <a:rPr lang="en-US" dirty="0"/>
              <a:t>3D Ball and Stick Molecular Structure of Aspirin: Aspirin (acetylsalicylic acid) is an aromatic compound containing both a carboxylic acid functional group and an ester functional group rendering it is a weak acid that is only slightly soluble in water. (credit: </a:t>
            </a:r>
            <a:r>
              <a:rPr lang="en-US" u="sng" dirty="0">
                <a:hlinkClick r:id="rId4"/>
              </a:rPr>
              <a:t>work</a:t>
            </a:r>
            <a:r>
              <a:rPr lang="en-US" dirty="0"/>
              <a:t> by </a:t>
            </a:r>
            <a:r>
              <a:rPr lang="en-US" u="sng" dirty="0">
                <a:hlinkClick r:id="rId5"/>
              </a:rPr>
              <a:t>Ben Mills</a:t>
            </a:r>
            <a:r>
              <a:rPr lang="en-US" dirty="0"/>
              <a:t>, </a:t>
            </a:r>
            <a:r>
              <a:rPr lang="en-US" u="sng" dirty="0">
                <a:hlinkClick r:id="rId6"/>
              </a:rPr>
              <a:t>PD</a:t>
            </a:r>
            <a:r>
              <a:rPr lang="en-US" dirty="0"/>
              <a:t>).</a:t>
            </a:r>
            <a:br>
              <a:rPr lang="en-US" dirty="0"/>
            </a:br>
            <a:r>
              <a:rPr lang="en-US" i="1" dirty="0"/>
              <a:t> </a:t>
            </a:r>
          </a:p>
        </p:txBody>
      </p:sp>
    </p:spTree>
    <p:extLst>
      <p:ext uri="{BB962C8B-B14F-4D97-AF65-F5344CB8AC3E}">
        <p14:creationId xmlns:p14="http://schemas.microsoft.com/office/powerpoint/2010/main" val="4207885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descr="One Lewis Acid-Base Chemical reaction is shown using Lewis structures. The following terms used below mean the following: 1. one pair of electrons is represented by two dots 2. Single bond - a line is used to connect two different element symbols to show they share one bond (a pair of electrons). The equation from left to right shows HCl lewis structure. the H is single bonded to the Cl, which has 3 pairs of electrons surrounding the Cl symbol (a pair on top, a pair to the right, and a pair on the bottom for a total of six unbonded electrons). Under this Lewis structure is the label acid-base adduct. Next comes a plus sign to show a reaction is taking place with another reactant, which is a water Lewis structure containing a central O, which has 2 pairs of electrons. The O is single bonded to each of the two H atoms. Beneath this Lewis structure is the label Base. Then, a horizontal reaction arrow points right to show the products. The first product shown is a Lewis structure of a hydroniums atom. It has a central O atom with one lone pair of electrons. The O is single bonded to 3 H. The Lewis structure is shown in square brackets. Outside the square brackets there is a + sign written as a superscript to show the hydronium ion is an ion with a +1 charge. Below this Lewis structure is the label New adduct. Following the hydronium Lewis structure is a plus sign followed by the symbol for a chlorine ion, Cl-, where the minus sign is written as a superscript to show the Cl ion is an ion with a -1 charge. . There are 4 pairs surrounding the Cl symbol (one pair on top, one on left and right, and one on bottom).">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61843" y="27452"/>
            <a:ext cx="2534156"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16.7d</a:t>
            </a:r>
          </a:p>
        </p:txBody>
      </p:sp>
      <p:pic>
        <p:nvPicPr>
          <p:cNvPr id="3" name="Graphic 2" descr="2-D skeletal stick image of Aspirin. Acetylsalicylic acid (Aspirin) has the formula C₉H₈O₄ and the expanded formula the expanded formula is CH3COOC6H4COOH. Aspirin has a benzene aromatic ring with a COOH group attached to carbon 1; then a OCOCH3 group attached to carbon 2.">
            <a:extLst>
              <a:ext uri="{FF2B5EF4-FFF2-40B4-BE49-F238E27FC236}">
                <a16:creationId xmlns:a16="http://schemas.microsoft.com/office/drawing/2014/main" id="{EF141552-EE6A-42CF-BB4B-1665583316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2962" y="1188496"/>
            <a:ext cx="4955458" cy="4114800"/>
          </a:xfrm>
          <a:prstGeom prst="rect">
            <a:avLst/>
          </a:prstGeom>
        </p:spPr>
      </p:pic>
      <p:sp>
        <p:nvSpPr>
          <p:cNvPr id="14" name="Text Placeholder 13" descr="image shows royal blue solid hard crystals of copper(II) sulphate. The background colour is black.">
            <a:extLst>
              <a:ext uri="{FF2B5EF4-FFF2-40B4-BE49-F238E27FC236}">
                <a16:creationId xmlns:a16="http://schemas.microsoft.com/office/drawing/2014/main" id="{99BC38D5-BEB5-4873-AD32-2E8E14B9A313}"/>
              </a:ext>
            </a:extLst>
          </p:cNvPr>
          <p:cNvSpPr>
            <a:spLocks noGrp="1"/>
          </p:cNvSpPr>
          <p:nvPr>
            <p:ph type="body" sz="half" idx="2"/>
          </p:nvPr>
        </p:nvSpPr>
        <p:spPr>
          <a:xfrm>
            <a:off x="2382538" y="5303296"/>
            <a:ext cx="7426923" cy="1205346"/>
          </a:xfrm>
        </p:spPr>
        <p:txBody>
          <a:bodyPr>
            <a:normAutofit/>
          </a:bodyPr>
          <a:lstStyle/>
          <a:p>
            <a:r>
              <a:rPr lang="en-US" b="1" dirty="0"/>
              <a:t>Figure 16.7d </a:t>
            </a:r>
            <a:r>
              <a:rPr lang="en-US" dirty="0"/>
              <a:t>Skeletal 2D Image of Aspirin: Aspirin (acetylsalicylic acid) is an aromatic compound containing both a carboxylic acid functional group and an ester functional group rendering it is a weak acid. (credit: </a:t>
            </a:r>
            <a:r>
              <a:rPr lang="en-US" u="sng" dirty="0">
                <a:hlinkClick r:id="rId5"/>
              </a:rPr>
              <a:t>work</a:t>
            </a:r>
            <a:r>
              <a:rPr lang="en-US" dirty="0"/>
              <a:t> by </a:t>
            </a:r>
            <a:r>
              <a:rPr lang="en-US" u="sng" dirty="0">
                <a:hlinkClick r:id="rId6"/>
              </a:rPr>
              <a:t>Ben Mills</a:t>
            </a:r>
            <a:r>
              <a:rPr lang="en-US" dirty="0"/>
              <a:t>, </a:t>
            </a:r>
            <a:r>
              <a:rPr lang="en-US" u="sng" dirty="0">
                <a:hlinkClick r:id="rId7"/>
              </a:rPr>
              <a:t>PD</a:t>
            </a:r>
            <a:r>
              <a:rPr lang="en-US" dirty="0"/>
              <a:t>).</a:t>
            </a:r>
          </a:p>
        </p:txBody>
      </p:sp>
    </p:spTree>
    <p:extLst>
      <p:ext uri="{BB962C8B-B14F-4D97-AF65-F5344CB8AC3E}">
        <p14:creationId xmlns:p14="http://schemas.microsoft.com/office/powerpoint/2010/main" val="40115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437902" y="24458"/>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16.1a</a:t>
            </a:r>
          </a:p>
        </p:txBody>
      </p:sp>
      <p:pic>
        <p:nvPicPr>
          <p:cNvPr id="5" name="Picture 4" descr="a pink liquid is shown in a 100mL glass beaker. The fluid turned pink due to the presence of a phenolphthalein indicator in presence of base.">
            <a:extLst>
              <a:ext uri="{FF2B5EF4-FFF2-40B4-BE49-F238E27FC236}">
                <a16:creationId xmlns:a16="http://schemas.microsoft.com/office/drawing/2014/main" id="{5A5617BD-3B32-465F-8363-1DCABA224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317" y="1268593"/>
            <a:ext cx="3899366"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48702" y="5411968"/>
            <a:ext cx="8207405" cy="1071093"/>
          </a:xfrm>
        </p:spPr>
        <p:txBody>
          <a:bodyPr>
            <a:normAutofit/>
          </a:bodyPr>
          <a:lstStyle/>
          <a:p>
            <a:r>
              <a:rPr lang="en-US" b="1" dirty="0"/>
              <a:t>Figure 16.1a</a:t>
            </a:r>
            <a:r>
              <a:rPr lang="en-US" dirty="0"/>
              <a:t>  </a:t>
            </a:r>
            <a:r>
              <a:rPr lang="en-US" i="1" dirty="0"/>
              <a:t> </a:t>
            </a:r>
            <a:r>
              <a:rPr lang="en-US" dirty="0"/>
              <a:t>An Image of a solution containing Phenolphthalein Indicator: Phenolphthalein is often used as an indicator in acid–base titrations. It is </a:t>
            </a:r>
            <a:r>
              <a:rPr lang="en-US" dirty="0" err="1"/>
              <a:t>colourless</a:t>
            </a:r>
            <a:r>
              <a:rPr lang="en-US" dirty="0"/>
              <a:t> in acidic solutions and typically pink in basic solutions between a pH of 8.5-10. </a:t>
            </a:r>
            <a:r>
              <a:rPr lang="en-US" b="0" dirty="0">
                <a:solidFill>
                  <a:srgbClr val="003180"/>
                </a:solidFill>
                <a:effectLst/>
              </a:rPr>
              <a:t>(credit: </a:t>
            </a:r>
            <a:r>
              <a:rPr lang="en-US" b="0" u="sng" dirty="0">
                <a:effectLst/>
                <a:hlinkClick r:id="rId4"/>
              </a:rPr>
              <a:t>work</a:t>
            </a:r>
            <a:r>
              <a:rPr lang="en-US" b="0" dirty="0">
                <a:solidFill>
                  <a:srgbClr val="003180"/>
                </a:solidFill>
                <a:effectLst/>
              </a:rPr>
              <a:t> by </a:t>
            </a:r>
            <a:r>
              <a:rPr lang="en-US" b="0" u="sng" dirty="0">
                <a:effectLst/>
                <a:hlinkClick r:id="rId5" tooltip="User:Benjah-bmm27"/>
              </a:rPr>
              <a:t>Ben Mills</a:t>
            </a:r>
            <a:r>
              <a:rPr lang="en-US" b="0" dirty="0">
                <a:solidFill>
                  <a:srgbClr val="003180"/>
                </a:solidFill>
                <a:effectLst/>
              </a:rPr>
              <a:t>, </a:t>
            </a:r>
            <a:r>
              <a:rPr lang="en-US" b="0" u="sng" dirty="0">
                <a:effectLst/>
                <a:hlinkClick r:id="rId6"/>
              </a:rPr>
              <a:t>PD</a:t>
            </a:r>
            <a:r>
              <a:rPr lang="en-US" b="0" dirty="0">
                <a:solidFill>
                  <a:srgbClr val="003180"/>
                </a:solidFill>
                <a:effectLst/>
              </a:rPr>
              <a:t>)</a:t>
            </a:r>
            <a:endParaRPr lang="en-US" dirty="0"/>
          </a:p>
        </p:txBody>
      </p:sp>
    </p:spTree>
    <p:extLst>
      <p:ext uri="{BB962C8B-B14F-4D97-AF65-F5344CB8AC3E}">
        <p14:creationId xmlns:p14="http://schemas.microsoft.com/office/powerpoint/2010/main" val="126072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529709" y="975"/>
            <a:ext cx="2071399" cy="643812"/>
          </a:xfrm>
        </p:spPr>
        <p:txBody>
          <a:bodyPr/>
          <a:lstStyle/>
          <a:p>
            <a:r>
              <a:rPr lang="en-US" dirty="0"/>
              <a:t>Table 16.1b</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752774" y="645155"/>
            <a:ext cx="7414774" cy="369332"/>
          </a:xfrm>
          <a:prstGeom prst="rect">
            <a:avLst/>
          </a:prstGeom>
          <a:noFill/>
        </p:spPr>
        <p:txBody>
          <a:bodyPr wrap="square">
            <a:spAutoFit/>
          </a:bodyPr>
          <a:lstStyle/>
          <a:p>
            <a:r>
              <a:rPr lang="en-US" b="1" dirty="0"/>
              <a:t>Table 16.1b</a:t>
            </a:r>
            <a:r>
              <a:rPr lang="en-US" dirty="0"/>
              <a:t> </a:t>
            </a:r>
            <a:r>
              <a:rPr lang="en-US" sz="1600" dirty="0">
                <a:latin typeface="Arial" panose="020B0604020202020204" pitchFamily="34" charset="0"/>
                <a:cs typeface="Arial" panose="020B0604020202020204" pitchFamily="34" charset="0"/>
              </a:rPr>
              <a:t>Common Bases and Corresponding Uses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1432836345"/>
              </p:ext>
            </p:extLst>
          </p:nvPr>
        </p:nvGraphicFramePr>
        <p:xfrm>
          <a:off x="529280" y="1018888"/>
          <a:ext cx="11306433" cy="4868131"/>
        </p:xfrm>
        <a:graphic>
          <a:graphicData uri="http://schemas.openxmlformats.org/drawingml/2006/table">
            <a:tbl>
              <a:tblPr firstRow="1">
                <a:tableStyleId>{793D81CF-94F2-401A-BA57-92F5A7B2D0C5}</a:tableStyleId>
              </a:tblPr>
              <a:tblGrid>
                <a:gridCol w="2026508">
                  <a:extLst>
                    <a:ext uri="{9D8B030D-6E8A-4147-A177-3AD203B41FA5}">
                      <a16:colId xmlns:a16="http://schemas.microsoft.com/office/drawing/2014/main" val="1648801033"/>
                    </a:ext>
                  </a:extLst>
                </a:gridCol>
                <a:gridCol w="2471352">
                  <a:extLst>
                    <a:ext uri="{9D8B030D-6E8A-4147-A177-3AD203B41FA5}">
                      <a16:colId xmlns:a16="http://schemas.microsoft.com/office/drawing/2014/main" val="1501404313"/>
                    </a:ext>
                  </a:extLst>
                </a:gridCol>
                <a:gridCol w="6808573">
                  <a:extLst>
                    <a:ext uri="{9D8B030D-6E8A-4147-A177-3AD203B41FA5}">
                      <a16:colId xmlns:a16="http://schemas.microsoft.com/office/drawing/2014/main" val="3761073210"/>
                    </a:ext>
                  </a:extLst>
                </a:gridCol>
              </a:tblGrid>
              <a:tr h="738722">
                <a:tc>
                  <a:txBody>
                    <a:bodyPr/>
                    <a:lstStyle/>
                    <a:p>
                      <a:r>
                        <a:rPr lang="en-US" sz="1800" b="1" i="0" kern="1200" dirty="0">
                          <a:solidFill>
                            <a:schemeClr val="lt1"/>
                          </a:solidFill>
                          <a:effectLst/>
                          <a:latin typeface="+mn-lt"/>
                          <a:ea typeface="+mn-ea"/>
                          <a:cs typeface="+mn-cs"/>
                        </a:rPr>
                        <a:t>Compound Name and Chemical Formula</a:t>
                      </a:r>
                      <a:endParaRPr lang="en-IN" sz="1400" b="1" dirty="0">
                        <a:effectLst/>
                      </a:endParaRPr>
                    </a:p>
                  </a:txBody>
                  <a:tcPr marL="13902" marR="13902" marT="6951" marB="6951">
                    <a:solidFill>
                      <a:schemeClr val="tx1">
                        <a:lumMod val="85000"/>
                        <a:lumOff val="15000"/>
                      </a:schemeClr>
                    </a:solidFill>
                  </a:tcPr>
                </a:tc>
                <a:tc>
                  <a:txBody>
                    <a:bodyPr/>
                    <a:lstStyle/>
                    <a:p>
                      <a:pPr algn="l" fontAlgn="ctr"/>
                      <a:r>
                        <a:rPr lang="en-US" b="1" dirty="0">
                          <a:effectLst/>
                        </a:rPr>
                        <a:t>Common Name (if applicable)</a:t>
                      </a:r>
                      <a:endParaRPr lang="en-US" dirty="0">
                        <a:effectLst/>
                      </a:endParaRPr>
                    </a:p>
                  </a:txBody>
                  <a:tcPr anchor="ctr">
                    <a:solidFill>
                      <a:schemeClr val="tx1">
                        <a:lumMod val="85000"/>
                        <a:lumOff val="15000"/>
                      </a:schemeClr>
                    </a:solidFill>
                  </a:tcPr>
                </a:tc>
                <a:tc>
                  <a:txBody>
                    <a:bodyPr/>
                    <a:lstStyle/>
                    <a:p>
                      <a:r>
                        <a:rPr lang="en-US" sz="1800" b="1" i="0" kern="1200" dirty="0">
                          <a:solidFill>
                            <a:schemeClr val="lt1"/>
                          </a:solidFill>
                          <a:effectLst/>
                          <a:latin typeface="+mn-lt"/>
                          <a:ea typeface="+mn-ea"/>
                          <a:cs typeface="+mn-cs"/>
                        </a:rPr>
                        <a:t>Uses</a:t>
                      </a:r>
                      <a:endParaRPr lang="en-IN" sz="1400" b="1" dirty="0">
                        <a:effectLst/>
                      </a:endParaRPr>
                    </a:p>
                  </a:txBody>
                  <a:tcPr marL="13902" marR="13902" marT="6951" marB="6951">
                    <a:solidFill>
                      <a:schemeClr val="tx1">
                        <a:lumMod val="85000"/>
                        <a:lumOff val="15000"/>
                      </a:schemeClr>
                    </a:solidFill>
                  </a:tcPr>
                </a:tc>
                <a:extLst>
                  <a:ext uri="{0D108BD9-81ED-4DB2-BD59-A6C34878D82A}">
                    <a16:rowId xmlns:a16="http://schemas.microsoft.com/office/drawing/2014/main" val="719941093"/>
                  </a:ext>
                </a:extLst>
              </a:tr>
              <a:tr h="576595">
                <a:tc>
                  <a:txBody>
                    <a:bodyPr/>
                    <a:lstStyle/>
                    <a:p>
                      <a:pPr algn="l" fontAlgn="ctr"/>
                      <a:r>
                        <a:rPr lang="en-US" dirty="0">
                          <a:effectLst/>
                        </a:rPr>
                        <a:t>sodium hydroxide, NaOH</a:t>
                      </a:r>
                    </a:p>
                  </a:txBody>
                  <a:tcPr marL="31750" marR="31750" marT="31750" marB="31750"/>
                </a:tc>
                <a:tc>
                  <a:txBody>
                    <a:bodyPr/>
                    <a:lstStyle/>
                    <a:p>
                      <a:pPr algn="l" fontAlgn="ctr"/>
                      <a:r>
                        <a:rPr lang="en-US" dirty="0">
                          <a:effectLst/>
                        </a:rPr>
                        <a:t>(lye or caustic soda)</a:t>
                      </a:r>
                    </a:p>
                  </a:txBody>
                  <a:tcPr marL="31750" marR="31750" marT="31750" marB="31750"/>
                </a:tc>
                <a:tc>
                  <a:txBody>
                    <a:bodyPr/>
                    <a:lstStyle/>
                    <a:p>
                      <a:pPr algn="l" fontAlgn="ctr"/>
                      <a:r>
                        <a:rPr lang="en-US">
                          <a:effectLst/>
                        </a:rPr>
                        <a:t>Used in the manufacture of soaps and detergents, and as the main ingredient in oven and drain cleaners.</a:t>
                      </a:r>
                    </a:p>
                  </a:txBody>
                  <a:tcPr marL="31750" marR="31750" marT="31750" marB="31750"/>
                </a:tc>
                <a:extLst>
                  <a:ext uri="{0D108BD9-81ED-4DB2-BD59-A6C34878D82A}">
                    <a16:rowId xmlns:a16="http://schemas.microsoft.com/office/drawing/2014/main" val="1326215760"/>
                  </a:ext>
                </a:extLst>
              </a:tr>
              <a:tr h="540353">
                <a:tc>
                  <a:txBody>
                    <a:bodyPr/>
                    <a:lstStyle/>
                    <a:p>
                      <a:pPr algn="l" fontAlgn="ctr"/>
                      <a:r>
                        <a:rPr lang="en-US">
                          <a:effectLst/>
                        </a:rPr>
                        <a:t>potassium hydroxide, KOH</a:t>
                      </a:r>
                    </a:p>
                  </a:txBody>
                  <a:tcPr marL="31750" marR="31750" marT="31750" marB="31750"/>
                </a:tc>
                <a:tc>
                  <a:txBody>
                    <a:bodyPr/>
                    <a:lstStyle/>
                    <a:p>
                      <a:pPr algn="l" fontAlgn="ctr"/>
                      <a:r>
                        <a:rPr lang="en-US" dirty="0">
                          <a:effectLst/>
                        </a:rPr>
                        <a:t>(lye or caustic potash)</a:t>
                      </a:r>
                    </a:p>
                  </a:txBody>
                  <a:tcPr marL="31750" marR="31750" marT="31750" marB="31750"/>
                </a:tc>
                <a:tc>
                  <a:txBody>
                    <a:bodyPr/>
                    <a:lstStyle/>
                    <a:p>
                      <a:pPr algn="l" fontAlgn="ctr"/>
                      <a:r>
                        <a:rPr lang="en-US" dirty="0">
                          <a:effectLst/>
                        </a:rPr>
                        <a:t>Used in the production of liquid soaps and soft soaps. Used in alkaline batteries.</a:t>
                      </a:r>
                    </a:p>
                  </a:txBody>
                  <a:tcPr marL="31750" marR="31750" marT="31750" marB="31750"/>
                </a:tc>
                <a:extLst>
                  <a:ext uri="{0D108BD9-81ED-4DB2-BD59-A6C34878D82A}">
                    <a16:rowId xmlns:a16="http://schemas.microsoft.com/office/drawing/2014/main" val="1330135692"/>
                  </a:ext>
                </a:extLst>
              </a:tr>
              <a:tr h="594044">
                <a:tc>
                  <a:txBody>
                    <a:bodyPr/>
                    <a:lstStyle/>
                    <a:p>
                      <a:pPr algn="l" fontAlgn="ctr"/>
                      <a:r>
                        <a:rPr lang="en-US">
                          <a:effectLst/>
                        </a:rPr>
                        <a:t>magnesium hydroxide, Mg(OH)</a:t>
                      </a:r>
                      <a:r>
                        <a:rPr lang="en-US" i="0" baseline="-25000">
                          <a:effectLst/>
                        </a:rPr>
                        <a:t>2</a:t>
                      </a:r>
                      <a:endParaRPr lang="en-US">
                        <a:effectLst/>
                      </a:endParaRPr>
                    </a:p>
                  </a:txBody>
                  <a:tcPr marL="31750" marR="31750" marT="31750" marB="31750"/>
                </a:tc>
                <a:tc>
                  <a:txBody>
                    <a:bodyPr/>
                    <a:lstStyle/>
                    <a:p>
                      <a:pPr algn="l" fontAlgn="ctr"/>
                      <a:r>
                        <a:rPr lang="en-US">
                          <a:effectLst/>
                        </a:rPr>
                        <a:t>(milk of magnesia)</a:t>
                      </a:r>
                    </a:p>
                  </a:txBody>
                  <a:tcPr marL="31750" marR="31750" marT="31750" marB="31750"/>
                </a:tc>
                <a:tc>
                  <a:txBody>
                    <a:bodyPr/>
                    <a:lstStyle/>
                    <a:p>
                      <a:pPr algn="l" fontAlgn="ctr"/>
                      <a:r>
                        <a:rPr lang="en-US" dirty="0">
                          <a:effectLst/>
                        </a:rPr>
                        <a:t>Used as an ingredient in laxatives, antacids, and deodorants. Also used in the neutralization of acidic wastewater.</a:t>
                      </a:r>
                    </a:p>
                  </a:txBody>
                  <a:tcPr marL="31750" marR="31750" marT="31750" marB="31750"/>
                </a:tc>
                <a:extLst>
                  <a:ext uri="{0D108BD9-81ED-4DB2-BD59-A6C34878D82A}">
                    <a16:rowId xmlns:a16="http://schemas.microsoft.com/office/drawing/2014/main" val="875647156"/>
                  </a:ext>
                </a:extLst>
              </a:tr>
              <a:tr h="610829">
                <a:tc>
                  <a:txBody>
                    <a:bodyPr/>
                    <a:lstStyle/>
                    <a:p>
                      <a:pPr algn="l" fontAlgn="ctr"/>
                      <a:r>
                        <a:rPr lang="pt-BR" dirty="0">
                          <a:effectLst/>
                        </a:rPr>
                        <a:t>calcium hydroxide, Ca(OH)</a:t>
                      </a:r>
                      <a:r>
                        <a:rPr lang="pt-BR" i="0" baseline="-25000" dirty="0">
                          <a:effectLst/>
                        </a:rPr>
                        <a:t>2</a:t>
                      </a:r>
                      <a:endParaRPr lang="pt-BR" dirty="0">
                        <a:effectLst/>
                      </a:endParaRPr>
                    </a:p>
                  </a:txBody>
                  <a:tcPr marL="31750" marR="31750" marT="31750" marB="31750"/>
                </a:tc>
                <a:tc>
                  <a:txBody>
                    <a:bodyPr/>
                    <a:lstStyle/>
                    <a:p>
                      <a:pPr algn="l" fontAlgn="ctr"/>
                      <a:r>
                        <a:rPr lang="en-US" dirty="0">
                          <a:effectLst/>
                        </a:rPr>
                        <a:t>(slaked lime)</a:t>
                      </a:r>
                    </a:p>
                  </a:txBody>
                  <a:tcPr marL="31750" marR="31750" marT="31750" marB="31750"/>
                </a:tc>
                <a:tc>
                  <a:txBody>
                    <a:bodyPr/>
                    <a:lstStyle/>
                    <a:p>
                      <a:pPr algn="l" fontAlgn="ctr"/>
                      <a:r>
                        <a:rPr lang="en-US">
                          <a:effectLst/>
                        </a:rPr>
                        <a:t>Used in the manufacture of cement and lime water. Also, added to neutralize acidic soil.</a:t>
                      </a:r>
                    </a:p>
                  </a:txBody>
                  <a:tcPr marL="31750" marR="31750" marT="31750" marB="31750"/>
                </a:tc>
                <a:extLst>
                  <a:ext uri="{0D108BD9-81ED-4DB2-BD59-A6C34878D82A}">
                    <a16:rowId xmlns:a16="http://schemas.microsoft.com/office/drawing/2014/main" val="2135439608"/>
                  </a:ext>
                </a:extLst>
              </a:tr>
              <a:tr h="610830">
                <a:tc>
                  <a:txBody>
                    <a:bodyPr/>
                    <a:lstStyle/>
                    <a:p>
                      <a:pPr algn="l" fontAlgn="ctr"/>
                      <a:r>
                        <a:rPr lang="pt-BR">
                          <a:effectLst/>
                        </a:rPr>
                        <a:t>aluminum hydroxide, Al(OH)</a:t>
                      </a:r>
                      <a:r>
                        <a:rPr lang="pt-BR" i="0" baseline="-25000">
                          <a:effectLst/>
                        </a:rPr>
                        <a:t>3</a:t>
                      </a:r>
                      <a:endParaRPr lang="pt-BR">
                        <a:effectLst/>
                      </a:endParaRPr>
                    </a:p>
                  </a:txBody>
                  <a:tcPr marL="31750" marR="31750" marT="31750" marB="31750"/>
                </a:tc>
                <a:tc>
                  <a:txBody>
                    <a:bodyPr/>
                    <a:lstStyle/>
                    <a:p>
                      <a:pPr algn="l" fontAlgn="ctr"/>
                      <a:endParaRPr lang="en-US">
                        <a:effectLst/>
                      </a:endParaRPr>
                    </a:p>
                  </a:txBody>
                  <a:tcPr marL="31750" marR="31750" marT="31750" marB="31750"/>
                </a:tc>
                <a:tc>
                  <a:txBody>
                    <a:bodyPr/>
                    <a:lstStyle/>
                    <a:p>
                      <a:pPr algn="l" fontAlgn="ctr"/>
                      <a:r>
                        <a:rPr lang="en-US" dirty="0">
                          <a:effectLst/>
                        </a:rPr>
                        <a:t>Used in water purification and as an ingredient in antacids.</a:t>
                      </a:r>
                    </a:p>
                  </a:txBody>
                  <a:tcPr marL="31750" marR="31750" marT="31750" marB="31750"/>
                </a:tc>
                <a:extLst>
                  <a:ext uri="{0D108BD9-81ED-4DB2-BD59-A6C34878D82A}">
                    <a16:rowId xmlns:a16="http://schemas.microsoft.com/office/drawing/2014/main" val="674711877"/>
                  </a:ext>
                </a:extLst>
              </a:tr>
              <a:tr h="970569">
                <a:tc>
                  <a:txBody>
                    <a:bodyPr/>
                    <a:lstStyle/>
                    <a:p>
                      <a:pPr algn="l" fontAlgn="ctr"/>
                      <a:r>
                        <a:rPr lang="en-US">
                          <a:effectLst/>
                        </a:rPr>
                        <a:t>ammonia, NH</a:t>
                      </a:r>
                      <a:r>
                        <a:rPr lang="en-US" i="0" baseline="-25000">
                          <a:effectLst/>
                        </a:rPr>
                        <a:t>3</a:t>
                      </a:r>
                      <a:endParaRPr lang="en-US">
                        <a:effectLst/>
                      </a:endParaRPr>
                    </a:p>
                  </a:txBody>
                  <a:tcPr marL="31750" marR="31750" marT="31750" marB="31750"/>
                </a:tc>
                <a:tc>
                  <a:txBody>
                    <a:bodyPr/>
                    <a:lstStyle/>
                    <a:p>
                      <a:pPr algn="l" fontAlgn="ctr"/>
                      <a:endParaRPr lang="en-US" dirty="0">
                        <a:effectLst/>
                      </a:endParaRPr>
                    </a:p>
                  </a:txBody>
                  <a:tcPr marL="31750" marR="31750" marT="31750" marB="31750"/>
                </a:tc>
                <a:tc>
                  <a:txBody>
                    <a:bodyPr/>
                    <a:lstStyle/>
                    <a:p>
                      <a:pPr algn="l" fontAlgn="ctr"/>
                      <a:r>
                        <a:rPr lang="en-US" dirty="0">
                          <a:effectLst/>
                        </a:rPr>
                        <a:t>Used as a building block for the synthesis of many pharmaceutical products and in many commercial cleaning products. Used in the manufacture of fertilizers.</a:t>
                      </a:r>
                    </a:p>
                  </a:txBody>
                  <a:tcPr marL="31750" marR="31750" marT="31750" marB="31750"/>
                </a:tc>
                <a:extLst>
                  <a:ext uri="{0D108BD9-81ED-4DB2-BD59-A6C34878D82A}">
                    <a16:rowId xmlns:a16="http://schemas.microsoft.com/office/drawing/2014/main" val="82951298"/>
                  </a:ext>
                </a:extLst>
              </a:tr>
            </a:tbl>
          </a:graphicData>
        </a:graphic>
      </p:graphicFrame>
      <p:sp>
        <p:nvSpPr>
          <p:cNvPr id="2" name="TextBox 1">
            <a:extLst>
              <a:ext uri="{FF2B5EF4-FFF2-40B4-BE49-F238E27FC236}">
                <a16:creationId xmlns:a16="http://schemas.microsoft.com/office/drawing/2014/main" id="{A1FFD6D0-97BC-D06F-062E-5287FB150B2C}"/>
              </a:ext>
            </a:extLst>
          </p:cNvPr>
          <p:cNvSpPr txBox="1"/>
          <p:nvPr/>
        </p:nvSpPr>
        <p:spPr>
          <a:xfrm>
            <a:off x="3468071" y="6065764"/>
            <a:ext cx="5627631"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latin typeface="Arial" panose="020B0604020202020204" pitchFamily="34" charset="0"/>
                <a:ea typeface="Calibri" panose="020F0502020204030204" pitchFamily="34" charset="0"/>
              </a:rPr>
              <a:t>Map: </a:t>
            </a:r>
            <a:r>
              <a:rPr lang="en-US" sz="1600" i="1" u="sng" dirty="0">
                <a:solidFill>
                  <a:srgbClr val="0563C1"/>
                </a:solidFill>
                <a:latin typeface="Arial" panose="020B0604020202020204" pitchFamily="34" charset="0"/>
                <a:ea typeface="Calibri" panose="020F0502020204030204" pitchFamily="34" charset="0"/>
                <a:hlinkClick r:id="rId3"/>
              </a:rPr>
              <a:t>Introductory</a:t>
            </a:r>
            <a:r>
              <a:rPr lang="en-US" sz="1600" i="1" u="sng" dirty="0">
                <a:solidFill>
                  <a:srgbClr val="0563C1"/>
                </a:solidFill>
                <a:latin typeface="Arial" panose="020B0604020202020204" pitchFamily="34" charset="0"/>
                <a:ea typeface="Calibri" panose="020F0502020204030204" pitchFamily="34" charset="0"/>
              </a:rPr>
              <a:t> Chemistry (</a:t>
            </a:r>
            <a:r>
              <a:rPr lang="en-US" sz="1600" i="1" u="sng" dirty="0" err="1">
                <a:solidFill>
                  <a:srgbClr val="0563C1"/>
                </a:solidFill>
                <a:latin typeface="Arial" panose="020B0604020202020204" pitchFamily="34" charset="0"/>
                <a:ea typeface="Calibri" panose="020F0502020204030204" pitchFamily="34" charset="0"/>
              </a:rPr>
              <a:t>Tro</a:t>
            </a:r>
            <a:r>
              <a:rPr lang="en-US" sz="1600" i="1" u="sng" dirty="0">
                <a:solidFill>
                  <a:srgbClr val="0563C1"/>
                </a:solidFill>
                <a:latin typeface="Arial" panose="020B0604020202020204" pitchFamily="34" charset="0"/>
                <a:ea typeface="Calibri" panose="020F0502020204030204" pitchFamily="34" charset="0"/>
              </a:rPr>
              <a:t>)</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CK-12 license</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5447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443213" y="120573"/>
            <a:ext cx="2071399" cy="643812"/>
          </a:xfrm>
        </p:spPr>
        <p:txBody>
          <a:bodyPr/>
          <a:lstStyle/>
          <a:p>
            <a:r>
              <a:rPr lang="en-US" dirty="0"/>
              <a:t>Table 16.1c</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080442" y="1267917"/>
            <a:ext cx="7414774" cy="369332"/>
          </a:xfrm>
          <a:prstGeom prst="rect">
            <a:avLst/>
          </a:prstGeom>
          <a:noFill/>
        </p:spPr>
        <p:txBody>
          <a:bodyPr wrap="square">
            <a:spAutoFit/>
          </a:bodyPr>
          <a:lstStyle/>
          <a:p>
            <a:r>
              <a:rPr lang="en-US" b="1" dirty="0"/>
              <a:t>Table 16.1c </a:t>
            </a:r>
            <a:r>
              <a:rPr lang="en-US" sz="1600" dirty="0">
                <a:latin typeface="Arial" panose="020B0604020202020204" pitchFamily="34" charset="0"/>
                <a:cs typeface="Arial" panose="020B0604020202020204" pitchFamily="34" charset="0"/>
              </a:rPr>
              <a:t>Strong Acids and Bases</a:t>
            </a:r>
          </a:p>
        </p:txBody>
      </p:sp>
      <p:graphicFrame>
        <p:nvGraphicFramePr>
          <p:cNvPr id="5" name="Table 4">
            <a:extLst>
              <a:ext uri="{FF2B5EF4-FFF2-40B4-BE49-F238E27FC236}">
                <a16:creationId xmlns:a16="http://schemas.microsoft.com/office/drawing/2014/main" id="{ABDBFD2D-A2BE-4F5B-A042-E6F2DACAA501}"/>
              </a:ext>
            </a:extLst>
          </p:cNvPr>
          <p:cNvGraphicFramePr>
            <a:graphicFrameLocks noGrp="1"/>
          </p:cNvGraphicFramePr>
          <p:nvPr>
            <p:extLst>
              <p:ext uri="{D42A27DB-BD31-4B8C-83A1-F6EECF244321}">
                <p14:modId xmlns:p14="http://schemas.microsoft.com/office/powerpoint/2010/main" val="2959200421"/>
              </p:ext>
            </p:extLst>
          </p:nvPr>
        </p:nvGraphicFramePr>
        <p:xfrm>
          <a:off x="2899410" y="1753329"/>
          <a:ext cx="5934639" cy="4048176"/>
        </p:xfrm>
        <a:graphic>
          <a:graphicData uri="http://schemas.openxmlformats.org/drawingml/2006/table">
            <a:tbl>
              <a:tblPr firstRow="1">
                <a:tableStyleId>{793D81CF-94F2-401A-BA57-92F5A7B2D0C5}</a:tableStyleId>
              </a:tblPr>
              <a:tblGrid>
                <a:gridCol w="3607330">
                  <a:extLst>
                    <a:ext uri="{9D8B030D-6E8A-4147-A177-3AD203B41FA5}">
                      <a16:colId xmlns:a16="http://schemas.microsoft.com/office/drawing/2014/main" val="1648801033"/>
                    </a:ext>
                  </a:extLst>
                </a:gridCol>
                <a:gridCol w="2327309">
                  <a:extLst>
                    <a:ext uri="{9D8B030D-6E8A-4147-A177-3AD203B41FA5}">
                      <a16:colId xmlns:a16="http://schemas.microsoft.com/office/drawing/2014/main" val="1501404313"/>
                    </a:ext>
                  </a:extLst>
                </a:gridCol>
              </a:tblGrid>
              <a:tr h="317093">
                <a:tc>
                  <a:txBody>
                    <a:bodyPr/>
                    <a:lstStyle/>
                    <a:p>
                      <a:r>
                        <a:rPr lang="en-US" sz="1800" b="1" i="0" kern="1200" dirty="0">
                          <a:solidFill>
                            <a:schemeClr val="lt1"/>
                          </a:solidFill>
                          <a:effectLst/>
                          <a:latin typeface="+mn-lt"/>
                          <a:ea typeface="+mn-ea"/>
                          <a:cs typeface="+mn-cs"/>
                        </a:rPr>
                        <a:t>Acids</a:t>
                      </a:r>
                      <a:endParaRPr lang="en-IN" sz="1400" b="1" dirty="0">
                        <a:effectLst/>
                      </a:endParaRPr>
                    </a:p>
                  </a:txBody>
                  <a:tcPr marL="13902" marR="13902" marT="6951" marB="6951">
                    <a:solidFill>
                      <a:schemeClr val="tx1">
                        <a:lumMod val="85000"/>
                        <a:lumOff val="15000"/>
                      </a:schemeClr>
                    </a:solidFill>
                  </a:tcPr>
                </a:tc>
                <a:tc>
                  <a:txBody>
                    <a:bodyPr/>
                    <a:lstStyle/>
                    <a:p>
                      <a:pPr algn="l" fontAlgn="ctr"/>
                      <a:r>
                        <a:rPr lang="en-US" sz="1800" b="1" i="0" kern="1200" dirty="0">
                          <a:solidFill>
                            <a:schemeClr val="lt1"/>
                          </a:solidFill>
                          <a:effectLst/>
                          <a:latin typeface="+mn-lt"/>
                          <a:ea typeface="+mn-ea"/>
                          <a:cs typeface="+mn-cs"/>
                        </a:rPr>
                        <a:t>Bases</a:t>
                      </a:r>
                      <a:endParaRPr lang="en-US" dirty="0">
                        <a:effectLst/>
                      </a:endParaRPr>
                    </a:p>
                  </a:txBody>
                  <a:tcPr anchor="ctr">
                    <a:solidFill>
                      <a:schemeClr val="tx1">
                        <a:lumMod val="85000"/>
                        <a:lumOff val="15000"/>
                      </a:schemeClr>
                    </a:solidFill>
                  </a:tcPr>
                </a:tc>
                <a:extLst>
                  <a:ext uri="{0D108BD9-81ED-4DB2-BD59-A6C34878D82A}">
                    <a16:rowId xmlns:a16="http://schemas.microsoft.com/office/drawing/2014/main" val="719941093"/>
                  </a:ext>
                </a:extLst>
              </a:tr>
              <a:tr h="390496">
                <a:tc>
                  <a:txBody>
                    <a:bodyPr/>
                    <a:lstStyle/>
                    <a:p>
                      <a:pPr algn="l" fontAlgn="ctr"/>
                      <a:r>
                        <a:rPr lang="en-US">
                          <a:effectLst/>
                        </a:rPr>
                        <a:t>HCl</a:t>
                      </a:r>
                    </a:p>
                  </a:txBody>
                  <a:tcPr anchor="ctr"/>
                </a:tc>
                <a:tc>
                  <a:txBody>
                    <a:bodyPr/>
                    <a:lstStyle/>
                    <a:p>
                      <a:pPr algn="l" fontAlgn="ctr"/>
                      <a:r>
                        <a:rPr lang="en-US">
                          <a:effectLst/>
                        </a:rPr>
                        <a:t>LiOH</a:t>
                      </a:r>
                    </a:p>
                  </a:txBody>
                  <a:tcPr anchor="ctr"/>
                </a:tc>
                <a:extLst>
                  <a:ext uri="{0D108BD9-81ED-4DB2-BD59-A6C34878D82A}">
                    <a16:rowId xmlns:a16="http://schemas.microsoft.com/office/drawing/2014/main" val="1326215760"/>
                  </a:ext>
                </a:extLst>
              </a:tr>
              <a:tr h="300735">
                <a:tc>
                  <a:txBody>
                    <a:bodyPr/>
                    <a:lstStyle/>
                    <a:p>
                      <a:pPr algn="l" fontAlgn="ctr"/>
                      <a:r>
                        <a:rPr lang="en-US">
                          <a:effectLst/>
                        </a:rPr>
                        <a:t>HBr</a:t>
                      </a:r>
                    </a:p>
                  </a:txBody>
                  <a:tcPr anchor="ctr"/>
                </a:tc>
                <a:tc>
                  <a:txBody>
                    <a:bodyPr/>
                    <a:lstStyle/>
                    <a:p>
                      <a:pPr algn="l" fontAlgn="ctr"/>
                      <a:r>
                        <a:rPr lang="en-US">
                          <a:effectLst/>
                        </a:rPr>
                        <a:t>NaOH</a:t>
                      </a:r>
                    </a:p>
                  </a:txBody>
                  <a:tcPr anchor="ctr"/>
                </a:tc>
                <a:extLst>
                  <a:ext uri="{0D108BD9-81ED-4DB2-BD59-A6C34878D82A}">
                    <a16:rowId xmlns:a16="http://schemas.microsoft.com/office/drawing/2014/main" val="1330135692"/>
                  </a:ext>
                </a:extLst>
              </a:tr>
              <a:tr h="491540">
                <a:tc>
                  <a:txBody>
                    <a:bodyPr/>
                    <a:lstStyle/>
                    <a:p>
                      <a:pPr algn="l" fontAlgn="ctr"/>
                      <a:r>
                        <a:rPr lang="en-US">
                          <a:effectLst/>
                        </a:rPr>
                        <a:t>HI</a:t>
                      </a:r>
                    </a:p>
                  </a:txBody>
                  <a:tcPr anchor="ctr"/>
                </a:tc>
                <a:tc>
                  <a:txBody>
                    <a:bodyPr/>
                    <a:lstStyle/>
                    <a:p>
                      <a:pPr algn="l" fontAlgn="ctr"/>
                      <a:r>
                        <a:rPr lang="en-US">
                          <a:effectLst/>
                        </a:rPr>
                        <a:t>KOH</a:t>
                      </a:r>
                    </a:p>
                  </a:txBody>
                  <a:tcPr anchor="ctr"/>
                </a:tc>
                <a:extLst>
                  <a:ext uri="{0D108BD9-81ED-4DB2-BD59-A6C34878D82A}">
                    <a16:rowId xmlns:a16="http://schemas.microsoft.com/office/drawing/2014/main" val="875647156"/>
                  </a:ext>
                </a:extLst>
              </a:tr>
              <a:tr h="475357">
                <a:tc>
                  <a:txBody>
                    <a:bodyPr/>
                    <a:lstStyle/>
                    <a:p>
                      <a:pPr algn="l" fontAlgn="ctr"/>
                      <a:r>
                        <a:rPr lang="en-US">
                          <a:effectLst/>
                        </a:rPr>
                        <a:t>HNO</a:t>
                      </a:r>
                      <a:r>
                        <a:rPr lang="en-US" i="0" baseline="-25000">
                          <a:effectLst/>
                        </a:rPr>
                        <a:t>3</a:t>
                      </a:r>
                      <a:endParaRPr lang="en-US">
                        <a:effectLst/>
                      </a:endParaRPr>
                    </a:p>
                  </a:txBody>
                  <a:tcPr anchor="ctr"/>
                </a:tc>
                <a:tc>
                  <a:txBody>
                    <a:bodyPr/>
                    <a:lstStyle/>
                    <a:p>
                      <a:pPr algn="l" fontAlgn="ctr"/>
                      <a:r>
                        <a:rPr lang="en-US">
                          <a:effectLst/>
                        </a:rPr>
                        <a:t>RbOH</a:t>
                      </a:r>
                    </a:p>
                  </a:txBody>
                  <a:tcPr anchor="ctr"/>
                </a:tc>
                <a:extLst>
                  <a:ext uri="{0D108BD9-81ED-4DB2-BD59-A6C34878D82A}">
                    <a16:rowId xmlns:a16="http://schemas.microsoft.com/office/drawing/2014/main" val="2701203348"/>
                  </a:ext>
                </a:extLst>
              </a:tr>
              <a:tr h="332509">
                <a:tc>
                  <a:txBody>
                    <a:bodyPr/>
                    <a:lstStyle/>
                    <a:p>
                      <a:pPr algn="l" fontAlgn="ctr"/>
                      <a:r>
                        <a:rPr lang="en-US">
                          <a:effectLst/>
                        </a:rPr>
                        <a:t>H</a:t>
                      </a:r>
                      <a:r>
                        <a:rPr lang="en-US" i="0" baseline="-25000">
                          <a:effectLst/>
                        </a:rPr>
                        <a:t>2</a:t>
                      </a:r>
                      <a:r>
                        <a:rPr lang="en-US">
                          <a:effectLst/>
                        </a:rPr>
                        <a:t>SO</a:t>
                      </a:r>
                      <a:r>
                        <a:rPr lang="en-US" i="0" baseline="-25000">
                          <a:effectLst/>
                        </a:rPr>
                        <a:t>4</a:t>
                      </a:r>
                      <a:endParaRPr lang="en-US">
                        <a:effectLst/>
                      </a:endParaRPr>
                    </a:p>
                  </a:txBody>
                  <a:tcPr anchor="ctr"/>
                </a:tc>
                <a:tc>
                  <a:txBody>
                    <a:bodyPr/>
                    <a:lstStyle/>
                    <a:p>
                      <a:pPr algn="l" fontAlgn="ctr"/>
                      <a:r>
                        <a:rPr lang="en-US">
                          <a:effectLst/>
                        </a:rPr>
                        <a:t>CsOH</a:t>
                      </a:r>
                    </a:p>
                  </a:txBody>
                  <a:tcPr anchor="ctr"/>
                </a:tc>
                <a:extLst>
                  <a:ext uri="{0D108BD9-81ED-4DB2-BD59-A6C34878D82A}">
                    <a16:rowId xmlns:a16="http://schemas.microsoft.com/office/drawing/2014/main" val="1717205681"/>
                  </a:ext>
                </a:extLst>
              </a:tr>
              <a:tr h="382616">
                <a:tc>
                  <a:txBody>
                    <a:bodyPr/>
                    <a:lstStyle/>
                    <a:p>
                      <a:pPr algn="l" fontAlgn="ctr"/>
                      <a:r>
                        <a:rPr lang="en-US">
                          <a:effectLst/>
                        </a:rPr>
                        <a:t>HClO</a:t>
                      </a:r>
                      <a:r>
                        <a:rPr lang="en-US" i="0" baseline="-25000">
                          <a:effectLst/>
                        </a:rPr>
                        <a:t>3</a:t>
                      </a:r>
                      <a:endParaRPr lang="en-US">
                        <a:effectLst/>
                      </a:endParaRPr>
                    </a:p>
                  </a:txBody>
                  <a:tcPr anchor="ctr"/>
                </a:tc>
                <a:tc>
                  <a:txBody>
                    <a:bodyPr/>
                    <a:lstStyle/>
                    <a:p>
                      <a:pPr algn="l" fontAlgn="ctr"/>
                      <a:r>
                        <a:rPr lang="en-US">
                          <a:effectLst/>
                        </a:rPr>
                        <a:t>Mg(OH)</a:t>
                      </a:r>
                      <a:r>
                        <a:rPr lang="en-US" i="0" baseline="-25000">
                          <a:effectLst/>
                        </a:rPr>
                        <a:t>2</a:t>
                      </a:r>
                      <a:endParaRPr lang="en-US">
                        <a:effectLst/>
                      </a:endParaRPr>
                    </a:p>
                  </a:txBody>
                  <a:tcPr anchor="ctr"/>
                </a:tc>
                <a:extLst>
                  <a:ext uri="{0D108BD9-81ED-4DB2-BD59-A6C34878D82A}">
                    <a16:rowId xmlns:a16="http://schemas.microsoft.com/office/drawing/2014/main" val="1455206771"/>
                  </a:ext>
                </a:extLst>
              </a:tr>
              <a:tr h="360219">
                <a:tc>
                  <a:txBody>
                    <a:bodyPr/>
                    <a:lstStyle/>
                    <a:p>
                      <a:pPr algn="l" fontAlgn="ctr"/>
                      <a:r>
                        <a:rPr lang="en-US">
                          <a:effectLst/>
                        </a:rPr>
                        <a:t>HClO</a:t>
                      </a:r>
                      <a:r>
                        <a:rPr lang="en-US" i="0" baseline="-25000">
                          <a:effectLst/>
                        </a:rPr>
                        <a:t>4</a:t>
                      </a:r>
                      <a:endParaRPr lang="en-US">
                        <a:effectLst/>
                      </a:endParaRPr>
                    </a:p>
                  </a:txBody>
                  <a:tcPr anchor="ctr"/>
                </a:tc>
                <a:tc>
                  <a:txBody>
                    <a:bodyPr/>
                    <a:lstStyle/>
                    <a:p>
                      <a:pPr algn="l" fontAlgn="ctr"/>
                      <a:r>
                        <a:rPr lang="en-US">
                          <a:effectLst/>
                        </a:rPr>
                        <a:t>Ca(OH)</a:t>
                      </a:r>
                      <a:r>
                        <a:rPr lang="en-US" i="0" baseline="-25000">
                          <a:effectLst/>
                        </a:rPr>
                        <a:t>2</a:t>
                      </a:r>
                      <a:endParaRPr lang="en-US">
                        <a:effectLst/>
                      </a:endParaRPr>
                    </a:p>
                  </a:txBody>
                  <a:tcPr anchor="ctr"/>
                </a:tc>
                <a:extLst>
                  <a:ext uri="{0D108BD9-81ED-4DB2-BD59-A6C34878D82A}">
                    <a16:rowId xmlns:a16="http://schemas.microsoft.com/office/drawing/2014/main" val="3450958898"/>
                  </a:ext>
                </a:extLst>
              </a:tr>
              <a:tr h="471054">
                <a:tc>
                  <a:txBody>
                    <a:bodyPr/>
                    <a:lstStyle/>
                    <a:p>
                      <a:pPr algn="l" fontAlgn="ctr"/>
                      <a:r>
                        <a:rPr lang="en-US" dirty="0">
                          <a:effectLst/>
                        </a:rPr>
                        <a:t>[Blank]</a:t>
                      </a:r>
                    </a:p>
                  </a:txBody>
                  <a:tcPr anchor="ctr"/>
                </a:tc>
                <a:tc>
                  <a:txBody>
                    <a:bodyPr/>
                    <a:lstStyle/>
                    <a:p>
                      <a:pPr algn="l" fontAlgn="ctr"/>
                      <a:r>
                        <a:rPr lang="en-US">
                          <a:effectLst/>
                        </a:rPr>
                        <a:t>Sr(OH)</a:t>
                      </a:r>
                      <a:r>
                        <a:rPr lang="en-US" i="0" baseline="-25000">
                          <a:effectLst/>
                        </a:rPr>
                        <a:t>2</a:t>
                      </a:r>
                      <a:endParaRPr lang="en-US">
                        <a:effectLst/>
                      </a:endParaRPr>
                    </a:p>
                  </a:txBody>
                  <a:tcPr anchor="ctr"/>
                </a:tc>
                <a:extLst>
                  <a:ext uri="{0D108BD9-81ED-4DB2-BD59-A6C34878D82A}">
                    <a16:rowId xmlns:a16="http://schemas.microsoft.com/office/drawing/2014/main" val="999500572"/>
                  </a:ext>
                </a:extLst>
              </a:tr>
              <a:tr h="374073">
                <a:tc>
                  <a:txBody>
                    <a:bodyPr/>
                    <a:lstStyle/>
                    <a:p>
                      <a:pPr algn="l" fontAlgn="ctr"/>
                      <a:r>
                        <a:rPr lang="en-US" dirty="0">
                          <a:effectLst/>
                        </a:rPr>
                        <a:t>[Blank]</a:t>
                      </a:r>
                    </a:p>
                  </a:txBody>
                  <a:tcPr anchor="ctr"/>
                </a:tc>
                <a:tc>
                  <a:txBody>
                    <a:bodyPr/>
                    <a:lstStyle/>
                    <a:p>
                      <a:pPr algn="l" fontAlgn="ctr"/>
                      <a:r>
                        <a:rPr lang="en-US" dirty="0">
                          <a:effectLst/>
                        </a:rPr>
                        <a:t>Ba(OH)</a:t>
                      </a:r>
                      <a:r>
                        <a:rPr lang="en-US" i="0" baseline="-25000" dirty="0">
                          <a:effectLst/>
                        </a:rPr>
                        <a:t>2</a:t>
                      </a:r>
                      <a:endParaRPr lang="en-US" dirty="0">
                        <a:effectLst/>
                      </a:endParaRPr>
                    </a:p>
                  </a:txBody>
                  <a:tcPr anchor="ctr"/>
                </a:tc>
                <a:extLst>
                  <a:ext uri="{0D108BD9-81ED-4DB2-BD59-A6C34878D82A}">
                    <a16:rowId xmlns:a16="http://schemas.microsoft.com/office/drawing/2014/main" val="3003356891"/>
                  </a:ext>
                </a:extLst>
              </a:tr>
            </a:tbl>
          </a:graphicData>
        </a:graphic>
      </p:graphicFrame>
      <p:sp>
        <p:nvSpPr>
          <p:cNvPr id="2" name="TextBox 1">
            <a:extLst>
              <a:ext uri="{FF2B5EF4-FFF2-40B4-BE49-F238E27FC236}">
                <a16:creationId xmlns:a16="http://schemas.microsoft.com/office/drawing/2014/main" id="{D46765B7-6BFB-8A5E-3DD5-1B6725B29AE0}"/>
              </a:ext>
            </a:extLst>
          </p:cNvPr>
          <p:cNvSpPr txBox="1"/>
          <p:nvPr/>
        </p:nvSpPr>
        <p:spPr>
          <a:xfrm>
            <a:off x="3282184" y="5917585"/>
            <a:ext cx="5627631"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latin typeface="Arial" panose="020B0604020202020204" pitchFamily="34" charset="0"/>
                <a:ea typeface="Calibri" panose="020F0502020204030204" pitchFamily="34" charset="0"/>
              </a:rPr>
              <a:t>Map: </a:t>
            </a:r>
            <a:r>
              <a:rPr lang="en-US" sz="1600" i="1" u="sng" dirty="0">
                <a:solidFill>
                  <a:srgbClr val="0563C1"/>
                </a:solidFill>
                <a:latin typeface="Arial" panose="020B0604020202020204" pitchFamily="34" charset="0"/>
                <a:ea typeface="Calibri" panose="020F0502020204030204" pitchFamily="34" charset="0"/>
                <a:hlinkClick r:id="rId3"/>
              </a:rPr>
              <a:t>Introductory</a:t>
            </a:r>
            <a:r>
              <a:rPr lang="en-US" sz="1600" i="1" u="sng" dirty="0">
                <a:solidFill>
                  <a:srgbClr val="0563C1"/>
                </a:solidFill>
                <a:latin typeface="Arial" panose="020B0604020202020204" pitchFamily="34" charset="0"/>
                <a:ea typeface="Calibri" panose="020F0502020204030204" pitchFamily="34" charset="0"/>
              </a:rPr>
              <a:t> Chemistry (</a:t>
            </a:r>
            <a:r>
              <a:rPr lang="en-US" sz="1600" i="1" u="sng" dirty="0" err="1">
                <a:solidFill>
                  <a:srgbClr val="0563C1"/>
                </a:solidFill>
                <a:latin typeface="Arial" panose="020B0604020202020204" pitchFamily="34" charset="0"/>
                <a:ea typeface="Calibri" panose="020F0502020204030204" pitchFamily="34" charset="0"/>
              </a:rPr>
              <a:t>Tro</a:t>
            </a:r>
            <a:r>
              <a:rPr lang="en-US" sz="1600" i="1" u="sng" dirty="0">
                <a:solidFill>
                  <a:srgbClr val="0563C1"/>
                </a:solidFill>
                <a:latin typeface="Arial" panose="020B0604020202020204" pitchFamily="34" charset="0"/>
                <a:ea typeface="Calibri" panose="020F0502020204030204" pitchFamily="34" charset="0"/>
              </a:rPr>
              <a:t>)</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CK-12 license</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533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12044" y="24458"/>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16.1b</a:t>
            </a:r>
          </a:p>
        </p:txBody>
      </p:sp>
      <p:pic>
        <p:nvPicPr>
          <p:cNvPr id="3" name="Picture 2" descr="The reaction shown is the acid-base reaction that takes place when ammonia ( N H subscript 3) is dissolved in water (H subscript 2 O). In this reaction, the water molecule functions as an acid since it transfers a H superscript + to the ammonia molecule that is functioning as a Brønsted-Lowry Base. A double sided equilibrium reaction arrow follows and points the products which include the conjugate base of water, O H superscript −, and the conjugate acid of ammonia, N H superscript 4 +.">
            <a:extLst>
              <a:ext uri="{FF2B5EF4-FFF2-40B4-BE49-F238E27FC236}">
                <a16:creationId xmlns:a16="http://schemas.microsoft.com/office/drawing/2014/main" id="{96551C45-6F45-4B28-83AC-76C4087D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55" y="1161609"/>
            <a:ext cx="9575011"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3291" y="5440543"/>
            <a:ext cx="9236312" cy="1071093"/>
          </a:xfrm>
        </p:spPr>
        <p:txBody>
          <a:bodyPr vert="horz" lIns="91440" tIns="45720" rIns="91440" bIns="45720" rtlCol="0" anchor="t">
            <a:normAutofit/>
          </a:bodyPr>
          <a:lstStyle/>
          <a:p>
            <a:r>
              <a:rPr lang="en-US" b="1" dirty="0">
                <a:latin typeface="Arial"/>
                <a:cs typeface="Arial"/>
              </a:rPr>
              <a:t>Figure 16.1b</a:t>
            </a:r>
            <a:r>
              <a:rPr lang="en-US" dirty="0">
                <a:latin typeface="Arial"/>
                <a:cs typeface="Arial"/>
              </a:rPr>
              <a:t> </a:t>
            </a:r>
            <a:r>
              <a:rPr lang="en-US" i="1" dirty="0">
                <a:latin typeface="Arial"/>
                <a:cs typeface="Arial"/>
              </a:rPr>
              <a:t> </a:t>
            </a:r>
            <a:r>
              <a:rPr lang="en-US" dirty="0">
                <a:latin typeface="Arial"/>
                <a:cs typeface="Arial"/>
              </a:rPr>
              <a:t>Acid-Base Reaction between Water and Ammonia showing Conjugate Acid-Base Pairs: A Brønsted-Lowry acid reacts with a base to form the conjugate base and acid, as shown with H2O (acid) reacting with NH3 (base) to form their respective conjugates (credit: </a:t>
            </a:r>
            <a:r>
              <a:rPr lang="en-US" i="1" dirty="0">
                <a:latin typeface="Arial"/>
                <a:cs typeface="Arial"/>
                <a:hlinkClick r:id="rId4"/>
              </a:rPr>
              <a:t>Chemistry 2e (OpenStax)</a:t>
            </a:r>
            <a:r>
              <a:rPr lang="en-US" dirty="0">
                <a:latin typeface="Arial"/>
                <a:cs typeface="Arial"/>
              </a:rPr>
              <a:t>, </a:t>
            </a:r>
            <a:r>
              <a:rPr lang="en-US" dirty="0">
                <a:latin typeface="Arial"/>
                <a:cs typeface="Arial"/>
                <a:hlinkClick r:id="rId5"/>
              </a:rPr>
              <a:t>CC-BY-4.0</a:t>
            </a:r>
            <a:r>
              <a:rPr lang="en-US" dirty="0">
                <a:latin typeface="Arial"/>
                <a:cs typeface="Arial"/>
              </a:rPr>
              <a:t>).</a:t>
            </a:r>
          </a:p>
        </p:txBody>
      </p:sp>
    </p:spTree>
    <p:extLst>
      <p:ext uri="{BB962C8B-B14F-4D97-AF65-F5344CB8AC3E}">
        <p14:creationId xmlns:p14="http://schemas.microsoft.com/office/powerpoint/2010/main" val="336858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526646" y="97830"/>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16.1c</a:t>
            </a:r>
          </a:p>
        </p:txBody>
      </p:sp>
      <p:pic>
        <p:nvPicPr>
          <p:cNvPr id="5" name="Picture 4" descr="An acid base reaction between Acid, &quot;H F&quot; and Base &quot;H, subscript 2, O&quot; is illustrated as Lewis structures and chemical equation. Following the reactants, there is an equilibrium arrow, followed by the products: a hydronium ion, which is the conjugate acid, and a fluorine ion, which is the conjugate base.">
            <a:extLst>
              <a:ext uri="{FF2B5EF4-FFF2-40B4-BE49-F238E27FC236}">
                <a16:creationId xmlns:a16="http://schemas.microsoft.com/office/drawing/2014/main" id="{FA94ABEE-CB0C-4C2D-895C-DCA7A0EFA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224" y="914636"/>
            <a:ext cx="9739552" cy="4028835"/>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8" y="4997198"/>
            <a:ext cx="9388127" cy="1957784"/>
          </a:xfrm>
        </p:spPr>
        <p:txBody>
          <a:bodyPr vert="horz" lIns="91440" tIns="45720" rIns="91440" bIns="45720" rtlCol="0" anchor="t">
            <a:normAutofit/>
          </a:bodyPr>
          <a:lstStyle/>
          <a:p>
            <a:r>
              <a:rPr lang="en-US" b="1" dirty="0">
                <a:latin typeface="Arial"/>
                <a:cs typeface="Arial"/>
              </a:rPr>
              <a:t>Figure 16.1c</a:t>
            </a:r>
            <a:r>
              <a:rPr lang="en-US" dirty="0">
                <a:latin typeface="Arial"/>
                <a:cs typeface="Arial"/>
              </a:rPr>
              <a:t> </a:t>
            </a:r>
            <a:r>
              <a:rPr lang="en-US" i="1" dirty="0">
                <a:latin typeface="Arial"/>
                <a:cs typeface="Arial"/>
              </a:rPr>
              <a:t> </a:t>
            </a:r>
            <a:r>
              <a:rPr lang="en-US" dirty="0">
                <a:latin typeface="Arial"/>
                <a:cs typeface="Arial"/>
              </a:rPr>
              <a:t>The Acid Ionization Reaction of an Acid (HF) with Water: The acid ionization reaction of an acid (HF) with water, resulting in formation of hydronium ions and the conjugate base of the acid. In this reaction, the water molecule functions as an base since it accepts a proton from the hydrofluoric acid (HF) molecule (functioning as a Brønsted-Lowry acid), yielding the conjugate acid of water, a hydronium ion (H</a:t>
            </a:r>
            <a:r>
              <a:rPr lang="en-US" baseline="-25000" dirty="0">
                <a:latin typeface="Arial"/>
                <a:cs typeface="Arial"/>
              </a:rPr>
              <a:t>3</a:t>
            </a:r>
            <a:r>
              <a:rPr lang="en-US" dirty="0">
                <a:latin typeface="Arial"/>
                <a:cs typeface="Arial"/>
              </a:rPr>
              <a:t>O</a:t>
            </a:r>
            <a:r>
              <a:rPr lang="en-US" baseline="30000" dirty="0">
                <a:latin typeface="Arial"/>
                <a:cs typeface="Arial"/>
              </a:rPr>
              <a:t>+</a:t>
            </a:r>
            <a:r>
              <a:rPr lang="en-US" dirty="0">
                <a:latin typeface="Arial"/>
                <a:cs typeface="Arial"/>
              </a:rPr>
              <a:t>) and the conjugate base of hydrofluoric acid, F</a:t>
            </a:r>
            <a:r>
              <a:rPr lang="en-US" baseline="30000" dirty="0">
                <a:latin typeface="Arial"/>
                <a:cs typeface="Arial"/>
              </a:rPr>
              <a:t>–</a:t>
            </a:r>
            <a:r>
              <a:rPr lang="en-US" dirty="0">
                <a:latin typeface="Arial"/>
                <a:cs typeface="Arial"/>
              </a:rPr>
              <a:t>. (credit: </a:t>
            </a:r>
            <a:r>
              <a:rPr lang="en-US" i="1" dirty="0">
                <a:latin typeface="Arial"/>
                <a:cs typeface="Arial"/>
                <a:hlinkClick r:id="rId4"/>
              </a:rPr>
              <a:t>Chemistry 2e (OpenStax)</a:t>
            </a:r>
            <a:r>
              <a:rPr lang="en-US" dirty="0">
                <a:latin typeface="Arial"/>
                <a:cs typeface="Arial"/>
              </a:rPr>
              <a:t>, </a:t>
            </a:r>
            <a:r>
              <a:rPr lang="en-US" dirty="0">
                <a:latin typeface="Arial"/>
                <a:cs typeface="Arial"/>
                <a:hlinkClick r:id="rId5" tooltip="Category:CC-BY-4.0"/>
              </a:rPr>
              <a:t>CC-BY-4.0</a:t>
            </a:r>
            <a:r>
              <a:rPr lang="en-US" dirty="0">
                <a:latin typeface="Arial"/>
                <a:cs typeface="Arial"/>
              </a:rPr>
              <a:t>).</a:t>
            </a:r>
            <a:endParaRPr lang="en-US" i="1" dirty="0">
              <a:latin typeface="Arial"/>
              <a:cs typeface="Arial"/>
            </a:endParaRPr>
          </a:p>
        </p:txBody>
      </p:sp>
    </p:spTree>
    <p:extLst>
      <p:ext uri="{BB962C8B-B14F-4D97-AF65-F5344CB8AC3E}">
        <p14:creationId xmlns:p14="http://schemas.microsoft.com/office/powerpoint/2010/main" val="311379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722" y="0"/>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16.1d</a:t>
            </a:r>
          </a:p>
        </p:txBody>
      </p:sp>
      <p:pic>
        <p:nvPicPr>
          <p:cNvPr id="9" name="Picture 8" descr="An acid base reaction between Acid, water &quot;H, subscript 2, O&quot; and Base, pyridine, &quot;C, subscript 5, N, H, subscript 5&quot; is illustrated as Lewis structures and as a chemical equation. Following the reactants, there is an equilibrium arrow, followed by the products: a pyridinium ion, which is the conjugate acid, and a hydroxide ion, which is the conjugate base.">
            <a:extLst>
              <a:ext uri="{FF2B5EF4-FFF2-40B4-BE49-F238E27FC236}">
                <a16:creationId xmlns:a16="http://schemas.microsoft.com/office/drawing/2014/main" id="{C7BC37D0-6407-47FB-8BE7-D66C3E86E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632" y="1454499"/>
            <a:ext cx="9790408" cy="3368129"/>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7648" y="4997198"/>
            <a:ext cx="9370437" cy="1957784"/>
          </a:xfrm>
        </p:spPr>
        <p:txBody>
          <a:bodyPr vert="horz" lIns="91440" tIns="45720" rIns="91440" bIns="45720" rtlCol="0" anchor="t">
            <a:normAutofit/>
          </a:bodyPr>
          <a:lstStyle/>
          <a:p>
            <a:r>
              <a:rPr lang="en-US" b="1" dirty="0">
                <a:latin typeface="Arial"/>
                <a:cs typeface="Arial"/>
              </a:rPr>
              <a:t>Figure 16.1d</a:t>
            </a:r>
            <a:r>
              <a:rPr lang="en-US" i="1" dirty="0">
                <a:latin typeface="Arial"/>
                <a:cs typeface="Arial"/>
              </a:rPr>
              <a:t> </a:t>
            </a:r>
            <a:r>
              <a:rPr lang="en-US" dirty="0">
                <a:latin typeface="Arial"/>
                <a:cs typeface="Arial"/>
              </a:rPr>
              <a:t>Pyridine Reacts with Water to Form the Pyridinium Ion and Hydronium Ion: In this reaction, the water molecule functions as an acid since it donates a proton to pyridine (functioning as a Brønsted-Lowry base), yielding the conjugate base of water, hydroxide ions (OH-) and the conjugate acid of pyridine, pyridinium ions (C5NH6+) (credit: </a:t>
            </a:r>
            <a:r>
              <a:rPr lang="en-US" i="1" dirty="0">
                <a:latin typeface="Arial"/>
                <a:cs typeface="Arial"/>
                <a:hlinkClick r:id="rId4"/>
              </a:rPr>
              <a:t>Chemistry 2e (OpenStax)</a:t>
            </a:r>
            <a:r>
              <a:rPr lang="en-US" dirty="0">
                <a:latin typeface="Arial"/>
                <a:cs typeface="Arial"/>
              </a:rPr>
              <a:t>, </a:t>
            </a:r>
            <a:r>
              <a:rPr lang="en-US" dirty="0">
                <a:latin typeface="Arial"/>
                <a:cs typeface="Arial"/>
                <a:hlinkClick r:id="rId5"/>
              </a:rPr>
              <a:t>CC-BY-4.0</a:t>
            </a:r>
            <a:r>
              <a:rPr lang="en-US" dirty="0">
                <a:latin typeface="Arial"/>
                <a:cs typeface="Arial"/>
              </a:rPr>
              <a:t>).</a:t>
            </a:r>
          </a:p>
        </p:txBody>
      </p:sp>
    </p:spTree>
    <p:extLst>
      <p:ext uri="{BB962C8B-B14F-4D97-AF65-F5344CB8AC3E}">
        <p14:creationId xmlns:p14="http://schemas.microsoft.com/office/powerpoint/2010/main" val="221545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97DC09-E341-4E90-9E4B-39E04F86C789}">
  <ds:schemaRefs>
    <ds:schemaRef ds:uri="http://www.w3.org/XML/1998/namespace"/>
    <ds:schemaRef ds:uri="36d4da47-f79c-4ed6-a65a-415e2f572cf4"/>
    <ds:schemaRef ds:uri="http://purl.org/dc/elements/1.1/"/>
    <ds:schemaRef ds:uri="http://schemas.microsoft.com/office/2006/metadata/properties"/>
    <ds:schemaRef ds:uri="dd613c2f-ec96-4a26-b230-097ac645d2d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F1DB5A-3E7E-4431-878A-F567BD404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996</TotalTime>
  <Words>2629</Words>
  <Application>Microsoft Office PowerPoint</Application>
  <PresentationFormat>Widescreen</PresentationFormat>
  <Paragraphs>240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Chapter 16 Welcome to Chemistry</vt:lpstr>
      <vt:lpstr>Figure 16a</vt:lpstr>
      <vt:lpstr>Table 16.1a</vt:lpstr>
      <vt:lpstr>Figure 16.1a</vt:lpstr>
      <vt:lpstr>Table 16.1b</vt:lpstr>
      <vt:lpstr>Table 16.1c</vt:lpstr>
      <vt:lpstr>Figure 16.1b</vt:lpstr>
      <vt:lpstr>Figure 16.1c</vt:lpstr>
      <vt:lpstr>Figure 16.1d</vt:lpstr>
      <vt:lpstr>Figure 16.1e</vt:lpstr>
      <vt:lpstr>Figure 16.1f</vt:lpstr>
      <vt:lpstr>Figure 16.1g</vt:lpstr>
      <vt:lpstr>Figure 16.1h</vt:lpstr>
      <vt:lpstr>Figure 16.2a</vt:lpstr>
      <vt:lpstr>Table 16.2a</vt:lpstr>
      <vt:lpstr>Table 16.2a (Continued)</vt:lpstr>
      <vt:lpstr>Figure 16.3a</vt:lpstr>
      <vt:lpstr>Table 16.4a</vt:lpstr>
      <vt:lpstr>Figure 16.4a</vt:lpstr>
      <vt:lpstr>Figure 16.4b</vt:lpstr>
      <vt:lpstr>Figure 16.4c</vt:lpstr>
      <vt:lpstr>Figure 16.4d</vt:lpstr>
      <vt:lpstr>Figure 16.5a</vt:lpstr>
      <vt:lpstr>Figure 16.5b</vt:lpstr>
      <vt:lpstr>Figure 16.5c</vt:lpstr>
      <vt:lpstr>Figure 16.6a</vt:lpstr>
      <vt:lpstr>Figure 16.6b</vt:lpstr>
      <vt:lpstr>Figure 16.7a</vt:lpstr>
      <vt:lpstr>Figure 16.7b</vt:lpstr>
      <vt:lpstr>Figure 16.7c</vt:lpstr>
      <vt:lpstr>Figure 16.7d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240</cp:revision>
  <dcterms:created xsi:type="dcterms:W3CDTF">2022-10-20T03:16:15Z</dcterms:created>
  <dcterms:modified xsi:type="dcterms:W3CDTF">2023-02-25T20:56:55Z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