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2" r:id="rId6"/>
    <p:sldId id="282" r:id="rId7"/>
    <p:sldId id="283" r:id="rId8"/>
    <p:sldId id="284" r:id="rId9"/>
    <p:sldId id="285" r:id="rId10"/>
    <p:sldId id="266" r:id="rId11"/>
    <p:sldId id="287" r:id="rId12"/>
    <p:sldId id="286" r:id="rId13"/>
    <p:sldId id="288"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80DC2-2796-4AFE-B668-6B71BB07ADCB}" v="52" dt="2023-02-23T15:12:40.8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Jones" userId="S::jessica.jones@georgiancollege.ca::d7fd67f7-a65d-448e-99ae-2d17d582b34b" providerId="AD" clId="Web-{18C99C2C-D144-FC60-9FC9-2CB9EECA4C42}"/>
    <pc:docChg chg="modSld">
      <pc:chgData name="Jessica Jones" userId="S::jessica.jones@georgiancollege.ca::d7fd67f7-a65d-448e-99ae-2d17d582b34b" providerId="AD" clId="Web-{18C99C2C-D144-FC60-9FC9-2CB9EECA4C42}" dt="2023-02-17T22:46:00.805" v="1"/>
      <pc:docMkLst>
        <pc:docMk/>
      </pc:docMkLst>
      <pc:sldChg chg="modNotes">
        <pc:chgData name="Jessica Jones" userId="S::jessica.jones@georgiancollege.ca::d7fd67f7-a65d-448e-99ae-2d17d582b34b" providerId="AD" clId="Web-{18C99C2C-D144-FC60-9FC9-2CB9EECA4C42}" dt="2023-02-17T22:45:57.961" v="0"/>
        <pc:sldMkLst>
          <pc:docMk/>
          <pc:sldMk cId="3382596265" sldId="266"/>
        </pc:sldMkLst>
      </pc:sldChg>
      <pc:sldChg chg="modNotes">
        <pc:chgData name="Jessica Jones" userId="S::jessica.jones@georgiancollege.ca::d7fd67f7-a65d-448e-99ae-2d17d582b34b" providerId="AD" clId="Web-{18C99C2C-D144-FC60-9FC9-2CB9EECA4C42}" dt="2023-02-17T22:46:00.805" v="1"/>
        <pc:sldMkLst>
          <pc:docMk/>
          <pc:sldMk cId="1846586533" sldId="287"/>
        </pc:sldMkLst>
      </pc:sldChg>
    </pc:docChg>
  </pc:docChgLst>
  <pc:docChgLst>
    <pc:chgData name="jsmacdonald@conestogac.on.ca" userId="S::urn:spo:guest#jsmacdonald@conestogac.on.ca::" providerId="AD" clId="Web-{B0AB32D1-F482-30F6-12DE-2797F41F4FCC}"/>
    <pc:docChg chg="modSld">
      <pc:chgData name="jsmacdonald@conestogac.on.ca" userId="S::urn:spo:guest#jsmacdonald@conestogac.on.ca::" providerId="AD" clId="Web-{B0AB32D1-F482-30F6-12DE-2797F41F4FCC}" dt="2023-02-21T18:15:21.911" v="3"/>
      <pc:docMkLst>
        <pc:docMk/>
      </pc:docMkLst>
      <pc:sldChg chg="modSp">
        <pc:chgData name="jsmacdonald@conestogac.on.ca" userId="S::urn:spo:guest#jsmacdonald@conestogac.on.ca::" providerId="AD" clId="Web-{B0AB32D1-F482-30F6-12DE-2797F41F4FCC}" dt="2023-02-21T17:55:38.860" v="0"/>
        <pc:sldMkLst>
          <pc:docMk/>
          <pc:sldMk cId="1260722248" sldId="282"/>
        </pc:sldMkLst>
        <pc:picChg chg="mod">
          <ac:chgData name="jsmacdonald@conestogac.on.ca" userId="S::urn:spo:guest#jsmacdonald@conestogac.on.ca::" providerId="AD" clId="Web-{B0AB32D1-F482-30F6-12DE-2797F41F4FCC}" dt="2023-02-21T17:55:38.860" v="0"/>
          <ac:picMkLst>
            <pc:docMk/>
            <pc:sldMk cId="1260722248" sldId="282"/>
            <ac:picMk id="3" creationId="{CC50E8A1-68DD-4DFC-81EF-4F190C726247}"/>
          </ac:picMkLst>
        </pc:picChg>
      </pc:sldChg>
      <pc:sldChg chg="modSp">
        <pc:chgData name="jsmacdonald@conestogac.on.ca" userId="S::urn:spo:guest#jsmacdonald@conestogac.on.ca::" providerId="AD" clId="Web-{B0AB32D1-F482-30F6-12DE-2797F41F4FCC}" dt="2023-02-21T18:05:57.691" v="1"/>
        <pc:sldMkLst>
          <pc:docMk/>
          <pc:sldMk cId="1946842533" sldId="286"/>
        </pc:sldMkLst>
        <pc:picChg chg="mod">
          <ac:chgData name="jsmacdonald@conestogac.on.ca" userId="S::urn:spo:guest#jsmacdonald@conestogac.on.ca::" providerId="AD" clId="Web-{B0AB32D1-F482-30F6-12DE-2797F41F4FCC}" dt="2023-02-21T18:05:57.691" v="1"/>
          <ac:picMkLst>
            <pc:docMk/>
            <pc:sldMk cId="1946842533" sldId="286"/>
            <ac:picMk id="3" creationId="{FBE74920-AAC1-422B-9FB0-1E4E26BD0B82}"/>
          </ac:picMkLst>
        </pc:picChg>
      </pc:sldChg>
      <pc:sldChg chg="modSp">
        <pc:chgData name="jsmacdonald@conestogac.on.ca" userId="S::urn:spo:guest#jsmacdonald@conestogac.on.ca::" providerId="AD" clId="Web-{B0AB32D1-F482-30F6-12DE-2797F41F4FCC}" dt="2023-02-21T18:14:05.706" v="2"/>
        <pc:sldMkLst>
          <pc:docMk/>
          <pc:sldMk cId="3196129810" sldId="288"/>
        </pc:sldMkLst>
        <pc:picChg chg="mod">
          <ac:chgData name="jsmacdonald@conestogac.on.ca" userId="S::urn:spo:guest#jsmacdonald@conestogac.on.ca::" providerId="AD" clId="Web-{B0AB32D1-F482-30F6-12DE-2797F41F4FCC}" dt="2023-02-21T18:14:05.706" v="2"/>
          <ac:picMkLst>
            <pc:docMk/>
            <pc:sldMk cId="3196129810" sldId="288"/>
            <ac:picMk id="5" creationId="{4FD12341-42EF-43E3-AC56-02A8712189E0}"/>
          </ac:picMkLst>
        </pc:picChg>
      </pc:sldChg>
      <pc:sldChg chg="modSp">
        <pc:chgData name="jsmacdonald@conestogac.on.ca" userId="S::urn:spo:guest#jsmacdonald@conestogac.on.ca::" providerId="AD" clId="Web-{B0AB32D1-F482-30F6-12DE-2797F41F4FCC}" dt="2023-02-21T18:15:21.911" v="3"/>
        <pc:sldMkLst>
          <pc:docMk/>
          <pc:sldMk cId="775710772" sldId="289"/>
        </pc:sldMkLst>
        <pc:picChg chg="mod">
          <ac:chgData name="jsmacdonald@conestogac.on.ca" userId="S::urn:spo:guest#jsmacdonald@conestogac.on.ca::" providerId="AD" clId="Web-{B0AB32D1-F482-30F6-12DE-2797F41F4FCC}" dt="2023-02-21T18:15:21.911" v="3"/>
          <ac:picMkLst>
            <pc:docMk/>
            <pc:sldMk cId="775710772" sldId="289"/>
            <ac:picMk id="3" creationId="{63E2955F-ABFC-4E18-84BA-9B5FAB8EF421}"/>
          </ac:picMkLst>
        </pc:picChg>
      </pc:sldChg>
    </pc:docChg>
  </pc:docChgLst>
  <pc:docChgLst>
    <pc:chgData name="Jessica Jones" userId="S::jessica.jones@georgiancollege.ca::d7fd67f7-a65d-448e-99ae-2d17d582b34b" providerId="AD" clId="Web-{874E726B-A0ED-8782-C424-3F24833E7313}"/>
    <pc:docChg chg="modSld">
      <pc:chgData name="Jessica Jones" userId="S::jessica.jones@georgiancollege.ca::d7fd67f7-a65d-448e-99ae-2d17d582b34b" providerId="AD" clId="Web-{874E726B-A0ED-8782-C424-3F24833E7313}" dt="2023-02-17T20:48:29.576" v="29" actId="1076"/>
      <pc:docMkLst>
        <pc:docMk/>
      </pc:docMkLst>
      <pc:sldChg chg="modSp">
        <pc:chgData name="Jessica Jones" userId="S::jessica.jones@georgiancollege.ca::d7fd67f7-a65d-448e-99ae-2d17d582b34b" providerId="AD" clId="Web-{874E726B-A0ED-8782-C424-3F24833E7313}" dt="2023-02-17T20:44:44.368" v="1" actId="20577"/>
        <pc:sldMkLst>
          <pc:docMk/>
          <pc:sldMk cId="2981079153" sldId="262"/>
        </pc:sldMkLst>
        <pc:spChg chg="mod">
          <ac:chgData name="Jessica Jones" userId="S::jessica.jones@georgiancollege.ca::d7fd67f7-a65d-448e-99ae-2d17d582b34b" providerId="AD" clId="Web-{874E726B-A0ED-8782-C424-3F24833E7313}" dt="2023-02-17T20:44:44.368" v="1" actId="20577"/>
          <ac:spMkLst>
            <pc:docMk/>
            <pc:sldMk cId="2981079153" sldId="262"/>
            <ac:spMk id="14" creationId="{99BC38D5-BEB5-4873-AD32-2E8E14B9A313}"/>
          </ac:spMkLst>
        </pc:spChg>
      </pc:sldChg>
      <pc:sldChg chg="modSp">
        <pc:chgData name="Jessica Jones" userId="S::jessica.jones@georgiancollege.ca::d7fd67f7-a65d-448e-99ae-2d17d582b34b" providerId="AD" clId="Web-{874E726B-A0ED-8782-C424-3F24833E7313}" dt="2023-02-17T20:44:58.056" v="3" actId="20577"/>
        <pc:sldMkLst>
          <pc:docMk/>
          <pc:sldMk cId="1260722248" sldId="282"/>
        </pc:sldMkLst>
        <pc:spChg chg="mod">
          <ac:chgData name="Jessica Jones" userId="S::jessica.jones@georgiancollege.ca::d7fd67f7-a65d-448e-99ae-2d17d582b34b" providerId="AD" clId="Web-{874E726B-A0ED-8782-C424-3F24833E7313}" dt="2023-02-17T20:44:58.056" v="3" actId="20577"/>
          <ac:spMkLst>
            <pc:docMk/>
            <pc:sldMk cId="1260722248" sldId="282"/>
            <ac:spMk id="14" creationId="{99BC38D5-BEB5-4873-AD32-2E8E14B9A313}"/>
          </ac:spMkLst>
        </pc:spChg>
      </pc:sldChg>
      <pc:sldChg chg="modSp">
        <pc:chgData name="Jessica Jones" userId="S::jessica.jones@georgiancollege.ca::d7fd67f7-a65d-448e-99ae-2d17d582b34b" providerId="AD" clId="Web-{874E726B-A0ED-8782-C424-3F24833E7313}" dt="2023-02-17T20:44:50.493" v="2" actId="20577"/>
        <pc:sldMkLst>
          <pc:docMk/>
          <pc:sldMk cId="1990034975" sldId="283"/>
        </pc:sldMkLst>
        <pc:spChg chg="mod">
          <ac:chgData name="Jessica Jones" userId="S::jessica.jones@georgiancollege.ca::d7fd67f7-a65d-448e-99ae-2d17d582b34b" providerId="AD" clId="Web-{874E726B-A0ED-8782-C424-3F24833E7313}" dt="2023-02-17T20:44:50.493" v="2" actId="20577"/>
          <ac:spMkLst>
            <pc:docMk/>
            <pc:sldMk cId="1990034975" sldId="283"/>
            <ac:spMk id="14" creationId="{99BC38D5-BEB5-4873-AD32-2E8E14B9A313}"/>
          </ac:spMkLst>
        </pc:spChg>
      </pc:sldChg>
      <pc:sldChg chg="modSp">
        <pc:chgData name="Jessica Jones" userId="S::jessica.jones@georgiancollege.ca::d7fd67f7-a65d-448e-99ae-2d17d582b34b" providerId="AD" clId="Web-{874E726B-A0ED-8782-C424-3F24833E7313}" dt="2023-02-17T20:45:01.103" v="4" actId="20577"/>
        <pc:sldMkLst>
          <pc:docMk/>
          <pc:sldMk cId="3449328506" sldId="284"/>
        </pc:sldMkLst>
        <pc:spChg chg="mod">
          <ac:chgData name="Jessica Jones" userId="S::jessica.jones@georgiancollege.ca::d7fd67f7-a65d-448e-99ae-2d17d582b34b" providerId="AD" clId="Web-{874E726B-A0ED-8782-C424-3F24833E7313}" dt="2023-02-17T20:45:01.103" v="4" actId="20577"/>
          <ac:spMkLst>
            <pc:docMk/>
            <pc:sldMk cId="3449328506" sldId="284"/>
            <ac:spMk id="14" creationId="{99BC38D5-BEB5-4873-AD32-2E8E14B9A313}"/>
          </ac:spMkLst>
        </pc:spChg>
      </pc:sldChg>
      <pc:sldChg chg="modSp">
        <pc:chgData name="Jessica Jones" userId="S::jessica.jones@georgiancollege.ca::d7fd67f7-a65d-448e-99ae-2d17d582b34b" providerId="AD" clId="Web-{874E726B-A0ED-8782-C424-3F24833E7313}" dt="2023-02-17T20:48:29.576" v="29" actId="1076"/>
        <pc:sldMkLst>
          <pc:docMk/>
          <pc:sldMk cId="1170555439" sldId="285"/>
        </pc:sldMkLst>
        <pc:spChg chg="mod">
          <ac:chgData name="Jessica Jones" userId="S::jessica.jones@georgiancollege.ca::d7fd67f7-a65d-448e-99ae-2d17d582b34b" providerId="AD" clId="Web-{874E726B-A0ED-8782-C424-3F24833E7313}" dt="2023-02-17T20:48:29.576" v="29" actId="1076"/>
          <ac:spMkLst>
            <pc:docMk/>
            <pc:sldMk cId="1170555439" sldId="285"/>
            <ac:spMk id="14" creationId="{99BC38D5-BEB5-4873-AD32-2E8E14B9A313}"/>
          </ac:spMkLst>
        </pc:spChg>
        <pc:picChg chg="mod">
          <ac:chgData name="Jessica Jones" userId="S::jessica.jones@georgiancollege.ca::d7fd67f7-a65d-448e-99ae-2d17d582b34b" providerId="AD" clId="Web-{874E726B-A0ED-8782-C424-3F24833E7313}" dt="2023-02-17T20:48:19.341" v="27" actId="1076"/>
          <ac:picMkLst>
            <pc:docMk/>
            <pc:sldMk cId="1170555439" sldId="285"/>
            <ac:picMk id="5" creationId="{8437EB0E-6062-4253-9A21-8A75C3D38774}"/>
          </ac:picMkLst>
        </pc:picChg>
      </pc:sldChg>
      <pc:sldChg chg="modSp">
        <pc:chgData name="Jessica Jones" userId="S::jessica.jones@georgiancollege.ca::d7fd67f7-a65d-448e-99ae-2d17d582b34b" providerId="AD" clId="Web-{874E726B-A0ED-8782-C424-3F24833E7313}" dt="2023-02-17T20:45:15.462" v="6" actId="20577"/>
        <pc:sldMkLst>
          <pc:docMk/>
          <pc:sldMk cId="1946842533" sldId="286"/>
        </pc:sldMkLst>
        <pc:spChg chg="mod">
          <ac:chgData name="Jessica Jones" userId="S::jessica.jones@georgiancollege.ca::d7fd67f7-a65d-448e-99ae-2d17d582b34b" providerId="AD" clId="Web-{874E726B-A0ED-8782-C424-3F24833E7313}" dt="2023-02-17T20:45:15.462" v="6" actId="20577"/>
          <ac:spMkLst>
            <pc:docMk/>
            <pc:sldMk cId="1946842533" sldId="286"/>
            <ac:spMk id="14" creationId="{99BC38D5-BEB5-4873-AD32-2E8E14B9A313}"/>
          </ac:spMkLst>
        </pc:spChg>
      </pc:sldChg>
      <pc:sldChg chg="modSp">
        <pc:chgData name="Jessica Jones" userId="S::jessica.jones@georgiancollege.ca::d7fd67f7-a65d-448e-99ae-2d17d582b34b" providerId="AD" clId="Web-{874E726B-A0ED-8782-C424-3F24833E7313}" dt="2023-02-17T20:47:13.168" v="15" actId="1076"/>
        <pc:sldMkLst>
          <pc:docMk/>
          <pc:sldMk cId="3196129810" sldId="288"/>
        </pc:sldMkLst>
        <pc:picChg chg="mod">
          <ac:chgData name="Jessica Jones" userId="S::jessica.jones@georgiancollege.ca::d7fd67f7-a65d-448e-99ae-2d17d582b34b" providerId="AD" clId="Web-{874E726B-A0ED-8782-C424-3F24833E7313}" dt="2023-02-17T20:47:13.168" v="15" actId="1076"/>
          <ac:picMkLst>
            <pc:docMk/>
            <pc:sldMk cId="3196129810" sldId="288"/>
            <ac:picMk id="5" creationId="{4FD12341-42EF-43E3-AC56-02A8712189E0}"/>
          </ac:picMkLst>
        </pc:picChg>
      </pc:sldChg>
      <pc:sldChg chg="modSp">
        <pc:chgData name="Jessica Jones" userId="S::jessica.jones@georgiancollege.ca::d7fd67f7-a65d-448e-99ae-2d17d582b34b" providerId="AD" clId="Web-{874E726B-A0ED-8782-C424-3F24833E7313}" dt="2023-02-17T20:47:44.763" v="19" actId="14100"/>
        <pc:sldMkLst>
          <pc:docMk/>
          <pc:sldMk cId="775710772" sldId="289"/>
        </pc:sldMkLst>
        <pc:spChg chg="mod">
          <ac:chgData name="Jessica Jones" userId="S::jessica.jones@georgiancollege.ca::d7fd67f7-a65d-448e-99ae-2d17d582b34b" providerId="AD" clId="Web-{874E726B-A0ED-8782-C424-3F24833E7313}" dt="2023-02-17T20:47:44.763" v="19" actId="14100"/>
          <ac:spMkLst>
            <pc:docMk/>
            <pc:sldMk cId="775710772" sldId="289"/>
            <ac:spMk id="14" creationId="{99BC38D5-BEB5-4873-AD32-2E8E14B9A313}"/>
          </ac:spMkLst>
        </pc:spChg>
      </pc:sldChg>
    </pc:docChg>
  </pc:docChgLst>
  <pc:docChgLst>
    <pc:chgData name="Jessica Jones" userId="S::jessica.jones@georgiancollege.ca::d7fd67f7-a65d-448e-99ae-2d17d582b34b" providerId="AD" clId="Web-{A05BF707-4ED6-7566-55E5-EEF4A35FC22E}"/>
    <pc:docChg chg="modSld">
      <pc:chgData name="Jessica Jones" userId="S::jessica.jones@georgiancollege.ca::d7fd67f7-a65d-448e-99ae-2d17d582b34b" providerId="AD" clId="Web-{A05BF707-4ED6-7566-55E5-EEF4A35FC22E}" dt="2023-02-21T21:39:15.033" v="32" actId="14100"/>
      <pc:docMkLst>
        <pc:docMk/>
      </pc:docMkLst>
      <pc:sldChg chg="modSp">
        <pc:chgData name="Jessica Jones" userId="S::jessica.jones@georgiancollege.ca::d7fd67f7-a65d-448e-99ae-2d17d582b34b" providerId="AD" clId="Web-{A05BF707-4ED6-7566-55E5-EEF4A35FC22E}" dt="2023-02-21T21:35:44.324" v="12" actId="14100"/>
        <pc:sldMkLst>
          <pc:docMk/>
          <pc:sldMk cId="2981079153" sldId="262"/>
        </pc:sldMkLst>
        <pc:spChg chg="mod">
          <ac:chgData name="Jessica Jones" userId="S::jessica.jones@georgiancollege.ca::d7fd67f7-a65d-448e-99ae-2d17d582b34b" providerId="AD" clId="Web-{A05BF707-4ED6-7566-55E5-EEF4A35FC22E}" dt="2023-02-21T21:35:44.324" v="12" actId="14100"/>
          <ac:spMkLst>
            <pc:docMk/>
            <pc:sldMk cId="2981079153" sldId="262"/>
            <ac:spMk id="14" creationId="{99BC38D5-BEB5-4873-AD32-2E8E14B9A313}"/>
          </ac:spMkLst>
        </pc:spChg>
        <pc:picChg chg="mod">
          <ac:chgData name="Jessica Jones" userId="S::jessica.jones@georgiancollege.ca::d7fd67f7-a65d-448e-99ae-2d17d582b34b" providerId="AD" clId="Web-{A05BF707-4ED6-7566-55E5-EEF4A35FC22E}" dt="2023-02-21T21:34:55.354" v="3" actId="1076"/>
          <ac:picMkLst>
            <pc:docMk/>
            <pc:sldMk cId="2981079153" sldId="262"/>
            <ac:picMk id="5" creationId="{4EADA319-55D3-4FD1-83A9-E3AA72A17E15}"/>
          </ac:picMkLst>
        </pc:picChg>
      </pc:sldChg>
      <pc:sldChg chg="modSp">
        <pc:chgData name="Jessica Jones" userId="S::jessica.jones@georgiancollege.ca::d7fd67f7-a65d-448e-99ae-2d17d582b34b" providerId="AD" clId="Web-{A05BF707-4ED6-7566-55E5-EEF4A35FC22E}" dt="2023-02-21T21:38:14.641" v="23" actId="1076"/>
        <pc:sldMkLst>
          <pc:docMk/>
          <pc:sldMk cId="3382596265" sldId="266"/>
        </pc:sldMkLst>
        <pc:spChg chg="mod">
          <ac:chgData name="Jessica Jones" userId="S::jessica.jones@georgiancollege.ca::d7fd67f7-a65d-448e-99ae-2d17d582b34b" providerId="AD" clId="Web-{A05BF707-4ED6-7566-55E5-EEF4A35FC22E}" dt="2023-02-21T21:38:14.641" v="23" actId="1076"/>
          <ac:spMkLst>
            <pc:docMk/>
            <pc:sldMk cId="3382596265" sldId="266"/>
            <ac:spMk id="13" creationId="{18F90ED2-EB94-41FE-B9D8-4361AE33D9B2}"/>
          </ac:spMkLst>
        </pc:spChg>
      </pc:sldChg>
      <pc:sldChg chg="modSp">
        <pc:chgData name="Jessica Jones" userId="S::jessica.jones@georgiancollege.ca::d7fd67f7-a65d-448e-99ae-2d17d582b34b" providerId="AD" clId="Web-{A05BF707-4ED6-7566-55E5-EEF4A35FC22E}" dt="2023-02-21T21:36:35.888" v="22" actId="1076"/>
        <pc:sldMkLst>
          <pc:docMk/>
          <pc:sldMk cId="1990034975" sldId="283"/>
        </pc:sldMkLst>
        <pc:spChg chg="mod">
          <ac:chgData name="Jessica Jones" userId="S::jessica.jones@georgiancollege.ca::d7fd67f7-a65d-448e-99ae-2d17d582b34b" providerId="AD" clId="Web-{A05BF707-4ED6-7566-55E5-EEF4A35FC22E}" dt="2023-02-21T21:36:35.888" v="22" actId="1076"/>
          <ac:spMkLst>
            <pc:docMk/>
            <pc:sldMk cId="1990034975" sldId="283"/>
            <ac:spMk id="14" creationId="{99BC38D5-BEB5-4873-AD32-2E8E14B9A313}"/>
          </ac:spMkLst>
        </pc:spChg>
        <pc:picChg chg="mod">
          <ac:chgData name="Jessica Jones" userId="S::jessica.jones@georgiancollege.ca::d7fd67f7-a65d-448e-99ae-2d17d582b34b" providerId="AD" clId="Web-{A05BF707-4ED6-7566-55E5-EEF4A35FC22E}" dt="2023-02-21T21:36:32.670" v="21" actId="1076"/>
          <ac:picMkLst>
            <pc:docMk/>
            <pc:sldMk cId="1990034975" sldId="283"/>
            <ac:picMk id="5" creationId="{D4C95F15-BE39-4AD9-9DB5-646E58EAC745}"/>
          </ac:picMkLst>
        </pc:picChg>
      </pc:sldChg>
      <pc:sldChg chg="modSp">
        <pc:chgData name="Jessica Jones" userId="S::jessica.jones@georgiancollege.ca::d7fd67f7-a65d-448e-99ae-2d17d582b34b" providerId="AD" clId="Web-{A05BF707-4ED6-7566-55E5-EEF4A35FC22E}" dt="2023-02-21T21:36:22.169" v="18" actId="1076"/>
        <pc:sldMkLst>
          <pc:docMk/>
          <pc:sldMk cId="3449328506" sldId="284"/>
        </pc:sldMkLst>
        <pc:spChg chg="mod">
          <ac:chgData name="Jessica Jones" userId="S::jessica.jones@georgiancollege.ca::d7fd67f7-a65d-448e-99ae-2d17d582b34b" providerId="AD" clId="Web-{A05BF707-4ED6-7566-55E5-EEF4A35FC22E}" dt="2023-02-21T21:36:22.169" v="18" actId="1076"/>
          <ac:spMkLst>
            <pc:docMk/>
            <pc:sldMk cId="3449328506" sldId="284"/>
            <ac:spMk id="14" creationId="{99BC38D5-BEB5-4873-AD32-2E8E14B9A313}"/>
          </ac:spMkLst>
        </pc:spChg>
      </pc:sldChg>
      <pc:sldChg chg="modSp">
        <pc:chgData name="Jessica Jones" userId="S::jessica.jones@georgiancollege.ca::d7fd67f7-a65d-448e-99ae-2d17d582b34b" providerId="AD" clId="Web-{A05BF707-4ED6-7566-55E5-EEF4A35FC22E}" dt="2023-02-21T21:38:48.876" v="31" actId="14100"/>
        <pc:sldMkLst>
          <pc:docMk/>
          <pc:sldMk cId="1946842533" sldId="286"/>
        </pc:sldMkLst>
        <pc:spChg chg="mod">
          <ac:chgData name="Jessica Jones" userId="S::jessica.jones@georgiancollege.ca::d7fd67f7-a65d-448e-99ae-2d17d582b34b" providerId="AD" clId="Web-{A05BF707-4ED6-7566-55E5-EEF4A35FC22E}" dt="2023-02-21T21:38:48.876" v="31" actId="14100"/>
          <ac:spMkLst>
            <pc:docMk/>
            <pc:sldMk cId="1946842533" sldId="286"/>
            <ac:spMk id="14" creationId="{99BC38D5-BEB5-4873-AD32-2E8E14B9A313}"/>
          </ac:spMkLst>
        </pc:spChg>
      </pc:sldChg>
      <pc:sldChg chg="modSp">
        <pc:chgData name="Jessica Jones" userId="S::jessica.jones@georgiancollege.ca::d7fd67f7-a65d-448e-99ae-2d17d582b34b" providerId="AD" clId="Web-{A05BF707-4ED6-7566-55E5-EEF4A35FC22E}" dt="2023-02-21T21:38:31.423" v="26" actId="1076"/>
        <pc:sldMkLst>
          <pc:docMk/>
          <pc:sldMk cId="1846586533" sldId="287"/>
        </pc:sldMkLst>
        <pc:spChg chg="mod">
          <ac:chgData name="Jessica Jones" userId="S::jessica.jones@georgiancollege.ca::d7fd67f7-a65d-448e-99ae-2d17d582b34b" providerId="AD" clId="Web-{A05BF707-4ED6-7566-55E5-EEF4A35FC22E}" dt="2023-02-21T21:38:31.423" v="26" actId="1076"/>
          <ac:spMkLst>
            <pc:docMk/>
            <pc:sldMk cId="1846586533" sldId="287"/>
            <ac:spMk id="2" creationId="{4350E563-6DF9-10FD-5BD2-4959126E7077}"/>
          </ac:spMkLst>
        </pc:spChg>
        <pc:graphicFrameChg chg="mod">
          <ac:chgData name="Jessica Jones" userId="S::jessica.jones@georgiancollege.ca::d7fd67f7-a65d-448e-99ae-2d17d582b34b" providerId="AD" clId="Web-{A05BF707-4ED6-7566-55E5-EEF4A35FC22E}" dt="2023-02-21T21:38:26.844" v="25" actId="1076"/>
          <ac:graphicFrameMkLst>
            <pc:docMk/>
            <pc:sldMk cId="1846586533" sldId="287"/>
            <ac:graphicFrameMk id="5" creationId="{ABDBFD2D-A2BE-4F5B-A042-E6F2DACAA501}"/>
          </ac:graphicFrameMkLst>
        </pc:graphicFrameChg>
      </pc:sldChg>
      <pc:sldChg chg="modSp">
        <pc:chgData name="Jessica Jones" userId="S::jessica.jones@georgiancollege.ca::d7fd67f7-a65d-448e-99ae-2d17d582b34b" providerId="AD" clId="Web-{A05BF707-4ED6-7566-55E5-EEF4A35FC22E}" dt="2023-02-21T21:39:15.033" v="32" actId="14100"/>
        <pc:sldMkLst>
          <pc:docMk/>
          <pc:sldMk cId="775710772" sldId="289"/>
        </pc:sldMkLst>
        <pc:spChg chg="mod">
          <ac:chgData name="Jessica Jones" userId="S::jessica.jones@georgiancollege.ca::d7fd67f7-a65d-448e-99ae-2d17d582b34b" providerId="AD" clId="Web-{A05BF707-4ED6-7566-55E5-EEF4A35FC22E}" dt="2023-02-21T21:39:15.033" v="32" actId="14100"/>
          <ac:spMkLst>
            <pc:docMk/>
            <pc:sldMk cId="775710772" sldId="289"/>
            <ac:spMk id="14" creationId="{99BC38D5-BEB5-4873-AD32-2E8E14B9A313}"/>
          </ac:spMkLst>
        </pc:spChg>
      </pc:sldChg>
    </pc:docChg>
  </pc:docChgLst>
  <pc:docChgLst>
    <pc:chgData name="Jessica Jones" userId="S::jessica.jones@georgiancollege.ca::d7fd67f7-a65d-448e-99ae-2d17d582b34b" providerId="AD" clId="Web-{EA1FE985-C8D9-D5B7-B36E-577FE346C6E1}"/>
    <pc:docChg chg="modSld">
      <pc:chgData name="Jessica Jones" userId="S::jessica.jones@georgiancollege.ca::d7fd67f7-a65d-448e-99ae-2d17d582b34b" providerId="AD" clId="Web-{EA1FE985-C8D9-D5B7-B36E-577FE346C6E1}" dt="2023-02-17T21:20:19.875" v="0" actId="14100"/>
      <pc:docMkLst>
        <pc:docMk/>
      </pc:docMkLst>
      <pc:sldChg chg="modSp">
        <pc:chgData name="Jessica Jones" userId="S::jessica.jones@georgiancollege.ca::d7fd67f7-a65d-448e-99ae-2d17d582b34b" providerId="AD" clId="Web-{EA1FE985-C8D9-D5B7-B36E-577FE346C6E1}" dt="2023-02-17T21:20:19.875" v="0" actId="14100"/>
        <pc:sldMkLst>
          <pc:docMk/>
          <pc:sldMk cId="775710772" sldId="289"/>
        </pc:sldMkLst>
        <pc:spChg chg="mod">
          <ac:chgData name="Jessica Jones" userId="S::jessica.jones@georgiancollege.ca::d7fd67f7-a65d-448e-99ae-2d17d582b34b" providerId="AD" clId="Web-{EA1FE985-C8D9-D5B7-B36E-577FE346C6E1}" dt="2023-02-17T21:20:19.875" v="0" actId="14100"/>
          <ac:spMkLst>
            <pc:docMk/>
            <pc:sldMk cId="775710772" sldId="289"/>
            <ac:spMk id="14" creationId="{99BC38D5-BEB5-4873-AD32-2E8E14B9A313}"/>
          </ac:spMkLst>
        </pc:spChg>
      </pc:sldChg>
    </pc:docChg>
  </pc:docChgLst>
  <pc:docChgLst>
    <pc:chgData name="Samantha Sullivan Sauer" userId="db6c8d62-cc93-4a4e-9e21-89806dc604a0" providerId="ADAL" clId="{3C380DC2-2796-4AFE-B668-6B71BB07ADCB}"/>
    <pc:docChg chg="custSel modSld">
      <pc:chgData name="Samantha Sullivan Sauer" userId="db6c8d62-cc93-4a4e-9e21-89806dc604a0" providerId="ADAL" clId="{3C380DC2-2796-4AFE-B668-6B71BB07ADCB}" dt="2023-02-23T15:12:43.816" v="91" actId="1076"/>
      <pc:docMkLst>
        <pc:docMk/>
      </pc:docMkLst>
      <pc:sldChg chg="modSp mod">
        <pc:chgData name="Samantha Sullivan Sauer" userId="db6c8d62-cc93-4a4e-9e21-89806dc604a0" providerId="ADAL" clId="{3C380DC2-2796-4AFE-B668-6B71BB07ADCB}" dt="2023-02-17T20:53:16.921" v="2" actId="27636"/>
        <pc:sldMkLst>
          <pc:docMk/>
          <pc:sldMk cId="2981079153" sldId="262"/>
        </pc:sldMkLst>
        <pc:spChg chg="mod">
          <ac:chgData name="Samantha Sullivan Sauer" userId="db6c8d62-cc93-4a4e-9e21-89806dc604a0" providerId="ADAL" clId="{3C380DC2-2796-4AFE-B668-6B71BB07ADCB}" dt="2023-02-17T20:52:33.968" v="0" actId="1076"/>
          <ac:spMkLst>
            <pc:docMk/>
            <pc:sldMk cId="2981079153" sldId="262"/>
            <ac:spMk id="4" creationId="{6C403E79-9166-3EC0-86A1-2807964189FC}"/>
          </ac:spMkLst>
        </pc:spChg>
        <pc:spChg chg="mod">
          <ac:chgData name="Samantha Sullivan Sauer" userId="db6c8d62-cc93-4a4e-9e21-89806dc604a0" providerId="ADAL" clId="{3C380DC2-2796-4AFE-B668-6B71BB07ADCB}" dt="2023-02-17T20:53:16.921" v="2" actId="27636"/>
          <ac:spMkLst>
            <pc:docMk/>
            <pc:sldMk cId="2981079153" sldId="262"/>
            <ac:spMk id="14" creationId="{99BC38D5-BEB5-4873-AD32-2E8E14B9A313}"/>
          </ac:spMkLst>
        </pc:spChg>
      </pc:sldChg>
      <pc:sldChg chg="addSp delSp modSp mod">
        <pc:chgData name="Samantha Sullivan Sauer" userId="db6c8d62-cc93-4a4e-9e21-89806dc604a0" providerId="ADAL" clId="{3C380DC2-2796-4AFE-B668-6B71BB07ADCB}" dt="2023-02-23T15:12:15.631" v="88" actId="20577"/>
        <pc:sldMkLst>
          <pc:docMk/>
          <pc:sldMk cId="3382596265" sldId="266"/>
        </pc:sldMkLst>
        <pc:spChg chg="add mod">
          <ac:chgData name="Samantha Sullivan Sauer" userId="db6c8d62-cc93-4a4e-9e21-89806dc604a0" providerId="ADAL" clId="{3C380DC2-2796-4AFE-B668-6B71BB07ADCB}" dt="2023-02-23T15:12:15.631" v="88" actId="20577"/>
          <ac:spMkLst>
            <pc:docMk/>
            <pc:sldMk cId="3382596265" sldId="266"/>
            <ac:spMk id="2" creationId="{98D1D979-6E09-1529-FF86-1C16D82C0EC9}"/>
          </ac:spMkLst>
        </pc:spChg>
        <pc:spChg chg="add del mod">
          <ac:chgData name="Samantha Sullivan Sauer" userId="db6c8d62-cc93-4a4e-9e21-89806dc604a0" providerId="ADAL" clId="{3C380DC2-2796-4AFE-B668-6B71BB07ADCB}" dt="2023-02-17T20:55:36.516" v="20" actId="478"/>
          <ac:spMkLst>
            <pc:docMk/>
            <pc:sldMk cId="3382596265" sldId="266"/>
            <ac:spMk id="3" creationId="{31865DBD-1C96-0F67-4193-4582D99F5C37}"/>
          </ac:spMkLst>
        </pc:spChg>
        <pc:spChg chg="mod">
          <ac:chgData name="Samantha Sullivan Sauer" userId="db6c8d62-cc93-4a4e-9e21-89806dc604a0" providerId="ADAL" clId="{3C380DC2-2796-4AFE-B668-6B71BB07ADCB}" dt="2023-02-17T20:55:59.530" v="36" actId="1076"/>
          <ac:spMkLst>
            <pc:docMk/>
            <pc:sldMk cId="3382596265" sldId="266"/>
            <ac:spMk id="4" creationId="{E5120C7E-0F69-5198-B857-D6085050954C}"/>
          </ac:spMkLst>
        </pc:spChg>
        <pc:spChg chg="del">
          <ac:chgData name="Samantha Sullivan Sauer" userId="db6c8d62-cc93-4a4e-9e21-89806dc604a0" providerId="ADAL" clId="{3C380DC2-2796-4AFE-B668-6B71BB07ADCB}" dt="2023-02-17T20:55:33.899" v="19" actId="478"/>
          <ac:spMkLst>
            <pc:docMk/>
            <pc:sldMk cId="3382596265" sldId="266"/>
            <ac:spMk id="6" creationId="{CE6A13CB-7269-4EAF-A86C-1A615488D8D7}"/>
          </ac:spMkLst>
        </pc:spChg>
      </pc:sldChg>
      <pc:sldChg chg="modSp mod">
        <pc:chgData name="Samantha Sullivan Sauer" userId="db6c8d62-cc93-4a4e-9e21-89806dc604a0" providerId="ADAL" clId="{3C380DC2-2796-4AFE-B668-6B71BB07ADCB}" dt="2023-02-17T20:53:58.363" v="3" actId="1076"/>
        <pc:sldMkLst>
          <pc:docMk/>
          <pc:sldMk cId="1260722248" sldId="282"/>
        </pc:sldMkLst>
        <pc:spChg chg="mod">
          <ac:chgData name="Samantha Sullivan Sauer" userId="db6c8d62-cc93-4a4e-9e21-89806dc604a0" providerId="ADAL" clId="{3C380DC2-2796-4AFE-B668-6B71BB07ADCB}" dt="2023-02-17T20:53:58.363" v="3" actId="1076"/>
          <ac:spMkLst>
            <pc:docMk/>
            <pc:sldMk cId="1260722248" sldId="282"/>
            <ac:spMk id="4" creationId="{6C403E79-9166-3EC0-86A1-2807964189FC}"/>
          </ac:spMkLst>
        </pc:spChg>
      </pc:sldChg>
      <pc:sldChg chg="modSp mod">
        <pc:chgData name="Samantha Sullivan Sauer" userId="db6c8d62-cc93-4a4e-9e21-89806dc604a0" providerId="ADAL" clId="{3C380DC2-2796-4AFE-B668-6B71BB07ADCB}" dt="2023-02-17T20:54:41.803" v="10" actId="1076"/>
        <pc:sldMkLst>
          <pc:docMk/>
          <pc:sldMk cId="1990034975" sldId="283"/>
        </pc:sldMkLst>
        <pc:spChg chg="mod">
          <ac:chgData name="Samantha Sullivan Sauer" userId="db6c8d62-cc93-4a4e-9e21-89806dc604a0" providerId="ADAL" clId="{3C380DC2-2796-4AFE-B668-6B71BB07ADCB}" dt="2023-02-17T20:54:41.803" v="10" actId="1076"/>
          <ac:spMkLst>
            <pc:docMk/>
            <pc:sldMk cId="1990034975" sldId="283"/>
            <ac:spMk id="4" creationId="{6C403E79-9166-3EC0-86A1-2807964189FC}"/>
          </ac:spMkLst>
        </pc:spChg>
        <pc:spChg chg="mod">
          <ac:chgData name="Samantha Sullivan Sauer" userId="db6c8d62-cc93-4a4e-9e21-89806dc604a0" providerId="ADAL" clId="{3C380DC2-2796-4AFE-B668-6B71BB07ADCB}" dt="2023-02-17T20:54:36.489" v="9" actId="2711"/>
          <ac:spMkLst>
            <pc:docMk/>
            <pc:sldMk cId="1990034975" sldId="283"/>
            <ac:spMk id="14" creationId="{99BC38D5-BEB5-4873-AD32-2E8E14B9A313}"/>
          </ac:spMkLst>
        </pc:spChg>
      </pc:sldChg>
      <pc:sldChg chg="modSp mod">
        <pc:chgData name="Samantha Sullivan Sauer" userId="db6c8d62-cc93-4a4e-9e21-89806dc604a0" providerId="ADAL" clId="{3C380DC2-2796-4AFE-B668-6B71BB07ADCB}" dt="2023-02-17T20:54:51.335" v="13" actId="1076"/>
        <pc:sldMkLst>
          <pc:docMk/>
          <pc:sldMk cId="3449328506" sldId="284"/>
        </pc:sldMkLst>
        <pc:spChg chg="mod">
          <ac:chgData name="Samantha Sullivan Sauer" userId="db6c8d62-cc93-4a4e-9e21-89806dc604a0" providerId="ADAL" clId="{3C380DC2-2796-4AFE-B668-6B71BB07ADCB}" dt="2023-02-17T20:54:51.335" v="13" actId="1076"/>
          <ac:spMkLst>
            <pc:docMk/>
            <pc:sldMk cId="3449328506" sldId="284"/>
            <ac:spMk id="4" creationId="{6C403E79-9166-3EC0-86A1-2807964189FC}"/>
          </ac:spMkLst>
        </pc:spChg>
        <pc:spChg chg="mod">
          <ac:chgData name="Samantha Sullivan Sauer" userId="db6c8d62-cc93-4a4e-9e21-89806dc604a0" providerId="ADAL" clId="{3C380DC2-2796-4AFE-B668-6B71BB07ADCB}" dt="2023-02-17T20:54:47.894" v="12"/>
          <ac:spMkLst>
            <pc:docMk/>
            <pc:sldMk cId="3449328506" sldId="284"/>
            <ac:spMk id="14" creationId="{99BC38D5-BEB5-4873-AD32-2E8E14B9A313}"/>
          </ac:spMkLst>
        </pc:spChg>
      </pc:sldChg>
      <pc:sldChg chg="modSp mod">
        <pc:chgData name="Samantha Sullivan Sauer" userId="db6c8d62-cc93-4a4e-9e21-89806dc604a0" providerId="ADAL" clId="{3C380DC2-2796-4AFE-B668-6B71BB07ADCB}" dt="2023-02-17T20:55:06.387" v="18" actId="1076"/>
        <pc:sldMkLst>
          <pc:docMk/>
          <pc:sldMk cId="1170555439" sldId="285"/>
        </pc:sldMkLst>
        <pc:spChg chg="mod">
          <ac:chgData name="Samantha Sullivan Sauer" userId="db6c8d62-cc93-4a4e-9e21-89806dc604a0" providerId="ADAL" clId="{3C380DC2-2796-4AFE-B668-6B71BB07ADCB}" dt="2023-02-17T20:55:06.387" v="18" actId="1076"/>
          <ac:spMkLst>
            <pc:docMk/>
            <pc:sldMk cId="1170555439" sldId="285"/>
            <ac:spMk id="4" creationId="{6C403E79-9166-3EC0-86A1-2807964189FC}"/>
          </ac:spMkLst>
        </pc:spChg>
        <pc:spChg chg="mod">
          <ac:chgData name="Samantha Sullivan Sauer" userId="db6c8d62-cc93-4a4e-9e21-89806dc604a0" providerId="ADAL" clId="{3C380DC2-2796-4AFE-B668-6B71BB07ADCB}" dt="2023-02-17T20:55:02.249" v="17" actId="14100"/>
          <ac:spMkLst>
            <pc:docMk/>
            <pc:sldMk cId="1170555439" sldId="285"/>
            <ac:spMk id="14" creationId="{99BC38D5-BEB5-4873-AD32-2E8E14B9A313}"/>
          </ac:spMkLst>
        </pc:spChg>
      </pc:sldChg>
      <pc:sldChg chg="modSp mod">
        <pc:chgData name="Samantha Sullivan Sauer" userId="db6c8d62-cc93-4a4e-9e21-89806dc604a0" providerId="ADAL" clId="{3C380DC2-2796-4AFE-B668-6B71BB07ADCB}" dt="2023-02-17T20:56:30.332" v="40" actId="1076"/>
        <pc:sldMkLst>
          <pc:docMk/>
          <pc:sldMk cId="1946842533" sldId="286"/>
        </pc:sldMkLst>
        <pc:spChg chg="mod">
          <ac:chgData name="Samantha Sullivan Sauer" userId="db6c8d62-cc93-4a4e-9e21-89806dc604a0" providerId="ADAL" clId="{3C380DC2-2796-4AFE-B668-6B71BB07ADCB}" dt="2023-02-17T20:56:30.332" v="40" actId="1076"/>
          <ac:spMkLst>
            <pc:docMk/>
            <pc:sldMk cId="1946842533" sldId="286"/>
            <ac:spMk id="4" creationId="{6C403E79-9166-3EC0-86A1-2807964189FC}"/>
          </ac:spMkLst>
        </pc:spChg>
      </pc:sldChg>
      <pc:sldChg chg="addSp delSp modSp mod">
        <pc:chgData name="Samantha Sullivan Sauer" userId="db6c8d62-cc93-4a4e-9e21-89806dc604a0" providerId="ADAL" clId="{3C380DC2-2796-4AFE-B668-6B71BB07ADCB}" dt="2023-02-23T15:12:43.816" v="91" actId="1076"/>
        <pc:sldMkLst>
          <pc:docMk/>
          <pc:sldMk cId="1846586533" sldId="287"/>
        </pc:sldMkLst>
        <pc:spChg chg="add del mod">
          <ac:chgData name="Samantha Sullivan Sauer" userId="db6c8d62-cc93-4a4e-9e21-89806dc604a0" providerId="ADAL" clId="{3C380DC2-2796-4AFE-B668-6B71BB07ADCB}" dt="2023-02-23T15:12:40.524" v="89" actId="478"/>
          <ac:spMkLst>
            <pc:docMk/>
            <pc:sldMk cId="1846586533" sldId="287"/>
            <ac:spMk id="2" creationId="{4350E563-6DF9-10FD-5BD2-4959126E7077}"/>
          </ac:spMkLst>
        </pc:spChg>
        <pc:spChg chg="add del mod">
          <ac:chgData name="Samantha Sullivan Sauer" userId="db6c8d62-cc93-4a4e-9e21-89806dc604a0" providerId="ADAL" clId="{3C380DC2-2796-4AFE-B668-6B71BB07ADCB}" dt="2023-02-17T20:55:44.796" v="22" actId="478"/>
          <ac:spMkLst>
            <pc:docMk/>
            <pc:sldMk cId="1846586533" sldId="287"/>
            <ac:spMk id="3" creationId="{6A81FDF4-0A44-4D25-33CA-5C368F27FA06}"/>
          </ac:spMkLst>
        </pc:spChg>
        <pc:spChg chg="add mod">
          <ac:chgData name="Samantha Sullivan Sauer" userId="db6c8d62-cc93-4a4e-9e21-89806dc604a0" providerId="ADAL" clId="{3C380DC2-2796-4AFE-B668-6B71BB07ADCB}" dt="2023-02-23T15:12:43.816" v="91" actId="1076"/>
          <ac:spMkLst>
            <pc:docMk/>
            <pc:sldMk cId="1846586533" sldId="287"/>
            <ac:spMk id="3" creationId="{6B40861F-CCF0-51F8-6DDF-CCBD01C028E3}"/>
          </ac:spMkLst>
        </pc:spChg>
        <pc:spChg chg="mod">
          <ac:chgData name="Samantha Sullivan Sauer" userId="db6c8d62-cc93-4a4e-9e21-89806dc604a0" providerId="ADAL" clId="{3C380DC2-2796-4AFE-B668-6B71BB07ADCB}" dt="2023-02-17T20:55:50.728" v="23" actId="1076"/>
          <ac:spMkLst>
            <pc:docMk/>
            <pc:sldMk cId="1846586533" sldId="287"/>
            <ac:spMk id="4" creationId="{E5120C7E-0F69-5198-B857-D6085050954C}"/>
          </ac:spMkLst>
        </pc:spChg>
        <pc:spChg chg="del">
          <ac:chgData name="Samantha Sullivan Sauer" userId="db6c8d62-cc93-4a4e-9e21-89806dc604a0" providerId="ADAL" clId="{3C380DC2-2796-4AFE-B668-6B71BB07ADCB}" dt="2023-02-17T20:55:42.886" v="21" actId="478"/>
          <ac:spMkLst>
            <pc:docMk/>
            <pc:sldMk cId="1846586533" sldId="287"/>
            <ac:spMk id="6" creationId="{CE6A13CB-7269-4EAF-A86C-1A615488D8D7}"/>
          </ac:spMkLst>
        </pc:spChg>
        <pc:spChg chg="mod">
          <ac:chgData name="Samantha Sullivan Sauer" userId="db6c8d62-cc93-4a4e-9e21-89806dc604a0" providerId="ADAL" clId="{3C380DC2-2796-4AFE-B668-6B71BB07ADCB}" dt="2023-02-17T20:56:10.870" v="39" actId="1076"/>
          <ac:spMkLst>
            <pc:docMk/>
            <pc:sldMk cId="1846586533" sldId="287"/>
            <ac:spMk id="13" creationId="{18F90ED2-EB94-41FE-B9D8-4361AE33D9B2}"/>
          </ac:spMkLst>
        </pc:spChg>
        <pc:graphicFrameChg chg="mod">
          <ac:chgData name="Samantha Sullivan Sauer" userId="db6c8d62-cc93-4a4e-9e21-89806dc604a0" providerId="ADAL" clId="{3C380DC2-2796-4AFE-B668-6B71BB07ADCB}" dt="2023-02-17T20:56:04.552" v="37" actId="1076"/>
          <ac:graphicFrameMkLst>
            <pc:docMk/>
            <pc:sldMk cId="1846586533" sldId="287"/>
            <ac:graphicFrameMk id="5" creationId="{ABDBFD2D-A2BE-4F5B-A042-E6F2DACAA501}"/>
          </ac:graphicFrameMkLst>
        </pc:graphicFrameChg>
      </pc:sldChg>
      <pc:sldChg chg="modSp mod">
        <pc:chgData name="Samantha Sullivan Sauer" userId="db6c8d62-cc93-4a4e-9e21-89806dc604a0" providerId="ADAL" clId="{3C380DC2-2796-4AFE-B668-6B71BB07ADCB}" dt="2023-02-17T20:57:16.157" v="44" actId="1076"/>
        <pc:sldMkLst>
          <pc:docMk/>
          <pc:sldMk cId="3196129810" sldId="288"/>
        </pc:sldMkLst>
        <pc:spChg chg="mod">
          <ac:chgData name="Samantha Sullivan Sauer" userId="db6c8d62-cc93-4a4e-9e21-89806dc604a0" providerId="ADAL" clId="{3C380DC2-2796-4AFE-B668-6B71BB07ADCB}" dt="2023-02-17T20:56:45.678" v="41" actId="1076"/>
          <ac:spMkLst>
            <pc:docMk/>
            <pc:sldMk cId="3196129810" sldId="288"/>
            <ac:spMk id="4" creationId="{6C403E79-9166-3EC0-86A1-2807964189FC}"/>
          </ac:spMkLst>
        </pc:spChg>
        <pc:spChg chg="mod">
          <ac:chgData name="Samantha Sullivan Sauer" userId="db6c8d62-cc93-4a4e-9e21-89806dc604a0" providerId="ADAL" clId="{3C380DC2-2796-4AFE-B668-6B71BB07ADCB}" dt="2023-02-17T20:57:16.157" v="44" actId="1076"/>
          <ac:spMkLst>
            <pc:docMk/>
            <pc:sldMk cId="3196129810" sldId="288"/>
            <ac:spMk id="14" creationId="{99BC38D5-BEB5-4873-AD32-2E8E14B9A313}"/>
          </ac:spMkLst>
        </pc:spChg>
      </pc:sldChg>
      <pc:sldChg chg="modSp mod">
        <pc:chgData name="Samantha Sullivan Sauer" userId="db6c8d62-cc93-4a4e-9e21-89806dc604a0" providerId="ADAL" clId="{3C380DC2-2796-4AFE-B668-6B71BB07ADCB}" dt="2023-02-17T20:57:25.204" v="45" actId="1076"/>
        <pc:sldMkLst>
          <pc:docMk/>
          <pc:sldMk cId="775710772" sldId="289"/>
        </pc:sldMkLst>
        <pc:spChg chg="mod">
          <ac:chgData name="Samantha Sullivan Sauer" userId="db6c8d62-cc93-4a4e-9e21-89806dc604a0" providerId="ADAL" clId="{3C380DC2-2796-4AFE-B668-6B71BB07ADCB}" dt="2023-02-17T20:57:25.204" v="45" actId="1076"/>
          <ac:spMkLst>
            <pc:docMk/>
            <pc:sldMk cId="775710772" sldId="289"/>
            <ac:spMk id="4" creationId="{6C403E79-9166-3EC0-86A1-2807964189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23-02-2023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411915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11</a:t>
            </a:fld>
            <a:endParaRPr lang="en-IN"/>
          </a:p>
        </p:txBody>
      </p:sp>
    </p:spTree>
    <p:extLst>
      <p:ext uri="{BB962C8B-B14F-4D97-AF65-F5344CB8AC3E}">
        <p14:creationId xmlns:p14="http://schemas.microsoft.com/office/powerpoint/2010/main" val="361056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345768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108965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195301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11285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242029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229699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3920186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a:t>Chapter Name</a:t>
            </a:r>
            <a:endParaRPr lang="en-IN"/>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Slides to accompany Enhanced Chemistry by Adrienne Richards, Samantha Sullivan Sauer, J.R. van Haarlem, Gregory Anderson, David Wegman, </a:t>
            </a:r>
            <a:r>
              <a:rPr lang="en-US" err="1"/>
              <a:t>cfahey</a:t>
            </a:r>
            <a:r>
              <a:rPr lang="en-US"/>
              <a:t>, and Jackie MacDonald</a:t>
            </a:r>
          </a:p>
          <a:p>
            <a:r>
              <a:rPr lang="en-US"/>
              <a:t>Slide design and template by Revathi Mahadevan</a:t>
            </a:r>
          </a:p>
          <a:p>
            <a:r>
              <a:rPr lang="en-US"/>
              <a:t>Funded by VLS </a:t>
            </a:r>
            <a:r>
              <a:rPr lang="en-US" err="1"/>
              <a:t>ecampus</a:t>
            </a:r>
            <a:r>
              <a:rPr lang="en-US"/>
              <a:t> Ontario</a:t>
            </a:r>
          </a:p>
          <a:p>
            <a:r>
              <a:rPr lang="en-US"/>
              <a:t>Licensed under CC-BY 4.0, Except while otherwise noted</a:t>
            </a:r>
            <a:endParaRPr lang="en-IN"/>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hlinkClick r:id="rId14"/>
              </a:rPr>
              <a:t>Enhanced Introductory College Chemistry</a:t>
            </a:r>
            <a:r>
              <a:rPr lang="en-US" sz="1100"/>
              <a:t>, </a:t>
            </a:r>
            <a:r>
              <a:rPr lang="en-US" sz="1100">
                <a:hlinkClick r:id="rId15"/>
              </a:rPr>
              <a:t>CC BY 4.0</a:t>
            </a:r>
            <a:r>
              <a:rPr lang="en-US" sz="110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ecampusontario.pressbooks.pub/enhancedchemistry/"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pressbooks.bccampus.ca/chem1114langaracollege/chapter/4-1-writing-and-balancing-chemical-equati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creativecommons.org/licenses/by-sa/4.0/" TargetMode="External"/><Relationship Id="rId5" Type="http://schemas.openxmlformats.org/officeDocument/2006/relationships/hyperlink" Target="https://commons.wikimedia.org/wiki/User:Ahazard.sciencewriter" TargetMode="External"/><Relationship Id="rId4" Type="http://schemas.openxmlformats.org/officeDocument/2006/relationships/hyperlink" Target="https://commons.wikimedia.org/wiki/File:NaCl_dissolving.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anatomy-and-physiology-2e/pages/1-introdu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ki/User:CambridgeBayWeather" TargetMode="External"/><Relationship Id="rId4" Type="http://schemas.openxmlformats.org/officeDocument/2006/relationships/hyperlink" Target="https://commons.wikimedia.org/wiki/File:Inuit_Goggles.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campusontario.pressbooks.pub/enhancedchemistry/"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creativecommons.org/licenses/by-nc-sa/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campusontario.pressbooks.pub/enhancedchemistry/"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creativecommons.org/licenses/by-nc-sa/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ndex.php?title=User:Der_Kreole&amp;action=edit&amp;redlink=1" TargetMode="External"/><Relationship Id="rId4" Type="http://schemas.openxmlformats.org/officeDocument/2006/relationships/hyperlink" Target="https://commons.wikimedia.org/wiki/File:Lluvia_de_oro.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a:bodyPr>
          <a:lstStyle/>
          <a:p>
            <a:pPr algn="l"/>
            <a:r>
              <a:rPr lang="en-IN" sz="5400" spc="300">
                <a:solidFill>
                  <a:srgbClr val="354849"/>
                </a:solidFill>
              </a:rPr>
              <a:t>Chapter 15</a:t>
            </a:r>
            <a:br>
              <a:rPr lang="en-IN" sz="4800" spc="300">
                <a:solidFill>
                  <a:srgbClr val="354849"/>
                </a:solidFill>
              </a:rPr>
            </a:br>
            <a:r>
              <a:rPr lang="en-IN" spc="300">
                <a:solidFill>
                  <a:srgbClr val="354849"/>
                </a:solidFill>
              </a:rPr>
              <a:t>Welcome to Chemistry</a:t>
            </a:r>
            <a:endParaRPr lang="en-IN" sz="4800" spc="30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a:solidFill>
                  <a:srgbClr val="354849"/>
                </a:solidFill>
                <a:latin typeface="Arial" panose="020B0604020202020204" pitchFamily="34" charset="0"/>
              </a:rPr>
              <a:t>Slide design and template by Revathi Mahadevan</a:t>
            </a:r>
          </a:p>
          <a:p>
            <a:pPr algn="l">
              <a:lnSpc>
                <a:spcPct val="120000"/>
              </a:lnSpc>
            </a:pPr>
            <a:r>
              <a:rPr lang="en-US" sz="1300" i="0">
                <a:solidFill>
                  <a:srgbClr val="354849"/>
                </a:solidFill>
                <a:latin typeface="Arial" panose="020B0604020202020204" pitchFamily="34" charset="0"/>
              </a:rPr>
              <a:t>Except where otherwise noted, images, tables &amp; diagrams are reused from </a:t>
            </a:r>
            <a:r>
              <a:rPr lang="en-US" sz="1300" i="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a:solidFill>
                  <a:srgbClr val="354849"/>
                </a:solidFill>
                <a:latin typeface="Arial" panose="020B0604020202020204" pitchFamily="34" charset="0"/>
              </a:rPr>
              <a:t>, a derivative of </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a:solidFill>
                  <a:srgbClr val="354849"/>
                </a:solidFill>
                <a:latin typeface="Arial" panose="020B0604020202020204" pitchFamily="34" charset="0"/>
              </a:rPr>
              <a:t> by Paul Flowers, Klaus </a:t>
            </a:r>
            <a:r>
              <a:rPr lang="en-US" sz="1300" i="0" err="1">
                <a:solidFill>
                  <a:srgbClr val="354849"/>
                </a:solidFill>
                <a:latin typeface="Arial" panose="020B0604020202020204" pitchFamily="34" charset="0"/>
              </a:rPr>
              <a:t>Theopold</a:t>
            </a:r>
            <a:r>
              <a:rPr lang="en-US" sz="1300" i="0">
                <a:solidFill>
                  <a:srgbClr val="354849"/>
                </a:solidFill>
                <a:latin typeface="Arial" panose="020B0604020202020204" pitchFamily="34" charset="0"/>
              </a:rPr>
              <a:t>, Richard Langley &amp; William R. Robinson and is licensed under </a:t>
            </a:r>
            <a:r>
              <a:rPr lang="en-US" sz="1300" i="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a:solidFill>
                  <a:srgbClr val="354849"/>
                </a:solidFill>
                <a:latin typeface="Arial" panose="020B0604020202020204" pitchFamily="34" charset="0"/>
              </a:rPr>
              <a:t>. ​Access for free at </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a:solidFill>
                  <a:srgbClr val="354849"/>
                </a:solidFill>
                <a:latin typeface="Arial" panose="020B0604020202020204" pitchFamily="34" charset="0"/>
              </a:rPr>
              <a:t>​</a:t>
            </a:r>
          </a:p>
          <a:p>
            <a:pPr algn="l">
              <a:lnSpc>
                <a:spcPct val="120000"/>
              </a:lnSpc>
            </a:pPr>
            <a:r>
              <a:rPr lang="en-US" sz="1300" i="0">
                <a:solidFill>
                  <a:srgbClr val="354849"/>
                </a:solidFill>
                <a:latin typeface="Arial" panose="020B0604020202020204" pitchFamily="34" charset="0"/>
              </a:rPr>
              <a:t>Slides are licensed under CC-BY 4.0, Except while otherwise noted</a:t>
            </a:r>
            <a:endParaRPr lang="en-IN" sz="1300" i="0">
              <a:solidFill>
                <a:srgbClr val="354849"/>
              </a:solidFill>
              <a:latin typeface="Arial" panose="020B0604020202020204" pitchFamily="34" charset="0"/>
            </a:endParaRPr>
          </a:p>
          <a:p>
            <a:pPr algn="l"/>
            <a:endParaRPr lang="en-IN">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09051" y="123942"/>
            <a:ext cx="220164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15.4a</a:t>
            </a:r>
          </a:p>
        </p:txBody>
      </p:sp>
      <p:pic>
        <p:nvPicPr>
          <p:cNvPr id="5" name="Picture 4" descr="The compound N a C l ( s ) is written followed by a reaction arrow with H subscript 2 O ( l ) on top of the reaction arrow. To the right of the reaction arrow is N a superscript + ( a q ), followed by a plus sign, followed by C l superscript - ( a q ).">
            <a:extLst>
              <a:ext uri="{FF2B5EF4-FFF2-40B4-BE49-F238E27FC236}">
                <a16:creationId xmlns:a16="http://schemas.microsoft.com/office/drawing/2014/main" id="{4FD12341-42EF-43E3-AC56-02A871218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52" y="1595005"/>
            <a:ext cx="11716391" cy="2819554"/>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71509" y="4535228"/>
            <a:ext cx="9248982" cy="1413164"/>
          </a:xfrm>
        </p:spPr>
        <p:txBody>
          <a:bodyPr>
            <a:normAutofit/>
          </a:bodyPr>
          <a:lstStyle/>
          <a:p>
            <a:r>
              <a:rPr lang="en-US" b="1"/>
              <a:t>Figure 15.4a</a:t>
            </a:r>
            <a:r>
              <a:rPr lang="en-US"/>
              <a:t> Chemical Equation Illustrating Sodium Chloride Salt Ionizing in Water: NaCl will dissolve in water; each atom separates into their individual ions in the water solution. Na</a:t>
            </a:r>
            <a:r>
              <a:rPr lang="en-US" baseline="30000"/>
              <a:t>+</a:t>
            </a:r>
            <a:r>
              <a:rPr lang="en-US"/>
              <a:t> and Cl</a:t>
            </a:r>
            <a:r>
              <a:rPr lang="en-US" baseline="30000"/>
              <a:t>–</a:t>
            </a:r>
            <a:r>
              <a:rPr lang="en-US"/>
              <a:t> ions disperse throughout the water and the salt has dissolved or ionized in the aqueous solution. (credit: </a:t>
            </a:r>
            <a:r>
              <a:rPr lang="en-US" u="sng">
                <a:hlinkClick r:id="rId4"/>
              </a:rPr>
              <a:t>work</a:t>
            </a:r>
            <a:r>
              <a:rPr lang="en-US"/>
              <a:t> by Shirley </a:t>
            </a:r>
            <a:r>
              <a:rPr lang="en-US" err="1"/>
              <a:t>Wacowich-Sgarbi</a:t>
            </a:r>
            <a:r>
              <a:rPr lang="en-US"/>
              <a:t>, </a:t>
            </a:r>
            <a:r>
              <a:rPr lang="en-US" u="sng">
                <a:hlinkClick r:id="rId5"/>
              </a:rPr>
              <a:t>CC BY-NC-SA 4.0</a:t>
            </a:r>
            <a:r>
              <a:rPr lang="en-US"/>
              <a:t>;  / Adapted by </a:t>
            </a:r>
            <a:r>
              <a:rPr lang="en-US">
                <a:hlinkClick r:id="rId6"/>
              </a:rPr>
              <a:t>Jackie MacDonald</a:t>
            </a:r>
            <a:r>
              <a:rPr lang="en-US"/>
              <a:t>).</a:t>
            </a:r>
            <a:br>
              <a:rPr lang="en-US"/>
            </a:br>
            <a:endParaRPr lang="en-US" i="1"/>
          </a:p>
        </p:txBody>
      </p:sp>
    </p:spTree>
    <p:extLst>
      <p:ext uri="{BB962C8B-B14F-4D97-AF65-F5344CB8AC3E}">
        <p14:creationId xmlns:p14="http://schemas.microsoft.com/office/powerpoint/2010/main" val="319612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85052" y="0"/>
            <a:ext cx="220164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15.4b</a:t>
            </a:r>
          </a:p>
        </p:txBody>
      </p:sp>
      <p:pic>
        <p:nvPicPr>
          <p:cNvPr id="3" name="Picture 2" descr="A crystal of sodium chloride salt is shown on the left. The crystal is made up of two types of atoms: Na atom is represented by larger green sphere and Cl- is represented by the smaller purple sphere. Next, an arrow points right to a middle image that shows a circle labeled N a superscript + that is surrounded by five molecular structures of a water molecule; the negatively charged oxygens of water molecules are attracted to the positively-charged sodium ions. To the right of this image there is a circle labeled C l superscript – that is surrounded by five molecular structures of a water molecule, but the positively-charged side of the water molecules (the hydrogen atoms) are attracted to the negatively-charged chloride ions. ">
            <a:extLst>
              <a:ext uri="{FF2B5EF4-FFF2-40B4-BE49-F238E27FC236}">
                <a16:creationId xmlns:a16="http://schemas.microsoft.com/office/drawing/2014/main" id="{63E2955F-ABFC-4E18-84BA-9B5FAB8EF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555" y="816993"/>
            <a:ext cx="9580417" cy="3443279"/>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77661" y="4433454"/>
            <a:ext cx="9388223" cy="2216729"/>
          </a:xfrm>
        </p:spPr>
        <p:txBody>
          <a:bodyPr vert="horz" lIns="91440" tIns="45720" rIns="91440" bIns="45720" rtlCol="0" anchor="t">
            <a:normAutofit/>
          </a:bodyPr>
          <a:lstStyle/>
          <a:p>
            <a:r>
              <a:rPr lang="en-US" b="1">
                <a:latin typeface="Arial"/>
                <a:cs typeface="Arial"/>
              </a:rPr>
              <a:t>Figure 15.4b</a:t>
            </a:r>
            <a:r>
              <a:rPr lang="en-US">
                <a:latin typeface="Arial"/>
                <a:cs typeface="Arial"/>
              </a:rPr>
              <a:t> Water Hydration of a Crystal of Salt (NaCl): When immersed in water, the attractive forces of the water molecules to the NaCl separates the NaCl molecule to disperse into its separate ions. The negatively-charged oxygens of the water molecules are attracted to the positively-charged sodium ions. The positively-charged side of the water molecules (the hydrogen atoms) are attracted to the negatively-charged chloride ions. Water molecules pull the sodium and chloride ions apart, breaking the ionic bond that held them together. After the salt compounds are pulled apart, the sodium and chloride atoms are surrounded by water molecules. Once this happens, the salt is dissolved, resulting in a homogeneous solution. (credit: </a:t>
            </a:r>
            <a:r>
              <a:rPr lang="en-US" u="sng">
                <a:latin typeface="Arial"/>
                <a:cs typeface="Arial"/>
                <a:hlinkClick r:id="rId4"/>
              </a:rPr>
              <a:t>work</a:t>
            </a:r>
            <a:r>
              <a:rPr lang="en-US">
                <a:latin typeface="Arial"/>
                <a:cs typeface="Arial"/>
              </a:rPr>
              <a:t> by </a:t>
            </a:r>
            <a:r>
              <a:rPr lang="en-US" u="sng">
                <a:latin typeface="Arial"/>
                <a:cs typeface="Arial"/>
                <a:hlinkClick r:id="rId5"/>
              </a:rPr>
              <a:t>Andrea Hazard</a:t>
            </a:r>
            <a:r>
              <a:rPr lang="en-US">
                <a:latin typeface="Arial"/>
                <a:cs typeface="Arial"/>
              </a:rPr>
              <a:t>, </a:t>
            </a:r>
            <a:r>
              <a:rPr lang="en-US" u="sng">
                <a:latin typeface="Arial"/>
                <a:cs typeface="Arial"/>
                <a:hlinkClick r:id="rId6"/>
              </a:rPr>
              <a:t>CC-BY-SA 4.0</a:t>
            </a:r>
            <a:r>
              <a:rPr lang="en-US">
                <a:latin typeface="Arial"/>
                <a:cs typeface="Arial"/>
              </a:rPr>
              <a:t>)</a:t>
            </a:r>
            <a:br>
              <a:rPr lang="en-US"/>
            </a:br>
            <a:endParaRPr lang="en-US" i="1"/>
          </a:p>
        </p:txBody>
      </p:sp>
    </p:spTree>
    <p:extLst>
      <p:ext uri="{BB962C8B-B14F-4D97-AF65-F5344CB8AC3E}">
        <p14:creationId xmlns:p14="http://schemas.microsoft.com/office/powerpoint/2010/main" val="77571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29561" y="135623"/>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15.1a</a:t>
            </a:r>
          </a:p>
        </p:txBody>
      </p:sp>
      <p:pic>
        <p:nvPicPr>
          <p:cNvPr id="5" name="Picture 4" descr="This figure shows a crystal lattice of sodium chloride interacting with water to form a hydrated sodium ion and a hydrated chloride ion.">
            <a:extLst>
              <a:ext uri="{FF2B5EF4-FFF2-40B4-BE49-F238E27FC236}">
                <a16:creationId xmlns:a16="http://schemas.microsoft.com/office/drawing/2014/main" id="{4EADA319-55D3-4FD1-83A9-E3AA72A17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613" y="856313"/>
            <a:ext cx="4096192"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655583" y="5033231"/>
            <a:ext cx="8558419" cy="1145539"/>
          </a:xfrm>
        </p:spPr>
        <p:txBody>
          <a:bodyPr vert="horz" lIns="91440" tIns="45720" rIns="91440" bIns="45720" rtlCol="0" anchor="t">
            <a:normAutofit/>
          </a:bodyPr>
          <a:lstStyle/>
          <a:p>
            <a:r>
              <a:rPr lang="en-US" b="1" dirty="0">
                <a:latin typeface="Arial"/>
                <a:cs typeface="Arial"/>
              </a:rPr>
              <a:t>Figure 15.1a</a:t>
            </a:r>
            <a:r>
              <a:rPr lang="en-US" dirty="0">
                <a:latin typeface="Arial"/>
                <a:cs typeface="Arial"/>
              </a:rPr>
              <a:t>  Dissociation of Sodium Chloride in Water: Notice that the solid crystals of sodium chloride dissociate not into molecules of NaCl, but into Na</a:t>
            </a:r>
            <a:r>
              <a:rPr lang="en-US" baseline="30000" dirty="0">
                <a:latin typeface="Arial"/>
                <a:cs typeface="Arial"/>
              </a:rPr>
              <a:t>+</a:t>
            </a:r>
            <a:r>
              <a:rPr lang="en-US" dirty="0">
                <a:latin typeface="Arial"/>
                <a:cs typeface="Arial"/>
              </a:rPr>
              <a:t> cations and Cl</a:t>
            </a:r>
            <a:r>
              <a:rPr lang="en-US" baseline="30000" dirty="0">
                <a:latin typeface="Arial"/>
                <a:cs typeface="Arial"/>
              </a:rPr>
              <a:t>– </a:t>
            </a:r>
            <a:r>
              <a:rPr lang="en-US" dirty="0">
                <a:latin typeface="Arial"/>
                <a:cs typeface="Arial"/>
              </a:rPr>
              <a:t>anions, each completely surrounded by water molecules.</a:t>
            </a:r>
            <a:r>
              <a:rPr lang="en-US" dirty="0">
                <a:effectLst/>
                <a:latin typeface="Arial"/>
                <a:ea typeface="Calibri" panose="020F0502020204030204" pitchFamily="34" charset="0"/>
                <a:cs typeface="Times New Roman"/>
              </a:rPr>
              <a:t> (credit: </a:t>
            </a:r>
            <a:r>
              <a:rPr lang="en-US" u="sng" dirty="0">
                <a:solidFill>
                  <a:srgbClr val="0563C1"/>
                </a:solidFill>
                <a:effectLst/>
                <a:latin typeface="Arial"/>
                <a:ea typeface="Calibri" panose="020F0502020204030204" pitchFamily="34" charset="0"/>
                <a:cs typeface="Times New Roman"/>
                <a:hlinkClick r:id="rId4"/>
              </a:rPr>
              <a:t>Anatomy and Physiology 2e (OpenStax)</a:t>
            </a:r>
            <a:r>
              <a:rPr lang="en-US" dirty="0">
                <a:effectLst/>
                <a:latin typeface="Arial"/>
                <a:ea typeface="Calibri" panose="020F0502020204030204" pitchFamily="34" charset="0"/>
                <a:cs typeface="Times New Roman"/>
              </a:rPr>
              <a:t>, </a:t>
            </a:r>
            <a:r>
              <a:rPr lang="en-US" u="sng" dirty="0">
                <a:solidFill>
                  <a:srgbClr val="0563C1"/>
                </a:solidFill>
                <a:effectLst/>
                <a:latin typeface="Arial"/>
                <a:ea typeface="Calibri" panose="020F0502020204030204" pitchFamily="34" charset="0"/>
                <a:cs typeface="Times New Roman"/>
                <a:hlinkClick r:id="rId5"/>
              </a:rPr>
              <a:t>CC BY 4.0</a:t>
            </a:r>
            <a:r>
              <a:rPr lang="en-US" dirty="0">
                <a:effectLst/>
                <a:latin typeface="Arial"/>
                <a:ea typeface="Calibri" panose="020F0502020204030204" pitchFamily="34" charset="0"/>
                <a:cs typeface="Times New Roman"/>
              </a:rPr>
              <a:t>.)</a:t>
            </a:r>
          </a:p>
          <a:p>
            <a:endParaRPr lang="en-US">
              <a:latin typeface="Arial"/>
              <a:cs typeface="Arial"/>
            </a:endParaRPr>
          </a:p>
        </p:txBody>
      </p:sp>
    </p:spTree>
    <p:extLst>
      <p:ext uri="{BB962C8B-B14F-4D97-AF65-F5344CB8AC3E}">
        <p14:creationId xmlns:p14="http://schemas.microsoft.com/office/powerpoint/2010/main" val="298107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25546" y="135275"/>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15.1b</a:t>
            </a:r>
          </a:p>
        </p:txBody>
      </p:sp>
      <p:pic>
        <p:nvPicPr>
          <p:cNvPr id="3" name="Picture 2" descr="Inuit snow goggles, called Ilgaak / Iggaak, are pictured.">
            <a:extLst>
              <a:ext uri="{FF2B5EF4-FFF2-40B4-BE49-F238E27FC236}">
                <a16:creationId xmlns:a16="http://schemas.microsoft.com/office/drawing/2014/main" id="{CC50E8A1-68DD-4DFC-81EF-4F190C726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704" y="1261000"/>
            <a:ext cx="9062556"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48703" y="5440543"/>
            <a:ext cx="7566352" cy="1071093"/>
          </a:xfrm>
        </p:spPr>
        <p:txBody>
          <a:bodyPr vert="horz" lIns="91440" tIns="45720" rIns="91440" bIns="45720" rtlCol="0" anchor="t">
            <a:normAutofit/>
          </a:bodyPr>
          <a:lstStyle/>
          <a:p>
            <a:r>
              <a:rPr lang="en-US" b="1">
                <a:latin typeface="Arial"/>
                <a:cs typeface="Arial"/>
              </a:rPr>
              <a:t>Figure 15.1b</a:t>
            </a:r>
            <a:r>
              <a:rPr lang="en-US">
                <a:latin typeface="Arial"/>
                <a:cs typeface="Arial"/>
              </a:rPr>
              <a:t>  </a:t>
            </a:r>
            <a:r>
              <a:rPr lang="en-US" i="1">
                <a:latin typeface="Arial"/>
                <a:cs typeface="Arial"/>
              </a:rPr>
              <a:t> </a:t>
            </a:r>
            <a:r>
              <a:rPr lang="en-US" b="1" err="1">
                <a:latin typeface="Arial"/>
                <a:cs typeface="Arial"/>
              </a:rPr>
              <a:t>Ilgaak</a:t>
            </a:r>
            <a:r>
              <a:rPr lang="en-US" b="1">
                <a:latin typeface="Arial"/>
                <a:cs typeface="Arial"/>
              </a:rPr>
              <a:t>/</a:t>
            </a:r>
            <a:r>
              <a:rPr lang="en-US" b="1" err="1">
                <a:latin typeface="Arial"/>
                <a:cs typeface="Arial"/>
              </a:rPr>
              <a:t>Iggaak</a:t>
            </a:r>
            <a:r>
              <a:rPr lang="en-US" b="1">
                <a:latin typeface="Arial"/>
                <a:cs typeface="Arial"/>
              </a:rPr>
              <a:t> – Inuit snow goggles:</a:t>
            </a:r>
            <a:r>
              <a:rPr lang="en-US">
                <a:latin typeface="Arial"/>
                <a:cs typeface="Arial"/>
              </a:rPr>
              <a:t> Snow goggles such as the ones illustrated are commonly made from caribou antler with caribou sinew for a strap (credit: </a:t>
            </a:r>
            <a:r>
              <a:rPr lang="en-US" u="sng">
                <a:latin typeface="Arial"/>
                <a:cs typeface="Arial"/>
                <a:hlinkClick r:id="rId4"/>
              </a:rPr>
              <a:t>work</a:t>
            </a:r>
            <a:r>
              <a:rPr lang="en-US">
                <a:latin typeface="Arial"/>
                <a:cs typeface="Arial"/>
              </a:rPr>
              <a:t> by </a:t>
            </a:r>
            <a:r>
              <a:rPr lang="en-US" u="sng">
                <a:latin typeface="Arial"/>
                <a:cs typeface="Arial"/>
                <a:hlinkClick r:id="rId5" tooltip="User:CambridgeBayWeather"/>
              </a:rPr>
              <a:t>CambridgeBayWeather</a:t>
            </a:r>
            <a:r>
              <a:rPr lang="en-US">
                <a:latin typeface="Arial"/>
                <a:cs typeface="Arial"/>
              </a:rPr>
              <a:t>, </a:t>
            </a:r>
            <a:r>
              <a:rPr lang="en-US" u="sng">
                <a:latin typeface="Arial"/>
                <a:cs typeface="Arial"/>
                <a:hlinkClick r:id="rId6"/>
              </a:rPr>
              <a:t>PD</a:t>
            </a:r>
            <a:r>
              <a:rPr lang="en-US">
                <a:latin typeface="Arial"/>
                <a:cs typeface="Arial"/>
              </a:rPr>
              <a:t>)</a:t>
            </a:r>
          </a:p>
        </p:txBody>
      </p:sp>
    </p:spTree>
    <p:extLst>
      <p:ext uri="{BB962C8B-B14F-4D97-AF65-F5344CB8AC3E}">
        <p14:creationId xmlns:p14="http://schemas.microsoft.com/office/powerpoint/2010/main" val="126072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669310" y="37444"/>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15.2a</a:t>
            </a:r>
          </a:p>
        </p:txBody>
      </p:sp>
      <p:pic>
        <p:nvPicPr>
          <p:cNvPr id="5" name="Picture 4" descr="This diagram shows three separate beakers. Each has a wire plugged into a wall outlet. In each case, the wire leads from the wall to the beaker and is split resulting in two ends. One end leads to a light bulb and continues on to a rectangle labeled with a plus sign. The other end leads to a rectangle labeled with a minus sign. The rectangles are in a solution. In the first beaker, labeled “Ethanol No Conductivity,” four pairs of linked small green spheres suspended in the solution between the rectangles. In the second beaker, labeled “K C l Strong Conductivity,” six individual green spheres, three labeled plus and three labeled minus are suspended in the solution. Each of the six spheres has an arrow extending from it pointing to the rectangle labeled with the opposite sign. In the third beaker, labeled “Acetic acid solution Weak conductivity,” two pairs of joined green spheres and two individual spheres, one labeled plus and one labeled minus are shown suspended between the two rectangles. The plus labeled sphere has an arrow pointing to the rectangle labeled minus and the minus labeled sphere has an arrow pointing to the rectangle labeled plus.">
            <a:extLst>
              <a:ext uri="{FF2B5EF4-FFF2-40B4-BE49-F238E27FC236}">
                <a16:creationId xmlns:a16="http://schemas.microsoft.com/office/drawing/2014/main" id="{D4C95F15-BE39-4AD9-9DB5-646E58EAC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538" y="961586"/>
            <a:ext cx="8267759"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28738" y="5186820"/>
            <a:ext cx="9178698" cy="1413164"/>
          </a:xfrm>
        </p:spPr>
        <p:txBody>
          <a:bodyPr vert="horz" lIns="91440" tIns="45720" rIns="91440" bIns="45720" rtlCol="0" anchor="t">
            <a:normAutofit/>
          </a:bodyPr>
          <a:lstStyle/>
          <a:p>
            <a:r>
              <a:rPr lang="en-US" b="1" dirty="0">
                <a:latin typeface="Arial"/>
                <a:cs typeface="Arial"/>
              </a:rPr>
              <a:t>Figure 15.2a</a:t>
            </a:r>
            <a:r>
              <a:rPr lang="en-US" dirty="0">
                <a:latin typeface="Arial"/>
                <a:cs typeface="Arial"/>
              </a:rPr>
              <a:t>  Solutions Containing Nonelectrolytes, Strong Electrolytes, or Weak Electrolytes: Solutions of nonelectrolytes such as ethanol do not contain dissolved ions and cannot conduct electricity. Solutions of electrolytes contain ions that permit the passage of electricity. The conductivity of an electrolyte solution is related to the strength of the electrolyte. </a:t>
            </a:r>
            <a:r>
              <a:rPr lang="en-US" dirty="0">
                <a:effectLst/>
                <a:ea typeface="Calibri" panose="020F0502020204030204" pitchFamily="34" charset="0"/>
              </a:rPr>
              <a:t>(credit: </a:t>
            </a:r>
            <a:r>
              <a:rPr lang="en-US"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sz="1800" dirty="0">
              <a:effectLst/>
              <a:ea typeface="Calibri" panose="020F0502020204030204" pitchFamily="34" charset="0"/>
            </a:endParaRPr>
          </a:p>
          <a:p>
            <a:endParaRPr lang="en-US" dirty="0">
              <a:latin typeface="Arial"/>
              <a:cs typeface="Arial"/>
            </a:endParaRPr>
          </a:p>
        </p:txBody>
      </p:sp>
    </p:spTree>
    <p:extLst>
      <p:ext uri="{BB962C8B-B14F-4D97-AF65-F5344CB8AC3E}">
        <p14:creationId xmlns:p14="http://schemas.microsoft.com/office/powerpoint/2010/main" val="199003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656954" y="62158"/>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15.2b</a:t>
            </a:r>
          </a:p>
        </p:txBody>
      </p:sp>
      <p:pic>
        <p:nvPicPr>
          <p:cNvPr id="3" name="Picture 2" descr="The diagram shows eight purple spheres labeled K superscript plus and eight green spheres labeled C l superscript minus mixed and touching near the center of the diagram. Outside of this cluster of spheres are seventeen clusters of three spheres, which include one red and two white spheres. A red sphere in one of these clusters is labeled O. A white sphere is labeled H. Two of the green C l superscript minus spheres are surrounded by three of the red and white clusters, with the red spheres closer to the green spheres than the white spheres. One of the K superscript plus purple spheres is surrounded by four of the red and white clusters. The white spheres of these clusters are closest to the purple spheres.">
            <a:extLst>
              <a:ext uri="{FF2B5EF4-FFF2-40B4-BE49-F238E27FC236}">
                <a16:creationId xmlns:a16="http://schemas.microsoft.com/office/drawing/2014/main" id="{C278B025-7521-49F8-A4D6-04ADEA1AC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496" y="983673"/>
            <a:ext cx="4719918"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705434" y="5242039"/>
            <a:ext cx="8394611" cy="1413164"/>
          </a:xfrm>
        </p:spPr>
        <p:txBody>
          <a:bodyPr vert="horz" lIns="91440" tIns="45720" rIns="91440" bIns="45720" rtlCol="0" anchor="t">
            <a:normAutofit/>
          </a:bodyPr>
          <a:lstStyle/>
          <a:p>
            <a:r>
              <a:rPr lang="en-US" b="1">
                <a:latin typeface="Arial"/>
                <a:cs typeface="Arial"/>
              </a:rPr>
              <a:t>Figure 15.2b</a:t>
            </a:r>
            <a:r>
              <a:rPr lang="en-US">
                <a:latin typeface="Arial"/>
                <a:cs typeface="Arial"/>
              </a:rPr>
              <a:t>  Representation of what Happens when Potassium Chloride is Dissolved in Water: As potassium chloride (</a:t>
            </a:r>
            <a:r>
              <a:rPr lang="en-US" err="1">
                <a:latin typeface="Arial"/>
                <a:cs typeface="Arial"/>
              </a:rPr>
              <a:t>KCl</a:t>
            </a:r>
            <a:r>
              <a:rPr lang="en-US">
                <a:latin typeface="Arial"/>
                <a:cs typeface="Arial"/>
              </a:rPr>
              <a:t>) dissolves in water, the ions are hydrated. The polar water molecules are attracted by the charges on the K</a:t>
            </a:r>
            <a:r>
              <a:rPr lang="en-US" baseline="30000">
                <a:latin typeface="Arial"/>
                <a:cs typeface="Arial"/>
              </a:rPr>
              <a:t>+</a:t>
            </a:r>
            <a:r>
              <a:rPr lang="en-US">
                <a:latin typeface="Arial"/>
                <a:cs typeface="Arial"/>
              </a:rPr>
              <a:t> and Cl</a:t>
            </a:r>
            <a:r>
              <a:rPr lang="en-US" baseline="30000">
                <a:latin typeface="Arial"/>
                <a:cs typeface="Arial"/>
              </a:rPr>
              <a:t>−</a:t>
            </a:r>
            <a:r>
              <a:rPr lang="en-US">
                <a:latin typeface="Arial"/>
                <a:cs typeface="Arial"/>
              </a:rPr>
              <a:t> ions. Water molecules in front of and behind the ions are not shown. </a:t>
            </a:r>
            <a:r>
              <a:rPr lang="en-US">
                <a:effectLst/>
                <a:ea typeface="Calibri" panose="020F0502020204030204" pitchFamily="34" charset="0"/>
              </a:rPr>
              <a:t>(credit: </a:t>
            </a:r>
            <a:r>
              <a:rPr lang="en-US" u="sng">
                <a:solidFill>
                  <a:srgbClr val="0563C1"/>
                </a:solidFill>
                <a:effectLst/>
                <a:ea typeface="Calibri" panose="020F0502020204030204" pitchFamily="34" charset="0"/>
                <a:hlinkClick r:id="rId4"/>
              </a:rPr>
              <a:t>Chemistry (OpenStax)</a:t>
            </a:r>
            <a:r>
              <a:rPr lang="en-US">
                <a:effectLst/>
                <a:ea typeface="Calibri" panose="020F0502020204030204" pitchFamily="34" charset="0"/>
              </a:rPr>
              <a:t>, </a:t>
            </a:r>
            <a:r>
              <a:rPr lang="en-US" u="sng">
                <a:solidFill>
                  <a:srgbClr val="0563C1"/>
                </a:solidFill>
                <a:effectLst/>
                <a:ea typeface="Calibri" panose="020F0502020204030204" pitchFamily="34" charset="0"/>
                <a:hlinkClick r:id="rId5"/>
              </a:rPr>
              <a:t>CC BY 4.0</a:t>
            </a:r>
            <a:r>
              <a:rPr lang="en-US">
                <a:effectLst/>
                <a:ea typeface="Calibri" panose="020F0502020204030204" pitchFamily="34" charset="0"/>
              </a:rPr>
              <a:t>.)</a:t>
            </a:r>
            <a:endParaRPr lang="en-US">
              <a:latin typeface="Arial"/>
              <a:cs typeface="Arial"/>
            </a:endParaRPr>
          </a:p>
        </p:txBody>
      </p:sp>
    </p:spTree>
    <p:extLst>
      <p:ext uri="{BB962C8B-B14F-4D97-AF65-F5344CB8AC3E}">
        <p14:creationId xmlns:p14="http://schemas.microsoft.com/office/powerpoint/2010/main" val="344932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83194" y="0"/>
            <a:ext cx="220164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15.2c</a:t>
            </a:r>
          </a:p>
        </p:txBody>
      </p:sp>
      <p:pic>
        <p:nvPicPr>
          <p:cNvPr id="5" name="Picture 4" descr="A chemical equation is shown. To the left, two hydrogen atoms are linked, each with a single dash to a central oxygen atom to the left and below the oxygen symbol, which has two pairs of dots, above and to the right of the atom. A plus sign is shown to the right, then a hydrogen atom linked to the left side of chlorine atom by a single dash with three pairs of dots, above, to the right, and below the element symbol. An arrow points to the products which are three hydrogen atoms linked by single dashes to a central oxygen atom shown in brackets with superscript plus. The oxygen atom has a single pair of dots above the element symbol. This is followed by a plus and C l superscript minus. This symbol is surrounded by four pairs of dots, above and below and to the left and right of the element symbol.">
            <a:extLst>
              <a:ext uri="{FF2B5EF4-FFF2-40B4-BE49-F238E27FC236}">
                <a16:creationId xmlns:a16="http://schemas.microsoft.com/office/drawing/2014/main" id="{8437EB0E-6062-4253-9A21-8A75C3D38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13" y="2184690"/>
            <a:ext cx="11772900" cy="1603629"/>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828800" y="4606423"/>
            <a:ext cx="8563232" cy="1413164"/>
          </a:xfrm>
        </p:spPr>
        <p:txBody>
          <a:bodyPr vert="horz" lIns="91440" tIns="45720" rIns="91440" bIns="45720" rtlCol="0" anchor="t">
            <a:normAutofit/>
          </a:bodyPr>
          <a:lstStyle/>
          <a:p>
            <a:r>
              <a:rPr lang="en-US" b="1">
                <a:latin typeface="Arial"/>
                <a:cs typeface="Arial"/>
              </a:rPr>
              <a:t>Figure 15.2c</a:t>
            </a:r>
            <a:r>
              <a:rPr lang="en-US">
                <a:latin typeface="Arial"/>
                <a:cs typeface="Arial"/>
              </a:rPr>
              <a:t> Reaction between Water and Hydrogen Chloride Gas to form Hydrochloric Acid: Hydrogen chloride gas dissolves in water and the ions react with water, transferring H</a:t>
            </a:r>
            <a:r>
              <a:rPr lang="en-US" baseline="30000">
                <a:latin typeface="Arial"/>
                <a:cs typeface="Arial"/>
              </a:rPr>
              <a:t>+</a:t>
            </a:r>
            <a:r>
              <a:rPr lang="en-US">
                <a:latin typeface="Arial"/>
                <a:cs typeface="Arial"/>
              </a:rPr>
              <a:t> ions to form hydronium ions (H</a:t>
            </a:r>
            <a:r>
              <a:rPr lang="en-US" baseline="-25000">
                <a:latin typeface="Arial"/>
                <a:cs typeface="Arial"/>
              </a:rPr>
              <a:t>3</a:t>
            </a:r>
            <a:r>
              <a:rPr lang="en-US">
                <a:latin typeface="Arial"/>
                <a:cs typeface="Arial"/>
              </a:rPr>
              <a:t>O</a:t>
            </a:r>
            <a:r>
              <a:rPr lang="en-US" baseline="30000">
                <a:latin typeface="Arial"/>
                <a:cs typeface="Arial"/>
              </a:rPr>
              <a:t>+</a:t>
            </a:r>
            <a:r>
              <a:rPr lang="en-US">
                <a:latin typeface="Arial"/>
                <a:cs typeface="Arial"/>
              </a:rPr>
              <a:t>) and chloride ions (Cl</a:t>
            </a:r>
            <a:r>
              <a:rPr lang="en-US" baseline="30000">
                <a:latin typeface="Arial"/>
                <a:cs typeface="Arial"/>
              </a:rPr>
              <a:t>−</a:t>
            </a:r>
            <a:r>
              <a:rPr lang="en-US">
                <a:latin typeface="Arial"/>
                <a:cs typeface="Arial"/>
              </a:rPr>
              <a:t>), which illustrates the ionization of this strong acid. </a:t>
            </a:r>
            <a:r>
              <a:rPr lang="en-US">
                <a:effectLst/>
                <a:ea typeface="Calibri" panose="020F0502020204030204" pitchFamily="34" charset="0"/>
              </a:rPr>
              <a:t>(credit: </a:t>
            </a:r>
            <a:r>
              <a:rPr lang="en-US" u="sng">
                <a:solidFill>
                  <a:srgbClr val="0563C1"/>
                </a:solidFill>
                <a:effectLst/>
                <a:ea typeface="Calibri" panose="020F0502020204030204" pitchFamily="34" charset="0"/>
                <a:hlinkClick r:id="rId4"/>
              </a:rPr>
              <a:t>Chemistry (OpenStax)</a:t>
            </a:r>
            <a:r>
              <a:rPr lang="en-US">
                <a:effectLst/>
                <a:ea typeface="Calibri" panose="020F0502020204030204" pitchFamily="34" charset="0"/>
              </a:rPr>
              <a:t>, </a:t>
            </a:r>
            <a:r>
              <a:rPr lang="en-US" u="sng">
                <a:solidFill>
                  <a:srgbClr val="0563C1"/>
                </a:solidFill>
                <a:effectLst/>
                <a:ea typeface="Calibri" panose="020F0502020204030204" pitchFamily="34" charset="0"/>
                <a:hlinkClick r:id="rId5"/>
              </a:rPr>
              <a:t>CC BY 4.0</a:t>
            </a:r>
            <a:r>
              <a:rPr lang="en-US">
                <a:effectLst/>
                <a:ea typeface="Calibri" panose="020F0502020204030204" pitchFamily="34" charset="0"/>
              </a:rPr>
              <a:t>.)</a:t>
            </a:r>
            <a:endParaRPr lang="en-US">
              <a:latin typeface="Arial"/>
              <a:cs typeface="Arial"/>
            </a:endParaRPr>
          </a:p>
        </p:txBody>
      </p:sp>
    </p:spTree>
    <p:extLst>
      <p:ext uri="{BB962C8B-B14F-4D97-AF65-F5344CB8AC3E}">
        <p14:creationId xmlns:p14="http://schemas.microsoft.com/office/powerpoint/2010/main" val="117055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516978" y="0"/>
            <a:ext cx="2071399" cy="643812"/>
          </a:xfrm>
        </p:spPr>
        <p:txBody>
          <a:bodyPr/>
          <a:lstStyle/>
          <a:p>
            <a:r>
              <a:rPr lang="en-US"/>
              <a:t>Table 15.3a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658476" y="824822"/>
            <a:ext cx="7414774" cy="369332"/>
          </a:xfrm>
          <a:prstGeom prst="rect">
            <a:avLst/>
          </a:prstGeom>
          <a:noFill/>
        </p:spPr>
        <p:txBody>
          <a:bodyPr wrap="square">
            <a:spAutoFit/>
          </a:bodyPr>
          <a:lstStyle/>
          <a:p>
            <a:r>
              <a:rPr lang="en-US" b="1"/>
              <a:t>Table 15.3a</a:t>
            </a:r>
            <a:r>
              <a:rPr lang="en-US"/>
              <a:t> </a:t>
            </a:r>
            <a:r>
              <a:rPr lang="en-US" sz="1600">
                <a:latin typeface="Arial" panose="020B0604020202020204" pitchFamily="34" charset="0"/>
                <a:cs typeface="Arial" panose="020B0604020202020204" pitchFamily="34" charset="0"/>
              </a:rPr>
              <a:t>Solubility Guidelines for Inorganic Compounds in Water at 25°C</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3172611840"/>
              </p:ext>
            </p:extLst>
          </p:nvPr>
        </p:nvGraphicFramePr>
        <p:xfrm>
          <a:off x="1215200" y="1286048"/>
          <a:ext cx="9373674" cy="4380461"/>
        </p:xfrm>
        <a:graphic>
          <a:graphicData uri="http://schemas.openxmlformats.org/drawingml/2006/table">
            <a:tbl>
              <a:tblPr firstRow="1">
                <a:tableStyleId>{793D81CF-94F2-401A-BA57-92F5A7B2D0C5}</a:tableStyleId>
              </a:tblPr>
              <a:tblGrid>
                <a:gridCol w="2366085">
                  <a:extLst>
                    <a:ext uri="{9D8B030D-6E8A-4147-A177-3AD203B41FA5}">
                      <a16:colId xmlns:a16="http://schemas.microsoft.com/office/drawing/2014/main" val="1648801033"/>
                    </a:ext>
                  </a:extLst>
                </a:gridCol>
                <a:gridCol w="3152025">
                  <a:extLst>
                    <a:ext uri="{9D8B030D-6E8A-4147-A177-3AD203B41FA5}">
                      <a16:colId xmlns:a16="http://schemas.microsoft.com/office/drawing/2014/main" val="1501404313"/>
                    </a:ext>
                  </a:extLst>
                </a:gridCol>
                <a:gridCol w="1616798">
                  <a:extLst>
                    <a:ext uri="{9D8B030D-6E8A-4147-A177-3AD203B41FA5}">
                      <a16:colId xmlns:a16="http://schemas.microsoft.com/office/drawing/2014/main" val="3761073210"/>
                    </a:ext>
                  </a:extLst>
                </a:gridCol>
                <a:gridCol w="2238766">
                  <a:extLst>
                    <a:ext uri="{9D8B030D-6E8A-4147-A177-3AD203B41FA5}">
                      <a16:colId xmlns:a16="http://schemas.microsoft.com/office/drawing/2014/main" val="3439712361"/>
                    </a:ext>
                  </a:extLst>
                </a:gridCol>
              </a:tblGrid>
              <a:tr h="488740">
                <a:tc>
                  <a:txBody>
                    <a:bodyPr/>
                    <a:lstStyle/>
                    <a:p>
                      <a:r>
                        <a:rPr lang="en-US" sz="1800" b="1" i="0" kern="1200">
                          <a:solidFill>
                            <a:schemeClr val="lt1"/>
                          </a:solidFill>
                          <a:effectLst/>
                          <a:latin typeface="+mn-lt"/>
                          <a:ea typeface="+mn-ea"/>
                          <a:cs typeface="+mn-cs"/>
                        </a:rPr>
                        <a:t>Negative Ion (Anion)</a:t>
                      </a:r>
                      <a:endParaRPr lang="en-IN" sz="1400" b="1">
                        <a:effectLst/>
                      </a:endParaRPr>
                    </a:p>
                  </a:txBody>
                  <a:tcPr marL="13902" marR="13902" marT="6951" marB="6951">
                    <a:solidFill>
                      <a:schemeClr val="tx1">
                        <a:lumMod val="85000"/>
                        <a:lumOff val="15000"/>
                      </a:schemeClr>
                    </a:solidFill>
                  </a:tcPr>
                </a:tc>
                <a:tc>
                  <a:txBody>
                    <a:bodyPr/>
                    <a:lstStyle/>
                    <a:p>
                      <a:pPr algn="l" fontAlgn="ctr"/>
                      <a:r>
                        <a:rPr lang="en-US" sz="1800" b="1" i="0" kern="1200">
                          <a:solidFill>
                            <a:schemeClr val="lt1"/>
                          </a:solidFill>
                          <a:effectLst/>
                          <a:latin typeface="+mn-lt"/>
                          <a:ea typeface="+mn-ea"/>
                          <a:cs typeface="+mn-cs"/>
                        </a:rPr>
                        <a:t>Positive Ion (Cation)</a:t>
                      </a:r>
                      <a:endParaRPr lang="en-US">
                        <a:effectLst/>
                      </a:endParaRPr>
                    </a:p>
                  </a:txBody>
                  <a:tcPr anchor="ctr">
                    <a:solidFill>
                      <a:schemeClr val="tx1">
                        <a:lumMod val="85000"/>
                        <a:lumOff val="15000"/>
                      </a:schemeClr>
                    </a:solidFill>
                  </a:tcPr>
                </a:tc>
                <a:tc>
                  <a:txBody>
                    <a:bodyPr/>
                    <a:lstStyle/>
                    <a:p>
                      <a:r>
                        <a:rPr lang="en-US" sz="1800" b="1" i="0" kern="1200">
                          <a:solidFill>
                            <a:schemeClr val="lt1"/>
                          </a:solidFill>
                          <a:effectLst/>
                          <a:latin typeface="+mn-lt"/>
                          <a:ea typeface="+mn-ea"/>
                          <a:cs typeface="+mn-cs"/>
                        </a:rPr>
                        <a:t>Solubility</a:t>
                      </a:r>
                      <a:endParaRPr lang="en-IN" sz="1400" b="1">
                        <a:effectLst/>
                      </a:endParaRPr>
                    </a:p>
                  </a:txBody>
                  <a:tcPr marL="13902" marR="13902" marT="6951" marB="6951">
                    <a:solidFill>
                      <a:schemeClr val="tx1">
                        <a:lumMod val="85000"/>
                        <a:lumOff val="15000"/>
                      </a:schemeClr>
                    </a:solidFill>
                  </a:tcPr>
                </a:tc>
                <a:tc>
                  <a:txBody>
                    <a:bodyPr/>
                    <a:lstStyle/>
                    <a:p>
                      <a:r>
                        <a:rPr lang="en-US" sz="1800" b="1" i="0" kern="1200">
                          <a:solidFill>
                            <a:schemeClr val="lt1"/>
                          </a:solidFill>
                          <a:effectLst/>
                          <a:latin typeface="+mn-lt"/>
                          <a:ea typeface="+mn-ea"/>
                          <a:cs typeface="+mn-cs"/>
                        </a:rPr>
                        <a:t>Phase, Phase Symbol</a:t>
                      </a:r>
                      <a:endParaRPr lang="en-IN" sz="1400" b="1">
                        <a:effectLst/>
                      </a:endParaRPr>
                    </a:p>
                  </a:txBody>
                  <a:tcPr marL="13902" marR="13902" marT="6951" marB="6951">
                    <a:solidFill>
                      <a:schemeClr val="tx1">
                        <a:lumMod val="85000"/>
                        <a:lumOff val="15000"/>
                      </a:schemeClr>
                    </a:solidFill>
                  </a:tcPr>
                </a:tc>
                <a:extLst>
                  <a:ext uri="{0D108BD9-81ED-4DB2-BD59-A6C34878D82A}">
                    <a16:rowId xmlns:a16="http://schemas.microsoft.com/office/drawing/2014/main" val="719941093"/>
                  </a:ext>
                </a:extLst>
              </a:tr>
              <a:tr h="484686">
                <a:tc>
                  <a:txBody>
                    <a:bodyPr/>
                    <a:lstStyle/>
                    <a:p>
                      <a:pPr algn="l" fontAlgn="ctr"/>
                      <a:r>
                        <a:rPr lang="en-US">
                          <a:effectLst/>
                        </a:rPr>
                        <a:t>All</a:t>
                      </a:r>
                    </a:p>
                  </a:txBody>
                  <a:tcPr anchor="ctr"/>
                </a:tc>
                <a:tc>
                  <a:txBody>
                    <a:bodyPr/>
                    <a:lstStyle/>
                    <a:p>
                      <a:pPr algn="l" fontAlgn="ctr"/>
                      <a:r>
                        <a:rPr lang="pl-PL">
                          <a:effectLst/>
                        </a:rPr>
                        <a:t>Li</a:t>
                      </a:r>
                      <a:r>
                        <a:rPr lang="pl-PL" i="0" baseline="30000">
                          <a:effectLst/>
                        </a:rPr>
                        <a:t>+</a:t>
                      </a:r>
                      <a:r>
                        <a:rPr lang="pl-PL">
                          <a:effectLst/>
                        </a:rPr>
                        <a:t>, Na</a:t>
                      </a:r>
                      <a:r>
                        <a:rPr lang="pl-PL" i="0" baseline="30000">
                          <a:effectLst/>
                        </a:rPr>
                        <a:t>+</a:t>
                      </a:r>
                      <a:r>
                        <a:rPr lang="pl-PL">
                          <a:effectLst/>
                        </a:rPr>
                        <a:t>, K</a:t>
                      </a:r>
                      <a:r>
                        <a:rPr lang="pl-PL" i="0" baseline="30000">
                          <a:effectLst/>
                        </a:rPr>
                        <a:t>+</a:t>
                      </a:r>
                      <a:r>
                        <a:rPr lang="pl-PL">
                          <a:effectLst/>
                        </a:rPr>
                        <a:t>, Rb</a:t>
                      </a:r>
                      <a:r>
                        <a:rPr lang="pl-PL" i="0" baseline="30000">
                          <a:effectLst/>
                        </a:rPr>
                        <a:t>+</a:t>
                      </a:r>
                      <a:r>
                        <a:rPr lang="pl-PL">
                          <a:effectLst/>
                        </a:rPr>
                        <a:t>, Cs</a:t>
                      </a:r>
                      <a:r>
                        <a:rPr lang="pl-PL" i="0" baseline="30000">
                          <a:effectLst/>
                        </a:rPr>
                        <a:t>+</a:t>
                      </a:r>
                      <a:r>
                        <a:rPr lang="pl-PL">
                          <a:effectLst/>
                        </a:rPr>
                        <a:t> NH</a:t>
                      </a:r>
                      <a:r>
                        <a:rPr lang="pl-PL" i="0" baseline="-25000">
                          <a:effectLst/>
                        </a:rPr>
                        <a:t>4</a:t>
                      </a:r>
                      <a:r>
                        <a:rPr lang="pl-PL" i="0" baseline="30000">
                          <a:effectLst/>
                        </a:rPr>
                        <a:t>+</a:t>
                      </a:r>
                      <a:endParaRPr lang="pl-PL">
                        <a:effectLst/>
                      </a:endParaRPr>
                    </a:p>
                  </a:txBody>
                  <a:tcPr anchor="ctr"/>
                </a:tc>
                <a:tc>
                  <a:txBody>
                    <a:bodyPr/>
                    <a:lstStyle/>
                    <a:p>
                      <a:pPr algn="l" fontAlgn="ctr"/>
                      <a:r>
                        <a:rPr lang="en-US">
                          <a:effectLst/>
                        </a:rPr>
                        <a:t>Soluble</a:t>
                      </a:r>
                    </a:p>
                  </a:txBody>
                  <a:tcPr anchor="ctr"/>
                </a:tc>
                <a:tc>
                  <a:txBody>
                    <a:bodyPr/>
                    <a:lstStyle/>
                    <a:p>
                      <a:pPr algn="l" fontAlgn="ctr"/>
                      <a:r>
                        <a:rPr lang="en-US">
                          <a:effectLst/>
                        </a:rPr>
                        <a:t>aqueous, (</a:t>
                      </a:r>
                      <a:r>
                        <a:rPr lang="en-US" i="1">
                          <a:effectLst/>
                        </a:rPr>
                        <a:t>aq</a:t>
                      </a:r>
                      <a:r>
                        <a:rPr lang="en-US">
                          <a:effectLst/>
                        </a:rPr>
                        <a:t>)</a:t>
                      </a:r>
                    </a:p>
                  </a:txBody>
                  <a:tcPr anchor="ctr"/>
                </a:tc>
                <a:extLst>
                  <a:ext uri="{0D108BD9-81ED-4DB2-BD59-A6C34878D82A}">
                    <a16:rowId xmlns:a16="http://schemas.microsoft.com/office/drawing/2014/main" val="3951892737"/>
                  </a:ext>
                </a:extLst>
              </a:tr>
              <a:tr h="698113">
                <a:tc>
                  <a:txBody>
                    <a:bodyPr/>
                    <a:lstStyle/>
                    <a:p>
                      <a:pPr algn="l" fontAlgn="ctr"/>
                      <a:r>
                        <a:rPr lang="en-US">
                          <a:effectLst/>
                        </a:rPr>
                        <a:t>Chloride (Cl</a:t>
                      </a:r>
                      <a:r>
                        <a:rPr lang="en-US" i="0" baseline="30000">
                          <a:effectLst/>
                        </a:rPr>
                        <a:t>–</a:t>
                      </a:r>
                      <a:r>
                        <a:rPr lang="en-US">
                          <a:effectLst/>
                        </a:rPr>
                        <a:t>), Bromide (Br</a:t>
                      </a:r>
                      <a:r>
                        <a:rPr lang="en-US" i="0" baseline="30000">
                          <a:effectLst/>
                        </a:rPr>
                        <a:t>–</a:t>
                      </a:r>
                      <a:r>
                        <a:rPr lang="en-US">
                          <a:effectLst/>
                        </a:rPr>
                        <a:t>), Iodide (I</a:t>
                      </a:r>
                      <a:r>
                        <a:rPr lang="en-US" i="0" baseline="30000">
                          <a:effectLst/>
                        </a:rPr>
                        <a:t>–</a:t>
                      </a:r>
                      <a:r>
                        <a:rPr lang="en-US">
                          <a:effectLst/>
                        </a:rPr>
                        <a:t>)</a:t>
                      </a:r>
                    </a:p>
                  </a:txBody>
                  <a:tcPr anchor="ctr"/>
                </a:tc>
                <a:tc>
                  <a:txBody>
                    <a:bodyPr/>
                    <a:lstStyle/>
                    <a:p>
                      <a:pPr algn="l" fontAlgn="ctr"/>
                      <a:r>
                        <a:rPr lang="en-US">
                          <a:effectLst/>
                        </a:rPr>
                        <a:t>Ag</a:t>
                      </a:r>
                      <a:r>
                        <a:rPr lang="en-US" i="0" baseline="30000">
                          <a:effectLst/>
                        </a:rPr>
                        <a:t>+</a:t>
                      </a:r>
                      <a:r>
                        <a:rPr lang="en-US">
                          <a:effectLst/>
                        </a:rPr>
                        <a:t>, Pb</a:t>
                      </a:r>
                      <a:r>
                        <a:rPr lang="en-US" i="0" baseline="30000">
                          <a:effectLst/>
                        </a:rPr>
                        <a:t>2+</a:t>
                      </a:r>
                      <a:r>
                        <a:rPr lang="en-US">
                          <a:effectLst/>
                        </a:rPr>
                        <a:t>, Hg</a:t>
                      </a:r>
                      <a:r>
                        <a:rPr lang="en-US" i="0" baseline="-25000">
                          <a:effectLst/>
                        </a:rPr>
                        <a:t>2</a:t>
                      </a:r>
                      <a:r>
                        <a:rPr lang="en-US" i="0" baseline="30000">
                          <a:effectLst/>
                        </a:rPr>
                        <a:t>2+</a:t>
                      </a:r>
                      <a:r>
                        <a:rPr lang="en-US">
                          <a:effectLst/>
                        </a:rPr>
                        <a:t>, Cu</a:t>
                      </a:r>
                      <a:r>
                        <a:rPr lang="en-US" i="0" baseline="30000">
                          <a:effectLst/>
                        </a:rPr>
                        <a:t>+</a:t>
                      </a:r>
                      <a:endParaRPr lang="en-US">
                        <a:effectLst/>
                      </a:endParaRPr>
                    </a:p>
                  </a:txBody>
                  <a:tcPr anchor="ctr"/>
                </a:tc>
                <a:tc>
                  <a:txBody>
                    <a:bodyPr/>
                    <a:lstStyle/>
                    <a:p>
                      <a:pPr algn="l" fontAlgn="ctr"/>
                      <a:r>
                        <a:rPr lang="en-US">
                          <a:effectLst/>
                        </a:rPr>
                        <a:t>Low solubility</a:t>
                      </a:r>
                    </a:p>
                  </a:txBody>
                  <a:tcPr anchor="ctr"/>
                </a:tc>
                <a:tc>
                  <a:txBody>
                    <a:bodyPr/>
                    <a:lstStyle/>
                    <a:p>
                      <a:pPr algn="l" fontAlgn="ctr"/>
                      <a:r>
                        <a:rPr lang="en-US">
                          <a:effectLst/>
                        </a:rPr>
                        <a:t>solid, (</a:t>
                      </a:r>
                      <a:r>
                        <a:rPr lang="en-US" i="1">
                          <a:effectLst/>
                        </a:rPr>
                        <a:t>s</a:t>
                      </a:r>
                      <a:r>
                        <a:rPr lang="en-US">
                          <a:effectLst/>
                        </a:rPr>
                        <a:t>)</a:t>
                      </a:r>
                    </a:p>
                  </a:txBody>
                  <a:tcPr anchor="ctr"/>
                </a:tc>
                <a:extLst>
                  <a:ext uri="{0D108BD9-81ED-4DB2-BD59-A6C34878D82A}">
                    <a16:rowId xmlns:a16="http://schemas.microsoft.com/office/drawing/2014/main" val="2945823728"/>
                  </a:ext>
                </a:extLst>
              </a:tr>
              <a:tr h="698113">
                <a:tc>
                  <a:txBody>
                    <a:bodyPr/>
                    <a:lstStyle/>
                    <a:p>
                      <a:pPr algn="l" fontAlgn="ctr"/>
                      <a:r>
                        <a:rPr lang="en-US">
                          <a:effectLst/>
                        </a:rPr>
                        <a:t>Chloride (Cl</a:t>
                      </a:r>
                      <a:r>
                        <a:rPr lang="en-US" i="0" baseline="30000">
                          <a:effectLst/>
                        </a:rPr>
                        <a:t>–</a:t>
                      </a:r>
                      <a:r>
                        <a:rPr lang="en-US">
                          <a:effectLst/>
                        </a:rPr>
                        <a:t>), Bromide (Br</a:t>
                      </a:r>
                      <a:r>
                        <a:rPr lang="en-US" i="0" baseline="30000">
                          <a:effectLst/>
                        </a:rPr>
                        <a:t>–</a:t>
                      </a:r>
                      <a:r>
                        <a:rPr lang="en-US">
                          <a:effectLst/>
                        </a:rPr>
                        <a:t>), Iodide (I</a:t>
                      </a:r>
                      <a:r>
                        <a:rPr lang="en-US" i="0" baseline="30000">
                          <a:effectLst/>
                        </a:rPr>
                        <a:t>–</a:t>
                      </a:r>
                      <a:r>
                        <a:rPr lang="en-US">
                          <a:effectLst/>
                        </a:rPr>
                        <a:t>)</a:t>
                      </a:r>
                    </a:p>
                  </a:txBody>
                  <a:tcPr anchor="ctr"/>
                </a:tc>
                <a:tc>
                  <a:txBody>
                    <a:bodyPr/>
                    <a:lstStyle/>
                    <a:p>
                      <a:pPr algn="l" fontAlgn="ctr"/>
                      <a:r>
                        <a:rPr lang="en-US">
                          <a:effectLst/>
                        </a:rPr>
                        <a:t>All others</a:t>
                      </a:r>
                    </a:p>
                  </a:txBody>
                  <a:tcPr anchor="ctr"/>
                </a:tc>
                <a:tc>
                  <a:txBody>
                    <a:bodyPr/>
                    <a:lstStyle/>
                    <a:p>
                      <a:pPr algn="l" fontAlgn="ctr"/>
                      <a:r>
                        <a:rPr lang="en-US">
                          <a:effectLst/>
                        </a:rPr>
                        <a:t>Soluble</a:t>
                      </a:r>
                    </a:p>
                  </a:txBody>
                  <a:tcPr anchor="ctr"/>
                </a:tc>
                <a:tc>
                  <a:txBody>
                    <a:bodyPr/>
                    <a:lstStyle/>
                    <a:p>
                      <a:pPr algn="l" fontAlgn="ctr"/>
                      <a:r>
                        <a:rPr lang="en-US">
                          <a:effectLst/>
                        </a:rPr>
                        <a:t>aqueous, (</a:t>
                      </a:r>
                      <a:r>
                        <a:rPr lang="en-US" i="1">
                          <a:effectLst/>
                        </a:rPr>
                        <a:t>aq</a:t>
                      </a:r>
                      <a:r>
                        <a:rPr lang="en-US">
                          <a:effectLst/>
                        </a:rPr>
                        <a:t>)</a:t>
                      </a:r>
                    </a:p>
                  </a:txBody>
                  <a:tcPr anchor="ctr"/>
                </a:tc>
                <a:extLst>
                  <a:ext uri="{0D108BD9-81ED-4DB2-BD59-A6C34878D82A}">
                    <a16:rowId xmlns:a16="http://schemas.microsoft.com/office/drawing/2014/main" val="1147627615"/>
                  </a:ext>
                </a:extLst>
              </a:tr>
              <a:tr h="997305">
                <a:tc>
                  <a:txBody>
                    <a:bodyPr/>
                    <a:lstStyle/>
                    <a:p>
                      <a:pPr algn="l" fontAlgn="ctr"/>
                      <a:r>
                        <a:rPr lang="en-US">
                          <a:effectLst/>
                        </a:rPr>
                        <a:t>F</a:t>
                      </a:r>
                      <a:r>
                        <a:rPr lang="en-US" i="0" baseline="30000">
                          <a:effectLst/>
                        </a:rPr>
                        <a:t>–</a:t>
                      </a:r>
                      <a:endParaRPr lang="en-US">
                        <a:effectLst/>
                      </a:endParaRPr>
                    </a:p>
                  </a:txBody>
                  <a:tcPr anchor="ctr"/>
                </a:tc>
                <a:tc>
                  <a:txBody>
                    <a:bodyPr/>
                    <a:lstStyle/>
                    <a:p>
                      <a:pPr algn="l" fontAlgn="ctr"/>
                      <a:r>
                        <a:rPr lang="en-US">
                          <a:effectLst/>
                        </a:rPr>
                        <a:t>compounds with group 2 metal cations, Li</a:t>
                      </a:r>
                      <a:r>
                        <a:rPr lang="en-US" i="0" baseline="30000">
                          <a:effectLst/>
                        </a:rPr>
                        <a:t>+</a:t>
                      </a:r>
                      <a:r>
                        <a:rPr lang="en-US">
                          <a:effectLst/>
                        </a:rPr>
                        <a:t>, Al</a:t>
                      </a:r>
                      <a:r>
                        <a:rPr lang="en-US" i="0" baseline="30000">
                          <a:effectLst/>
                        </a:rPr>
                        <a:t>3+</a:t>
                      </a:r>
                      <a:r>
                        <a:rPr lang="en-US">
                          <a:effectLst/>
                        </a:rPr>
                        <a:t>, Pb</a:t>
                      </a:r>
                      <a:r>
                        <a:rPr lang="en-US" i="0" baseline="30000">
                          <a:effectLst/>
                        </a:rPr>
                        <a:t>2+</a:t>
                      </a:r>
                      <a:r>
                        <a:rPr lang="en-US">
                          <a:effectLst/>
                        </a:rPr>
                        <a:t>, Fe</a:t>
                      </a:r>
                      <a:r>
                        <a:rPr lang="en-US" i="0" baseline="30000">
                          <a:effectLst/>
                        </a:rPr>
                        <a:t>2+</a:t>
                      </a:r>
                      <a:r>
                        <a:rPr lang="en-US">
                          <a:effectLst/>
                        </a:rPr>
                        <a:t>and Fe</a:t>
                      </a:r>
                      <a:r>
                        <a:rPr lang="en-US" i="0" baseline="30000">
                          <a:effectLst/>
                        </a:rPr>
                        <a:t>3+</a:t>
                      </a:r>
                      <a:endParaRPr lang="en-US">
                        <a:effectLst/>
                      </a:endParaRPr>
                    </a:p>
                  </a:txBody>
                  <a:tcPr anchor="ctr"/>
                </a:tc>
                <a:tc>
                  <a:txBody>
                    <a:bodyPr/>
                    <a:lstStyle/>
                    <a:p>
                      <a:pPr algn="l" fontAlgn="ctr"/>
                      <a:r>
                        <a:rPr lang="en-US">
                          <a:effectLst/>
                        </a:rPr>
                        <a:t>Low solubility</a:t>
                      </a:r>
                    </a:p>
                  </a:txBody>
                  <a:tcPr anchor="ctr"/>
                </a:tc>
                <a:tc>
                  <a:txBody>
                    <a:bodyPr/>
                    <a:lstStyle/>
                    <a:p>
                      <a:pPr algn="l" fontAlgn="ctr"/>
                      <a:r>
                        <a:rPr lang="en-US">
                          <a:effectLst/>
                        </a:rPr>
                        <a:t>solid, (</a:t>
                      </a:r>
                      <a:r>
                        <a:rPr lang="en-US" i="1">
                          <a:effectLst/>
                        </a:rPr>
                        <a:t>s</a:t>
                      </a:r>
                      <a:r>
                        <a:rPr lang="en-US">
                          <a:effectLst/>
                        </a:rPr>
                        <a:t>)</a:t>
                      </a:r>
                    </a:p>
                  </a:txBody>
                  <a:tcPr anchor="ctr"/>
                </a:tc>
                <a:extLst>
                  <a:ext uri="{0D108BD9-81ED-4DB2-BD59-A6C34878D82A}">
                    <a16:rowId xmlns:a16="http://schemas.microsoft.com/office/drawing/2014/main" val="4149682656"/>
                  </a:ext>
                </a:extLst>
              </a:tr>
              <a:tr h="506752">
                <a:tc>
                  <a:txBody>
                    <a:bodyPr/>
                    <a:lstStyle/>
                    <a:p>
                      <a:pPr algn="l" fontAlgn="ctr"/>
                      <a:r>
                        <a:rPr lang="en-US">
                          <a:effectLst/>
                        </a:rPr>
                        <a:t>F</a:t>
                      </a:r>
                      <a:r>
                        <a:rPr lang="en-US" i="0" baseline="30000">
                          <a:effectLst/>
                        </a:rPr>
                        <a:t>–</a:t>
                      </a:r>
                      <a:endParaRPr lang="en-US">
                        <a:effectLst/>
                      </a:endParaRPr>
                    </a:p>
                  </a:txBody>
                  <a:tcPr anchor="ctr"/>
                </a:tc>
                <a:tc>
                  <a:txBody>
                    <a:bodyPr/>
                    <a:lstStyle/>
                    <a:p>
                      <a:pPr algn="l" fontAlgn="ctr"/>
                      <a:r>
                        <a:rPr lang="en-US">
                          <a:effectLst/>
                        </a:rPr>
                        <a:t>All others</a:t>
                      </a:r>
                    </a:p>
                  </a:txBody>
                  <a:tcPr anchor="ctr"/>
                </a:tc>
                <a:tc>
                  <a:txBody>
                    <a:bodyPr/>
                    <a:lstStyle/>
                    <a:p>
                      <a:pPr algn="l" fontAlgn="ctr"/>
                      <a:r>
                        <a:rPr lang="en-US">
                          <a:effectLst/>
                        </a:rPr>
                        <a:t>Soluble</a:t>
                      </a:r>
                    </a:p>
                  </a:txBody>
                  <a:tcPr anchor="ctr"/>
                </a:tc>
                <a:tc>
                  <a:txBody>
                    <a:bodyPr/>
                    <a:lstStyle/>
                    <a:p>
                      <a:pPr algn="l" fontAlgn="ctr"/>
                      <a:r>
                        <a:rPr lang="en-US">
                          <a:effectLst/>
                        </a:rPr>
                        <a:t>aqueous, (</a:t>
                      </a:r>
                      <a:r>
                        <a:rPr lang="en-US" i="1">
                          <a:effectLst/>
                        </a:rPr>
                        <a:t>aq</a:t>
                      </a:r>
                      <a:r>
                        <a:rPr lang="en-US">
                          <a:effectLst/>
                        </a:rPr>
                        <a:t>)</a:t>
                      </a:r>
                    </a:p>
                  </a:txBody>
                  <a:tcPr anchor="ctr"/>
                </a:tc>
                <a:extLst>
                  <a:ext uri="{0D108BD9-81ED-4DB2-BD59-A6C34878D82A}">
                    <a16:rowId xmlns:a16="http://schemas.microsoft.com/office/drawing/2014/main" val="3117772981"/>
                  </a:ext>
                </a:extLst>
              </a:tr>
              <a:tr h="506752">
                <a:tc>
                  <a:txBody>
                    <a:bodyPr/>
                    <a:lstStyle/>
                    <a:p>
                      <a:pPr algn="l" fontAlgn="ctr"/>
                      <a:r>
                        <a:rPr lang="en-US">
                          <a:effectLst/>
                        </a:rPr>
                        <a:t>Hydroxide (OH</a:t>
                      </a:r>
                      <a:r>
                        <a:rPr lang="en-US" i="0" baseline="30000">
                          <a:effectLst/>
                        </a:rPr>
                        <a:t>–</a:t>
                      </a:r>
                      <a:r>
                        <a:rPr lang="en-US">
                          <a:effectLst/>
                        </a:rPr>
                        <a:t>)</a:t>
                      </a:r>
                    </a:p>
                  </a:txBody>
                  <a:tcPr anchor="ctr"/>
                </a:tc>
                <a:tc>
                  <a:txBody>
                    <a:bodyPr/>
                    <a:lstStyle/>
                    <a:p>
                      <a:pPr algn="l" fontAlgn="ctr"/>
                      <a:r>
                        <a:rPr lang="pl-PL">
                          <a:effectLst/>
                        </a:rPr>
                        <a:t>Li</a:t>
                      </a:r>
                      <a:r>
                        <a:rPr lang="pl-PL" i="0" baseline="30000">
                          <a:effectLst/>
                        </a:rPr>
                        <a:t>+</a:t>
                      </a:r>
                      <a:r>
                        <a:rPr lang="pl-PL">
                          <a:effectLst/>
                        </a:rPr>
                        <a:t>, Na</a:t>
                      </a:r>
                      <a:r>
                        <a:rPr lang="pl-PL" i="0" baseline="30000">
                          <a:effectLst/>
                        </a:rPr>
                        <a:t>+</a:t>
                      </a:r>
                      <a:r>
                        <a:rPr lang="pl-PL">
                          <a:effectLst/>
                        </a:rPr>
                        <a:t>, K</a:t>
                      </a:r>
                      <a:r>
                        <a:rPr lang="pl-PL" i="0" baseline="30000">
                          <a:effectLst/>
                        </a:rPr>
                        <a:t>+</a:t>
                      </a:r>
                      <a:r>
                        <a:rPr lang="pl-PL">
                          <a:effectLst/>
                        </a:rPr>
                        <a:t>, Rb</a:t>
                      </a:r>
                      <a:r>
                        <a:rPr lang="pl-PL" i="0" baseline="30000">
                          <a:effectLst/>
                        </a:rPr>
                        <a:t>+</a:t>
                      </a:r>
                      <a:r>
                        <a:rPr lang="pl-PL">
                          <a:effectLst/>
                        </a:rPr>
                        <a:t>, NH</a:t>
                      </a:r>
                      <a:r>
                        <a:rPr lang="pl-PL" i="0" baseline="-25000">
                          <a:effectLst/>
                        </a:rPr>
                        <a:t>4</a:t>
                      </a:r>
                      <a:r>
                        <a:rPr lang="pl-PL" i="0" baseline="30000">
                          <a:effectLst/>
                        </a:rPr>
                        <a:t>+</a:t>
                      </a:r>
                      <a:r>
                        <a:rPr lang="pl-PL">
                          <a:effectLst/>
                        </a:rPr>
                        <a:t>, Sr</a:t>
                      </a:r>
                      <a:r>
                        <a:rPr lang="pl-PL" i="0" baseline="30000">
                          <a:effectLst/>
                        </a:rPr>
                        <a:t>2+</a:t>
                      </a:r>
                      <a:r>
                        <a:rPr lang="pl-PL">
                          <a:effectLst/>
                        </a:rPr>
                        <a:t>, Ba</a:t>
                      </a:r>
                      <a:r>
                        <a:rPr lang="pl-PL" i="0" baseline="30000">
                          <a:effectLst/>
                        </a:rPr>
                        <a:t>2+</a:t>
                      </a:r>
                      <a:endParaRPr lang="pl-PL">
                        <a:effectLst/>
                      </a:endParaRPr>
                    </a:p>
                  </a:txBody>
                  <a:tcPr anchor="ctr"/>
                </a:tc>
                <a:tc>
                  <a:txBody>
                    <a:bodyPr/>
                    <a:lstStyle/>
                    <a:p>
                      <a:pPr algn="l" fontAlgn="ctr"/>
                      <a:r>
                        <a:rPr lang="en-US">
                          <a:effectLst/>
                        </a:rPr>
                        <a:t>Soluble</a:t>
                      </a:r>
                    </a:p>
                  </a:txBody>
                  <a:tcPr anchor="ctr"/>
                </a:tc>
                <a:tc>
                  <a:txBody>
                    <a:bodyPr/>
                    <a:lstStyle/>
                    <a:p>
                      <a:pPr algn="l" fontAlgn="ctr"/>
                      <a:r>
                        <a:rPr lang="en-US">
                          <a:effectLst/>
                        </a:rPr>
                        <a:t>aqueous, (</a:t>
                      </a:r>
                      <a:r>
                        <a:rPr lang="en-US" i="1" err="1">
                          <a:effectLst/>
                        </a:rPr>
                        <a:t>aq</a:t>
                      </a:r>
                      <a:r>
                        <a:rPr lang="en-US">
                          <a:effectLst/>
                        </a:rPr>
                        <a:t>)</a:t>
                      </a:r>
                    </a:p>
                  </a:txBody>
                  <a:tcPr anchor="ctr"/>
                </a:tc>
                <a:extLst>
                  <a:ext uri="{0D108BD9-81ED-4DB2-BD59-A6C34878D82A}">
                    <a16:rowId xmlns:a16="http://schemas.microsoft.com/office/drawing/2014/main" val="2218778691"/>
                  </a:ext>
                </a:extLst>
              </a:tr>
            </a:tbl>
          </a:graphicData>
        </a:graphic>
      </p:graphicFrame>
      <p:sp>
        <p:nvSpPr>
          <p:cNvPr id="2" name="TextBox 1">
            <a:extLst>
              <a:ext uri="{FF2B5EF4-FFF2-40B4-BE49-F238E27FC236}">
                <a16:creationId xmlns:a16="http://schemas.microsoft.com/office/drawing/2014/main" id="{98D1D979-6E09-1529-FF86-1C16D82C0EC9}"/>
              </a:ext>
            </a:extLst>
          </p:cNvPr>
          <p:cNvSpPr txBox="1"/>
          <p:nvPr/>
        </p:nvSpPr>
        <p:spPr>
          <a:xfrm>
            <a:off x="2537958" y="5780490"/>
            <a:ext cx="6768584" cy="338554"/>
          </a:xfrm>
          <a:prstGeom prst="rect">
            <a:avLst/>
          </a:prstGeom>
          <a:noFill/>
        </p:spPr>
        <p:txBody>
          <a:bodyPr wrap="none" rtlCol="0">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(credit: table data summarized by </a:t>
            </a:r>
            <a:r>
              <a:rPr lang="en-US" sz="16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Jackie MacDonald</a:t>
            </a:r>
            <a:r>
              <a:rPr lang="en-US" sz="1600" u="sng" dirty="0">
                <a:solidFill>
                  <a:srgbClr val="0563C1"/>
                </a:solidFill>
                <a:latin typeface="Arial" panose="020B0604020202020204" pitchFamily="34" charset="0"/>
                <a:ea typeface="Calibri" panose="020F0502020204030204" pitchFamily="34" charset="0"/>
                <a:cs typeface="Arial" panose="020B0604020202020204" pitchFamily="34" charset="0"/>
              </a:rPr>
              <a: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CC BY-NC-SA 4.0</a:t>
            </a:r>
            <a:r>
              <a:rPr lang="en-US" sz="1600" dirty="0">
                <a:effectLst/>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9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14391" y="44942"/>
            <a:ext cx="4114800" cy="643812"/>
          </a:xfrm>
        </p:spPr>
        <p:txBody>
          <a:bodyPr/>
          <a:lstStyle/>
          <a:p>
            <a:r>
              <a:rPr lang="en-US"/>
              <a:t>Table 15.3a (Continued)</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078828" y="997113"/>
            <a:ext cx="8704009" cy="369332"/>
          </a:xfrm>
          <a:prstGeom prst="rect">
            <a:avLst/>
          </a:prstGeom>
          <a:noFill/>
        </p:spPr>
        <p:txBody>
          <a:bodyPr wrap="square">
            <a:spAutoFit/>
          </a:bodyPr>
          <a:lstStyle/>
          <a:p>
            <a:r>
              <a:rPr lang="en-US" b="1"/>
              <a:t>Table 15.3a (continued)</a:t>
            </a:r>
            <a:r>
              <a:rPr lang="en-US"/>
              <a:t> </a:t>
            </a:r>
            <a:r>
              <a:rPr lang="en-US" sz="1600">
                <a:latin typeface="Arial" panose="020B0604020202020204" pitchFamily="34" charset="0"/>
                <a:cs typeface="Arial" panose="020B0604020202020204" pitchFamily="34" charset="0"/>
              </a:rPr>
              <a:t>Solubility Guidelines for Inorganic Compounds in Water at 25°C</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1785239902"/>
              </p:ext>
            </p:extLst>
          </p:nvPr>
        </p:nvGraphicFramePr>
        <p:xfrm>
          <a:off x="1409163" y="1442891"/>
          <a:ext cx="9373674" cy="4380461"/>
        </p:xfrm>
        <a:graphic>
          <a:graphicData uri="http://schemas.openxmlformats.org/drawingml/2006/table">
            <a:tbl>
              <a:tblPr firstRow="1">
                <a:tableStyleId>{793D81CF-94F2-401A-BA57-92F5A7B2D0C5}</a:tableStyleId>
              </a:tblPr>
              <a:tblGrid>
                <a:gridCol w="2366085">
                  <a:extLst>
                    <a:ext uri="{9D8B030D-6E8A-4147-A177-3AD203B41FA5}">
                      <a16:colId xmlns:a16="http://schemas.microsoft.com/office/drawing/2014/main" val="1648801033"/>
                    </a:ext>
                  </a:extLst>
                </a:gridCol>
                <a:gridCol w="3152025">
                  <a:extLst>
                    <a:ext uri="{9D8B030D-6E8A-4147-A177-3AD203B41FA5}">
                      <a16:colId xmlns:a16="http://schemas.microsoft.com/office/drawing/2014/main" val="1501404313"/>
                    </a:ext>
                  </a:extLst>
                </a:gridCol>
                <a:gridCol w="1616798">
                  <a:extLst>
                    <a:ext uri="{9D8B030D-6E8A-4147-A177-3AD203B41FA5}">
                      <a16:colId xmlns:a16="http://schemas.microsoft.com/office/drawing/2014/main" val="3761073210"/>
                    </a:ext>
                  </a:extLst>
                </a:gridCol>
                <a:gridCol w="2238766">
                  <a:extLst>
                    <a:ext uri="{9D8B030D-6E8A-4147-A177-3AD203B41FA5}">
                      <a16:colId xmlns:a16="http://schemas.microsoft.com/office/drawing/2014/main" val="3439712361"/>
                    </a:ext>
                  </a:extLst>
                </a:gridCol>
              </a:tblGrid>
              <a:tr h="488740">
                <a:tc>
                  <a:txBody>
                    <a:bodyPr/>
                    <a:lstStyle/>
                    <a:p>
                      <a:r>
                        <a:rPr lang="en-US" sz="1800" b="1" i="0" kern="1200">
                          <a:solidFill>
                            <a:schemeClr val="lt1"/>
                          </a:solidFill>
                          <a:effectLst/>
                          <a:latin typeface="+mn-lt"/>
                          <a:ea typeface="+mn-ea"/>
                          <a:cs typeface="+mn-cs"/>
                        </a:rPr>
                        <a:t>Negative Ion (Anion)</a:t>
                      </a:r>
                      <a:endParaRPr lang="en-IN" sz="1400" b="1">
                        <a:effectLst/>
                      </a:endParaRPr>
                    </a:p>
                  </a:txBody>
                  <a:tcPr marL="13902" marR="13902" marT="6951" marB="6951">
                    <a:solidFill>
                      <a:schemeClr val="tx1">
                        <a:lumMod val="85000"/>
                        <a:lumOff val="15000"/>
                      </a:schemeClr>
                    </a:solidFill>
                  </a:tcPr>
                </a:tc>
                <a:tc>
                  <a:txBody>
                    <a:bodyPr/>
                    <a:lstStyle/>
                    <a:p>
                      <a:pPr algn="l" fontAlgn="ctr"/>
                      <a:r>
                        <a:rPr lang="en-US" sz="1800" b="1" i="0" kern="1200">
                          <a:solidFill>
                            <a:schemeClr val="lt1"/>
                          </a:solidFill>
                          <a:effectLst/>
                          <a:latin typeface="+mn-lt"/>
                          <a:ea typeface="+mn-ea"/>
                          <a:cs typeface="+mn-cs"/>
                        </a:rPr>
                        <a:t>Positive Ion (Cation)</a:t>
                      </a:r>
                      <a:endParaRPr lang="en-US">
                        <a:effectLst/>
                      </a:endParaRPr>
                    </a:p>
                  </a:txBody>
                  <a:tcPr anchor="ctr">
                    <a:solidFill>
                      <a:schemeClr val="tx1">
                        <a:lumMod val="85000"/>
                        <a:lumOff val="15000"/>
                      </a:schemeClr>
                    </a:solidFill>
                  </a:tcPr>
                </a:tc>
                <a:tc>
                  <a:txBody>
                    <a:bodyPr/>
                    <a:lstStyle/>
                    <a:p>
                      <a:r>
                        <a:rPr lang="en-US" sz="1800" b="1" i="0" kern="1200">
                          <a:solidFill>
                            <a:schemeClr val="lt1"/>
                          </a:solidFill>
                          <a:effectLst/>
                          <a:latin typeface="+mn-lt"/>
                          <a:ea typeface="+mn-ea"/>
                          <a:cs typeface="+mn-cs"/>
                        </a:rPr>
                        <a:t>Solubility</a:t>
                      </a:r>
                      <a:endParaRPr lang="en-IN" sz="1400" b="1">
                        <a:effectLst/>
                      </a:endParaRPr>
                    </a:p>
                  </a:txBody>
                  <a:tcPr marL="13902" marR="13902" marT="6951" marB="6951">
                    <a:solidFill>
                      <a:schemeClr val="tx1">
                        <a:lumMod val="85000"/>
                        <a:lumOff val="15000"/>
                      </a:schemeClr>
                    </a:solidFill>
                  </a:tcPr>
                </a:tc>
                <a:tc>
                  <a:txBody>
                    <a:bodyPr/>
                    <a:lstStyle/>
                    <a:p>
                      <a:r>
                        <a:rPr lang="en-US" sz="1800" b="1" i="0" kern="1200">
                          <a:solidFill>
                            <a:schemeClr val="lt1"/>
                          </a:solidFill>
                          <a:effectLst/>
                          <a:latin typeface="+mn-lt"/>
                          <a:ea typeface="+mn-ea"/>
                          <a:cs typeface="+mn-cs"/>
                        </a:rPr>
                        <a:t>Phase, Phase Symbol</a:t>
                      </a:r>
                      <a:endParaRPr lang="en-IN" sz="1400" b="1">
                        <a:effectLst/>
                      </a:endParaRPr>
                    </a:p>
                  </a:txBody>
                  <a:tcPr marL="13902" marR="13902" marT="6951" marB="6951">
                    <a:solidFill>
                      <a:schemeClr val="tx1">
                        <a:lumMod val="85000"/>
                        <a:lumOff val="15000"/>
                      </a:schemeClr>
                    </a:solidFill>
                  </a:tcPr>
                </a:tc>
                <a:extLst>
                  <a:ext uri="{0D108BD9-81ED-4DB2-BD59-A6C34878D82A}">
                    <a16:rowId xmlns:a16="http://schemas.microsoft.com/office/drawing/2014/main" val="719941093"/>
                  </a:ext>
                </a:extLst>
              </a:tr>
              <a:tr h="484686">
                <a:tc>
                  <a:txBody>
                    <a:bodyPr/>
                    <a:lstStyle/>
                    <a:p>
                      <a:pPr algn="l" fontAlgn="ctr"/>
                      <a:r>
                        <a:rPr lang="en-US">
                          <a:effectLst/>
                        </a:rPr>
                        <a:t>Hydroxide (OH</a:t>
                      </a:r>
                      <a:r>
                        <a:rPr lang="en-US" i="0" baseline="30000">
                          <a:effectLst/>
                        </a:rPr>
                        <a:t>–</a:t>
                      </a:r>
                      <a:r>
                        <a:rPr lang="en-US">
                          <a:effectLst/>
                        </a:rPr>
                        <a:t>)</a:t>
                      </a:r>
                    </a:p>
                  </a:txBody>
                  <a:tcPr anchor="ctr"/>
                </a:tc>
                <a:tc>
                  <a:txBody>
                    <a:bodyPr/>
                    <a:lstStyle/>
                    <a:p>
                      <a:pPr algn="l" fontAlgn="ctr"/>
                      <a:r>
                        <a:rPr lang="en-US">
                          <a:effectLst/>
                        </a:rPr>
                        <a:t>All others</a:t>
                      </a:r>
                    </a:p>
                  </a:txBody>
                  <a:tcPr anchor="ctr"/>
                </a:tc>
                <a:tc>
                  <a:txBody>
                    <a:bodyPr/>
                    <a:lstStyle/>
                    <a:p>
                      <a:pPr algn="l" fontAlgn="ctr"/>
                      <a:r>
                        <a:rPr lang="en-US">
                          <a:effectLst/>
                        </a:rPr>
                        <a:t>Low solubility</a:t>
                      </a:r>
                    </a:p>
                  </a:txBody>
                  <a:tcPr anchor="ctr"/>
                </a:tc>
                <a:tc>
                  <a:txBody>
                    <a:bodyPr/>
                    <a:lstStyle/>
                    <a:p>
                      <a:pPr algn="l" fontAlgn="ctr"/>
                      <a:r>
                        <a:rPr lang="en-US">
                          <a:effectLst/>
                        </a:rPr>
                        <a:t>solid, (</a:t>
                      </a:r>
                      <a:r>
                        <a:rPr lang="en-US" i="1">
                          <a:effectLst/>
                        </a:rPr>
                        <a:t>s</a:t>
                      </a:r>
                      <a:r>
                        <a:rPr lang="en-US">
                          <a:effectLst/>
                        </a:rPr>
                        <a:t>)</a:t>
                      </a:r>
                    </a:p>
                  </a:txBody>
                  <a:tcPr anchor="ctr"/>
                </a:tc>
                <a:extLst>
                  <a:ext uri="{0D108BD9-81ED-4DB2-BD59-A6C34878D82A}">
                    <a16:rowId xmlns:a16="http://schemas.microsoft.com/office/drawing/2014/main" val="3951892737"/>
                  </a:ext>
                </a:extLst>
              </a:tr>
              <a:tr h="698113">
                <a:tc>
                  <a:txBody>
                    <a:bodyPr/>
                    <a:lstStyle/>
                    <a:p>
                      <a:pPr algn="l" fontAlgn="ctr"/>
                      <a:r>
                        <a:rPr lang="en-US">
                          <a:effectLst/>
                        </a:rPr>
                        <a:t>NO</a:t>
                      </a:r>
                      <a:r>
                        <a:rPr lang="en-US" i="0" baseline="-25000">
                          <a:effectLst/>
                        </a:rPr>
                        <a:t>3</a:t>
                      </a:r>
                      <a:r>
                        <a:rPr lang="en-US" i="0" baseline="30000">
                          <a:effectLst/>
                        </a:rPr>
                        <a:t>–</a:t>
                      </a:r>
                      <a:r>
                        <a:rPr lang="en-US">
                          <a:effectLst/>
                        </a:rPr>
                        <a:t>, NO</a:t>
                      </a:r>
                      <a:r>
                        <a:rPr lang="en-US" i="0" baseline="-25000">
                          <a:effectLst/>
                        </a:rPr>
                        <a:t>2</a:t>
                      </a:r>
                      <a:r>
                        <a:rPr lang="en-US" i="0" baseline="30000">
                          <a:effectLst/>
                        </a:rPr>
                        <a:t>–</a:t>
                      </a:r>
                      <a:endParaRPr lang="en-US">
                        <a:effectLst/>
                      </a:endParaRPr>
                    </a:p>
                  </a:txBody>
                  <a:tcPr anchor="ctr"/>
                </a:tc>
                <a:tc>
                  <a:txBody>
                    <a:bodyPr/>
                    <a:lstStyle/>
                    <a:p>
                      <a:pPr algn="l" fontAlgn="ctr"/>
                      <a:r>
                        <a:rPr lang="en-US">
                          <a:effectLst/>
                        </a:rPr>
                        <a:t>All (exception: AgNO</a:t>
                      </a:r>
                      <a:r>
                        <a:rPr lang="en-US" i="0" baseline="-25000">
                          <a:effectLst/>
                        </a:rPr>
                        <a:t>2</a:t>
                      </a:r>
                      <a:r>
                        <a:rPr lang="en-US">
                          <a:effectLst/>
                        </a:rPr>
                        <a:t> is insoluble)</a:t>
                      </a:r>
                    </a:p>
                  </a:txBody>
                  <a:tcPr anchor="ctr"/>
                </a:tc>
                <a:tc>
                  <a:txBody>
                    <a:bodyPr/>
                    <a:lstStyle/>
                    <a:p>
                      <a:pPr algn="l" fontAlgn="ctr"/>
                      <a:r>
                        <a:rPr lang="en-US">
                          <a:effectLst/>
                        </a:rPr>
                        <a:t>Soluble</a:t>
                      </a:r>
                    </a:p>
                  </a:txBody>
                  <a:tcPr anchor="ctr"/>
                </a:tc>
                <a:tc>
                  <a:txBody>
                    <a:bodyPr/>
                    <a:lstStyle/>
                    <a:p>
                      <a:pPr algn="l" fontAlgn="ctr"/>
                      <a:r>
                        <a:rPr lang="en-US">
                          <a:effectLst/>
                        </a:rPr>
                        <a:t>aqueous, (</a:t>
                      </a:r>
                      <a:r>
                        <a:rPr lang="en-US" i="1">
                          <a:effectLst/>
                        </a:rPr>
                        <a:t>aq</a:t>
                      </a:r>
                      <a:r>
                        <a:rPr lang="en-US">
                          <a:effectLst/>
                        </a:rPr>
                        <a:t>)</a:t>
                      </a:r>
                    </a:p>
                  </a:txBody>
                  <a:tcPr anchor="ctr"/>
                </a:tc>
                <a:extLst>
                  <a:ext uri="{0D108BD9-81ED-4DB2-BD59-A6C34878D82A}">
                    <a16:rowId xmlns:a16="http://schemas.microsoft.com/office/drawing/2014/main" val="2945823728"/>
                  </a:ext>
                </a:extLst>
              </a:tr>
              <a:tr h="698113">
                <a:tc>
                  <a:txBody>
                    <a:bodyPr/>
                    <a:lstStyle/>
                    <a:p>
                      <a:pPr algn="l" fontAlgn="ctr"/>
                      <a:r>
                        <a:rPr lang="en-US">
                          <a:effectLst/>
                        </a:rPr>
                        <a:t>Phosphate (PO</a:t>
                      </a:r>
                      <a:r>
                        <a:rPr lang="en-US" i="0" baseline="-25000">
                          <a:effectLst/>
                        </a:rPr>
                        <a:t>4</a:t>
                      </a:r>
                      <a:r>
                        <a:rPr lang="en-US" i="0" baseline="30000">
                          <a:effectLst/>
                        </a:rPr>
                        <a:t>3-</a:t>
                      </a:r>
                      <a:r>
                        <a:rPr lang="en-US">
                          <a:effectLst/>
                        </a:rPr>
                        <a:t>), Carbonate (CO</a:t>
                      </a:r>
                      <a:r>
                        <a:rPr lang="en-US" i="0" baseline="-25000">
                          <a:effectLst/>
                        </a:rPr>
                        <a:t>3</a:t>
                      </a:r>
                      <a:r>
                        <a:rPr lang="en-US" i="0" baseline="30000">
                          <a:effectLst/>
                        </a:rPr>
                        <a:t>2-</a:t>
                      </a:r>
                      <a:r>
                        <a:rPr lang="en-US">
                          <a:effectLst/>
                        </a:rPr>
                        <a:t>)</a:t>
                      </a:r>
                    </a:p>
                  </a:txBody>
                  <a:tcPr anchor="ctr"/>
                </a:tc>
                <a:tc>
                  <a:txBody>
                    <a:bodyPr/>
                    <a:lstStyle/>
                    <a:p>
                      <a:pPr algn="l" fontAlgn="ctr"/>
                      <a:r>
                        <a:rPr lang="en-US">
                          <a:effectLst/>
                        </a:rPr>
                        <a:t>Na</a:t>
                      </a:r>
                      <a:r>
                        <a:rPr lang="en-US" i="0" baseline="30000">
                          <a:effectLst/>
                        </a:rPr>
                        <a:t>+</a:t>
                      </a:r>
                      <a:r>
                        <a:rPr lang="en-US">
                          <a:effectLst/>
                        </a:rPr>
                        <a:t>, K</a:t>
                      </a:r>
                      <a:r>
                        <a:rPr lang="en-US" i="0" baseline="30000">
                          <a:effectLst/>
                        </a:rPr>
                        <a:t>+</a:t>
                      </a:r>
                      <a:r>
                        <a:rPr lang="en-US">
                          <a:effectLst/>
                        </a:rPr>
                        <a:t>, Rb</a:t>
                      </a:r>
                      <a:r>
                        <a:rPr lang="en-US" i="0" baseline="30000">
                          <a:effectLst/>
                        </a:rPr>
                        <a:t>+</a:t>
                      </a:r>
                      <a:r>
                        <a:rPr lang="en-US">
                          <a:effectLst/>
                        </a:rPr>
                        <a:t>, NH</a:t>
                      </a:r>
                      <a:r>
                        <a:rPr lang="en-US" i="0" baseline="-25000">
                          <a:effectLst/>
                        </a:rPr>
                        <a:t>4</a:t>
                      </a:r>
                      <a:r>
                        <a:rPr lang="en-US" i="0" baseline="30000">
                          <a:effectLst/>
                        </a:rPr>
                        <a:t>+</a:t>
                      </a:r>
                      <a:endParaRPr lang="en-US">
                        <a:effectLst/>
                      </a:endParaRPr>
                    </a:p>
                  </a:txBody>
                  <a:tcPr anchor="ctr"/>
                </a:tc>
                <a:tc>
                  <a:txBody>
                    <a:bodyPr/>
                    <a:lstStyle/>
                    <a:p>
                      <a:pPr algn="l" fontAlgn="ctr"/>
                      <a:r>
                        <a:rPr lang="en-US">
                          <a:effectLst/>
                        </a:rPr>
                        <a:t>Soluble</a:t>
                      </a:r>
                    </a:p>
                  </a:txBody>
                  <a:tcPr anchor="ctr"/>
                </a:tc>
                <a:tc>
                  <a:txBody>
                    <a:bodyPr/>
                    <a:lstStyle/>
                    <a:p>
                      <a:pPr algn="l" fontAlgn="ctr"/>
                      <a:r>
                        <a:rPr lang="en-US">
                          <a:effectLst/>
                        </a:rPr>
                        <a:t>aqueous, (</a:t>
                      </a:r>
                      <a:r>
                        <a:rPr lang="en-US" i="1">
                          <a:effectLst/>
                        </a:rPr>
                        <a:t>aq</a:t>
                      </a:r>
                      <a:r>
                        <a:rPr lang="en-US">
                          <a:effectLst/>
                        </a:rPr>
                        <a:t>)</a:t>
                      </a:r>
                    </a:p>
                  </a:txBody>
                  <a:tcPr anchor="ctr"/>
                </a:tc>
                <a:extLst>
                  <a:ext uri="{0D108BD9-81ED-4DB2-BD59-A6C34878D82A}">
                    <a16:rowId xmlns:a16="http://schemas.microsoft.com/office/drawing/2014/main" val="1147627615"/>
                  </a:ext>
                </a:extLst>
              </a:tr>
              <a:tr h="997305">
                <a:tc>
                  <a:txBody>
                    <a:bodyPr/>
                    <a:lstStyle/>
                    <a:p>
                      <a:pPr algn="l" fontAlgn="ctr"/>
                      <a:r>
                        <a:rPr lang="en-US">
                          <a:effectLst/>
                        </a:rPr>
                        <a:t>Phosphate (PO</a:t>
                      </a:r>
                      <a:r>
                        <a:rPr lang="en-US" i="0" baseline="-25000">
                          <a:effectLst/>
                        </a:rPr>
                        <a:t>4</a:t>
                      </a:r>
                      <a:r>
                        <a:rPr lang="en-US" i="0" baseline="30000">
                          <a:effectLst/>
                        </a:rPr>
                        <a:t>3-</a:t>
                      </a:r>
                      <a:r>
                        <a:rPr lang="en-US">
                          <a:effectLst/>
                        </a:rPr>
                        <a:t>), Carbonate (CO</a:t>
                      </a:r>
                      <a:r>
                        <a:rPr lang="en-US" i="0" baseline="-25000">
                          <a:effectLst/>
                        </a:rPr>
                        <a:t>3</a:t>
                      </a:r>
                      <a:r>
                        <a:rPr lang="en-US" i="0" baseline="30000">
                          <a:effectLst/>
                        </a:rPr>
                        <a:t>2-</a:t>
                      </a:r>
                      <a:r>
                        <a:rPr lang="en-US">
                          <a:effectLst/>
                        </a:rPr>
                        <a:t>)</a:t>
                      </a:r>
                    </a:p>
                  </a:txBody>
                  <a:tcPr anchor="ctr"/>
                </a:tc>
                <a:tc>
                  <a:txBody>
                    <a:bodyPr/>
                    <a:lstStyle/>
                    <a:p>
                      <a:pPr algn="l" fontAlgn="ctr"/>
                      <a:r>
                        <a:rPr lang="en-US">
                          <a:effectLst/>
                        </a:rPr>
                        <a:t>All others</a:t>
                      </a:r>
                    </a:p>
                  </a:txBody>
                  <a:tcPr anchor="ctr"/>
                </a:tc>
                <a:tc>
                  <a:txBody>
                    <a:bodyPr/>
                    <a:lstStyle/>
                    <a:p>
                      <a:pPr algn="l" fontAlgn="ctr"/>
                      <a:r>
                        <a:rPr lang="en-US">
                          <a:effectLst/>
                        </a:rPr>
                        <a:t>Low solubility</a:t>
                      </a:r>
                    </a:p>
                  </a:txBody>
                  <a:tcPr anchor="ctr"/>
                </a:tc>
                <a:tc>
                  <a:txBody>
                    <a:bodyPr/>
                    <a:lstStyle/>
                    <a:p>
                      <a:pPr algn="l" fontAlgn="ctr"/>
                      <a:r>
                        <a:rPr lang="en-US">
                          <a:effectLst/>
                        </a:rPr>
                        <a:t>solid, (</a:t>
                      </a:r>
                      <a:r>
                        <a:rPr lang="en-US" i="1">
                          <a:effectLst/>
                        </a:rPr>
                        <a:t>s</a:t>
                      </a:r>
                      <a:r>
                        <a:rPr lang="en-US">
                          <a:effectLst/>
                        </a:rPr>
                        <a:t>)</a:t>
                      </a:r>
                    </a:p>
                  </a:txBody>
                  <a:tcPr anchor="ctr"/>
                </a:tc>
                <a:extLst>
                  <a:ext uri="{0D108BD9-81ED-4DB2-BD59-A6C34878D82A}">
                    <a16:rowId xmlns:a16="http://schemas.microsoft.com/office/drawing/2014/main" val="4149682656"/>
                  </a:ext>
                </a:extLst>
              </a:tr>
              <a:tr h="506752">
                <a:tc>
                  <a:txBody>
                    <a:bodyPr/>
                    <a:lstStyle/>
                    <a:p>
                      <a:pPr algn="l" fontAlgn="ctr"/>
                      <a:r>
                        <a:rPr lang="en-US">
                          <a:effectLst/>
                        </a:rPr>
                        <a:t>Sulphate (SO</a:t>
                      </a:r>
                      <a:r>
                        <a:rPr lang="en-US" i="0" baseline="-25000">
                          <a:effectLst/>
                        </a:rPr>
                        <a:t>4</a:t>
                      </a:r>
                      <a:r>
                        <a:rPr lang="en-US" i="0" baseline="30000">
                          <a:effectLst/>
                        </a:rPr>
                        <a:t>2-</a:t>
                      </a:r>
                      <a:r>
                        <a:rPr lang="en-US">
                          <a:effectLst/>
                        </a:rPr>
                        <a:t>)</a:t>
                      </a:r>
                    </a:p>
                  </a:txBody>
                  <a:tcPr anchor="ctr"/>
                </a:tc>
                <a:tc>
                  <a:txBody>
                    <a:bodyPr/>
                    <a:lstStyle/>
                    <a:p>
                      <a:pPr algn="l" fontAlgn="ctr"/>
                      <a:r>
                        <a:rPr lang="de-DE">
                          <a:effectLst/>
                        </a:rPr>
                        <a:t>Ca</a:t>
                      </a:r>
                      <a:r>
                        <a:rPr lang="de-DE" i="0" baseline="30000">
                          <a:effectLst/>
                        </a:rPr>
                        <a:t>2+</a:t>
                      </a:r>
                      <a:r>
                        <a:rPr lang="de-DE">
                          <a:effectLst/>
                        </a:rPr>
                        <a:t>, Sr</a:t>
                      </a:r>
                      <a:r>
                        <a:rPr lang="de-DE" i="0" baseline="30000">
                          <a:effectLst/>
                        </a:rPr>
                        <a:t>2+</a:t>
                      </a:r>
                      <a:r>
                        <a:rPr lang="de-DE">
                          <a:effectLst/>
                        </a:rPr>
                        <a:t>, Ba</a:t>
                      </a:r>
                      <a:r>
                        <a:rPr lang="de-DE" i="0" baseline="30000">
                          <a:effectLst/>
                        </a:rPr>
                        <a:t>2+</a:t>
                      </a:r>
                      <a:r>
                        <a:rPr lang="de-DE">
                          <a:effectLst/>
                        </a:rPr>
                        <a:t>, Ag</a:t>
                      </a:r>
                      <a:r>
                        <a:rPr lang="de-DE" i="0" baseline="30000">
                          <a:effectLst/>
                        </a:rPr>
                        <a:t>+</a:t>
                      </a:r>
                      <a:r>
                        <a:rPr lang="de-DE">
                          <a:effectLst/>
                        </a:rPr>
                        <a:t>, Pb</a:t>
                      </a:r>
                      <a:r>
                        <a:rPr lang="de-DE" i="0" baseline="30000">
                          <a:effectLst/>
                        </a:rPr>
                        <a:t>2+</a:t>
                      </a:r>
                      <a:endParaRPr lang="de-DE">
                        <a:effectLst/>
                      </a:endParaRPr>
                    </a:p>
                  </a:txBody>
                  <a:tcPr anchor="ctr"/>
                </a:tc>
                <a:tc>
                  <a:txBody>
                    <a:bodyPr/>
                    <a:lstStyle/>
                    <a:p>
                      <a:pPr algn="l" fontAlgn="ctr"/>
                      <a:r>
                        <a:rPr lang="en-US">
                          <a:effectLst/>
                        </a:rPr>
                        <a:t>Low solubility</a:t>
                      </a:r>
                    </a:p>
                  </a:txBody>
                  <a:tcPr anchor="ctr"/>
                </a:tc>
                <a:tc>
                  <a:txBody>
                    <a:bodyPr/>
                    <a:lstStyle/>
                    <a:p>
                      <a:pPr algn="l" fontAlgn="ctr"/>
                      <a:r>
                        <a:rPr lang="en-US">
                          <a:effectLst/>
                        </a:rPr>
                        <a:t>solid, (</a:t>
                      </a:r>
                      <a:r>
                        <a:rPr lang="en-US" i="1">
                          <a:effectLst/>
                        </a:rPr>
                        <a:t>s</a:t>
                      </a:r>
                      <a:r>
                        <a:rPr lang="en-US">
                          <a:effectLst/>
                        </a:rPr>
                        <a:t>)</a:t>
                      </a:r>
                    </a:p>
                  </a:txBody>
                  <a:tcPr anchor="ctr"/>
                </a:tc>
                <a:extLst>
                  <a:ext uri="{0D108BD9-81ED-4DB2-BD59-A6C34878D82A}">
                    <a16:rowId xmlns:a16="http://schemas.microsoft.com/office/drawing/2014/main" val="3117772981"/>
                  </a:ext>
                </a:extLst>
              </a:tr>
              <a:tr h="506752">
                <a:tc>
                  <a:txBody>
                    <a:bodyPr/>
                    <a:lstStyle/>
                    <a:p>
                      <a:pPr algn="l" fontAlgn="ctr"/>
                      <a:r>
                        <a:rPr lang="en-US">
                          <a:effectLst/>
                        </a:rPr>
                        <a:t>Sulphate (SO</a:t>
                      </a:r>
                      <a:r>
                        <a:rPr lang="en-US" i="0" baseline="-25000">
                          <a:effectLst/>
                        </a:rPr>
                        <a:t>4</a:t>
                      </a:r>
                      <a:r>
                        <a:rPr lang="en-US" i="0" baseline="30000">
                          <a:effectLst/>
                        </a:rPr>
                        <a:t>2-</a:t>
                      </a:r>
                      <a:r>
                        <a:rPr lang="en-US">
                          <a:effectLst/>
                        </a:rPr>
                        <a:t>)</a:t>
                      </a:r>
                    </a:p>
                  </a:txBody>
                  <a:tcPr anchor="ctr"/>
                </a:tc>
                <a:tc>
                  <a:txBody>
                    <a:bodyPr/>
                    <a:lstStyle/>
                    <a:p>
                      <a:pPr algn="l" fontAlgn="ctr"/>
                      <a:r>
                        <a:rPr lang="en-US">
                          <a:effectLst/>
                        </a:rPr>
                        <a:t>All others</a:t>
                      </a:r>
                    </a:p>
                  </a:txBody>
                  <a:tcPr anchor="ctr"/>
                </a:tc>
                <a:tc>
                  <a:txBody>
                    <a:bodyPr/>
                    <a:lstStyle/>
                    <a:p>
                      <a:pPr algn="l" fontAlgn="ctr"/>
                      <a:r>
                        <a:rPr lang="en-US">
                          <a:effectLst/>
                        </a:rPr>
                        <a:t>Soluble</a:t>
                      </a:r>
                    </a:p>
                  </a:txBody>
                  <a:tcPr anchor="ctr"/>
                </a:tc>
                <a:tc>
                  <a:txBody>
                    <a:bodyPr/>
                    <a:lstStyle/>
                    <a:p>
                      <a:pPr algn="l" fontAlgn="ctr"/>
                      <a:r>
                        <a:rPr lang="en-US">
                          <a:effectLst/>
                        </a:rPr>
                        <a:t>aqueous, (</a:t>
                      </a:r>
                      <a:r>
                        <a:rPr lang="en-US" i="1" err="1">
                          <a:effectLst/>
                        </a:rPr>
                        <a:t>aq</a:t>
                      </a:r>
                      <a:r>
                        <a:rPr lang="en-US">
                          <a:effectLst/>
                        </a:rPr>
                        <a:t>)</a:t>
                      </a:r>
                    </a:p>
                  </a:txBody>
                  <a:tcPr anchor="ctr"/>
                </a:tc>
                <a:extLst>
                  <a:ext uri="{0D108BD9-81ED-4DB2-BD59-A6C34878D82A}">
                    <a16:rowId xmlns:a16="http://schemas.microsoft.com/office/drawing/2014/main" val="2218778691"/>
                  </a:ext>
                </a:extLst>
              </a:tr>
            </a:tbl>
          </a:graphicData>
        </a:graphic>
      </p:graphicFrame>
      <p:sp>
        <p:nvSpPr>
          <p:cNvPr id="3" name="TextBox 2">
            <a:extLst>
              <a:ext uri="{FF2B5EF4-FFF2-40B4-BE49-F238E27FC236}">
                <a16:creationId xmlns:a16="http://schemas.microsoft.com/office/drawing/2014/main" id="{6B40861F-CCF0-51F8-6DDF-CCBD01C028E3}"/>
              </a:ext>
            </a:extLst>
          </p:cNvPr>
          <p:cNvSpPr txBox="1"/>
          <p:nvPr/>
        </p:nvSpPr>
        <p:spPr>
          <a:xfrm>
            <a:off x="2801908" y="5860887"/>
            <a:ext cx="6768584" cy="338554"/>
          </a:xfrm>
          <a:prstGeom prst="rect">
            <a:avLst/>
          </a:prstGeom>
          <a:noFill/>
        </p:spPr>
        <p:txBody>
          <a:bodyPr wrap="none" rtlCol="0">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(credit: table data summarized by </a:t>
            </a:r>
            <a:r>
              <a:rPr lang="en-US" sz="16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Jackie MacDonald</a:t>
            </a:r>
            <a:r>
              <a:rPr lang="en-US" sz="1600" u="sng" dirty="0">
                <a:solidFill>
                  <a:srgbClr val="0563C1"/>
                </a:solidFill>
                <a:latin typeface="Arial" panose="020B0604020202020204" pitchFamily="34" charset="0"/>
                <a:ea typeface="Calibri" panose="020F0502020204030204" pitchFamily="34" charset="0"/>
                <a:cs typeface="Arial" panose="020B0604020202020204" pitchFamily="34" charset="0"/>
              </a:rPr>
              <a: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CC BY-NC-SA 4.0</a:t>
            </a:r>
            <a:r>
              <a:rPr lang="en-US" sz="1600" dirty="0">
                <a:effectLst/>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58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659256" y="24457"/>
            <a:ext cx="220164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15.3a</a:t>
            </a:r>
          </a:p>
        </p:txBody>
      </p:sp>
      <p:pic>
        <p:nvPicPr>
          <p:cNvPr id="3" name="Picture 2" descr="Inside a 250 mL beaker, yellow hexagonal crystals are forming in aqueous solution. Solids have also settled at the bottom of the beaker.">
            <a:extLst>
              <a:ext uri="{FF2B5EF4-FFF2-40B4-BE49-F238E27FC236}">
                <a16:creationId xmlns:a16="http://schemas.microsoft.com/office/drawing/2014/main" id="{FBE74920-AAC1-422B-9FB0-1E4E26BD0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09" y="831273"/>
            <a:ext cx="3757589"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73521" y="5012334"/>
            <a:ext cx="8781132" cy="1565564"/>
          </a:xfrm>
        </p:spPr>
        <p:txBody>
          <a:bodyPr vert="horz" lIns="91440" tIns="45720" rIns="91440" bIns="45720" rtlCol="0" anchor="t">
            <a:normAutofit/>
          </a:bodyPr>
          <a:lstStyle/>
          <a:p>
            <a:r>
              <a:rPr lang="en-US" b="1">
                <a:latin typeface="Arial"/>
                <a:cs typeface="Arial"/>
              </a:rPr>
              <a:t>Figure 15.3a</a:t>
            </a:r>
            <a:r>
              <a:rPr lang="en-US">
                <a:latin typeface="Arial"/>
                <a:cs typeface="Arial"/>
              </a:rPr>
              <a:t> Formation of Precipitate Lead(II) Iodide during a Precipitation Reaction: The precipitation reaction producing Lead(II) iodide is shown. It is known as “golden rain” because of the yellow hexagonal crystals forming throughout in the aqueous solution and the solid crystals settle at the bottom of the beaker. This picture was taken after cooling a heated lead(II) nitrate and potassium iodide solution on a Bunsen burner. (credit: </a:t>
            </a:r>
            <a:r>
              <a:rPr lang="en-US" u="sng">
                <a:latin typeface="Arial"/>
                <a:cs typeface="Arial"/>
                <a:hlinkClick r:id="rId4"/>
              </a:rPr>
              <a:t>work</a:t>
            </a:r>
            <a:r>
              <a:rPr lang="en-US">
                <a:latin typeface="Arial"/>
                <a:cs typeface="Arial"/>
              </a:rPr>
              <a:t> by </a:t>
            </a:r>
            <a:r>
              <a:rPr lang="en-US" u="sng">
                <a:latin typeface="Arial"/>
                <a:cs typeface="Arial"/>
                <a:hlinkClick r:id="rId5"/>
              </a:rPr>
              <a:t>Der Kreole</a:t>
            </a:r>
            <a:r>
              <a:rPr lang="en-US">
                <a:latin typeface="Arial"/>
                <a:cs typeface="Arial"/>
              </a:rPr>
              <a:t>, </a:t>
            </a:r>
            <a:r>
              <a:rPr lang="en-US" u="sng">
                <a:latin typeface="Arial"/>
                <a:cs typeface="Arial"/>
                <a:hlinkClick r:id="rId6"/>
              </a:rPr>
              <a:t>CC BY-SA 3.0</a:t>
            </a:r>
            <a:r>
              <a:rPr lang="en-US">
                <a:latin typeface="Arial"/>
                <a:cs typeface="Arial"/>
              </a:rPr>
              <a:t>)</a:t>
            </a:r>
          </a:p>
        </p:txBody>
      </p:sp>
    </p:spTree>
    <p:extLst>
      <p:ext uri="{BB962C8B-B14F-4D97-AF65-F5344CB8AC3E}">
        <p14:creationId xmlns:p14="http://schemas.microsoft.com/office/powerpoint/2010/main" val="1946842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F1DB5A-3E7E-4431-878A-F567BD4044DD}">
  <ds:schemaRefs>
    <ds:schemaRef ds:uri="http://schemas.microsoft.com/sharepoint/v3/contenttype/forms"/>
  </ds:schemaRefs>
</ds:datastoreItem>
</file>

<file path=customXml/itemProps2.xml><?xml version="1.0" encoding="utf-8"?>
<ds:datastoreItem xmlns:ds="http://schemas.openxmlformats.org/officeDocument/2006/customXml" ds:itemID="{E997DC09-E341-4E90-9E4B-39E04F86C789}">
  <ds:schemaRefs>
    <ds:schemaRef ds:uri="36d4da47-f79c-4ed6-a65a-415e2f572cf4"/>
    <ds:schemaRef ds:uri="dd613c2f-ec96-4a26-b230-097ac645d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1DDA6C-0ADB-478A-9817-9D5CE479EA96}">
  <ds:schemaRefs>
    <ds:schemaRef ds:uri="36d4da47-f79c-4ed6-a65a-415e2f572cf4"/>
    <ds:schemaRef ds:uri="dd613c2f-ec96-4a26-b230-097ac645d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1065</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Narrow</vt:lpstr>
      <vt:lpstr>Calibri</vt:lpstr>
      <vt:lpstr>Office Theme</vt:lpstr>
      <vt:lpstr>Chapter 15 Welcome to Chemistry</vt:lpstr>
      <vt:lpstr>Figure 15.1a</vt:lpstr>
      <vt:lpstr>Figure 15.1b</vt:lpstr>
      <vt:lpstr>Figure 15.2a</vt:lpstr>
      <vt:lpstr>Figure 15.2b</vt:lpstr>
      <vt:lpstr>Figure 15.2c</vt:lpstr>
      <vt:lpstr>Table 15.3a</vt:lpstr>
      <vt:lpstr>Table 15.3a (Continued)</vt:lpstr>
      <vt:lpstr>Figure 15.3a</vt:lpstr>
      <vt:lpstr>Figure 15.4a</vt:lpstr>
      <vt:lpstr>Figure 15.4b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Samantha Sullivan Sauer</cp:lastModifiedBy>
  <cp:revision>25</cp:revision>
  <dcterms:created xsi:type="dcterms:W3CDTF">2022-10-20T03:16:15Z</dcterms:created>
  <dcterms:modified xsi:type="dcterms:W3CDTF">2023-02-23T15:12:51Z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