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6"/>
  </p:notesMasterIdLst>
  <p:sldIdLst>
    <p:sldId id="256" r:id="rId5"/>
    <p:sldId id="262" r:id="rId6"/>
    <p:sldId id="282" r:id="rId7"/>
    <p:sldId id="266" r:id="rId8"/>
    <p:sldId id="283" r:id="rId9"/>
    <p:sldId id="284" r:id="rId10"/>
    <p:sldId id="285" r:id="rId11"/>
    <p:sldId id="286" r:id="rId12"/>
    <p:sldId id="287" r:id="rId13"/>
    <p:sldId id="288" r:id="rId14"/>
    <p:sldId id="289" r:id="rId15"/>
    <p:sldId id="290" r:id="rId16"/>
    <p:sldId id="291" r:id="rId17"/>
    <p:sldId id="292" r:id="rId18"/>
    <p:sldId id="293" r:id="rId19"/>
    <p:sldId id="294" r:id="rId20"/>
    <p:sldId id="295" r:id="rId21"/>
    <p:sldId id="296" r:id="rId22"/>
    <p:sldId id="297" r:id="rId23"/>
    <p:sldId id="298" r:id="rId24"/>
    <p:sldId id="299" r:id="rId25"/>
    <p:sldId id="300" r:id="rId26"/>
    <p:sldId id="301" r:id="rId27"/>
    <p:sldId id="302" r:id="rId28"/>
    <p:sldId id="303" r:id="rId29"/>
    <p:sldId id="304" r:id="rId30"/>
    <p:sldId id="305" r:id="rId31"/>
    <p:sldId id="306" r:id="rId32"/>
    <p:sldId id="307" r:id="rId33"/>
    <p:sldId id="308" r:id="rId34"/>
    <p:sldId id="309" r:id="rId35"/>
    <p:sldId id="311" r:id="rId36"/>
    <p:sldId id="310" r:id="rId37"/>
    <p:sldId id="312" r:id="rId38"/>
    <p:sldId id="313" r:id="rId39"/>
    <p:sldId id="314" r:id="rId40"/>
    <p:sldId id="315" r:id="rId41"/>
    <p:sldId id="316" r:id="rId42"/>
    <p:sldId id="317" r:id="rId43"/>
    <p:sldId id="318" r:id="rId44"/>
    <p:sldId id="320" r:id="rId45"/>
    <p:sldId id="319" r:id="rId46"/>
    <p:sldId id="321" r:id="rId47"/>
    <p:sldId id="322" r:id="rId48"/>
    <p:sldId id="323" r:id="rId49"/>
    <p:sldId id="324" r:id="rId50"/>
    <p:sldId id="325" r:id="rId51"/>
    <p:sldId id="326" r:id="rId52"/>
    <p:sldId id="327" r:id="rId53"/>
    <p:sldId id="328" r:id="rId54"/>
    <p:sldId id="329"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4849"/>
    <a:srgbClr val="567375"/>
    <a:srgbClr val="4D6F58"/>
    <a:srgbClr val="6F2817"/>
    <a:srgbClr val="BC4326"/>
    <a:srgbClr val="9DAEAF"/>
    <a:srgbClr val="F7F7E8"/>
    <a:srgbClr val="94B49F"/>
    <a:srgbClr val="DF78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1A94E7-3C61-5B3E-CE67-60255A200776}" v="7" dt="2023-02-25T21:42:44.424"/>
    <p1510:client id="{45A1C571-89DA-0204-4E1A-7D3234E2FD39}" v="7" dt="2023-02-25T19:53:34.713"/>
    <p1510:client id="{5190CE5C-1B2A-69A5-41AC-109B72EC3F1B}" v="1" dt="2023-02-25T20:01:28"/>
    <p1510:client id="{572C7380-9F8D-47AA-92B8-649D74DB4727}" v="16" dt="2023-02-22T19:10:47.232"/>
    <p1510:client id="{5B6CE478-BA00-107C-1EE0-8956626EEDCF}" v="13" dt="2023-02-23T16:17:07.055"/>
    <p1510:client id="{6F47F713-C6FE-45A7-56FC-EA614F2BACA1}" v="51" dt="2023-02-25T20:40:43.871"/>
    <p1510:client id="{EC8E4539-9337-C0CB-4429-D5E60B85905D}" v="333" dt="2023-02-22T16:58:23.64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274"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 Booth" userId="S::jen.booth@georgiancollege.ca::b5dcbe30-1404-44d6-806a-acd31a0909b9" providerId="AD" clId="Web-{45A1C571-89DA-0204-4E1A-7D3234E2FD39}"/>
    <pc:docChg chg="modSld">
      <pc:chgData name="Jen Booth" userId="S::jen.booth@georgiancollege.ca::b5dcbe30-1404-44d6-806a-acd31a0909b9" providerId="AD" clId="Web-{45A1C571-89DA-0204-4E1A-7D3234E2FD39}" dt="2023-02-25T19:53:34.338" v="5" actId="20577"/>
      <pc:docMkLst>
        <pc:docMk/>
      </pc:docMkLst>
      <pc:sldChg chg="modSp">
        <pc:chgData name="Jen Booth" userId="S::jen.booth@georgiancollege.ca::b5dcbe30-1404-44d6-806a-acd31a0909b9" providerId="AD" clId="Web-{45A1C571-89DA-0204-4E1A-7D3234E2FD39}" dt="2023-02-25T19:53:34.338" v="5" actId="20577"/>
        <pc:sldMkLst>
          <pc:docMk/>
          <pc:sldMk cId="2981079153" sldId="262"/>
        </pc:sldMkLst>
        <pc:spChg chg="mod">
          <ac:chgData name="Jen Booth" userId="S::jen.booth@georgiancollege.ca::b5dcbe30-1404-44d6-806a-acd31a0909b9" providerId="AD" clId="Web-{45A1C571-89DA-0204-4E1A-7D3234E2FD39}" dt="2023-02-25T19:53:34.338" v="5" actId="20577"/>
          <ac:spMkLst>
            <pc:docMk/>
            <pc:sldMk cId="2981079153" sldId="262"/>
            <ac:spMk id="14" creationId="{99BC38D5-BEB5-4873-AD32-2E8E14B9A313}"/>
          </ac:spMkLst>
        </pc:spChg>
      </pc:sldChg>
    </pc:docChg>
  </pc:docChgLst>
  <pc:docChgLst>
    <pc:chgData name="Jen Booth" userId="S::jen.booth@georgiancollege.ca::b5dcbe30-1404-44d6-806a-acd31a0909b9" providerId="AD" clId="Web-{5190CE5C-1B2A-69A5-41AC-109B72EC3F1B}"/>
    <pc:docChg chg="modSld">
      <pc:chgData name="Jen Booth" userId="S::jen.booth@georgiancollege.ca::b5dcbe30-1404-44d6-806a-acd31a0909b9" providerId="AD" clId="Web-{5190CE5C-1B2A-69A5-41AC-109B72EC3F1B}" dt="2023-02-25T20:01:28" v="0" actId="20577"/>
      <pc:docMkLst>
        <pc:docMk/>
      </pc:docMkLst>
      <pc:sldChg chg="modSp">
        <pc:chgData name="Jen Booth" userId="S::jen.booth@georgiancollege.ca::b5dcbe30-1404-44d6-806a-acd31a0909b9" providerId="AD" clId="Web-{5190CE5C-1B2A-69A5-41AC-109B72EC3F1B}" dt="2023-02-25T20:01:28" v="0" actId="20577"/>
        <pc:sldMkLst>
          <pc:docMk/>
          <pc:sldMk cId="3449509069" sldId="303"/>
        </pc:sldMkLst>
        <pc:spChg chg="mod">
          <ac:chgData name="Jen Booth" userId="S::jen.booth@georgiancollege.ca::b5dcbe30-1404-44d6-806a-acd31a0909b9" providerId="AD" clId="Web-{5190CE5C-1B2A-69A5-41AC-109B72EC3F1B}" dt="2023-02-25T20:01:28" v="0" actId="20577"/>
          <ac:spMkLst>
            <pc:docMk/>
            <pc:sldMk cId="3449509069" sldId="303"/>
            <ac:spMk id="14" creationId="{99BC38D5-BEB5-4873-AD32-2E8E14B9A313}"/>
          </ac:spMkLst>
        </pc:spChg>
      </pc:sldChg>
    </pc:docChg>
  </pc:docChgLst>
  <pc:docChgLst>
    <pc:chgData name="Samantha Sullivan Sauer" userId="db6c8d62-cc93-4a4e-9e21-89806dc604a0" providerId="ADAL" clId="{572C7380-9F8D-47AA-92B8-649D74DB4727}"/>
    <pc:docChg chg="custSel modSld">
      <pc:chgData name="Samantha Sullivan Sauer" userId="db6c8d62-cc93-4a4e-9e21-89806dc604a0" providerId="ADAL" clId="{572C7380-9F8D-47AA-92B8-649D74DB4727}" dt="2023-02-23T15:05:14.559" v="408" actId="13926"/>
      <pc:docMkLst>
        <pc:docMk/>
      </pc:docMkLst>
      <pc:sldChg chg="addSp modSp mod modNotesTx">
        <pc:chgData name="Samantha Sullivan Sauer" userId="db6c8d62-cc93-4a4e-9e21-89806dc604a0" providerId="ADAL" clId="{572C7380-9F8D-47AA-92B8-649D74DB4727}" dt="2023-02-22T18:35:11.944" v="36" actId="207"/>
        <pc:sldMkLst>
          <pc:docMk/>
          <pc:sldMk cId="3382596265" sldId="266"/>
        </pc:sldMkLst>
        <pc:spChg chg="add mod">
          <ac:chgData name="Samantha Sullivan Sauer" userId="db6c8d62-cc93-4a4e-9e21-89806dc604a0" providerId="ADAL" clId="{572C7380-9F8D-47AA-92B8-649D74DB4727}" dt="2023-02-22T18:34:07.387" v="21" actId="1076"/>
          <ac:spMkLst>
            <pc:docMk/>
            <pc:sldMk cId="3382596265" sldId="266"/>
            <ac:spMk id="2" creationId="{000927C7-BC22-40A4-B476-EC087875CB19}"/>
          </ac:spMkLst>
        </pc:spChg>
        <pc:spChg chg="add mod">
          <ac:chgData name="Samantha Sullivan Sauer" userId="db6c8d62-cc93-4a4e-9e21-89806dc604a0" providerId="ADAL" clId="{572C7380-9F8D-47AA-92B8-649D74DB4727}" dt="2023-02-22T18:34:49.624" v="33" actId="20577"/>
          <ac:spMkLst>
            <pc:docMk/>
            <pc:sldMk cId="3382596265" sldId="266"/>
            <ac:spMk id="3" creationId="{532CDA39-B6C8-1D66-3A41-6ADC404BE9D2}"/>
          </ac:spMkLst>
        </pc:spChg>
        <pc:graphicFrameChg chg="mod modGraphic">
          <ac:chgData name="Samantha Sullivan Sauer" userId="db6c8d62-cc93-4a4e-9e21-89806dc604a0" providerId="ADAL" clId="{572C7380-9F8D-47AA-92B8-649D74DB4727}" dt="2023-02-22T18:35:11.944" v="36" actId="207"/>
          <ac:graphicFrameMkLst>
            <pc:docMk/>
            <pc:sldMk cId="3382596265" sldId="266"/>
            <ac:graphicFrameMk id="5" creationId="{ABDBFD2D-A2BE-4F5B-A042-E6F2DACAA501}"/>
          </ac:graphicFrameMkLst>
        </pc:graphicFrameChg>
      </pc:sldChg>
      <pc:sldChg chg="addSp delSp modSp mod">
        <pc:chgData name="Samantha Sullivan Sauer" userId="db6c8d62-cc93-4a4e-9e21-89806dc604a0" providerId="ADAL" clId="{572C7380-9F8D-47AA-92B8-649D74DB4727}" dt="2023-02-22T18:33:00.027" v="18" actId="1076"/>
        <pc:sldMkLst>
          <pc:docMk/>
          <pc:sldMk cId="1260722248" sldId="282"/>
        </pc:sldMkLst>
        <pc:spChg chg="mod">
          <ac:chgData name="Samantha Sullivan Sauer" userId="db6c8d62-cc93-4a4e-9e21-89806dc604a0" providerId="ADAL" clId="{572C7380-9F8D-47AA-92B8-649D74DB4727}" dt="2023-02-22T18:33:00.027" v="18" actId="1076"/>
          <ac:spMkLst>
            <pc:docMk/>
            <pc:sldMk cId="1260722248" sldId="282"/>
            <ac:spMk id="14" creationId="{99BC38D5-BEB5-4873-AD32-2E8E14B9A313}"/>
          </ac:spMkLst>
        </pc:spChg>
        <pc:picChg chg="del">
          <ac:chgData name="Samantha Sullivan Sauer" userId="db6c8d62-cc93-4a4e-9e21-89806dc604a0" providerId="ADAL" clId="{572C7380-9F8D-47AA-92B8-649D74DB4727}" dt="2023-02-22T18:31:50.599" v="0" actId="478"/>
          <ac:picMkLst>
            <pc:docMk/>
            <pc:sldMk cId="1260722248" sldId="282"/>
            <ac:picMk id="5" creationId="{CC61B847-F5D8-4061-AF0E-54AD477D5481}"/>
          </ac:picMkLst>
        </pc:picChg>
        <pc:picChg chg="add mod">
          <ac:chgData name="Samantha Sullivan Sauer" userId="db6c8d62-cc93-4a4e-9e21-89806dc604a0" providerId="ADAL" clId="{572C7380-9F8D-47AA-92B8-649D74DB4727}" dt="2023-02-22T18:32:08.614" v="5" actId="1076"/>
          <ac:picMkLst>
            <pc:docMk/>
            <pc:sldMk cId="1260722248" sldId="282"/>
            <ac:picMk id="1026" creationId="{4B6A2BB2-2D8B-9424-C74E-2049433CD816}"/>
          </ac:picMkLst>
        </pc:picChg>
      </pc:sldChg>
      <pc:sldChg chg="addSp delSp modSp mod">
        <pc:chgData name="Samantha Sullivan Sauer" userId="db6c8d62-cc93-4a4e-9e21-89806dc604a0" providerId="ADAL" clId="{572C7380-9F8D-47AA-92B8-649D74DB4727}" dt="2023-02-22T18:36:16.302" v="41" actId="1076"/>
        <pc:sldMkLst>
          <pc:docMk/>
          <pc:sldMk cId="1990034975" sldId="283"/>
        </pc:sldMkLst>
        <pc:spChg chg="mod">
          <ac:chgData name="Samantha Sullivan Sauer" userId="db6c8d62-cc93-4a4e-9e21-89806dc604a0" providerId="ADAL" clId="{572C7380-9F8D-47AA-92B8-649D74DB4727}" dt="2023-02-22T18:36:16.302" v="41" actId="1076"/>
          <ac:spMkLst>
            <pc:docMk/>
            <pc:sldMk cId="1990034975" sldId="283"/>
            <ac:spMk id="14" creationId="{99BC38D5-BEB5-4873-AD32-2E8E14B9A313}"/>
          </ac:spMkLst>
        </pc:spChg>
        <pc:picChg chg="del">
          <ac:chgData name="Samantha Sullivan Sauer" userId="db6c8d62-cc93-4a4e-9e21-89806dc604a0" providerId="ADAL" clId="{572C7380-9F8D-47AA-92B8-649D74DB4727}" dt="2023-02-22T18:35:52.751" v="37" actId="478"/>
          <ac:picMkLst>
            <pc:docMk/>
            <pc:sldMk cId="1990034975" sldId="283"/>
            <ac:picMk id="3" creationId="{E9087E83-9000-44BE-8185-5727C8CB9C1A}"/>
          </ac:picMkLst>
        </pc:picChg>
        <pc:picChg chg="add">
          <ac:chgData name="Samantha Sullivan Sauer" userId="db6c8d62-cc93-4a4e-9e21-89806dc604a0" providerId="ADAL" clId="{572C7380-9F8D-47AA-92B8-649D74DB4727}" dt="2023-02-22T18:35:53.256" v="38"/>
          <ac:picMkLst>
            <pc:docMk/>
            <pc:sldMk cId="1990034975" sldId="283"/>
            <ac:picMk id="2050" creationId="{72D71216-1004-B3A4-E963-0FE1465C9918}"/>
          </ac:picMkLst>
        </pc:picChg>
      </pc:sldChg>
      <pc:sldChg chg="modSp mod">
        <pc:chgData name="Samantha Sullivan Sauer" userId="db6c8d62-cc93-4a4e-9e21-89806dc604a0" providerId="ADAL" clId="{572C7380-9F8D-47AA-92B8-649D74DB4727}" dt="2023-02-22T18:36:30.866" v="43"/>
        <pc:sldMkLst>
          <pc:docMk/>
          <pc:sldMk cId="3449328506" sldId="284"/>
        </pc:sldMkLst>
        <pc:spChg chg="mod">
          <ac:chgData name="Samantha Sullivan Sauer" userId="db6c8d62-cc93-4a4e-9e21-89806dc604a0" providerId="ADAL" clId="{572C7380-9F8D-47AA-92B8-649D74DB4727}" dt="2023-02-22T18:36:30.866" v="43"/>
          <ac:spMkLst>
            <pc:docMk/>
            <pc:sldMk cId="3449328506" sldId="284"/>
            <ac:spMk id="14" creationId="{99BC38D5-BEB5-4873-AD32-2E8E14B9A313}"/>
          </ac:spMkLst>
        </pc:spChg>
      </pc:sldChg>
      <pc:sldChg chg="modSp mod">
        <pc:chgData name="Samantha Sullivan Sauer" userId="db6c8d62-cc93-4a4e-9e21-89806dc604a0" providerId="ADAL" clId="{572C7380-9F8D-47AA-92B8-649D74DB4727}" dt="2023-02-22T18:36:49.746" v="45"/>
        <pc:sldMkLst>
          <pc:docMk/>
          <pc:sldMk cId="386460177" sldId="286"/>
        </pc:sldMkLst>
        <pc:spChg chg="mod">
          <ac:chgData name="Samantha Sullivan Sauer" userId="db6c8d62-cc93-4a4e-9e21-89806dc604a0" providerId="ADAL" clId="{572C7380-9F8D-47AA-92B8-649D74DB4727}" dt="2023-02-22T18:36:49.746" v="45"/>
          <ac:spMkLst>
            <pc:docMk/>
            <pc:sldMk cId="386460177" sldId="286"/>
            <ac:spMk id="14" creationId="{99BC38D5-BEB5-4873-AD32-2E8E14B9A313}"/>
          </ac:spMkLst>
        </pc:spChg>
      </pc:sldChg>
      <pc:sldChg chg="modSp mod">
        <pc:chgData name="Samantha Sullivan Sauer" userId="db6c8d62-cc93-4a4e-9e21-89806dc604a0" providerId="ADAL" clId="{572C7380-9F8D-47AA-92B8-649D74DB4727}" dt="2023-02-22T18:37:21.381" v="48" actId="207"/>
        <pc:sldMkLst>
          <pc:docMk/>
          <pc:sldMk cId="1837403616" sldId="287"/>
        </pc:sldMkLst>
        <pc:spChg chg="mod">
          <ac:chgData name="Samantha Sullivan Sauer" userId="db6c8d62-cc93-4a4e-9e21-89806dc604a0" providerId="ADAL" clId="{572C7380-9F8D-47AA-92B8-649D74DB4727}" dt="2023-02-22T18:37:21.381" v="48" actId="207"/>
          <ac:spMkLst>
            <pc:docMk/>
            <pc:sldMk cId="1837403616" sldId="287"/>
            <ac:spMk id="14" creationId="{99BC38D5-BEB5-4873-AD32-2E8E14B9A313}"/>
          </ac:spMkLst>
        </pc:spChg>
      </pc:sldChg>
      <pc:sldChg chg="modSp mod">
        <pc:chgData name="Samantha Sullivan Sauer" userId="db6c8d62-cc93-4a4e-9e21-89806dc604a0" providerId="ADAL" clId="{572C7380-9F8D-47AA-92B8-649D74DB4727}" dt="2023-02-22T18:37:54.903" v="50"/>
        <pc:sldMkLst>
          <pc:docMk/>
          <pc:sldMk cId="742656358" sldId="288"/>
        </pc:sldMkLst>
        <pc:spChg chg="mod">
          <ac:chgData name="Samantha Sullivan Sauer" userId="db6c8d62-cc93-4a4e-9e21-89806dc604a0" providerId="ADAL" clId="{572C7380-9F8D-47AA-92B8-649D74DB4727}" dt="2023-02-22T18:37:54.903" v="50"/>
          <ac:spMkLst>
            <pc:docMk/>
            <pc:sldMk cId="742656358" sldId="288"/>
            <ac:spMk id="14" creationId="{99BC38D5-BEB5-4873-AD32-2E8E14B9A313}"/>
          </ac:spMkLst>
        </pc:spChg>
      </pc:sldChg>
      <pc:sldChg chg="modSp mod">
        <pc:chgData name="Samantha Sullivan Sauer" userId="db6c8d62-cc93-4a4e-9e21-89806dc604a0" providerId="ADAL" clId="{572C7380-9F8D-47AA-92B8-649D74DB4727}" dt="2023-02-22T18:38:34.754" v="53" actId="207"/>
        <pc:sldMkLst>
          <pc:docMk/>
          <pc:sldMk cId="3335977491" sldId="290"/>
        </pc:sldMkLst>
        <pc:spChg chg="mod">
          <ac:chgData name="Samantha Sullivan Sauer" userId="db6c8d62-cc93-4a4e-9e21-89806dc604a0" providerId="ADAL" clId="{572C7380-9F8D-47AA-92B8-649D74DB4727}" dt="2023-02-22T18:38:34.754" v="53" actId="207"/>
          <ac:spMkLst>
            <pc:docMk/>
            <pc:sldMk cId="3335977491" sldId="290"/>
            <ac:spMk id="14" creationId="{99BC38D5-BEB5-4873-AD32-2E8E14B9A313}"/>
          </ac:spMkLst>
        </pc:spChg>
      </pc:sldChg>
      <pc:sldChg chg="modSp mod">
        <pc:chgData name="Samantha Sullivan Sauer" userId="db6c8d62-cc93-4a4e-9e21-89806dc604a0" providerId="ADAL" clId="{572C7380-9F8D-47AA-92B8-649D74DB4727}" dt="2023-02-22T18:38:58.785" v="56" actId="20577"/>
        <pc:sldMkLst>
          <pc:docMk/>
          <pc:sldMk cId="4038552726" sldId="291"/>
        </pc:sldMkLst>
        <pc:spChg chg="mod">
          <ac:chgData name="Samantha Sullivan Sauer" userId="db6c8d62-cc93-4a4e-9e21-89806dc604a0" providerId="ADAL" clId="{572C7380-9F8D-47AA-92B8-649D74DB4727}" dt="2023-02-22T18:38:58.785" v="56" actId="20577"/>
          <ac:spMkLst>
            <pc:docMk/>
            <pc:sldMk cId="4038552726" sldId="291"/>
            <ac:spMk id="14" creationId="{99BC38D5-BEB5-4873-AD32-2E8E14B9A313}"/>
          </ac:spMkLst>
        </pc:spChg>
      </pc:sldChg>
      <pc:sldChg chg="modSp mod">
        <pc:chgData name="Samantha Sullivan Sauer" userId="db6c8d62-cc93-4a4e-9e21-89806dc604a0" providerId="ADAL" clId="{572C7380-9F8D-47AA-92B8-649D74DB4727}" dt="2023-02-22T18:39:14.785" v="58" actId="207"/>
        <pc:sldMkLst>
          <pc:docMk/>
          <pc:sldMk cId="4191549111" sldId="292"/>
        </pc:sldMkLst>
        <pc:spChg chg="mod">
          <ac:chgData name="Samantha Sullivan Sauer" userId="db6c8d62-cc93-4a4e-9e21-89806dc604a0" providerId="ADAL" clId="{572C7380-9F8D-47AA-92B8-649D74DB4727}" dt="2023-02-22T18:39:14.785" v="58" actId="207"/>
          <ac:spMkLst>
            <pc:docMk/>
            <pc:sldMk cId="4191549111" sldId="292"/>
            <ac:spMk id="14" creationId="{99BC38D5-BEB5-4873-AD32-2E8E14B9A313}"/>
          </ac:spMkLst>
        </pc:spChg>
      </pc:sldChg>
      <pc:sldChg chg="modSp mod">
        <pc:chgData name="Samantha Sullivan Sauer" userId="db6c8d62-cc93-4a4e-9e21-89806dc604a0" providerId="ADAL" clId="{572C7380-9F8D-47AA-92B8-649D74DB4727}" dt="2023-02-22T18:39:30.209" v="61" actId="207"/>
        <pc:sldMkLst>
          <pc:docMk/>
          <pc:sldMk cId="3454434598" sldId="293"/>
        </pc:sldMkLst>
        <pc:spChg chg="mod">
          <ac:chgData name="Samantha Sullivan Sauer" userId="db6c8d62-cc93-4a4e-9e21-89806dc604a0" providerId="ADAL" clId="{572C7380-9F8D-47AA-92B8-649D74DB4727}" dt="2023-02-22T18:39:30.209" v="61" actId="207"/>
          <ac:spMkLst>
            <pc:docMk/>
            <pc:sldMk cId="3454434598" sldId="293"/>
            <ac:spMk id="14" creationId="{99BC38D5-BEB5-4873-AD32-2E8E14B9A313}"/>
          </ac:spMkLst>
        </pc:spChg>
      </pc:sldChg>
      <pc:sldChg chg="modSp mod">
        <pc:chgData name="Samantha Sullivan Sauer" userId="db6c8d62-cc93-4a4e-9e21-89806dc604a0" providerId="ADAL" clId="{572C7380-9F8D-47AA-92B8-649D74DB4727}" dt="2023-02-22T18:42:33.945" v="74" actId="27636"/>
        <pc:sldMkLst>
          <pc:docMk/>
          <pc:sldMk cId="3909981692" sldId="294"/>
        </pc:sldMkLst>
        <pc:spChg chg="mod">
          <ac:chgData name="Samantha Sullivan Sauer" userId="db6c8d62-cc93-4a4e-9e21-89806dc604a0" providerId="ADAL" clId="{572C7380-9F8D-47AA-92B8-649D74DB4727}" dt="2023-02-22T18:42:33.945" v="74" actId="27636"/>
          <ac:spMkLst>
            <pc:docMk/>
            <pc:sldMk cId="3909981692" sldId="294"/>
            <ac:spMk id="14" creationId="{99BC38D5-BEB5-4873-AD32-2E8E14B9A313}"/>
          </ac:spMkLst>
        </pc:spChg>
      </pc:sldChg>
      <pc:sldChg chg="modSp mod">
        <pc:chgData name="Samantha Sullivan Sauer" userId="db6c8d62-cc93-4a4e-9e21-89806dc604a0" providerId="ADAL" clId="{572C7380-9F8D-47AA-92B8-649D74DB4727}" dt="2023-02-22T18:43:06.320" v="78" actId="6549"/>
        <pc:sldMkLst>
          <pc:docMk/>
          <pc:sldMk cId="2184455219" sldId="295"/>
        </pc:sldMkLst>
        <pc:spChg chg="mod">
          <ac:chgData name="Samantha Sullivan Sauer" userId="db6c8d62-cc93-4a4e-9e21-89806dc604a0" providerId="ADAL" clId="{572C7380-9F8D-47AA-92B8-649D74DB4727}" dt="2023-02-22T18:43:06.320" v="78" actId="6549"/>
          <ac:spMkLst>
            <pc:docMk/>
            <pc:sldMk cId="2184455219" sldId="295"/>
            <ac:spMk id="14" creationId="{99BC38D5-BEB5-4873-AD32-2E8E14B9A313}"/>
          </ac:spMkLst>
        </pc:spChg>
      </pc:sldChg>
      <pc:sldChg chg="addSp modSp mod modNotesTx">
        <pc:chgData name="Samantha Sullivan Sauer" userId="db6c8d62-cc93-4a4e-9e21-89806dc604a0" providerId="ADAL" clId="{572C7380-9F8D-47AA-92B8-649D74DB4727}" dt="2023-02-23T15:05:03.452" v="406" actId="13926"/>
        <pc:sldMkLst>
          <pc:docMk/>
          <pc:sldMk cId="2135734717" sldId="296"/>
        </pc:sldMkLst>
        <pc:spChg chg="add mod">
          <ac:chgData name="Samantha Sullivan Sauer" userId="db6c8d62-cc93-4a4e-9e21-89806dc604a0" providerId="ADAL" clId="{572C7380-9F8D-47AA-92B8-649D74DB4727}" dt="2023-02-23T15:05:03.452" v="406" actId="13926"/>
          <ac:spMkLst>
            <pc:docMk/>
            <pc:sldMk cId="2135734717" sldId="296"/>
            <ac:spMk id="2" creationId="{542485FF-46C0-8438-60AB-46C04D45E384}"/>
          </ac:spMkLst>
        </pc:spChg>
      </pc:sldChg>
      <pc:sldChg chg="addSp modSp mod modNotesTx">
        <pc:chgData name="Samantha Sullivan Sauer" userId="db6c8d62-cc93-4a4e-9e21-89806dc604a0" providerId="ADAL" clId="{572C7380-9F8D-47AA-92B8-649D74DB4727}" dt="2023-02-23T15:05:09.238" v="407" actId="13926"/>
        <pc:sldMkLst>
          <pc:docMk/>
          <pc:sldMk cId="1313262359" sldId="297"/>
        </pc:sldMkLst>
        <pc:spChg chg="add mod">
          <ac:chgData name="Samantha Sullivan Sauer" userId="db6c8d62-cc93-4a4e-9e21-89806dc604a0" providerId="ADAL" clId="{572C7380-9F8D-47AA-92B8-649D74DB4727}" dt="2023-02-23T15:05:09.238" v="407" actId="13926"/>
          <ac:spMkLst>
            <pc:docMk/>
            <pc:sldMk cId="1313262359" sldId="297"/>
            <ac:spMk id="2" creationId="{2A4A8708-FAC7-95E1-05B5-12B083C3CC43}"/>
          </ac:spMkLst>
        </pc:spChg>
        <pc:spChg chg="mod">
          <ac:chgData name="Samantha Sullivan Sauer" userId="db6c8d62-cc93-4a4e-9e21-89806dc604a0" providerId="ADAL" clId="{572C7380-9F8D-47AA-92B8-649D74DB4727}" dt="2023-02-22T18:49:47.920" v="143" actId="20577"/>
          <ac:spMkLst>
            <pc:docMk/>
            <pc:sldMk cId="1313262359" sldId="297"/>
            <ac:spMk id="13" creationId="{18F90ED2-EB94-41FE-B9D8-4361AE33D9B2}"/>
          </ac:spMkLst>
        </pc:spChg>
      </pc:sldChg>
      <pc:sldChg chg="addSp modSp mod modNotesTx">
        <pc:chgData name="Samantha Sullivan Sauer" userId="db6c8d62-cc93-4a4e-9e21-89806dc604a0" providerId="ADAL" clId="{572C7380-9F8D-47AA-92B8-649D74DB4727}" dt="2023-02-23T15:05:14.559" v="408" actId="13926"/>
        <pc:sldMkLst>
          <pc:docMk/>
          <pc:sldMk cId="2725187802" sldId="298"/>
        </pc:sldMkLst>
        <pc:spChg chg="add mod">
          <ac:chgData name="Samantha Sullivan Sauer" userId="db6c8d62-cc93-4a4e-9e21-89806dc604a0" providerId="ADAL" clId="{572C7380-9F8D-47AA-92B8-649D74DB4727}" dt="2023-02-23T15:05:14.559" v="408" actId="13926"/>
          <ac:spMkLst>
            <pc:docMk/>
            <pc:sldMk cId="2725187802" sldId="298"/>
            <ac:spMk id="2" creationId="{B4D85416-5DAD-F906-98EF-B145FD42C065}"/>
          </ac:spMkLst>
        </pc:spChg>
        <pc:spChg chg="mod">
          <ac:chgData name="Samantha Sullivan Sauer" userId="db6c8d62-cc93-4a4e-9e21-89806dc604a0" providerId="ADAL" clId="{572C7380-9F8D-47AA-92B8-649D74DB4727}" dt="2023-02-22T18:50:10.105" v="159" actId="6549"/>
          <ac:spMkLst>
            <pc:docMk/>
            <pc:sldMk cId="2725187802" sldId="298"/>
            <ac:spMk id="4" creationId="{E5120C7E-0F69-5198-B857-D6085050954C}"/>
          </ac:spMkLst>
        </pc:spChg>
      </pc:sldChg>
      <pc:sldChg chg="modSp mod">
        <pc:chgData name="Samantha Sullivan Sauer" userId="db6c8d62-cc93-4a4e-9e21-89806dc604a0" providerId="ADAL" clId="{572C7380-9F8D-47AA-92B8-649D74DB4727}" dt="2023-02-22T18:52:51.656" v="166" actId="6549"/>
        <pc:sldMkLst>
          <pc:docMk/>
          <pc:sldMk cId="1362449773" sldId="299"/>
        </pc:sldMkLst>
        <pc:spChg chg="mod">
          <ac:chgData name="Samantha Sullivan Sauer" userId="db6c8d62-cc93-4a4e-9e21-89806dc604a0" providerId="ADAL" clId="{572C7380-9F8D-47AA-92B8-649D74DB4727}" dt="2023-02-22T18:52:51.656" v="166" actId="6549"/>
          <ac:spMkLst>
            <pc:docMk/>
            <pc:sldMk cId="1362449773" sldId="299"/>
            <ac:spMk id="14" creationId="{99BC38D5-BEB5-4873-AD32-2E8E14B9A313}"/>
          </ac:spMkLst>
        </pc:spChg>
      </pc:sldChg>
      <pc:sldChg chg="modSp mod">
        <pc:chgData name="Samantha Sullivan Sauer" userId="db6c8d62-cc93-4a4e-9e21-89806dc604a0" providerId="ADAL" clId="{572C7380-9F8D-47AA-92B8-649D74DB4727}" dt="2023-02-22T18:53:11.912" v="169" actId="207"/>
        <pc:sldMkLst>
          <pc:docMk/>
          <pc:sldMk cId="1661141579" sldId="300"/>
        </pc:sldMkLst>
        <pc:spChg chg="mod">
          <ac:chgData name="Samantha Sullivan Sauer" userId="db6c8d62-cc93-4a4e-9e21-89806dc604a0" providerId="ADAL" clId="{572C7380-9F8D-47AA-92B8-649D74DB4727}" dt="2023-02-22T18:53:11.912" v="169" actId="207"/>
          <ac:spMkLst>
            <pc:docMk/>
            <pc:sldMk cId="1661141579" sldId="300"/>
            <ac:spMk id="14" creationId="{99BC38D5-BEB5-4873-AD32-2E8E14B9A313}"/>
          </ac:spMkLst>
        </pc:spChg>
      </pc:sldChg>
      <pc:sldChg chg="modSp mod">
        <pc:chgData name="Samantha Sullivan Sauer" userId="db6c8d62-cc93-4a4e-9e21-89806dc604a0" providerId="ADAL" clId="{572C7380-9F8D-47AA-92B8-649D74DB4727}" dt="2023-02-22T18:53:36.276" v="172" actId="6549"/>
        <pc:sldMkLst>
          <pc:docMk/>
          <pc:sldMk cId="3405645786" sldId="301"/>
        </pc:sldMkLst>
        <pc:spChg chg="mod">
          <ac:chgData name="Samantha Sullivan Sauer" userId="db6c8d62-cc93-4a4e-9e21-89806dc604a0" providerId="ADAL" clId="{572C7380-9F8D-47AA-92B8-649D74DB4727}" dt="2023-02-22T18:53:36.276" v="172" actId="6549"/>
          <ac:spMkLst>
            <pc:docMk/>
            <pc:sldMk cId="3405645786" sldId="301"/>
            <ac:spMk id="14" creationId="{99BC38D5-BEB5-4873-AD32-2E8E14B9A313}"/>
          </ac:spMkLst>
        </pc:spChg>
      </pc:sldChg>
      <pc:sldChg chg="modSp mod">
        <pc:chgData name="Samantha Sullivan Sauer" userId="db6c8d62-cc93-4a4e-9e21-89806dc604a0" providerId="ADAL" clId="{572C7380-9F8D-47AA-92B8-649D74DB4727}" dt="2023-02-22T18:53:44.427" v="175" actId="6549"/>
        <pc:sldMkLst>
          <pc:docMk/>
          <pc:sldMk cId="723444620" sldId="302"/>
        </pc:sldMkLst>
        <pc:spChg chg="mod">
          <ac:chgData name="Samantha Sullivan Sauer" userId="db6c8d62-cc93-4a4e-9e21-89806dc604a0" providerId="ADAL" clId="{572C7380-9F8D-47AA-92B8-649D74DB4727}" dt="2023-02-22T18:53:44.427" v="175" actId="6549"/>
          <ac:spMkLst>
            <pc:docMk/>
            <pc:sldMk cId="723444620" sldId="302"/>
            <ac:spMk id="14" creationId="{99BC38D5-BEB5-4873-AD32-2E8E14B9A313}"/>
          </ac:spMkLst>
        </pc:spChg>
      </pc:sldChg>
      <pc:sldChg chg="modSp mod">
        <pc:chgData name="Samantha Sullivan Sauer" userId="db6c8d62-cc93-4a4e-9e21-89806dc604a0" providerId="ADAL" clId="{572C7380-9F8D-47AA-92B8-649D74DB4727}" dt="2023-02-22T18:56:07.463" v="274" actId="20577"/>
        <pc:sldMkLst>
          <pc:docMk/>
          <pc:sldMk cId="3449509069" sldId="303"/>
        </pc:sldMkLst>
        <pc:spChg chg="mod">
          <ac:chgData name="Samantha Sullivan Sauer" userId="db6c8d62-cc93-4a4e-9e21-89806dc604a0" providerId="ADAL" clId="{572C7380-9F8D-47AA-92B8-649D74DB4727}" dt="2023-02-22T18:56:07.463" v="274" actId="20577"/>
          <ac:spMkLst>
            <pc:docMk/>
            <pc:sldMk cId="3449509069" sldId="303"/>
            <ac:spMk id="14" creationId="{99BC38D5-BEB5-4873-AD32-2E8E14B9A313}"/>
          </ac:spMkLst>
        </pc:spChg>
      </pc:sldChg>
      <pc:sldChg chg="modSp mod">
        <pc:chgData name="Samantha Sullivan Sauer" userId="db6c8d62-cc93-4a4e-9e21-89806dc604a0" providerId="ADAL" clId="{572C7380-9F8D-47AA-92B8-649D74DB4727}" dt="2023-02-22T18:57:04.632" v="276"/>
        <pc:sldMkLst>
          <pc:docMk/>
          <pc:sldMk cId="2908980741" sldId="304"/>
        </pc:sldMkLst>
        <pc:spChg chg="mod">
          <ac:chgData name="Samantha Sullivan Sauer" userId="db6c8d62-cc93-4a4e-9e21-89806dc604a0" providerId="ADAL" clId="{572C7380-9F8D-47AA-92B8-649D74DB4727}" dt="2023-02-22T18:57:04.632" v="276"/>
          <ac:spMkLst>
            <pc:docMk/>
            <pc:sldMk cId="2908980741" sldId="304"/>
            <ac:spMk id="14" creationId="{99BC38D5-BEB5-4873-AD32-2E8E14B9A313}"/>
          </ac:spMkLst>
        </pc:spChg>
      </pc:sldChg>
      <pc:sldChg chg="modSp mod">
        <pc:chgData name="Samantha Sullivan Sauer" userId="db6c8d62-cc93-4a4e-9e21-89806dc604a0" providerId="ADAL" clId="{572C7380-9F8D-47AA-92B8-649D74DB4727}" dt="2023-02-22T18:57:32.607" v="283" actId="57"/>
        <pc:sldMkLst>
          <pc:docMk/>
          <pc:sldMk cId="3750578865" sldId="305"/>
        </pc:sldMkLst>
        <pc:spChg chg="mod">
          <ac:chgData name="Samantha Sullivan Sauer" userId="db6c8d62-cc93-4a4e-9e21-89806dc604a0" providerId="ADAL" clId="{572C7380-9F8D-47AA-92B8-649D74DB4727}" dt="2023-02-22T18:57:32.607" v="283" actId="57"/>
          <ac:spMkLst>
            <pc:docMk/>
            <pc:sldMk cId="3750578865" sldId="305"/>
            <ac:spMk id="14" creationId="{99BC38D5-BEB5-4873-AD32-2E8E14B9A313}"/>
          </ac:spMkLst>
        </pc:spChg>
      </pc:sldChg>
      <pc:sldChg chg="modSp mod">
        <pc:chgData name="Samantha Sullivan Sauer" userId="db6c8d62-cc93-4a4e-9e21-89806dc604a0" providerId="ADAL" clId="{572C7380-9F8D-47AA-92B8-649D74DB4727}" dt="2023-02-22T18:58:40.784" v="284"/>
        <pc:sldMkLst>
          <pc:docMk/>
          <pc:sldMk cId="3207009135" sldId="306"/>
        </pc:sldMkLst>
        <pc:spChg chg="mod">
          <ac:chgData name="Samantha Sullivan Sauer" userId="db6c8d62-cc93-4a4e-9e21-89806dc604a0" providerId="ADAL" clId="{572C7380-9F8D-47AA-92B8-649D74DB4727}" dt="2023-02-22T18:58:40.784" v="284"/>
          <ac:spMkLst>
            <pc:docMk/>
            <pc:sldMk cId="3207009135" sldId="306"/>
            <ac:spMk id="14" creationId="{99BC38D5-BEB5-4873-AD32-2E8E14B9A313}"/>
          </ac:spMkLst>
        </pc:spChg>
      </pc:sldChg>
      <pc:sldChg chg="modSp mod">
        <pc:chgData name="Samantha Sullivan Sauer" userId="db6c8d62-cc93-4a4e-9e21-89806dc604a0" providerId="ADAL" clId="{572C7380-9F8D-47AA-92B8-649D74DB4727}" dt="2023-02-22T18:59:15.128" v="290" actId="207"/>
        <pc:sldMkLst>
          <pc:docMk/>
          <pc:sldMk cId="1512519470" sldId="307"/>
        </pc:sldMkLst>
        <pc:spChg chg="mod">
          <ac:chgData name="Samantha Sullivan Sauer" userId="db6c8d62-cc93-4a4e-9e21-89806dc604a0" providerId="ADAL" clId="{572C7380-9F8D-47AA-92B8-649D74DB4727}" dt="2023-02-22T18:59:15.128" v="290" actId="207"/>
          <ac:spMkLst>
            <pc:docMk/>
            <pc:sldMk cId="1512519470" sldId="307"/>
            <ac:spMk id="14" creationId="{99BC38D5-BEB5-4873-AD32-2E8E14B9A313}"/>
          </ac:spMkLst>
        </pc:spChg>
      </pc:sldChg>
      <pc:sldChg chg="modSp mod">
        <pc:chgData name="Samantha Sullivan Sauer" userId="db6c8d62-cc93-4a4e-9e21-89806dc604a0" providerId="ADAL" clId="{572C7380-9F8D-47AA-92B8-649D74DB4727}" dt="2023-02-22T18:59:42.929" v="296" actId="207"/>
        <pc:sldMkLst>
          <pc:docMk/>
          <pc:sldMk cId="1750628795" sldId="308"/>
        </pc:sldMkLst>
        <pc:spChg chg="mod">
          <ac:chgData name="Samantha Sullivan Sauer" userId="db6c8d62-cc93-4a4e-9e21-89806dc604a0" providerId="ADAL" clId="{572C7380-9F8D-47AA-92B8-649D74DB4727}" dt="2023-02-22T18:59:42.929" v="296" actId="207"/>
          <ac:spMkLst>
            <pc:docMk/>
            <pc:sldMk cId="1750628795" sldId="308"/>
            <ac:spMk id="14" creationId="{99BC38D5-BEB5-4873-AD32-2E8E14B9A313}"/>
          </ac:spMkLst>
        </pc:spChg>
      </pc:sldChg>
      <pc:sldChg chg="modSp mod">
        <pc:chgData name="Samantha Sullivan Sauer" userId="db6c8d62-cc93-4a4e-9e21-89806dc604a0" providerId="ADAL" clId="{572C7380-9F8D-47AA-92B8-649D74DB4727}" dt="2023-02-22T19:00:18.210" v="298"/>
        <pc:sldMkLst>
          <pc:docMk/>
          <pc:sldMk cId="3241434697" sldId="309"/>
        </pc:sldMkLst>
        <pc:spChg chg="mod">
          <ac:chgData name="Samantha Sullivan Sauer" userId="db6c8d62-cc93-4a4e-9e21-89806dc604a0" providerId="ADAL" clId="{572C7380-9F8D-47AA-92B8-649D74DB4727}" dt="2023-02-22T19:00:18.210" v="298"/>
          <ac:spMkLst>
            <pc:docMk/>
            <pc:sldMk cId="3241434697" sldId="309"/>
            <ac:spMk id="14" creationId="{99BC38D5-BEB5-4873-AD32-2E8E14B9A313}"/>
          </ac:spMkLst>
        </pc:spChg>
      </pc:sldChg>
      <pc:sldChg chg="modSp mod">
        <pc:chgData name="Samantha Sullivan Sauer" userId="db6c8d62-cc93-4a4e-9e21-89806dc604a0" providerId="ADAL" clId="{572C7380-9F8D-47AA-92B8-649D74DB4727}" dt="2023-02-22T19:01:52.531" v="311" actId="207"/>
        <pc:sldMkLst>
          <pc:docMk/>
          <pc:sldMk cId="2182091626" sldId="310"/>
        </pc:sldMkLst>
        <pc:spChg chg="mod">
          <ac:chgData name="Samantha Sullivan Sauer" userId="db6c8d62-cc93-4a4e-9e21-89806dc604a0" providerId="ADAL" clId="{572C7380-9F8D-47AA-92B8-649D74DB4727}" dt="2023-02-22T19:01:52.531" v="311" actId="207"/>
          <ac:spMkLst>
            <pc:docMk/>
            <pc:sldMk cId="2182091626" sldId="310"/>
            <ac:spMk id="14" creationId="{99BC38D5-BEB5-4873-AD32-2E8E14B9A313}"/>
          </ac:spMkLst>
        </pc:spChg>
      </pc:sldChg>
      <pc:sldChg chg="addSp modSp mod modNotesTx">
        <pc:chgData name="Samantha Sullivan Sauer" userId="db6c8d62-cc93-4a4e-9e21-89806dc604a0" providerId="ADAL" clId="{572C7380-9F8D-47AA-92B8-649D74DB4727}" dt="2023-02-22T19:01:06.975" v="305" actId="20577"/>
        <pc:sldMkLst>
          <pc:docMk/>
          <pc:sldMk cId="2001435422" sldId="311"/>
        </pc:sldMkLst>
        <pc:spChg chg="add mod">
          <ac:chgData name="Samantha Sullivan Sauer" userId="db6c8d62-cc93-4a4e-9e21-89806dc604a0" providerId="ADAL" clId="{572C7380-9F8D-47AA-92B8-649D74DB4727}" dt="2023-02-22T19:01:04.003" v="304" actId="1076"/>
          <ac:spMkLst>
            <pc:docMk/>
            <pc:sldMk cId="2001435422" sldId="311"/>
            <ac:spMk id="2" creationId="{67616583-F087-5A05-99E6-00E5591BEA80}"/>
          </ac:spMkLst>
        </pc:spChg>
        <pc:graphicFrameChg chg="mod modGraphic">
          <ac:chgData name="Samantha Sullivan Sauer" userId="db6c8d62-cc93-4a4e-9e21-89806dc604a0" providerId="ADAL" clId="{572C7380-9F8D-47AA-92B8-649D74DB4727}" dt="2023-02-22T19:00:46.975" v="302" actId="14734"/>
          <ac:graphicFrameMkLst>
            <pc:docMk/>
            <pc:sldMk cId="2001435422" sldId="311"/>
            <ac:graphicFrameMk id="5" creationId="{ABDBFD2D-A2BE-4F5B-A042-E6F2DACAA501}"/>
          </ac:graphicFrameMkLst>
        </pc:graphicFrameChg>
      </pc:sldChg>
      <pc:sldChg chg="modSp mod">
        <pc:chgData name="Samantha Sullivan Sauer" userId="db6c8d62-cc93-4a4e-9e21-89806dc604a0" providerId="ADAL" clId="{572C7380-9F8D-47AA-92B8-649D74DB4727}" dt="2023-02-22T19:02:12.759" v="314" actId="207"/>
        <pc:sldMkLst>
          <pc:docMk/>
          <pc:sldMk cId="3397618668" sldId="312"/>
        </pc:sldMkLst>
        <pc:spChg chg="mod">
          <ac:chgData name="Samantha Sullivan Sauer" userId="db6c8d62-cc93-4a4e-9e21-89806dc604a0" providerId="ADAL" clId="{572C7380-9F8D-47AA-92B8-649D74DB4727}" dt="2023-02-22T19:02:12.759" v="314" actId="207"/>
          <ac:spMkLst>
            <pc:docMk/>
            <pc:sldMk cId="3397618668" sldId="312"/>
            <ac:spMk id="14" creationId="{99BC38D5-BEB5-4873-AD32-2E8E14B9A313}"/>
          </ac:spMkLst>
        </pc:spChg>
      </pc:sldChg>
      <pc:sldChg chg="modSp mod">
        <pc:chgData name="Samantha Sullivan Sauer" userId="db6c8d62-cc93-4a4e-9e21-89806dc604a0" providerId="ADAL" clId="{572C7380-9F8D-47AA-92B8-649D74DB4727}" dt="2023-02-22T19:02:31.956" v="317" actId="207"/>
        <pc:sldMkLst>
          <pc:docMk/>
          <pc:sldMk cId="4285444154" sldId="313"/>
        </pc:sldMkLst>
        <pc:spChg chg="mod">
          <ac:chgData name="Samantha Sullivan Sauer" userId="db6c8d62-cc93-4a4e-9e21-89806dc604a0" providerId="ADAL" clId="{572C7380-9F8D-47AA-92B8-649D74DB4727}" dt="2023-02-22T19:02:31.956" v="317" actId="207"/>
          <ac:spMkLst>
            <pc:docMk/>
            <pc:sldMk cId="4285444154" sldId="313"/>
            <ac:spMk id="14" creationId="{99BC38D5-BEB5-4873-AD32-2E8E14B9A313}"/>
          </ac:spMkLst>
        </pc:spChg>
      </pc:sldChg>
      <pc:sldChg chg="modSp mod">
        <pc:chgData name="Samantha Sullivan Sauer" userId="db6c8d62-cc93-4a4e-9e21-89806dc604a0" providerId="ADAL" clId="{572C7380-9F8D-47AA-92B8-649D74DB4727}" dt="2023-02-22T19:03:01.359" v="323" actId="207"/>
        <pc:sldMkLst>
          <pc:docMk/>
          <pc:sldMk cId="3431604197" sldId="314"/>
        </pc:sldMkLst>
        <pc:spChg chg="mod">
          <ac:chgData name="Samantha Sullivan Sauer" userId="db6c8d62-cc93-4a4e-9e21-89806dc604a0" providerId="ADAL" clId="{572C7380-9F8D-47AA-92B8-649D74DB4727}" dt="2023-02-22T19:03:01.359" v="323" actId="207"/>
          <ac:spMkLst>
            <pc:docMk/>
            <pc:sldMk cId="3431604197" sldId="314"/>
            <ac:spMk id="14" creationId="{99BC38D5-BEB5-4873-AD32-2E8E14B9A313}"/>
          </ac:spMkLst>
        </pc:spChg>
      </pc:sldChg>
      <pc:sldChg chg="modSp mod">
        <pc:chgData name="Samantha Sullivan Sauer" userId="db6c8d62-cc93-4a4e-9e21-89806dc604a0" providerId="ADAL" clId="{572C7380-9F8D-47AA-92B8-649D74DB4727}" dt="2023-02-22T19:03:30.736" v="325"/>
        <pc:sldMkLst>
          <pc:docMk/>
          <pc:sldMk cId="634850230" sldId="315"/>
        </pc:sldMkLst>
        <pc:spChg chg="mod">
          <ac:chgData name="Samantha Sullivan Sauer" userId="db6c8d62-cc93-4a4e-9e21-89806dc604a0" providerId="ADAL" clId="{572C7380-9F8D-47AA-92B8-649D74DB4727}" dt="2023-02-22T19:03:30.736" v="325"/>
          <ac:spMkLst>
            <pc:docMk/>
            <pc:sldMk cId="634850230" sldId="315"/>
            <ac:spMk id="14" creationId="{99BC38D5-BEB5-4873-AD32-2E8E14B9A313}"/>
          </ac:spMkLst>
        </pc:spChg>
      </pc:sldChg>
      <pc:sldChg chg="modSp mod">
        <pc:chgData name="Samantha Sullivan Sauer" userId="db6c8d62-cc93-4a4e-9e21-89806dc604a0" providerId="ADAL" clId="{572C7380-9F8D-47AA-92B8-649D74DB4727}" dt="2023-02-22T19:03:38.816" v="327"/>
        <pc:sldMkLst>
          <pc:docMk/>
          <pc:sldMk cId="1009444806" sldId="316"/>
        </pc:sldMkLst>
        <pc:spChg chg="mod">
          <ac:chgData name="Samantha Sullivan Sauer" userId="db6c8d62-cc93-4a4e-9e21-89806dc604a0" providerId="ADAL" clId="{572C7380-9F8D-47AA-92B8-649D74DB4727}" dt="2023-02-22T19:03:38.816" v="327"/>
          <ac:spMkLst>
            <pc:docMk/>
            <pc:sldMk cId="1009444806" sldId="316"/>
            <ac:spMk id="14" creationId="{99BC38D5-BEB5-4873-AD32-2E8E14B9A313}"/>
          </ac:spMkLst>
        </pc:spChg>
      </pc:sldChg>
      <pc:sldChg chg="modSp mod">
        <pc:chgData name="Samantha Sullivan Sauer" userId="db6c8d62-cc93-4a4e-9e21-89806dc604a0" providerId="ADAL" clId="{572C7380-9F8D-47AA-92B8-649D74DB4727}" dt="2023-02-22T19:03:48.616" v="329"/>
        <pc:sldMkLst>
          <pc:docMk/>
          <pc:sldMk cId="2422449293" sldId="317"/>
        </pc:sldMkLst>
        <pc:spChg chg="mod">
          <ac:chgData name="Samantha Sullivan Sauer" userId="db6c8d62-cc93-4a4e-9e21-89806dc604a0" providerId="ADAL" clId="{572C7380-9F8D-47AA-92B8-649D74DB4727}" dt="2023-02-22T19:03:48.616" v="329"/>
          <ac:spMkLst>
            <pc:docMk/>
            <pc:sldMk cId="2422449293" sldId="317"/>
            <ac:spMk id="14" creationId="{99BC38D5-BEB5-4873-AD32-2E8E14B9A313}"/>
          </ac:spMkLst>
        </pc:spChg>
      </pc:sldChg>
      <pc:sldChg chg="modSp mod">
        <pc:chgData name="Samantha Sullivan Sauer" userId="db6c8d62-cc93-4a4e-9e21-89806dc604a0" providerId="ADAL" clId="{572C7380-9F8D-47AA-92B8-649D74DB4727}" dt="2023-02-22T19:06:30.389" v="332" actId="207"/>
        <pc:sldMkLst>
          <pc:docMk/>
          <pc:sldMk cId="465094593" sldId="318"/>
        </pc:sldMkLst>
        <pc:spChg chg="mod">
          <ac:chgData name="Samantha Sullivan Sauer" userId="db6c8d62-cc93-4a4e-9e21-89806dc604a0" providerId="ADAL" clId="{572C7380-9F8D-47AA-92B8-649D74DB4727}" dt="2023-02-22T19:06:30.389" v="332" actId="207"/>
          <ac:spMkLst>
            <pc:docMk/>
            <pc:sldMk cId="465094593" sldId="318"/>
            <ac:spMk id="14" creationId="{99BC38D5-BEB5-4873-AD32-2E8E14B9A313}"/>
          </ac:spMkLst>
        </pc:spChg>
      </pc:sldChg>
      <pc:sldChg chg="modSp mod">
        <pc:chgData name="Samantha Sullivan Sauer" userId="db6c8d62-cc93-4a4e-9e21-89806dc604a0" providerId="ADAL" clId="{572C7380-9F8D-47AA-92B8-649D74DB4727}" dt="2023-02-22T19:09:02.152" v="370"/>
        <pc:sldMkLst>
          <pc:docMk/>
          <pc:sldMk cId="993569317" sldId="319"/>
        </pc:sldMkLst>
        <pc:spChg chg="mod">
          <ac:chgData name="Samantha Sullivan Sauer" userId="db6c8d62-cc93-4a4e-9e21-89806dc604a0" providerId="ADAL" clId="{572C7380-9F8D-47AA-92B8-649D74DB4727}" dt="2023-02-22T19:09:02.152" v="370"/>
          <ac:spMkLst>
            <pc:docMk/>
            <pc:sldMk cId="993569317" sldId="319"/>
            <ac:spMk id="14" creationId="{99BC38D5-BEB5-4873-AD32-2E8E14B9A313}"/>
          </ac:spMkLst>
        </pc:spChg>
      </pc:sldChg>
      <pc:sldChg chg="addSp modSp mod modNotesTx">
        <pc:chgData name="Samantha Sullivan Sauer" userId="db6c8d62-cc93-4a4e-9e21-89806dc604a0" providerId="ADAL" clId="{572C7380-9F8D-47AA-92B8-649D74DB4727}" dt="2023-02-22T19:08:47.584" v="368" actId="1035"/>
        <pc:sldMkLst>
          <pc:docMk/>
          <pc:sldMk cId="1271324309" sldId="320"/>
        </pc:sldMkLst>
        <pc:spChg chg="add mod">
          <ac:chgData name="Samantha Sullivan Sauer" userId="db6c8d62-cc93-4a4e-9e21-89806dc604a0" providerId="ADAL" clId="{572C7380-9F8D-47AA-92B8-649D74DB4727}" dt="2023-02-22T19:08:47.584" v="368" actId="1035"/>
          <ac:spMkLst>
            <pc:docMk/>
            <pc:sldMk cId="1271324309" sldId="320"/>
            <ac:spMk id="2" creationId="{BDF5C2B4-7E53-AA8C-F003-7B1D2E9B67A1}"/>
          </ac:spMkLst>
        </pc:spChg>
        <pc:spChg chg="mod">
          <ac:chgData name="Samantha Sullivan Sauer" userId="db6c8d62-cc93-4a4e-9e21-89806dc604a0" providerId="ADAL" clId="{572C7380-9F8D-47AA-92B8-649D74DB4727}" dt="2023-02-22T19:08:28.687" v="338" actId="1076"/>
          <ac:spMkLst>
            <pc:docMk/>
            <pc:sldMk cId="1271324309" sldId="320"/>
            <ac:spMk id="4" creationId="{E5120C7E-0F69-5198-B857-D6085050954C}"/>
          </ac:spMkLst>
        </pc:spChg>
        <pc:spChg chg="mod">
          <ac:chgData name="Samantha Sullivan Sauer" userId="db6c8d62-cc93-4a4e-9e21-89806dc604a0" providerId="ADAL" clId="{572C7380-9F8D-47AA-92B8-649D74DB4727}" dt="2023-02-22T19:08:40.881" v="352" actId="1035"/>
          <ac:spMkLst>
            <pc:docMk/>
            <pc:sldMk cId="1271324309" sldId="320"/>
            <ac:spMk id="13" creationId="{18F90ED2-EB94-41FE-B9D8-4361AE33D9B2}"/>
          </ac:spMkLst>
        </pc:spChg>
        <pc:graphicFrameChg chg="mod">
          <ac:chgData name="Samantha Sullivan Sauer" userId="db6c8d62-cc93-4a4e-9e21-89806dc604a0" providerId="ADAL" clId="{572C7380-9F8D-47AA-92B8-649D74DB4727}" dt="2023-02-22T19:08:44.664" v="364" actId="1035"/>
          <ac:graphicFrameMkLst>
            <pc:docMk/>
            <pc:sldMk cId="1271324309" sldId="320"/>
            <ac:graphicFrameMk id="5" creationId="{ABDBFD2D-A2BE-4F5B-A042-E6F2DACAA501}"/>
          </ac:graphicFrameMkLst>
        </pc:graphicFrameChg>
      </pc:sldChg>
      <pc:sldChg chg="modSp mod">
        <pc:chgData name="Samantha Sullivan Sauer" userId="db6c8d62-cc93-4a4e-9e21-89806dc604a0" providerId="ADAL" clId="{572C7380-9F8D-47AA-92B8-649D74DB4727}" dt="2023-02-22T19:09:58.329" v="379" actId="207"/>
        <pc:sldMkLst>
          <pc:docMk/>
          <pc:sldMk cId="2925659532" sldId="321"/>
        </pc:sldMkLst>
        <pc:spChg chg="mod">
          <ac:chgData name="Samantha Sullivan Sauer" userId="db6c8d62-cc93-4a4e-9e21-89806dc604a0" providerId="ADAL" clId="{572C7380-9F8D-47AA-92B8-649D74DB4727}" dt="2023-02-22T19:09:58.329" v="379" actId="207"/>
          <ac:spMkLst>
            <pc:docMk/>
            <pc:sldMk cId="2925659532" sldId="321"/>
            <ac:spMk id="14" creationId="{99BC38D5-BEB5-4873-AD32-2E8E14B9A313}"/>
          </ac:spMkLst>
        </pc:spChg>
      </pc:sldChg>
      <pc:sldChg chg="modSp mod">
        <pc:chgData name="Samantha Sullivan Sauer" userId="db6c8d62-cc93-4a4e-9e21-89806dc604a0" providerId="ADAL" clId="{572C7380-9F8D-47AA-92B8-649D74DB4727}" dt="2023-02-22T19:10:12.131" v="382" actId="207"/>
        <pc:sldMkLst>
          <pc:docMk/>
          <pc:sldMk cId="3751102851" sldId="322"/>
        </pc:sldMkLst>
        <pc:spChg chg="mod">
          <ac:chgData name="Samantha Sullivan Sauer" userId="db6c8d62-cc93-4a4e-9e21-89806dc604a0" providerId="ADAL" clId="{572C7380-9F8D-47AA-92B8-649D74DB4727}" dt="2023-02-22T19:10:12.131" v="382" actId="207"/>
          <ac:spMkLst>
            <pc:docMk/>
            <pc:sldMk cId="3751102851" sldId="322"/>
            <ac:spMk id="14" creationId="{99BC38D5-BEB5-4873-AD32-2E8E14B9A313}"/>
          </ac:spMkLst>
        </pc:spChg>
      </pc:sldChg>
      <pc:sldChg chg="addSp modSp mod">
        <pc:chgData name="Samantha Sullivan Sauer" userId="db6c8d62-cc93-4a4e-9e21-89806dc604a0" providerId="ADAL" clId="{572C7380-9F8D-47AA-92B8-649D74DB4727}" dt="2023-02-22T19:10:53.306" v="385" actId="1076"/>
        <pc:sldMkLst>
          <pc:docMk/>
          <pc:sldMk cId="129633335" sldId="323"/>
        </pc:sldMkLst>
        <pc:spChg chg="add mod">
          <ac:chgData name="Samantha Sullivan Sauer" userId="db6c8d62-cc93-4a4e-9e21-89806dc604a0" providerId="ADAL" clId="{572C7380-9F8D-47AA-92B8-649D74DB4727}" dt="2023-02-22T19:10:47.232" v="383"/>
          <ac:spMkLst>
            <pc:docMk/>
            <pc:sldMk cId="129633335" sldId="323"/>
            <ac:spMk id="2" creationId="{33548DED-8344-AB7F-677E-480EBB409376}"/>
          </ac:spMkLst>
        </pc:spChg>
        <pc:spChg chg="mod">
          <ac:chgData name="Samantha Sullivan Sauer" userId="db6c8d62-cc93-4a4e-9e21-89806dc604a0" providerId="ADAL" clId="{572C7380-9F8D-47AA-92B8-649D74DB4727}" dt="2023-02-22T19:10:49.850" v="384" actId="1076"/>
          <ac:spMkLst>
            <pc:docMk/>
            <pc:sldMk cId="129633335" sldId="323"/>
            <ac:spMk id="13" creationId="{18F90ED2-EB94-41FE-B9D8-4361AE33D9B2}"/>
          </ac:spMkLst>
        </pc:spChg>
        <pc:graphicFrameChg chg="mod">
          <ac:chgData name="Samantha Sullivan Sauer" userId="db6c8d62-cc93-4a4e-9e21-89806dc604a0" providerId="ADAL" clId="{572C7380-9F8D-47AA-92B8-649D74DB4727}" dt="2023-02-22T19:10:53.306" v="385" actId="1076"/>
          <ac:graphicFrameMkLst>
            <pc:docMk/>
            <pc:sldMk cId="129633335" sldId="323"/>
            <ac:graphicFrameMk id="5" creationId="{ABDBFD2D-A2BE-4F5B-A042-E6F2DACAA501}"/>
          </ac:graphicFrameMkLst>
        </pc:graphicFrameChg>
      </pc:sldChg>
      <pc:sldChg chg="modSp mod">
        <pc:chgData name="Samantha Sullivan Sauer" userId="db6c8d62-cc93-4a4e-9e21-89806dc604a0" providerId="ADAL" clId="{572C7380-9F8D-47AA-92B8-649D74DB4727}" dt="2023-02-22T19:11:11.533" v="388" actId="20577"/>
        <pc:sldMkLst>
          <pc:docMk/>
          <pc:sldMk cId="2138842317" sldId="324"/>
        </pc:sldMkLst>
        <pc:spChg chg="mod">
          <ac:chgData name="Samantha Sullivan Sauer" userId="db6c8d62-cc93-4a4e-9e21-89806dc604a0" providerId="ADAL" clId="{572C7380-9F8D-47AA-92B8-649D74DB4727}" dt="2023-02-22T19:11:11.533" v="388" actId="20577"/>
          <ac:spMkLst>
            <pc:docMk/>
            <pc:sldMk cId="2138842317" sldId="324"/>
            <ac:spMk id="14" creationId="{99BC38D5-BEB5-4873-AD32-2E8E14B9A313}"/>
          </ac:spMkLst>
        </pc:spChg>
      </pc:sldChg>
      <pc:sldChg chg="modSp mod">
        <pc:chgData name="Samantha Sullivan Sauer" userId="db6c8d62-cc93-4a4e-9e21-89806dc604a0" providerId="ADAL" clId="{572C7380-9F8D-47AA-92B8-649D74DB4727}" dt="2023-02-22T19:11:20.976" v="391" actId="20577"/>
        <pc:sldMkLst>
          <pc:docMk/>
          <pc:sldMk cId="3511964693" sldId="325"/>
        </pc:sldMkLst>
        <pc:spChg chg="mod">
          <ac:chgData name="Samantha Sullivan Sauer" userId="db6c8d62-cc93-4a4e-9e21-89806dc604a0" providerId="ADAL" clId="{572C7380-9F8D-47AA-92B8-649D74DB4727}" dt="2023-02-22T19:11:20.976" v="391" actId="20577"/>
          <ac:spMkLst>
            <pc:docMk/>
            <pc:sldMk cId="3511964693" sldId="325"/>
            <ac:spMk id="14" creationId="{99BC38D5-BEB5-4873-AD32-2E8E14B9A313}"/>
          </ac:spMkLst>
        </pc:spChg>
      </pc:sldChg>
      <pc:sldChg chg="modSp mod">
        <pc:chgData name="Samantha Sullivan Sauer" userId="db6c8d62-cc93-4a4e-9e21-89806dc604a0" providerId="ADAL" clId="{572C7380-9F8D-47AA-92B8-649D74DB4727}" dt="2023-02-22T19:11:28.781" v="394" actId="20577"/>
        <pc:sldMkLst>
          <pc:docMk/>
          <pc:sldMk cId="1758137485" sldId="326"/>
        </pc:sldMkLst>
        <pc:spChg chg="mod">
          <ac:chgData name="Samantha Sullivan Sauer" userId="db6c8d62-cc93-4a4e-9e21-89806dc604a0" providerId="ADAL" clId="{572C7380-9F8D-47AA-92B8-649D74DB4727}" dt="2023-02-22T19:11:28.781" v="394" actId="20577"/>
          <ac:spMkLst>
            <pc:docMk/>
            <pc:sldMk cId="1758137485" sldId="326"/>
            <ac:spMk id="14" creationId="{99BC38D5-BEB5-4873-AD32-2E8E14B9A313}"/>
          </ac:spMkLst>
        </pc:spChg>
      </pc:sldChg>
      <pc:sldChg chg="modSp mod">
        <pc:chgData name="Samantha Sullivan Sauer" userId="db6c8d62-cc93-4a4e-9e21-89806dc604a0" providerId="ADAL" clId="{572C7380-9F8D-47AA-92B8-649D74DB4727}" dt="2023-02-22T19:12:10.992" v="399" actId="207"/>
        <pc:sldMkLst>
          <pc:docMk/>
          <pc:sldMk cId="4029468058" sldId="327"/>
        </pc:sldMkLst>
        <pc:spChg chg="mod">
          <ac:chgData name="Samantha Sullivan Sauer" userId="db6c8d62-cc93-4a4e-9e21-89806dc604a0" providerId="ADAL" clId="{572C7380-9F8D-47AA-92B8-649D74DB4727}" dt="2023-02-22T19:12:10.992" v="399" actId="207"/>
          <ac:spMkLst>
            <pc:docMk/>
            <pc:sldMk cId="4029468058" sldId="327"/>
            <ac:spMk id="14" creationId="{99BC38D5-BEB5-4873-AD32-2E8E14B9A313}"/>
          </ac:spMkLst>
        </pc:spChg>
      </pc:sldChg>
      <pc:sldChg chg="modSp mod">
        <pc:chgData name="Samantha Sullivan Sauer" userId="db6c8d62-cc93-4a4e-9e21-89806dc604a0" providerId="ADAL" clId="{572C7380-9F8D-47AA-92B8-649D74DB4727}" dt="2023-02-22T19:12:23.155" v="402" actId="20577"/>
        <pc:sldMkLst>
          <pc:docMk/>
          <pc:sldMk cId="2016598710" sldId="328"/>
        </pc:sldMkLst>
        <pc:spChg chg="mod">
          <ac:chgData name="Samantha Sullivan Sauer" userId="db6c8d62-cc93-4a4e-9e21-89806dc604a0" providerId="ADAL" clId="{572C7380-9F8D-47AA-92B8-649D74DB4727}" dt="2023-02-22T19:12:23.155" v="402" actId="20577"/>
          <ac:spMkLst>
            <pc:docMk/>
            <pc:sldMk cId="2016598710" sldId="328"/>
            <ac:spMk id="14" creationId="{99BC38D5-BEB5-4873-AD32-2E8E14B9A313}"/>
          </ac:spMkLst>
        </pc:spChg>
      </pc:sldChg>
      <pc:sldChg chg="modSp mod">
        <pc:chgData name="Samantha Sullivan Sauer" userId="db6c8d62-cc93-4a4e-9e21-89806dc604a0" providerId="ADAL" clId="{572C7380-9F8D-47AA-92B8-649D74DB4727}" dt="2023-02-22T19:12:39.350" v="405" actId="207"/>
        <pc:sldMkLst>
          <pc:docMk/>
          <pc:sldMk cId="2152000637" sldId="329"/>
        </pc:sldMkLst>
        <pc:spChg chg="mod">
          <ac:chgData name="Samantha Sullivan Sauer" userId="db6c8d62-cc93-4a4e-9e21-89806dc604a0" providerId="ADAL" clId="{572C7380-9F8D-47AA-92B8-649D74DB4727}" dt="2023-02-22T19:12:39.350" v="405" actId="207"/>
          <ac:spMkLst>
            <pc:docMk/>
            <pc:sldMk cId="2152000637" sldId="329"/>
            <ac:spMk id="14" creationId="{99BC38D5-BEB5-4873-AD32-2E8E14B9A313}"/>
          </ac:spMkLst>
        </pc:spChg>
      </pc:sldChg>
    </pc:docChg>
  </pc:docChgLst>
  <pc:docChgLst>
    <pc:chgData name="Jessica Jones" userId="S::jessica.jones@georgiancollege.ca::d7fd67f7-a65d-448e-99ae-2d17d582b34b" providerId="AD" clId="Web-{EC8E4539-9337-C0CB-4429-D5E60B85905D}"/>
    <pc:docChg chg="modSld">
      <pc:chgData name="Jessica Jones" userId="S::jessica.jones@georgiancollege.ca::d7fd67f7-a65d-448e-99ae-2d17d582b34b" providerId="AD" clId="Web-{EC8E4539-9337-C0CB-4429-D5E60B85905D}" dt="2023-02-22T16:58:23.647" v="262" actId="1076"/>
      <pc:docMkLst>
        <pc:docMk/>
      </pc:docMkLst>
      <pc:sldChg chg="modSp">
        <pc:chgData name="Jessica Jones" userId="S::jessica.jones@georgiancollege.ca::d7fd67f7-a65d-448e-99ae-2d17d582b34b" providerId="AD" clId="Web-{EC8E4539-9337-C0CB-4429-D5E60B85905D}" dt="2023-02-22T16:41:54.491" v="50" actId="1076"/>
        <pc:sldMkLst>
          <pc:docMk/>
          <pc:sldMk cId="2981079153" sldId="262"/>
        </pc:sldMkLst>
        <pc:spChg chg="mod">
          <ac:chgData name="Jessica Jones" userId="S::jessica.jones@georgiancollege.ca::d7fd67f7-a65d-448e-99ae-2d17d582b34b" providerId="AD" clId="Web-{EC8E4539-9337-C0CB-4429-D5E60B85905D}" dt="2023-02-22T16:41:54.491" v="50" actId="1076"/>
          <ac:spMkLst>
            <pc:docMk/>
            <pc:sldMk cId="2981079153" sldId="262"/>
            <ac:spMk id="4" creationId="{6C403E79-9166-3EC0-86A1-2807964189FC}"/>
          </ac:spMkLst>
        </pc:spChg>
        <pc:spChg chg="mod">
          <ac:chgData name="Jessica Jones" userId="S::jessica.jones@georgiancollege.ca::d7fd67f7-a65d-448e-99ae-2d17d582b34b" providerId="AD" clId="Web-{EC8E4539-9337-C0CB-4429-D5E60B85905D}" dt="2023-02-22T16:38:41.773" v="10" actId="20577"/>
          <ac:spMkLst>
            <pc:docMk/>
            <pc:sldMk cId="2981079153" sldId="262"/>
            <ac:spMk id="14" creationId="{99BC38D5-BEB5-4873-AD32-2E8E14B9A313}"/>
          </ac:spMkLst>
        </pc:spChg>
      </pc:sldChg>
      <pc:sldChg chg="modSp">
        <pc:chgData name="Jessica Jones" userId="S::jessica.jones@georgiancollege.ca::d7fd67f7-a65d-448e-99ae-2d17d582b34b" providerId="AD" clId="Web-{EC8E4539-9337-C0CB-4429-D5E60B85905D}" dt="2023-02-22T16:41:46.335" v="48" actId="1076"/>
        <pc:sldMkLst>
          <pc:docMk/>
          <pc:sldMk cId="3382596265" sldId="266"/>
        </pc:sldMkLst>
        <pc:spChg chg="mod">
          <ac:chgData name="Jessica Jones" userId="S::jessica.jones@georgiancollege.ca::d7fd67f7-a65d-448e-99ae-2d17d582b34b" providerId="AD" clId="Web-{EC8E4539-9337-C0CB-4429-D5E60B85905D}" dt="2023-02-22T16:41:46.335" v="48" actId="1076"/>
          <ac:spMkLst>
            <pc:docMk/>
            <pc:sldMk cId="3382596265" sldId="266"/>
            <ac:spMk id="4" creationId="{E5120C7E-0F69-5198-B857-D6085050954C}"/>
          </ac:spMkLst>
        </pc:spChg>
      </pc:sldChg>
      <pc:sldChg chg="modSp">
        <pc:chgData name="Jessica Jones" userId="S::jessica.jones@georgiancollege.ca::d7fd67f7-a65d-448e-99ae-2d17d582b34b" providerId="AD" clId="Web-{EC8E4539-9337-C0CB-4429-D5E60B85905D}" dt="2023-02-22T16:41:50.226" v="49" actId="1076"/>
        <pc:sldMkLst>
          <pc:docMk/>
          <pc:sldMk cId="1260722248" sldId="282"/>
        </pc:sldMkLst>
        <pc:spChg chg="mod">
          <ac:chgData name="Jessica Jones" userId="S::jessica.jones@georgiancollege.ca::d7fd67f7-a65d-448e-99ae-2d17d582b34b" providerId="AD" clId="Web-{EC8E4539-9337-C0CB-4429-D5E60B85905D}" dt="2023-02-22T16:41:50.226" v="49" actId="1076"/>
          <ac:spMkLst>
            <pc:docMk/>
            <pc:sldMk cId="1260722248" sldId="282"/>
            <ac:spMk id="4" creationId="{6C403E79-9166-3EC0-86A1-2807964189FC}"/>
          </ac:spMkLst>
        </pc:spChg>
        <pc:spChg chg="mod">
          <ac:chgData name="Jessica Jones" userId="S::jessica.jones@georgiancollege.ca::d7fd67f7-a65d-448e-99ae-2d17d582b34b" providerId="AD" clId="Web-{EC8E4539-9337-C0CB-4429-D5E60B85905D}" dt="2023-02-22T16:38:15.304" v="3"/>
          <ac:spMkLst>
            <pc:docMk/>
            <pc:sldMk cId="1260722248" sldId="282"/>
            <ac:spMk id="14" creationId="{99BC38D5-BEB5-4873-AD32-2E8E14B9A313}"/>
          </ac:spMkLst>
        </pc:spChg>
      </pc:sldChg>
      <pc:sldChg chg="modSp">
        <pc:chgData name="Jessica Jones" userId="S::jessica.jones@georgiancollege.ca::d7fd67f7-a65d-448e-99ae-2d17d582b34b" providerId="AD" clId="Web-{EC8E4539-9337-C0CB-4429-D5E60B85905D}" dt="2023-02-22T16:41:43.273" v="47" actId="1076"/>
        <pc:sldMkLst>
          <pc:docMk/>
          <pc:sldMk cId="1990034975" sldId="283"/>
        </pc:sldMkLst>
        <pc:spChg chg="mod">
          <ac:chgData name="Jessica Jones" userId="S::jessica.jones@georgiancollege.ca::d7fd67f7-a65d-448e-99ae-2d17d582b34b" providerId="AD" clId="Web-{EC8E4539-9337-C0CB-4429-D5E60B85905D}" dt="2023-02-22T16:41:43.273" v="47" actId="1076"/>
          <ac:spMkLst>
            <pc:docMk/>
            <pc:sldMk cId="1990034975" sldId="283"/>
            <ac:spMk id="4" creationId="{6C403E79-9166-3EC0-86A1-2807964189FC}"/>
          </ac:spMkLst>
        </pc:spChg>
        <pc:spChg chg="mod">
          <ac:chgData name="Jessica Jones" userId="S::jessica.jones@georgiancollege.ca::d7fd67f7-a65d-448e-99ae-2d17d582b34b" providerId="AD" clId="Web-{EC8E4539-9337-C0CB-4429-D5E60B85905D}" dt="2023-02-22T16:38:21.710" v="5"/>
          <ac:spMkLst>
            <pc:docMk/>
            <pc:sldMk cId="1990034975" sldId="283"/>
            <ac:spMk id="14" creationId="{99BC38D5-BEB5-4873-AD32-2E8E14B9A313}"/>
          </ac:spMkLst>
        </pc:spChg>
      </pc:sldChg>
      <pc:sldChg chg="modSp">
        <pc:chgData name="Jessica Jones" userId="S::jessica.jones@georgiancollege.ca::d7fd67f7-a65d-448e-99ae-2d17d582b34b" providerId="AD" clId="Web-{EC8E4539-9337-C0CB-4429-D5E60B85905D}" dt="2023-02-22T16:41:40.476" v="46" actId="1076"/>
        <pc:sldMkLst>
          <pc:docMk/>
          <pc:sldMk cId="3449328506" sldId="284"/>
        </pc:sldMkLst>
        <pc:spChg chg="mod">
          <ac:chgData name="Jessica Jones" userId="S::jessica.jones@georgiancollege.ca::d7fd67f7-a65d-448e-99ae-2d17d582b34b" providerId="AD" clId="Web-{EC8E4539-9337-C0CB-4429-D5E60B85905D}" dt="2023-02-22T16:41:40.476" v="46" actId="1076"/>
          <ac:spMkLst>
            <pc:docMk/>
            <pc:sldMk cId="3449328506" sldId="284"/>
            <ac:spMk id="4" creationId="{6C403E79-9166-3EC0-86A1-2807964189FC}"/>
          </ac:spMkLst>
        </pc:spChg>
        <pc:spChg chg="mod">
          <ac:chgData name="Jessica Jones" userId="S::jessica.jones@georgiancollege.ca::d7fd67f7-a65d-448e-99ae-2d17d582b34b" providerId="AD" clId="Web-{EC8E4539-9337-C0CB-4429-D5E60B85905D}" dt="2023-02-22T16:38:25.945" v="7"/>
          <ac:spMkLst>
            <pc:docMk/>
            <pc:sldMk cId="3449328506" sldId="284"/>
            <ac:spMk id="14" creationId="{99BC38D5-BEB5-4873-AD32-2E8E14B9A313}"/>
          </ac:spMkLst>
        </pc:spChg>
      </pc:sldChg>
      <pc:sldChg chg="modSp">
        <pc:chgData name="Jessica Jones" userId="S::jessica.jones@georgiancollege.ca::d7fd67f7-a65d-448e-99ae-2d17d582b34b" providerId="AD" clId="Web-{EC8E4539-9337-C0CB-4429-D5E60B85905D}" dt="2023-02-22T16:41:37.304" v="45" actId="1076"/>
        <pc:sldMkLst>
          <pc:docMk/>
          <pc:sldMk cId="1170555439" sldId="285"/>
        </pc:sldMkLst>
        <pc:spChg chg="mod">
          <ac:chgData name="Jessica Jones" userId="S::jessica.jones@georgiancollege.ca::d7fd67f7-a65d-448e-99ae-2d17d582b34b" providerId="AD" clId="Web-{EC8E4539-9337-C0CB-4429-D5E60B85905D}" dt="2023-02-22T16:41:37.304" v="45" actId="1076"/>
          <ac:spMkLst>
            <pc:docMk/>
            <pc:sldMk cId="1170555439" sldId="285"/>
            <ac:spMk id="4" creationId="{6C403E79-9166-3EC0-86A1-2807964189FC}"/>
          </ac:spMkLst>
        </pc:spChg>
        <pc:spChg chg="mod">
          <ac:chgData name="Jessica Jones" userId="S::jessica.jones@georgiancollege.ca::d7fd67f7-a65d-448e-99ae-2d17d582b34b" providerId="AD" clId="Web-{EC8E4539-9337-C0CB-4429-D5E60B85905D}" dt="2023-02-22T16:38:32.242" v="9"/>
          <ac:spMkLst>
            <pc:docMk/>
            <pc:sldMk cId="1170555439" sldId="285"/>
            <ac:spMk id="14" creationId="{99BC38D5-BEB5-4873-AD32-2E8E14B9A313}"/>
          </ac:spMkLst>
        </pc:spChg>
      </pc:sldChg>
      <pc:sldChg chg="modSp">
        <pc:chgData name="Jessica Jones" userId="S::jessica.jones@georgiancollege.ca::d7fd67f7-a65d-448e-99ae-2d17d582b34b" providerId="AD" clId="Web-{EC8E4539-9337-C0CB-4429-D5E60B85905D}" dt="2023-02-22T16:41:33.695" v="44" actId="1076"/>
        <pc:sldMkLst>
          <pc:docMk/>
          <pc:sldMk cId="386460177" sldId="286"/>
        </pc:sldMkLst>
        <pc:spChg chg="mod">
          <ac:chgData name="Jessica Jones" userId="S::jessica.jones@georgiancollege.ca::d7fd67f7-a65d-448e-99ae-2d17d582b34b" providerId="AD" clId="Web-{EC8E4539-9337-C0CB-4429-D5E60B85905D}" dt="2023-02-22T16:41:33.695" v="44" actId="1076"/>
          <ac:spMkLst>
            <pc:docMk/>
            <pc:sldMk cId="386460177" sldId="286"/>
            <ac:spMk id="4" creationId="{6C403E79-9166-3EC0-86A1-2807964189FC}"/>
          </ac:spMkLst>
        </pc:spChg>
        <pc:spChg chg="mod">
          <ac:chgData name="Jessica Jones" userId="S::jessica.jones@georgiancollege.ca::d7fd67f7-a65d-448e-99ae-2d17d582b34b" providerId="AD" clId="Web-{EC8E4539-9337-C0CB-4429-D5E60B85905D}" dt="2023-02-22T16:39:01.273" v="12" actId="20577"/>
          <ac:spMkLst>
            <pc:docMk/>
            <pc:sldMk cId="386460177" sldId="286"/>
            <ac:spMk id="14" creationId="{99BC38D5-BEB5-4873-AD32-2E8E14B9A313}"/>
          </ac:spMkLst>
        </pc:spChg>
      </pc:sldChg>
      <pc:sldChg chg="modSp">
        <pc:chgData name="Jessica Jones" userId="S::jessica.jones@georgiancollege.ca::d7fd67f7-a65d-448e-99ae-2d17d582b34b" providerId="AD" clId="Web-{EC8E4539-9337-C0CB-4429-D5E60B85905D}" dt="2023-02-22T16:41:30.351" v="43" actId="1076"/>
        <pc:sldMkLst>
          <pc:docMk/>
          <pc:sldMk cId="1837403616" sldId="287"/>
        </pc:sldMkLst>
        <pc:spChg chg="mod">
          <ac:chgData name="Jessica Jones" userId="S::jessica.jones@georgiancollege.ca::d7fd67f7-a65d-448e-99ae-2d17d582b34b" providerId="AD" clId="Web-{EC8E4539-9337-C0CB-4429-D5E60B85905D}" dt="2023-02-22T16:41:30.351" v="43" actId="1076"/>
          <ac:spMkLst>
            <pc:docMk/>
            <pc:sldMk cId="1837403616" sldId="287"/>
            <ac:spMk id="4" creationId="{6C403E79-9166-3EC0-86A1-2807964189FC}"/>
          </ac:spMkLst>
        </pc:spChg>
        <pc:spChg chg="mod">
          <ac:chgData name="Jessica Jones" userId="S::jessica.jones@georgiancollege.ca::d7fd67f7-a65d-448e-99ae-2d17d582b34b" providerId="AD" clId="Web-{EC8E4539-9337-C0CB-4429-D5E60B85905D}" dt="2023-02-22T16:39:05.585" v="13" actId="20577"/>
          <ac:spMkLst>
            <pc:docMk/>
            <pc:sldMk cId="1837403616" sldId="287"/>
            <ac:spMk id="14" creationId="{99BC38D5-BEB5-4873-AD32-2E8E14B9A313}"/>
          </ac:spMkLst>
        </pc:spChg>
      </pc:sldChg>
      <pc:sldChg chg="modSp">
        <pc:chgData name="Jessica Jones" userId="S::jessica.jones@georgiancollege.ca::d7fd67f7-a65d-448e-99ae-2d17d582b34b" providerId="AD" clId="Web-{EC8E4539-9337-C0CB-4429-D5E60B85905D}" dt="2023-02-22T16:41:26.913" v="42" actId="1076"/>
        <pc:sldMkLst>
          <pc:docMk/>
          <pc:sldMk cId="742656358" sldId="288"/>
        </pc:sldMkLst>
        <pc:spChg chg="mod">
          <ac:chgData name="Jessica Jones" userId="S::jessica.jones@georgiancollege.ca::d7fd67f7-a65d-448e-99ae-2d17d582b34b" providerId="AD" clId="Web-{EC8E4539-9337-C0CB-4429-D5E60B85905D}" dt="2023-02-22T16:41:26.913" v="42" actId="1076"/>
          <ac:spMkLst>
            <pc:docMk/>
            <pc:sldMk cId="742656358" sldId="288"/>
            <ac:spMk id="4" creationId="{6C403E79-9166-3EC0-86A1-2807964189FC}"/>
          </ac:spMkLst>
        </pc:spChg>
        <pc:spChg chg="mod">
          <ac:chgData name="Jessica Jones" userId="S::jessica.jones@georgiancollege.ca::d7fd67f7-a65d-448e-99ae-2d17d582b34b" providerId="AD" clId="Web-{EC8E4539-9337-C0CB-4429-D5E60B85905D}" dt="2023-02-22T16:39:10.585" v="14" actId="20577"/>
          <ac:spMkLst>
            <pc:docMk/>
            <pc:sldMk cId="742656358" sldId="288"/>
            <ac:spMk id="14" creationId="{99BC38D5-BEB5-4873-AD32-2E8E14B9A313}"/>
          </ac:spMkLst>
        </pc:spChg>
      </pc:sldChg>
      <pc:sldChg chg="modSp">
        <pc:chgData name="Jessica Jones" userId="S::jessica.jones@georgiancollege.ca::d7fd67f7-a65d-448e-99ae-2d17d582b34b" providerId="AD" clId="Web-{EC8E4539-9337-C0CB-4429-D5E60B85905D}" dt="2023-02-22T16:41:22.601" v="41" actId="1076"/>
        <pc:sldMkLst>
          <pc:docMk/>
          <pc:sldMk cId="3495854979" sldId="289"/>
        </pc:sldMkLst>
        <pc:spChg chg="mod">
          <ac:chgData name="Jessica Jones" userId="S::jessica.jones@georgiancollege.ca::d7fd67f7-a65d-448e-99ae-2d17d582b34b" providerId="AD" clId="Web-{EC8E4539-9337-C0CB-4429-D5E60B85905D}" dt="2023-02-22T16:41:22.601" v="41" actId="1076"/>
          <ac:spMkLst>
            <pc:docMk/>
            <pc:sldMk cId="3495854979" sldId="289"/>
            <ac:spMk id="4" creationId="{6C403E79-9166-3EC0-86A1-2807964189FC}"/>
          </ac:spMkLst>
        </pc:spChg>
        <pc:spChg chg="mod">
          <ac:chgData name="Jessica Jones" userId="S::jessica.jones@georgiancollege.ca::d7fd67f7-a65d-448e-99ae-2d17d582b34b" providerId="AD" clId="Web-{EC8E4539-9337-C0CB-4429-D5E60B85905D}" dt="2023-02-22T16:39:18.070" v="15" actId="20577"/>
          <ac:spMkLst>
            <pc:docMk/>
            <pc:sldMk cId="3495854979" sldId="289"/>
            <ac:spMk id="14" creationId="{99BC38D5-BEB5-4873-AD32-2E8E14B9A313}"/>
          </ac:spMkLst>
        </pc:spChg>
      </pc:sldChg>
      <pc:sldChg chg="modSp">
        <pc:chgData name="Jessica Jones" userId="S::jessica.jones@georgiancollege.ca::d7fd67f7-a65d-448e-99ae-2d17d582b34b" providerId="AD" clId="Web-{EC8E4539-9337-C0CB-4429-D5E60B85905D}" dt="2023-02-22T16:42:03.663" v="52" actId="1076"/>
        <pc:sldMkLst>
          <pc:docMk/>
          <pc:sldMk cId="3335977491" sldId="290"/>
        </pc:sldMkLst>
        <pc:spChg chg="mod">
          <ac:chgData name="Jessica Jones" userId="S::jessica.jones@georgiancollege.ca::d7fd67f7-a65d-448e-99ae-2d17d582b34b" providerId="AD" clId="Web-{EC8E4539-9337-C0CB-4429-D5E60B85905D}" dt="2023-02-22T16:42:03.663" v="52" actId="1076"/>
          <ac:spMkLst>
            <pc:docMk/>
            <pc:sldMk cId="3335977491" sldId="290"/>
            <ac:spMk id="4" creationId="{6C403E79-9166-3EC0-86A1-2807964189FC}"/>
          </ac:spMkLst>
        </pc:spChg>
        <pc:spChg chg="mod">
          <ac:chgData name="Jessica Jones" userId="S::jessica.jones@georgiancollege.ca::d7fd67f7-a65d-448e-99ae-2d17d582b34b" providerId="AD" clId="Web-{EC8E4539-9337-C0CB-4429-D5E60B85905D}" dt="2023-02-22T16:40:11.148" v="19" actId="20577"/>
          <ac:spMkLst>
            <pc:docMk/>
            <pc:sldMk cId="3335977491" sldId="290"/>
            <ac:spMk id="14" creationId="{99BC38D5-BEB5-4873-AD32-2E8E14B9A313}"/>
          </ac:spMkLst>
        </pc:spChg>
      </pc:sldChg>
      <pc:sldChg chg="modSp">
        <pc:chgData name="Jessica Jones" userId="S::jessica.jones@georgiancollege.ca::d7fd67f7-a65d-448e-99ae-2d17d582b34b" providerId="AD" clId="Web-{EC8E4539-9337-C0CB-4429-D5E60B85905D}" dt="2023-02-22T16:41:59.570" v="51" actId="1076"/>
        <pc:sldMkLst>
          <pc:docMk/>
          <pc:sldMk cId="4038552726" sldId="291"/>
        </pc:sldMkLst>
        <pc:spChg chg="mod">
          <ac:chgData name="Jessica Jones" userId="S::jessica.jones@georgiancollege.ca::d7fd67f7-a65d-448e-99ae-2d17d582b34b" providerId="AD" clId="Web-{EC8E4539-9337-C0CB-4429-D5E60B85905D}" dt="2023-02-22T16:41:59.570" v="51" actId="1076"/>
          <ac:spMkLst>
            <pc:docMk/>
            <pc:sldMk cId="4038552726" sldId="291"/>
            <ac:spMk id="4" creationId="{6C403E79-9166-3EC0-86A1-2807964189FC}"/>
          </ac:spMkLst>
        </pc:spChg>
        <pc:spChg chg="mod">
          <ac:chgData name="Jessica Jones" userId="S::jessica.jones@georgiancollege.ca::d7fd67f7-a65d-448e-99ae-2d17d582b34b" providerId="AD" clId="Web-{EC8E4539-9337-C0CB-4429-D5E60B85905D}" dt="2023-02-22T16:41:04.710" v="36" actId="1076"/>
          <ac:spMkLst>
            <pc:docMk/>
            <pc:sldMk cId="4038552726" sldId="291"/>
            <ac:spMk id="14" creationId="{99BC38D5-BEB5-4873-AD32-2E8E14B9A313}"/>
          </ac:spMkLst>
        </pc:spChg>
        <pc:picChg chg="mod">
          <ac:chgData name="Jessica Jones" userId="S::jessica.jones@georgiancollege.ca::d7fd67f7-a65d-448e-99ae-2d17d582b34b" providerId="AD" clId="Web-{EC8E4539-9337-C0CB-4429-D5E60B85905D}" dt="2023-02-22T16:41:06.288" v="37" actId="1076"/>
          <ac:picMkLst>
            <pc:docMk/>
            <pc:sldMk cId="4038552726" sldId="291"/>
            <ac:picMk id="3" creationId="{719E03DF-DEE5-4EEB-BB70-22EF9ABC04CC}"/>
          </ac:picMkLst>
        </pc:picChg>
      </pc:sldChg>
      <pc:sldChg chg="modSp">
        <pc:chgData name="Jessica Jones" userId="S::jessica.jones@georgiancollege.ca::d7fd67f7-a65d-448e-99ae-2d17d582b34b" providerId="AD" clId="Web-{EC8E4539-9337-C0CB-4429-D5E60B85905D}" dt="2023-02-22T16:41:17.866" v="40" actId="1076"/>
        <pc:sldMkLst>
          <pc:docMk/>
          <pc:sldMk cId="4191549111" sldId="292"/>
        </pc:sldMkLst>
        <pc:spChg chg="mod">
          <ac:chgData name="Jessica Jones" userId="S::jessica.jones@georgiancollege.ca::d7fd67f7-a65d-448e-99ae-2d17d582b34b" providerId="AD" clId="Web-{EC8E4539-9337-C0CB-4429-D5E60B85905D}" dt="2023-02-22T16:41:16.132" v="39" actId="1076"/>
          <ac:spMkLst>
            <pc:docMk/>
            <pc:sldMk cId="4191549111" sldId="292"/>
            <ac:spMk id="4" creationId="{6C403E79-9166-3EC0-86A1-2807964189FC}"/>
          </ac:spMkLst>
        </pc:spChg>
        <pc:spChg chg="mod">
          <ac:chgData name="Jessica Jones" userId="S::jessica.jones@georgiancollege.ca::d7fd67f7-a65d-448e-99ae-2d17d582b34b" providerId="AD" clId="Web-{EC8E4539-9337-C0CB-4429-D5E60B85905D}" dt="2023-02-22T16:41:12.695" v="38" actId="20577"/>
          <ac:spMkLst>
            <pc:docMk/>
            <pc:sldMk cId="4191549111" sldId="292"/>
            <ac:spMk id="14" creationId="{99BC38D5-BEB5-4873-AD32-2E8E14B9A313}"/>
          </ac:spMkLst>
        </pc:spChg>
        <pc:picChg chg="mod">
          <ac:chgData name="Jessica Jones" userId="S::jessica.jones@georgiancollege.ca::d7fd67f7-a65d-448e-99ae-2d17d582b34b" providerId="AD" clId="Web-{EC8E4539-9337-C0CB-4429-D5E60B85905D}" dt="2023-02-22T16:41:17.866" v="40" actId="1076"/>
          <ac:picMkLst>
            <pc:docMk/>
            <pc:sldMk cId="4191549111" sldId="292"/>
            <ac:picMk id="5" creationId="{D2121CD0-E2EB-4480-B971-D36FC6FD40EF}"/>
          </ac:picMkLst>
        </pc:picChg>
      </pc:sldChg>
      <pc:sldChg chg="modSp">
        <pc:chgData name="Jessica Jones" userId="S::jessica.jones@georgiancollege.ca::d7fd67f7-a65d-448e-99ae-2d17d582b34b" providerId="AD" clId="Web-{EC8E4539-9337-C0CB-4429-D5E60B85905D}" dt="2023-02-22T16:43:03.132" v="56" actId="1076"/>
        <pc:sldMkLst>
          <pc:docMk/>
          <pc:sldMk cId="3454434598" sldId="293"/>
        </pc:sldMkLst>
        <pc:spChg chg="mod">
          <ac:chgData name="Jessica Jones" userId="S::jessica.jones@georgiancollege.ca::d7fd67f7-a65d-448e-99ae-2d17d582b34b" providerId="AD" clId="Web-{EC8E4539-9337-C0CB-4429-D5E60B85905D}" dt="2023-02-22T16:42:56.116" v="53" actId="1076"/>
          <ac:spMkLst>
            <pc:docMk/>
            <pc:sldMk cId="3454434598" sldId="293"/>
            <ac:spMk id="4" creationId="{6C403E79-9166-3EC0-86A1-2807964189FC}"/>
          </ac:spMkLst>
        </pc:spChg>
        <pc:spChg chg="mod">
          <ac:chgData name="Jessica Jones" userId="S::jessica.jones@georgiancollege.ca::d7fd67f7-a65d-448e-99ae-2d17d582b34b" providerId="AD" clId="Web-{EC8E4539-9337-C0CB-4429-D5E60B85905D}" dt="2023-02-22T16:43:03.132" v="56" actId="1076"/>
          <ac:spMkLst>
            <pc:docMk/>
            <pc:sldMk cId="3454434598" sldId="293"/>
            <ac:spMk id="14" creationId="{99BC38D5-BEB5-4873-AD32-2E8E14B9A313}"/>
          </ac:spMkLst>
        </pc:spChg>
        <pc:picChg chg="mod">
          <ac:chgData name="Jessica Jones" userId="S::jessica.jones@georgiancollege.ca::d7fd67f7-a65d-448e-99ae-2d17d582b34b" providerId="AD" clId="Web-{EC8E4539-9337-C0CB-4429-D5E60B85905D}" dt="2023-02-22T16:43:01.023" v="55" actId="1076"/>
          <ac:picMkLst>
            <pc:docMk/>
            <pc:sldMk cId="3454434598" sldId="293"/>
            <ac:picMk id="3" creationId="{0904F657-10C7-42EF-BDE8-11100D513D73}"/>
          </ac:picMkLst>
        </pc:picChg>
      </pc:sldChg>
      <pc:sldChg chg="modSp">
        <pc:chgData name="Jessica Jones" userId="S::jessica.jones@georgiancollege.ca::d7fd67f7-a65d-448e-99ae-2d17d582b34b" providerId="AD" clId="Web-{EC8E4539-9337-C0CB-4429-D5E60B85905D}" dt="2023-02-22T16:43:19.882" v="61" actId="20577"/>
        <pc:sldMkLst>
          <pc:docMk/>
          <pc:sldMk cId="3909981692" sldId="294"/>
        </pc:sldMkLst>
        <pc:spChg chg="mod">
          <ac:chgData name="Jessica Jones" userId="S::jessica.jones@georgiancollege.ca::d7fd67f7-a65d-448e-99ae-2d17d582b34b" providerId="AD" clId="Web-{EC8E4539-9337-C0CB-4429-D5E60B85905D}" dt="2023-02-22T16:43:07.319" v="57" actId="1076"/>
          <ac:spMkLst>
            <pc:docMk/>
            <pc:sldMk cId="3909981692" sldId="294"/>
            <ac:spMk id="4" creationId="{6C403E79-9166-3EC0-86A1-2807964189FC}"/>
          </ac:spMkLst>
        </pc:spChg>
        <pc:spChg chg="mod">
          <ac:chgData name="Jessica Jones" userId="S::jessica.jones@georgiancollege.ca::d7fd67f7-a65d-448e-99ae-2d17d582b34b" providerId="AD" clId="Web-{EC8E4539-9337-C0CB-4429-D5E60B85905D}" dt="2023-02-22T16:43:19.882" v="61" actId="20577"/>
          <ac:spMkLst>
            <pc:docMk/>
            <pc:sldMk cId="3909981692" sldId="294"/>
            <ac:spMk id="14" creationId="{99BC38D5-BEB5-4873-AD32-2E8E14B9A313}"/>
          </ac:spMkLst>
        </pc:spChg>
        <pc:picChg chg="mod">
          <ac:chgData name="Jessica Jones" userId="S::jessica.jones@georgiancollege.ca::d7fd67f7-a65d-448e-99ae-2d17d582b34b" providerId="AD" clId="Web-{EC8E4539-9337-C0CB-4429-D5E60B85905D}" dt="2023-02-22T16:43:10.241" v="58" actId="1076"/>
          <ac:picMkLst>
            <pc:docMk/>
            <pc:sldMk cId="3909981692" sldId="294"/>
            <ac:picMk id="5" creationId="{053FBB62-EC56-4835-9C70-08BCFB076CA8}"/>
          </ac:picMkLst>
        </pc:picChg>
      </pc:sldChg>
      <pc:sldChg chg="modSp">
        <pc:chgData name="Jessica Jones" userId="S::jessica.jones@georgiancollege.ca::d7fd67f7-a65d-448e-99ae-2d17d582b34b" providerId="AD" clId="Web-{EC8E4539-9337-C0CB-4429-D5E60B85905D}" dt="2023-02-22T16:43:54.069" v="70" actId="20577"/>
        <pc:sldMkLst>
          <pc:docMk/>
          <pc:sldMk cId="2184455219" sldId="295"/>
        </pc:sldMkLst>
        <pc:spChg chg="mod">
          <ac:chgData name="Jessica Jones" userId="S::jessica.jones@georgiancollege.ca::d7fd67f7-a65d-448e-99ae-2d17d582b34b" providerId="AD" clId="Web-{EC8E4539-9337-C0CB-4429-D5E60B85905D}" dt="2023-02-22T16:43:29.460" v="62" actId="1076"/>
          <ac:spMkLst>
            <pc:docMk/>
            <pc:sldMk cId="2184455219" sldId="295"/>
            <ac:spMk id="4" creationId="{6C403E79-9166-3EC0-86A1-2807964189FC}"/>
          </ac:spMkLst>
        </pc:spChg>
        <pc:spChg chg="mod">
          <ac:chgData name="Jessica Jones" userId="S::jessica.jones@georgiancollege.ca::d7fd67f7-a65d-448e-99ae-2d17d582b34b" providerId="AD" clId="Web-{EC8E4539-9337-C0CB-4429-D5E60B85905D}" dt="2023-02-22T16:43:54.069" v="70" actId="20577"/>
          <ac:spMkLst>
            <pc:docMk/>
            <pc:sldMk cId="2184455219" sldId="295"/>
            <ac:spMk id="14" creationId="{99BC38D5-BEB5-4873-AD32-2E8E14B9A313}"/>
          </ac:spMkLst>
        </pc:spChg>
      </pc:sldChg>
      <pc:sldChg chg="modSp">
        <pc:chgData name="Jessica Jones" userId="S::jessica.jones@georgiancollege.ca::d7fd67f7-a65d-448e-99ae-2d17d582b34b" providerId="AD" clId="Web-{EC8E4539-9337-C0CB-4429-D5E60B85905D}" dt="2023-02-22T16:44:31.507" v="80" actId="1076"/>
        <pc:sldMkLst>
          <pc:docMk/>
          <pc:sldMk cId="2135734717" sldId="296"/>
        </pc:sldMkLst>
        <pc:spChg chg="mod">
          <ac:chgData name="Jessica Jones" userId="S::jessica.jones@georgiancollege.ca::d7fd67f7-a65d-448e-99ae-2d17d582b34b" providerId="AD" clId="Web-{EC8E4539-9337-C0CB-4429-D5E60B85905D}" dt="2023-02-22T16:43:59.507" v="71" actId="1076"/>
          <ac:spMkLst>
            <pc:docMk/>
            <pc:sldMk cId="2135734717" sldId="296"/>
            <ac:spMk id="4" creationId="{E5120C7E-0F69-5198-B857-D6085050954C}"/>
          </ac:spMkLst>
        </pc:spChg>
        <pc:spChg chg="mod">
          <ac:chgData name="Jessica Jones" userId="S::jessica.jones@georgiancollege.ca::d7fd67f7-a65d-448e-99ae-2d17d582b34b" providerId="AD" clId="Web-{EC8E4539-9337-C0CB-4429-D5E60B85905D}" dt="2023-02-22T16:44:01.491" v="72" actId="1076"/>
          <ac:spMkLst>
            <pc:docMk/>
            <pc:sldMk cId="2135734717" sldId="296"/>
            <ac:spMk id="13" creationId="{18F90ED2-EB94-41FE-B9D8-4361AE33D9B2}"/>
          </ac:spMkLst>
        </pc:spChg>
        <pc:graphicFrameChg chg="mod modGraphic">
          <ac:chgData name="Jessica Jones" userId="S::jessica.jones@georgiancollege.ca::d7fd67f7-a65d-448e-99ae-2d17d582b34b" providerId="AD" clId="Web-{EC8E4539-9337-C0CB-4429-D5E60B85905D}" dt="2023-02-22T16:44:31.507" v="80" actId="1076"/>
          <ac:graphicFrameMkLst>
            <pc:docMk/>
            <pc:sldMk cId="2135734717" sldId="296"/>
            <ac:graphicFrameMk id="5" creationId="{ABDBFD2D-A2BE-4F5B-A042-E6F2DACAA501}"/>
          </ac:graphicFrameMkLst>
        </pc:graphicFrameChg>
      </pc:sldChg>
      <pc:sldChg chg="modSp">
        <pc:chgData name="Jessica Jones" userId="S::jessica.jones@georgiancollege.ca::d7fd67f7-a65d-448e-99ae-2d17d582b34b" providerId="AD" clId="Web-{EC8E4539-9337-C0CB-4429-D5E60B85905D}" dt="2023-02-22T16:46:51.179" v="88"/>
        <pc:sldMkLst>
          <pc:docMk/>
          <pc:sldMk cId="1313262359" sldId="297"/>
        </pc:sldMkLst>
        <pc:graphicFrameChg chg="modGraphic">
          <ac:chgData name="Jessica Jones" userId="S::jessica.jones@georgiancollege.ca::d7fd67f7-a65d-448e-99ae-2d17d582b34b" providerId="AD" clId="Web-{EC8E4539-9337-C0CB-4429-D5E60B85905D}" dt="2023-02-22T16:46:51.179" v="88"/>
          <ac:graphicFrameMkLst>
            <pc:docMk/>
            <pc:sldMk cId="1313262359" sldId="297"/>
            <ac:graphicFrameMk id="5" creationId="{ABDBFD2D-A2BE-4F5B-A042-E6F2DACAA501}"/>
          </ac:graphicFrameMkLst>
        </pc:graphicFrameChg>
      </pc:sldChg>
      <pc:sldChg chg="modSp">
        <pc:chgData name="Jessica Jones" userId="S::jessica.jones@georgiancollege.ca::d7fd67f7-a65d-448e-99ae-2d17d582b34b" providerId="AD" clId="Web-{EC8E4539-9337-C0CB-4429-D5E60B85905D}" dt="2023-02-22T16:46:43.382" v="87" actId="1076"/>
        <pc:sldMkLst>
          <pc:docMk/>
          <pc:sldMk cId="2725187802" sldId="298"/>
        </pc:sldMkLst>
        <pc:spChg chg="mod">
          <ac:chgData name="Jessica Jones" userId="S::jessica.jones@georgiancollege.ca::d7fd67f7-a65d-448e-99ae-2d17d582b34b" providerId="AD" clId="Web-{EC8E4539-9337-C0CB-4429-D5E60B85905D}" dt="2023-02-22T16:46:43.382" v="87" actId="1076"/>
          <ac:spMkLst>
            <pc:docMk/>
            <pc:sldMk cId="2725187802" sldId="298"/>
            <ac:spMk id="4" creationId="{E5120C7E-0F69-5198-B857-D6085050954C}"/>
          </ac:spMkLst>
        </pc:spChg>
        <pc:spChg chg="mod">
          <ac:chgData name="Jessica Jones" userId="S::jessica.jones@georgiancollege.ca::d7fd67f7-a65d-448e-99ae-2d17d582b34b" providerId="AD" clId="Web-{EC8E4539-9337-C0CB-4429-D5E60B85905D}" dt="2023-02-22T16:46:03.710" v="81" actId="1076"/>
          <ac:spMkLst>
            <pc:docMk/>
            <pc:sldMk cId="2725187802" sldId="298"/>
            <ac:spMk id="13" creationId="{18F90ED2-EB94-41FE-B9D8-4361AE33D9B2}"/>
          </ac:spMkLst>
        </pc:spChg>
        <pc:graphicFrameChg chg="mod modGraphic">
          <ac:chgData name="Jessica Jones" userId="S::jessica.jones@georgiancollege.ca::d7fd67f7-a65d-448e-99ae-2d17d582b34b" providerId="AD" clId="Web-{EC8E4539-9337-C0CB-4429-D5E60B85905D}" dt="2023-02-22T16:46:33.913" v="86"/>
          <ac:graphicFrameMkLst>
            <pc:docMk/>
            <pc:sldMk cId="2725187802" sldId="298"/>
            <ac:graphicFrameMk id="5" creationId="{ABDBFD2D-A2BE-4F5B-A042-E6F2DACAA501}"/>
          </ac:graphicFrameMkLst>
        </pc:graphicFrameChg>
      </pc:sldChg>
      <pc:sldChg chg="modSp">
        <pc:chgData name="Jessica Jones" userId="S::jessica.jones@georgiancollege.ca::d7fd67f7-a65d-448e-99ae-2d17d582b34b" providerId="AD" clId="Web-{EC8E4539-9337-C0CB-4429-D5E60B85905D}" dt="2023-02-22T16:47:26.835" v="94" actId="20577"/>
        <pc:sldMkLst>
          <pc:docMk/>
          <pc:sldMk cId="1362449773" sldId="299"/>
        </pc:sldMkLst>
        <pc:spChg chg="mod">
          <ac:chgData name="Jessica Jones" userId="S::jessica.jones@georgiancollege.ca::d7fd67f7-a65d-448e-99ae-2d17d582b34b" providerId="AD" clId="Web-{EC8E4539-9337-C0CB-4429-D5E60B85905D}" dt="2023-02-22T16:46:55.960" v="89" actId="1076"/>
          <ac:spMkLst>
            <pc:docMk/>
            <pc:sldMk cId="1362449773" sldId="299"/>
            <ac:spMk id="4" creationId="{6C403E79-9166-3EC0-86A1-2807964189FC}"/>
          </ac:spMkLst>
        </pc:spChg>
        <pc:spChg chg="mod">
          <ac:chgData name="Jessica Jones" userId="S::jessica.jones@georgiancollege.ca::d7fd67f7-a65d-448e-99ae-2d17d582b34b" providerId="AD" clId="Web-{EC8E4539-9337-C0CB-4429-D5E60B85905D}" dt="2023-02-22T16:47:26.835" v="94" actId="20577"/>
          <ac:spMkLst>
            <pc:docMk/>
            <pc:sldMk cId="1362449773" sldId="299"/>
            <ac:spMk id="14" creationId="{99BC38D5-BEB5-4873-AD32-2E8E14B9A313}"/>
          </ac:spMkLst>
        </pc:spChg>
        <pc:picChg chg="mod">
          <ac:chgData name="Jessica Jones" userId="S::jessica.jones@georgiancollege.ca::d7fd67f7-a65d-448e-99ae-2d17d582b34b" providerId="AD" clId="Web-{EC8E4539-9337-C0CB-4429-D5E60B85905D}" dt="2023-02-22T16:46:56.991" v="90" actId="1076"/>
          <ac:picMkLst>
            <pc:docMk/>
            <pc:sldMk cId="1362449773" sldId="299"/>
            <ac:picMk id="5" creationId="{8E2A854A-82F3-48E2-9EB3-FE3912ED238C}"/>
          </ac:picMkLst>
        </pc:picChg>
      </pc:sldChg>
      <pc:sldChg chg="modSp">
        <pc:chgData name="Jessica Jones" userId="S::jessica.jones@georgiancollege.ca::d7fd67f7-a65d-448e-99ae-2d17d582b34b" providerId="AD" clId="Web-{EC8E4539-9337-C0CB-4429-D5E60B85905D}" dt="2023-02-22T16:47:40.507" v="97" actId="1076"/>
        <pc:sldMkLst>
          <pc:docMk/>
          <pc:sldMk cId="1661141579" sldId="300"/>
        </pc:sldMkLst>
        <pc:spChg chg="mod">
          <ac:chgData name="Jessica Jones" userId="S::jessica.jones@georgiancollege.ca::d7fd67f7-a65d-448e-99ae-2d17d582b34b" providerId="AD" clId="Web-{EC8E4539-9337-C0CB-4429-D5E60B85905D}" dt="2023-02-22T16:47:32.600" v="95" actId="1076"/>
          <ac:spMkLst>
            <pc:docMk/>
            <pc:sldMk cId="1661141579" sldId="300"/>
            <ac:spMk id="4" creationId="{6C403E79-9166-3EC0-86A1-2807964189FC}"/>
          </ac:spMkLst>
        </pc:spChg>
        <pc:spChg chg="mod">
          <ac:chgData name="Jessica Jones" userId="S::jessica.jones@georgiancollege.ca::d7fd67f7-a65d-448e-99ae-2d17d582b34b" providerId="AD" clId="Web-{EC8E4539-9337-C0CB-4429-D5E60B85905D}" dt="2023-02-22T16:47:40.507" v="97" actId="1076"/>
          <ac:spMkLst>
            <pc:docMk/>
            <pc:sldMk cId="1661141579" sldId="300"/>
            <ac:spMk id="14" creationId="{99BC38D5-BEB5-4873-AD32-2E8E14B9A313}"/>
          </ac:spMkLst>
        </pc:spChg>
      </pc:sldChg>
      <pc:sldChg chg="modSp">
        <pc:chgData name="Jessica Jones" userId="S::jessica.jones@georgiancollege.ca::d7fd67f7-a65d-448e-99ae-2d17d582b34b" providerId="AD" clId="Web-{EC8E4539-9337-C0CB-4429-D5E60B85905D}" dt="2023-02-22T16:47:58.116" v="101" actId="20577"/>
        <pc:sldMkLst>
          <pc:docMk/>
          <pc:sldMk cId="3405645786" sldId="301"/>
        </pc:sldMkLst>
        <pc:spChg chg="mod">
          <ac:chgData name="Jessica Jones" userId="S::jessica.jones@georgiancollege.ca::d7fd67f7-a65d-448e-99ae-2d17d582b34b" providerId="AD" clId="Web-{EC8E4539-9337-C0CB-4429-D5E60B85905D}" dt="2023-02-22T16:47:50.538" v="99" actId="1076"/>
          <ac:spMkLst>
            <pc:docMk/>
            <pc:sldMk cId="3405645786" sldId="301"/>
            <ac:spMk id="4" creationId="{6C403E79-9166-3EC0-86A1-2807964189FC}"/>
          </ac:spMkLst>
        </pc:spChg>
        <pc:spChg chg="mod">
          <ac:chgData name="Jessica Jones" userId="S::jessica.jones@georgiancollege.ca::d7fd67f7-a65d-448e-99ae-2d17d582b34b" providerId="AD" clId="Web-{EC8E4539-9337-C0CB-4429-D5E60B85905D}" dt="2023-02-22T16:47:58.116" v="101" actId="20577"/>
          <ac:spMkLst>
            <pc:docMk/>
            <pc:sldMk cId="3405645786" sldId="301"/>
            <ac:spMk id="14" creationId="{99BC38D5-BEB5-4873-AD32-2E8E14B9A313}"/>
          </ac:spMkLst>
        </pc:spChg>
        <pc:picChg chg="mod">
          <ac:chgData name="Jessica Jones" userId="S::jessica.jones@georgiancollege.ca::d7fd67f7-a65d-448e-99ae-2d17d582b34b" providerId="AD" clId="Web-{EC8E4539-9337-C0CB-4429-D5E60B85905D}" dt="2023-02-22T16:47:51.600" v="100" actId="1076"/>
          <ac:picMkLst>
            <pc:docMk/>
            <pc:sldMk cId="3405645786" sldId="301"/>
            <ac:picMk id="5" creationId="{722ADB76-6623-4272-ABC0-4632DC4A00CD}"/>
          </ac:picMkLst>
        </pc:picChg>
      </pc:sldChg>
      <pc:sldChg chg="modSp">
        <pc:chgData name="Jessica Jones" userId="S::jessica.jones@georgiancollege.ca::d7fd67f7-a65d-448e-99ae-2d17d582b34b" providerId="AD" clId="Web-{EC8E4539-9337-C0CB-4429-D5E60B85905D}" dt="2023-02-22T16:48:16.975" v="105" actId="20577"/>
        <pc:sldMkLst>
          <pc:docMk/>
          <pc:sldMk cId="723444620" sldId="302"/>
        </pc:sldMkLst>
        <pc:spChg chg="mod">
          <ac:chgData name="Jessica Jones" userId="S::jessica.jones@georgiancollege.ca::d7fd67f7-a65d-448e-99ae-2d17d582b34b" providerId="AD" clId="Web-{EC8E4539-9337-C0CB-4429-D5E60B85905D}" dt="2023-02-22T16:48:03.350" v="102" actId="1076"/>
          <ac:spMkLst>
            <pc:docMk/>
            <pc:sldMk cId="723444620" sldId="302"/>
            <ac:spMk id="4" creationId="{6C403E79-9166-3EC0-86A1-2807964189FC}"/>
          </ac:spMkLst>
        </pc:spChg>
        <pc:spChg chg="mod">
          <ac:chgData name="Jessica Jones" userId="S::jessica.jones@georgiancollege.ca::d7fd67f7-a65d-448e-99ae-2d17d582b34b" providerId="AD" clId="Web-{EC8E4539-9337-C0CB-4429-D5E60B85905D}" dt="2023-02-22T16:48:16.975" v="105" actId="20577"/>
          <ac:spMkLst>
            <pc:docMk/>
            <pc:sldMk cId="723444620" sldId="302"/>
            <ac:spMk id="14" creationId="{99BC38D5-BEB5-4873-AD32-2E8E14B9A313}"/>
          </ac:spMkLst>
        </pc:spChg>
        <pc:picChg chg="mod">
          <ac:chgData name="Jessica Jones" userId="S::jessica.jones@georgiancollege.ca::d7fd67f7-a65d-448e-99ae-2d17d582b34b" providerId="AD" clId="Web-{EC8E4539-9337-C0CB-4429-D5E60B85905D}" dt="2023-02-22T16:48:05.100" v="103" actId="1076"/>
          <ac:picMkLst>
            <pc:docMk/>
            <pc:sldMk cId="723444620" sldId="302"/>
            <ac:picMk id="3" creationId="{7B407578-DE78-4037-96DA-233148D49D7E}"/>
          </ac:picMkLst>
        </pc:picChg>
      </pc:sldChg>
      <pc:sldChg chg="modSp">
        <pc:chgData name="Jessica Jones" userId="S::jessica.jones@georgiancollege.ca::d7fd67f7-a65d-448e-99ae-2d17d582b34b" providerId="AD" clId="Web-{EC8E4539-9337-C0CB-4429-D5E60B85905D}" dt="2023-02-22T16:48:26.725" v="108" actId="20577"/>
        <pc:sldMkLst>
          <pc:docMk/>
          <pc:sldMk cId="3449509069" sldId="303"/>
        </pc:sldMkLst>
        <pc:spChg chg="mod">
          <ac:chgData name="Jessica Jones" userId="S::jessica.jones@georgiancollege.ca::d7fd67f7-a65d-448e-99ae-2d17d582b34b" providerId="AD" clId="Web-{EC8E4539-9337-C0CB-4429-D5E60B85905D}" dt="2023-02-22T16:48:22.460" v="106" actId="1076"/>
          <ac:spMkLst>
            <pc:docMk/>
            <pc:sldMk cId="3449509069" sldId="303"/>
            <ac:spMk id="4" creationId="{6C403E79-9166-3EC0-86A1-2807964189FC}"/>
          </ac:spMkLst>
        </pc:spChg>
        <pc:spChg chg="mod">
          <ac:chgData name="Jessica Jones" userId="S::jessica.jones@georgiancollege.ca::d7fd67f7-a65d-448e-99ae-2d17d582b34b" providerId="AD" clId="Web-{EC8E4539-9337-C0CB-4429-D5E60B85905D}" dt="2023-02-22T16:48:26.725" v="108" actId="20577"/>
          <ac:spMkLst>
            <pc:docMk/>
            <pc:sldMk cId="3449509069" sldId="303"/>
            <ac:spMk id="14" creationId="{99BC38D5-BEB5-4873-AD32-2E8E14B9A313}"/>
          </ac:spMkLst>
        </pc:spChg>
        <pc:picChg chg="mod">
          <ac:chgData name="Jessica Jones" userId="S::jessica.jones@georgiancollege.ca::d7fd67f7-a65d-448e-99ae-2d17d582b34b" providerId="AD" clId="Web-{EC8E4539-9337-C0CB-4429-D5E60B85905D}" dt="2023-02-22T16:48:23.647" v="107" actId="1076"/>
          <ac:picMkLst>
            <pc:docMk/>
            <pc:sldMk cId="3449509069" sldId="303"/>
            <ac:picMk id="5" creationId="{370AFEAC-2280-4115-A3A8-0D154ADDBD74}"/>
          </ac:picMkLst>
        </pc:picChg>
      </pc:sldChg>
      <pc:sldChg chg="modSp">
        <pc:chgData name="Jessica Jones" userId="S::jessica.jones@georgiancollege.ca::d7fd67f7-a65d-448e-99ae-2d17d582b34b" providerId="AD" clId="Web-{EC8E4539-9337-C0CB-4429-D5E60B85905D}" dt="2023-02-22T16:48:50.241" v="112" actId="20577"/>
        <pc:sldMkLst>
          <pc:docMk/>
          <pc:sldMk cId="2908980741" sldId="304"/>
        </pc:sldMkLst>
        <pc:spChg chg="mod">
          <ac:chgData name="Jessica Jones" userId="S::jessica.jones@georgiancollege.ca::d7fd67f7-a65d-448e-99ae-2d17d582b34b" providerId="AD" clId="Web-{EC8E4539-9337-C0CB-4429-D5E60B85905D}" dt="2023-02-22T16:48:34.475" v="109" actId="1076"/>
          <ac:spMkLst>
            <pc:docMk/>
            <pc:sldMk cId="2908980741" sldId="304"/>
            <ac:spMk id="4" creationId="{6C403E79-9166-3EC0-86A1-2807964189FC}"/>
          </ac:spMkLst>
        </pc:spChg>
        <pc:spChg chg="mod">
          <ac:chgData name="Jessica Jones" userId="S::jessica.jones@georgiancollege.ca::d7fd67f7-a65d-448e-99ae-2d17d582b34b" providerId="AD" clId="Web-{EC8E4539-9337-C0CB-4429-D5E60B85905D}" dt="2023-02-22T16:48:50.241" v="112" actId="20577"/>
          <ac:spMkLst>
            <pc:docMk/>
            <pc:sldMk cId="2908980741" sldId="304"/>
            <ac:spMk id="14" creationId="{99BC38D5-BEB5-4873-AD32-2E8E14B9A313}"/>
          </ac:spMkLst>
        </pc:spChg>
        <pc:picChg chg="mod">
          <ac:chgData name="Jessica Jones" userId="S::jessica.jones@georgiancollege.ca::d7fd67f7-a65d-448e-99ae-2d17d582b34b" providerId="AD" clId="Web-{EC8E4539-9337-C0CB-4429-D5E60B85905D}" dt="2023-02-22T16:48:36.366" v="110" actId="1076"/>
          <ac:picMkLst>
            <pc:docMk/>
            <pc:sldMk cId="2908980741" sldId="304"/>
            <ac:picMk id="3" creationId="{F1F7971A-3787-421B-B1F5-5542878ACCEF}"/>
          </ac:picMkLst>
        </pc:picChg>
      </pc:sldChg>
      <pc:sldChg chg="modSp">
        <pc:chgData name="Jessica Jones" userId="S::jessica.jones@georgiancollege.ca::d7fd67f7-a65d-448e-99ae-2d17d582b34b" providerId="AD" clId="Web-{EC8E4539-9337-C0CB-4429-D5E60B85905D}" dt="2023-02-22T16:48:59.616" v="115" actId="20577"/>
        <pc:sldMkLst>
          <pc:docMk/>
          <pc:sldMk cId="3750578865" sldId="305"/>
        </pc:sldMkLst>
        <pc:spChg chg="mod">
          <ac:chgData name="Jessica Jones" userId="S::jessica.jones@georgiancollege.ca::d7fd67f7-a65d-448e-99ae-2d17d582b34b" providerId="AD" clId="Web-{EC8E4539-9337-C0CB-4429-D5E60B85905D}" dt="2023-02-22T16:48:55.210" v="113" actId="1076"/>
          <ac:spMkLst>
            <pc:docMk/>
            <pc:sldMk cId="3750578865" sldId="305"/>
            <ac:spMk id="4" creationId="{6C403E79-9166-3EC0-86A1-2807964189FC}"/>
          </ac:spMkLst>
        </pc:spChg>
        <pc:spChg chg="mod">
          <ac:chgData name="Jessica Jones" userId="S::jessica.jones@georgiancollege.ca::d7fd67f7-a65d-448e-99ae-2d17d582b34b" providerId="AD" clId="Web-{EC8E4539-9337-C0CB-4429-D5E60B85905D}" dt="2023-02-22T16:48:59.616" v="115" actId="20577"/>
          <ac:spMkLst>
            <pc:docMk/>
            <pc:sldMk cId="3750578865" sldId="305"/>
            <ac:spMk id="14" creationId="{99BC38D5-BEB5-4873-AD32-2E8E14B9A313}"/>
          </ac:spMkLst>
        </pc:spChg>
        <pc:picChg chg="mod">
          <ac:chgData name="Jessica Jones" userId="S::jessica.jones@georgiancollege.ca::d7fd67f7-a65d-448e-99ae-2d17d582b34b" providerId="AD" clId="Web-{EC8E4539-9337-C0CB-4429-D5E60B85905D}" dt="2023-02-22T16:48:56.803" v="114" actId="1076"/>
          <ac:picMkLst>
            <pc:docMk/>
            <pc:sldMk cId="3750578865" sldId="305"/>
            <ac:picMk id="5" creationId="{4958A5F4-D3D8-4DBA-83C1-C24BD7C02CFA}"/>
          </ac:picMkLst>
        </pc:picChg>
      </pc:sldChg>
      <pc:sldChg chg="modSp">
        <pc:chgData name="Jessica Jones" userId="S::jessica.jones@georgiancollege.ca::d7fd67f7-a65d-448e-99ae-2d17d582b34b" providerId="AD" clId="Web-{EC8E4539-9337-C0CB-4429-D5E60B85905D}" dt="2023-02-22T16:49:18.803" v="119" actId="1076"/>
        <pc:sldMkLst>
          <pc:docMk/>
          <pc:sldMk cId="3207009135" sldId="306"/>
        </pc:sldMkLst>
        <pc:spChg chg="mod">
          <ac:chgData name="Jessica Jones" userId="S::jessica.jones@georgiancollege.ca::d7fd67f7-a65d-448e-99ae-2d17d582b34b" providerId="AD" clId="Web-{EC8E4539-9337-C0CB-4429-D5E60B85905D}" dt="2023-02-22T16:49:11.428" v="116" actId="1076"/>
          <ac:spMkLst>
            <pc:docMk/>
            <pc:sldMk cId="3207009135" sldId="306"/>
            <ac:spMk id="4" creationId="{6C403E79-9166-3EC0-86A1-2807964189FC}"/>
          </ac:spMkLst>
        </pc:spChg>
        <pc:spChg chg="mod">
          <ac:chgData name="Jessica Jones" userId="S::jessica.jones@georgiancollege.ca::d7fd67f7-a65d-448e-99ae-2d17d582b34b" providerId="AD" clId="Web-{EC8E4539-9337-C0CB-4429-D5E60B85905D}" dt="2023-02-22T16:49:18.803" v="119" actId="1076"/>
          <ac:spMkLst>
            <pc:docMk/>
            <pc:sldMk cId="3207009135" sldId="306"/>
            <ac:spMk id="14" creationId="{99BC38D5-BEB5-4873-AD32-2E8E14B9A313}"/>
          </ac:spMkLst>
        </pc:spChg>
        <pc:picChg chg="mod">
          <ac:chgData name="Jessica Jones" userId="S::jessica.jones@georgiancollege.ca::d7fd67f7-a65d-448e-99ae-2d17d582b34b" providerId="AD" clId="Web-{EC8E4539-9337-C0CB-4429-D5E60B85905D}" dt="2023-02-22T16:49:13.335" v="117" actId="1076"/>
          <ac:picMkLst>
            <pc:docMk/>
            <pc:sldMk cId="3207009135" sldId="306"/>
            <ac:picMk id="3" creationId="{AF6B0A05-F5AC-453B-BF7D-29F670789D99}"/>
          </ac:picMkLst>
        </pc:picChg>
      </pc:sldChg>
      <pc:sldChg chg="modSp">
        <pc:chgData name="Jessica Jones" userId="S::jessica.jones@georgiancollege.ca::d7fd67f7-a65d-448e-99ae-2d17d582b34b" providerId="AD" clId="Web-{EC8E4539-9337-C0CB-4429-D5E60B85905D}" dt="2023-02-22T16:49:36.585" v="124" actId="1076"/>
        <pc:sldMkLst>
          <pc:docMk/>
          <pc:sldMk cId="1512519470" sldId="307"/>
        </pc:sldMkLst>
        <pc:spChg chg="mod">
          <ac:chgData name="Jessica Jones" userId="S::jessica.jones@georgiancollege.ca::d7fd67f7-a65d-448e-99ae-2d17d582b34b" providerId="AD" clId="Web-{EC8E4539-9337-C0CB-4429-D5E60B85905D}" dt="2023-02-22T16:49:23.491" v="120" actId="1076"/>
          <ac:spMkLst>
            <pc:docMk/>
            <pc:sldMk cId="1512519470" sldId="307"/>
            <ac:spMk id="4" creationId="{6C403E79-9166-3EC0-86A1-2807964189FC}"/>
          </ac:spMkLst>
        </pc:spChg>
        <pc:spChg chg="mod">
          <ac:chgData name="Jessica Jones" userId="S::jessica.jones@georgiancollege.ca::d7fd67f7-a65d-448e-99ae-2d17d582b34b" providerId="AD" clId="Web-{EC8E4539-9337-C0CB-4429-D5E60B85905D}" dt="2023-02-22T16:49:35.350" v="123" actId="1076"/>
          <ac:spMkLst>
            <pc:docMk/>
            <pc:sldMk cId="1512519470" sldId="307"/>
            <ac:spMk id="14" creationId="{99BC38D5-BEB5-4873-AD32-2E8E14B9A313}"/>
          </ac:spMkLst>
        </pc:spChg>
        <pc:picChg chg="mod">
          <ac:chgData name="Jessica Jones" userId="S::jessica.jones@georgiancollege.ca::d7fd67f7-a65d-448e-99ae-2d17d582b34b" providerId="AD" clId="Web-{EC8E4539-9337-C0CB-4429-D5E60B85905D}" dt="2023-02-22T16:49:36.585" v="124" actId="1076"/>
          <ac:picMkLst>
            <pc:docMk/>
            <pc:sldMk cId="1512519470" sldId="307"/>
            <ac:picMk id="5" creationId="{D8F3EF36-86EF-47FC-951D-E3048031BA85}"/>
          </ac:picMkLst>
        </pc:picChg>
      </pc:sldChg>
      <pc:sldChg chg="modSp">
        <pc:chgData name="Jessica Jones" userId="S::jessica.jones@georgiancollege.ca::d7fd67f7-a65d-448e-99ae-2d17d582b34b" providerId="AD" clId="Web-{EC8E4539-9337-C0CB-4429-D5E60B85905D}" dt="2023-02-22T16:49:48.038" v="127" actId="20577"/>
        <pc:sldMkLst>
          <pc:docMk/>
          <pc:sldMk cId="1750628795" sldId="308"/>
        </pc:sldMkLst>
        <pc:spChg chg="mod">
          <ac:chgData name="Jessica Jones" userId="S::jessica.jones@georgiancollege.ca::d7fd67f7-a65d-448e-99ae-2d17d582b34b" providerId="AD" clId="Web-{EC8E4539-9337-C0CB-4429-D5E60B85905D}" dt="2023-02-22T16:49:40.663" v="125" actId="1076"/>
          <ac:spMkLst>
            <pc:docMk/>
            <pc:sldMk cId="1750628795" sldId="308"/>
            <ac:spMk id="4" creationId="{6C403E79-9166-3EC0-86A1-2807964189FC}"/>
          </ac:spMkLst>
        </pc:spChg>
        <pc:spChg chg="mod">
          <ac:chgData name="Jessica Jones" userId="S::jessica.jones@georgiancollege.ca::d7fd67f7-a65d-448e-99ae-2d17d582b34b" providerId="AD" clId="Web-{EC8E4539-9337-C0CB-4429-D5E60B85905D}" dt="2023-02-22T16:49:48.038" v="127" actId="20577"/>
          <ac:spMkLst>
            <pc:docMk/>
            <pc:sldMk cId="1750628795" sldId="308"/>
            <ac:spMk id="14" creationId="{99BC38D5-BEB5-4873-AD32-2E8E14B9A313}"/>
          </ac:spMkLst>
        </pc:spChg>
      </pc:sldChg>
      <pc:sldChg chg="modSp">
        <pc:chgData name="Jessica Jones" userId="S::jessica.jones@georgiancollege.ca::d7fd67f7-a65d-448e-99ae-2d17d582b34b" providerId="AD" clId="Web-{EC8E4539-9337-C0CB-4429-D5E60B85905D}" dt="2023-02-22T16:50:04.210" v="131" actId="20577"/>
        <pc:sldMkLst>
          <pc:docMk/>
          <pc:sldMk cId="3241434697" sldId="309"/>
        </pc:sldMkLst>
        <pc:spChg chg="mod">
          <ac:chgData name="Jessica Jones" userId="S::jessica.jones@georgiancollege.ca::d7fd67f7-a65d-448e-99ae-2d17d582b34b" providerId="AD" clId="Web-{EC8E4539-9337-C0CB-4429-D5E60B85905D}" dt="2023-02-22T16:49:55.663" v="128" actId="1076"/>
          <ac:spMkLst>
            <pc:docMk/>
            <pc:sldMk cId="3241434697" sldId="309"/>
            <ac:spMk id="4" creationId="{6C403E79-9166-3EC0-86A1-2807964189FC}"/>
          </ac:spMkLst>
        </pc:spChg>
        <pc:spChg chg="mod">
          <ac:chgData name="Jessica Jones" userId="S::jessica.jones@georgiancollege.ca::d7fd67f7-a65d-448e-99ae-2d17d582b34b" providerId="AD" clId="Web-{EC8E4539-9337-C0CB-4429-D5E60B85905D}" dt="2023-02-22T16:50:04.210" v="131" actId="20577"/>
          <ac:spMkLst>
            <pc:docMk/>
            <pc:sldMk cId="3241434697" sldId="309"/>
            <ac:spMk id="14" creationId="{99BC38D5-BEB5-4873-AD32-2E8E14B9A313}"/>
          </ac:spMkLst>
        </pc:spChg>
        <pc:picChg chg="mod">
          <ac:chgData name="Jessica Jones" userId="S::jessica.jones@georgiancollege.ca::d7fd67f7-a65d-448e-99ae-2d17d582b34b" providerId="AD" clId="Web-{EC8E4539-9337-C0CB-4429-D5E60B85905D}" dt="2023-02-22T16:49:57.069" v="129" actId="1076"/>
          <ac:picMkLst>
            <pc:docMk/>
            <pc:sldMk cId="3241434697" sldId="309"/>
            <ac:picMk id="5" creationId="{DACF8305-8556-48FB-BFE7-01BD22C6C327}"/>
          </ac:picMkLst>
        </pc:picChg>
      </pc:sldChg>
      <pc:sldChg chg="modSp">
        <pc:chgData name="Jessica Jones" userId="S::jessica.jones@georgiancollege.ca::d7fd67f7-a65d-448e-99ae-2d17d582b34b" providerId="AD" clId="Web-{EC8E4539-9337-C0CB-4429-D5E60B85905D}" dt="2023-02-22T16:50:31.007" v="137" actId="20577"/>
        <pc:sldMkLst>
          <pc:docMk/>
          <pc:sldMk cId="2182091626" sldId="310"/>
        </pc:sldMkLst>
        <pc:spChg chg="mod">
          <ac:chgData name="Jessica Jones" userId="S::jessica.jones@georgiancollege.ca::d7fd67f7-a65d-448e-99ae-2d17d582b34b" providerId="AD" clId="Web-{EC8E4539-9337-C0CB-4429-D5E60B85905D}" dt="2023-02-22T16:50:18.413" v="133" actId="1076"/>
          <ac:spMkLst>
            <pc:docMk/>
            <pc:sldMk cId="2182091626" sldId="310"/>
            <ac:spMk id="4" creationId="{6C403E79-9166-3EC0-86A1-2807964189FC}"/>
          </ac:spMkLst>
        </pc:spChg>
        <pc:spChg chg="mod">
          <ac:chgData name="Jessica Jones" userId="S::jessica.jones@georgiancollege.ca::d7fd67f7-a65d-448e-99ae-2d17d582b34b" providerId="AD" clId="Web-{EC8E4539-9337-C0CB-4429-D5E60B85905D}" dt="2023-02-22T16:50:31.007" v="137" actId="20577"/>
          <ac:spMkLst>
            <pc:docMk/>
            <pc:sldMk cId="2182091626" sldId="310"/>
            <ac:spMk id="14" creationId="{99BC38D5-BEB5-4873-AD32-2E8E14B9A313}"/>
          </ac:spMkLst>
        </pc:spChg>
        <pc:picChg chg="mod">
          <ac:chgData name="Jessica Jones" userId="S::jessica.jones@georgiancollege.ca::d7fd67f7-a65d-448e-99ae-2d17d582b34b" providerId="AD" clId="Web-{EC8E4539-9337-C0CB-4429-D5E60B85905D}" dt="2023-02-22T16:50:20.710" v="134" actId="1076"/>
          <ac:picMkLst>
            <pc:docMk/>
            <pc:sldMk cId="2182091626" sldId="310"/>
            <ac:picMk id="3" creationId="{B323F164-14D8-41B7-BCFB-12221EA9BBCE}"/>
          </ac:picMkLst>
        </pc:picChg>
      </pc:sldChg>
      <pc:sldChg chg="modSp">
        <pc:chgData name="Jessica Jones" userId="S::jessica.jones@georgiancollege.ca::d7fd67f7-a65d-448e-99ae-2d17d582b34b" providerId="AD" clId="Web-{EC8E4539-9337-C0CB-4429-D5E60B85905D}" dt="2023-02-22T16:50:08.710" v="132" actId="1076"/>
        <pc:sldMkLst>
          <pc:docMk/>
          <pc:sldMk cId="2001435422" sldId="311"/>
        </pc:sldMkLst>
        <pc:spChg chg="mod">
          <ac:chgData name="Jessica Jones" userId="S::jessica.jones@georgiancollege.ca::d7fd67f7-a65d-448e-99ae-2d17d582b34b" providerId="AD" clId="Web-{EC8E4539-9337-C0CB-4429-D5E60B85905D}" dt="2023-02-22T16:50:08.710" v="132" actId="1076"/>
          <ac:spMkLst>
            <pc:docMk/>
            <pc:sldMk cId="2001435422" sldId="311"/>
            <ac:spMk id="4" creationId="{E5120C7E-0F69-5198-B857-D6085050954C}"/>
          </ac:spMkLst>
        </pc:spChg>
      </pc:sldChg>
      <pc:sldChg chg="modSp">
        <pc:chgData name="Jessica Jones" userId="S::jessica.jones@georgiancollege.ca::d7fd67f7-a65d-448e-99ae-2d17d582b34b" providerId="AD" clId="Web-{EC8E4539-9337-C0CB-4429-D5E60B85905D}" dt="2023-02-22T16:51:44.647" v="141" actId="1076"/>
        <pc:sldMkLst>
          <pc:docMk/>
          <pc:sldMk cId="3397618668" sldId="312"/>
        </pc:sldMkLst>
        <pc:spChg chg="mod">
          <ac:chgData name="Jessica Jones" userId="S::jessica.jones@georgiancollege.ca::d7fd67f7-a65d-448e-99ae-2d17d582b34b" providerId="AD" clId="Web-{EC8E4539-9337-C0CB-4429-D5E60B85905D}" dt="2023-02-22T16:51:43.538" v="140" actId="1076"/>
          <ac:spMkLst>
            <pc:docMk/>
            <pc:sldMk cId="3397618668" sldId="312"/>
            <ac:spMk id="4" creationId="{6C403E79-9166-3EC0-86A1-2807964189FC}"/>
          </ac:spMkLst>
        </pc:spChg>
        <pc:spChg chg="mod">
          <ac:chgData name="Jessica Jones" userId="S::jessica.jones@georgiancollege.ca::d7fd67f7-a65d-448e-99ae-2d17d582b34b" providerId="AD" clId="Web-{EC8E4539-9337-C0CB-4429-D5E60B85905D}" dt="2023-02-22T16:51:40.288" v="139" actId="20577"/>
          <ac:spMkLst>
            <pc:docMk/>
            <pc:sldMk cId="3397618668" sldId="312"/>
            <ac:spMk id="14" creationId="{99BC38D5-BEB5-4873-AD32-2E8E14B9A313}"/>
          </ac:spMkLst>
        </pc:spChg>
        <pc:picChg chg="mod">
          <ac:chgData name="Jessica Jones" userId="S::jessica.jones@georgiancollege.ca::d7fd67f7-a65d-448e-99ae-2d17d582b34b" providerId="AD" clId="Web-{EC8E4539-9337-C0CB-4429-D5E60B85905D}" dt="2023-02-22T16:51:44.647" v="141" actId="1076"/>
          <ac:picMkLst>
            <pc:docMk/>
            <pc:sldMk cId="3397618668" sldId="312"/>
            <ac:picMk id="5" creationId="{9447236D-B7AE-41C7-A100-9106CDD47A8A}"/>
          </ac:picMkLst>
        </pc:picChg>
      </pc:sldChg>
      <pc:sldChg chg="modSp">
        <pc:chgData name="Jessica Jones" userId="S::jessica.jones@georgiancollege.ca::d7fd67f7-a65d-448e-99ae-2d17d582b34b" providerId="AD" clId="Web-{EC8E4539-9337-C0CB-4429-D5E60B85905D}" dt="2023-02-22T16:51:57.663" v="145" actId="20577"/>
        <pc:sldMkLst>
          <pc:docMk/>
          <pc:sldMk cId="4285444154" sldId="313"/>
        </pc:sldMkLst>
        <pc:spChg chg="mod">
          <ac:chgData name="Jessica Jones" userId="S::jessica.jones@georgiancollege.ca::d7fd67f7-a65d-448e-99ae-2d17d582b34b" providerId="AD" clId="Web-{EC8E4539-9337-C0CB-4429-D5E60B85905D}" dt="2023-02-22T16:51:49.147" v="142" actId="1076"/>
          <ac:spMkLst>
            <pc:docMk/>
            <pc:sldMk cId="4285444154" sldId="313"/>
            <ac:spMk id="4" creationId="{6C403E79-9166-3EC0-86A1-2807964189FC}"/>
          </ac:spMkLst>
        </pc:spChg>
        <pc:spChg chg="mod">
          <ac:chgData name="Jessica Jones" userId="S::jessica.jones@georgiancollege.ca::d7fd67f7-a65d-448e-99ae-2d17d582b34b" providerId="AD" clId="Web-{EC8E4539-9337-C0CB-4429-D5E60B85905D}" dt="2023-02-22T16:51:57.663" v="145" actId="20577"/>
          <ac:spMkLst>
            <pc:docMk/>
            <pc:sldMk cId="4285444154" sldId="313"/>
            <ac:spMk id="14" creationId="{99BC38D5-BEB5-4873-AD32-2E8E14B9A313}"/>
          </ac:spMkLst>
        </pc:spChg>
        <pc:picChg chg="mod">
          <ac:chgData name="Jessica Jones" userId="S::jessica.jones@georgiancollege.ca::d7fd67f7-a65d-448e-99ae-2d17d582b34b" providerId="AD" clId="Web-{EC8E4539-9337-C0CB-4429-D5E60B85905D}" dt="2023-02-22T16:51:50.272" v="143" actId="1076"/>
          <ac:picMkLst>
            <pc:docMk/>
            <pc:sldMk cId="4285444154" sldId="313"/>
            <ac:picMk id="3" creationId="{4668AC70-6EE3-4D61-85EC-B34B521F7402}"/>
          </ac:picMkLst>
        </pc:picChg>
      </pc:sldChg>
      <pc:sldChg chg="modSp">
        <pc:chgData name="Jessica Jones" userId="S::jessica.jones@georgiancollege.ca::d7fd67f7-a65d-448e-99ae-2d17d582b34b" providerId="AD" clId="Web-{EC8E4539-9337-C0CB-4429-D5E60B85905D}" dt="2023-02-22T16:52:09.397" v="149" actId="20577"/>
        <pc:sldMkLst>
          <pc:docMk/>
          <pc:sldMk cId="3431604197" sldId="314"/>
        </pc:sldMkLst>
        <pc:spChg chg="mod">
          <ac:chgData name="Jessica Jones" userId="S::jessica.jones@georgiancollege.ca::d7fd67f7-a65d-448e-99ae-2d17d582b34b" providerId="AD" clId="Web-{EC8E4539-9337-C0CB-4429-D5E60B85905D}" dt="2023-02-22T16:52:02.491" v="146" actId="1076"/>
          <ac:spMkLst>
            <pc:docMk/>
            <pc:sldMk cId="3431604197" sldId="314"/>
            <ac:spMk id="4" creationId="{6C403E79-9166-3EC0-86A1-2807964189FC}"/>
          </ac:spMkLst>
        </pc:spChg>
        <pc:spChg chg="mod">
          <ac:chgData name="Jessica Jones" userId="S::jessica.jones@georgiancollege.ca::d7fd67f7-a65d-448e-99ae-2d17d582b34b" providerId="AD" clId="Web-{EC8E4539-9337-C0CB-4429-D5E60B85905D}" dt="2023-02-22T16:52:09.397" v="149" actId="20577"/>
          <ac:spMkLst>
            <pc:docMk/>
            <pc:sldMk cId="3431604197" sldId="314"/>
            <ac:spMk id="14" creationId="{99BC38D5-BEB5-4873-AD32-2E8E14B9A313}"/>
          </ac:spMkLst>
        </pc:spChg>
      </pc:sldChg>
      <pc:sldChg chg="modSp">
        <pc:chgData name="Jessica Jones" userId="S::jessica.jones@georgiancollege.ca::d7fd67f7-a65d-448e-99ae-2d17d582b34b" providerId="AD" clId="Web-{EC8E4539-9337-C0CB-4429-D5E60B85905D}" dt="2023-02-22T16:52:19.475" v="153" actId="1076"/>
        <pc:sldMkLst>
          <pc:docMk/>
          <pc:sldMk cId="634850230" sldId="315"/>
        </pc:sldMkLst>
        <pc:spChg chg="mod">
          <ac:chgData name="Jessica Jones" userId="S::jessica.jones@georgiancollege.ca::d7fd67f7-a65d-448e-99ae-2d17d582b34b" providerId="AD" clId="Web-{EC8E4539-9337-C0CB-4429-D5E60B85905D}" dt="2023-02-22T16:52:19.475" v="153" actId="1076"/>
          <ac:spMkLst>
            <pc:docMk/>
            <pc:sldMk cId="634850230" sldId="315"/>
            <ac:spMk id="4" creationId="{6C403E79-9166-3EC0-86A1-2807964189FC}"/>
          </ac:spMkLst>
        </pc:spChg>
        <pc:spChg chg="mod">
          <ac:chgData name="Jessica Jones" userId="S::jessica.jones@georgiancollege.ca::d7fd67f7-a65d-448e-99ae-2d17d582b34b" providerId="AD" clId="Web-{EC8E4539-9337-C0CB-4429-D5E60B85905D}" dt="2023-02-22T16:52:17.069" v="152" actId="20577"/>
          <ac:spMkLst>
            <pc:docMk/>
            <pc:sldMk cId="634850230" sldId="315"/>
            <ac:spMk id="14" creationId="{99BC38D5-BEB5-4873-AD32-2E8E14B9A313}"/>
          </ac:spMkLst>
        </pc:spChg>
      </pc:sldChg>
      <pc:sldChg chg="modSp">
        <pc:chgData name="Jessica Jones" userId="S::jessica.jones@georgiancollege.ca::d7fd67f7-a65d-448e-99ae-2d17d582b34b" providerId="AD" clId="Web-{EC8E4539-9337-C0CB-4429-D5E60B85905D}" dt="2023-02-22T16:52:31.803" v="158" actId="1076"/>
        <pc:sldMkLst>
          <pc:docMk/>
          <pc:sldMk cId="1009444806" sldId="316"/>
        </pc:sldMkLst>
        <pc:spChg chg="mod">
          <ac:chgData name="Jessica Jones" userId="S::jessica.jones@georgiancollege.ca::d7fd67f7-a65d-448e-99ae-2d17d582b34b" providerId="AD" clId="Web-{EC8E4539-9337-C0CB-4429-D5E60B85905D}" dt="2023-02-22T16:52:23.803" v="154" actId="1076"/>
          <ac:spMkLst>
            <pc:docMk/>
            <pc:sldMk cId="1009444806" sldId="316"/>
            <ac:spMk id="4" creationId="{6C403E79-9166-3EC0-86A1-2807964189FC}"/>
          </ac:spMkLst>
        </pc:spChg>
        <pc:spChg chg="mod">
          <ac:chgData name="Jessica Jones" userId="S::jessica.jones@georgiancollege.ca::d7fd67f7-a65d-448e-99ae-2d17d582b34b" providerId="AD" clId="Web-{EC8E4539-9337-C0CB-4429-D5E60B85905D}" dt="2023-02-22T16:52:29.803" v="157" actId="20577"/>
          <ac:spMkLst>
            <pc:docMk/>
            <pc:sldMk cId="1009444806" sldId="316"/>
            <ac:spMk id="14" creationId="{99BC38D5-BEB5-4873-AD32-2E8E14B9A313}"/>
          </ac:spMkLst>
        </pc:spChg>
        <pc:picChg chg="mod">
          <ac:chgData name="Jessica Jones" userId="S::jessica.jones@georgiancollege.ca::d7fd67f7-a65d-448e-99ae-2d17d582b34b" providerId="AD" clId="Web-{EC8E4539-9337-C0CB-4429-D5E60B85905D}" dt="2023-02-22T16:52:31.803" v="158" actId="1076"/>
          <ac:picMkLst>
            <pc:docMk/>
            <pc:sldMk cId="1009444806" sldId="316"/>
            <ac:picMk id="5" creationId="{6AF36A58-F105-44A6-BE6A-D6F289D182D1}"/>
          </ac:picMkLst>
        </pc:picChg>
      </pc:sldChg>
      <pc:sldChg chg="modSp">
        <pc:chgData name="Jessica Jones" userId="S::jessica.jones@georgiancollege.ca::d7fd67f7-a65d-448e-99ae-2d17d582b34b" providerId="AD" clId="Web-{EC8E4539-9337-C0CB-4429-D5E60B85905D}" dt="2023-02-22T16:52:45.600" v="163" actId="1076"/>
        <pc:sldMkLst>
          <pc:docMk/>
          <pc:sldMk cId="2422449293" sldId="317"/>
        </pc:sldMkLst>
        <pc:spChg chg="mod">
          <ac:chgData name="Jessica Jones" userId="S::jessica.jones@georgiancollege.ca::d7fd67f7-a65d-448e-99ae-2d17d582b34b" providerId="AD" clId="Web-{EC8E4539-9337-C0CB-4429-D5E60B85905D}" dt="2023-02-22T16:52:38.178" v="159" actId="1076"/>
          <ac:spMkLst>
            <pc:docMk/>
            <pc:sldMk cId="2422449293" sldId="317"/>
            <ac:spMk id="4" creationId="{6C403E79-9166-3EC0-86A1-2807964189FC}"/>
          </ac:spMkLst>
        </pc:spChg>
        <pc:spChg chg="mod">
          <ac:chgData name="Jessica Jones" userId="S::jessica.jones@georgiancollege.ca::d7fd67f7-a65d-448e-99ae-2d17d582b34b" providerId="AD" clId="Web-{EC8E4539-9337-C0CB-4429-D5E60B85905D}" dt="2023-02-22T16:52:43.631" v="162" actId="20577"/>
          <ac:spMkLst>
            <pc:docMk/>
            <pc:sldMk cId="2422449293" sldId="317"/>
            <ac:spMk id="14" creationId="{99BC38D5-BEB5-4873-AD32-2E8E14B9A313}"/>
          </ac:spMkLst>
        </pc:spChg>
        <pc:picChg chg="mod">
          <ac:chgData name="Jessica Jones" userId="S::jessica.jones@georgiancollege.ca::d7fd67f7-a65d-448e-99ae-2d17d582b34b" providerId="AD" clId="Web-{EC8E4539-9337-C0CB-4429-D5E60B85905D}" dt="2023-02-22T16:52:45.600" v="163" actId="1076"/>
          <ac:picMkLst>
            <pc:docMk/>
            <pc:sldMk cId="2422449293" sldId="317"/>
            <ac:picMk id="3" creationId="{180EEB26-0075-4203-A7C2-38D5FBE0E917}"/>
          </ac:picMkLst>
        </pc:picChg>
      </pc:sldChg>
      <pc:sldChg chg="modSp">
        <pc:chgData name="Jessica Jones" userId="S::jessica.jones@georgiancollege.ca::d7fd67f7-a65d-448e-99ae-2d17d582b34b" providerId="AD" clId="Web-{EC8E4539-9337-C0CB-4429-D5E60B85905D}" dt="2023-02-22T16:53:00.584" v="168" actId="20577"/>
        <pc:sldMkLst>
          <pc:docMk/>
          <pc:sldMk cId="465094593" sldId="318"/>
        </pc:sldMkLst>
        <pc:spChg chg="mod">
          <ac:chgData name="Jessica Jones" userId="S::jessica.jones@georgiancollege.ca::d7fd67f7-a65d-448e-99ae-2d17d582b34b" providerId="AD" clId="Web-{EC8E4539-9337-C0CB-4429-D5E60B85905D}" dt="2023-02-22T16:52:50.225" v="164" actId="1076"/>
          <ac:spMkLst>
            <pc:docMk/>
            <pc:sldMk cId="465094593" sldId="318"/>
            <ac:spMk id="4" creationId="{6C403E79-9166-3EC0-86A1-2807964189FC}"/>
          </ac:spMkLst>
        </pc:spChg>
        <pc:spChg chg="mod">
          <ac:chgData name="Jessica Jones" userId="S::jessica.jones@georgiancollege.ca::d7fd67f7-a65d-448e-99ae-2d17d582b34b" providerId="AD" clId="Web-{EC8E4539-9337-C0CB-4429-D5E60B85905D}" dt="2023-02-22T16:53:00.584" v="168" actId="20577"/>
          <ac:spMkLst>
            <pc:docMk/>
            <pc:sldMk cId="465094593" sldId="318"/>
            <ac:spMk id="14" creationId="{99BC38D5-BEB5-4873-AD32-2E8E14B9A313}"/>
          </ac:spMkLst>
        </pc:spChg>
        <pc:picChg chg="mod">
          <ac:chgData name="Jessica Jones" userId="S::jessica.jones@georgiancollege.ca::d7fd67f7-a65d-448e-99ae-2d17d582b34b" providerId="AD" clId="Web-{EC8E4539-9337-C0CB-4429-D5E60B85905D}" dt="2023-02-22T16:52:52.678" v="165" actId="1076"/>
          <ac:picMkLst>
            <pc:docMk/>
            <pc:sldMk cId="465094593" sldId="318"/>
            <ac:picMk id="5" creationId="{46D4B1DB-6B94-49EA-9F42-C7FC766A82EF}"/>
          </ac:picMkLst>
        </pc:picChg>
      </pc:sldChg>
      <pc:sldChg chg="modSp">
        <pc:chgData name="Jessica Jones" userId="S::jessica.jones@georgiancollege.ca::d7fd67f7-a65d-448e-99ae-2d17d582b34b" providerId="AD" clId="Web-{EC8E4539-9337-C0CB-4429-D5E60B85905D}" dt="2023-02-22T16:56:01.631" v="211" actId="1076"/>
        <pc:sldMkLst>
          <pc:docMk/>
          <pc:sldMk cId="993569317" sldId="319"/>
        </pc:sldMkLst>
        <pc:spChg chg="mod">
          <ac:chgData name="Jessica Jones" userId="S::jessica.jones@georgiancollege.ca::d7fd67f7-a65d-448e-99ae-2d17d582b34b" providerId="AD" clId="Web-{EC8E4539-9337-C0CB-4429-D5E60B85905D}" dt="2023-02-22T16:56:00.725" v="210" actId="1076"/>
          <ac:spMkLst>
            <pc:docMk/>
            <pc:sldMk cId="993569317" sldId="319"/>
            <ac:spMk id="4" creationId="{6C403E79-9166-3EC0-86A1-2807964189FC}"/>
          </ac:spMkLst>
        </pc:spChg>
        <pc:spChg chg="mod">
          <ac:chgData name="Jessica Jones" userId="S::jessica.jones@georgiancollege.ca::d7fd67f7-a65d-448e-99ae-2d17d582b34b" providerId="AD" clId="Web-{EC8E4539-9337-C0CB-4429-D5E60B85905D}" dt="2023-02-22T16:55:57.756" v="209" actId="20577"/>
          <ac:spMkLst>
            <pc:docMk/>
            <pc:sldMk cId="993569317" sldId="319"/>
            <ac:spMk id="14" creationId="{99BC38D5-BEB5-4873-AD32-2E8E14B9A313}"/>
          </ac:spMkLst>
        </pc:spChg>
        <pc:picChg chg="mod">
          <ac:chgData name="Jessica Jones" userId="S::jessica.jones@georgiancollege.ca::d7fd67f7-a65d-448e-99ae-2d17d582b34b" providerId="AD" clId="Web-{EC8E4539-9337-C0CB-4429-D5E60B85905D}" dt="2023-02-22T16:56:01.631" v="211" actId="1076"/>
          <ac:picMkLst>
            <pc:docMk/>
            <pc:sldMk cId="993569317" sldId="319"/>
            <ac:picMk id="3" creationId="{D8F6384E-7A88-44AA-9005-857AACE960D8}"/>
          </ac:picMkLst>
        </pc:picChg>
      </pc:sldChg>
      <pc:sldChg chg="modSp">
        <pc:chgData name="Jessica Jones" userId="S::jessica.jones@georgiancollege.ca::d7fd67f7-a65d-448e-99ae-2d17d582b34b" providerId="AD" clId="Web-{EC8E4539-9337-C0CB-4429-D5E60B85905D}" dt="2023-02-22T16:55:47.850" v="206" actId="1076"/>
        <pc:sldMkLst>
          <pc:docMk/>
          <pc:sldMk cId="1271324309" sldId="320"/>
        </pc:sldMkLst>
        <pc:graphicFrameChg chg="mod modGraphic">
          <ac:chgData name="Jessica Jones" userId="S::jessica.jones@georgiancollege.ca::d7fd67f7-a65d-448e-99ae-2d17d582b34b" providerId="AD" clId="Web-{EC8E4539-9337-C0CB-4429-D5E60B85905D}" dt="2023-02-22T16:55:47.850" v="206" actId="1076"/>
          <ac:graphicFrameMkLst>
            <pc:docMk/>
            <pc:sldMk cId="1271324309" sldId="320"/>
            <ac:graphicFrameMk id="5" creationId="{ABDBFD2D-A2BE-4F5B-A042-E6F2DACAA501}"/>
          </ac:graphicFrameMkLst>
        </pc:graphicFrameChg>
      </pc:sldChg>
      <pc:sldChg chg="modSp">
        <pc:chgData name="Jessica Jones" userId="S::jessica.jones@georgiancollege.ca::d7fd67f7-a65d-448e-99ae-2d17d582b34b" providerId="AD" clId="Web-{EC8E4539-9337-C0CB-4429-D5E60B85905D}" dt="2023-02-22T16:56:13.459" v="215" actId="1076"/>
        <pc:sldMkLst>
          <pc:docMk/>
          <pc:sldMk cId="2925659532" sldId="321"/>
        </pc:sldMkLst>
        <pc:spChg chg="mod">
          <ac:chgData name="Jessica Jones" userId="S::jessica.jones@georgiancollege.ca::d7fd67f7-a65d-448e-99ae-2d17d582b34b" providerId="AD" clId="Web-{EC8E4539-9337-C0CB-4429-D5E60B85905D}" dt="2023-02-22T16:56:13.459" v="215" actId="1076"/>
          <ac:spMkLst>
            <pc:docMk/>
            <pc:sldMk cId="2925659532" sldId="321"/>
            <ac:spMk id="4" creationId="{6C403E79-9166-3EC0-86A1-2807964189FC}"/>
          </ac:spMkLst>
        </pc:spChg>
        <pc:spChg chg="mod">
          <ac:chgData name="Jessica Jones" userId="S::jessica.jones@georgiancollege.ca::d7fd67f7-a65d-448e-99ae-2d17d582b34b" providerId="AD" clId="Web-{EC8E4539-9337-C0CB-4429-D5E60B85905D}" dt="2023-02-22T16:56:08.881" v="214" actId="20577"/>
          <ac:spMkLst>
            <pc:docMk/>
            <pc:sldMk cId="2925659532" sldId="321"/>
            <ac:spMk id="14" creationId="{99BC38D5-BEB5-4873-AD32-2E8E14B9A313}"/>
          </ac:spMkLst>
        </pc:spChg>
      </pc:sldChg>
      <pc:sldChg chg="modSp">
        <pc:chgData name="Jessica Jones" userId="S::jessica.jones@georgiancollege.ca::d7fd67f7-a65d-448e-99ae-2d17d582b34b" providerId="AD" clId="Web-{EC8E4539-9337-C0CB-4429-D5E60B85905D}" dt="2023-02-22T16:56:27.631" v="220" actId="1076"/>
        <pc:sldMkLst>
          <pc:docMk/>
          <pc:sldMk cId="3751102851" sldId="322"/>
        </pc:sldMkLst>
        <pc:spChg chg="mod">
          <ac:chgData name="Jessica Jones" userId="S::jessica.jones@georgiancollege.ca::d7fd67f7-a65d-448e-99ae-2d17d582b34b" providerId="AD" clId="Web-{EC8E4539-9337-C0CB-4429-D5E60B85905D}" dt="2023-02-22T16:56:18.944" v="216" actId="1076"/>
          <ac:spMkLst>
            <pc:docMk/>
            <pc:sldMk cId="3751102851" sldId="322"/>
            <ac:spMk id="4" creationId="{6C403E79-9166-3EC0-86A1-2807964189FC}"/>
          </ac:spMkLst>
        </pc:spChg>
        <pc:spChg chg="mod">
          <ac:chgData name="Jessica Jones" userId="S::jessica.jones@georgiancollege.ca::d7fd67f7-a65d-448e-99ae-2d17d582b34b" providerId="AD" clId="Web-{EC8E4539-9337-C0CB-4429-D5E60B85905D}" dt="2023-02-22T16:56:27.631" v="220" actId="1076"/>
          <ac:spMkLst>
            <pc:docMk/>
            <pc:sldMk cId="3751102851" sldId="322"/>
            <ac:spMk id="14" creationId="{99BC38D5-BEB5-4873-AD32-2E8E14B9A313}"/>
          </ac:spMkLst>
        </pc:spChg>
      </pc:sldChg>
      <pc:sldChg chg="modSp">
        <pc:chgData name="Jessica Jones" userId="S::jessica.jones@georgiancollege.ca::d7fd67f7-a65d-448e-99ae-2d17d582b34b" providerId="AD" clId="Web-{EC8E4539-9337-C0CB-4429-D5E60B85905D}" dt="2023-02-22T16:56:32.428" v="221" actId="1076"/>
        <pc:sldMkLst>
          <pc:docMk/>
          <pc:sldMk cId="129633335" sldId="323"/>
        </pc:sldMkLst>
        <pc:spChg chg="mod">
          <ac:chgData name="Jessica Jones" userId="S::jessica.jones@georgiancollege.ca::d7fd67f7-a65d-448e-99ae-2d17d582b34b" providerId="AD" clId="Web-{EC8E4539-9337-C0CB-4429-D5E60B85905D}" dt="2023-02-22T16:56:32.428" v="221" actId="1076"/>
          <ac:spMkLst>
            <pc:docMk/>
            <pc:sldMk cId="129633335" sldId="323"/>
            <ac:spMk id="4" creationId="{E5120C7E-0F69-5198-B857-D6085050954C}"/>
          </ac:spMkLst>
        </pc:spChg>
      </pc:sldChg>
      <pc:sldChg chg="modSp">
        <pc:chgData name="Jessica Jones" userId="S::jessica.jones@georgiancollege.ca::d7fd67f7-a65d-448e-99ae-2d17d582b34b" providerId="AD" clId="Web-{EC8E4539-9337-C0CB-4429-D5E60B85905D}" dt="2023-02-22T16:57:01.053" v="233" actId="20577"/>
        <pc:sldMkLst>
          <pc:docMk/>
          <pc:sldMk cId="2138842317" sldId="324"/>
        </pc:sldMkLst>
        <pc:spChg chg="mod">
          <ac:chgData name="Jessica Jones" userId="S::jessica.jones@georgiancollege.ca::d7fd67f7-a65d-448e-99ae-2d17d582b34b" providerId="AD" clId="Web-{EC8E4539-9337-C0CB-4429-D5E60B85905D}" dt="2023-02-22T16:56:51.959" v="228" actId="1076"/>
          <ac:spMkLst>
            <pc:docMk/>
            <pc:sldMk cId="2138842317" sldId="324"/>
            <ac:spMk id="4" creationId="{6C403E79-9166-3EC0-86A1-2807964189FC}"/>
          </ac:spMkLst>
        </pc:spChg>
        <pc:spChg chg="mod">
          <ac:chgData name="Jessica Jones" userId="S::jessica.jones@georgiancollege.ca::d7fd67f7-a65d-448e-99ae-2d17d582b34b" providerId="AD" clId="Web-{EC8E4539-9337-C0CB-4429-D5E60B85905D}" dt="2023-02-22T16:57:01.053" v="233" actId="20577"/>
          <ac:spMkLst>
            <pc:docMk/>
            <pc:sldMk cId="2138842317" sldId="324"/>
            <ac:spMk id="14" creationId="{99BC38D5-BEB5-4873-AD32-2E8E14B9A313}"/>
          </ac:spMkLst>
        </pc:spChg>
        <pc:picChg chg="mod">
          <ac:chgData name="Jessica Jones" userId="S::jessica.jones@georgiancollege.ca::d7fd67f7-a65d-448e-99ae-2d17d582b34b" providerId="AD" clId="Web-{EC8E4539-9337-C0CB-4429-D5E60B85905D}" dt="2023-02-22T16:56:53.600" v="229" actId="1076"/>
          <ac:picMkLst>
            <pc:docMk/>
            <pc:sldMk cId="2138842317" sldId="324"/>
            <ac:picMk id="5" creationId="{E6CCB07D-C3D1-4E63-ABAB-C1CB620A1825}"/>
          </ac:picMkLst>
        </pc:picChg>
      </pc:sldChg>
      <pc:sldChg chg="modSp">
        <pc:chgData name="Jessica Jones" userId="S::jessica.jones@georgiancollege.ca::d7fd67f7-a65d-448e-99ae-2d17d582b34b" providerId="AD" clId="Web-{EC8E4539-9337-C0CB-4429-D5E60B85905D}" dt="2023-02-22T16:57:31.475" v="243" actId="20577"/>
        <pc:sldMkLst>
          <pc:docMk/>
          <pc:sldMk cId="3511964693" sldId="325"/>
        </pc:sldMkLst>
        <pc:spChg chg="mod">
          <ac:chgData name="Jessica Jones" userId="S::jessica.jones@georgiancollege.ca::d7fd67f7-a65d-448e-99ae-2d17d582b34b" providerId="AD" clId="Web-{EC8E4539-9337-C0CB-4429-D5E60B85905D}" dt="2023-02-22T16:57:24.756" v="240" actId="1076"/>
          <ac:spMkLst>
            <pc:docMk/>
            <pc:sldMk cId="3511964693" sldId="325"/>
            <ac:spMk id="4" creationId="{6C403E79-9166-3EC0-86A1-2807964189FC}"/>
          </ac:spMkLst>
        </pc:spChg>
        <pc:spChg chg="mod">
          <ac:chgData name="Jessica Jones" userId="S::jessica.jones@georgiancollege.ca::d7fd67f7-a65d-448e-99ae-2d17d582b34b" providerId="AD" clId="Web-{EC8E4539-9337-C0CB-4429-D5E60B85905D}" dt="2023-02-22T16:57:31.475" v="243" actId="20577"/>
          <ac:spMkLst>
            <pc:docMk/>
            <pc:sldMk cId="3511964693" sldId="325"/>
            <ac:spMk id="14" creationId="{99BC38D5-BEB5-4873-AD32-2E8E14B9A313}"/>
          </ac:spMkLst>
        </pc:spChg>
        <pc:picChg chg="mod">
          <ac:chgData name="Jessica Jones" userId="S::jessica.jones@georgiancollege.ca::d7fd67f7-a65d-448e-99ae-2d17d582b34b" providerId="AD" clId="Web-{EC8E4539-9337-C0CB-4429-D5E60B85905D}" dt="2023-02-22T16:57:21.303" v="239" actId="1076"/>
          <ac:picMkLst>
            <pc:docMk/>
            <pc:sldMk cId="3511964693" sldId="325"/>
            <ac:picMk id="3" creationId="{48B6B6BB-0B94-45C3-89A4-3F6D13BE3284}"/>
          </ac:picMkLst>
        </pc:picChg>
      </pc:sldChg>
      <pc:sldChg chg="modSp">
        <pc:chgData name="Jessica Jones" userId="S::jessica.jones@georgiancollege.ca::d7fd67f7-a65d-448e-99ae-2d17d582b34b" providerId="AD" clId="Web-{EC8E4539-9337-C0CB-4429-D5E60B85905D}" dt="2023-02-22T16:57:44.350" v="247" actId="1076"/>
        <pc:sldMkLst>
          <pc:docMk/>
          <pc:sldMk cId="1758137485" sldId="326"/>
        </pc:sldMkLst>
        <pc:spChg chg="mod">
          <ac:chgData name="Jessica Jones" userId="S::jessica.jones@georgiancollege.ca::d7fd67f7-a65d-448e-99ae-2d17d582b34b" providerId="AD" clId="Web-{EC8E4539-9337-C0CB-4429-D5E60B85905D}" dt="2023-02-22T16:57:36.647" v="244" actId="1076"/>
          <ac:spMkLst>
            <pc:docMk/>
            <pc:sldMk cId="1758137485" sldId="326"/>
            <ac:spMk id="4" creationId="{6C403E79-9166-3EC0-86A1-2807964189FC}"/>
          </ac:spMkLst>
        </pc:spChg>
        <pc:spChg chg="mod">
          <ac:chgData name="Jessica Jones" userId="S::jessica.jones@georgiancollege.ca::d7fd67f7-a65d-448e-99ae-2d17d582b34b" providerId="AD" clId="Web-{EC8E4539-9337-C0CB-4429-D5E60B85905D}" dt="2023-02-22T16:57:44.350" v="247" actId="1076"/>
          <ac:spMkLst>
            <pc:docMk/>
            <pc:sldMk cId="1758137485" sldId="326"/>
            <ac:spMk id="14" creationId="{99BC38D5-BEB5-4873-AD32-2E8E14B9A313}"/>
          </ac:spMkLst>
        </pc:spChg>
      </pc:sldChg>
      <pc:sldChg chg="modSp">
        <pc:chgData name="Jessica Jones" userId="S::jessica.jones@georgiancollege.ca::d7fd67f7-a65d-448e-99ae-2d17d582b34b" providerId="AD" clId="Web-{EC8E4539-9337-C0CB-4429-D5E60B85905D}" dt="2023-02-22T16:57:54.944" v="251" actId="20577"/>
        <pc:sldMkLst>
          <pc:docMk/>
          <pc:sldMk cId="4029468058" sldId="327"/>
        </pc:sldMkLst>
        <pc:spChg chg="mod">
          <ac:chgData name="Jessica Jones" userId="S::jessica.jones@georgiancollege.ca::d7fd67f7-a65d-448e-99ae-2d17d582b34b" providerId="AD" clId="Web-{EC8E4539-9337-C0CB-4429-D5E60B85905D}" dt="2023-02-22T16:57:48.725" v="248" actId="1076"/>
          <ac:spMkLst>
            <pc:docMk/>
            <pc:sldMk cId="4029468058" sldId="327"/>
            <ac:spMk id="4" creationId="{6C403E79-9166-3EC0-86A1-2807964189FC}"/>
          </ac:spMkLst>
        </pc:spChg>
        <pc:spChg chg="mod">
          <ac:chgData name="Jessica Jones" userId="S::jessica.jones@georgiancollege.ca::d7fd67f7-a65d-448e-99ae-2d17d582b34b" providerId="AD" clId="Web-{EC8E4539-9337-C0CB-4429-D5E60B85905D}" dt="2023-02-22T16:57:54.944" v="251" actId="20577"/>
          <ac:spMkLst>
            <pc:docMk/>
            <pc:sldMk cId="4029468058" sldId="327"/>
            <ac:spMk id="14" creationId="{99BC38D5-BEB5-4873-AD32-2E8E14B9A313}"/>
          </ac:spMkLst>
        </pc:spChg>
      </pc:sldChg>
      <pc:sldChg chg="modSp">
        <pc:chgData name="Jessica Jones" userId="S::jessica.jones@georgiancollege.ca::d7fd67f7-a65d-448e-99ae-2d17d582b34b" providerId="AD" clId="Web-{EC8E4539-9337-C0CB-4429-D5E60B85905D}" dt="2023-02-22T16:58:04.912" v="256" actId="20577"/>
        <pc:sldMkLst>
          <pc:docMk/>
          <pc:sldMk cId="2016598710" sldId="328"/>
        </pc:sldMkLst>
        <pc:spChg chg="mod">
          <ac:chgData name="Jessica Jones" userId="S::jessica.jones@georgiancollege.ca::d7fd67f7-a65d-448e-99ae-2d17d582b34b" providerId="AD" clId="Web-{EC8E4539-9337-C0CB-4429-D5E60B85905D}" dt="2023-02-22T16:57:58.678" v="252" actId="1076"/>
          <ac:spMkLst>
            <pc:docMk/>
            <pc:sldMk cId="2016598710" sldId="328"/>
            <ac:spMk id="4" creationId="{6C403E79-9166-3EC0-86A1-2807964189FC}"/>
          </ac:spMkLst>
        </pc:spChg>
        <pc:spChg chg="mod">
          <ac:chgData name="Jessica Jones" userId="S::jessica.jones@georgiancollege.ca::d7fd67f7-a65d-448e-99ae-2d17d582b34b" providerId="AD" clId="Web-{EC8E4539-9337-C0CB-4429-D5E60B85905D}" dt="2023-02-22T16:58:04.912" v="256" actId="20577"/>
          <ac:spMkLst>
            <pc:docMk/>
            <pc:sldMk cId="2016598710" sldId="328"/>
            <ac:spMk id="14" creationId="{99BC38D5-BEB5-4873-AD32-2E8E14B9A313}"/>
          </ac:spMkLst>
        </pc:spChg>
        <pc:picChg chg="mod">
          <ac:chgData name="Jessica Jones" userId="S::jessica.jones@georgiancollege.ca::d7fd67f7-a65d-448e-99ae-2d17d582b34b" providerId="AD" clId="Web-{EC8E4539-9337-C0CB-4429-D5E60B85905D}" dt="2023-02-22T16:57:59.772" v="253" actId="1076"/>
          <ac:picMkLst>
            <pc:docMk/>
            <pc:sldMk cId="2016598710" sldId="328"/>
            <ac:picMk id="5" creationId="{D5164DB4-B967-4A8E-9952-6C9DCD0A2A5E}"/>
          </ac:picMkLst>
        </pc:picChg>
      </pc:sldChg>
      <pc:sldChg chg="modSp">
        <pc:chgData name="Jessica Jones" userId="S::jessica.jones@georgiancollege.ca::d7fd67f7-a65d-448e-99ae-2d17d582b34b" providerId="AD" clId="Web-{EC8E4539-9337-C0CB-4429-D5E60B85905D}" dt="2023-02-22T16:58:23.647" v="262" actId="1076"/>
        <pc:sldMkLst>
          <pc:docMk/>
          <pc:sldMk cId="2152000637" sldId="329"/>
        </pc:sldMkLst>
        <pc:spChg chg="mod">
          <ac:chgData name="Jessica Jones" userId="S::jessica.jones@georgiancollege.ca::d7fd67f7-a65d-448e-99ae-2d17d582b34b" providerId="AD" clId="Web-{EC8E4539-9337-C0CB-4429-D5E60B85905D}" dt="2023-02-22T16:58:20.615" v="260" actId="1076"/>
          <ac:spMkLst>
            <pc:docMk/>
            <pc:sldMk cId="2152000637" sldId="329"/>
            <ac:spMk id="4" creationId="{6C403E79-9166-3EC0-86A1-2807964189FC}"/>
          </ac:spMkLst>
        </pc:spChg>
        <pc:spChg chg="mod">
          <ac:chgData name="Jessica Jones" userId="S::jessica.jones@georgiancollege.ca::d7fd67f7-a65d-448e-99ae-2d17d582b34b" providerId="AD" clId="Web-{EC8E4539-9337-C0CB-4429-D5E60B85905D}" dt="2023-02-22T16:58:22.662" v="261" actId="1076"/>
          <ac:spMkLst>
            <pc:docMk/>
            <pc:sldMk cId="2152000637" sldId="329"/>
            <ac:spMk id="14" creationId="{99BC38D5-BEB5-4873-AD32-2E8E14B9A313}"/>
          </ac:spMkLst>
        </pc:spChg>
        <pc:picChg chg="mod">
          <ac:chgData name="Jessica Jones" userId="S::jessica.jones@georgiancollege.ca::d7fd67f7-a65d-448e-99ae-2d17d582b34b" providerId="AD" clId="Web-{EC8E4539-9337-C0CB-4429-D5E60B85905D}" dt="2023-02-22T16:58:23.647" v="262" actId="1076"/>
          <ac:picMkLst>
            <pc:docMk/>
            <pc:sldMk cId="2152000637" sldId="329"/>
            <ac:picMk id="3" creationId="{407AE8C0-1653-4BEA-B3E1-5C680D086C4F}"/>
          </ac:picMkLst>
        </pc:picChg>
      </pc:sldChg>
    </pc:docChg>
  </pc:docChgLst>
  <pc:docChgLst>
    <pc:chgData name="jsmacdonald@conestogac.on.ca" userId="S::urn:spo:guest#jsmacdonald@conestogac.on.ca::" providerId="AD" clId="Web-{5B6CE478-BA00-107C-1EE0-8956626EEDCF}"/>
    <pc:docChg chg="modSld">
      <pc:chgData name="jsmacdonald@conestogac.on.ca" userId="S::urn:spo:guest#jsmacdonald@conestogac.on.ca::" providerId="AD" clId="Web-{5B6CE478-BA00-107C-1EE0-8956626EEDCF}" dt="2023-02-23T16:17:07.055" v="12"/>
      <pc:docMkLst>
        <pc:docMk/>
      </pc:docMkLst>
      <pc:sldChg chg="modSp">
        <pc:chgData name="jsmacdonald@conestogac.on.ca" userId="S::urn:spo:guest#jsmacdonald@conestogac.on.ca::" providerId="AD" clId="Web-{5B6CE478-BA00-107C-1EE0-8956626EEDCF}" dt="2023-02-23T16:12:14.122" v="0"/>
        <pc:sldMkLst>
          <pc:docMk/>
          <pc:sldMk cId="2981079153" sldId="262"/>
        </pc:sldMkLst>
        <pc:picChg chg="mod">
          <ac:chgData name="jsmacdonald@conestogac.on.ca" userId="S::urn:spo:guest#jsmacdonald@conestogac.on.ca::" providerId="AD" clId="Web-{5B6CE478-BA00-107C-1EE0-8956626EEDCF}" dt="2023-02-23T16:12:14.122" v="0"/>
          <ac:picMkLst>
            <pc:docMk/>
            <pc:sldMk cId="2981079153" sldId="262"/>
            <ac:picMk id="3" creationId="{044AF2E4-C66D-4848-AB07-6A4DA4594DF7}"/>
          </ac:picMkLst>
        </pc:picChg>
      </pc:sldChg>
      <pc:sldChg chg="modSp">
        <pc:chgData name="jsmacdonald@conestogac.on.ca" userId="S::urn:spo:guest#jsmacdonald@conestogac.on.ca::" providerId="AD" clId="Web-{5B6CE478-BA00-107C-1EE0-8956626EEDCF}" dt="2023-02-23T16:12:45.420" v="2"/>
        <pc:sldMkLst>
          <pc:docMk/>
          <pc:sldMk cId="1260722248" sldId="282"/>
        </pc:sldMkLst>
        <pc:picChg chg="mod">
          <ac:chgData name="jsmacdonald@conestogac.on.ca" userId="S::urn:spo:guest#jsmacdonald@conestogac.on.ca::" providerId="AD" clId="Web-{5B6CE478-BA00-107C-1EE0-8956626EEDCF}" dt="2023-02-23T16:12:45.420" v="2"/>
          <ac:picMkLst>
            <pc:docMk/>
            <pc:sldMk cId="1260722248" sldId="282"/>
            <ac:picMk id="1026" creationId="{4B6A2BB2-2D8B-9424-C74E-2049433CD816}"/>
          </ac:picMkLst>
        </pc:picChg>
      </pc:sldChg>
      <pc:sldChg chg="addSp delSp modSp">
        <pc:chgData name="jsmacdonald@conestogac.on.ca" userId="S::urn:spo:guest#jsmacdonald@conestogac.on.ca::" providerId="AD" clId="Web-{5B6CE478-BA00-107C-1EE0-8956626EEDCF}" dt="2023-02-23T16:14:13.220" v="6"/>
        <pc:sldMkLst>
          <pc:docMk/>
          <pc:sldMk cId="1362449773" sldId="299"/>
        </pc:sldMkLst>
        <pc:spChg chg="add del mod">
          <ac:chgData name="jsmacdonald@conestogac.on.ca" userId="S::urn:spo:guest#jsmacdonald@conestogac.on.ca::" providerId="AD" clId="Web-{5B6CE478-BA00-107C-1EE0-8956626EEDCF}" dt="2023-02-23T16:13:12.093" v="5"/>
          <ac:spMkLst>
            <pc:docMk/>
            <pc:sldMk cId="1362449773" sldId="299"/>
            <ac:spMk id="2" creationId="{AB67F1F3-39A4-4607-3CD3-03D749022302}"/>
          </ac:spMkLst>
        </pc:spChg>
        <pc:picChg chg="mod">
          <ac:chgData name="jsmacdonald@conestogac.on.ca" userId="S::urn:spo:guest#jsmacdonald@conestogac.on.ca::" providerId="AD" clId="Web-{5B6CE478-BA00-107C-1EE0-8956626EEDCF}" dt="2023-02-23T16:14:13.220" v="6"/>
          <ac:picMkLst>
            <pc:docMk/>
            <pc:sldMk cId="1362449773" sldId="299"/>
            <ac:picMk id="5" creationId="{8E2A854A-82F3-48E2-9EB3-FE3912ED238C}"/>
          </ac:picMkLst>
        </pc:picChg>
      </pc:sldChg>
      <pc:sldChg chg="modSp">
        <pc:chgData name="jsmacdonald@conestogac.on.ca" userId="S::urn:spo:guest#jsmacdonald@conestogac.on.ca::" providerId="AD" clId="Web-{5B6CE478-BA00-107C-1EE0-8956626EEDCF}" dt="2023-02-23T16:16:27.850" v="8"/>
        <pc:sldMkLst>
          <pc:docMk/>
          <pc:sldMk cId="465094593" sldId="318"/>
        </pc:sldMkLst>
        <pc:picChg chg="mod">
          <ac:chgData name="jsmacdonald@conestogac.on.ca" userId="S::urn:spo:guest#jsmacdonald@conestogac.on.ca::" providerId="AD" clId="Web-{5B6CE478-BA00-107C-1EE0-8956626EEDCF}" dt="2023-02-23T16:16:27.850" v="8"/>
          <ac:picMkLst>
            <pc:docMk/>
            <pc:sldMk cId="465094593" sldId="318"/>
            <ac:picMk id="5" creationId="{46D4B1DB-6B94-49EA-9F42-C7FC766A82EF}"/>
          </ac:picMkLst>
        </pc:picChg>
      </pc:sldChg>
      <pc:sldChg chg="modSp">
        <pc:chgData name="jsmacdonald@conestogac.on.ca" userId="S::urn:spo:guest#jsmacdonald@conestogac.on.ca::" providerId="AD" clId="Web-{5B6CE478-BA00-107C-1EE0-8956626EEDCF}" dt="2023-02-23T16:17:07.055" v="12"/>
        <pc:sldMkLst>
          <pc:docMk/>
          <pc:sldMk cId="4029468058" sldId="327"/>
        </pc:sldMkLst>
        <pc:picChg chg="mod">
          <ac:chgData name="jsmacdonald@conestogac.on.ca" userId="S::urn:spo:guest#jsmacdonald@conestogac.on.ca::" providerId="AD" clId="Web-{5B6CE478-BA00-107C-1EE0-8956626EEDCF}" dt="2023-02-23T16:17:07.055" v="12"/>
          <ac:picMkLst>
            <pc:docMk/>
            <pc:sldMk cId="4029468058" sldId="327"/>
            <ac:picMk id="3" creationId="{63B901FD-C025-48C2-AE69-4392A26BFA8A}"/>
          </ac:picMkLst>
        </pc:picChg>
      </pc:sldChg>
    </pc:docChg>
  </pc:docChgLst>
  <pc:docChgLst>
    <pc:chgData name="Jen Booth" userId="S::jen.booth@georgiancollege.ca::b5dcbe30-1404-44d6-806a-acd31a0909b9" providerId="AD" clId="Web-{031A94E7-3C61-5B3E-CE67-60255A200776}"/>
    <pc:docChg chg="modSld">
      <pc:chgData name="Jen Booth" userId="S::jen.booth@georgiancollege.ca::b5dcbe30-1404-44d6-806a-acd31a0909b9" providerId="AD" clId="Web-{031A94E7-3C61-5B3E-CE67-60255A200776}" dt="2023-02-25T21:42:44.424" v="6" actId="1076"/>
      <pc:docMkLst>
        <pc:docMk/>
      </pc:docMkLst>
      <pc:sldChg chg="modSp">
        <pc:chgData name="Jen Booth" userId="S::jen.booth@georgiancollege.ca::b5dcbe30-1404-44d6-806a-acd31a0909b9" providerId="AD" clId="Web-{031A94E7-3C61-5B3E-CE67-60255A200776}" dt="2023-02-25T21:41:58.453" v="4" actId="20577"/>
        <pc:sldMkLst>
          <pc:docMk/>
          <pc:sldMk cId="3335977491" sldId="290"/>
        </pc:sldMkLst>
        <pc:spChg chg="mod">
          <ac:chgData name="Jen Booth" userId="S::jen.booth@georgiancollege.ca::b5dcbe30-1404-44d6-806a-acd31a0909b9" providerId="AD" clId="Web-{031A94E7-3C61-5B3E-CE67-60255A200776}" dt="2023-02-25T21:41:58.453" v="4" actId="20577"/>
          <ac:spMkLst>
            <pc:docMk/>
            <pc:sldMk cId="3335977491" sldId="290"/>
            <ac:spMk id="14" creationId="{99BC38D5-BEB5-4873-AD32-2E8E14B9A313}"/>
          </ac:spMkLst>
        </pc:spChg>
      </pc:sldChg>
      <pc:sldChg chg="modSp">
        <pc:chgData name="Jen Booth" userId="S::jen.booth@georgiancollege.ca::b5dcbe30-1404-44d6-806a-acd31a0909b9" providerId="AD" clId="Web-{031A94E7-3C61-5B3E-CE67-60255A200776}" dt="2023-02-25T21:42:44.424" v="6" actId="1076"/>
        <pc:sldMkLst>
          <pc:docMk/>
          <pc:sldMk cId="2925659532" sldId="321"/>
        </pc:sldMkLst>
        <pc:spChg chg="mod">
          <ac:chgData name="Jen Booth" userId="S::jen.booth@georgiancollege.ca::b5dcbe30-1404-44d6-806a-acd31a0909b9" providerId="AD" clId="Web-{031A94E7-3C61-5B3E-CE67-60255A200776}" dt="2023-02-25T21:42:44.424" v="6" actId="1076"/>
          <ac:spMkLst>
            <pc:docMk/>
            <pc:sldMk cId="2925659532" sldId="321"/>
            <ac:spMk id="14" creationId="{99BC38D5-BEB5-4873-AD32-2E8E14B9A313}"/>
          </ac:spMkLst>
        </pc:spChg>
      </pc:sldChg>
    </pc:docChg>
  </pc:docChgLst>
  <pc:docChgLst>
    <pc:chgData name="Jen Booth" userId="S::jen.booth@georgiancollege.ca::b5dcbe30-1404-44d6-806a-acd31a0909b9" providerId="AD" clId="Web-{6F47F713-C6FE-45A7-56FC-EA614F2BACA1}"/>
    <pc:docChg chg="modSld">
      <pc:chgData name="Jen Booth" userId="S::jen.booth@georgiancollege.ca::b5dcbe30-1404-44d6-806a-acd31a0909b9" providerId="AD" clId="Web-{6F47F713-C6FE-45A7-56FC-EA614F2BACA1}" dt="2023-02-25T20:40:43.871" v="48" actId="20577"/>
      <pc:docMkLst>
        <pc:docMk/>
      </pc:docMkLst>
      <pc:sldChg chg="modSp">
        <pc:chgData name="Jen Booth" userId="S::jen.booth@georgiancollege.ca::b5dcbe30-1404-44d6-806a-acd31a0909b9" providerId="AD" clId="Web-{6F47F713-C6FE-45A7-56FC-EA614F2BACA1}" dt="2023-02-25T20:39:29.181" v="44" actId="20577"/>
        <pc:sldMkLst>
          <pc:docMk/>
          <pc:sldMk cId="3335977491" sldId="290"/>
        </pc:sldMkLst>
        <pc:spChg chg="mod">
          <ac:chgData name="Jen Booth" userId="S::jen.booth@georgiancollege.ca::b5dcbe30-1404-44d6-806a-acd31a0909b9" providerId="AD" clId="Web-{6F47F713-C6FE-45A7-56FC-EA614F2BACA1}" dt="2023-02-25T20:39:29.181" v="44" actId="20577"/>
          <ac:spMkLst>
            <pc:docMk/>
            <pc:sldMk cId="3335977491" sldId="290"/>
            <ac:spMk id="14" creationId="{99BC38D5-BEB5-4873-AD32-2E8E14B9A313}"/>
          </ac:spMkLst>
        </pc:spChg>
      </pc:sldChg>
      <pc:sldChg chg="modSp">
        <pc:chgData name="Jen Booth" userId="S::jen.booth@georgiancollege.ca::b5dcbe30-1404-44d6-806a-acd31a0909b9" providerId="AD" clId="Web-{6F47F713-C6FE-45A7-56FC-EA614F2BACA1}" dt="2023-02-25T20:03:54.863" v="1" actId="20577"/>
        <pc:sldMkLst>
          <pc:docMk/>
          <pc:sldMk cId="2908980741" sldId="304"/>
        </pc:sldMkLst>
        <pc:spChg chg="mod">
          <ac:chgData name="Jen Booth" userId="S::jen.booth@georgiancollege.ca::b5dcbe30-1404-44d6-806a-acd31a0909b9" providerId="AD" clId="Web-{6F47F713-C6FE-45A7-56FC-EA614F2BACA1}" dt="2023-02-25T20:03:54.863" v="1" actId="20577"/>
          <ac:spMkLst>
            <pc:docMk/>
            <pc:sldMk cId="2908980741" sldId="304"/>
            <ac:spMk id="14" creationId="{99BC38D5-BEB5-4873-AD32-2E8E14B9A313}"/>
          </ac:spMkLst>
        </pc:spChg>
      </pc:sldChg>
      <pc:sldChg chg="modSp">
        <pc:chgData name="Jen Booth" userId="S::jen.booth@georgiancollege.ca::b5dcbe30-1404-44d6-806a-acd31a0909b9" providerId="AD" clId="Web-{6F47F713-C6FE-45A7-56FC-EA614F2BACA1}" dt="2023-02-25T20:04:05.239" v="3" actId="20577"/>
        <pc:sldMkLst>
          <pc:docMk/>
          <pc:sldMk cId="3750578865" sldId="305"/>
        </pc:sldMkLst>
        <pc:spChg chg="mod">
          <ac:chgData name="Jen Booth" userId="S::jen.booth@georgiancollege.ca::b5dcbe30-1404-44d6-806a-acd31a0909b9" providerId="AD" clId="Web-{6F47F713-C6FE-45A7-56FC-EA614F2BACA1}" dt="2023-02-25T20:04:05.239" v="3" actId="20577"/>
          <ac:spMkLst>
            <pc:docMk/>
            <pc:sldMk cId="3750578865" sldId="305"/>
            <ac:spMk id="14" creationId="{99BC38D5-BEB5-4873-AD32-2E8E14B9A313}"/>
          </ac:spMkLst>
        </pc:spChg>
      </pc:sldChg>
      <pc:sldChg chg="modSp">
        <pc:chgData name="Jen Booth" userId="S::jen.booth@georgiancollege.ca::b5dcbe30-1404-44d6-806a-acd31a0909b9" providerId="AD" clId="Web-{6F47F713-C6FE-45A7-56FC-EA614F2BACA1}" dt="2023-02-25T20:28:01.110" v="22" actId="20577"/>
        <pc:sldMkLst>
          <pc:docMk/>
          <pc:sldMk cId="2182091626" sldId="310"/>
        </pc:sldMkLst>
        <pc:spChg chg="mod">
          <ac:chgData name="Jen Booth" userId="S::jen.booth@georgiancollege.ca::b5dcbe30-1404-44d6-806a-acd31a0909b9" providerId="AD" clId="Web-{6F47F713-C6FE-45A7-56FC-EA614F2BACA1}" dt="2023-02-25T20:28:01.110" v="22" actId="20577"/>
          <ac:spMkLst>
            <pc:docMk/>
            <pc:sldMk cId="2182091626" sldId="310"/>
            <ac:spMk id="14" creationId="{99BC38D5-BEB5-4873-AD32-2E8E14B9A313}"/>
          </ac:spMkLst>
        </pc:spChg>
      </pc:sldChg>
      <pc:sldChg chg="modSp">
        <pc:chgData name="Jen Booth" userId="S::jen.booth@georgiancollege.ca::b5dcbe30-1404-44d6-806a-acd31a0909b9" providerId="AD" clId="Web-{6F47F713-C6FE-45A7-56FC-EA614F2BACA1}" dt="2023-02-25T20:28:54.753" v="28" actId="20577"/>
        <pc:sldMkLst>
          <pc:docMk/>
          <pc:sldMk cId="3397618668" sldId="312"/>
        </pc:sldMkLst>
        <pc:spChg chg="mod">
          <ac:chgData name="Jen Booth" userId="S::jen.booth@georgiancollege.ca::b5dcbe30-1404-44d6-806a-acd31a0909b9" providerId="AD" clId="Web-{6F47F713-C6FE-45A7-56FC-EA614F2BACA1}" dt="2023-02-25T20:28:54.753" v="28" actId="20577"/>
          <ac:spMkLst>
            <pc:docMk/>
            <pc:sldMk cId="3397618668" sldId="312"/>
            <ac:spMk id="14" creationId="{99BC38D5-BEB5-4873-AD32-2E8E14B9A313}"/>
          </ac:spMkLst>
        </pc:spChg>
      </pc:sldChg>
      <pc:sldChg chg="modSp">
        <pc:chgData name="Jen Booth" userId="S::jen.booth@georgiancollege.ca::b5dcbe30-1404-44d6-806a-acd31a0909b9" providerId="AD" clId="Web-{6F47F713-C6FE-45A7-56FC-EA614F2BACA1}" dt="2023-02-25T20:40:43.871" v="48" actId="20577"/>
        <pc:sldMkLst>
          <pc:docMk/>
          <pc:sldMk cId="465094593" sldId="318"/>
        </pc:sldMkLst>
        <pc:spChg chg="mod">
          <ac:chgData name="Jen Booth" userId="S::jen.booth@georgiancollege.ca::b5dcbe30-1404-44d6-806a-acd31a0909b9" providerId="AD" clId="Web-{6F47F713-C6FE-45A7-56FC-EA614F2BACA1}" dt="2023-02-25T20:40:43.871" v="48" actId="20577"/>
          <ac:spMkLst>
            <pc:docMk/>
            <pc:sldMk cId="465094593" sldId="318"/>
            <ac:spMk id="14" creationId="{99BC38D5-BEB5-4873-AD32-2E8E14B9A313}"/>
          </ac:spMkLst>
        </pc:spChg>
      </pc:sldChg>
      <pc:sldChg chg="modSp">
        <pc:chgData name="Jen Booth" userId="S::jen.booth@georgiancollege.ca::b5dcbe30-1404-44d6-806a-acd31a0909b9" providerId="AD" clId="Web-{6F47F713-C6FE-45A7-56FC-EA614F2BACA1}" dt="2023-02-25T20:31:21.664" v="34" actId="20577"/>
        <pc:sldMkLst>
          <pc:docMk/>
          <pc:sldMk cId="2925659532" sldId="321"/>
        </pc:sldMkLst>
        <pc:spChg chg="mod">
          <ac:chgData name="Jen Booth" userId="S::jen.booth@georgiancollege.ca::b5dcbe30-1404-44d6-806a-acd31a0909b9" providerId="AD" clId="Web-{6F47F713-C6FE-45A7-56FC-EA614F2BACA1}" dt="2023-02-25T20:31:21.664" v="34" actId="20577"/>
          <ac:spMkLst>
            <pc:docMk/>
            <pc:sldMk cId="2925659532" sldId="321"/>
            <ac:spMk id="14" creationId="{99BC38D5-BEB5-4873-AD32-2E8E14B9A313}"/>
          </ac:spMkLst>
        </pc:spChg>
      </pc:sldChg>
      <pc:sldChg chg="modSp">
        <pc:chgData name="Jen Booth" userId="S::jen.booth@georgiancollege.ca::b5dcbe30-1404-44d6-806a-acd31a0909b9" providerId="AD" clId="Web-{6F47F713-C6FE-45A7-56FC-EA614F2BACA1}" dt="2023-02-25T20:37:53.645" v="38" actId="20577"/>
        <pc:sldMkLst>
          <pc:docMk/>
          <pc:sldMk cId="2152000637" sldId="329"/>
        </pc:sldMkLst>
        <pc:spChg chg="mod">
          <ac:chgData name="Jen Booth" userId="S::jen.booth@georgiancollege.ca::b5dcbe30-1404-44d6-806a-acd31a0909b9" providerId="AD" clId="Web-{6F47F713-C6FE-45A7-56FC-EA614F2BACA1}" dt="2023-02-25T20:37:53.645" v="38" actId="20577"/>
          <ac:spMkLst>
            <pc:docMk/>
            <pc:sldMk cId="2152000637" sldId="329"/>
            <ac:spMk id="14" creationId="{99BC38D5-BEB5-4873-AD32-2E8E14B9A31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118961-3F57-4AD7-A4F1-CE0EA086B893}" type="datetimeFigureOut">
              <a:rPr lang="en-IN" smtClean="0"/>
              <a:t>26-02-2023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A89829-898D-4FA4-B24C-D0967E53D331}" type="slidenum">
              <a:rPr lang="en-IN" smtClean="0"/>
              <a:t>‹#›</a:t>
            </a:fld>
            <a:endParaRPr lang="en-IN"/>
          </a:p>
        </p:txBody>
      </p:sp>
    </p:spTree>
    <p:extLst>
      <p:ext uri="{BB962C8B-B14F-4D97-AF65-F5344CB8AC3E}">
        <p14:creationId xmlns:p14="http://schemas.microsoft.com/office/powerpoint/2010/main" val="735280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a:t>
            </a:fld>
            <a:endParaRPr lang="en-IN"/>
          </a:p>
        </p:txBody>
      </p:sp>
    </p:spTree>
    <p:extLst>
      <p:ext uri="{BB962C8B-B14F-4D97-AF65-F5344CB8AC3E}">
        <p14:creationId xmlns:p14="http://schemas.microsoft.com/office/powerpoint/2010/main" val="3771655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10</a:t>
            </a:fld>
            <a:endParaRPr lang="en-IN"/>
          </a:p>
        </p:txBody>
      </p:sp>
    </p:spTree>
    <p:extLst>
      <p:ext uri="{BB962C8B-B14F-4D97-AF65-F5344CB8AC3E}">
        <p14:creationId xmlns:p14="http://schemas.microsoft.com/office/powerpoint/2010/main" val="1612006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11</a:t>
            </a:fld>
            <a:endParaRPr lang="en-IN"/>
          </a:p>
        </p:txBody>
      </p:sp>
    </p:spTree>
    <p:extLst>
      <p:ext uri="{BB962C8B-B14F-4D97-AF65-F5344CB8AC3E}">
        <p14:creationId xmlns:p14="http://schemas.microsoft.com/office/powerpoint/2010/main" val="636377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12</a:t>
            </a:fld>
            <a:endParaRPr lang="en-IN"/>
          </a:p>
        </p:txBody>
      </p:sp>
    </p:spTree>
    <p:extLst>
      <p:ext uri="{BB962C8B-B14F-4D97-AF65-F5344CB8AC3E}">
        <p14:creationId xmlns:p14="http://schemas.microsoft.com/office/powerpoint/2010/main" val="2248100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13</a:t>
            </a:fld>
            <a:endParaRPr lang="en-IN"/>
          </a:p>
        </p:txBody>
      </p:sp>
    </p:spTree>
    <p:extLst>
      <p:ext uri="{BB962C8B-B14F-4D97-AF65-F5344CB8AC3E}">
        <p14:creationId xmlns:p14="http://schemas.microsoft.com/office/powerpoint/2010/main" val="3802133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14</a:t>
            </a:fld>
            <a:endParaRPr lang="en-IN"/>
          </a:p>
        </p:txBody>
      </p:sp>
    </p:spTree>
    <p:extLst>
      <p:ext uri="{BB962C8B-B14F-4D97-AF65-F5344CB8AC3E}">
        <p14:creationId xmlns:p14="http://schemas.microsoft.com/office/powerpoint/2010/main" val="50748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15</a:t>
            </a:fld>
            <a:endParaRPr lang="en-IN"/>
          </a:p>
        </p:txBody>
      </p:sp>
    </p:spTree>
    <p:extLst>
      <p:ext uri="{BB962C8B-B14F-4D97-AF65-F5344CB8AC3E}">
        <p14:creationId xmlns:p14="http://schemas.microsoft.com/office/powerpoint/2010/main" val="1677469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16</a:t>
            </a:fld>
            <a:endParaRPr lang="en-IN"/>
          </a:p>
        </p:txBody>
      </p:sp>
    </p:spTree>
    <p:extLst>
      <p:ext uri="{BB962C8B-B14F-4D97-AF65-F5344CB8AC3E}">
        <p14:creationId xmlns:p14="http://schemas.microsoft.com/office/powerpoint/2010/main" val="453927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17</a:t>
            </a:fld>
            <a:endParaRPr lang="en-IN"/>
          </a:p>
        </p:txBody>
      </p:sp>
    </p:spTree>
    <p:extLst>
      <p:ext uri="{BB962C8B-B14F-4D97-AF65-F5344CB8AC3E}">
        <p14:creationId xmlns:p14="http://schemas.microsoft.com/office/powerpoint/2010/main" val="1100947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18</a:t>
            </a:fld>
            <a:endParaRPr lang="en-IN"/>
          </a:p>
        </p:txBody>
      </p:sp>
    </p:spTree>
    <p:extLst>
      <p:ext uri="{BB962C8B-B14F-4D97-AF65-F5344CB8AC3E}">
        <p14:creationId xmlns:p14="http://schemas.microsoft.com/office/powerpoint/2010/main" val="1732414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19</a:t>
            </a:fld>
            <a:endParaRPr lang="en-IN"/>
          </a:p>
        </p:txBody>
      </p:sp>
    </p:spTree>
    <p:extLst>
      <p:ext uri="{BB962C8B-B14F-4D97-AF65-F5344CB8AC3E}">
        <p14:creationId xmlns:p14="http://schemas.microsoft.com/office/powerpoint/2010/main" val="2842126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2</a:t>
            </a:fld>
            <a:endParaRPr lang="en-IN"/>
          </a:p>
        </p:txBody>
      </p:sp>
    </p:spTree>
    <p:extLst>
      <p:ext uri="{BB962C8B-B14F-4D97-AF65-F5344CB8AC3E}">
        <p14:creationId xmlns:p14="http://schemas.microsoft.com/office/powerpoint/2010/main" val="3238333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20</a:t>
            </a:fld>
            <a:endParaRPr lang="en-IN"/>
          </a:p>
        </p:txBody>
      </p:sp>
    </p:spTree>
    <p:extLst>
      <p:ext uri="{BB962C8B-B14F-4D97-AF65-F5344CB8AC3E}">
        <p14:creationId xmlns:p14="http://schemas.microsoft.com/office/powerpoint/2010/main" val="14604548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21</a:t>
            </a:fld>
            <a:endParaRPr lang="en-IN"/>
          </a:p>
        </p:txBody>
      </p:sp>
    </p:spTree>
    <p:extLst>
      <p:ext uri="{BB962C8B-B14F-4D97-AF65-F5344CB8AC3E}">
        <p14:creationId xmlns:p14="http://schemas.microsoft.com/office/powerpoint/2010/main" val="3432626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22</a:t>
            </a:fld>
            <a:endParaRPr lang="en-IN"/>
          </a:p>
        </p:txBody>
      </p:sp>
    </p:spTree>
    <p:extLst>
      <p:ext uri="{BB962C8B-B14F-4D97-AF65-F5344CB8AC3E}">
        <p14:creationId xmlns:p14="http://schemas.microsoft.com/office/powerpoint/2010/main" val="619419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23</a:t>
            </a:fld>
            <a:endParaRPr lang="en-IN"/>
          </a:p>
        </p:txBody>
      </p:sp>
    </p:spTree>
    <p:extLst>
      <p:ext uri="{BB962C8B-B14F-4D97-AF65-F5344CB8AC3E}">
        <p14:creationId xmlns:p14="http://schemas.microsoft.com/office/powerpoint/2010/main" val="2596641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24</a:t>
            </a:fld>
            <a:endParaRPr lang="en-IN"/>
          </a:p>
        </p:txBody>
      </p:sp>
    </p:spTree>
    <p:extLst>
      <p:ext uri="{BB962C8B-B14F-4D97-AF65-F5344CB8AC3E}">
        <p14:creationId xmlns:p14="http://schemas.microsoft.com/office/powerpoint/2010/main" val="30637115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25</a:t>
            </a:fld>
            <a:endParaRPr lang="en-IN"/>
          </a:p>
        </p:txBody>
      </p:sp>
    </p:spTree>
    <p:extLst>
      <p:ext uri="{BB962C8B-B14F-4D97-AF65-F5344CB8AC3E}">
        <p14:creationId xmlns:p14="http://schemas.microsoft.com/office/powerpoint/2010/main" val="13587292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26</a:t>
            </a:fld>
            <a:endParaRPr lang="en-IN"/>
          </a:p>
        </p:txBody>
      </p:sp>
    </p:spTree>
    <p:extLst>
      <p:ext uri="{BB962C8B-B14F-4D97-AF65-F5344CB8AC3E}">
        <p14:creationId xmlns:p14="http://schemas.microsoft.com/office/powerpoint/2010/main" val="25724243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27</a:t>
            </a:fld>
            <a:endParaRPr lang="en-IN"/>
          </a:p>
        </p:txBody>
      </p:sp>
    </p:spTree>
    <p:extLst>
      <p:ext uri="{BB962C8B-B14F-4D97-AF65-F5344CB8AC3E}">
        <p14:creationId xmlns:p14="http://schemas.microsoft.com/office/powerpoint/2010/main" val="12750858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28</a:t>
            </a:fld>
            <a:endParaRPr lang="en-IN"/>
          </a:p>
        </p:txBody>
      </p:sp>
    </p:spTree>
    <p:extLst>
      <p:ext uri="{BB962C8B-B14F-4D97-AF65-F5344CB8AC3E}">
        <p14:creationId xmlns:p14="http://schemas.microsoft.com/office/powerpoint/2010/main" val="36978853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29</a:t>
            </a:fld>
            <a:endParaRPr lang="en-IN"/>
          </a:p>
        </p:txBody>
      </p:sp>
    </p:spTree>
    <p:extLst>
      <p:ext uri="{BB962C8B-B14F-4D97-AF65-F5344CB8AC3E}">
        <p14:creationId xmlns:p14="http://schemas.microsoft.com/office/powerpoint/2010/main" val="3339912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3</a:t>
            </a:fld>
            <a:endParaRPr lang="en-IN"/>
          </a:p>
        </p:txBody>
      </p:sp>
    </p:spTree>
    <p:extLst>
      <p:ext uri="{BB962C8B-B14F-4D97-AF65-F5344CB8AC3E}">
        <p14:creationId xmlns:p14="http://schemas.microsoft.com/office/powerpoint/2010/main" val="34576879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30</a:t>
            </a:fld>
            <a:endParaRPr lang="en-IN"/>
          </a:p>
        </p:txBody>
      </p:sp>
    </p:spTree>
    <p:extLst>
      <p:ext uri="{BB962C8B-B14F-4D97-AF65-F5344CB8AC3E}">
        <p14:creationId xmlns:p14="http://schemas.microsoft.com/office/powerpoint/2010/main" val="29570534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31</a:t>
            </a:fld>
            <a:endParaRPr lang="en-IN"/>
          </a:p>
        </p:txBody>
      </p:sp>
    </p:spTree>
    <p:extLst>
      <p:ext uri="{BB962C8B-B14F-4D97-AF65-F5344CB8AC3E}">
        <p14:creationId xmlns:p14="http://schemas.microsoft.com/office/powerpoint/2010/main" val="19098274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32</a:t>
            </a:fld>
            <a:endParaRPr lang="en-IN"/>
          </a:p>
        </p:txBody>
      </p:sp>
    </p:spTree>
    <p:extLst>
      <p:ext uri="{BB962C8B-B14F-4D97-AF65-F5344CB8AC3E}">
        <p14:creationId xmlns:p14="http://schemas.microsoft.com/office/powerpoint/2010/main" val="2192351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33</a:t>
            </a:fld>
            <a:endParaRPr lang="en-IN"/>
          </a:p>
        </p:txBody>
      </p:sp>
    </p:spTree>
    <p:extLst>
      <p:ext uri="{BB962C8B-B14F-4D97-AF65-F5344CB8AC3E}">
        <p14:creationId xmlns:p14="http://schemas.microsoft.com/office/powerpoint/2010/main" val="31883770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34</a:t>
            </a:fld>
            <a:endParaRPr lang="en-IN"/>
          </a:p>
        </p:txBody>
      </p:sp>
    </p:spTree>
    <p:extLst>
      <p:ext uri="{BB962C8B-B14F-4D97-AF65-F5344CB8AC3E}">
        <p14:creationId xmlns:p14="http://schemas.microsoft.com/office/powerpoint/2010/main" val="15031599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35</a:t>
            </a:fld>
            <a:endParaRPr lang="en-IN"/>
          </a:p>
        </p:txBody>
      </p:sp>
    </p:spTree>
    <p:extLst>
      <p:ext uri="{BB962C8B-B14F-4D97-AF65-F5344CB8AC3E}">
        <p14:creationId xmlns:p14="http://schemas.microsoft.com/office/powerpoint/2010/main" val="4047964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36</a:t>
            </a:fld>
            <a:endParaRPr lang="en-IN"/>
          </a:p>
        </p:txBody>
      </p:sp>
    </p:spTree>
    <p:extLst>
      <p:ext uri="{BB962C8B-B14F-4D97-AF65-F5344CB8AC3E}">
        <p14:creationId xmlns:p14="http://schemas.microsoft.com/office/powerpoint/2010/main" val="17141110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37</a:t>
            </a:fld>
            <a:endParaRPr lang="en-IN"/>
          </a:p>
        </p:txBody>
      </p:sp>
    </p:spTree>
    <p:extLst>
      <p:ext uri="{BB962C8B-B14F-4D97-AF65-F5344CB8AC3E}">
        <p14:creationId xmlns:p14="http://schemas.microsoft.com/office/powerpoint/2010/main" val="23470394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38</a:t>
            </a:fld>
            <a:endParaRPr lang="en-IN"/>
          </a:p>
        </p:txBody>
      </p:sp>
    </p:spTree>
    <p:extLst>
      <p:ext uri="{BB962C8B-B14F-4D97-AF65-F5344CB8AC3E}">
        <p14:creationId xmlns:p14="http://schemas.microsoft.com/office/powerpoint/2010/main" val="33751418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39</a:t>
            </a:fld>
            <a:endParaRPr lang="en-IN"/>
          </a:p>
        </p:txBody>
      </p:sp>
    </p:spTree>
    <p:extLst>
      <p:ext uri="{BB962C8B-B14F-4D97-AF65-F5344CB8AC3E}">
        <p14:creationId xmlns:p14="http://schemas.microsoft.com/office/powerpoint/2010/main" val="2975310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4</a:t>
            </a:fld>
            <a:endParaRPr lang="en-IN"/>
          </a:p>
        </p:txBody>
      </p:sp>
    </p:spTree>
    <p:extLst>
      <p:ext uri="{BB962C8B-B14F-4D97-AF65-F5344CB8AC3E}">
        <p14:creationId xmlns:p14="http://schemas.microsoft.com/office/powerpoint/2010/main" val="24202949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40</a:t>
            </a:fld>
            <a:endParaRPr lang="en-IN"/>
          </a:p>
        </p:txBody>
      </p:sp>
    </p:spTree>
    <p:extLst>
      <p:ext uri="{BB962C8B-B14F-4D97-AF65-F5344CB8AC3E}">
        <p14:creationId xmlns:p14="http://schemas.microsoft.com/office/powerpoint/2010/main" val="23314822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41</a:t>
            </a:fld>
            <a:endParaRPr lang="en-IN"/>
          </a:p>
        </p:txBody>
      </p:sp>
    </p:spTree>
    <p:extLst>
      <p:ext uri="{BB962C8B-B14F-4D97-AF65-F5344CB8AC3E}">
        <p14:creationId xmlns:p14="http://schemas.microsoft.com/office/powerpoint/2010/main" val="8869432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42</a:t>
            </a:fld>
            <a:endParaRPr lang="en-IN"/>
          </a:p>
        </p:txBody>
      </p:sp>
    </p:spTree>
    <p:extLst>
      <p:ext uri="{BB962C8B-B14F-4D97-AF65-F5344CB8AC3E}">
        <p14:creationId xmlns:p14="http://schemas.microsoft.com/office/powerpoint/2010/main" val="30280117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43</a:t>
            </a:fld>
            <a:endParaRPr lang="en-IN"/>
          </a:p>
        </p:txBody>
      </p:sp>
    </p:spTree>
    <p:extLst>
      <p:ext uri="{BB962C8B-B14F-4D97-AF65-F5344CB8AC3E}">
        <p14:creationId xmlns:p14="http://schemas.microsoft.com/office/powerpoint/2010/main" val="39726215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44</a:t>
            </a:fld>
            <a:endParaRPr lang="en-IN"/>
          </a:p>
        </p:txBody>
      </p:sp>
    </p:spTree>
    <p:extLst>
      <p:ext uri="{BB962C8B-B14F-4D97-AF65-F5344CB8AC3E}">
        <p14:creationId xmlns:p14="http://schemas.microsoft.com/office/powerpoint/2010/main" val="4742057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https://ecampusontario.pressbooks.pub/enhancedchemistry/chapter/electrode-cell-potentials/</a:t>
            </a:r>
          </a:p>
        </p:txBody>
      </p:sp>
      <p:sp>
        <p:nvSpPr>
          <p:cNvPr id="4" name="Slide Number Placeholder 3"/>
          <p:cNvSpPr>
            <a:spLocks noGrp="1"/>
          </p:cNvSpPr>
          <p:nvPr>
            <p:ph type="sldNum" sz="quarter" idx="5"/>
          </p:nvPr>
        </p:nvSpPr>
        <p:spPr/>
        <p:txBody>
          <a:bodyPr/>
          <a:lstStyle/>
          <a:p>
            <a:fld id="{07A89829-898D-4FA4-B24C-D0967E53D331}" type="slidenum">
              <a:rPr lang="en-IN" smtClean="0"/>
              <a:t>45</a:t>
            </a:fld>
            <a:endParaRPr lang="en-IN"/>
          </a:p>
        </p:txBody>
      </p:sp>
    </p:spTree>
    <p:extLst>
      <p:ext uri="{BB962C8B-B14F-4D97-AF65-F5344CB8AC3E}">
        <p14:creationId xmlns:p14="http://schemas.microsoft.com/office/powerpoint/2010/main" val="717808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46</a:t>
            </a:fld>
            <a:endParaRPr lang="en-IN"/>
          </a:p>
        </p:txBody>
      </p:sp>
    </p:spTree>
    <p:extLst>
      <p:ext uri="{BB962C8B-B14F-4D97-AF65-F5344CB8AC3E}">
        <p14:creationId xmlns:p14="http://schemas.microsoft.com/office/powerpoint/2010/main" val="9029217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47</a:t>
            </a:fld>
            <a:endParaRPr lang="en-IN"/>
          </a:p>
        </p:txBody>
      </p:sp>
    </p:spTree>
    <p:extLst>
      <p:ext uri="{BB962C8B-B14F-4D97-AF65-F5344CB8AC3E}">
        <p14:creationId xmlns:p14="http://schemas.microsoft.com/office/powerpoint/2010/main" val="36391301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48</a:t>
            </a:fld>
            <a:endParaRPr lang="en-IN"/>
          </a:p>
        </p:txBody>
      </p:sp>
    </p:spTree>
    <p:extLst>
      <p:ext uri="{BB962C8B-B14F-4D97-AF65-F5344CB8AC3E}">
        <p14:creationId xmlns:p14="http://schemas.microsoft.com/office/powerpoint/2010/main" val="25996307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49</a:t>
            </a:fld>
            <a:endParaRPr lang="en-IN"/>
          </a:p>
        </p:txBody>
      </p:sp>
    </p:spTree>
    <p:extLst>
      <p:ext uri="{BB962C8B-B14F-4D97-AF65-F5344CB8AC3E}">
        <p14:creationId xmlns:p14="http://schemas.microsoft.com/office/powerpoint/2010/main" val="2363778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5</a:t>
            </a:fld>
            <a:endParaRPr lang="en-IN"/>
          </a:p>
        </p:txBody>
      </p:sp>
    </p:spTree>
    <p:extLst>
      <p:ext uri="{BB962C8B-B14F-4D97-AF65-F5344CB8AC3E}">
        <p14:creationId xmlns:p14="http://schemas.microsoft.com/office/powerpoint/2010/main" val="10896528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50</a:t>
            </a:fld>
            <a:endParaRPr lang="en-IN"/>
          </a:p>
        </p:txBody>
      </p:sp>
    </p:spTree>
    <p:extLst>
      <p:ext uri="{BB962C8B-B14F-4D97-AF65-F5344CB8AC3E}">
        <p14:creationId xmlns:p14="http://schemas.microsoft.com/office/powerpoint/2010/main" val="1702771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51</a:t>
            </a:fld>
            <a:endParaRPr lang="en-IN"/>
          </a:p>
        </p:txBody>
      </p:sp>
    </p:spTree>
    <p:extLst>
      <p:ext uri="{BB962C8B-B14F-4D97-AF65-F5344CB8AC3E}">
        <p14:creationId xmlns:p14="http://schemas.microsoft.com/office/powerpoint/2010/main" val="357508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6</a:t>
            </a:fld>
            <a:endParaRPr lang="en-IN"/>
          </a:p>
        </p:txBody>
      </p:sp>
    </p:spTree>
    <p:extLst>
      <p:ext uri="{BB962C8B-B14F-4D97-AF65-F5344CB8AC3E}">
        <p14:creationId xmlns:p14="http://schemas.microsoft.com/office/powerpoint/2010/main" val="1953019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7</a:t>
            </a:fld>
            <a:endParaRPr lang="en-IN"/>
          </a:p>
        </p:txBody>
      </p:sp>
    </p:spTree>
    <p:extLst>
      <p:ext uri="{BB962C8B-B14F-4D97-AF65-F5344CB8AC3E}">
        <p14:creationId xmlns:p14="http://schemas.microsoft.com/office/powerpoint/2010/main" val="112853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8</a:t>
            </a:fld>
            <a:endParaRPr lang="en-IN"/>
          </a:p>
        </p:txBody>
      </p:sp>
    </p:spTree>
    <p:extLst>
      <p:ext uri="{BB962C8B-B14F-4D97-AF65-F5344CB8AC3E}">
        <p14:creationId xmlns:p14="http://schemas.microsoft.com/office/powerpoint/2010/main" val="783694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9</a:t>
            </a:fld>
            <a:endParaRPr lang="en-IN"/>
          </a:p>
        </p:txBody>
      </p:sp>
    </p:spTree>
    <p:extLst>
      <p:ext uri="{BB962C8B-B14F-4D97-AF65-F5344CB8AC3E}">
        <p14:creationId xmlns:p14="http://schemas.microsoft.com/office/powerpoint/2010/main" val="19476694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3A292-76B5-41B4-AFAC-DF00BE7DFD71}"/>
              </a:ext>
            </a:extLst>
          </p:cNvPr>
          <p:cNvSpPr>
            <a:spLocks noGrp="1"/>
          </p:cNvSpPr>
          <p:nvPr>
            <p:ph type="ctrTitle" hasCustomPrompt="1"/>
          </p:nvPr>
        </p:nvSpPr>
        <p:spPr>
          <a:xfrm>
            <a:off x="3102426" y="2240188"/>
            <a:ext cx="5987143" cy="1683657"/>
          </a:xfrm>
          <a:custGeom>
            <a:avLst/>
            <a:gdLst>
              <a:gd name="connsiteX0" fmla="*/ 0 w 5987143"/>
              <a:gd name="connsiteY0" fmla="*/ 0 h 1683657"/>
              <a:gd name="connsiteX1" fmla="*/ 784981 w 5987143"/>
              <a:gd name="connsiteY1" fmla="*/ 0 h 1683657"/>
              <a:gd name="connsiteX2" fmla="*/ 1330476 w 5987143"/>
              <a:gd name="connsiteY2" fmla="*/ 0 h 1683657"/>
              <a:gd name="connsiteX3" fmla="*/ 2055586 w 5987143"/>
              <a:gd name="connsiteY3" fmla="*/ 0 h 1683657"/>
              <a:gd name="connsiteX4" fmla="*/ 2780695 w 5987143"/>
              <a:gd name="connsiteY4" fmla="*/ 0 h 1683657"/>
              <a:gd name="connsiteX5" fmla="*/ 3326191 w 5987143"/>
              <a:gd name="connsiteY5" fmla="*/ 0 h 1683657"/>
              <a:gd name="connsiteX6" fmla="*/ 3991429 w 5987143"/>
              <a:gd name="connsiteY6" fmla="*/ 0 h 1683657"/>
              <a:gd name="connsiteX7" fmla="*/ 4716538 w 5987143"/>
              <a:gd name="connsiteY7" fmla="*/ 0 h 1683657"/>
              <a:gd name="connsiteX8" fmla="*/ 5381776 w 5987143"/>
              <a:gd name="connsiteY8" fmla="*/ 0 h 1683657"/>
              <a:gd name="connsiteX9" fmla="*/ 5987143 w 5987143"/>
              <a:gd name="connsiteY9" fmla="*/ 0 h 1683657"/>
              <a:gd name="connsiteX10" fmla="*/ 5987143 w 5987143"/>
              <a:gd name="connsiteY10" fmla="*/ 510709 h 1683657"/>
              <a:gd name="connsiteX11" fmla="*/ 5987143 w 5987143"/>
              <a:gd name="connsiteY11" fmla="*/ 1088765 h 1683657"/>
              <a:gd name="connsiteX12" fmla="*/ 5987143 w 5987143"/>
              <a:gd name="connsiteY12" fmla="*/ 1683657 h 1683657"/>
              <a:gd name="connsiteX13" fmla="*/ 5321905 w 5987143"/>
              <a:gd name="connsiteY13" fmla="*/ 1683657 h 1683657"/>
              <a:gd name="connsiteX14" fmla="*/ 4776410 w 5987143"/>
              <a:gd name="connsiteY14" fmla="*/ 1683657 h 1683657"/>
              <a:gd name="connsiteX15" fmla="*/ 4051300 w 5987143"/>
              <a:gd name="connsiteY15" fmla="*/ 1683657 h 1683657"/>
              <a:gd name="connsiteX16" fmla="*/ 3266319 w 5987143"/>
              <a:gd name="connsiteY16" fmla="*/ 1683657 h 1683657"/>
              <a:gd name="connsiteX17" fmla="*/ 2541210 w 5987143"/>
              <a:gd name="connsiteY17" fmla="*/ 1683657 h 1683657"/>
              <a:gd name="connsiteX18" fmla="*/ 1816100 w 5987143"/>
              <a:gd name="connsiteY18" fmla="*/ 1683657 h 1683657"/>
              <a:gd name="connsiteX19" fmla="*/ 1031119 w 5987143"/>
              <a:gd name="connsiteY19" fmla="*/ 1683657 h 1683657"/>
              <a:gd name="connsiteX20" fmla="*/ 0 w 5987143"/>
              <a:gd name="connsiteY20" fmla="*/ 1683657 h 1683657"/>
              <a:gd name="connsiteX21" fmla="*/ 0 w 5987143"/>
              <a:gd name="connsiteY21" fmla="*/ 1088765 h 1683657"/>
              <a:gd name="connsiteX22" fmla="*/ 0 w 5987143"/>
              <a:gd name="connsiteY22" fmla="*/ 578056 h 1683657"/>
              <a:gd name="connsiteX23" fmla="*/ 0 w 5987143"/>
              <a:gd name="connsiteY23" fmla="*/ 0 h 168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87143" h="1683657" fill="none" extrusionOk="0">
                <a:moveTo>
                  <a:pt x="0" y="0"/>
                </a:moveTo>
                <a:cubicBezTo>
                  <a:pt x="163170" y="17061"/>
                  <a:pt x="570996" y="-38895"/>
                  <a:pt x="784981" y="0"/>
                </a:cubicBezTo>
                <a:cubicBezTo>
                  <a:pt x="998966" y="38895"/>
                  <a:pt x="1189394" y="13495"/>
                  <a:pt x="1330476" y="0"/>
                </a:cubicBezTo>
                <a:cubicBezTo>
                  <a:pt x="1471559" y="-13495"/>
                  <a:pt x="1867224" y="-12625"/>
                  <a:pt x="2055586" y="0"/>
                </a:cubicBezTo>
                <a:cubicBezTo>
                  <a:pt x="2243948" y="12625"/>
                  <a:pt x="2530392" y="-19505"/>
                  <a:pt x="2780695" y="0"/>
                </a:cubicBezTo>
                <a:cubicBezTo>
                  <a:pt x="3030998" y="19505"/>
                  <a:pt x="3172287" y="15401"/>
                  <a:pt x="3326191" y="0"/>
                </a:cubicBezTo>
                <a:cubicBezTo>
                  <a:pt x="3480095" y="-15401"/>
                  <a:pt x="3670712" y="1267"/>
                  <a:pt x="3991429" y="0"/>
                </a:cubicBezTo>
                <a:cubicBezTo>
                  <a:pt x="4312146" y="-1267"/>
                  <a:pt x="4533818" y="-19997"/>
                  <a:pt x="4716538" y="0"/>
                </a:cubicBezTo>
                <a:cubicBezTo>
                  <a:pt x="4899258" y="19997"/>
                  <a:pt x="5107672" y="20852"/>
                  <a:pt x="5381776" y="0"/>
                </a:cubicBezTo>
                <a:cubicBezTo>
                  <a:pt x="5655880" y="-20852"/>
                  <a:pt x="5755378" y="440"/>
                  <a:pt x="5987143" y="0"/>
                </a:cubicBezTo>
                <a:cubicBezTo>
                  <a:pt x="5995359" y="121986"/>
                  <a:pt x="5993707" y="329470"/>
                  <a:pt x="5987143" y="510709"/>
                </a:cubicBezTo>
                <a:cubicBezTo>
                  <a:pt x="5980579" y="691948"/>
                  <a:pt x="6006449" y="821647"/>
                  <a:pt x="5987143" y="1088765"/>
                </a:cubicBezTo>
                <a:cubicBezTo>
                  <a:pt x="5967837" y="1355883"/>
                  <a:pt x="6009080" y="1538051"/>
                  <a:pt x="5987143" y="1683657"/>
                </a:cubicBezTo>
                <a:cubicBezTo>
                  <a:pt x="5811513" y="1650902"/>
                  <a:pt x="5605917" y="1699353"/>
                  <a:pt x="5321905" y="1683657"/>
                </a:cubicBezTo>
                <a:cubicBezTo>
                  <a:pt x="5037893" y="1667961"/>
                  <a:pt x="4964463" y="1658480"/>
                  <a:pt x="4776410" y="1683657"/>
                </a:cubicBezTo>
                <a:cubicBezTo>
                  <a:pt x="4588358" y="1708834"/>
                  <a:pt x="4346707" y="1692372"/>
                  <a:pt x="4051300" y="1683657"/>
                </a:cubicBezTo>
                <a:cubicBezTo>
                  <a:pt x="3755893" y="1674943"/>
                  <a:pt x="3481238" y="1711333"/>
                  <a:pt x="3266319" y="1683657"/>
                </a:cubicBezTo>
                <a:cubicBezTo>
                  <a:pt x="3051400" y="1655981"/>
                  <a:pt x="2774036" y="1660386"/>
                  <a:pt x="2541210" y="1683657"/>
                </a:cubicBezTo>
                <a:cubicBezTo>
                  <a:pt x="2308384" y="1706928"/>
                  <a:pt x="2022455" y="1670725"/>
                  <a:pt x="1816100" y="1683657"/>
                </a:cubicBezTo>
                <a:cubicBezTo>
                  <a:pt x="1609745" y="1696590"/>
                  <a:pt x="1406610" y="1714918"/>
                  <a:pt x="1031119" y="1683657"/>
                </a:cubicBezTo>
                <a:cubicBezTo>
                  <a:pt x="655628" y="1652396"/>
                  <a:pt x="400049" y="1641116"/>
                  <a:pt x="0" y="1683657"/>
                </a:cubicBezTo>
                <a:cubicBezTo>
                  <a:pt x="-13230" y="1487010"/>
                  <a:pt x="8154" y="1209075"/>
                  <a:pt x="0" y="1088765"/>
                </a:cubicBezTo>
                <a:cubicBezTo>
                  <a:pt x="-8154" y="968455"/>
                  <a:pt x="-13888" y="742501"/>
                  <a:pt x="0" y="578056"/>
                </a:cubicBezTo>
                <a:cubicBezTo>
                  <a:pt x="13888" y="413611"/>
                  <a:pt x="20721" y="217675"/>
                  <a:pt x="0" y="0"/>
                </a:cubicBezTo>
                <a:close/>
              </a:path>
              <a:path w="5987143" h="1683657" stroke="0" extrusionOk="0">
                <a:moveTo>
                  <a:pt x="0" y="0"/>
                </a:moveTo>
                <a:cubicBezTo>
                  <a:pt x="213355" y="22296"/>
                  <a:pt x="466402" y="-21389"/>
                  <a:pt x="605367" y="0"/>
                </a:cubicBezTo>
                <a:cubicBezTo>
                  <a:pt x="744332" y="21389"/>
                  <a:pt x="897790" y="53"/>
                  <a:pt x="1090991" y="0"/>
                </a:cubicBezTo>
                <a:cubicBezTo>
                  <a:pt x="1284192" y="-53"/>
                  <a:pt x="1436959" y="31499"/>
                  <a:pt x="1756229" y="0"/>
                </a:cubicBezTo>
                <a:cubicBezTo>
                  <a:pt x="2075499" y="-31499"/>
                  <a:pt x="2116917" y="-18024"/>
                  <a:pt x="2241852" y="0"/>
                </a:cubicBezTo>
                <a:cubicBezTo>
                  <a:pt x="2366787" y="18024"/>
                  <a:pt x="2545096" y="751"/>
                  <a:pt x="2727476" y="0"/>
                </a:cubicBezTo>
                <a:cubicBezTo>
                  <a:pt x="2909856" y="-751"/>
                  <a:pt x="3348607" y="30677"/>
                  <a:pt x="3512457" y="0"/>
                </a:cubicBezTo>
                <a:cubicBezTo>
                  <a:pt x="3676307" y="-30677"/>
                  <a:pt x="3899862" y="-775"/>
                  <a:pt x="4177695" y="0"/>
                </a:cubicBezTo>
                <a:cubicBezTo>
                  <a:pt x="4455528" y="775"/>
                  <a:pt x="4522376" y="16361"/>
                  <a:pt x="4783062" y="0"/>
                </a:cubicBezTo>
                <a:cubicBezTo>
                  <a:pt x="5043748" y="-16361"/>
                  <a:pt x="5505877" y="-46290"/>
                  <a:pt x="5987143" y="0"/>
                </a:cubicBezTo>
                <a:cubicBezTo>
                  <a:pt x="6011720" y="177280"/>
                  <a:pt x="5962388" y="407901"/>
                  <a:pt x="5987143" y="561219"/>
                </a:cubicBezTo>
                <a:cubicBezTo>
                  <a:pt x="6011898" y="714537"/>
                  <a:pt x="5993979" y="844667"/>
                  <a:pt x="5987143" y="1071928"/>
                </a:cubicBezTo>
                <a:cubicBezTo>
                  <a:pt x="5980307" y="1299189"/>
                  <a:pt x="5965156" y="1519892"/>
                  <a:pt x="5987143" y="1683657"/>
                </a:cubicBezTo>
                <a:cubicBezTo>
                  <a:pt x="5760927" y="1666681"/>
                  <a:pt x="5686091" y="1668119"/>
                  <a:pt x="5501519" y="1683657"/>
                </a:cubicBezTo>
                <a:cubicBezTo>
                  <a:pt x="5316947" y="1699195"/>
                  <a:pt x="4950339" y="1662639"/>
                  <a:pt x="4776410" y="1683657"/>
                </a:cubicBezTo>
                <a:cubicBezTo>
                  <a:pt x="4602481" y="1704675"/>
                  <a:pt x="4311953" y="1659438"/>
                  <a:pt x="4111172" y="1683657"/>
                </a:cubicBezTo>
                <a:cubicBezTo>
                  <a:pt x="3910391" y="1707876"/>
                  <a:pt x="3721043" y="1665641"/>
                  <a:pt x="3505805" y="1683657"/>
                </a:cubicBezTo>
                <a:cubicBezTo>
                  <a:pt x="3290567" y="1701673"/>
                  <a:pt x="3149648" y="1697733"/>
                  <a:pt x="3020181" y="1683657"/>
                </a:cubicBezTo>
                <a:cubicBezTo>
                  <a:pt x="2890714" y="1669581"/>
                  <a:pt x="2504095" y="1663833"/>
                  <a:pt x="2295071" y="1683657"/>
                </a:cubicBezTo>
                <a:cubicBezTo>
                  <a:pt x="2086047" y="1703482"/>
                  <a:pt x="2022112" y="1669479"/>
                  <a:pt x="1809448" y="1683657"/>
                </a:cubicBezTo>
                <a:cubicBezTo>
                  <a:pt x="1596784" y="1697835"/>
                  <a:pt x="1516262" y="1705222"/>
                  <a:pt x="1323824" y="1683657"/>
                </a:cubicBezTo>
                <a:cubicBezTo>
                  <a:pt x="1131386" y="1662092"/>
                  <a:pt x="911993" y="1694448"/>
                  <a:pt x="778329" y="1683657"/>
                </a:cubicBezTo>
                <a:cubicBezTo>
                  <a:pt x="644665" y="1672866"/>
                  <a:pt x="219202" y="1656864"/>
                  <a:pt x="0" y="1683657"/>
                </a:cubicBezTo>
                <a:cubicBezTo>
                  <a:pt x="19575" y="1484374"/>
                  <a:pt x="-23500" y="1354994"/>
                  <a:pt x="0" y="1122438"/>
                </a:cubicBezTo>
                <a:cubicBezTo>
                  <a:pt x="23500" y="889882"/>
                  <a:pt x="-18183" y="788003"/>
                  <a:pt x="0" y="527546"/>
                </a:cubicBezTo>
                <a:cubicBezTo>
                  <a:pt x="18183" y="267089"/>
                  <a:pt x="17326" y="236711"/>
                  <a:pt x="0" y="0"/>
                </a:cubicBezTo>
                <a:close/>
              </a:path>
            </a:pathLst>
          </a:custGeom>
          <a:ln w="12700">
            <a:solidFill>
              <a:srgbClr val="9DAEAF"/>
            </a:solidFill>
            <a:extLst>
              <a:ext uri="{C807C97D-BFC1-408E-A445-0C87EB9F89A2}">
                <ask:lineSketchStyleProps xmlns:ask="http://schemas.microsoft.com/office/drawing/2018/sketchyshapes" sd="2692463655">
                  <ask:type>
                    <ask:lineSketchFreehand/>
                  </ask:type>
                </ask:lineSketchStyleProps>
              </a:ext>
            </a:extLst>
          </a:ln>
        </p:spPr>
        <p:txBody>
          <a:bodyPr anchor="ctr">
            <a:normAutofit/>
          </a:bodyPr>
          <a:lstStyle>
            <a:lvl1pPr algn="ctr">
              <a:defRPr sz="4400">
                <a:ln>
                  <a:noFill/>
                </a:ln>
                <a:solidFill>
                  <a:schemeClr val="tx1">
                    <a:lumMod val="75000"/>
                    <a:lumOff val="25000"/>
                  </a:schemeClr>
                </a:solidFill>
              </a:defRPr>
            </a:lvl1pPr>
          </a:lstStyle>
          <a:p>
            <a:r>
              <a:rPr lang="en-US"/>
              <a:t>Chapter Name</a:t>
            </a:r>
            <a:endParaRPr lang="en-IN"/>
          </a:p>
        </p:txBody>
      </p:sp>
      <p:sp>
        <p:nvSpPr>
          <p:cNvPr id="3" name="Subtitle 2">
            <a:extLst>
              <a:ext uri="{FF2B5EF4-FFF2-40B4-BE49-F238E27FC236}">
                <a16:creationId xmlns:a16="http://schemas.microsoft.com/office/drawing/2014/main" id="{3337AF5F-D9EA-FBDD-2C7C-320744CF6F6E}"/>
              </a:ext>
            </a:extLst>
          </p:cNvPr>
          <p:cNvSpPr>
            <a:spLocks noGrp="1"/>
          </p:cNvSpPr>
          <p:nvPr>
            <p:ph type="subTitle" idx="1" hasCustomPrompt="1"/>
          </p:nvPr>
        </p:nvSpPr>
        <p:spPr>
          <a:xfrm>
            <a:off x="2251525" y="4338182"/>
            <a:ext cx="7688943" cy="1603830"/>
          </a:xfrm>
        </p:spPr>
        <p:txBody>
          <a:bodyPr>
            <a:noAutofit/>
          </a:bodyPr>
          <a:lstStyle>
            <a:lvl1pPr marL="0" indent="0" algn="ctr">
              <a:buNone/>
              <a:defRPr sz="1400" i="1" u="none">
                <a:solidFill>
                  <a:srgbClr val="6F2817"/>
                </a:solidFill>
                <a:latin typeface="Arial Narrow" panose="020B060602020203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Slides to accompany Enhanced Chemistry by Adrienne Richards, Samantha Sullivan Sauer, J.R. van Haarlem, Gregory Anderson, David Wegman, </a:t>
            </a:r>
            <a:r>
              <a:rPr lang="en-US" err="1"/>
              <a:t>cfahey</a:t>
            </a:r>
            <a:r>
              <a:rPr lang="en-US"/>
              <a:t>, and Jackie MacDonald</a:t>
            </a:r>
          </a:p>
          <a:p>
            <a:r>
              <a:rPr lang="en-US"/>
              <a:t>Slide design and template by Revathi Mahadevan</a:t>
            </a:r>
          </a:p>
          <a:p>
            <a:r>
              <a:rPr lang="en-US"/>
              <a:t>Funded by VLS </a:t>
            </a:r>
            <a:r>
              <a:rPr lang="en-US" err="1"/>
              <a:t>ecampus</a:t>
            </a:r>
            <a:r>
              <a:rPr lang="en-US"/>
              <a:t> Ontario</a:t>
            </a:r>
          </a:p>
          <a:p>
            <a:r>
              <a:rPr lang="en-US"/>
              <a:t>Licensed under CC-BY 4.0, Except while otherwise noted</a:t>
            </a:r>
            <a:endParaRPr lang="en-IN"/>
          </a:p>
        </p:txBody>
      </p:sp>
    </p:spTree>
    <p:extLst>
      <p:ext uri="{BB962C8B-B14F-4D97-AF65-F5344CB8AC3E}">
        <p14:creationId xmlns:p14="http://schemas.microsoft.com/office/powerpoint/2010/main" val="228282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EFAD1-2645-F329-9075-6C32A93E4073}"/>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6D1FF83-7550-49A9-7B75-2B7D6FF7E6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748802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9D39DB-DCC8-0298-1B59-6F9A0E5B9B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735B93-EB6E-61B9-8A57-AB709BC698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805335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823AC-385D-E9CA-169D-19033411B02C}"/>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1A3825F-75C5-B93E-FEBC-65945674E1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67761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BCB32-E85B-0FDE-11D0-B0A6F47F0B85}"/>
              </a:ext>
            </a:extLst>
          </p:cNvPr>
          <p:cNvSpPr>
            <a:spLocks noGrp="1"/>
          </p:cNvSpPr>
          <p:nvPr>
            <p:ph type="title"/>
          </p:nvPr>
        </p:nvSpPr>
        <p:spPr>
          <a:xfrm>
            <a:off x="1936377" y="1709738"/>
            <a:ext cx="9411073" cy="2852737"/>
          </a:xfrm>
        </p:spPr>
        <p:txBody>
          <a:bodyPr anchor="b">
            <a:normAutofit/>
          </a:bodyPr>
          <a:lstStyle>
            <a:lvl1pPr>
              <a:defRPr sz="4400">
                <a:solidFill>
                  <a:srgbClr val="567375"/>
                </a:solidFill>
              </a:defRPr>
            </a:lvl1pPr>
          </a:lstStyle>
          <a:p>
            <a:r>
              <a:rPr lang="en-US"/>
              <a:t>Click to edit Master title style</a:t>
            </a:r>
            <a:endParaRPr lang="en-IN"/>
          </a:p>
        </p:txBody>
      </p:sp>
      <p:cxnSp>
        <p:nvCxnSpPr>
          <p:cNvPr id="9" name="Straight Connector 8">
            <a:extLst>
              <a:ext uri="{FF2B5EF4-FFF2-40B4-BE49-F238E27FC236}">
                <a16:creationId xmlns:a16="http://schemas.microsoft.com/office/drawing/2014/main" id="{CBAE23C2-3054-9198-9120-CCBEEAF77112}"/>
              </a:ext>
            </a:extLst>
          </p:cNvPr>
          <p:cNvCxnSpPr/>
          <p:nvPr userDrawn="1"/>
        </p:nvCxnSpPr>
        <p:spPr>
          <a:xfrm>
            <a:off x="1667435" y="2030506"/>
            <a:ext cx="0" cy="2595600"/>
          </a:xfrm>
          <a:prstGeom prst="line">
            <a:avLst/>
          </a:prstGeom>
          <a:ln w="28575">
            <a:solidFill>
              <a:srgbClr val="DF786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893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C3744-8ED3-C668-196D-EA9CD19228C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F748413C-BBD0-05FC-7AD3-6089A00B67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A3C98835-8B38-CEAF-454F-6749D60743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a:extLst>
              <a:ext uri="{FF2B5EF4-FFF2-40B4-BE49-F238E27FC236}">
                <a16:creationId xmlns:a16="http://schemas.microsoft.com/office/drawing/2014/main" id="{0C89768D-D58C-7734-FD83-358AEB490259}"/>
              </a:ext>
            </a:extLst>
          </p:cNvPr>
          <p:cNvSpPr>
            <a:spLocks noGrp="1"/>
          </p:cNvSpPr>
          <p:nvPr>
            <p:ph type="ftr" sz="quarter" idx="11"/>
          </p:nvPr>
        </p:nvSpPr>
        <p:spPr>
          <a:xfrm>
            <a:off x="4038600" y="6356350"/>
            <a:ext cx="4114800" cy="365125"/>
          </a:xfrm>
          <a:prstGeom prst="rect">
            <a:avLst/>
          </a:prstGeom>
        </p:spPr>
        <p:txBody>
          <a:bodyPr/>
          <a:lstStyle/>
          <a:p>
            <a:r>
              <a:rPr lang="en-US"/>
              <a:t>Enhanced Chemistry, Licensed under CC-BY 4.0</a:t>
            </a:r>
            <a:endParaRPr lang="en-IN"/>
          </a:p>
        </p:txBody>
      </p:sp>
    </p:spTree>
    <p:extLst>
      <p:ext uri="{BB962C8B-B14F-4D97-AF65-F5344CB8AC3E}">
        <p14:creationId xmlns:p14="http://schemas.microsoft.com/office/powerpoint/2010/main" val="4151036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65801-08DD-81BE-59A0-75BFFABF45C9}"/>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449E895-EFFB-C61E-80BB-D08C869AF3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41A8E1-C7CE-E6EE-A745-1E8F9BA859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864B9E10-6980-C5AA-D5C2-6DCAFF79CF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A2CA52-E223-A0B6-E005-1E525F21BA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401102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8268C-0055-DBA4-1795-950BEC815134}"/>
              </a:ext>
            </a:extLst>
          </p:cNvPr>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2484248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762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59606-9E2E-0C85-ED49-87D3A12FE2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12E7935-2B0D-B87B-1A74-D49757587F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161B5914-3344-009B-2947-D4C478E665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30522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4E8C4-0A57-F4C0-4FC1-067BA962158E}"/>
              </a:ext>
            </a:extLst>
          </p:cNvPr>
          <p:cNvSpPr>
            <a:spLocks noGrp="1"/>
          </p:cNvSpPr>
          <p:nvPr>
            <p:ph type="title"/>
          </p:nvPr>
        </p:nvSpPr>
        <p:spPr>
          <a:xfrm>
            <a:off x="839788" y="457200"/>
            <a:ext cx="3932237" cy="578224"/>
          </a:xfrm>
        </p:spPr>
        <p:txBody>
          <a:bodyPr anchor="b">
            <a:noAutofit/>
          </a:bodyPr>
          <a:lstStyle>
            <a:lvl1pPr>
              <a:defRPr sz="2800">
                <a:solidFill>
                  <a:srgbClr val="354849"/>
                </a:solidFill>
              </a:defRPr>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0B372D7A-B6D5-714F-F6E4-B42131E5A0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BEE19483-B51A-EEE1-3454-820BF9D63D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94515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creativecommons.org/licenses/by/4.0/"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ecampusontario.pressbooks.pub/enhancedchemistry/"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135C62-7980-05A4-0E3A-58F7CAE0D744}"/>
              </a:ext>
            </a:extLst>
          </p:cNvPr>
          <p:cNvSpPr>
            <a:spLocks noGrp="1"/>
          </p:cNvSpPr>
          <p:nvPr>
            <p:ph type="title"/>
          </p:nvPr>
        </p:nvSpPr>
        <p:spPr>
          <a:xfrm>
            <a:off x="1821544" y="681036"/>
            <a:ext cx="8926286" cy="1009651"/>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E1BBC695-46BB-6F7D-E4EA-CBBC6E75264B}"/>
              </a:ext>
            </a:extLst>
          </p:cNvPr>
          <p:cNvSpPr>
            <a:spLocks noGrp="1"/>
          </p:cNvSpPr>
          <p:nvPr>
            <p:ph type="body" idx="1"/>
          </p:nvPr>
        </p:nvSpPr>
        <p:spPr>
          <a:xfrm>
            <a:off x="1821542" y="1825625"/>
            <a:ext cx="8926286"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3">
            <a:extLst>
              <a:ext uri="{FF2B5EF4-FFF2-40B4-BE49-F238E27FC236}">
                <a16:creationId xmlns:a16="http://schemas.microsoft.com/office/drawing/2014/main" id="{C45C905C-7421-4E4B-ADAE-706AB9252ADA}"/>
              </a:ext>
            </a:extLst>
          </p:cNvPr>
          <p:cNvSpPr txBox="1">
            <a:spLocks/>
          </p:cNvSpPr>
          <p:nvPr userDrawn="1"/>
        </p:nvSpPr>
        <p:spPr>
          <a:xfrm>
            <a:off x="3594017" y="6350324"/>
            <a:ext cx="646176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hlinkClick r:id="rId14"/>
              </a:rPr>
              <a:t>Enhanced Introductory College Chemistry</a:t>
            </a:r>
            <a:r>
              <a:rPr lang="en-US" sz="1100"/>
              <a:t>, </a:t>
            </a:r>
            <a:r>
              <a:rPr lang="en-US" sz="1100">
                <a:hlinkClick r:id="rId15"/>
              </a:rPr>
              <a:t>CC BY 4.0</a:t>
            </a:r>
            <a:r>
              <a:rPr lang="en-US" sz="1100"/>
              <a:t>, except where otherwise noted.</a:t>
            </a:r>
          </a:p>
        </p:txBody>
      </p:sp>
    </p:spTree>
    <p:extLst>
      <p:ext uri="{BB962C8B-B14F-4D97-AF65-F5344CB8AC3E}">
        <p14:creationId xmlns:p14="http://schemas.microsoft.com/office/powerpoint/2010/main" val="3293984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creativecommons.org/licenses/by/4.0/" TargetMode="External"/><Relationship Id="rId5" Type="http://schemas.openxmlformats.org/officeDocument/2006/relationships/hyperlink" Target="https://openstax.org/books/chemistry/pages/1-introduction" TargetMode="External"/><Relationship Id="rId4" Type="http://schemas.openxmlformats.org/officeDocument/2006/relationships/hyperlink" Target="https://ecampusontario.pressbooks.pub/enhancedchemistry/"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en.wikipedia.org/wiki/en:public_domain" TargetMode="External"/><Relationship Id="rId3" Type="http://schemas.openxmlformats.org/officeDocument/2006/relationships/image" Target="../media/image12.jpeg"/><Relationship Id="rId7" Type="http://schemas.openxmlformats.org/officeDocument/2006/relationships/hyperlink" Target="https://en.wikipedia.org/wiki/United_States_Fish_and_Wildlife_Service"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hyperlink" Target="https://commons.wikimedia.org/wiki/File:Fish_kill_pollution.jpg" TargetMode="External"/><Relationship Id="rId5" Type="http://schemas.openxmlformats.org/officeDocument/2006/relationships/hyperlink" Target="https://creativecommons.org/licenses/by/2.0/" TargetMode="External"/><Relationship Id="rId4" Type="http://schemas.openxmlformats.org/officeDocument/2006/relationships/hyperlink" Target="https://www.flickr.com/photos/calliope/6886429275/"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13.jpeg"/><Relationship Id="rId7" Type="http://schemas.openxmlformats.org/officeDocument/2006/relationships/hyperlink" Target="https://openstax.org/books/chemistry/pages/preface"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hyperlink" Target="https://creativecommons.org/publicdomain/zero/1.0/" TargetMode="External"/><Relationship Id="rId5" Type="http://schemas.openxmlformats.org/officeDocument/2006/relationships/hyperlink" Target="https://www.flickr.com/photos/dcoetzee/3538867650/" TargetMode="External"/><Relationship Id="rId4" Type="http://schemas.openxmlformats.org/officeDocument/2006/relationships/hyperlink" Target="https://www.flickr.com/photos/dcoetzee/3538867650/in/photolist-6wdUKD-6oHC4u"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hyperlink" Target="https://creativecommons.org/licenses/by/2.0/" TargetMode="External"/><Relationship Id="rId4" Type="http://schemas.openxmlformats.org/officeDocument/2006/relationships/hyperlink" Target="https://commons.wikimedia.org/wiki/File:Antifreeze.jp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hyperlink" Target="https://creativecommons.org/licenses/by/2.0/" TargetMode="External"/><Relationship Id="rId5" Type="http://schemas.openxmlformats.org/officeDocument/2006/relationships/hyperlink" Target="https://www.flickr.com/photos/yortw/" TargetMode="External"/><Relationship Id="rId4" Type="http://schemas.openxmlformats.org/officeDocument/2006/relationships/hyperlink" Target="https://www.flickr.com/photos/yortw/5470226807"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ecampusontario.pressbooks.pub/enhancedchemistry/" TargetMode="External"/><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hyperlink" Target="https://creativecommons.org/licenses/by/4.0/"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ecampusontario.pressbooks.pub/enhancedchemistry/" TargetMode="External"/><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hyperlink" Target="https://creativecommons.org/licenses/by/4.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hyperlink" Target="https://creativecommons.org/licenses/by-nc/2.0/" TargetMode="External"/><Relationship Id="rId5" Type="http://schemas.openxmlformats.org/officeDocument/2006/relationships/hyperlink" Target="https://www.flickr.com/photos/usfwspacific/" TargetMode="External"/><Relationship Id="rId4" Type="http://schemas.openxmlformats.org/officeDocument/2006/relationships/hyperlink" Target="https://www.flickr.com/photos/usfwspacific/5565696408"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ecampusontario.pressbooks.pub/enhancedchemistry/" TargetMode="External"/><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hyperlink" Target="https://creativecommons.org/licenses/by/4.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hyperlink" Target="https://creativecommons.org/licenses/by/2.0/" TargetMode="External"/><Relationship Id="rId5" Type="http://schemas.openxmlformats.org/officeDocument/2006/relationships/hyperlink" Target="http://www.homespothq.com/" TargetMode="External"/><Relationship Id="rId4" Type="http://schemas.openxmlformats.org/officeDocument/2006/relationships/hyperlink" Target="https://www.flickr.com/photos/86639298@N02/8560785182"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hyperlink" Target="https://creativecommons.org/licenses/by/4.0/" TargetMode="External"/><Relationship Id="rId5" Type="http://schemas.openxmlformats.org/officeDocument/2006/relationships/hyperlink" Target="https://openstax.org/books/chemistry/pages/1-introduction" TargetMode="External"/><Relationship Id="rId4" Type="http://schemas.openxmlformats.org/officeDocument/2006/relationships/hyperlink" Target="https://boisestate.pressbooks.pub/chemistry/"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hyperlink" Target="https://creativecommons.org/licenses/by/4.0/" TargetMode="External"/><Relationship Id="rId5" Type="http://schemas.openxmlformats.org/officeDocument/2006/relationships/hyperlink" Target="https://openstax.org/books/chemistry/pages/1-introduction" TargetMode="External"/><Relationship Id="rId4" Type="http://schemas.openxmlformats.org/officeDocument/2006/relationships/hyperlink" Target="https://boisestate.pressbooks.pub/chemistry/"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hyperlink" Target="https://creativecommons.org/licenses/by/4.0/" TargetMode="External"/><Relationship Id="rId5" Type="http://schemas.openxmlformats.org/officeDocument/2006/relationships/hyperlink" Target="https://openstax.org/books/chemistry/pages/1-introduction" TargetMode="External"/><Relationship Id="rId4" Type="http://schemas.openxmlformats.org/officeDocument/2006/relationships/hyperlink" Target="https://boisestate.pressbooks.pub/chemistry/"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commons.wikimedia.org/wiki/User:Gangulybiswarup" TargetMode="External"/><Relationship Id="rId3" Type="http://schemas.openxmlformats.org/officeDocument/2006/relationships/image" Target="../media/image27.jpeg"/><Relationship Id="rId7" Type="http://schemas.openxmlformats.org/officeDocument/2006/relationships/hyperlink" Target="https://commons.wikimedia.org/wiki/File:Blood_Glucose_Testing_-_Kolkata_2011-07-25_3982.JPG" TargetMode="External"/><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hyperlink" Target="https://unsplash.com/license" TargetMode="External"/><Relationship Id="rId5" Type="http://schemas.openxmlformats.org/officeDocument/2006/relationships/hyperlink" Target="https://unsplash.com/@idgeek" TargetMode="External"/><Relationship Id="rId4" Type="http://schemas.openxmlformats.org/officeDocument/2006/relationships/hyperlink" Target="https://unsplash.com/photos/RXVfrhCswCQ" TargetMode="External"/><Relationship Id="rId9" Type="http://schemas.openxmlformats.org/officeDocument/2006/relationships/hyperlink" Target="https://creativecommons.org/licenses/by/3.0/"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5.jpeg"/><Relationship Id="rId4" Type="http://schemas.openxmlformats.org/officeDocument/2006/relationships/hyperlink" Target="https://creativecommons.org/licenses/by/4.0/" TargetMode="External"/></Relationships>
</file>

<file path=ppt/slides/_rels/slide30.xml.rels><?xml version="1.0" encoding="UTF-8" standalone="yes"?>
<Relationships xmlns="http://schemas.openxmlformats.org/package/2006/relationships"><Relationship Id="rId8" Type="http://schemas.openxmlformats.org/officeDocument/2006/relationships/hyperlink" Target="https://www.flickr.com/photos/vastateparksstaff/" TargetMode="External"/><Relationship Id="rId3" Type="http://schemas.openxmlformats.org/officeDocument/2006/relationships/image" Target="../media/image28.jpeg"/><Relationship Id="rId7" Type="http://schemas.openxmlformats.org/officeDocument/2006/relationships/hyperlink" Target="https://www.flickr.com/photos/vastateparksstaff/6077026215/" TargetMode="External"/><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hyperlink" Target="https://creativecommons.org/licenses/by/2.0/" TargetMode="External"/><Relationship Id="rId5" Type="http://schemas.openxmlformats.org/officeDocument/2006/relationships/hyperlink" Target="https://www.flickr.com/photos/dottiemae/" TargetMode="External"/><Relationship Id="rId4" Type="http://schemas.openxmlformats.org/officeDocument/2006/relationships/hyperlink" Target="https://www.flickr.com/photos/dottiemae/5202454566"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hyperlink" Target="https://creativecommons.org/licenses/by/4.0/"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commons.wikimedia.org/wiki/User:Slashme" TargetMode="External"/><Relationship Id="rId3" Type="http://schemas.openxmlformats.org/officeDocument/2006/relationships/image" Target="../media/image30.jpeg"/><Relationship Id="rId7" Type="http://schemas.openxmlformats.org/officeDocument/2006/relationships/hyperlink" Target="https://commons.wikimedia.org/wiki/File:Simple_distillation_apparatus.svg" TargetMode="External"/><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hyperlink" Target="https://en.wikipedia.org/wiki/en:public_domain" TargetMode="External"/><Relationship Id="rId5" Type="http://schemas.openxmlformats.org/officeDocument/2006/relationships/hyperlink" Target="https://en.wikipedia.org/wiki/User:Rifleman_82" TargetMode="External"/><Relationship Id="rId10" Type="http://schemas.openxmlformats.org/officeDocument/2006/relationships/hyperlink" Target="https://creativecommons.org/licenses/by/4.0/" TargetMode="External"/><Relationship Id="rId4" Type="http://schemas.openxmlformats.org/officeDocument/2006/relationships/hyperlink" Target="https://commons.wikimedia.org/wiki/File:Distillation_of_dry_and_oxygen-free_toluene.jpg" TargetMode="External"/><Relationship Id="rId9" Type="http://schemas.openxmlformats.org/officeDocument/2006/relationships/hyperlink" Target="https://openstax.org/books/chemistry/pages/preface"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31.jpeg"/><Relationship Id="rId7" Type="http://schemas.openxmlformats.org/officeDocument/2006/relationships/hyperlink" Target="https://openstax.org/books/chemistry/pages/preface" TargetMode="External"/><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hyperlink" Target="https://creativecommons.org/licenses/by/3.0/" TargetMode="External"/><Relationship Id="rId5" Type="http://schemas.openxmlformats.org/officeDocument/2006/relationships/hyperlink" Target="https://commons.wikimedia.org/wiki/User:Luigi_Chiesa" TargetMode="External"/><Relationship Id="rId4" Type="http://schemas.openxmlformats.org/officeDocument/2006/relationships/hyperlink" Target="https://commons.wikimedia.org/wiki/File:Colonne_distillazione.jp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9.xml"/><Relationship Id="rId6" Type="http://schemas.openxmlformats.org/officeDocument/2006/relationships/hyperlink" Target="https://creativecommons.org/licenses/by/2.0/" TargetMode="External"/><Relationship Id="rId5" Type="http://schemas.openxmlformats.org/officeDocument/2006/relationships/hyperlink" Target="https://www.flickr.com/photos/ed_welker/" TargetMode="External"/><Relationship Id="rId4" Type="http://schemas.openxmlformats.org/officeDocument/2006/relationships/hyperlink" Target="https://www.flickr.com/photos/ed_welker/4331184337"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www.flickr.com/people/76926545@N05" TargetMode="External"/><Relationship Id="rId3" Type="http://schemas.openxmlformats.org/officeDocument/2006/relationships/image" Target="../media/image33.jpeg"/><Relationship Id="rId7" Type="http://schemas.openxmlformats.org/officeDocument/2006/relationships/hyperlink" Target="https://commons.wikimedia.org/wiki/File:Deicing_a_737_%288407234815%29.jpg" TargetMode="External"/><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hyperlink" Target="https://creativecommons.org/licenses/by/2.0/" TargetMode="External"/><Relationship Id="rId5" Type="http://schemas.openxmlformats.org/officeDocument/2006/relationships/hyperlink" Target="https://www.flickr.com/photos/oregondot/" TargetMode="External"/><Relationship Id="rId4" Type="http://schemas.openxmlformats.org/officeDocument/2006/relationships/hyperlink" Target="https://www.flickr.com/photos/oregondot/3118072153"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hyperlink" Target="https://creativecommons.org/licenses/by/4.0/" TargetMode="External"/></Relationships>
</file>

<file path=ppt/slides/_rels/slide40.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37.jpeg"/><Relationship Id="rId7" Type="http://schemas.openxmlformats.org/officeDocument/2006/relationships/hyperlink" Target="https://openstax.org/books/chemistry/pages/preface" TargetMode="External"/><Relationship Id="rId2" Type="http://schemas.openxmlformats.org/officeDocument/2006/relationships/notesSlide" Target="../notesSlides/notesSlide40.xml"/><Relationship Id="rId1" Type="http://schemas.openxmlformats.org/officeDocument/2006/relationships/slideLayout" Target="../slideLayouts/slideLayout9.xml"/><Relationship Id="rId6" Type="http://schemas.openxmlformats.org/officeDocument/2006/relationships/hyperlink" Target="https://en.wikipedia.org/wiki/en:public_domain" TargetMode="External"/><Relationship Id="rId5" Type="http://schemas.openxmlformats.org/officeDocument/2006/relationships/hyperlink" Target="https://commons.wikimedia.org/wiki/User:LadyofHats" TargetMode="External"/><Relationship Id="rId4" Type="http://schemas.openxmlformats.org/officeDocument/2006/relationships/hyperlink" Target="https://en.wikipedia.org/wiki/File:Osmotic_pressure_on_blood_cells_diagram.svg"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41.xml"/><Relationship Id="rId1" Type="http://schemas.openxmlformats.org/officeDocument/2006/relationships/slideLayout" Target="../slideLayouts/slideLayout9.xml"/><Relationship Id="rId4" Type="http://schemas.openxmlformats.org/officeDocument/2006/relationships/hyperlink" Target="https://creativecommons.org/licenses/by/4.0/"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2.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www.flickr.com/photos/42dreams/" TargetMode="External"/><Relationship Id="rId3" Type="http://schemas.openxmlformats.org/officeDocument/2006/relationships/image" Target="../media/image39.jpeg"/><Relationship Id="rId7" Type="http://schemas.openxmlformats.org/officeDocument/2006/relationships/hyperlink" Target="https://www.flickr.com/photos/42dreams/2452046317" TargetMode="External"/><Relationship Id="rId12" Type="http://schemas.openxmlformats.org/officeDocument/2006/relationships/hyperlink" Target="https://creativecommons.org/licenses/by/4.0/" TargetMode="External"/><Relationship Id="rId2" Type="http://schemas.openxmlformats.org/officeDocument/2006/relationships/notesSlide" Target="../notesSlides/notesSlide43.xml"/><Relationship Id="rId1" Type="http://schemas.openxmlformats.org/officeDocument/2006/relationships/slideLayout" Target="../slideLayouts/slideLayout9.xml"/><Relationship Id="rId6" Type="http://schemas.openxmlformats.org/officeDocument/2006/relationships/hyperlink" Target="https://creativecommons.org/licenses/by/2.0/" TargetMode="External"/><Relationship Id="rId11" Type="http://schemas.openxmlformats.org/officeDocument/2006/relationships/hyperlink" Target="https://openstax.org/books/chemistry/pages/preface" TargetMode="External"/><Relationship Id="rId5" Type="http://schemas.openxmlformats.org/officeDocument/2006/relationships/hyperlink" Target="https://www.flickr.com/photos/xaquatics/" TargetMode="External"/><Relationship Id="rId10" Type="http://schemas.openxmlformats.org/officeDocument/2006/relationships/hyperlink" Target="https://www.flickr.com/photos/burge5000/" TargetMode="External"/><Relationship Id="rId4" Type="http://schemas.openxmlformats.org/officeDocument/2006/relationships/hyperlink" Target="https://www.flickr.com/photos/xaquatics/4551529183" TargetMode="External"/><Relationship Id="rId9" Type="http://schemas.openxmlformats.org/officeDocument/2006/relationships/hyperlink" Target="https://www.flickr.com/photos/burge5000/22568539/"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4.xml"/><Relationship Id="rId1" Type="http://schemas.openxmlformats.org/officeDocument/2006/relationships/slideLayout" Target="../slideLayouts/slideLayout9.xml"/><Relationship Id="rId6" Type="http://schemas.openxmlformats.org/officeDocument/2006/relationships/hyperlink" Target="https://creativecommons.org/licenses/by/2.0/" TargetMode="External"/><Relationship Id="rId5" Type="http://schemas.openxmlformats.org/officeDocument/2006/relationships/hyperlink" Target="https://www.flickr.com/photos/45265950@N00" TargetMode="External"/><Relationship Id="rId4" Type="http://schemas.openxmlformats.org/officeDocument/2006/relationships/hyperlink" Target="https://commons.wikimedia.org/wiki/File:LuminatoatHarbourfront.jpg"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45.xml"/><Relationship Id="rId1" Type="http://schemas.openxmlformats.org/officeDocument/2006/relationships/slideLayout" Target="../slideLayouts/slideLayout9.xml"/><Relationship Id="rId4" Type="http://schemas.openxmlformats.org/officeDocument/2006/relationships/hyperlink" Target="https://creativecommons.org/licenses/by/4.0/"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6.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7.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8.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image" Target="../media/image44.jpeg"/><Relationship Id="rId7" Type="http://schemas.openxmlformats.org/officeDocument/2006/relationships/hyperlink" Target="https://commons.wikimedia.org/wiki/User:SpLoT" TargetMode="External"/><Relationship Id="rId2" Type="http://schemas.openxmlformats.org/officeDocument/2006/relationships/notesSlide" Target="../notesSlides/notesSlide49.xml"/><Relationship Id="rId1" Type="http://schemas.openxmlformats.org/officeDocument/2006/relationships/slideLayout" Target="../slideLayouts/slideLayout9.xml"/><Relationship Id="rId6" Type="http://schemas.openxmlformats.org/officeDocument/2006/relationships/hyperlink" Target="https://commons.wikimedia.org/wiki/File:Sharp_FU-888SV_internal_20061020.jpg" TargetMode="External"/><Relationship Id="rId5" Type="http://schemas.openxmlformats.org/officeDocument/2006/relationships/hyperlink" Target="https://en.wikipedia.org/wiki/Public_domain" TargetMode="External"/><Relationship Id="rId4" Type="http://schemas.openxmlformats.org/officeDocument/2006/relationships/hyperlink" Target="https://en.wikipedia.org/wiki/File:Fgcottrell.jpg"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6.jpeg"/><Relationship Id="rId4" Type="http://schemas.openxmlformats.org/officeDocument/2006/relationships/hyperlink" Target="https://creativecommons.org/licenses/by/4.0/"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0.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46.jpeg"/><Relationship Id="rId7" Type="http://schemas.openxmlformats.org/officeDocument/2006/relationships/hyperlink" Target="https://openstax.org/books/chemistry/pages/preface" TargetMode="External"/><Relationship Id="rId2" Type="http://schemas.openxmlformats.org/officeDocument/2006/relationships/notesSlide" Target="../notesSlides/notesSlide51.xml"/><Relationship Id="rId1" Type="http://schemas.openxmlformats.org/officeDocument/2006/relationships/slideLayout" Target="../slideLayouts/slideLayout9.xml"/><Relationship Id="rId6" Type="http://schemas.openxmlformats.org/officeDocument/2006/relationships/hyperlink" Target="https://creativecommons.org/licenses/by/2.0/" TargetMode="External"/><Relationship Id="rId5" Type="http://schemas.openxmlformats.org/officeDocument/2006/relationships/hyperlink" Target="https://www.flickr.com/photos/stevendepolo/" TargetMode="External"/><Relationship Id="rId4" Type="http://schemas.openxmlformats.org/officeDocument/2006/relationships/hyperlink" Target="https://www.flickr.com/photos/stevendepolo/3787431046"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hyperlink" Target="https://unsplash.com/license" TargetMode="External"/><Relationship Id="rId5" Type="http://schemas.openxmlformats.org/officeDocument/2006/relationships/hyperlink" Target="https://unsplash.com/@davidclode" TargetMode="External"/><Relationship Id="rId4" Type="http://schemas.openxmlformats.org/officeDocument/2006/relationships/hyperlink" Target="https://unsplash.com/photos/RHwX3Dpg8I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hyperlink" Target="https://en.wikipedia.org/wiki/en:public_domain" TargetMode="External"/><Relationship Id="rId5" Type="http://schemas.openxmlformats.org/officeDocument/2006/relationships/hyperlink" Target="https://commons.wikimedia.org/wiki/User:Oven_Fresh" TargetMode="External"/><Relationship Id="rId4" Type="http://schemas.openxmlformats.org/officeDocument/2006/relationships/hyperlink" Target="https://commons.wikimedia.org/wiki/File:Maple_syrup_bucket.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B5B1E-B1FF-4974-987F-4B07EDA86B60}"/>
              </a:ext>
            </a:extLst>
          </p:cNvPr>
          <p:cNvSpPr>
            <a:spLocks noGrp="1"/>
          </p:cNvSpPr>
          <p:nvPr>
            <p:ph type="ctrTitle"/>
          </p:nvPr>
        </p:nvSpPr>
        <p:spPr>
          <a:xfrm>
            <a:off x="2717074" y="1410832"/>
            <a:ext cx="7916089" cy="1687242"/>
          </a:xfrm>
          <a:ln>
            <a:noFill/>
          </a:ln>
        </p:spPr>
        <p:txBody>
          <a:bodyPr>
            <a:normAutofit/>
          </a:bodyPr>
          <a:lstStyle/>
          <a:p>
            <a:pPr algn="l"/>
            <a:r>
              <a:rPr lang="en-IN" sz="5400" spc="300">
                <a:solidFill>
                  <a:srgbClr val="354849"/>
                </a:solidFill>
              </a:rPr>
              <a:t>Chapter 14</a:t>
            </a:r>
            <a:br>
              <a:rPr lang="en-IN" sz="4800" spc="300">
                <a:solidFill>
                  <a:srgbClr val="354849"/>
                </a:solidFill>
              </a:rPr>
            </a:br>
            <a:r>
              <a:rPr lang="en-IN" spc="300">
                <a:solidFill>
                  <a:srgbClr val="354849"/>
                </a:solidFill>
              </a:rPr>
              <a:t>Welcome to Chemistry</a:t>
            </a:r>
            <a:endParaRPr lang="en-IN" sz="4800" spc="300">
              <a:solidFill>
                <a:srgbClr val="354849"/>
              </a:solidFill>
            </a:endParaRPr>
          </a:p>
        </p:txBody>
      </p:sp>
      <p:sp>
        <p:nvSpPr>
          <p:cNvPr id="3" name="Subtitle 2">
            <a:extLst>
              <a:ext uri="{FF2B5EF4-FFF2-40B4-BE49-F238E27FC236}">
                <a16:creationId xmlns:a16="http://schemas.microsoft.com/office/drawing/2014/main" id="{31F137CD-49BF-D51B-00D1-5497F31C37AB}"/>
              </a:ext>
            </a:extLst>
          </p:cNvPr>
          <p:cNvSpPr>
            <a:spLocks noGrp="1"/>
          </p:cNvSpPr>
          <p:nvPr>
            <p:ph type="subTitle" idx="1"/>
          </p:nvPr>
        </p:nvSpPr>
        <p:spPr>
          <a:xfrm>
            <a:off x="2717074" y="3429000"/>
            <a:ext cx="8098971" cy="2018168"/>
          </a:xfrm>
        </p:spPr>
        <p:txBody>
          <a:bodyPr>
            <a:normAutofit lnSpcReduction="10000"/>
          </a:bodyPr>
          <a:lstStyle/>
          <a:p>
            <a:pPr algn="l">
              <a:lnSpc>
                <a:spcPct val="120000"/>
              </a:lnSpc>
            </a:pPr>
            <a:r>
              <a:rPr lang="en-US" sz="1300" i="0">
                <a:solidFill>
                  <a:srgbClr val="354849"/>
                </a:solidFill>
                <a:latin typeface="Arial" panose="020B0604020202020204" pitchFamily="34" charset="0"/>
              </a:rPr>
              <a:t>Slides to accompany Enhanced Introductory College Chemistry by Gregory Anderson, Caryn Fahey, J.R. van Haarlem, Jackie MacDonald, Adrienne Richards, Samantha Sullivan Sauer, and David Wegman</a:t>
            </a:r>
          </a:p>
          <a:p>
            <a:pPr algn="l">
              <a:lnSpc>
                <a:spcPct val="120000"/>
              </a:lnSpc>
            </a:pPr>
            <a:r>
              <a:rPr lang="en-US" sz="1300" i="0">
                <a:solidFill>
                  <a:srgbClr val="354849"/>
                </a:solidFill>
                <a:latin typeface="Arial" panose="020B0604020202020204" pitchFamily="34" charset="0"/>
              </a:rPr>
              <a:t>Slide design and template by Revathi Mahadevan</a:t>
            </a:r>
          </a:p>
          <a:p>
            <a:pPr algn="l">
              <a:lnSpc>
                <a:spcPct val="120000"/>
              </a:lnSpc>
            </a:pPr>
            <a:r>
              <a:rPr lang="en-US" sz="1300" i="0">
                <a:solidFill>
                  <a:srgbClr val="354849"/>
                </a:solidFill>
                <a:latin typeface="Arial" panose="020B0604020202020204" pitchFamily="34" charset="0"/>
              </a:rPr>
              <a:t>Except where otherwise noted, images, tables &amp; diagrams are reused from </a:t>
            </a:r>
            <a:r>
              <a:rPr lang="en-US" sz="1300" i="0">
                <a:solidFill>
                  <a:srgbClr val="354849"/>
                </a:solidFill>
                <a:latin typeface="Arial" panose="020B0604020202020204" pitchFamily="34" charset="0"/>
                <a:hlinkClick r:id="rId4">
                  <a:extLst>
                    <a:ext uri="{A12FA001-AC4F-418D-AE19-62706E023703}">
                      <ahyp:hlinkClr xmlns:ahyp="http://schemas.microsoft.com/office/drawing/2018/hyperlinkcolor" val="tx"/>
                    </a:ext>
                  </a:extLst>
                </a:hlinkClick>
              </a:rPr>
              <a:t>Enhanced Introductory College Chemistry</a:t>
            </a:r>
            <a:r>
              <a:rPr lang="en-US" sz="1300" i="0">
                <a:solidFill>
                  <a:srgbClr val="354849"/>
                </a:solidFill>
                <a:latin typeface="Arial" panose="020B0604020202020204" pitchFamily="34" charset="0"/>
              </a:rPr>
              <a:t>, a derivative of </a:t>
            </a:r>
            <a:r>
              <a:rPr lang="en-US" sz="1300" i="0">
                <a:solidFill>
                  <a:srgbClr val="354849"/>
                </a:solidFill>
                <a:latin typeface="Arial" panose="020B0604020202020204" pitchFamily="34" charset="0"/>
                <a:hlinkClick r:id="rId5">
                  <a:extLst>
                    <a:ext uri="{A12FA001-AC4F-418D-AE19-62706E023703}">
                      <ahyp:hlinkClr xmlns:ahyp="http://schemas.microsoft.com/office/drawing/2018/hyperlinkcolor" val="tx"/>
                    </a:ext>
                  </a:extLst>
                </a:hlinkClick>
              </a:rPr>
              <a:t>Chemistry (Open </a:t>
            </a:r>
            <a:r>
              <a:rPr lang="en-US" sz="1300" i="0" err="1">
                <a:solidFill>
                  <a:srgbClr val="354849"/>
                </a:solidFill>
                <a:latin typeface="Arial" panose="020B0604020202020204" pitchFamily="34" charset="0"/>
                <a:hlinkClick r:id="rId5">
                  <a:extLst>
                    <a:ext uri="{A12FA001-AC4F-418D-AE19-62706E023703}">
                      <ahyp:hlinkClr xmlns:ahyp="http://schemas.microsoft.com/office/drawing/2018/hyperlinkcolor" val="tx"/>
                    </a:ext>
                  </a:extLst>
                </a:hlinkClick>
              </a:rPr>
              <a:t>Stax</a:t>
            </a:r>
            <a:r>
              <a:rPr lang="en-US" sz="1300" i="0">
                <a:solidFill>
                  <a:srgbClr val="354849"/>
                </a:solidFill>
                <a:latin typeface="Arial" panose="020B0604020202020204" pitchFamily="34" charset="0"/>
                <a:hlinkClick r:id="rId5">
                  <a:extLst>
                    <a:ext uri="{A12FA001-AC4F-418D-AE19-62706E023703}">
                      <ahyp:hlinkClr xmlns:ahyp="http://schemas.microsoft.com/office/drawing/2018/hyperlinkcolor" val="tx"/>
                    </a:ext>
                  </a:extLst>
                </a:hlinkClick>
              </a:rPr>
              <a:t>)</a:t>
            </a:r>
            <a:r>
              <a:rPr lang="en-US" sz="1300" i="0">
                <a:solidFill>
                  <a:srgbClr val="354849"/>
                </a:solidFill>
                <a:latin typeface="Arial" panose="020B0604020202020204" pitchFamily="34" charset="0"/>
              </a:rPr>
              <a:t> by Paul Flowers, Klaus </a:t>
            </a:r>
            <a:r>
              <a:rPr lang="en-US" sz="1300" i="0" err="1">
                <a:solidFill>
                  <a:srgbClr val="354849"/>
                </a:solidFill>
                <a:latin typeface="Arial" panose="020B0604020202020204" pitchFamily="34" charset="0"/>
              </a:rPr>
              <a:t>Theopold</a:t>
            </a:r>
            <a:r>
              <a:rPr lang="en-US" sz="1300" i="0">
                <a:solidFill>
                  <a:srgbClr val="354849"/>
                </a:solidFill>
                <a:latin typeface="Arial" panose="020B0604020202020204" pitchFamily="34" charset="0"/>
              </a:rPr>
              <a:t>, Richard Langley &amp; William R. Robinson and is licensed under </a:t>
            </a:r>
            <a:r>
              <a:rPr lang="en-US" sz="1300" i="0">
                <a:solidFill>
                  <a:srgbClr val="354849"/>
                </a:solidFill>
                <a:latin typeface="Arial" panose="020B0604020202020204" pitchFamily="34" charset="0"/>
                <a:hlinkClick r:id="rId6">
                  <a:extLst>
                    <a:ext uri="{A12FA001-AC4F-418D-AE19-62706E023703}">
                      <ahyp:hlinkClr xmlns:ahyp="http://schemas.microsoft.com/office/drawing/2018/hyperlinkcolor" val="tx"/>
                    </a:ext>
                  </a:extLst>
                </a:hlinkClick>
              </a:rPr>
              <a:t>CC BY 4.0</a:t>
            </a:r>
            <a:r>
              <a:rPr lang="en-US" sz="1300" i="0">
                <a:solidFill>
                  <a:srgbClr val="354849"/>
                </a:solidFill>
                <a:latin typeface="Arial" panose="020B0604020202020204" pitchFamily="34" charset="0"/>
              </a:rPr>
              <a:t>. ​Access for free at </a:t>
            </a:r>
            <a:r>
              <a:rPr lang="en-US" sz="1300" i="0">
                <a:solidFill>
                  <a:srgbClr val="354849"/>
                </a:solidFill>
                <a:latin typeface="Arial" panose="020B0604020202020204" pitchFamily="34" charset="0"/>
                <a:hlinkClick r:id="rId5">
                  <a:extLst>
                    <a:ext uri="{A12FA001-AC4F-418D-AE19-62706E023703}">
                      <ahyp:hlinkClr xmlns:ahyp="http://schemas.microsoft.com/office/drawing/2018/hyperlinkcolor" val="tx"/>
                    </a:ext>
                  </a:extLst>
                </a:hlinkClick>
              </a:rPr>
              <a:t>Chemistry (OpenStax)</a:t>
            </a:r>
            <a:r>
              <a:rPr lang="en-US" sz="1300" i="0">
                <a:solidFill>
                  <a:srgbClr val="354849"/>
                </a:solidFill>
                <a:latin typeface="Arial" panose="020B0604020202020204" pitchFamily="34" charset="0"/>
              </a:rPr>
              <a:t>​</a:t>
            </a:r>
          </a:p>
          <a:p>
            <a:pPr algn="l">
              <a:lnSpc>
                <a:spcPct val="120000"/>
              </a:lnSpc>
            </a:pPr>
            <a:r>
              <a:rPr lang="en-US" sz="1300" i="0">
                <a:solidFill>
                  <a:srgbClr val="354849"/>
                </a:solidFill>
                <a:latin typeface="Arial" panose="020B0604020202020204" pitchFamily="34" charset="0"/>
              </a:rPr>
              <a:t>Slides are licensed under CC-BY 4.0, Except while otherwise noted</a:t>
            </a:r>
            <a:endParaRPr lang="en-IN" sz="1300" i="0">
              <a:solidFill>
                <a:srgbClr val="354849"/>
              </a:solidFill>
              <a:latin typeface="Arial" panose="020B0604020202020204" pitchFamily="34" charset="0"/>
            </a:endParaRPr>
          </a:p>
          <a:p>
            <a:pPr algn="l"/>
            <a:endParaRPr lang="en-IN">
              <a:solidFill>
                <a:srgbClr val="354849"/>
              </a:solidFill>
            </a:endParaRPr>
          </a:p>
        </p:txBody>
      </p:sp>
      <p:cxnSp>
        <p:nvCxnSpPr>
          <p:cNvPr id="6" name="Straight Connector 5">
            <a:extLst>
              <a:ext uri="{FF2B5EF4-FFF2-40B4-BE49-F238E27FC236}">
                <a16:creationId xmlns:a16="http://schemas.microsoft.com/office/drawing/2014/main" id="{ED914AB6-07F4-CE81-3DFC-510298744853}"/>
              </a:ext>
              <a:ext uri="{C183D7F6-B498-43B3-948B-1728B52AA6E4}">
                <adec:decorative xmlns:adec="http://schemas.microsoft.com/office/drawing/2017/decorative" val="1"/>
              </a:ext>
            </a:extLst>
          </p:cNvPr>
          <p:cNvCxnSpPr>
            <a:cxnSpLocks/>
          </p:cNvCxnSpPr>
          <p:nvPr/>
        </p:nvCxnSpPr>
        <p:spPr>
          <a:xfrm>
            <a:off x="2560321" y="1809205"/>
            <a:ext cx="0" cy="3344092"/>
          </a:xfrm>
          <a:prstGeom prst="line">
            <a:avLst/>
          </a:prstGeom>
          <a:ln w="28575">
            <a:solidFill>
              <a:srgbClr val="5673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3073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82917" y="139198"/>
            <a:ext cx="220164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14.2a</a:t>
            </a:r>
          </a:p>
        </p:txBody>
      </p:sp>
      <p:pic>
        <p:nvPicPr>
          <p:cNvPr id="5" name="Picture 4" descr="This graph shows solubilities of methane, oxygen, carbon monoxide, nitrogen, and helium in 10 superscript negative 3 mol L superscript negative 1 at temperatures ranging from 0 to 30 degrees Celsius. Solubilities as indicated on the graph in decreasing order are methane, oxygen, carbon monoxide, nitrogen, and helium. At ten degrees, solubilities in 10 superscript negative 3mol L superscript negative 1 are approximately as follows; methane 1.9, oxygen 1.8, carbon monoxide 1.2, nitrogen 0.7, and helium 0.4. At twenty degrees, solubilities in 10 superscript negative 3 mol L superscript negative 1 are approximately as follows; methane 1.2, oxygen 1.1, carbon monoxide 0.9, nitrogen 0.5, and helium 0.35.">
            <a:extLst>
              <a:ext uri="{FF2B5EF4-FFF2-40B4-BE49-F238E27FC236}">
                <a16:creationId xmlns:a16="http://schemas.microsoft.com/office/drawing/2014/main" id="{87CDD194-CAE9-4431-9F00-A371758C8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0653" y="1275325"/>
            <a:ext cx="3950694"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752862" y="5582675"/>
            <a:ext cx="7566352" cy="1137485"/>
          </a:xfrm>
        </p:spPr>
        <p:txBody>
          <a:bodyPr vert="horz" lIns="91440" tIns="45720" rIns="91440" bIns="45720" rtlCol="0" anchor="t">
            <a:normAutofit/>
          </a:bodyPr>
          <a:lstStyle/>
          <a:p>
            <a:r>
              <a:rPr lang="en-US" b="1">
                <a:latin typeface="Arial"/>
                <a:cs typeface="Arial"/>
              </a:rPr>
              <a:t>Figure 14.2a</a:t>
            </a:r>
            <a:r>
              <a:rPr lang="en-US">
                <a:latin typeface="Arial"/>
                <a:cs typeface="Arial"/>
              </a:rPr>
              <a:t> </a:t>
            </a:r>
            <a:r>
              <a:rPr lang="en-US" b="0">
                <a:effectLst/>
                <a:latin typeface="Arial"/>
                <a:cs typeface="Arial"/>
              </a:rPr>
              <a:t>The solubilities of these gases in water decrease as the temperature increases. All solubilities were measured with a constant pressure of 101.3 kPa (1 atm) of gas above the solutions. </a:t>
            </a:r>
            <a:r>
              <a:rPr lang="en-US">
                <a:effectLst/>
                <a:latin typeface="Arial" panose="020B0604020202020204" pitchFamily="34" charset="0"/>
                <a:ea typeface="Calibri" panose="020F0502020204030204" pitchFamily="34" charset="0"/>
              </a:rPr>
              <a:t>(credit: </a:t>
            </a:r>
            <a:r>
              <a:rPr lang="en-US" i="1" u="sng">
                <a:solidFill>
                  <a:srgbClr val="0563C1"/>
                </a:solidFill>
                <a:effectLst/>
                <a:latin typeface="Arial" panose="020B0604020202020204" pitchFamily="34" charset="0"/>
                <a:ea typeface="Calibri" panose="020F0502020204030204" pitchFamily="34" charset="0"/>
                <a:hlinkClick r:id="rId4"/>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5"/>
              </a:rPr>
              <a:t>CC BY 4.0</a:t>
            </a:r>
            <a:r>
              <a:rPr lang="en-US">
                <a:effectLst/>
                <a:latin typeface="Arial" panose="020B0604020202020204" pitchFamily="34" charset="0"/>
                <a:ea typeface="Calibri" panose="020F0502020204030204" pitchFamily="34" charset="0"/>
              </a:rPr>
              <a:t>.)</a:t>
            </a:r>
            <a:endParaRPr lang="en-US">
              <a:effectLst/>
              <a:latin typeface="Calibri" panose="020F0502020204030204" pitchFamily="34" charset="0"/>
              <a:ea typeface="Calibri" panose="020F0502020204030204" pitchFamily="34" charset="0"/>
            </a:endParaRPr>
          </a:p>
          <a:p>
            <a:endParaRPr lang="en-US">
              <a:latin typeface="Arial"/>
              <a:cs typeface="Arial"/>
            </a:endParaRPr>
          </a:p>
        </p:txBody>
      </p:sp>
    </p:spTree>
    <p:extLst>
      <p:ext uri="{BB962C8B-B14F-4D97-AF65-F5344CB8AC3E}">
        <p14:creationId xmlns:p14="http://schemas.microsoft.com/office/powerpoint/2010/main" val="742656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24901" y="115590"/>
            <a:ext cx="220164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14.2b</a:t>
            </a:r>
          </a:p>
        </p:txBody>
      </p:sp>
      <p:pic>
        <p:nvPicPr>
          <p:cNvPr id="3" name="Picture 2" descr="Two photos are shown. The first shows the top portion of a transparent colorless glass of a clear colorless liquid with small bubbles near the interface of the liquid with the container. The second photo shows a portion of a partially frozen body of water with dead fish appearing on in the water and on an icy surface.">
            <a:extLst>
              <a:ext uri="{FF2B5EF4-FFF2-40B4-BE49-F238E27FC236}">
                <a16:creationId xmlns:a16="http://schemas.microsoft.com/office/drawing/2014/main" id="{5504786B-B7D7-4705-9631-8F7368CEF2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3635" y="845127"/>
            <a:ext cx="8924730"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382982" y="4959927"/>
            <a:ext cx="8175383" cy="1898073"/>
          </a:xfrm>
        </p:spPr>
        <p:txBody>
          <a:bodyPr vert="horz" lIns="91440" tIns="45720" rIns="91440" bIns="45720" rtlCol="0" anchor="t">
            <a:normAutofit/>
          </a:bodyPr>
          <a:lstStyle/>
          <a:p>
            <a:r>
              <a:rPr lang="en-US" b="1">
                <a:latin typeface="Arial"/>
                <a:cs typeface="Arial"/>
              </a:rPr>
              <a:t>Figure 14.2b</a:t>
            </a:r>
            <a:r>
              <a:rPr lang="en-US">
                <a:latin typeface="Arial"/>
                <a:cs typeface="Arial"/>
              </a:rPr>
              <a:t> </a:t>
            </a:r>
            <a:r>
              <a:rPr lang="en-US" b="0">
                <a:effectLst/>
                <a:latin typeface="Arial"/>
                <a:cs typeface="Arial"/>
              </a:rPr>
              <a:t>(a) The small bubbles of air in this glass of chilled water formed when the water warmed to room temperature and the solubility of its dissolved air decreased. (b) The decreased solubility of oxygen in natural waters subjected to thermal pollution can result in large-scale fish kills. (credit a: modification of </a:t>
            </a:r>
            <a:r>
              <a:rPr lang="en-US" b="0">
                <a:effectLst/>
                <a:latin typeface="Arial"/>
                <a:cs typeface="Arial"/>
                <a:hlinkClick r:id="rId4"/>
              </a:rPr>
              <a:t>work</a:t>
            </a:r>
            <a:r>
              <a:rPr lang="en-US" b="0">
                <a:effectLst/>
                <a:latin typeface="Arial"/>
                <a:cs typeface="Arial"/>
              </a:rPr>
              <a:t> by </a:t>
            </a:r>
            <a:r>
              <a:rPr lang="en-US" b="0">
                <a:effectLst/>
                <a:latin typeface="Arial"/>
                <a:cs typeface="Arial"/>
                <a:hlinkClick r:id="rId4"/>
              </a:rPr>
              <a:t>Liz West</a:t>
            </a:r>
            <a:r>
              <a:rPr lang="en-US" b="0">
                <a:effectLst/>
                <a:latin typeface="Arial"/>
                <a:cs typeface="Arial"/>
              </a:rPr>
              <a:t>, </a:t>
            </a:r>
            <a:r>
              <a:rPr lang="en-US" b="0">
                <a:effectLst/>
                <a:latin typeface="Arial"/>
                <a:cs typeface="Arial"/>
                <a:hlinkClick r:id="rId5"/>
              </a:rPr>
              <a:t>CC BY 2.0</a:t>
            </a:r>
            <a:r>
              <a:rPr lang="en-US" b="0">
                <a:effectLst/>
                <a:latin typeface="Arial"/>
                <a:cs typeface="Arial"/>
              </a:rPr>
              <a:t>; credit b: modification of </a:t>
            </a:r>
            <a:r>
              <a:rPr lang="en-US" b="0">
                <a:effectLst/>
                <a:latin typeface="Arial"/>
                <a:cs typeface="Arial"/>
                <a:hlinkClick r:id="rId6"/>
              </a:rPr>
              <a:t>work</a:t>
            </a:r>
            <a:r>
              <a:rPr lang="en-US" b="0">
                <a:effectLst/>
                <a:latin typeface="Arial"/>
                <a:cs typeface="Arial"/>
              </a:rPr>
              <a:t> by </a:t>
            </a:r>
            <a:r>
              <a:rPr lang="en-US" b="0">
                <a:effectLst/>
                <a:latin typeface="Arial"/>
                <a:cs typeface="Arial"/>
                <a:hlinkClick r:id="rId7"/>
              </a:rPr>
              <a:t>U.S. Fish and Wildlife Service</a:t>
            </a:r>
            <a:r>
              <a:rPr lang="en-US" b="0">
                <a:effectLst/>
                <a:latin typeface="Arial"/>
                <a:cs typeface="Arial"/>
              </a:rPr>
              <a:t>, </a:t>
            </a:r>
            <a:r>
              <a:rPr lang="en-US" b="0">
                <a:effectLst/>
                <a:latin typeface="Arial"/>
                <a:cs typeface="Arial"/>
                <a:hlinkClick r:id="rId8"/>
              </a:rPr>
              <a:t>PD</a:t>
            </a:r>
            <a:r>
              <a:rPr lang="en-US" b="0">
                <a:effectLst/>
                <a:latin typeface="Arial"/>
                <a:cs typeface="Arial"/>
              </a:rPr>
              <a:t>)</a:t>
            </a:r>
            <a:endParaRPr lang="en-US">
              <a:latin typeface="Arial"/>
              <a:cs typeface="Arial"/>
            </a:endParaRPr>
          </a:p>
        </p:txBody>
      </p:sp>
    </p:spTree>
    <p:extLst>
      <p:ext uri="{BB962C8B-B14F-4D97-AF65-F5344CB8AC3E}">
        <p14:creationId xmlns:p14="http://schemas.microsoft.com/office/powerpoint/2010/main" val="3495854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53476" y="87015"/>
            <a:ext cx="220164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14.2c</a:t>
            </a:r>
          </a:p>
        </p:txBody>
      </p:sp>
      <p:pic>
        <p:nvPicPr>
          <p:cNvPr id="5" name="Picture 4" descr="A dark brown liquid is shown in a clear, colorless container. A thick layer of beige bubbles appear at the surface of the liquid. In the liquid, thirteen small clusters of single black spheres with two red spheres attached to the left and right are shown. Red spheres represent oxygen atoms and black represent carbon atoms. Seven white arrows point upward in the container from these clusters to the bubble layer at the top of the liquid.">
            <a:extLst>
              <a:ext uri="{FF2B5EF4-FFF2-40B4-BE49-F238E27FC236}">
                <a16:creationId xmlns:a16="http://schemas.microsoft.com/office/drawing/2014/main" id="{C1DD60B9-FB95-426B-B607-781DE3332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7696" y="845127"/>
            <a:ext cx="5987955"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373457" y="5064702"/>
            <a:ext cx="8175383" cy="1898073"/>
          </a:xfrm>
        </p:spPr>
        <p:txBody>
          <a:bodyPr vert="horz" lIns="91440" tIns="45720" rIns="91440" bIns="45720" rtlCol="0" anchor="t">
            <a:normAutofit/>
          </a:bodyPr>
          <a:lstStyle/>
          <a:p>
            <a:r>
              <a:rPr lang="en-US" b="1" dirty="0">
                <a:latin typeface="Arial"/>
                <a:cs typeface="Arial"/>
              </a:rPr>
              <a:t>Figure 14.2c</a:t>
            </a:r>
            <a:r>
              <a:rPr lang="en-US" dirty="0">
                <a:latin typeface="Arial"/>
                <a:cs typeface="Arial"/>
              </a:rPr>
              <a:t> </a:t>
            </a:r>
            <a:r>
              <a:rPr lang="en-US" b="0" dirty="0">
                <a:effectLst/>
                <a:latin typeface="Arial"/>
                <a:cs typeface="Arial"/>
              </a:rPr>
              <a:t>Opening the bottle of carbonated beverage reduces the pressure of the gaseous carbon dioxide above the beverage. The solubility of CO2 is thus lowered, and some dissolved carbon dioxide may be seen leaving the solution as small gas bubbles. (credit: modification of </a:t>
            </a:r>
            <a:r>
              <a:rPr lang="en-US" b="0" u="sng" dirty="0">
                <a:solidFill>
                  <a:srgbClr val="0070C0"/>
                </a:solidFill>
                <a:effectLst/>
                <a:latin typeface="Arial"/>
                <a:cs typeface="Arial"/>
                <a:hlinkClick r:id="rId4">
                  <a:extLst>
                    <a:ext uri="{A12FA001-AC4F-418D-AE19-62706E023703}">
                      <ahyp:hlinkClr xmlns:ahyp="http://schemas.microsoft.com/office/drawing/2018/hyperlinkcolor" val="tx"/>
                    </a:ext>
                  </a:extLst>
                </a:hlinkClick>
              </a:rPr>
              <a:t>work</a:t>
            </a:r>
            <a:r>
              <a:rPr lang="en-US" dirty="0">
                <a:solidFill>
                  <a:srgbClr val="0070C0"/>
                </a:solidFill>
                <a:latin typeface="Arial"/>
                <a:cs typeface="Arial"/>
              </a:rPr>
              <a:t> </a:t>
            </a:r>
            <a:r>
              <a:rPr lang="en-US" b="0" dirty="0">
                <a:effectLst/>
                <a:latin typeface="Arial"/>
                <a:cs typeface="Arial"/>
              </a:rPr>
              <a:t>by</a:t>
            </a:r>
            <a:r>
              <a:rPr lang="en-US" dirty="0">
                <a:latin typeface="Arial"/>
                <a:cs typeface="Arial"/>
              </a:rPr>
              <a:t> </a:t>
            </a:r>
            <a:r>
              <a:rPr lang="en-US" b="0" u="sng" dirty="0">
                <a:solidFill>
                  <a:srgbClr val="0070C0"/>
                </a:solidFill>
                <a:effectLst/>
                <a:latin typeface="Arial"/>
                <a:cs typeface="Arial"/>
                <a:hlinkClick r:id="rId5">
                  <a:extLst>
                    <a:ext uri="{A12FA001-AC4F-418D-AE19-62706E023703}">
                      <ahyp:hlinkClr xmlns:ahyp="http://schemas.microsoft.com/office/drawing/2018/hyperlinkcolor" val="tx"/>
                    </a:ext>
                  </a:extLst>
                </a:hlinkClick>
              </a:rPr>
              <a:t>Chiara Coetzee</a:t>
            </a:r>
            <a:r>
              <a:rPr lang="en-US" b="0" dirty="0">
                <a:effectLst/>
                <a:latin typeface="Arial"/>
                <a:cs typeface="Arial"/>
              </a:rPr>
              <a:t>,</a:t>
            </a:r>
            <a:r>
              <a:rPr lang="en-US" dirty="0">
                <a:latin typeface="Arial"/>
                <a:cs typeface="Arial"/>
              </a:rPr>
              <a:t> </a:t>
            </a:r>
            <a:r>
              <a:rPr lang="en-US" u="sng" dirty="0">
                <a:solidFill>
                  <a:srgbClr val="0070C0"/>
                </a:solidFill>
                <a:latin typeface="Arial"/>
                <a:cs typeface="Arial"/>
                <a:hlinkClick r:id="rId6">
                  <a:extLst>
                    <a:ext uri="{A12FA001-AC4F-418D-AE19-62706E023703}">
                      <ahyp:hlinkClr xmlns:ahyp="http://schemas.microsoft.com/office/drawing/2018/hyperlinkcolor" val="tx"/>
                    </a:ext>
                  </a:extLst>
                </a:hlinkClick>
              </a:rPr>
              <a:t>CC0</a:t>
            </a:r>
            <a:r>
              <a:rPr lang="en-US" dirty="0">
                <a:latin typeface="Arial"/>
                <a:cs typeface="Arial"/>
              </a:rPr>
              <a:t> in </a:t>
            </a:r>
            <a:r>
              <a:rPr lang="en-US" i="1" dirty="0">
                <a:latin typeface="Arial"/>
                <a:cs typeface="Arial"/>
                <a:hlinkClick r:id="rId7">
                  <a:extLst>
                    <a:ext uri="{A12FA001-AC4F-418D-AE19-62706E023703}">
                      <ahyp:hlinkClr xmlns:ahyp="http://schemas.microsoft.com/office/drawing/2018/hyperlinkcolor" val="tx"/>
                    </a:ext>
                  </a:extLst>
                </a:hlinkClick>
              </a:rPr>
              <a:t>Chemistry (OpenStax)</a:t>
            </a:r>
            <a:r>
              <a:rPr lang="en-US" i="1" dirty="0">
                <a:latin typeface="Arial"/>
                <a:cs typeface="Arial"/>
              </a:rPr>
              <a:t>,</a:t>
            </a:r>
            <a:r>
              <a:rPr lang="en-US" dirty="0">
                <a:latin typeface="Arial"/>
                <a:cs typeface="Arial"/>
              </a:rPr>
              <a:t> </a:t>
            </a:r>
            <a:r>
              <a:rPr lang="en-US" dirty="0">
                <a:latin typeface="Arial"/>
                <a:cs typeface="Arial"/>
                <a:hlinkClick r:id="rId8">
                  <a:extLst>
                    <a:ext uri="{A12FA001-AC4F-418D-AE19-62706E023703}">
                      <ahyp:hlinkClr xmlns:ahyp="http://schemas.microsoft.com/office/drawing/2018/hyperlinkcolor" val="tx"/>
                    </a:ext>
                  </a:extLst>
                </a:hlinkClick>
              </a:rPr>
              <a:t>CC BY 4.0</a:t>
            </a:r>
            <a:r>
              <a:rPr lang="en-US" dirty="0">
                <a:latin typeface="Arial"/>
                <a:cs typeface="Arial"/>
              </a:rPr>
              <a:t>).</a:t>
            </a:r>
          </a:p>
        </p:txBody>
      </p:sp>
    </p:spTree>
    <p:extLst>
      <p:ext uri="{BB962C8B-B14F-4D97-AF65-F5344CB8AC3E}">
        <p14:creationId xmlns:p14="http://schemas.microsoft.com/office/powerpoint/2010/main" val="3335977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6771" y="245477"/>
            <a:ext cx="220164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14.2d</a:t>
            </a:r>
          </a:p>
        </p:txBody>
      </p:sp>
      <p:pic>
        <p:nvPicPr>
          <p:cNvPr id="3" name="Picture 2" descr="This reaction diagram shows three H atoms bonded to an N atom above, below, and two the left of the N. A single pair of dots is present on the right side of the N. This is followed by a plus, then two H atoms bonded to an O atom to the left and below the O. Two pairs of dots are present on the O, one above and the other to the right of the O. A double arrow, with a top arrow pointing right and a bottom arrow pointing left follows. To the right of the double arrow, four H atoms are shown bonded to a central N atom. These 5 atoms are enclosed in brackets with a superscript plus outside. A plus follows, then an O atom linked by a bond to an H atom on its right. The O atom has pairs of dots above, to the left, and below the atom. The linked O and H are enclosed in brackets with superscript minus outside.">
            <a:extLst>
              <a:ext uri="{FF2B5EF4-FFF2-40B4-BE49-F238E27FC236}">
                <a16:creationId xmlns:a16="http://schemas.microsoft.com/office/drawing/2014/main" id="{719E03DF-DEE5-4EEB-BB70-22EF9ABC04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236" y="2371725"/>
            <a:ext cx="11668125" cy="2264283"/>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087707" y="4930486"/>
            <a:ext cx="8175383" cy="643812"/>
          </a:xfrm>
        </p:spPr>
        <p:txBody>
          <a:bodyPr vert="horz" lIns="91440" tIns="45720" rIns="91440" bIns="45720" rtlCol="0" anchor="t">
            <a:normAutofit/>
          </a:bodyPr>
          <a:lstStyle/>
          <a:p>
            <a:r>
              <a:rPr lang="en-US" b="1">
                <a:latin typeface="Arial"/>
                <a:cs typeface="Arial"/>
              </a:rPr>
              <a:t>Figure 14.2d</a:t>
            </a:r>
            <a:r>
              <a:rPr lang="en-US">
                <a:latin typeface="Arial"/>
                <a:cs typeface="Arial"/>
              </a:rPr>
              <a:t> </a:t>
            </a:r>
            <a:r>
              <a:rPr lang="en-US" b="0">
                <a:effectLst/>
                <a:latin typeface="Arial"/>
                <a:cs typeface="Arial"/>
              </a:rPr>
              <a:t>Reaction of ammonia with water to form ammonium ion and hydroxide ion. </a:t>
            </a:r>
            <a:r>
              <a:rPr lang="en-US">
                <a:effectLst/>
                <a:latin typeface="Arial" panose="020B0604020202020204" pitchFamily="34" charset="0"/>
                <a:ea typeface="Calibri" panose="020F0502020204030204" pitchFamily="34" charset="0"/>
              </a:rPr>
              <a:t>(credit: </a:t>
            </a:r>
            <a:r>
              <a:rPr lang="en-US" i="1" u="sng">
                <a:solidFill>
                  <a:srgbClr val="0563C1"/>
                </a:solidFill>
                <a:effectLst/>
                <a:latin typeface="Arial" panose="020B0604020202020204" pitchFamily="34" charset="0"/>
                <a:ea typeface="Calibri" panose="020F0502020204030204" pitchFamily="34" charset="0"/>
                <a:hlinkClick r:id="rId4"/>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5"/>
              </a:rPr>
              <a:t>CC BY 4.0</a:t>
            </a:r>
            <a:r>
              <a:rPr lang="en-US">
                <a:effectLst/>
                <a:latin typeface="Arial" panose="020B0604020202020204" pitchFamily="34" charset="0"/>
                <a:ea typeface="Calibri" panose="020F0502020204030204" pitchFamily="34" charset="0"/>
              </a:rPr>
              <a:t>.)</a:t>
            </a:r>
            <a:endParaRPr lang="en-US">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038552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415821" y="112127"/>
            <a:ext cx="220164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14.2e</a:t>
            </a:r>
          </a:p>
        </p:txBody>
      </p:sp>
      <p:pic>
        <p:nvPicPr>
          <p:cNvPr id="5" name="Picture 4" descr="This is a photo of a 1 gallon yellow plastic jug of Preston 50/50 Prediluted Antifreeze/Coolant.">
            <a:extLst>
              <a:ext uri="{FF2B5EF4-FFF2-40B4-BE49-F238E27FC236}">
                <a16:creationId xmlns:a16="http://schemas.microsoft.com/office/drawing/2014/main" id="{D2121CD0-E2EB-4480-B971-D36FC6FD40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6940" y="1098839"/>
            <a:ext cx="3303658"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382982" y="5597236"/>
            <a:ext cx="8175383" cy="643812"/>
          </a:xfrm>
        </p:spPr>
        <p:txBody>
          <a:bodyPr vert="horz" lIns="91440" tIns="45720" rIns="91440" bIns="45720" rtlCol="0" anchor="t">
            <a:normAutofit/>
          </a:bodyPr>
          <a:lstStyle/>
          <a:p>
            <a:r>
              <a:rPr lang="en-US" b="1">
                <a:latin typeface="Arial"/>
                <a:cs typeface="Arial"/>
              </a:rPr>
              <a:t>Figure 14.2e</a:t>
            </a:r>
            <a:r>
              <a:rPr lang="en-US">
                <a:latin typeface="Arial"/>
                <a:cs typeface="Arial"/>
              </a:rPr>
              <a:t> </a:t>
            </a:r>
            <a:r>
              <a:rPr lang="en-US" b="0">
                <a:effectLst/>
                <a:latin typeface="Arial"/>
                <a:cs typeface="Arial"/>
              </a:rPr>
              <a:t>Water and antifreeze are miscible; mixtures of the two are homogeneous in all proportions. (credit: </a:t>
            </a:r>
            <a:r>
              <a:rPr lang="en-US" b="0" u="sng">
                <a:solidFill>
                  <a:srgbClr val="0070C0"/>
                </a:solidFill>
                <a:effectLst/>
                <a:latin typeface="Arial"/>
                <a:cs typeface="Arial"/>
                <a:hlinkClick r:id="rId4">
                  <a:extLst>
                    <a:ext uri="{A12FA001-AC4F-418D-AE19-62706E023703}">
                      <ahyp:hlinkClr xmlns:ahyp="http://schemas.microsoft.com/office/drawing/2018/hyperlinkcolor" val="tx"/>
                    </a:ext>
                  </a:extLst>
                </a:hlinkClick>
              </a:rPr>
              <a:t>work</a:t>
            </a:r>
            <a:r>
              <a:rPr lang="en-US" b="0">
                <a:effectLst/>
                <a:latin typeface="Arial"/>
                <a:cs typeface="Arial"/>
              </a:rPr>
              <a:t> by dno1967, </a:t>
            </a:r>
            <a:r>
              <a:rPr lang="en-US" b="0" u="sng">
                <a:solidFill>
                  <a:srgbClr val="0070C0"/>
                </a:solidFill>
                <a:effectLst/>
                <a:latin typeface="Arial"/>
                <a:cs typeface="Arial"/>
                <a:hlinkClick r:id="rId5">
                  <a:extLst>
                    <a:ext uri="{A12FA001-AC4F-418D-AE19-62706E023703}">
                      <ahyp:hlinkClr xmlns:ahyp="http://schemas.microsoft.com/office/drawing/2018/hyperlinkcolor" val="tx"/>
                    </a:ext>
                  </a:extLst>
                </a:hlinkClick>
              </a:rPr>
              <a:t>CC BY 2.0</a:t>
            </a:r>
            <a:r>
              <a:rPr lang="en-US" b="0">
                <a:effectLst/>
                <a:latin typeface="Arial"/>
                <a:cs typeface="Arial"/>
              </a:rPr>
              <a:t>)</a:t>
            </a:r>
            <a:endParaRPr lang="en-US">
              <a:latin typeface="Arial"/>
              <a:cs typeface="Arial"/>
            </a:endParaRPr>
          </a:p>
        </p:txBody>
      </p:sp>
    </p:spTree>
    <p:extLst>
      <p:ext uri="{BB962C8B-B14F-4D97-AF65-F5344CB8AC3E}">
        <p14:creationId xmlns:p14="http://schemas.microsoft.com/office/powerpoint/2010/main" val="4191549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282471" y="197852"/>
            <a:ext cx="220164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14.2f</a:t>
            </a:r>
          </a:p>
        </p:txBody>
      </p:sp>
      <p:pic>
        <p:nvPicPr>
          <p:cNvPr id="3" name="Picture 2" descr="This is a photo of a clear, colorless martini glass containing a golden colored liquid layer resting on top of a clear, colorless liquid.">
            <a:extLst>
              <a:ext uri="{FF2B5EF4-FFF2-40B4-BE49-F238E27FC236}">
                <a16:creationId xmlns:a16="http://schemas.microsoft.com/office/drawing/2014/main" id="{0904F657-10C7-42EF-BDE8-11100D513D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1051" y="1110996"/>
            <a:ext cx="2848371"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297257" y="5321011"/>
            <a:ext cx="8175383" cy="803564"/>
          </a:xfrm>
        </p:spPr>
        <p:txBody>
          <a:bodyPr vert="horz" lIns="91440" tIns="45720" rIns="91440" bIns="45720" rtlCol="0" anchor="t">
            <a:normAutofit/>
          </a:bodyPr>
          <a:lstStyle/>
          <a:p>
            <a:r>
              <a:rPr lang="en-US" b="1">
                <a:latin typeface="Arial"/>
                <a:cs typeface="Arial"/>
              </a:rPr>
              <a:t>Figure 14.2f</a:t>
            </a:r>
            <a:r>
              <a:rPr lang="en-US">
                <a:latin typeface="Arial"/>
                <a:cs typeface="Arial"/>
              </a:rPr>
              <a:t> </a:t>
            </a:r>
            <a:r>
              <a:rPr lang="en-US" sz="1700" b="0">
                <a:effectLst/>
                <a:latin typeface="Arial"/>
                <a:cs typeface="Arial"/>
              </a:rPr>
              <a:t>Water and oil are immiscible. Mixtures of these two substances will form two separate layers with the less dense oil floating on top of the water. (credit: </a:t>
            </a:r>
            <a:r>
              <a:rPr lang="en-US" sz="1700" b="0" u="sng">
                <a:solidFill>
                  <a:srgbClr val="0070C0"/>
                </a:solidFill>
                <a:effectLst/>
                <a:latin typeface="Arial"/>
                <a:cs typeface="Arial"/>
                <a:hlinkClick r:id="rId4">
                  <a:extLst>
                    <a:ext uri="{A12FA001-AC4F-418D-AE19-62706E023703}">
                      <ahyp:hlinkClr xmlns:ahyp="http://schemas.microsoft.com/office/drawing/2018/hyperlinkcolor" val="tx"/>
                    </a:ext>
                  </a:extLst>
                </a:hlinkClick>
              </a:rPr>
              <a:t>work</a:t>
            </a:r>
            <a:r>
              <a:rPr lang="en-US" sz="1700" b="0">
                <a:effectLst/>
                <a:latin typeface="Arial"/>
                <a:cs typeface="Arial"/>
              </a:rPr>
              <a:t> by </a:t>
            </a:r>
            <a:r>
              <a:rPr lang="en-US" sz="1700" b="0" u="sng">
                <a:solidFill>
                  <a:srgbClr val="0070C0"/>
                </a:solidFill>
                <a:effectLst/>
                <a:latin typeface="Arial"/>
                <a:cs typeface="Arial"/>
                <a:hlinkClick r:id="rId5">
                  <a:extLst>
                    <a:ext uri="{A12FA001-AC4F-418D-AE19-62706E023703}">
                      <ahyp:hlinkClr xmlns:ahyp="http://schemas.microsoft.com/office/drawing/2018/hyperlinkcolor" val="tx"/>
                    </a:ext>
                  </a:extLst>
                </a:hlinkClick>
              </a:rPr>
              <a:t>Yortw</a:t>
            </a:r>
            <a:r>
              <a:rPr lang="en-US" sz="1700" b="0">
                <a:effectLst/>
                <a:latin typeface="Arial"/>
                <a:cs typeface="Arial"/>
              </a:rPr>
              <a:t>, </a:t>
            </a:r>
            <a:r>
              <a:rPr lang="en-US" sz="1700" b="0" u="sng">
                <a:solidFill>
                  <a:srgbClr val="0070C0"/>
                </a:solidFill>
                <a:effectLst/>
                <a:latin typeface="Arial"/>
                <a:cs typeface="Arial"/>
                <a:hlinkClick r:id="rId6">
                  <a:extLst>
                    <a:ext uri="{A12FA001-AC4F-418D-AE19-62706E023703}">
                      <ahyp:hlinkClr xmlns:ahyp="http://schemas.microsoft.com/office/drawing/2018/hyperlinkcolor" val="tx"/>
                    </a:ext>
                  </a:extLst>
                </a:hlinkClick>
              </a:rPr>
              <a:t>CC BY 2.0</a:t>
            </a:r>
            <a:r>
              <a:rPr lang="en-US" sz="1700" b="0">
                <a:effectLst/>
                <a:latin typeface="Arial"/>
                <a:cs typeface="Arial"/>
              </a:rPr>
              <a:t>)</a:t>
            </a:r>
            <a:endParaRPr lang="en-US" sz="1700">
              <a:latin typeface="Arial"/>
              <a:cs typeface="Arial"/>
            </a:endParaRPr>
          </a:p>
        </p:txBody>
      </p:sp>
    </p:spTree>
    <p:extLst>
      <p:ext uri="{BB962C8B-B14F-4D97-AF65-F5344CB8AC3E}">
        <p14:creationId xmlns:p14="http://schemas.microsoft.com/office/powerpoint/2010/main" val="3454434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04985" y="130761"/>
            <a:ext cx="220164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14.2g</a:t>
            </a:r>
          </a:p>
        </p:txBody>
      </p:sp>
      <p:pic>
        <p:nvPicPr>
          <p:cNvPr id="5" name="Picture 4" descr="This figure shows three test tubes. The first test tube holds a dark orange-brown substance. The second test tube holds a clear substance. The amount of substance in both test tubes is the same. The third test tube holds a dark orange-brown substance on the bottom with a lighter orange substance on top. The amount of substance in the third test tube is almost double of the first two.">
            <a:extLst>
              <a:ext uri="{FF2B5EF4-FFF2-40B4-BE49-F238E27FC236}">
                <a16:creationId xmlns:a16="http://schemas.microsoft.com/office/drawing/2014/main" id="{053FBB62-EC56-4835-9C70-08BCFB076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0932" y="794696"/>
            <a:ext cx="3859481"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049607" y="5043920"/>
            <a:ext cx="9096188" cy="1233055"/>
          </a:xfrm>
        </p:spPr>
        <p:txBody>
          <a:bodyPr vert="horz" lIns="91440" tIns="45720" rIns="91440" bIns="45720" rtlCol="0" anchor="t">
            <a:normAutofit/>
          </a:bodyPr>
          <a:lstStyle/>
          <a:p>
            <a:r>
              <a:rPr lang="en-US" b="1">
                <a:latin typeface="Arial"/>
                <a:cs typeface="Arial"/>
              </a:rPr>
              <a:t>Figure 14.2g</a:t>
            </a:r>
            <a:r>
              <a:rPr lang="en-US">
                <a:latin typeface="Arial"/>
                <a:cs typeface="Arial"/>
              </a:rPr>
              <a:t> </a:t>
            </a:r>
            <a:r>
              <a:rPr lang="en-US" b="0">
                <a:effectLst/>
                <a:latin typeface="Arial"/>
                <a:cs typeface="Arial"/>
              </a:rPr>
              <a:t>Bromine (the deep orange liquid on the left) and water (the clear liquid in the middle) are partially miscible. The top layer in the mixture on the right is a saturated solution of bromine in water; the bottom layer is a saturated solution of water in bromine. (credit: Paul Flowers in </a:t>
            </a:r>
            <a:r>
              <a:rPr lang="en-US" i="1" u="sng">
                <a:solidFill>
                  <a:srgbClr val="0563C1"/>
                </a:solidFill>
                <a:effectLst/>
                <a:latin typeface="Arial" panose="020B0604020202020204" pitchFamily="34" charset="0"/>
                <a:ea typeface="Calibri" panose="020F0502020204030204" pitchFamily="34" charset="0"/>
                <a:hlinkClick r:id="rId4"/>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5"/>
              </a:rPr>
              <a:t>CC BY 4.0</a:t>
            </a:r>
            <a:r>
              <a:rPr lang="en-US">
                <a:effectLst/>
                <a:latin typeface="Arial" panose="020B0604020202020204" pitchFamily="34" charset="0"/>
                <a:ea typeface="Calibri" panose="020F0502020204030204" pitchFamily="34" charset="0"/>
              </a:rPr>
              <a:t>.)</a:t>
            </a:r>
            <a:endParaRPr lang="en-US">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9099816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81185" y="187911"/>
            <a:ext cx="220164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14.2h</a:t>
            </a:r>
          </a:p>
        </p:txBody>
      </p:sp>
      <p:pic>
        <p:nvPicPr>
          <p:cNvPr id="3" name="Picture 2" descr="This shows a graph of the solubility of sugar C subscript 12 H subscript 22 O subscript 11, K N O subscript 3, N a N O subscript 3, N a B r, K B r, N a subscript 2 S O subscript 4, K C l, and C e subscript 2 left parenthesis S O subscript 4 right parenthesis subscript 3 in g solute per 100 g H subscript 2 O at temperatures ranging from 0 degrees Celsius to 100 degrees Celsius. At 0 degrees Celsius, solubilities are approximately 180 for sugar C subscript 12 H subscript 22 O subscript 11, 115 for K N O subscript 3, 75 for N a N O subscript 3, 115 for N a B r, 55 for K B r, 7 for N a subscript 2 S O subscript 4, 25 for K C l, and 20 for C e subscript 2 left parenthesis S O subscript 4 right parenthesis subscript 3. At 0 degrees Celsius, solubilities are approximately 180 for sugar C subscript 12 H subscript 22 O subscript 11, 115 for K N O subscript 3, 75 for N a N O subscript 3, 115 for N a B r, 55 for K B r, 7 for N a subscript 2 S O subscript 4, 25 for K C l, and 20 for C e subscript 2 left parenthesis S O subscript 4 right parenthesis subscript 3. At 100 degrees Celsius, sugar C subscript 12 H subscript 22 O subscript 11 has exceeded the upper limit of solubility indicated on the graph, 240 for K N O subscript 3, 178 for N a N O subscript 3, 123 for N a B r, 105 for K B r, 52 for N a subscript 2 S O subscript 4, 58 for K C l, and the graph for C e subscript 2 left parenthesis S O subscript 4 right parenthesis subscript 3 stops at about 92 degrees Celsius where the solubility is nearly zero. The graph for N a subscript 2 S O subscript 4 is shown in red. All others substances are shown in blue. The solubility of this substance increases until about 30 degrees Celsius and declines beyond that point with increasing temperature.">
            <a:extLst>
              <a:ext uri="{FF2B5EF4-FFF2-40B4-BE49-F238E27FC236}">
                <a16:creationId xmlns:a16="http://schemas.microsoft.com/office/drawing/2014/main" id="{5D761336-3DB0-4816-A714-725755A76B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0503" y="1121144"/>
            <a:ext cx="3257759"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382982" y="5458691"/>
            <a:ext cx="8175383" cy="942109"/>
          </a:xfrm>
        </p:spPr>
        <p:txBody>
          <a:bodyPr vert="horz" lIns="91440" tIns="45720" rIns="91440" bIns="45720" rtlCol="0" anchor="t">
            <a:normAutofit/>
          </a:bodyPr>
          <a:lstStyle/>
          <a:p>
            <a:r>
              <a:rPr lang="en-US" b="1">
                <a:latin typeface="Arial"/>
                <a:cs typeface="Arial"/>
              </a:rPr>
              <a:t>Figure 14.2h</a:t>
            </a:r>
            <a:r>
              <a:rPr lang="en-US">
                <a:latin typeface="Arial"/>
                <a:cs typeface="Arial"/>
              </a:rPr>
              <a:t> </a:t>
            </a:r>
            <a:r>
              <a:rPr lang="en-US">
                <a:effectLst/>
                <a:latin typeface="Arial"/>
                <a:cs typeface="Arial"/>
              </a:rPr>
              <a:t>T</a:t>
            </a:r>
            <a:r>
              <a:rPr lang="en-US" b="0">
                <a:effectLst/>
                <a:latin typeface="Arial"/>
                <a:cs typeface="Arial"/>
              </a:rPr>
              <a:t>his graph shows how the solubility of several solids changes with temperature. </a:t>
            </a:r>
            <a:r>
              <a:rPr lang="en-US">
                <a:effectLst/>
                <a:latin typeface="Arial" panose="020B0604020202020204" pitchFamily="34" charset="0"/>
                <a:ea typeface="Calibri" panose="020F0502020204030204" pitchFamily="34" charset="0"/>
              </a:rPr>
              <a:t>(credit: </a:t>
            </a:r>
            <a:r>
              <a:rPr lang="en-US" i="1" u="sng">
                <a:solidFill>
                  <a:srgbClr val="0563C1"/>
                </a:solidFill>
                <a:effectLst/>
                <a:latin typeface="Arial" panose="020B0604020202020204" pitchFamily="34" charset="0"/>
                <a:ea typeface="Calibri" panose="020F0502020204030204" pitchFamily="34" charset="0"/>
                <a:hlinkClick r:id="rId4"/>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5"/>
              </a:rPr>
              <a:t>CC BY 4.0</a:t>
            </a:r>
            <a:r>
              <a:rPr lang="en-US">
                <a:effectLst/>
                <a:latin typeface="Arial" panose="020B0604020202020204" pitchFamily="34" charset="0"/>
                <a:ea typeface="Calibri" panose="020F0502020204030204" pitchFamily="34" charset="0"/>
              </a:rPr>
              <a:t>.)</a:t>
            </a:r>
            <a:endParaRPr lang="en-US" sz="1700" i="1"/>
          </a:p>
        </p:txBody>
      </p:sp>
    </p:spTree>
    <p:extLst>
      <p:ext uri="{BB962C8B-B14F-4D97-AF65-F5344CB8AC3E}">
        <p14:creationId xmlns:p14="http://schemas.microsoft.com/office/powerpoint/2010/main" val="21844552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E5120C7E-0F69-5198-B857-D6085050954C}"/>
              </a:ext>
            </a:extLst>
          </p:cNvPr>
          <p:cNvSpPr>
            <a:spLocks noGrp="1"/>
          </p:cNvSpPr>
          <p:nvPr>
            <p:ph type="title"/>
          </p:nvPr>
        </p:nvSpPr>
        <p:spPr>
          <a:xfrm>
            <a:off x="3300220" y="120465"/>
            <a:ext cx="2071399" cy="643812"/>
          </a:xfrm>
        </p:spPr>
        <p:txBody>
          <a:bodyPr/>
          <a:lstStyle/>
          <a:p>
            <a:r>
              <a:rPr lang="en-US"/>
              <a:t>Table 14.2a</a:t>
            </a:r>
          </a:p>
        </p:txBody>
      </p:sp>
      <p:sp>
        <p:nvSpPr>
          <p:cNvPr id="13" name="TextBox 12">
            <a:extLst>
              <a:ext uri="{FF2B5EF4-FFF2-40B4-BE49-F238E27FC236}">
                <a16:creationId xmlns:a16="http://schemas.microsoft.com/office/drawing/2014/main" id="{18F90ED2-EB94-41FE-B9D8-4361AE33D9B2}"/>
              </a:ext>
            </a:extLst>
          </p:cNvPr>
          <p:cNvSpPr txBox="1"/>
          <p:nvPr/>
        </p:nvSpPr>
        <p:spPr>
          <a:xfrm>
            <a:off x="3806107" y="754762"/>
            <a:ext cx="7414774" cy="369332"/>
          </a:xfrm>
          <a:prstGeom prst="rect">
            <a:avLst/>
          </a:prstGeom>
          <a:noFill/>
        </p:spPr>
        <p:txBody>
          <a:bodyPr wrap="square">
            <a:spAutoFit/>
          </a:bodyPr>
          <a:lstStyle/>
          <a:p>
            <a:r>
              <a:rPr lang="en-US" b="1"/>
              <a:t>Table 14.1a</a:t>
            </a:r>
            <a:r>
              <a:rPr lang="en-US"/>
              <a:t> </a:t>
            </a:r>
            <a:r>
              <a:rPr lang="en-US" sz="1600">
                <a:latin typeface="Arial" panose="020B0604020202020204" pitchFamily="34" charset="0"/>
                <a:cs typeface="Arial" panose="020B0604020202020204" pitchFamily="34" charset="0"/>
              </a:rPr>
              <a:t> Soluble Ionic Compounds</a:t>
            </a:r>
          </a:p>
        </p:txBody>
      </p:sp>
      <p:graphicFrame>
        <p:nvGraphicFramePr>
          <p:cNvPr id="5" name="Table 4">
            <a:extLst>
              <a:ext uri="{FF2B5EF4-FFF2-40B4-BE49-F238E27FC236}">
                <a16:creationId xmlns:a16="http://schemas.microsoft.com/office/drawing/2014/main" id="{ABDBFD2D-A2BE-4F5B-A042-E6F2DACAA501}"/>
              </a:ext>
            </a:extLst>
          </p:cNvPr>
          <p:cNvGraphicFramePr>
            <a:graphicFrameLocks noGrp="1"/>
          </p:cNvGraphicFramePr>
          <p:nvPr>
            <p:extLst>
              <p:ext uri="{D42A27DB-BD31-4B8C-83A1-F6EECF244321}">
                <p14:modId xmlns:p14="http://schemas.microsoft.com/office/powerpoint/2010/main" val="1241341742"/>
              </p:ext>
            </p:extLst>
          </p:nvPr>
        </p:nvGraphicFramePr>
        <p:xfrm>
          <a:off x="2533650" y="1143000"/>
          <a:ext cx="7585072" cy="4813398"/>
        </p:xfrm>
        <a:graphic>
          <a:graphicData uri="http://schemas.openxmlformats.org/drawingml/2006/table">
            <a:tbl>
              <a:tblPr firstRow="1">
                <a:tableStyleId>{793D81CF-94F2-401A-BA57-92F5A7B2D0C5}</a:tableStyleId>
              </a:tblPr>
              <a:tblGrid>
                <a:gridCol w="4135596">
                  <a:extLst>
                    <a:ext uri="{9D8B030D-6E8A-4147-A177-3AD203B41FA5}">
                      <a16:colId xmlns:a16="http://schemas.microsoft.com/office/drawing/2014/main" val="1648801033"/>
                    </a:ext>
                  </a:extLst>
                </a:gridCol>
                <a:gridCol w="3449476">
                  <a:extLst>
                    <a:ext uri="{9D8B030D-6E8A-4147-A177-3AD203B41FA5}">
                      <a16:colId xmlns:a16="http://schemas.microsoft.com/office/drawing/2014/main" val="1501404313"/>
                    </a:ext>
                  </a:extLst>
                </a:gridCol>
              </a:tblGrid>
              <a:tr h="495299">
                <a:tc>
                  <a:txBody>
                    <a:bodyPr/>
                    <a:lstStyle/>
                    <a:p>
                      <a:r>
                        <a:rPr lang="en-US" sz="1800" b="1" i="0" kern="1200">
                          <a:solidFill>
                            <a:schemeClr val="lt1"/>
                          </a:solidFill>
                          <a:effectLst/>
                          <a:latin typeface="+mn-lt"/>
                          <a:ea typeface="+mn-ea"/>
                          <a:cs typeface="+mn-cs"/>
                        </a:rPr>
                        <a:t>Compounds containing these ions</a:t>
                      </a:r>
                      <a:endParaRPr lang="en-IN" sz="1400" b="1">
                        <a:effectLst/>
                      </a:endParaRPr>
                    </a:p>
                  </a:txBody>
                  <a:tcPr marL="13902" marR="13902" marT="6951" marB="6951">
                    <a:solidFill>
                      <a:schemeClr val="tx1">
                        <a:lumMod val="85000"/>
                        <a:lumOff val="15000"/>
                      </a:schemeClr>
                    </a:solidFill>
                  </a:tcPr>
                </a:tc>
                <a:tc>
                  <a:txBody>
                    <a:bodyPr/>
                    <a:lstStyle/>
                    <a:p>
                      <a:pPr algn="l" fontAlgn="ctr"/>
                      <a:r>
                        <a:rPr lang="en-US" sz="1800" b="1" i="0" kern="1200">
                          <a:solidFill>
                            <a:schemeClr val="lt1"/>
                          </a:solidFill>
                          <a:effectLst/>
                          <a:latin typeface="+mn-lt"/>
                          <a:ea typeface="+mn-ea"/>
                          <a:cs typeface="+mn-cs"/>
                        </a:rPr>
                        <a:t>Exceptions</a:t>
                      </a:r>
                      <a:endParaRPr lang="en-US">
                        <a:effectLst/>
                      </a:endParaRPr>
                    </a:p>
                  </a:txBody>
                  <a:tcPr anchor="ctr">
                    <a:solidFill>
                      <a:schemeClr val="tx1">
                        <a:lumMod val="85000"/>
                        <a:lumOff val="15000"/>
                      </a:schemeClr>
                    </a:solidFill>
                  </a:tcPr>
                </a:tc>
                <a:extLst>
                  <a:ext uri="{0D108BD9-81ED-4DB2-BD59-A6C34878D82A}">
                    <a16:rowId xmlns:a16="http://schemas.microsoft.com/office/drawing/2014/main" val="719941093"/>
                  </a:ext>
                </a:extLst>
              </a:tr>
              <a:tr h="347384">
                <a:tc>
                  <a:txBody>
                    <a:bodyPr/>
                    <a:lstStyle/>
                    <a:p>
                      <a:pPr algn="l" fontAlgn="ctr"/>
                      <a:r>
                        <a:rPr lang="en-US">
                          <a:effectLst/>
                        </a:rPr>
                        <a:t>NH</a:t>
                      </a:r>
                      <a:r>
                        <a:rPr lang="en-US" i="0" baseline="-25000">
                          <a:effectLst/>
                        </a:rPr>
                        <a:t>4</a:t>
                      </a:r>
                      <a:r>
                        <a:rPr lang="en-US" i="0" baseline="30000">
                          <a:effectLst/>
                        </a:rPr>
                        <a:t>+</a:t>
                      </a:r>
                      <a:endParaRPr lang="en-US">
                        <a:effectLst/>
                      </a:endParaRPr>
                    </a:p>
                  </a:txBody>
                  <a:tcPr anchor="ctr"/>
                </a:tc>
                <a:tc>
                  <a:txBody>
                    <a:bodyPr/>
                    <a:lstStyle/>
                    <a:p>
                      <a:pPr algn="l" fontAlgn="ctr"/>
                      <a:r>
                        <a:rPr lang="en-US">
                          <a:effectLst/>
                        </a:rPr>
                        <a:t>none</a:t>
                      </a:r>
                    </a:p>
                  </a:txBody>
                  <a:tcPr anchor="ctr"/>
                </a:tc>
                <a:extLst>
                  <a:ext uri="{0D108BD9-81ED-4DB2-BD59-A6C34878D82A}">
                    <a16:rowId xmlns:a16="http://schemas.microsoft.com/office/drawing/2014/main" val="3951892737"/>
                  </a:ext>
                </a:extLst>
              </a:tr>
              <a:tr h="403026">
                <a:tc>
                  <a:txBody>
                    <a:bodyPr/>
                    <a:lstStyle/>
                    <a:p>
                      <a:pPr algn="l" fontAlgn="ctr"/>
                      <a:r>
                        <a:rPr lang="en-US">
                          <a:effectLst/>
                        </a:rPr>
                        <a:t>Li</a:t>
                      </a:r>
                      <a:r>
                        <a:rPr lang="en-US" i="0" baseline="30000">
                          <a:effectLst/>
                        </a:rPr>
                        <a:t>+</a:t>
                      </a:r>
                      <a:endParaRPr lang="en-US">
                        <a:effectLst/>
                      </a:endParaRPr>
                    </a:p>
                  </a:txBody>
                  <a:tcPr anchor="ctr"/>
                </a:tc>
                <a:tc>
                  <a:txBody>
                    <a:bodyPr/>
                    <a:lstStyle/>
                    <a:p>
                      <a:pPr algn="l" fontAlgn="ctr"/>
                      <a:r>
                        <a:rPr lang="en-US">
                          <a:effectLst/>
                        </a:rPr>
                        <a:t>none</a:t>
                      </a:r>
                    </a:p>
                  </a:txBody>
                  <a:tcPr anchor="ctr"/>
                </a:tc>
                <a:extLst>
                  <a:ext uri="{0D108BD9-81ED-4DB2-BD59-A6C34878D82A}">
                    <a16:rowId xmlns:a16="http://schemas.microsoft.com/office/drawing/2014/main" val="2945823728"/>
                  </a:ext>
                </a:extLst>
              </a:tr>
              <a:tr h="479144">
                <a:tc>
                  <a:txBody>
                    <a:bodyPr/>
                    <a:lstStyle/>
                    <a:p>
                      <a:pPr algn="l" fontAlgn="ctr"/>
                      <a:r>
                        <a:rPr lang="en-US">
                          <a:effectLst/>
                        </a:rPr>
                        <a:t>Na</a:t>
                      </a:r>
                      <a:r>
                        <a:rPr lang="en-US" i="0" baseline="30000">
                          <a:effectLst/>
                        </a:rPr>
                        <a:t>+</a:t>
                      </a:r>
                      <a:endParaRPr lang="en-US">
                        <a:effectLst/>
                      </a:endParaRPr>
                    </a:p>
                  </a:txBody>
                  <a:tcPr anchor="ctr"/>
                </a:tc>
                <a:tc>
                  <a:txBody>
                    <a:bodyPr/>
                    <a:lstStyle/>
                    <a:p>
                      <a:pPr algn="l" fontAlgn="ctr"/>
                      <a:r>
                        <a:rPr lang="en-US">
                          <a:effectLst/>
                        </a:rPr>
                        <a:t>none</a:t>
                      </a:r>
                    </a:p>
                  </a:txBody>
                  <a:tcPr anchor="ctr"/>
                </a:tc>
                <a:extLst>
                  <a:ext uri="{0D108BD9-81ED-4DB2-BD59-A6C34878D82A}">
                    <a16:rowId xmlns:a16="http://schemas.microsoft.com/office/drawing/2014/main" val="1147627615"/>
                  </a:ext>
                </a:extLst>
              </a:tr>
              <a:tr h="443345">
                <a:tc>
                  <a:txBody>
                    <a:bodyPr/>
                    <a:lstStyle/>
                    <a:p>
                      <a:pPr algn="l" fontAlgn="ctr"/>
                      <a:r>
                        <a:rPr lang="en-US">
                          <a:effectLst/>
                        </a:rPr>
                        <a:t>K</a:t>
                      </a:r>
                      <a:r>
                        <a:rPr lang="en-US" i="0" baseline="30000">
                          <a:effectLst/>
                        </a:rPr>
                        <a:t>+</a:t>
                      </a:r>
                      <a:endParaRPr lang="en-US">
                        <a:effectLst/>
                      </a:endParaRPr>
                    </a:p>
                  </a:txBody>
                  <a:tcPr anchor="ctr"/>
                </a:tc>
                <a:tc>
                  <a:txBody>
                    <a:bodyPr/>
                    <a:lstStyle/>
                    <a:p>
                      <a:pPr algn="l" fontAlgn="ctr"/>
                      <a:r>
                        <a:rPr lang="en-US">
                          <a:effectLst/>
                        </a:rPr>
                        <a:t>none</a:t>
                      </a:r>
                    </a:p>
                  </a:txBody>
                  <a:tcPr anchor="ctr"/>
                </a:tc>
                <a:extLst>
                  <a:ext uri="{0D108BD9-81ED-4DB2-BD59-A6C34878D82A}">
                    <a16:rowId xmlns:a16="http://schemas.microsoft.com/office/drawing/2014/main" val="4149682656"/>
                  </a:ext>
                </a:extLst>
              </a:tr>
              <a:tr h="360219">
                <a:tc>
                  <a:txBody>
                    <a:bodyPr/>
                    <a:lstStyle/>
                    <a:p>
                      <a:pPr algn="l" fontAlgn="ctr"/>
                      <a:r>
                        <a:rPr lang="en-US">
                          <a:effectLst/>
                        </a:rPr>
                        <a:t>Rb</a:t>
                      </a:r>
                      <a:r>
                        <a:rPr lang="en-US" i="0" baseline="30000">
                          <a:effectLst/>
                        </a:rPr>
                        <a:t>+</a:t>
                      </a:r>
                      <a:endParaRPr lang="en-US">
                        <a:effectLst/>
                      </a:endParaRPr>
                    </a:p>
                  </a:txBody>
                  <a:tcPr anchor="ctr"/>
                </a:tc>
                <a:tc>
                  <a:txBody>
                    <a:bodyPr/>
                    <a:lstStyle/>
                    <a:p>
                      <a:pPr algn="l" fontAlgn="ctr"/>
                      <a:r>
                        <a:rPr lang="en-US">
                          <a:effectLst/>
                        </a:rPr>
                        <a:t>none</a:t>
                      </a:r>
                    </a:p>
                  </a:txBody>
                  <a:tcPr anchor="ctr"/>
                </a:tc>
                <a:extLst>
                  <a:ext uri="{0D108BD9-81ED-4DB2-BD59-A6C34878D82A}">
                    <a16:rowId xmlns:a16="http://schemas.microsoft.com/office/drawing/2014/main" val="3117772981"/>
                  </a:ext>
                </a:extLst>
              </a:tr>
              <a:tr h="382386">
                <a:tc>
                  <a:txBody>
                    <a:bodyPr/>
                    <a:lstStyle/>
                    <a:p>
                      <a:pPr algn="l" fontAlgn="ctr"/>
                      <a:r>
                        <a:rPr lang="en-US">
                          <a:effectLst/>
                        </a:rPr>
                        <a:t>Cs</a:t>
                      </a:r>
                      <a:r>
                        <a:rPr lang="en-US" i="0" baseline="30000">
                          <a:effectLst/>
                        </a:rPr>
                        <a:t>+</a:t>
                      </a:r>
                      <a:endParaRPr lang="en-US">
                        <a:effectLst/>
                      </a:endParaRPr>
                    </a:p>
                  </a:txBody>
                  <a:tcPr anchor="ctr"/>
                </a:tc>
                <a:tc>
                  <a:txBody>
                    <a:bodyPr/>
                    <a:lstStyle/>
                    <a:p>
                      <a:pPr algn="l" fontAlgn="ctr"/>
                      <a:r>
                        <a:rPr lang="en-US">
                          <a:effectLst/>
                        </a:rPr>
                        <a:t>none</a:t>
                      </a:r>
                    </a:p>
                  </a:txBody>
                  <a:tcPr anchor="ctr"/>
                </a:tc>
                <a:extLst>
                  <a:ext uri="{0D108BD9-81ED-4DB2-BD59-A6C34878D82A}">
                    <a16:rowId xmlns:a16="http://schemas.microsoft.com/office/drawing/2014/main" val="2218778691"/>
                  </a:ext>
                </a:extLst>
              </a:tr>
              <a:tr h="382386">
                <a:tc>
                  <a:txBody>
                    <a:bodyPr/>
                    <a:lstStyle/>
                    <a:p>
                      <a:pPr algn="l" fontAlgn="ctr"/>
                      <a:r>
                        <a:rPr lang="en-US">
                          <a:effectLst/>
                        </a:rPr>
                        <a:t>Cl</a:t>
                      </a:r>
                      <a:r>
                        <a:rPr lang="en-US" i="0" baseline="30000">
                          <a:effectLst/>
                        </a:rPr>
                        <a:t>–</a:t>
                      </a:r>
                      <a:endParaRPr lang="en-US">
                        <a:effectLst/>
                      </a:endParaRPr>
                    </a:p>
                  </a:txBody>
                  <a:tcPr anchor="ctr"/>
                </a:tc>
                <a:tc>
                  <a:txBody>
                    <a:bodyPr/>
                    <a:lstStyle/>
                    <a:p>
                      <a:pPr algn="l" fontAlgn="ctr"/>
                      <a:r>
                        <a:rPr lang="en-US">
                          <a:effectLst/>
                        </a:rPr>
                        <a:t>Compounds with Ag+, Hg</a:t>
                      </a:r>
                      <a:r>
                        <a:rPr lang="en-US" i="0" baseline="-25000">
                          <a:effectLst/>
                        </a:rPr>
                        <a:t>2</a:t>
                      </a:r>
                      <a:r>
                        <a:rPr lang="en-US" i="0" baseline="30000">
                          <a:effectLst/>
                        </a:rPr>
                        <a:t>2+</a:t>
                      </a:r>
                      <a:r>
                        <a:rPr lang="en-US">
                          <a:effectLst/>
                        </a:rPr>
                        <a:t>,  Pb</a:t>
                      </a:r>
                      <a:r>
                        <a:rPr lang="en-US" i="0" baseline="30000">
                          <a:effectLst/>
                        </a:rPr>
                        <a:t>2+</a:t>
                      </a:r>
                      <a:endParaRPr lang="en-US">
                        <a:effectLst/>
                      </a:endParaRPr>
                    </a:p>
                  </a:txBody>
                  <a:tcPr anchor="ctr"/>
                </a:tc>
                <a:extLst>
                  <a:ext uri="{0D108BD9-81ED-4DB2-BD59-A6C34878D82A}">
                    <a16:rowId xmlns:a16="http://schemas.microsoft.com/office/drawing/2014/main" val="568709209"/>
                  </a:ext>
                </a:extLst>
              </a:tr>
              <a:tr h="382386">
                <a:tc>
                  <a:txBody>
                    <a:bodyPr/>
                    <a:lstStyle/>
                    <a:p>
                      <a:pPr algn="l" fontAlgn="ctr"/>
                      <a:r>
                        <a:rPr lang="en-US">
                          <a:effectLst/>
                        </a:rPr>
                        <a:t>NH</a:t>
                      </a:r>
                      <a:r>
                        <a:rPr lang="en-US" i="0" baseline="-25000">
                          <a:effectLst/>
                        </a:rPr>
                        <a:t>4</a:t>
                      </a:r>
                      <a:r>
                        <a:rPr lang="en-US" i="0" baseline="30000">
                          <a:effectLst/>
                        </a:rPr>
                        <a:t>+</a:t>
                      </a:r>
                      <a:endParaRPr lang="en-US">
                        <a:effectLst/>
                      </a:endParaRPr>
                    </a:p>
                  </a:txBody>
                  <a:tcPr anchor="ctr"/>
                </a:tc>
                <a:tc>
                  <a:txBody>
                    <a:bodyPr/>
                    <a:lstStyle/>
                    <a:p>
                      <a:pPr algn="l" fontAlgn="ctr"/>
                      <a:r>
                        <a:rPr lang="en-US">
                          <a:effectLst/>
                        </a:rPr>
                        <a:t>none</a:t>
                      </a:r>
                    </a:p>
                  </a:txBody>
                  <a:tcPr anchor="ctr"/>
                </a:tc>
                <a:extLst>
                  <a:ext uri="{0D108BD9-81ED-4DB2-BD59-A6C34878D82A}">
                    <a16:rowId xmlns:a16="http://schemas.microsoft.com/office/drawing/2014/main" val="3843325528"/>
                  </a:ext>
                </a:extLst>
              </a:tr>
              <a:tr h="382386">
                <a:tc>
                  <a:txBody>
                    <a:bodyPr/>
                    <a:lstStyle/>
                    <a:p>
                      <a:pPr algn="l" fontAlgn="ctr"/>
                      <a:r>
                        <a:rPr lang="en-US">
                          <a:effectLst/>
                        </a:rPr>
                        <a:t>Li</a:t>
                      </a:r>
                      <a:r>
                        <a:rPr lang="en-US" i="0" baseline="30000">
                          <a:effectLst/>
                        </a:rPr>
                        <a:t>+</a:t>
                      </a:r>
                      <a:endParaRPr lang="en-US">
                        <a:effectLst/>
                      </a:endParaRPr>
                    </a:p>
                  </a:txBody>
                  <a:tcPr anchor="ctr"/>
                </a:tc>
                <a:tc>
                  <a:txBody>
                    <a:bodyPr/>
                    <a:lstStyle/>
                    <a:p>
                      <a:pPr algn="l" fontAlgn="ctr"/>
                      <a:r>
                        <a:rPr lang="en-US">
                          <a:effectLst/>
                        </a:rPr>
                        <a:t>none</a:t>
                      </a:r>
                    </a:p>
                  </a:txBody>
                  <a:tcPr anchor="ctr"/>
                </a:tc>
                <a:extLst>
                  <a:ext uri="{0D108BD9-81ED-4DB2-BD59-A6C34878D82A}">
                    <a16:rowId xmlns:a16="http://schemas.microsoft.com/office/drawing/2014/main" val="1055838052"/>
                  </a:ext>
                </a:extLst>
              </a:tr>
              <a:tr h="277091">
                <a:tc>
                  <a:txBody>
                    <a:bodyPr/>
                    <a:lstStyle/>
                    <a:p>
                      <a:pPr algn="l" fontAlgn="ctr"/>
                      <a:r>
                        <a:rPr lang="en-US">
                          <a:effectLst/>
                        </a:rPr>
                        <a:t>Na</a:t>
                      </a:r>
                      <a:r>
                        <a:rPr lang="en-US" i="0" baseline="30000">
                          <a:effectLst/>
                        </a:rPr>
                        <a:t>+</a:t>
                      </a:r>
                      <a:endParaRPr lang="en-US">
                        <a:effectLst/>
                      </a:endParaRPr>
                    </a:p>
                  </a:txBody>
                  <a:tcPr anchor="ctr"/>
                </a:tc>
                <a:tc>
                  <a:txBody>
                    <a:bodyPr/>
                    <a:lstStyle/>
                    <a:p>
                      <a:pPr algn="l" fontAlgn="ctr"/>
                      <a:r>
                        <a:rPr lang="en-US">
                          <a:effectLst/>
                        </a:rPr>
                        <a:t>none</a:t>
                      </a:r>
                    </a:p>
                  </a:txBody>
                  <a:tcPr anchor="ctr"/>
                </a:tc>
                <a:extLst>
                  <a:ext uri="{0D108BD9-81ED-4DB2-BD59-A6C34878D82A}">
                    <a16:rowId xmlns:a16="http://schemas.microsoft.com/office/drawing/2014/main" val="649688414"/>
                  </a:ext>
                </a:extLst>
              </a:tr>
              <a:tr h="299258">
                <a:tc>
                  <a:txBody>
                    <a:bodyPr/>
                    <a:lstStyle/>
                    <a:p>
                      <a:pPr algn="l" fontAlgn="ctr"/>
                      <a:r>
                        <a:rPr lang="en-US">
                          <a:effectLst/>
                        </a:rPr>
                        <a:t>K</a:t>
                      </a:r>
                      <a:r>
                        <a:rPr lang="en-US" i="0" baseline="30000">
                          <a:effectLst/>
                        </a:rPr>
                        <a:t>+</a:t>
                      </a:r>
                      <a:endParaRPr lang="en-US">
                        <a:effectLst/>
                      </a:endParaRPr>
                    </a:p>
                  </a:txBody>
                  <a:tcPr anchor="ctr"/>
                </a:tc>
                <a:tc>
                  <a:txBody>
                    <a:bodyPr/>
                    <a:lstStyle/>
                    <a:p>
                      <a:pPr algn="l" fontAlgn="ctr"/>
                      <a:r>
                        <a:rPr lang="en-US">
                          <a:effectLst/>
                        </a:rPr>
                        <a:t>none</a:t>
                      </a:r>
                    </a:p>
                  </a:txBody>
                  <a:tcPr anchor="ctr"/>
                </a:tc>
                <a:extLst>
                  <a:ext uri="{0D108BD9-81ED-4DB2-BD59-A6C34878D82A}">
                    <a16:rowId xmlns:a16="http://schemas.microsoft.com/office/drawing/2014/main" val="934302967"/>
                  </a:ext>
                </a:extLst>
              </a:tr>
            </a:tbl>
          </a:graphicData>
        </a:graphic>
      </p:graphicFrame>
      <p:sp>
        <p:nvSpPr>
          <p:cNvPr id="2" name="TextBox 1">
            <a:extLst>
              <a:ext uri="{FF2B5EF4-FFF2-40B4-BE49-F238E27FC236}">
                <a16:creationId xmlns:a16="http://schemas.microsoft.com/office/drawing/2014/main" id="{542485FF-46C0-8438-60AB-46C04D45E384}"/>
              </a:ext>
            </a:extLst>
          </p:cNvPr>
          <p:cNvSpPr txBox="1"/>
          <p:nvPr/>
        </p:nvSpPr>
        <p:spPr>
          <a:xfrm>
            <a:off x="3251019" y="5996567"/>
            <a:ext cx="5807359" cy="338554"/>
          </a:xfrm>
          <a:prstGeom prst="rect">
            <a:avLst/>
          </a:prstGeom>
          <a:noFill/>
        </p:spPr>
        <p:txBody>
          <a:bodyPr wrap="none" rtlCol="0">
            <a:spAutoFit/>
          </a:bodyPr>
          <a:lstStyle/>
          <a:p>
            <a:r>
              <a:rPr lang="en-US" sz="1600">
                <a:effectLst/>
                <a:latin typeface="Arial" panose="020B0604020202020204" pitchFamily="34" charset="0"/>
                <a:ea typeface="Calibri" panose="020F0502020204030204" pitchFamily="34" charset="0"/>
                <a:cs typeface="Arial" panose="020B0604020202020204" pitchFamily="34" charset="0"/>
              </a:rPr>
              <a:t>(credit: table data summarized by </a:t>
            </a:r>
            <a:r>
              <a:rPr lang="en-US" sz="1600" u="sng">
                <a:solidFill>
                  <a:srgbClr val="0563C1"/>
                </a:solidFill>
                <a:latin typeface="Arial" panose="020B0604020202020204" pitchFamily="34" charset="0"/>
                <a:ea typeface="Calibri" panose="020F0502020204030204" pitchFamily="34" charset="0"/>
                <a:cs typeface="Arial" panose="020B0604020202020204" pitchFamily="34" charset="0"/>
                <a:hlinkClick r:id="rId3"/>
              </a:rPr>
              <a:t>Greg Anderson</a:t>
            </a:r>
            <a:r>
              <a:rPr lang="en-US" sz="1600" u="sng">
                <a:solidFill>
                  <a:srgbClr val="0563C1"/>
                </a:solidFill>
                <a:latin typeface="Arial" panose="020B0604020202020204" pitchFamily="34" charset="0"/>
                <a:ea typeface="Calibri" panose="020F0502020204030204" pitchFamily="34" charset="0"/>
                <a:cs typeface="Arial" panose="020B0604020202020204" pitchFamily="34" charset="0"/>
              </a:rPr>
              <a:t>,</a:t>
            </a:r>
            <a:r>
              <a:rPr lang="en-US" sz="1600">
                <a:effectLst/>
                <a:latin typeface="Arial" panose="020B0604020202020204" pitchFamily="34" charset="0"/>
                <a:ea typeface="Calibri" panose="020F0502020204030204" pitchFamily="34" charset="0"/>
                <a:cs typeface="Arial" panose="020B0604020202020204" pitchFamily="34" charset="0"/>
              </a:rPr>
              <a:t> </a:t>
            </a:r>
            <a:r>
              <a:rPr lang="en-US" sz="1600"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CC BY 4.0</a:t>
            </a:r>
            <a:r>
              <a:rPr lang="en-US" sz="1600">
                <a:effectLst/>
                <a:latin typeface="Arial" panose="020B0604020202020204" pitchFamily="34" charset="0"/>
                <a:ea typeface="Calibri" panose="020F0502020204030204" pitchFamily="34" charset="0"/>
                <a:cs typeface="Arial" panose="020B0604020202020204" pitchFamily="34" charset="0"/>
              </a:rPr>
              <a:t>)</a:t>
            </a:r>
            <a:endParaRPr lang="en-US"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5734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E5120C7E-0F69-5198-B857-D6085050954C}"/>
              </a:ext>
            </a:extLst>
          </p:cNvPr>
          <p:cNvSpPr>
            <a:spLocks noGrp="1"/>
          </p:cNvSpPr>
          <p:nvPr>
            <p:ph type="title"/>
          </p:nvPr>
        </p:nvSpPr>
        <p:spPr>
          <a:xfrm>
            <a:off x="3815632" y="196675"/>
            <a:ext cx="4273021" cy="643812"/>
          </a:xfrm>
        </p:spPr>
        <p:txBody>
          <a:bodyPr/>
          <a:lstStyle/>
          <a:p>
            <a:r>
              <a:rPr lang="en-US"/>
              <a:t>Table 14.2a (Continued)</a:t>
            </a:r>
          </a:p>
        </p:txBody>
      </p:sp>
      <p:sp>
        <p:nvSpPr>
          <p:cNvPr id="13" name="TextBox 12">
            <a:extLst>
              <a:ext uri="{FF2B5EF4-FFF2-40B4-BE49-F238E27FC236}">
                <a16:creationId xmlns:a16="http://schemas.microsoft.com/office/drawing/2014/main" id="{18F90ED2-EB94-41FE-B9D8-4361AE33D9B2}"/>
              </a:ext>
            </a:extLst>
          </p:cNvPr>
          <p:cNvSpPr txBox="1"/>
          <p:nvPr/>
        </p:nvSpPr>
        <p:spPr>
          <a:xfrm>
            <a:off x="3815632" y="840487"/>
            <a:ext cx="7414774" cy="369332"/>
          </a:xfrm>
          <a:prstGeom prst="rect">
            <a:avLst/>
          </a:prstGeom>
          <a:noFill/>
        </p:spPr>
        <p:txBody>
          <a:bodyPr wrap="square">
            <a:spAutoFit/>
          </a:bodyPr>
          <a:lstStyle/>
          <a:p>
            <a:r>
              <a:rPr lang="en-US" b="1"/>
              <a:t>Table 14.2a (continued)</a:t>
            </a:r>
            <a:r>
              <a:rPr lang="en-US"/>
              <a:t> </a:t>
            </a:r>
            <a:r>
              <a:rPr lang="en-US" sz="1600">
                <a:latin typeface="Arial" panose="020B0604020202020204" pitchFamily="34" charset="0"/>
                <a:cs typeface="Arial" panose="020B0604020202020204" pitchFamily="34" charset="0"/>
              </a:rPr>
              <a:t> Soluble Ionic Compounds</a:t>
            </a:r>
          </a:p>
        </p:txBody>
      </p:sp>
      <p:graphicFrame>
        <p:nvGraphicFramePr>
          <p:cNvPr id="5" name="Table 4">
            <a:extLst>
              <a:ext uri="{FF2B5EF4-FFF2-40B4-BE49-F238E27FC236}">
                <a16:creationId xmlns:a16="http://schemas.microsoft.com/office/drawing/2014/main" id="{ABDBFD2D-A2BE-4F5B-A042-E6F2DACAA501}"/>
              </a:ext>
            </a:extLst>
          </p:cNvPr>
          <p:cNvGraphicFramePr>
            <a:graphicFrameLocks noGrp="1"/>
          </p:cNvGraphicFramePr>
          <p:nvPr>
            <p:extLst>
              <p:ext uri="{D42A27DB-BD31-4B8C-83A1-F6EECF244321}">
                <p14:modId xmlns:p14="http://schemas.microsoft.com/office/powerpoint/2010/main" val="2517278188"/>
              </p:ext>
            </p:extLst>
          </p:nvPr>
        </p:nvGraphicFramePr>
        <p:xfrm>
          <a:off x="1600718" y="1427949"/>
          <a:ext cx="8610082" cy="3807341"/>
        </p:xfrm>
        <a:graphic>
          <a:graphicData uri="http://schemas.openxmlformats.org/drawingml/2006/table">
            <a:tbl>
              <a:tblPr firstRow="1">
                <a:tableStyleId>{793D81CF-94F2-401A-BA57-92F5A7B2D0C5}</a:tableStyleId>
              </a:tblPr>
              <a:tblGrid>
                <a:gridCol w="3766089">
                  <a:extLst>
                    <a:ext uri="{9D8B030D-6E8A-4147-A177-3AD203B41FA5}">
                      <a16:colId xmlns:a16="http://schemas.microsoft.com/office/drawing/2014/main" val="1648801033"/>
                    </a:ext>
                  </a:extLst>
                </a:gridCol>
                <a:gridCol w="4843993">
                  <a:extLst>
                    <a:ext uri="{9D8B030D-6E8A-4147-A177-3AD203B41FA5}">
                      <a16:colId xmlns:a16="http://schemas.microsoft.com/office/drawing/2014/main" val="1501404313"/>
                    </a:ext>
                  </a:extLst>
                </a:gridCol>
              </a:tblGrid>
              <a:tr h="524509">
                <a:tc>
                  <a:txBody>
                    <a:bodyPr/>
                    <a:lstStyle/>
                    <a:p>
                      <a:r>
                        <a:rPr lang="en-US" sz="1800" b="1" i="0" kern="1200">
                          <a:solidFill>
                            <a:schemeClr val="lt1"/>
                          </a:solidFill>
                          <a:effectLst/>
                          <a:latin typeface="+mn-lt"/>
                          <a:ea typeface="+mn-ea"/>
                          <a:cs typeface="+mn-cs"/>
                        </a:rPr>
                        <a:t>Compounds containing these ions</a:t>
                      </a:r>
                      <a:endParaRPr lang="en-IN" sz="1400" b="1">
                        <a:effectLst/>
                      </a:endParaRPr>
                    </a:p>
                  </a:txBody>
                  <a:tcPr marL="13902" marR="13902" marT="6951" marB="6951" anchor="ctr">
                    <a:solidFill>
                      <a:schemeClr val="tx1">
                        <a:lumMod val="85000"/>
                        <a:lumOff val="15000"/>
                      </a:schemeClr>
                    </a:solidFill>
                  </a:tcPr>
                </a:tc>
                <a:tc>
                  <a:txBody>
                    <a:bodyPr/>
                    <a:lstStyle/>
                    <a:p>
                      <a:pPr algn="l" fontAlgn="ctr"/>
                      <a:r>
                        <a:rPr lang="en-US" sz="1800" b="1" i="0" kern="1200">
                          <a:solidFill>
                            <a:schemeClr val="lt1"/>
                          </a:solidFill>
                          <a:effectLst/>
                          <a:latin typeface="+mn-lt"/>
                          <a:ea typeface="+mn-ea"/>
                          <a:cs typeface="+mn-cs"/>
                        </a:rPr>
                        <a:t>Exceptions</a:t>
                      </a:r>
                      <a:endParaRPr lang="en-US">
                        <a:effectLst/>
                      </a:endParaRPr>
                    </a:p>
                  </a:txBody>
                  <a:tcPr anchor="ctr">
                    <a:solidFill>
                      <a:schemeClr val="tx1">
                        <a:lumMod val="85000"/>
                        <a:lumOff val="15000"/>
                      </a:schemeClr>
                    </a:solidFill>
                  </a:tcPr>
                </a:tc>
                <a:extLst>
                  <a:ext uri="{0D108BD9-81ED-4DB2-BD59-A6C34878D82A}">
                    <a16:rowId xmlns:a16="http://schemas.microsoft.com/office/drawing/2014/main" val="719941093"/>
                  </a:ext>
                </a:extLst>
              </a:tr>
              <a:tr h="392529">
                <a:tc>
                  <a:txBody>
                    <a:bodyPr/>
                    <a:lstStyle/>
                    <a:p>
                      <a:pPr algn="l" fontAlgn="ctr"/>
                      <a:r>
                        <a:rPr lang="en-US">
                          <a:effectLst/>
                        </a:rPr>
                        <a:t>Br</a:t>
                      </a:r>
                      <a:r>
                        <a:rPr lang="en-US" i="0" baseline="30000">
                          <a:effectLst/>
                        </a:rPr>
                        <a:t>–</a:t>
                      </a:r>
                      <a:endParaRPr lang="en-US">
                        <a:effectLst/>
                      </a:endParaRPr>
                    </a:p>
                  </a:txBody>
                  <a:tcPr anchor="ctr"/>
                </a:tc>
                <a:tc>
                  <a:txBody>
                    <a:bodyPr/>
                    <a:lstStyle/>
                    <a:p>
                      <a:pPr algn="l" fontAlgn="ctr"/>
                      <a:r>
                        <a:rPr lang="en-US">
                          <a:effectLst/>
                        </a:rPr>
                        <a:t>Compounds with Ag+, Hg</a:t>
                      </a:r>
                      <a:r>
                        <a:rPr lang="en-US" i="0" baseline="-25000">
                          <a:effectLst/>
                        </a:rPr>
                        <a:t>2</a:t>
                      </a:r>
                      <a:r>
                        <a:rPr lang="en-US" i="0" baseline="30000">
                          <a:effectLst/>
                        </a:rPr>
                        <a:t>2+</a:t>
                      </a:r>
                      <a:r>
                        <a:rPr lang="en-US">
                          <a:effectLst/>
                        </a:rPr>
                        <a:t>,  Pb</a:t>
                      </a:r>
                      <a:r>
                        <a:rPr lang="en-US" i="0" baseline="30000">
                          <a:effectLst/>
                        </a:rPr>
                        <a:t>2+</a:t>
                      </a:r>
                      <a:endParaRPr lang="en-US">
                        <a:effectLst/>
                      </a:endParaRPr>
                    </a:p>
                  </a:txBody>
                  <a:tcPr anchor="ctr"/>
                </a:tc>
                <a:extLst>
                  <a:ext uri="{0D108BD9-81ED-4DB2-BD59-A6C34878D82A}">
                    <a16:rowId xmlns:a16="http://schemas.microsoft.com/office/drawing/2014/main" val="3951892737"/>
                  </a:ext>
                </a:extLst>
              </a:tr>
              <a:tr h="432522">
                <a:tc>
                  <a:txBody>
                    <a:bodyPr/>
                    <a:lstStyle/>
                    <a:p>
                      <a:pPr algn="l" fontAlgn="ctr"/>
                      <a:r>
                        <a:rPr lang="en-US">
                          <a:effectLst/>
                        </a:rPr>
                        <a:t>I</a:t>
                      </a:r>
                      <a:r>
                        <a:rPr lang="en-US" i="0" baseline="30000">
                          <a:effectLst/>
                        </a:rPr>
                        <a:t>–</a:t>
                      </a:r>
                      <a:endParaRPr lang="en-US">
                        <a:effectLst/>
                      </a:endParaRPr>
                    </a:p>
                  </a:txBody>
                  <a:tcPr anchor="ctr"/>
                </a:tc>
                <a:tc>
                  <a:txBody>
                    <a:bodyPr/>
                    <a:lstStyle/>
                    <a:p>
                      <a:pPr algn="l" fontAlgn="ctr"/>
                      <a:r>
                        <a:rPr lang="en-US">
                          <a:effectLst/>
                        </a:rPr>
                        <a:t>Compounds with Ag+, Hg</a:t>
                      </a:r>
                      <a:r>
                        <a:rPr lang="en-US" i="0" baseline="-25000">
                          <a:effectLst/>
                        </a:rPr>
                        <a:t>2</a:t>
                      </a:r>
                      <a:r>
                        <a:rPr lang="en-US" i="0" baseline="30000">
                          <a:effectLst/>
                        </a:rPr>
                        <a:t>2+</a:t>
                      </a:r>
                      <a:r>
                        <a:rPr lang="en-US">
                          <a:effectLst/>
                        </a:rPr>
                        <a:t>,  Pb</a:t>
                      </a:r>
                      <a:r>
                        <a:rPr lang="en-US" i="0" baseline="30000">
                          <a:effectLst/>
                        </a:rPr>
                        <a:t>2+</a:t>
                      </a:r>
                      <a:endParaRPr lang="en-US">
                        <a:effectLst/>
                      </a:endParaRPr>
                    </a:p>
                  </a:txBody>
                  <a:tcPr anchor="ctr"/>
                </a:tc>
                <a:extLst>
                  <a:ext uri="{0D108BD9-81ED-4DB2-BD59-A6C34878D82A}">
                    <a16:rowId xmlns:a16="http://schemas.microsoft.com/office/drawing/2014/main" val="2945823728"/>
                  </a:ext>
                </a:extLst>
              </a:tr>
              <a:tr h="492164">
                <a:tc>
                  <a:txBody>
                    <a:bodyPr/>
                    <a:lstStyle/>
                    <a:p>
                      <a:pPr algn="l" fontAlgn="ctr"/>
                      <a:r>
                        <a:rPr lang="en-US">
                          <a:effectLst/>
                        </a:rPr>
                        <a:t>F</a:t>
                      </a:r>
                      <a:r>
                        <a:rPr lang="en-US" i="0" baseline="30000">
                          <a:effectLst/>
                        </a:rPr>
                        <a:t>–</a:t>
                      </a:r>
                      <a:endParaRPr lang="en-US">
                        <a:effectLst/>
                      </a:endParaRPr>
                    </a:p>
                  </a:txBody>
                  <a:tcPr anchor="ctr"/>
                </a:tc>
                <a:tc>
                  <a:txBody>
                    <a:bodyPr/>
                    <a:lstStyle/>
                    <a:p>
                      <a:pPr algn="l" fontAlgn="ctr"/>
                      <a:r>
                        <a:rPr lang="en-US">
                          <a:effectLst/>
                        </a:rPr>
                        <a:t>Compounds with group 2 metal cations Pb</a:t>
                      </a:r>
                      <a:r>
                        <a:rPr lang="en-US" i="0" baseline="30000">
                          <a:effectLst/>
                        </a:rPr>
                        <a:t>2+</a:t>
                      </a:r>
                      <a:r>
                        <a:rPr lang="en-US">
                          <a:effectLst/>
                        </a:rPr>
                        <a:t>, Fe</a:t>
                      </a:r>
                      <a:r>
                        <a:rPr lang="en-US" i="0" baseline="30000">
                          <a:effectLst/>
                        </a:rPr>
                        <a:t>2+</a:t>
                      </a:r>
                      <a:endParaRPr lang="en-US">
                        <a:effectLst/>
                      </a:endParaRPr>
                    </a:p>
                  </a:txBody>
                  <a:tcPr anchor="ctr"/>
                </a:tc>
                <a:extLst>
                  <a:ext uri="{0D108BD9-81ED-4DB2-BD59-A6C34878D82A}">
                    <a16:rowId xmlns:a16="http://schemas.microsoft.com/office/drawing/2014/main" val="1147627615"/>
                  </a:ext>
                </a:extLst>
              </a:tr>
              <a:tr h="475792">
                <a:tc>
                  <a:txBody>
                    <a:bodyPr/>
                    <a:lstStyle/>
                    <a:p>
                      <a:pPr algn="l" fontAlgn="ctr"/>
                      <a:r>
                        <a:rPr lang="en-US">
                          <a:effectLst/>
                        </a:rPr>
                        <a:t>C</a:t>
                      </a:r>
                      <a:r>
                        <a:rPr lang="en-US" i="0" baseline="-25000">
                          <a:effectLst/>
                        </a:rPr>
                        <a:t>2</a:t>
                      </a:r>
                      <a:r>
                        <a:rPr lang="en-US">
                          <a:effectLst/>
                        </a:rPr>
                        <a:t>H</a:t>
                      </a:r>
                      <a:r>
                        <a:rPr lang="en-US" i="0" baseline="-25000">
                          <a:effectLst/>
                        </a:rPr>
                        <a:t>3</a:t>
                      </a:r>
                      <a:r>
                        <a:rPr lang="en-US">
                          <a:effectLst/>
                        </a:rPr>
                        <a:t>O</a:t>
                      </a:r>
                      <a:r>
                        <a:rPr lang="en-US" i="0" baseline="-25000">
                          <a:effectLst/>
                        </a:rPr>
                        <a:t>2</a:t>
                      </a:r>
                      <a:r>
                        <a:rPr lang="en-US" i="0" baseline="30000">
                          <a:effectLst/>
                        </a:rPr>
                        <a:t>–</a:t>
                      </a:r>
                      <a:endParaRPr lang="en-US">
                        <a:effectLst/>
                      </a:endParaRPr>
                    </a:p>
                  </a:txBody>
                  <a:tcPr anchor="ctr"/>
                </a:tc>
                <a:tc>
                  <a:txBody>
                    <a:bodyPr/>
                    <a:lstStyle/>
                    <a:p>
                      <a:pPr algn="l" fontAlgn="ctr"/>
                      <a:r>
                        <a:rPr lang="en-US">
                          <a:effectLst/>
                        </a:rPr>
                        <a:t>None</a:t>
                      </a:r>
                    </a:p>
                  </a:txBody>
                  <a:tcPr anchor="ctr"/>
                </a:tc>
                <a:extLst>
                  <a:ext uri="{0D108BD9-81ED-4DB2-BD59-A6C34878D82A}">
                    <a16:rowId xmlns:a16="http://schemas.microsoft.com/office/drawing/2014/main" val="4149682656"/>
                  </a:ext>
                </a:extLst>
              </a:tr>
              <a:tr h="392529">
                <a:tc>
                  <a:txBody>
                    <a:bodyPr/>
                    <a:lstStyle/>
                    <a:p>
                      <a:pPr algn="l" fontAlgn="ctr"/>
                      <a:r>
                        <a:rPr lang="en-US">
                          <a:effectLst/>
                        </a:rPr>
                        <a:t>HCO</a:t>
                      </a:r>
                      <a:r>
                        <a:rPr lang="en-US" i="0" baseline="-25000">
                          <a:effectLst/>
                        </a:rPr>
                        <a:t>3</a:t>
                      </a:r>
                      <a:r>
                        <a:rPr lang="en-US" i="0" baseline="30000">
                          <a:effectLst/>
                        </a:rPr>
                        <a:t>–</a:t>
                      </a:r>
                      <a:endParaRPr lang="en-US">
                        <a:effectLst/>
                      </a:endParaRPr>
                    </a:p>
                  </a:txBody>
                  <a:tcPr anchor="ctr"/>
                </a:tc>
                <a:tc>
                  <a:txBody>
                    <a:bodyPr/>
                    <a:lstStyle/>
                    <a:p>
                      <a:pPr algn="l" fontAlgn="ctr"/>
                      <a:r>
                        <a:rPr lang="en-US">
                          <a:effectLst/>
                        </a:rPr>
                        <a:t>None</a:t>
                      </a:r>
                    </a:p>
                  </a:txBody>
                  <a:tcPr anchor="ctr"/>
                </a:tc>
                <a:extLst>
                  <a:ext uri="{0D108BD9-81ED-4DB2-BD59-A6C34878D82A}">
                    <a16:rowId xmlns:a16="http://schemas.microsoft.com/office/drawing/2014/main" val="3117772981"/>
                  </a:ext>
                </a:extLst>
              </a:tr>
              <a:tr h="410371">
                <a:tc>
                  <a:txBody>
                    <a:bodyPr/>
                    <a:lstStyle/>
                    <a:p>
                      <a:pPr algn="l" fontAlgn="ctr"/>
                      <a:r>
                        <a:rPr lang="en-US">
                          <a:effectLst/>
                        </a:rPr>
                        <a:t>CIO</a:t>
                      </a:r>
                      <a:r>
                        <a:rPr lang="en-US" i="0" baseline="-25000">
                          <a:effectLst/>
                        </a:rPr>
                        <a:t>3</a:t>
                      </a:r>
                      <a:r>
                        <a:rPr lang="en-US" i="0" baseline="30000">
                          <a:effectLst/>
                        </a:rPr>
                        <a:t>–</a:t>
                      </a:r>
                      <a:endParaRPr lang="en-US">
                        <a:effectLst/>
                      </a:endParaRPr>
                    </a:p>
                  </a:txBody>
                  <a:tcPr anchor="ctr"/>
                </a:tc>
                <a:tc>
                  <a:txBody>
                    <a:bodyPr/>
                    <a:lstStyle/>
                    <a:p>
                      <a:pPr algn="l" fontAlgn="ctr"/>
                      <a:r>
                        <a:rPr lang="en-US">
                          <a:effectLst/>
                        </a:rPr>
                        <a:t>None</a:t>
                      </a:r>
                    </a:p>
                  </a:txBody>
                  <a:tcPr anchor="ctr"/>
                </a:tc>
                <a:extLst>
                  <a:ext uri="{0D108BD9-81ED-4DB2-BD59-A6C34878D82A}">
                    <a16:rowId xmlns:a16="http://schemas.microsoft.com/office/drawing/2014/main" val="2218778691"/>
                  </a:ext>
                </a:extLst>
              </a:tr>
              <a:tr h="686925">
                <a:tc>
                  <a:txBody>
                    <a:bodyPr/>
                    <a:lstStyle/>
                    <a:p>
                      <a:pPr algn="l" fontAlgn="ctr"/>
                      <a:r>
                        <a:rPr lang="en-US">
                          <a:effectLst/>
                        </a:rPr>
                        <a:t>SO</a:t>
                      </a:r>
                      <a:r>
                        <a:rPr lang="en-US" i="0" baseline="-25000">
                          <a:effectLst/>
                        </a:rPr>
                        <a:t>4</a:t>
                      </a:r>
                      <a:r>
                        <a:rPr lang="en-US" i="0" baseline="30000">
                          <a:effectLst/>
                        </a:rPr>
                        <a:t>2-</a:t>
                      </a:r>
                      <a:endParaRPr lang="en-US">
                        <a:effectLst/>
                      </a:endParaRPr>
                    </a:p>
                  </a:txBody>
                  <a:tcPr anchor="ctr"/>
                </a:tc>
                <a:tc>
                  <a:txBody>
                    <a:bodyPr/>
                    <a:lstStyle/>
                    <a:p>
                      <a:pPr algn="l" fontAlgn="ctr"/>
                      <a:r>
                        <a:rPr lang="en-US">
                          <a:effectLst/>
                        </a:rPr>
                        <a:t>Compounds with Ag</a:t>
                      </a:r>
                      <a:r>
                        <a:rPr lang="en-US" i="0" baseline="30000">
                          <a:effectLst/>
                        </a:rPr>
                        <a:t>+</a:t>
                      </a:r>
                      <a:r>
                        <a:rPr lang="en-US">
                          <a:effectLst/>
                        </a:rPr>
                        <a:t>, Ba</a:t>
                      </a:r>
                      <a:r>
                        <a:rPr lang="en-US" i="0" baseline="30000">
                          <a:effectLst/>
                        </a:rPr>
                        <a:t>2+</a:t>
                      </a:r>
                      <a:r>
                        <a:rPr lang="en-US">
                          <a:effectLst/>
                        </a:rPr>
                        <a:t>, Ca</a:t>
                      </a:r>
                      <a:r>
                        <a:rPr lang="en-US" i="0" baseline="30000">
                          <a:effectLst/>
                        </a:rPr>
                        <a:t>2+</a:t>
                      </a:r>
                      <a:r>
                        <a:rPr lang="en-US">
                          <a:effectLst/>
                        </a:rPr>
                        <a:t>, Hg</a:t>
                      </a:r>
                      <a:r>
                        <a:rPr lang="en-US" i="0" baseline="-25000">
                          <a:effectLst/>
                        </a:rPr>
                        <a:t>2</a:t>
                      </a:r>
                      <a:r>
                        <a:rPr lang="en-US" i="0" baseline="30000">
                          <a:effectLst/>
                        </a:rPr>
                        <a:t>2+</a:t>
                      </a:r>
                      <a:r>
                        <a:rPr lang="en-US">
                          <a:effectLst/>
                        </a:rPr>
                        <a:t>, Pb</a:t>
                      </a:r>
                      <a:r>
                        <a:rPr lang="en-US" i="0" baseline="30000">
                          <a:effectLst/>
                        </a:rPr>
                        <a:t>2+</a:t>
                      </a:r>
                      <a:r>
                        <a:rPr lang="en-US">
                          <a:effectLst/>
                        </a:rPr>
                        <a:t>, Sr</a:t>
                      </a:r>
                      <a:r>
                        <a:rPr lang="en-US" i="0" baseline="30000">
                          <a:effectLst/>
                        </a:rPr>
                        <a:t>2+</a:t>
                      </a:r>
                      <a:endParaRPr lang="en-US">
                        <a:effectLst/>
                      </a:endParaRPr>
                    </a:p>
                  </a:txBody>
                  <a:tcPr anchor="ctr"/>
                </a:tc>
                <a:extLst>
                  <a:ext uri="{0D108BD9-81ED-4DB2-BD59-A6C34878D82A}">
                    <a16:rowId xmlns:a16="http://schemas.microsoft.com/office/drawing/2014/main" val="568709209"/>
                  </a:ext>
                </a:extLst>
              </a:tr>
            </a:tbl>
          </a:graphicData>
        </a:graphic>
      </p:graphicFrame>
      <p:sp>
        <p:nvSpPr>
          <p:cNvPr id="2" name="TextBox 1">
            <a:extLst>
              <a:ext uri="{FF2B5EF4-FFF2-40B4-BE49-F238E27FC236}">
                <a16:creationId xmlns:a16="http://schemas.microsoft.com/office/drawing/2014/main" id="{2A4A8708-FAC7-95E1-05B5-12B083C3CC43}"/>
              </a:ext>
            </a:extLst>
          </p:cNvPr>
          <p:cNvSpPr txBox="1"/>
          <p:nvPr/>
        </p:nvSpPr>
        <p:spPr>
          <a:xfrm>
            <a:off x="3362230" y="5430051"/>
            <a:ext cx="5807359" cy="338554"/>
          </a:xfrm>
          <a:prstGeom prst="rect">
            <a:avLst/>
          </a:prstGeom>
          <a:noFill/>
        </p:spPr>
        <p:txBody>
          <a:bodyPr wrap="none" rtlCol="0">
            <a:spAutoFit/>
          </a:bodyPr>
          <a:lstStyle/>
          <a:p>
            <a:r>
              <a:rPr lang="en-US" sz="1600">
                <a:effectLst/>
                <a:latin typeface="Arial" panose="020B0604020202020204" pitchFamily="34" charset="0"/>
                <a:ea typeface="Calibri" panose="020F0502020204030204" pitchFamily="34" charset="0"/>
                <a:cs typeface="Arial" panose="020B0604020202020204" pitchFamily="34" charset="0"/>
              </a:rPr>
              <a:t>(credit: table data summarized by </a:t>
            </a:r>
            <a:r>
              <a:rPr lang="en-US" sz="1600" u="sng">
                <a:solidFill>
                  <a:srgbClr val="0563C1"/>
                </a:solidFill>
                <a:latin typeface="Arial" panose="020B0604020202020204" pitchFamily="34" charset="0"/>
                <a:ea typeface="Calibri" panose="020F0502020204030204" pitchFamily="34" charset="0"/>
                <a:cs typeface="Arial" panose="020B0604020202020204" pitchFamily="34" charset="0"/>
                <a:hlinkClick r:id="rId3"/>
              </a:rPr>
              <a:t>Greg Anderson</a:t>
            </a:r>
            <a:r>
              <a:rPr lang="en-US" sz="1600" u="sng">
                <a:solidFill>
                  <a:srgbClr val="0563C1"/>
                </a:solidFill>
                <a:latin typeface="Arial" panose="020B0604020202020204" pitchFamily="34" charset="0"/>
                <a:ea typeface="Calibri" panose="020F0502020204030204" pitchFamily="34" charset="0"/>
                <a:cs typeface="Arial" panose="020B0604020202020204" pitchFamily="34" charset="0"/>
              </a:rPr>
              <a:t>,</a:t>
            </a:r>
            <a:r>
              <a:rPr lang="en-US" sz="1600">
                <a:effectLst/>
                <a:latin typeface="Arial" panose="020B0604020202020204" pitchFamily="34" charset="0"/>
                <a:ea typeface="Calibri" panose="020F0502020204030204" pitchFamily="34" charset="0"/>
                <a:cs typeface="Arial" panose="020B0604020202020204" pitchFamily="34" charset="0"/>
              </a:rPr>
              <a:t> </a:t>
            </a:r>
            <a:r>
              <a:rPr lang="en-US" sz="1600"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CC BY 4.0</a:t>
            </a:r>
            <a:r>
              <a:rPr lang="en-US" sz="1600">
                <a:effectLst/>
                <a:latin typeface="Arial" panose="020B0604020202020204" pitchFamily="34" charset="0"/>
                <a:ea typeface="Calibri" panose="020F0502020204030204" pitchFamily="34" charset="0"/>
                <a:cs typeface="Arial" panose="020B0604020202020204" pitchFamily="34" charset="0"/>
              </a:rPr>
              <a:t>)</a:t>
            </a:r>
            <a:endParaRPr lang="en-US"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3262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286745" y="131484"/>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14a</a:t>
            </a:r>
          </a:p>
        </p:txBody>
      </p:sp>
      <p:pic>
        <p:nvPicPr>
          <p:cNvPr id="3" name="Picture 2" descr="An underwater photo of a colorful coral reef is pictured.">
            <a:extLst>
              <a:ext uri="{FF2B5EF4-FFF2-40B4-BE49-F238E27FC236}">
                <a16:creationId xmlns:a16="http://schemas.microsoft.com/office/drawing/2014/main" id="{044AF2E4-C66D-4848-AB07-6A4DA4594D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788" y="813396"/>
            <a:ext cx="8772525"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931670" y="5029200"/>
            <a:ext cx="7829550" cy="1337310"/>
          </a:xfrm>
        </p:spPr>
        <p:txBody>
          <a:bodyPr vert="horz" lIns="91440" tIns="45720" rIns="91440" bIns="45720" rtlCol="0" anchor="t">
            <a:normAutofit/>
          </a:bodyPr>
          <a:lstStyle/>
          <a:p>
            <a:r>
              <a:rPr lang="en-US" b="1">
                <a:latin typeface="Arial"/>
                <a:cs typeface="Arial"/>
              </a:rPr>
              <a:t>Figure 14a</a:t>
            </a:r>
            <a:r>
              <a:rPr lang="en-US">
                <a:latin typeface="Arial"/>
                <a:cs typeface="Arial"/>
              </a:rPr>
              <a:t>  Coral reefs, such as this one at the Palmyra Atoll National Wildlife Refuge, are vital to the ecosystem of earth’s oceans but are threatened by climate change and dissolved pollution. Marine life depends on the specific chemical composition of the complex mixture we know as seawater. (credit: modification of </a:t>
            </a:r>
            <a:r>
              <a:rPr lang="en-US">
                <a:latin typeface="Arial"/>
                <a:cs typeface="Arial"/>
                <a:hlinkClick r:id="rId4"/>
              </a:rPr>
              <a:t>work</a:t>
            </a:r>
            <a:r>
              <a:rPr lang="en-US">
                <a:latin typeface="Arial"/>
                <a:cs typeface="Arial"/>
              </a:rPr>
              <a:t> by Jim Maragos/</a:t>
            </a:r>
            <a:r>
              <a:rPr lang="en-US">
                <a:latin typeface="Arial"/>
                <a:cs typeface="Arial"/>
                <a:hlinkClick r:id="rId5"/>
              </a:rPr>
              <a:t>USFWS – Pacific Region</a:t>
            </a:r>
            <a:r>
              <a:rPr lang="en-US">
                <a:latin typeface="Arial"/>
                <a:cs typeface="Arial"/>
              </a:rPr>
              <a:t>, </a:t>
            </a:r>
            <a:r>
              <a:rPr lang="en-US">
                <a:latin typeface="Arial"/>
                <a:cs typeface="Arial"/>
                <a:hlinkClick r:id="rId6"/>
              </a:rPr>
              <a:t>CC BY-NC 2.0</a:t>
            </a:r>
            <a:r>
              <a:rPr lang="en-US">
                <a:latin typeface="Arial"/>
                <a:cs typeface="Arial"/>
              </a:rPr>
              <a:t>. / Cropped.)</a:t>
            </a:r>
          </a:p>
        </p:txBody>
      </p:sp>
    </p:spTree>
    <p:extLst>
      <p:ext uri="{BB962C8B-B14F-4D97-AF65-F5344CB8AC3E}">
        <p14:creationId xmlns:p14="http://schemas.microsoft.com/office/powerpoint/2010/main" val="2981079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E5120C7E-0F69-5198-B857-D6085050954C}"/>
              </a:ext>
            </a:extLst>
          </p:cNvPr>
          <p:cNvSpPr>
            <a:spLocks noGrp="1"/>
          </p:cNvSpPr>
          <p:nvPr>
            <p:ph type="title"/>
          </p:nvPr>
        </p:nvSpPr>
        <p:spPr>
          <a:xfrm>
            <a:off x="3310807" y="168100"/>
            <a:ext cx="4273021" cy="643812"/>
          </a:xfrm>
        </p:spPr>
        <p:txBody>
          <a:bodyPr/>
          <a:lstStyle/>
          <a:p>
            <a:r>
              <a:rPr lang="en-US"/>
              <a:t>Table 14.2b</a:t>
            </a:r>
          </a:p>
        </p:txBody>
      </p:sp>
      <p:sp>
        <p:nvSpPr>
          <p:cNvPr id="13" name="TextBox 12">
            <a:extLst>
              <a:ext uri="{FF2B5EF4-FFF2-40B4-BE49-F238E27FC236}">
                <a16:creationId xmlns:a16="http://schemas.microsoft.com/office/drawing/2014/main" id="{18F90ED2-EB94-41FE-B9D8-4361AE33D9B2}"/>
              </a:ext>
            </a:extLst>
          </p:cNvPr>
          <p:cNvSpPr txBox="1"/>
          <p:nvPr/>
        </p:nvSpPr>
        <p:spPr>
          <a:xfrm>
            <a:off x="2967907" y="1092427"/>
            <a:ext cx="7414774" cy="369332"/>
          </a:xfrm>
          <a:prstGeom prst="rect">
            <a:avLst/>
          </a:prstGeom>
          <a:noFill/>
        </p:spPr>
        <p:txBody>
          <a:bodyPr wrap="square">
            <a:spAutoFit/>
          </a:bodyPr>
          <a:lstStyle/>
          <a:p>
            <a:r>
              <a:rPr lang="en-US" b="1"/>
              <a:t>Table 14.2b</a:t>
            </a:r>
            <a:r>
              <a:rPr lang="en-US"/>
              <a:t> </a:t>
            </a:r>
            <a:r>
              <a:rPr lang="en-US" sz="1600">
                <a:latin typeface="Arial" panose="020B0604020202020204" pitchFamily="34" charset="0"/>
                <a:cs typeface="Arial" panose="020B0604020202020204" pitchFamily="34" charset="0"/>
              </a:rPr>
              <a:t>  Insoluble Ionic Compounds</a:t>
            </a:r>
          </a:p>
        </p:txBody>
      </p:sp>
      <p:graphicFrame>
        <p:nvGraphicFramePr>
          <p:cNvPr id="5" name="Table 4">
            <a:extLst>
              <a:ext uri="{FF2B5EF4-FFF2-40B4-BE49-F238E27FC236}">
                <a16:creationId xmlns:a16="http://schemas.microsoft.com/office/drawing/2014/main" id="{ABDBFD2D-A2BE-4F5B-A042-E6F2DACAA501}"/>
              </a:ext>
            </a:extLst>
          </p:cNvPr>
          <p:cNvGraphicFramePr>
            <a:graphicFrameLocks noGrp="1"/>
          </p:cNvGraphicFramePr>
          <p:nvPr>
            <p:extLst>
              <p:ext uri="{D42A27DB-BD31-4B8C-83A1-F6EECF244321}">
                <p14:modId xmlns:p14="http://schemas.microsoft.com/office/powerpoint/2010/main" val="1731837964"/>
              </p:ext>
            </p:extLst>
          </p:nvPr>
        </p:nvGraphicFramePr>
        <p:xfrm>
          <a:off x="1517591" y="1732749"/>
          <a:ext cx="8610082" cy="2710045"/>
        </p:xfrm>
        <a:graphic>
          <a:graphicData uri="http://schemas.openxmlformats.org/drawingml/2006/table">
            <a:tbl>
              <a:tblPr firstRow="1">
                <a:tableStyleId>{793D81CF-94F2-401A-BA57-92F5A7B2D0C5}</a:tableStyleId>
              </a:tblPr>
              <a:tblGrid>
                <a:gridCol w="3766089">
                  <a:extLst>
                    <a:ext uri="{9D8B030D-6E8A-4147-A177-3AD203B41FA5}">
                      <a16:colId xmlns:a16="http://schemas.microsoft.com/office/drawing/2014/main" val="1648801033"/>
                    </a:ext>
                  </a:extLst>
                </a:gridCol>
                <a:gridCol w="4843993">
                  <a:extLst>
                    <a:ext uri="{9D8B030D-6E8A-4147-A177-3AD203B41FA5}">
                      <a16:colId xmlns:a16="http://schemas.microsoft.com/office/drawing/2014/main" val="1501404313"/>
                    </a:ext>
                  </a:extLst>
                </a:gridCol>
              </a:tblGrid>
              <a:tr h="524509">
                <a:tc>
                  <a:txBody>
                    <a:bodyPr/>
                    <a:lstStyle/>
                    <a:p>
                      <a:pPr algn="l"/>
                      <a:r>
                        <a:rPr lang="en-US" sz="1800" b="1" i="0" kern="1200">
                          <a:solidFill>
                            <a:schemeClr val="lt1"/>
                          </a:solidFill>
                          <a:effectLst/>
                          <a:latin typeface="+mn-lt"/>
                          <a:ea typeface="+mn-ea"/>
                          <a:cs typeface="+mn-cs"/>
                        </a:rPr>
                        <a:t>Compounds containing these ions</a:t>
                      </a:r>
                      <a:endParaRPr lang="en-IN" sz="1400" b="1">
                        <a:effectLst/>
                      </a:endParaRPr>
                    </a:p>
                  </a:txBody>
                  <a:tcPr marL="13902" marR="13902" marT="6951" marB="6951" anchor="ctr">
                    <a:solidFill>
                      <a:schemeClr val="tx1">
                        <a:lumMod val="85000"/>
                        <a:lumOff val="15000"/>
                      </a:schemeClr>
                    </a:solidFill>
                  </a:tcPr>
                </a:tc>
                <a:tc>
                  <a:txBody>
                    <a:bodyPr/>
                    <a:lstStyle/>
                    <a:p>
                      <a:pPr algn="l" fontAlgn="ctr"/>
                      <a:r>
                        <a:rPr lang="en-US" sz="1800" b="1" i="0" kern="1200">
                          <a:solidFill>
                            <a:schemeClr val="lt1"/>
                          </a:solidFill>
                          <a:effectLst/>
                          <a:latin typeface="+mn-lt"/>
                          <a:ea typeface="+mn-ea"/>
                          <a:cs typeface="+mn-cs"/>
                        </a:rPr>
                        <a:t>Exceptions</a:t>
                      </a:r>
                      <a:endParaRPr lang="en-US">
                        <a:effectLst/>
                      </a:endParaRPr>
                    </a:p>
                  </a:txBody>
                  <a:tcPr anchor="ctr">
                    <a:solidFill>
                      <a:schemeClr val="tx1">
                        <a:lumMod val="85000"/>
                        <a:lumOff val="15000"/>
                      </a:schemeClr>
                    </a:solidFill>
                  </a:tcPr>
                </a:tc>
                <a:extLst>
                  <a:ext uri="{0D108BD9-81ED-4DB2-BD59-A6C34878D82A}">
                    <a16:rowId xmlns:a16="http://schemas.microsoft.com/office/drawing/2014/main" val="719941093"/>
                  </a:ext>
                </a:extLst>
              </a:tr>
              <a:tr h="392529">
                <a:tc>
                  <a:txBody>
                    <a:bodyPr/>
                    <a:lstStyle/>
                    <a:p>
                      <a:pPr algn="l" fontAlgn="ctr"/>
                      <a:r>
                        <a:rPr lang="en-US">
                          <a:effectLst/>
                        </a:rPr>
                        <a:t>CO</a:t>
                      </a:r>
                      <a:r>
                        <a:rPr lang="en-US" i="0" baseline="-25000">
                          <a:effectLst/>
                        </a:rPr>
                        <a:t>3</a:t>
                      </a:r>
                      <a:r>
                        <a:rPr lang="en-US" i="0" baseline="30000">
                          <a:effectLst/>
                        </a:rPr>
                        <a:t>2-</a:t>
                      </a:r>
                      <a:endParaRPr lang="en-US">
                        <a:effectLst/>
                      </a:endParaRPr>
                    </a:p>
                  </a:txBody>
                  <a:tcPr anchor="ctr"/>
                </a:tc>
                <a:tc>
                  <a:txBody>
                    <a:bodyPr/>
                    <a:lstStyle/>
                    <a:p>
                      <a:pPr algn="l" fontAlgn="ctr"/>
                      <a:r>
                        <a:rPr lang="en-US">
                          <a:effectLst/>
                        </a:rPr>
                        <a:t>Compounds with group 1 cations and NH</a:t>
                      </a:r>
                      <a:r>
                        <a:rPr lang="en-US" i="0" baseline="-25000">
                          <a:effectLst/>
                        </a:rPr>
                        <a:t>4</a:t>
                      </a:r>
                      <a:r>
                        <a:rPr lang="en-US" i="0" baseline="30000">
                          <a:effectLst/>
                        </a:rPr>
                        <a:t>+</a:t>
                      </a:r>
                      <a:endParaRPr lang="en-US">
                        <a:effectLst/>
                      </a:endParaRPr>
                    </a:p>
                  </a:txBody>
                  <a:tcPr anchor="ctr"/>
                </a:tc>
                <a:extLst>
                  <a:ext uri="{0D108BD9-81ED-4DB2-BD59-A6C34878D82A}">
                    <a16:rowId xmlns:a16="http://schemas.microsoft.com/office/drawing/2014/main" val="3951892737"/>
                  </a:ext>
                </a:extLst>
              </a:tr>
              <a:tr h="432522">
                <a:tc>
                  <a:txBody>
                    <a:bodyPr/>
                    <a:lstStyle/>
                    <a:p>
                      <a:pPr algn="l" fontAlgn="ctr"/>
                      <a:r>
                        <a:rPr lang="en-US">
                          <a:effectLst/>
                        </a:rPr>
                        <a:t>CrO</a:t>
                      </a:r>
                      <a:r>
                        <a:rPr lang="en-US" i="0" baseline="-25000">
                          <a:effectLst/>
                        </a:rPr>
                        <a:t>4</a:t>
                      </a:r>
                      <a:r>
                        <a:rPr lang="en-US" i="0" baseline="30000">
                          <a:effectLst/>
                        </a:rPr>
                        <a:t>2-</a:t>
                      </a:r>
                      <a:endParaRPr lang="en-US">
                        <a:effectLst/>
                      </a:endParaRPr>
                    </a:p>
                  </a:txBody>
                  <a:tcPr anchor="ctr"/>
                </a:tc>
                <a:tc>
                  <a:txBody>
                    <a:bodyPr/>
                    <a:lstStyle/>
                    <a:p>
                      <a:pPr algn="l" fontAlgn="ctr"/>
                      <a:r>
                        <a:rPr lang="en-US">
                          <a:effectLst/>
                        </a:rPr>
                        <a:t>Compounds with group 1 cations and NH</a:t>
                      </a:r>
                      <a:r>
                        <a:rPr lang="en-US" i="0" baseline="-25000">
                          <a:effectLst/>
                        </a:rPr>
                        <a:t>4</a:t>
                      </a:r>
                      <a:r>
                        <a:rPr lang="en-US" i="0" baseline="30000">
                          <a:effectLst/>
                        </a:rPr>
                        <a:t>+</a:t>
                      </a:r>
                      <a:endParaRPr lang="en-US">
                        <a:effectLst/>
                      </a:endParaRPr>
                    </a:p>
                  </a:txBody>
                  <a:tcPr anchor="ctr"/>
                </a:tc>
                <a:extLst>
                  <a:ext uri="{0D108BD9-81ED-4DB2-BD59-A6C34878D82A}">
                    <a16:rowId xmlns:a16="http://schemas.microsoft.com/office/drawing/2014/main" val="2945823728"/>
                  </a:ext>
                </a:extLst>
              </a:tr>
              <a:tr h="492164">
                <a:tc>
                  <a:txBody>
                    <a:bodyPr/>
                    <a:lstStyle/>
                    <a:p>
                      <a:pPr algn="l" fontAlgn="ctr"/>
                      <a:r>
                        <a:rPr lang="en-US">
                          <a:effectLst/>
                        </a:rPr>
                        <a:t>PO</a:t>
                      </a:r>
                      <a:r>
                        <a:rPr lang="en-US" i="0" baseline="-25000">
                          <a:effectLst/>
                        </a:rPr>
                        <a:t>4</a:t>
                      </a:r>
                      <a:r>
                        <a:rPr lang="en-US" i="0" baseline="30000">
                          <a:effectLst/>
                        </a:rPr>
                        <a:t>3-</a:t>
                      </a:r>
                      <a:endParaRPr lang="en-US">
                        <a:effectLst/>
                      </a:endParaRPr>
                    </a:p>
                  </a:txBody>
                  <a:tcPr anchor="ctr"/>
                </a:tc>
                <a:tc>
                  <a:txBody>
                    <a:bodyPr/>
                    <a:lstStyle/>
                    <a:p>
                      <a:pPr algn="l" fontAlgn="ctr"/>
                      <a:r>
                        <a:rPr lang="en-US">
                          <a:effectLst/>
                        </a:rPr>
                        <a:t>Compounds with group 1 cations and NH</a:t>
                      </a:r>
                      <a:r>
                        <a:rPr lang="en-US" i="0" baseline="-25000">
                          <a:effectLst/>
                        </a:rPr>
                        <a:t>4</a:t>
                      </a:r>
                      <a:r>
                        <a:rPr lang="en-US" i="0" baseline="30000">
                          <a:effectLst/>
                        </a:rPr>
                        <a:t>+</a:t>
                      </a:r>
                      <a:endParaRPr lang="en-US">
                        <a:effectLst/>
                      </a:endParaRPr>
                    </a:p>
                  </a:txBody>
                  <a:tcPr anchor="ctr"/>
                </a:tc>
                <a:extLst>
                  <a:ext uri="{0D108BD9-81ED-4DB2-BD59-A6C34878D82A}">
                    <a16:rowId xmlns:a16="http://schemas.microsoft.com/office/drawing/2014/main" val="1147627615"/>
                  </a:ext>
                </a:extLst>
              </a:tr>
              <a:tr h="475792">
                <a:tc>
                  <a:txBody>
                    <a:bodyPr/>
                    <a:lstStyle/>
                    <a:p>
                      <a:pPr algn="l" fontAlgn="ctr"/>
                      <a:r>
                        <a:rPr lang="en-US">
                          <a:effectLst/>
                        </a:rPr>
                        <a:t>S</a:t>
                      </a:r>
                      <a:r>
                        <a:rPr lang="en-US" i="0" baseline="30000">
                          <a:effectLst/>
                        </a:rPr>
                        <a:t>2-</a:t>
                      </a:r>
                      <a:endParaRPr lang="en-US">
                        <a:effectLst/>
                      </a:endParaRPr>
                    </a:p>
                  </a:txBody>
                  <a:tcPr anchor="ctr"/>
                </a:tc>
                <a:tc>
                  <a:txBody>
                    <a:bodyPr/>
                    <a:lstStyle/>
                    <a:p>
                      <a:pPr algn="l" fontAlgn="ctr"/>
                      <a:r>
                        <a:rPr lang="en-US">
                          <a:effectLst/>
                        </a:rPr>
                        <a:t>Compounds with group 1 cations and NH</a:t>
                      </a:r>
                      <a:r>
                        <a:rPr lang="en-US" i="0" baseline="-25000">
                          <a:effectLst/>
                        </a:rPr>
                        <a:t>4</a:t>
                      </a:r>
                      <a:r>
                        <a:rPr lang="en-US" i="0" baseline="30000">
                          <a:effectLst/>
                        </a:rPr>
                        <a:t>+</a:t>
                      </a:r>
                      <a:endParaRPr lang="en-US">
                        <a:effectLst/>
                      </a:endParaRPr>
                    </a:p>
                  </a:txBody>
                  <a:tcPr anchor="ctr"/>
                </a:tc>
                <a:extLst>
                  <a:ext uri="{0D108BD9-81ED-4DB2-BD59-A6C34878D82A}">
                    <a16:rowId xmlns:a16="http://schemas.microsoft.com/office/drawing/2014/main" val="4149682656"/>
                  </a:ext>
                </a:extLst>
              </a:tr>
              <a:tr h="392529">
                <a:tc>
                  <a:txBody>
                    <a:bodyPr/>
                    <a:lstStyle/>
                    <a:p>
                      <a:pPr algn="l" fontAlgn="ctr"/>
                      <a:r>
                        <a:rPr lang="en-US">
                          <a:effectLst/>
                        </a:rPr>
                        <a:t>OH</a:t>
                      </a:r>
                      <a:r>
                        <a:rPr lang="en-US" i="0" baseline="30000">
                          <a:effectLst/>
                        </a:rPr>
                        <a:t>–</a:t>
                      </a:r>
                      <a:endParaRPr lang="en-US">
                        <a:effectLst/>
                      </a:endParaRPr>
                    </a:p>
                  </a:txBody>
                  <a:tcPr anchor="ctr"/>
                </a:tc>
                <a:tc>
                  <a:txBody>
                    <a:bodyPr/>
                    <a:lstStyle/>
                    <a:p>
                      <a:pPr algn="l" fontAlgn="ctr"/>
                      <a:r>
                        <a:rPr lang="en-US">
                          <a:effectLst/>
                        </a:rPr>
                        <a:t>Compounds with group 1 cations and Ba</a:t>
                      </a:r>
                      <a:r>
                        <a:rPr lang="en-US" i="0" baseline="30000">
                          <a:effectLst/>
                        </a:rPr>
                        <a:t>2+</a:t>
                      </a:r>
                      <a:endParaRPr lang="en-US">
                        <a:effectLst/>
                      </a:endParaRPr>
                    </a:p>
                  </a:txBody>
                  <a:tcPr anchor="ctr"/>
                </a:tc>
                <a:extLst>
                  <a:ext uri="{0D108BD9-81ED-4DB2-BD59-A6C34878D82A}">
                    <a16:rowId xmlns:a16="http://schemas.microsoft.com/office/drawing/2014/main" val="3117772981"/>
                  </a:ext>
                </a:extLst>
              </a:tr>
            </a:tbl>
          </a:graphicData>
        </a:graphic>
      </p:graphicFrame>
      <p:sp>
        <p:nvSpPr>
          <p:cNvPr id="2" name="TextBox 1">
            <a:extLst>
              <a:ext uri="{FF2B5EF4-FFF2-40B4-BE49-F238E27FC236}">
                <a16:creationId xmlns:a16="http://schemas.microsoft.com/office/drawing/2014/main" id="{B4D85416-5DAD-F906-98EF-B145FD42C065}"/>
              </a:ext>
            </a:extLst>
          </p:cNvPr>
          <p:cNvSpPr txBox="1"/>
          <p:nvPr/>
        </p:nvSpPr>
        <p:spPr>
          <a:xfrm>
            <a:off x="3310807" y="4713784"/>
            <a:ext cx="5807359" cy="338554"/>
          </a:xfrm>
          <a:prstGeom prst="rect">
            <a:avLst/>
          </a:prstGeom>
          <a:noFill/>
        </p:spPr>
        <p:txBody>
          <a:bodyPr wrap="none" rtlCol="0">
            <a:spAutoFit/>
          </a:bodyPr>
          <a:lstStyle/>
          <a:p>
            <a:r>
              <a:rPr lang="en-US" sz="1600">
                <a:effectLst/>
                <a:latin typeface="Arial" panose="020B0604020202020204" pitchFamily="34" charset="0"/>
                <a:ea typeface="Calibri" panose="020F0502020204030204" pitchFamily="34" charset="0"/>
                <a:cs typeface="Arial" panose="020B0604020202020204" pitchFamily="34" charset="0"/>
              </a:rPr>
              <a:t>(credit: table data summarized by </a:t>
            </a:r>
            <a:r>
              <a:rPr lang="en-US" sz="1600" u="sng">
                <a:solidFill>
                  <a:srgbClr val="0563C1"/>
                </a:solidFill>
                <a:latin typeface="Arial" panose="020B0604020202020204" pitchFamily="34" charset="0"/>
                <a:ea typeface="Calibri" panose="020F0502020204030204" pitchFamily="34" charset="0"/>
                <a:cs typeface="Arial" panose="020B0604020202020204" pitchFamily="34" charset="0"/>
                <a:hlinkClick r:id="rId3"/>
              </a:rPr>
              <a:t>Greg Anderson</a:t>
            </a:r>
            <a:r>
              <a:rPr lang="en-US" sz="1600" u="sng">
                <a:solidFill>
                  <a:srgbClr val="0563C1"/>
                </a:solidFill>
                <a:latin typeface="Arial" panose="020B0604020202020204" pitchFamily="34" charset="0"/>
                <a:ea typeface="Calibri" panose="020F0502020204030204" pitchFamily="34" charset="0"/>
                <a:cs typeface="Arial" panose="020B0604020202020204" pitchFamily="34" charset="0"/>
              </a:rPr>
              <a:t>,</a:t>
            </a:r>
            <a:r>
              <a:rPr lang="en-US" sz="1600">
                <a:effectLst/>
                <a:latin typeface="Arial" panose="020B0604020202020204" pitchFamily="34" charset="0"/>
                <a:ea typeface="Calibri" panose="020F0502020204030204" pitchFamily="34" charset="0"/>
                <a:cs typeface="Arial" panose="020B0604020202020204" pitchFamily="34" charset="0"/>
              </a:rPr>
              <a:t> </a:t>
            </a:r>
            <a:r>
              <a:rPr lang="en-US" sz="1600"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CC BY 4.0</a:t>
            </a:r>
            <a:r>
              <a:rPr lang="en-US" sz="1600">
                <a:effectLst/>
                <a:latin typeface="Arial" panose="020B0604020202020204" pitchFamily="34" charset="0"/>
                <a:ea typeface="Calibri" panose="020F0502020204030204" pitchFamily="34" charset="0"/>
                <a:cs typeface="Arial" panose="020B0604020202020204" pitchFamily="34" charset="0"/>
              </a:rPr>
              <a:t>)</a:t>
            </a:r>
            <a:endParaRPr lang="en-US"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51878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295460" y="121236"/>
            <a:ext cx="220164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14.3a</a:t>
            </a:r>
          </a:p>
        </p:txBody>
      </p:sp>
      <p:pic>
        <p:nvPicPr>
          <p:cNvPr id="5" name="Picture 4" descr="A picture is shown of sugar being poured from a spoon into a cup of coffee.">
            <a:extLst>
              <a:ext uri="{FF2B5EF4-FFF2-40B4-BE49-F238E27FC236}">
                <a16:creationId xmlns:a16="http://schemas.microsoft.com/office/drawing/2014/main" id="{8E2A854A-82F3-48E2-9EB3-FE3912ED23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3225" y="857042"/>
            <a:ext cx="4692316"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735282" y="5140036"/>
            <a:ext cx="8823083" cy="1260764"/>
          </a:xfrm>
        </p:spPr>
        <p:txBody>
          <a:bodyPr vert="horz" lIns="91440" tIns="45720" rIns="91440" bIns="45720" rtlCol="0" anchor="t">
            <a:normAutofit/>
          </a:bodyPr>
          <a:lstStyle/>
          <a:p>
            <a:r>
              <a:rPr lang="en-US" b="1">
                <a:latin typeface="Arial"/>
                <a:cs typeface="Arial"/>
              </a:rPr>
              <a:t>Figure 14.3a</a:t>
            </a:r>
            <a:r>
              <a:rPr lang="en-US">
                <a:latin typeface="Arial"/>
                <a:cs typeface="Arial"/>
              </a:rPr>
              <a:t> </a:t>
            </a:r>
            <a:r>
              <a:rPr lang="en-US" b="0">
                <a:effectLst/>
                <a:latin typeface="Arial"/>
                <a:cs typeface="Arial"/>
              </a:rPr>
              <a:t>Sugar is one of many components in the complex mixture known as coffee. The amount of sugar in a given amount of coffee is an important determinant of the beverage’s sweetness. (credit: Photo by Jane Whitney in </a:t>
            </a:r>
            <a:r>
              <a:rPr lang="en-US" i="1" u="sng">
                <a:solidFill>
                  <a:srgbClr val="0563C1"/>
                </a:solidFill>
                <a:effectLst/>
                <a:latin typeface="Arial" panose="020B0604020202020204" pitchFamily="34" charset="0"/>
                <a:ea typeface="Calibri" panose="020F0502020204030204" pitchFamily="34" charset="0"/>
                <a:hlinkClick r:id="rId4"/>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5"/>
              </a:rPr>
              <a:t>CC BY 4.0</a:t>
            </a:r>
            <a:r>
              <a:rPr lang="en-US">
                <a:effectLst/>
                <a:latin typeface="Arial" panose="020B0604020202020204" pitchFamily="34" charset="0"/>
                <a:ea typeface="Calibri" panose="020F0502020204030204" pitchFamily="34" charset="0"/>
              </a:rPr>
              <a:t>.)</a:t>
            </a:r>
            <a:endParaRPr lang="en-US" sz="1700" i="1"/>
          </a:p>
        </p:txBody>
      </p:sp>
    </p:spTree>
    <p:extLst>
      <p:ext uri="{BB962C8B-B14F-4D97-AF65-F5344CB8AC3E}">
        <p14:creationId xmlns:p14="http://schemas.microsoft.com/office/powerpoint/2010/main" val="1362449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24035" y="140286"/>
            <a:ext cx="220164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14.3b</a:t>
            </a:r>
          </a:p>
        </p:txBody>
      </p:sp>
      <p:pic>
        <p:nvPicPr>
          <p:cNvPr id="3" name="Picture 2" descr="A label on a container is shown. The label has a picture of a salad with the words “Distilled White Vinegar,” and, “Reduced with water to 5% acidity,” written above it.">
            <a:extLst>
              <a:ext uri="{FF2B5EF4-FFF2-40B4-BE49-F238E27FC236}">
                <a16:creationId xmlns:a16="http://schemas.microsoft.com/office/drawing/2014/main" id="{37B13CFE-5494-4F72-91DE-E7BCCDE0C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8947" y="1025236"/>
            <a:ext cx="4320872"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411557" y="5244811"/>
            <a:ext cx="8175383" cy="1260764"/>
          </a:xfrm>
        </p:spPr>
        <p:txBody>
          <a:bodyPr vert="horz" lIns="91440" tIns="45720" rIns="91440" bIns="45720" rtlCol="0" anchor="t">
            <a:normAutofit/>
          </a:bodyPr>
          <a:lstStyle/>
          <a:p>
            <a:r>
              <a:rPr lang="en-US" b="1">
                <a:latin typeface="Arial"/>
                <a:cs typeface="Arial"/>
              </a:rPr>
              <a:t>Figure 14.3b</a:t>
            </a:r>
            <a:r>
              <a:rPr lang="en-US">
                <a:latin typeface="Arial"/>
                <a:cs typeface="Arial"/>
              </a:rPr>
              <a:t> </a:t>
            </a:r>
            <a:r>
              <a:rPr lang="en-US" b="0">
                <a:effectLst/>
                <a:latin typeface="Arial"/>
                <a:cs typeface="Arial"/>
              </a:rPr>
              <a:t>Distilled white vinegar is a solution of acetic acid in water. (credit: modification of </a:t>
            </a:r>
            <a:r>
              <a:rPr lang="en-US" b="0" u="sng">
                <a:solidFill>
                  <a:srgbClr val="0070C0"/>
                </a:solidFill>
                <a:effectLst/>
                <a:latin typeface="Arial"/>
                <a:cs typeface="Arial"/>
                <a:hlinkClick r:id="rId4">
                  <a:extLst>
                    <a:ext uri="{A12FA001-AC4F-418D-AE19-62706E023703}">
                      <ahyp:hlinkClr xmlns:ahyp="http://schemas.microsoft.com/office/drawing/2018/hyperlinkcolor" val="tx"/>
                    </a:ext>
                  </a:extLst>
                </a:hlinkClick>
              </a:rPr>
              <a:t>work</a:t>
            </a:r>
            <a:r>
              <a:rPr lang="en-US" b="0">
                <a:effectLst/>
                <a:latin typeface="Arial"/>
                <a:cs typeface="Arial"/>
              </a:rPr>
              <a:t> by </a:t>
            </a:r>
            <a:r>
              <a:rPr lang="en-US" b="0" u="sng">
                <a:solidFill>
                  <a:srgbClr val="0070C0"/>
                </a:solidFill>
                <a:effectLst/>
                <a:latin typeface="Arial"/>
                <a:cs typeface="Arial"/>
                <a:hlinkClick r:id="rId5">
                  <a:extLst>
                    <a:ext uri="{A12FA001-AC4F-418D-AE19-62706E023703}">
                      <ahyp:hlinkClr xmlns:ahyp="http://schemas.microsoft.com/office/drawing/2018/hyperlinkcolor" val="tx"/>
                    </a:ext>
                  </a:extLst>
                </a:hlinkClick>
              </a:rPr>
              <a:t>HomeSpot HQ</a:t>
            </a:r>
            <a:r>
              <a:rPr lang="en-US" b="0">
                <a:effectLst/>
                <a:latin typeface="Arial"/>
                <a:cs typeface="Arial"/>
              </a:rPr>
              <a:t>, </a:t>
            </a:r>
            <a:r>
              <a:rPr lang="en-US" b="0" u="sng">
                <a:solidFill>
                  <a:srgbClr val="0070C0"/>
                </a:solidFill>
                <a:effectLst/>
                <a:latin typeface="Arial"/>
                <a:cs typeface="Arial"/>
                <a:hlinkClick r:id="rId6">
                  <a:extLst>
                    <a:ext uri="{A12FA001-AC4F-418D-AE19-62706E023703}">
                      <ahyp:hlinkClr xmlns:ahyp="http://schemas.microsoft.com/office/drawing/2018/hyperlinkcolor" val="tx"/>
                    </a:ext>
                  </a:extLst>
                </a:hlinkClick>
              </a:rPr>
              <a:t>CC BY 2.0</a:t>
            </a:r>
            <a:r>
              <a:rPr lang="en-US" b="0">
                <a:effectLst/>
                <a:latin typeface="Arial"/>
                <a:cs typeface="Arial"/>
              </a:rPr>
              <a:t>)</a:t>
            </a:r>
            <a:endParaRPr lang="en-US">
              <a:latin typeface="Arial"/>
              <a:cs typeface="Arial"/>
            </a:endParaRPr>
          </a:p>
        </p:txBody>
      </p:sp>
    </p:spTree>
    <p:extLst>
      <p:ext uri="{BB962C8B-B14F-4D97-AF65-F5344CB8AC3E}">
        <p14:creationId xmlns:p14="http://schemas.microsoft.com/office/powerpoint/2010/main" val="16611415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04985" y="149811"/>
            <a:ext cx="220164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14.3c</a:t>
            </a:r>
          </a:p>
        </p:txBody>
      </p:sp>
      <p:pic>
        <p:nvPicPr>
          <p:cNvPr id="5" name="Picture 4" descr="This figure shows two graduated cylinders side-by-side. The first has about half as much blue liquid as the second. The blue liquid is darker in the first cylinder than in the second.">
            <a:extLst>
              <a:ext uri="{FF2B5EF4-FFF2-40B4-BE49-F238E27FC236}">
                <a16:creationId xmlns:a16="http://schemas.microsoft.com/office/drawing/2014/main" id="{722ADB76-6623-4272-ABC0-4632DC4A00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1478" y="915058"/>
            <a:ext cx="6947065"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382982" y="5237018"/>
            <a:ext cx="8175383" cy="1163782"/>
          </a:xfrm>
        </p:spPr>
        <p:txBody>
          <a:bodyPr vert="horz" lIns="91440" tIns="45720" rIns="91440" bIns="45720" rtlCol="0" anchor="t">
            <a:normAutofit/>
          </a:bodyPr>
          <a:lstStyle/>
          <a:p>
            <a:r>
              <a:rPr lang="en-US" b="1">
                <a:latin typeface="Arial"/>
                <a:cs typeface="Arial"/>
              </a:rPr>
              <a:t>Figure </a:t>
            </a:r>
            <a:r>
              <a:rPr lang="en-US" sz="1700" b="1">
                <a:latin typeface="Arial"/>
                <a:cs typeface="Arial"/>
              </a:rPr>
              <a:t>14.3c: </a:t>
            </a:r>
            <a:r>
              <a:rPr lang="en-US" b="0">
                <a:effectLst/>
                <a:latin typeface="Arial"/>
                <a:cs typeface="Arial"/>
              </a:rPr>
              <a:t>Both solutions contain the same mass of copper nitrate. The solution on the right is more dilute because the copper nitrate is dissolved in more solvent. (credit: Mark Ott in </a:t>
            </a:r>
            <a:r>
              <a:rPr lang="en-US" i="1" u="sng">
                <a:solidFill>
                  <a:srgbClr val="0563C1"/>
                </a:solidFill>
                <a:effectLst/>
                <a:latin typeface="Arial" panose="020B0604020202020204" pitchFamily="34" charset="0"/>
                <a:ea typeface="Calibri" panose="020F0502020204030204" pitchFamily="34" charset="0"/>
                <a:hlinkClick r:id="rId4"/>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5"/>
              </a:rPr>
              <a:t>CC BY 4.0</a:t>
            </a:r>
            <a:r>
              <a:rPr lang="en-US">
                <a:effectLst/>
                <a:latin typeface="Arial" panose="020B0604020202020204" pitchFamily="34" charset="0"/>
                <a:ea typeface="Calibri" panose="020F0502020204030204" pitchFamily="34" charset="0"/>
              </a:rPr>
              <a:t>.)</a:t>
            </a:r>
            <a:endParaRPr lang="en-US">
              <a:latin typeface="Arial"/>
              <a:cs typeface="Arial"/>
            </a:endParaRPr>
          </a:p>
        </p:txBody>
      </p:sp>
    </p:spTree>
    <p:extLst>
      <p:ext uri="{BB962C8B-B14F-4D97-AF65-F5344CB8AC3E}">
        <p14:creationId xmlns:p14="http://schemas.microsoft.com/office/powerpoint/2010/main" val="3405645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28301" y="204258"/>
            <a:ext cx="220164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14.3d</a:t>
            </a:r>
          </a:p>
        </p:txBody>
      </p:sp>
      <p:pic>
        <p:nvPicPr>
          <p:cNvPr id="3" name="Picture 2" descr="This figure shows two photos. In the first, there is an empty glass container, 4.75 g of K M n O subscript 4 powder on a white circle, and a bottle of distilled water. In the second photo the powder and about half the water have been added to the glass container. The liquid in the glass container is almost black in color.">
            <a:extLst>
              <a:ext uri="{FF2B5EF4-FFF2-40B4-BE49-F238E27FC236}">
                <a16:creationId xmlns:a16="http://schemas.microsoft.com/office/drawing/2014/main" id="{7B407578-DE78-4037-96DA-233148D49D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2911" y="1222490"/>
            <a:ext cx="9254837"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251691" y="5587885"/>
            <a:ext cx="8175383" cy="1163782"/>
          </a:xfrm>
        </p:spPr>
        <p:txBody>
          <a:bodyPr vert="horz" lIns="91440" tIns="45720" rIns="91440" bIns="45720" rtlCol="0" anchor="t">
            <a:normAutofit/>
          </a:bodyPr>
          <a:lstStyle/>
          <a:p>
            <a:r>
              <a:rPr lang="en-US" b="1">
                <a:latin typeface="Arial"/>
                <a:cs typeface="Arial"/>
              </a:rPr>
              <a:t>Figure </a:t>
            </a:r>
            <a:r>
              <a:rPr lang="en-US" sz="1700" b="1">
                <a:latin typeface="Arial"/>
                <a:cs typeface="Arial"/>
              </a:rPr>
              <a:t>14.3d: </a:t>
            </a:r>
            <a:r>
              <a:rPr lang="en-US" b="0">
                <a:effectLst/>
                <a:latin typeface="Arial"/>
                <a:cs typeface="Arial"/>
              </a:rPr>
              <a:t>A solution of KMnO4 is prepared by mixing water with 4.74 g of KMnO4 in a flask. (credit: modification of work by Mark Ott in </a:t>
            </a:r>
            <a:r>
              <a:rPr lang="en-US" i="1" u="sng">
                <a:solidFill>
                  <a:srgbClr val="0563C1"/>
                </a:solidFill>
                <a:effectLst/>
                <a:latin typeface="Arial" panose="020B0604020202020204" pitchFamily="34" charset="0"/>
                <a:ea typeface="Calibri" panose="020F0502020204030204" pitchFamily="34" charset="0"/>
                <a:hlinkClick r:id="rId4"/>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5"/>
              </a:rPr>
              <a:t>CC BY 4.0</a:t>
            </a:r>
            <a:r>
              <a:rPr lang="en-US">
                <a:effectLst/>
                <a:latin typeface="Arial" panose="020B0604020202020204" pitchFamily="34" charset="0"/>
                <a:ea typeface="Calibri" panose="020F0502020204030204" pitchFamily="34" charset="0"/>
              </a:rPr>
              <a:t>.)</a:t>
            </a:r>
            <a:endParaRPr lang="en-US" b="0">
              <a:effectLst/>
              <a:latin typeface="Arial"/>
              <a:cs typeface="Arial"/>
            </a:endParaRPr>
          </a:p>
          <a:p>
            <a:endParaRPr lang="en-US" sz="1700" i="1"/>
          </a:p>
        </p:txBody>
      </p:sp>
    </p:spTree>
    <p:extLst>
      <p:ext uri="{BB962C8B-B14F-4D97-AF65-F5344CB8AC3E}">
        <p14:creationId xmlns:p14="http://schemas.microsoft.com/office/powerpoint/2010/main" val="7234446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299726" y="147108"/>
            <a:ext cx="220164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14.3e</a:t>
            </a:r>
          </a:p>
        </p:txBody>
      </p:sp>
      <p:pic>
        <p:nvPicPr>
          <p:cNvPr id="5" name="Picture 4" descr="Glucose molecules, depicted as triangles in this diagram, when placed into a solvent such as water do not dissociate. Therefore, after a certain amount of time, the molecules flow around as complete molecules (still depicted as triangles).">
            <a:extLst>
              <a:ext uri="{FF2B5EF4-FFF2-40B4-BE49-F238E27FC236}">
                <a16:creationId xmlns:a16="http://schemas.microsoft.com/office/drawing/2014/main" id="{370AFEAC-2280-4115-A3A8-0D154ADDB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8012" y="962370"/>
            <a:ext cx="6929323"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265545" y="5380067"/>
            <a:ext cx="8175383" cy="1163782"/>
          </a:xfrm>
        </p:spPr>
        <p:txBody>
          <a:bodyPr vert="horz" lIns="91440" tIns="45720" rIns="91440" bIns="45720" rtlCol="0" anchor="t">
            <a:normAutofit/>
          </a:bodyPr>
          <a:lstStyle/>
          <a:p>
            <a:r>
              <a:rPr lang="en-US" b="1">
                <a:latin typeface="Arial"/>
                <a:cs typeface="Arial"/>
              </a:rPr>
              <a:t>Figure </a:t>
            </a:r>
            <a:r>
              <a:rPr lang="en-US" sz="1700" b="1">
                <a:latin typeface="Arial"/>
                <a:cs typeface="Arial"/>
              </a:rPr>
              <a:t>14.3e: </a:t>
            </a:r>
            <a:r>
              <a:rPr lang="en-US" b="0">
                <a:effectLst/>
                <a:latin typeface="Arial"/>
                <a:cs typeface="Arial"/>
              </a:rPr>
              <a:t>Glucose, when placed into a solvent such as water, does not dissociate. The molecules maintain their covalent bonds, and thus float around in solution as complete glucose molecules (triangles above). </a:t>
            </a:r>
            <a:r>
              <a:rPr lang="en-US">
                <a:effectLst/>
                <a:latin typeface="Arial"/>
                <a:ea typeface="Calibri" panose="020F0502020204030204" pitchFamily="34" charset="0"/>
                <a:cs typeface="Arial"/>
              </a:rPr>
              <a:t>(credit: </a:t>
            </a:r>
            <a:r>
              <a:rPr lang="en-US" i="1" u="sng">
                <a:solidFill>
                  <a:srgbClr val="0563C1"/>
                </a:solidFill>
                <a:latin typeface="Arial"/>
                <a:ea typeface="Calibri" panose="020F0502020204030204" pitchFamily="34" charset="0"/>
                <a:cs typeface="Arial"/>
                <a:hlinkClick r:id="rId4"/>
              </a:rPr>
              <a:t>General Chemistry 1 &amp; 2</a:t>
            </a:r>
            <a:r>
              <a:rPr lang="en-US">
                <a:latin typeface="Arial"/>
                <a:ea typeface="Calibri" panose="020F0502020204030204" pitchFamily="34" charset="0"/>
                <a:cs typeface="Arial"/>
                <a:hlinkClick r:id="rId5"/>
              </a:rPr>
              <a:t>,</a:t>
            </a:r>
            <a:r>
              <a:rPr lang="en-US">
                <a:effectLst/>
                <a:latin typeface="Arial"/>
                <a:ea typeface="Calibri" panose="020F0502020204030204" pitchFamily="34" charset="0"/>
                <a:cs typeface="Arial"/>
                <a:hlinkClick r:id="rId5"/>
              </a:rPr>
              <a:t> </a:t>
            </a:r>
            <a:r>
              <a:rPr lang="en-US" u="sng">
                <a:solidFill>
                  <a:srgbClr val="0563C1"/>
                </a:solidFill>
                <a:effectLst/>
                <a:latin typeface="Arial"/>
                <a:ea typeface="Calibri" panose="020F0502020204030204" pitchFamily="34" charset="0"/>
                <a:cs typeface="Arial"/>
                <a:hlinkClick r:id="rId6"/>
              </a:rPr>
              <a:t>CC BY 4.0</a:t>
            </a:r>
            <a:r>
              <a:rPr lang="en-US">
                <a:effectLst/>
                <a:latin typeface="Arial"/>
                <a:ea typeface="Calibri" panose="020F0502020204030204" pitchFamily="34" charset="0"/>
                <a:cs typeface="Arial"/>
              </a:rPr>
              <a:t>.)</a:t>
            </a:r>
            <a:endParaRPr lang="en-US">
              <a:latin typeface="Arial"/>
              <a:cs typeface="Arial"/>
            </a:endParaRPr>
          </a:p>
        </p:txBody>
      </p:sp>
    </p:spTree>
    <p:extLst>
      <p:ext uri="{BB962C8B-B14F-4D97-AF65-F5344CB8AC3E}">
        <p14:creationId xmlns:p14="http://schemas.microsoft.com/office/powerpoint/2010/main" val="34495090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271151" y="166158"/>
            <a:ext cx="220164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14.3f</a:t>
            </a:r>
          </a:p>
        </p:txBody>
      </p:sp>
      <p:pic>
        <p:nvPicPr>
          <p:cNvPr id="3" name="Picture 2" descr="Ionic solids, depicted as combinations of positive symbols and negative symbols in this diagram, when placed into a polar solvent such as water will dissociate. Therefore, each positively charged ion and each negatively charged ion are separated from each other by the dipole moments on the water molecules, and float around separately in solution.">
            <a:extLst>
              <a:ext uri="{FF2B5EF4-FFF2-40B4-BE49-F238E27FC236}">
                <a16:creationId xmlns:a16="http://schemas.microsoft.com/office/drawing/2014/main" id="{F1F7971A-3787-421B-B1F5-5542878ACC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5984" y="1042381"/>
            <a:ext cx="5956230"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265545" y="5380067"/>
            <a:ext cx="8175383" cy="1163782"/>
          </a:xfrm>
        </p:spPr>
        <p:txBody>
          <a:bodyPr vert="horz" lIns="91440" tIns="45720" rIns="91440" bIns="45720" rtlCol="0" anchor="t">
            <a:normAutofit/>
          </a:bodyPr>
          <a:lstStyle/>
          <a:p>
            <a:r>
              <a:rPr lang="en-US" b="1">
                <a:latin typeface="Arial"/>
                <a:cs typeface="Arial"/>
              </a:rPr>
              <a:t>Figure 14.3f: </a:t>
            </a:r>
            <a:r>
              <a:rPr lang="en-US" b="0">
                <a:effectLst/>
                <a:latin typeface="Arial"/>
                <a:cs typeface="Arial"/>
              </a:rPr>
              <a:t>Ionic solids, when placed into a polar solvent such as water, will undergo dissociation. Each ion is surrounded by water molecules due to dipole-dipole interactions, thus pulling the ionic compound apart into individual ions. </a:t>
            </a:r>
            <a:r>
              <a:rPr lang="en-US">
                <a:effectLst/>
                <a:latin typeface="Arial"/>
                <a:ea typeface="Calibri" panose="020F0502020204030204" pitchFamily="34" charset="0"/>
                <a:cs typeface="Arial"/>
              </a:rPr>
              <a:t>(credit: </a:t>
            </a:r>
            <a:r>
              <a:rPr lang="en-US" i="1" u="sng">
                <a:solidFill>
                  <a:srgbClr val="0563C1"/>
                </a:solidFill>
                <a:latin typeface="Arial"/>
                <a:ea typeface="Calibri" panose="020F0502020204030204" pitchFamily="34" charset="0"/>
                <a:cs typeface="Arial"/>
                <a:hlinkClick r:id="rId4"/>
              </a:rPr>
              <a:t>General Chemistry 1 &amp; 2</a:t>
            </a:r>
            <a:r>
              <a:rPr lang="en-US">
                <a:effectLst/>
                <a:latin typeface="Arial"/>
                <a:ea typeface="Calibri" panose="020F0502020204030204" pitchFamily="34" charset="0"/>
                <a:cs typeface="Arial"/>
                <a:hlinkClick r:id="rId4"/>
              </a:rPr>
              <a:t> </a:t>
            </a:r>
            <a:r>
              <a:rPr lang="en-US">
                <a:latin typeface="Arial"/>
                <a:ea typeface="Calibri" panose="020F0502020204030204" pitchFamily="34" charset="0"/>
                <a:cs typeface="Arial"/>
                <a:hlinkClick r:id="rId5"/>
              </a:rPr>
              <a:t>,</a:t>
            </a:r>
            <a:r>
              <a:rPr lang="en-US">
                <a:effectLst/>
                <a:latin typeface="Arial"/>
                <a:ea typeface="Calibri" panose="020F0502020204030204" pitchFamily="34" charset="0"/>
                <a:cs typeface="Arial"/>
                <a:hlinkClick r:id="rId5"/>
              </a:rPr>
              <a:t> </a:t>
            </a:r>
            <a:r>
              <a:rPr lang="en-US" u="sng">
                <a:solidFill>
                  <a:srgbClr val="0563C1"/>
                </a:solidFill>
                <a:effectLst/>
                <a:latin typeface="Arial"/>
                <a:ea typeface="Calibri" panose="020F0502020204030204" pitchFamily="34" charset="0"/>
                <a:cs typeface="Arial"/>
                <a:hlinkClick r:id="rId6"/>
              </a:rPr>
              <a:t>CC BY 4.0</a:t>
            </a:r>
            <a:r>
              <a:rPr lang="en-US">
                <a:effectLst/>
                <a:latin typeface="Arial"/>
                <a:ea typeface="Calibri" panose="020F0502020204030204" pitchFamily="34" charset="0"/>
                <a:cs typeface="Arial"/>
              </a:rPr>
              <a:t>.)</a:t>
            </a:r>
            <a:endParaRPr lang="en-US">
              <a:latin typeface="Arial"/>
              <a:cs typeface="Arial"/>
            </a:endParaRPr>
          </a:p>
        </p:txBody>
      </p:sp>
    </p:spTree>
    <p:extLst>
      <p:ext uri="{BB962C8B-B14F-4D97-AF65-F5344CB8AC3E}">
        <p14:creationId xmlns:p14="http://schemas.microsoft.com/office/powerpoint/2010/main" val="29089807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18776" y="213783"/>
            <a:ext cx="220164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14.3g</a:t>
            </a:r>
          </a:p>
        </p:txBody>
      </p:sp>
      <p:pic>
        <p:nvPicPr>
          <p:cNvPr id="5" name="Picture 4" descr="Sodium sulfate is an ionic solid. When it is placed into a polar solvent such as water, the individual sodium ions (depicted as positive symbols) and the individual sulfate ions (depicted as negative-2 symbols) are pulled apart by the dipole moments of the water molecules and thus float around separately in solution.">
            <a:extLst>
              <a:ext uri="{FF2B5EF4-FFF2-40B4-BE49-F238E27FC236}">
                <a16:creationId xmlns:a16="http://schemas.microsoft.com/office/drawing/2014/main" id="{4958A5F4-D3D8-4DBA-83C1-C24BD7C02C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2266" y="998567"/>
            <a:ext cx="3283665"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265545" y="5380067"/>
            <a:ext cx="8175383" cy="1163782"/>
          </a:xfrm>
        </p:spPr>
        <p:txBody>
          <a:bodyPr vert="horz" lIns="91440" tIns="45720" rIns="91440" bIns="45720" rtlCol="0" anchor="t">
            <a:normAutofit/>
          </a:bodyPr>
          <a:lstStyle/>
          <a:p>
            <a:r>
              <a:rPr lang="en-US" b="1">
                <a:latin typeface="Arial"/>
                <a:cs typeface="Arial"/>
              </a:rPr>
              <a:t>Figure </a:t>
            </a:r>
            <a:r>
              <a:rPr lang="en-US" sz="1700" b="1">
                <a:latin typeface="Arial"/>
                <a:cs typeface="Arial"/>
              </a:rPr>
              <a:t>14.3g: </a:t>
            </a:r>
            <a:r>
              <a:rPr lang="en-US" b="0">
                <a:effectLst/>
                <a:latin typeface="Arial"/>
                <a:cs typeface="Arial"/>
              </a:rPr>
              <a:t>Sodium sulfate (Na</a:t>
            </a:r>
            <a:r>
              <a:rPr lang="en-US" b="0" baseline="-25000">
                <a:effectLst/>
                <a:latin typeface="Arial"/>
                <a:cs typeface="Arial"/>
              </a:rPr>
              <a:t>2</a:t>
            </a:r>
            <a:r>
              <a:rPr lang="en-US" b="0">
                <a:effectLst/>
                <a:latin typeface="Arial"/>
                <a:cs typeface="Arial"/>
              </a:rPr>
              <a:t>SO</a:t>
            </a:r>
            <a:r>
              <a:rPr lang="en-US" b="0" baseline="-25000">
                <a:effectLst/>
                <a:latin typeface="Arial"/>
                <a:cs typeface="Arial"/>
              </a:rPr>
              <a:t>4</a:t>
            </a:r>
            <a:r>
              <a:rPr lang="en-US" b="0">
                <a:effectLst/>
                <a:latin typeface="Arial"/>
                <a:cs typeface="Arial"/>
              </a:rPr>
              <a:t>), when placed into a polar solvent such as water, will dissociate into individual Na</a:t>
            </a:r>
            <a:r>
              <a:rPr lang="en-US" b="0" baseline="30000">
                <a:effectLst/>
                <a:latin typeface="Arial"/>
                <a:cs typeface="Arial"/>
              </a:rPr>
              <a:t>+</a:t>
            </a:r>
            <a:r>
              <a:rPr lang="en-US" b="0">
                <a:effectLst/>
                <a:latin typeface="Arial"/>
                <a:cs typeface="Arial"/>
              </a:rPr>
              <a:t> ions and SO</a:t>
            </a:r>
            <a:r>
              <a:rPr lang="en-US" b="0" baseline="-25000">
                <a:effectLst/>
                <a:latin typeface="Arial"/>
                <a:cs typeface="Arial"/>
              </a:rPr>
              <a:t>4</a:t>
            </a:r>
            <a:r>
              <a:rPr lang="en-US" b="0" baseline="30000">
                <a:effectLst/>
                <a:latin typeface="Arial"/>
                <a:cs typeface="Arial"/>
              </a:rPr>
              <a:t>2-</a:t>
            </a:r>
            <a:r>
              <a:rPr lang="en-US" b="0">
                <a:effectLst/>
                <a:latin typeface="Arial"/>
                <a:cs typeface="Arial"/>
              </a:rPr>
              <a:t> ions. </a:t>
            </a:r>
            <a:r>
              <a:rPr lang="en-US">
                <a:effectLst/>
                <a:latin typeface="Arial"/>
                <a:ea typeface="Calibri" panose="020F0502020204030204" pitchFamily="34" charset="0"/>
                <a:cs typeface="Arial"/>
              </a:rPr>
              <a:t>(credit: </a:t>
            </a:r>
            <a:r>
              <a:rPr lang="en-US" i="1" u="sng">
                <a:solidFill>
                  <a:srgbClr val="0563C1"/>
                </a:solidFill>
                <a:latin typeface="Arial"/>
                <a:ea typeface="Calibri" panose="020F0502020204030204" pitchFamily="34" charset="0"/>
                <a:cs typeface="Arial"/>
                <a:hlinkClick r:id="rId4"/>
              </a:rPr>
              <a:t>General Chemistry 1 &amp; 2</a:t>
            </a:r>
            <a:r>
              <a:rPr lang="en-US">
                <a:effectLst/>
                <a:latin typeface="Arial"/>
                <a:ea typeface="Calibri" panose="020F0502020204030204" pitchFamily="34" charset="0"/>
                <a:cs typeface="Arial"/>
                <a:hlinkClick r:id="rId4"/>
              </a:rPr>
              <a:t> </a:t>
            </a:r>
            <a:r>
              <a:rPr lang="en-US">
                <a:latin typeface="Arial"/>
                <a:ea typeface="Calibri" panose="020F0502020204030204" pitchFamily="34" charset="0"/>
                <a:cs typeface="Arial"/>
                <a:hlinkClick r:id="rId5"/>
              </a:rPr>
              <a:t>,</a:t>
            </a:r>
            <a:r>
              <a:rPr lang="en-US">
                <a:effectLst/>
                <a:latin typeface="Arial"/>
                <a:ea typeface="Calibri" panose="020F0502020204030204" pitchFamily="34" charset="0"/>
                <a:cs typeface="Arial"/>
                <a:hlinkClick r:id="rId5"/>
              </a:rPr>
              <a:t> </a:t>
            </a:r>
            <a:r>
              <a:rPr lang="en-US" u="sng">
                <a:solidFill>
                  <a:srgbClr val="0563C1"/>
                </a:solidFill>
                <a:effectLst/>
                <a:latin typeface="Arial"/>
                <a:ea typeface="Calibri" panose="020F0502020204030204" pitchFamily="34" charset="0"/>
                <a:cs typeface="Arial"/>
                <a:hlinkClick r:id="rId6"/>
              </a:rPr>
              <a:t>CC BY 4.0</a:t>
            </a:r>
            <a:r>
              <a:rPr lang="en-US">
                <a:effectLst/>
                <a:latin typeface="Arial"/>
                <a:ea typeface="Calibri" panose="020F0502020204030204" pitchFamily="34" charset="0"/>
                <a:cs typeface="Arial"/>
              </a:rPr>
              <a:t>.)</a:t>
            </a:r>
            <a:endParaRPr lang="en-US">
              <a:latin typeface="Arial"/>
              <a:cs typeface="Arial"/>
            </a:endParaRPr>
          </a:p>
        </p:txBody>
      </p:sp>
    </p:spTree>
    <p:extLst>
      <p:ext uri="{BB962C8B-B14F-4D97-AF65-F5344CB8AC3E}">
        <p14:creationId xmlns:p14="http://schemas.microsoft.com/office/powerpoint/2010/main" val="37505788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271151" y="185208"/>
            <a:ext cx="220164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14.4a</a:t>
            </a:r>
          </a:p>
        </p:txBody>
      </p:sp>
      <p:pic>
        <p:nvPicPr>
          <p:cNvPr id="3" name="Picture 2" descr="The sides of two cylindrical containers are shown. Each container’s label is partially visible. The left container’s label reads “Bleach.” The right label contains more information about the product including the phrase, “Contains: Sodium hypochlorite 7.4 %.”">
            <a:extLst>
              <a:ext uri="{FF2B5EF4-FFF2-40B4-BE49-F238E27FC236}">
                <a16:creationId xmlns:a16="http://schemas.microsoft.com/office/drawing/2014/main" id="{AF6B0A05-F5AC-453B-BF7D-29F67078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1138" y="880456"/>
            <a:ext cx="5706871"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332220" y="5208617"/>
            <a:ext cx="8175383" cy="1163782"/>
          </a:xfrm>
        </p:spPr>
        <p:txBody>
          <a:bodyPr vert="horz" lIns="91440" tIns="45720" rIns="91440" bIns="45720" rtlCol="0" anchor="t">
            <a:normAutofit/>
          </a:bodyPr>
          <a:lstStyle/>
          <a:p>
            <a:r>
              <a:rPr lang="en-US" b="1">
                <a:latin typeface="Arial"/>
                <a:cs typeface="Arial"/>
              </a:rPr>
              <a:t>Figure </a:t>
            </a:r>
            <a:r>
              <a:rPr lang="en-US" sz="1700" b="1">
                <a:latin typeface="Arial"/>
                <a:cs typeface="Arial"/>
              </a:rPr>
              <a:t>14.4a: </a:t>
            </a:r>
            <a:r>
              <a:rPr lang="en-US" b="0">
                <a:effectLst/>
                <a:latin typeface="Arial"/>
                <a:cs typeface="Arial"/>
              </a:rPr>
              <a:t>Liquid bleach is an aqueous solution of sodium hypochlorite (</a:t>
            </a:r>
            <a:r>
              <a:rPr lang="en-US" b="0" err="1">
                <a:effectLst/>
                <a:latin typeface="Arial"/>
                <a:cs typeface="Arial"/>
              </a:rPr>
              <a:t>NaOCl</a:t>
            </a:r>
            <a:r>
              <a:rPr lang="en-US" b="0">
                <a:effectLst/>
                <a:latin typeface="Arial"/>
                <a:cs typeface="Arial"/>
              </a:rPr>
              <a:t>). This brand has a concentration of 7.4% </a:t>
            </a:r>
            <a:r>
              <a:rPr lang="en-US" b="0" err="1">
                <a:effectLst/>
                <a:latin typeface="Arial"/>
                <a:cs typeface="Arial"/>
              </a:rPr>
              <a:t>NaOCl</a:t>
            </a:r>
            <a:r>
              <a:rPr lang="en-US" b="0">
                <a:effectLst/>
                <a:latin typeface="Arial"/>
                <a:cs typeface="Arial"/>
              </a:rPr>
              <a:t> by mass.</a:t>
            </a:r>
            <a:r>
              <a:rPr lang="en-US">
                <a:effectLst/>
                <a:latin typeface="Arial" panose="020B0604020202020204" pitchFamily="34" charset="0"/>
                <a:ea typeface="Calibri" panose="020F0502020204030204" pitchFamily="34" charset="0"/>
              </a:rPr>
              <a:t> (credit: </a:t>
            </a:r>
            <a:r>
              <a:rPr lang="en-US" i="1" u="sng">
                <a:solidFill>
                  <a:srgbClr val="0563C1"/>
                </a:solidFill>
                <a:effectLst/>
                <a:latin typeface="Arial" panose="020B0604020202020204" pitchFamily="34" charset="0"/>
                <a:ea typeface="Calibri" panose="020F0502020204030204" pitchFamily="34" charset="0"/>
                <a:hlinkClick r:id="rId4"/>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5"/>
              </a:rPr>
              <a:t>CC BY 4.0</a:t>
            </a:r>
            <a:r>
              <a:rPr lang="en-US">
                <a:effectLst/>
                <a:latin typeface="Arial" panose="020B0604020202020204" pitchFamily="34" charset="0"/>
                <a:ea typeface="Calibri" panose="020F0502020204030204" pitchFamily="34" charset="0"/>
              </a:rPr>
              <a:t>.)</a:t>
            </a:r>
            <a:endParaRPr lang="en-US">
              <a:latin typeface="Arial"/>
              <a:cs typeface="Arial"/>
            </a:endParaRPr>
          </a:p>
        </p:txBody>
      </p:sp>
    </p:spTree>
    <p:extLst>
      <p:ext uri="{BB962C8B-B14F-4D97-AF65-F5344CB8AC3E}">
        <p14:creationId xmlns:p14="http://schemas.microsoft.com/office/powerpoint/2010/main" val="32070091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09251" y="128058"/>
            <a:ext cx="220164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14.4b</a:t>
            </a:r>
          </a:p>
        </p:txBody>
      </p:sp>
      <p:pic>
        <p:nvPicPr>
          <p:cNvPr id="5" name="Picture 4" descr="In figure (a), a bag of physiological saline in a typical hospital setting is shown. Saline solution is given as a 0.9% mass-volume solution to patients. In figure (b), a glucose monitoring device is depicted, which measures glucose levels in blood. The normal range for blood glucose is around 70 to 100 milligrams per deciliter.">
            <a:extLst>
              <a:ext uri="{FF2B5EF4-FFF2-40B4-BE49-F238E27FC236}">
                <a16:creationId xmlns:a16="http://schemas.microsoft.com/office/drawing/2014/main" id="{D8F3EF36-86EF-47FC-951D-E3048031BA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095" y="1146906"/>
            <a:ext cx="8354924" cy="3782291"/>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789295" y="5001491"/>
            <a:ext cx="8623058" cy="1694758"/>
          </a:xfrm>
        </p:spPr>
        <p:txBody>
          <a:bodyPr vert="horz" lIns="91440" tIns="45720" rIns="91440" bIns="45720" rtlCol="0" anchor="t">
            <a:normAutofit/>
          </a:bodyPr>
          <a:lstStyle/>
          <a:p>
            <a:r>
              <a:rPr lang="en-US" b="1">
                <a:latin typeface="Arial"/>
                <a:cs typeface="Arial"/>
              </a:rPr>
              <a:t>Figure </a:t>
            </a:r>
            <a:r>
              <a:rPr lang="en-US" sz="1700" b="1">
                <a:latin typeface="Arial"/>
                <a:cs typeface="Arial"/>
              </a:rPr>
              <a:t>14.4b: </a:t>
            </a:r>
            <a:r>
              <a:rPr lang="en-US" b="0">
                <a:effectLst/>
                <a:latin typeface="Arial"/>
                <a:cs typeface="Arial"/>
              </a:rPr>
              <a:t>“Mixed” mass-volume units are commonly encountered in medical settings. (a) The NaCl concentration of physiological saline is 0.9% (m/v). (b) This device measures glucose levels in a sample of blood. The normal range for glucose concentration in blood (fasting) is around 70–100 mg/dL. (credit a: </a:t>
            </a:r>
            <a:r>
              <a:rPr lang="en-US" b="0" u="sng">
                <a:solidFill>
                  <a:srgbClr val="0070C0"/>
                </a:solidFill>
                <a:effectLst/>
                <a:latin typeface="Arial"/>
                <a:cs typeface="Arial"/>
                <a:hlinkClick r:id="rId4">
                  <a:extLst>
                    <a:ext uri="{A12FA001-AC4F-418D-AE19-62706E023703}">
                      <ahyp:hlinkClr xmlns:ahyp="http://schemas.microsoft.com/office/drawing/2018/hyperlinkcolor" val="tx"/>
                    </a:ext>
                  </a:extLst>
                </a:hlinkClick>
              </a:rPr>
              <a:t>work</a:t>
            </a:r>
            <a:r>
              <a:rPr lang="en-US" b="0">
                <a:effectLst/>
                <a:latin typeface="Arial"/>
                <a:cs typeface="Arial"/>
              </a:rPr>
              <a:t> by </a:t>
            </a:r>
            <a:r>
              <a:rPr lang="en-US" b="0" u="sng">
                <a:solidFill>
                  <a:srgbClr val="0070C0"/>
                </a:solidFill>
                <a:effectLst/>
                <a:latin typeface="Arial"/>
                <a:cs typeface="Arial"/>
                <a:hlinkClick r:id="rId5">
                  <a:extLst>
                    <a:ext uri="{A12FA001-AC4F-418D-AE19-62706E023703}">
                      <ahyp:hlinkClr xmlns:ahyp="http://schemas.microsoft.com/office/drawing/2018/hyperlinkcolor" val="tx"/>
                    </a:ext>
                  </a:extLst>
                </a:hlinkClick>
              </a:rPr>
              <a:t>Samuel Ramos</a:t>
            </a:r>
            <a:r>
              <a:rPr lang="en-US" b="0">
                <a:effectLst/>
                <a:latin typeface="Arial"/>
                <a:cs typeface="Arial"/>
              </a:rPr>
              <a:t>, </a:t>
            </a:r>
            <a:r>
              <a:rPr lang="en-US" b="0" u="sng">
                <a:solidFill>
                  <a:srgbClr val="0070C0"/>
                </a:solidFill>
                <a:effectLst/>
                <a:latin typeface="Arial"/>
                <a:cs typeface="Arial"/>
                <a:hlinkClick r:id="rId6">
                  <a:extLst>
                    <a:ext uri="{A12FA001-AC4F-418D-AE19-62706E023703}">
                      <ahyp:hlinkClr xmlns:ahyp="http://schemas.microsoft.com/office/drawing/2018/hyperlinkcolor" val="tx"/>
                    </a:ext>
                  </a:extLst>
                </a:hlinkClick>
              </a:rPr>
              <a:t>Unsplash license</a:t>
            </a:r>
            <a:r>
              <a:rPr lang="en-US" b="0">
                <a:effectLst/>
                <a:latin typeface="Arial"/>
                <a:cs typeface="Arial"/>
              </a:rPr>
              <a:t>; credit b: modification of </a:t>
            </a:r>
            <a:r>
              <a:rPr lang="en-US" b="0" u="sng">
                <a:solidFill>
                  <a:srgbClr val="0070C0"/>
                </a:solidFill>
                <a:effectLst/>
                <a:latin typeface="Arial"/>
                <a:cs typeface="Arial"/>
                <a:hlinkClick r:id="rId7">
                  <a:extLst>
                    <a:ext uri="{A12FA001-AC4F-418D-AE19-62706E023703}">
                      <ahyp:hlinkClr xmlns:ahyp="http://schemas.microsoft.com/office/drawing/2018/hyperlinkcolor" val="tx"/>
                    </a:ext>
                  </a:extLst>
                </a:hlinkClick>
              </a:rPr>
              <a:t>work</a:t>
            </a:r>
            <a:r>
              <a:rPr lang="en-US" b="0">
                <a:effectLst/>
                <a:latin typeface="Arial"/>
                <a:cs typeface="Arial"/>
              </a:rPr>
              <a:t> by </a:t>
            </a:r>
            <a:r>
              <a:rPr lang="en-US" b="0" u="sng">
                <a:solidFill>
                  <a:srgbClr val="0563C1"/>
                </a:solidFill>
                <a:effectLst/>
                <a:latin typeface="Arial"/>
                <a:cs typeface="Arial"/>
                <a:hlinkClick r:id="rId8">
                  <a:extLst>
                    <a:ext uri="{A12FA001-AC4F-418D-AE19-62706E023703}">
                      <ahyp:hlinkClr xmlns:ahyp="http://schemas.microsoft.com/office/drawing/2018/hyperlinkcolor" val="tx"/>
                    </a:ext>
                  </a:extLst>
                </a:hlinkClick>
              </a:rPr>
              <a:t>Biswarup </a:t>
            </a:r>
            <a:r>
              <a:rPr lang="en-US" b="0" u="sng">
                <a:solidFill>
                  <a:srgbClr val="0070C0"/>
                </a:solidFill>
                <a:effectLst/>
                <a:latin typeface="Arial"/>
                <a:cs typeface="Arial"/>
                <a:hlinkClick r:id="rId8">
                  <a:extLst>
                    <a:ext uri="{A12FA001-AC4F-418D-AE19-62706E023703}">
                      <ahyp:hlinkClr xmlns:ahyp="http://schemas.microsoft.com/office/drawing/2018/hyperlinkcolor" val="tx"/>
                    </a:ext>
                  </a:extLst>
                </a:hlinkClick>
              </a:rPr>
              <a:t>Ganguly</a:t>
            </a:r>
            <a:r>
              <a:rPr lang="en-US" b="0">
                <a:effectLst/>
                <a:latin typeface="Arial"/>
                <a:cs typeface="Arial"/>
              </a:rPr>
              <a:t>, </a:t>
            </a:r>
            <a:r>
              <a:rPr lang="en-US" b="0" u="sng">
                <a:solidFill>
                  <a:srgbClr val="0070C0"/>
                </a:solidFill>
                <a:effectLst/>
                <a:latin typeface="Arial"/>
                <a:cs typeface="Arial"/>
                <a:hlinkClick r:id="rId9">
                  <a:extLst>
                    <a:ext uri="{A12FA001-AC4F-418D-AE19-62706E023703}">
                      <ahyp:hlinkClr xmlns:ahyp="http://schemas.microsoft.com/office/drawing/2018/hyperlinkcolor" val="tx"/>
                    </a:ext>
                  </a:extLst>
                </a:hlinkClick>
              </a:rPr>
              <a:t>CC BY 3.0</a:t>
            </a:r>
            <a:r>
              <a:rPr lang="en-US" b="0">
                <a:effectLst/>
                <a:latin typeface="Arial"/>
                <a:cs typeface="Arial"/>
              </a:rPr>
              <a:t>)</a:t>
            </a:r>
            <a:endParaRPr lang="en-US">
              <a:latin typeface="Arial"/>
              <a:cs typeface="Arial"/>
            </a:endParaRPr>
          </a:p>
        </p:txBody>
      </p:sp>
    </p:spTree>
    <p:extLst>
      <p:ext uri="{BB962C8B-B14F-4D97-AF65-F5344CB8AC3E}">
        <p14:creationId xmlns:p14="http://schemas.microsoft.com/office/powerpoint/2010/main" val="1512519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29781" y="159988"/>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14.1a</a:t>
            </a:r>
          </a:p>
        </p:txBody>
      </p:sp>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483959" y="4825314"/>
            <a:ext cx="7566352" cy="796636"/>
          </a:xfrm>
        </p:spPr>
        <p:txBody>
          <a:bodyPr>
            <a:normAutofit/>
          </a:bodyPr>
          <a:lstStyle/>
          <a:p>
            <a:r>
              <a:rPr lang="en-US" b="1"/>
              <a:t>Figure 14.1a</a:t>
            </a:r>
            <a:r>
              <a:rPr lang="en-US"/>
              <a:t> </a:t>
            </a:r>
            <a:r>
              <a:rPr lang="en-US" b="1"/>
              <a:t>:</a:t>
            </a:r>
            <a:r>
              <a:rPr lang="en-US"/>
              <a:t> When potassium dichromate (K</a:t>
            </a:r>
            <a:r>
              <a:rPr lang="en-US" baseline="-25000"/>
              <a:t>2</a:t>
            </a:r>
            <a:r>
              <a:rPr lang="en-US"/>
              <a:t>Cr</a:t>
            </a:r>
            <a:r>
              <a:rPr lang="en-US" baseline="-25000"/>
              <a:t>2</a:t>
            </a:r>
            <a:r>
              <a:rPr lang="en-US"/>
              <a:t>O</a:t>
            </a:r>
            <a:r>
              <a:rPr lang="en-US" baseline="-25000"/>
              <a:t>7</a:t>
            </a:r>
            <a:r>
              <a:rPr lang="en-US"/>
              <a:t>) is mixed with water, it forms a homogeneous orange solution. (credit: modification of work by Mark Ott in </a:t>
            </a:r>
            <a:r>
              <a:rPr lang="en-US" i="1" u="sng">
                <a:solidFill>
                  <a:srgbClr val="0563C1"/>
                </a:solidFill>
                <a:effectLst/>
                <a:latin typeface="Arial" panose="020B0604020202020204" pitchFamily="34" charset="0"/>
                <a:ea typeface="Calibri" panose="020F0502020204030204" pitchFamily="34" charset="0"/>
                <a:hlinkClick r:id="rId3"/>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4"/>
              </a:rPr>
              <a:t>CC BY 4.0</a:t>
            </a:r>
            <a:r>
              <a:rPr lang="en-US">
                <a:effectLst/>
                <a:latin typeface="Arial" panose="020B0604020202020204" pitchFamily="34" charset="0"/>
                <a:ea typeface="Calibri" panose="020F0502020204030204" pitchFamily="34" charset="0"/>
              </a:rPr>
              <a:t>.)</a:t>
            </a:r>
            <a:endParaRPr lang="en-US"/>
          </a:p>
        </p:txBody>
      </p:sp>
      <p:pic>
        <p:nvPicPr>
          <p:cNvPr id="1026" name="Picture 2" descr="The first photo shows a small mound of an orange crystalline solid potassium dichromate. There is a right-facing arrow. The second photo shows a translucent, colorless liquid (water) in a clear container. There is a right-facing arrow. The third photo shows the combination of the two substances making a translucent orange liquid in a clear, covered container.">
            <a:extLst>
              <a:ext uri="{FF2B5EF4-FFF2-40B4-BE49-F238E27FC236}">
                <a16:creationId xmlns:a16="http://schemas.microsoft.com/office/drawing/2014/main" id="{4B6A2BB2-2D8B-9424-C74E-2049433CD8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741" y="2286000"/>
            <a:ext cx="11730789"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07222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18776" y="147108"/>
            <a:ext cx="220164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14.4c</a:t>
            </a:r>
          </a:p>
        </p:txBody>
      </p:sp>
      <p:pic>
        <p:nvPicPr>
          <p:cNvPr id="3" name="Picture 2" descr="Two pictures are shown labeled a and b. Picture a is a close-up shot of water coming out of a faucet. Picture b shows a machine with the words, “Filtered Water Dispenser.” This machine appears to be inside a refrigerator.">
            <a:extLst>
              <a:ext uri="{FF2B5EF4-FFF2-40B4-BE49-F238E27FC236}">
                <a16:creationId xmlns:a16="http://schemas.microsoft.com/office/drawing/2014/main" id="{9EE37EEA-6BDC-4BFE-B9C3-1E0CDCAD04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0781" y="1067145"/>
            <a:ext cx="8104909"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265545" y="5195455"/>
            <a:ext cx="8175383" cy="1348394"/>
          </a:xfrm>
        </p:spPr>
        <p:txBody>
          <a:bodyPr vert="horz" lIns="91440" tIns="45720" rIns="91440" bIns="45720" rtlCol="0" anchor="t">
            <a:normAutofit/>
          </a:bodyPr>
          <a:lstStyle/>
          <a:p>
            <a:r>
              <a:rPr lang="en-US" b="1">
                <a:latin typeface="Arial"/>
                <a:cs typeface="Arial"/>
              </a:rPr>
              <a:t>Figure 14.4c: </a:t>
            </a:r>
            <a:r>
              <a:rPr lang="en-US" b="0">
                <a:effectLst/>
                <a:latin typeface="Arial"/>
                <a:cs typeface="Arial"/>
              </a:rPr>
              <a:t>(a) In some areas, trace-level concentrations of contaminants can render unfiltered tap water unsafe for drinking and cooking. (b) Inline water filters reduce the concentration of solutes in tap water. (credit a: modification of </a:t>
            </a:r>
            <a:r>
              <a:rPr lang="en-US" b="0" u="sng">
                <a:solidFill>
                  <a:srgbClr val="0070C0"/>
                </a:solidFill>
                <a:effectLst/>
                <a:latin typeface="Arial"/>
                <a:cs typeface="Arial"/>
                <a:hlinkClick r:id="rId4">
                  <a:extLst>
                    <a:ext uri="{A12FA001-AC4F-418D-AE19-62706E023703}">
                      <ahyp:hlinkClr xmlns:ahyp="http://schemas.microsoft.com/office/drawing/2018/hyperlinkcolor" val="tx"/>
                    </a:ext>
                  </a:extLst>
                </a:hlinkClick>
              </a:rPr>
              <a:t>work</a:t>
            </a:r>
            <a:r>
              <a:rPr lang="en-US" b="0">
                <a:effectLst/>
                <a:latin typeface="Arial"/>
                <a:cs typeface="Arial"/>
              </a:rPr>
              <a:t> by </a:t>
            </a:r>
            <a:r>
              <a:rPr lang="en-US" b="0" u="sng">
                <a:solidFill>
                  <a:srgbClr val="0563C1"/>
                </a:solidFill>
                <a:effectLst/>
                <a:latin typeface="Arial"/>
                <a:cs typeface="Arial"/>
                <a:hlinkClick r:id="rId5">
                  <a:extLst>
                    <a:ext uri="{A12FA001-AC4F-418D-AE19-62706E023703}">
                      <ahyp:hlinkClr xmlns:ahyp="http://schemas.microsoft.com/office/drawing/2018/hyperlinkcolor" val="tx"/>
                    </a:ext>
                  </a:extLst>
                </a:hlinkClick>
              </a:rPr>
              <a:t>Jenn </a:t>
            </a:r>
            <a:r>
              <a:rPr lang="en-US" b="0" u="sng">
                <a:solidFill>
                  <a:srgbClr val="0070C0"/>
                </a:solidFill>
                <a:effectLst/>
                <a:latin typeface="Arial"/>
                <a:cs typeface="Arial"/>
                <a:hlinkClick r:id="rId5">
                  <a:extLst>
                    <a:ext uri="{A12FA001-AC4F-418D-AE19-62706E023703}">
                      <ahyp:hlinkClr xmlns:ahyp="http://schemas.microsoft.com/office/drawing/2018/hyperlinkcolor" val="tx"/>
                    </a:ext>
                  </a:extLst>
                </a:hlinkClick>
              </a:rPr>
              <a:t>Durfey</a:t>
            </a:r>
            <a:r>
              <a:rPr lang="en-US" b="0">
                <a:effectLst/>
                <a:latin typeface="Arial"/>
                <a:cs typeface="Arial"/>
              </a:rPr>
              <a:t>, </a:t>
            </a:r>
            <a:r>
              <a:rPr lang="en-US" b="0" u="sng">
                <a:solidFill>
                  <a:srgbClr val="0070C0"/>
                </a:solidFill>
                <a:effectLst/>
                <a:latin typeface="Arial"/>
                <a:cs typeface="Arial"/>
                <a:hlinkClick r:id="rId6">
                  <a:extLst>
                    <a:ext uri="{A12FA001-AC4F-418D-AE19-62706E023703}">
                      <ahyp:hlinkClr xmlns:ahyp="http://schemas.microsoft.com/office/drawing/2018/hyperlinkcolor" val="tx"/>
                    </a:ext>
                  </a:extLst>
                </a:hlinkClick>
              </a:rPr>
              <a:t>CC BY 2.0</a:t>
            </a:r>
            <a:r>
              <a:rPr lang="en-US" b="0">
                <a:effectLst/>
                <a:latin typeface="Arial"/>
                <a:cs typeface="Arial"/>
              </a:rPr>
              <a:t>; credit b: modification of </a:t>
            </a:r>
            <a:r>
              <a:rPr lang="en-US" b="0" u="sng">
                <a:solidFill>
                  <a:srgbClr val="0070C0"/>
                </a:solidFill>
                <a:effectLst/>
                <a:latin typeface="Arial"/>
                <a:cs typeface="Arial"/>
                <a:hlinkClick r:id="rId7">
                  <a:extLst>
                    <a:ext uri="{A12FA001-AC4F-418D-AE19-62706E023703}">
                      <ahyp:hlinkClr xmlns:ahyp="http://schemas.microsoft.com/office/drawing/2018/hyperlinkcolor" val="tx"/>
                    </a:ext>
                  </a:extLst>
                </a:hlinkClick>
              </a:rPr>
              <a:t>work</a:t>
            </a:r>
            <a:r>
              <a:rPr lang="en-US" b="0">
                <a:effectLst/>
                <a:latin typeface="Arial"/>
                <a:cs typeface="Arial"/>
              </a:rPr>
              <a:t> by </a:t>
            </a:r>
            <a:r>
              <a:rPr lang="en-US" b="0" u="sng">
                <a:solidFill>
                  <a:srgbClr val="0070C0"/>
                </a:solidFill>
                <a:effectLst/>
                <a:latin typeface="Arial"/>
                <a:cs typeface="Arial"/>
                <a:hlinkClick r:id="rId8">
                  <a:extLst>
                    <a:ext uri="{A12FA001-AC4F-418D-AE19-62706E023703}">
                      <ahyp:hlinkClr xmlns:ahyp="http://schemas.microsoft.com/office/drawing/2018/hyperlinkcolor" val="tx"/>
                    </a:ext>
                  </a:extLst>
                </a:hlinkClick>
              </a:rPr>
              <a:t>vastateparkstaff</a:t>
            </a:r>
            <a:r>
              <a:rPr lang="en-US" b="0">
                <a:effectLst/>
                <a:latin typeface="Arial"/>
                <a:cs typeface="Arial"/>
              </a:rPr>
              <a:t>, </a:t>
            </a:r>
            <a:r>
              <a:rPr lang="en-US" b="0" u="sng">
                <a:solidFill>
                  <a:srgbClr val="0070C0"/>
                </a:solidFill>
                <a:effectLst/>
                <a:latin typeface="Arial"/>
                <a:cs typeface="Arial"/>
                <a:hlinkClick r:id="rId6">
                  <a:extLst>
                    <a:ext uri="{A12FA001-AC4F-418D-AE19-62706E023703}">
                      <ahyp:hlinkClr xmlns:ahyp="http://schemas.microsoft.com/office/drawing/2018/hyperlinkcolor" val="tx"/>
                    </a:ext>
                  </a:extLst>
                </a:hlinkClick>
              </a:rPr>
              <a:t>CC BY 2.0</a:t>
            </a:r>
            <a:r>
              <a:rPr lang="en-US" b="0">
                <a:effectLst/>
                <a:latin typeface="Arial"/>
                <a:cs typeface="Arial"/>
              </a:rPr>
              <a:t>)</a:t>
            </a:r>
            <a:endParaRPr lang="en-US">
              <a:latin typeface="Arial"/>
              <a:cs typeface="Arial"/>
            </a:endParaRPr>
          </a:p>
        </p:txBody>
      </p:sp>
    </p:spTree>
    <p:extLst>
      <p:ext uri="{BB962C8B-B14F-4D97-AF65-F5344CB8AC3E}">
        <p14:creationId xmlns:p14="http://schemas.microsoft.com/office/powerpoint/2010/main" val="17506287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4976" y="194733"/>
            <a:ext cx="220164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14.5a</a:t>
            </a:r>
          </a:p>
        </p:txBody>
      </p:sp>
      <p:pic>
        <p:nvPicPr>
          <p:cNvPr id="5" name="Picture 4" descr="This figure contains two images. Figure a is labeled “pure water.” It shows a beaker half-filled with liquid. In the liquid, eleven molecules are evenly dispersed in the liquid each consisting of one central red sphere and two slightly smaller white spheres are shown. Four molecules near the surface of the liquid have curved arrows drawn from them pointing to the space above the liquid in the beaker. Above the liquid, twelve molecules are shown, with arrows pointing from three of them into the liquid below. Figure b is labeled “Aqueous solution.” It is similar to figure a except that eleven blue spheres, slightly larger in size than the molecules, are dispersed evenly in the liquid. Only four curved arrows appear in this diagram with two from the molecules in the liquid pointing to the space above and two from molecules in the space above the liquid pointing into the liquid below.">
            <a:extLst>
              <a:ext uri="{FF2B5EF4-FFF2-40B4-BE49-F238E27FC236}">
                <a16:creationId xmlns:a16="http://schemas.microsoft.com/office/drawing/2014/main" id="{DACF8305-8556-48FB-BFE7-01BD22C6C3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1825" y="1046988"/>
            <a:ext cx="5996906"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265545" y="5597235"/>
            <a:ext cx="8175383" cy="946613"/>
          </a:xfrm>
        </p:spPr>
        <p:txBody>
          <a:bodyPr vert="horz" lIns="91440" tIns="45720" rIns="91440" bIns="45720" rtlCol="0" anchor="t">
            <a:normAutofit/>
          </a:bodyPr>
          <a:lstStyle/>
          <a:p>
            <a:r>
              <a:rPr lang="en-US" b="1">
                <a:latin typeface="Arial"/>
                <a:cs typeface="Arial"/>
              </a:rPr>
              <a:t>Figure 14.5a: </a:t>
            </a:r>
            <a:r>
              <a:rPr lang="en-US" b="0">
                <a:effectLst/>
                <a:latin typeface="Arial"/>
                <a:cs typeface="Arial"/>
              </a:rPr>
              <a:t>The presence of nonvolatile solutes lowers the </a:t>
            </a:r>
            <a:r>
              <a:rPr lang="en-US" b="0" err="1">
                <a:effectLst/>
                <a:latin typeface="Arial"/>
                <a:cs typeface="Arial"/>
              </a:rPr>
              <a:t>vapour</a:t>
            </a:r>
            <a:r>
              <a:rPr lang="en-US" b="0">
                <a:effectLst/>
                <a:latin typeface="Arial"/>
                <a:cs typeface="Arial"/>
              </a:rPr>
              <a:t> pressure of a solution by impeding the evaporation of solvent molecules. </a:t>
            </a:r>
            <a:r>
              <a:rPr lang="en-US">
                <a:effectLst/>
                <a:latin typeface="Arial" panose="020B0604020202020204" pitchFamily="34" charset="0"/>
                <a:ea typeface="Calibri" panose="020F0502020204030204" pitchFamily="34" charset="0"/>
              </a:rPr>
              <a:t>(credit: </a:t>
            </a:r>
            <a:r>
              <a:rPr lang="en-US" i="1" u="sng">
                <a:solidFill>
                  <a:srgbClr val="0563C1"/>
                </a:solidFill>
                <a:effectLst/>
                <a:latin typeface="Arial" panose="020B0604020202020204" pitchFamily="34" charset="0"/>
                <a:ea typeface="Calibri" panose="020F0502020204030204" pitchFamily="34" charset="0"/>
                <a:hlinkClick r:id="rId4"/>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5"/>
              </a:rPr>
              <a:t>CC BY 4.0</a:t>
            </a:r>
            <a:r>
              <a:rPr lang="en-US">
                <a:effectLst/>
                <a:latin typeface="Arial" panose="020B0604020202020204" pitchFamily="34" charset="0"/>
                <a:ea typeface="Calibri" panose="020F0502020204030204" pitchFamily="34" charset="0"/>
              </a:rPr>
              <a:t>.)</a:t>
            </a:r>
            <a:endParaRPr lang="en-US">
              <a:latin typeface="Arial"/>
              <a:cs typeface="Arial"/>
            </a:endParaRPr>
          </a:p>
        </p:txBody>
      </p:sp>
    </p:spTree>
    <p:extLst>
      <p:ext uri="{BB962C8B-B14F-4D97-AF65-F5344CB8AC3E}">
        <p14:creationId xmlns:p14="http://schemas.microsoft.com/office/powerpoint/2010/main" val="32414346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E5120C7E-0F69-5198-B857-D6085050954C}"/>
              </a:ext>
            </a:extLst>
          </p:cNvPr>
          <p:cNvSpPr>
            <a:spLocks noGrp="1"/>
          </p:cNvSpPr>
          <p:nvPr>
            <p:ph type="title"/>
          </p:nvPr>
        </p:nvSpPr>
        <p:spPr>
          <a:xfrm>
            <a:off x="3262120" y="206190"/>
            <a:ext cx="2071399" cy="643812"/>
          </a:xfrm>
        </p:spPr>
        <p:txBody>
          <a:bodyPr/>
          <a:lstStyle/>
          <a:p>
            <a:r>
              <a:rPr lang="en-US"/>
              <a:t>Table 14.5a</a:t>
            </a:r>
          </a:p>
        </p:txBody>
      </p:sp>
      <p:sp>
        <p:nvSpPr>
          <p:cNvPr id="13" name="TextBox 12">
            <a:extLst>
              <a:ext uri="{FF2B5EF4-FFF2-40B4-BE49-F238E27FC236}">
                <a16:creationId xmlns:a16="http://schemas.microsoft.com/office/drawing/2014/main" id="{18F90ED2-EB94-41FE-B9D8-4361AE33D9B2}"/>
              </a:ext>
            </a:extLst>
          </p:cNvPr>
          <p:cNvSpPr txBox="1"/>
          <p:nvPr/>
        </p:nvSpPr>
        <p:spPr>
          <a:xfrm>
            <a:off x="2611536" y="955322"/>
            <a:ext cx="7502281" cy="615553"/>
          </a:xfrm>
          <a:prstGeom prst="rect">
            <a:avLst/>
          </a:prstGeom>
          <a:noFill/>
        </p:spPr>
        <p:txBody>
          <a:bodyPr wrap="square">
            <a:spAutoFit/>
          </a:bodyPr>
          <a:lstStyle/>
          <a:p>
            <a:r>
              <a:rPr lang="en-US" b="1"/>
              <a:t>Table 14.5a</a:t>
            </a:r>
            <a:r>
              <a:rPr lang="en-US"/>
              <a:t> </a:t>
            </a:r>
            <a:r>
              <a:rPr lang="en-US" sz="1600">
                <a:latin typeface="Arial" panose="020B0604020202020204" pitchFamily="34" charset="0"/>
                <a:cs typeface="Arial" panose="020B0604020202020204" pitchFamily="34" charset="0"/>
              </a:rPr>
              <a:t> Boiling Point Elevation and Freezing Point Depression Constants for Several Solvents</a:t>
            </a:r>
          </a:p>
        </p:txBody>
      </p:sp>
      <p:graphicFrame>
        <p:nvGraphicFramePr>
          <p:cNvPr id="5" name="Table 4">
            <a:extLst>
              <a:ext uri="{FF2B5EF4-FFF2-40B4-BE49-F238E27FC236}">
                <a16:creationId xmlns:a16="http://schemas.microsoft.com/office/drawing/2014/main" id="{ABDBFD2D-A2BE-4F5B-A042-E6F2DACAA501}"/>
              </a:ext>
            </a:extLst>
          </p:cNvPr>
          <p:cNvGraphicFramePr>
            <a:graphicFrameLocks noGrp="1"/>
          </p:cNvGraphicFramePr>
          <p:nvPr>
            <p:extLst>
              <p:ext uri="{D42A27DB-BD31-4B8C-83A1-F6EECF244321}">
                <p14:modId xmlns:p14="http://schemas.microsoft.com/office/powerpoint/2010/main" val="1686896886"/>
              </p:ext>
            </p:extLst>
          </p:nvPr>
        </p:nvGraphicFramePr>
        <p:xfrm>
          <a:off x="2051221" y="1823758"/>
          <a:ext cx="9048629" cy="3210483"/>
        </p:xfrm>
        <a:graphic>
          <a:graphicData uri="http://schemas.openxmlformats.org/drawingml/2006/table">
            <a:tbl>
              <a:tblPr firstRow="1">
                <a:tableStyleId>{793D81CF-94F2-401A-BA57-92F5A7B2D0C5}</a:tableStyleId>
              </a:tblPr>
              <a:tblGrid>
                <a:gridCol w="1585409">
                  <a:extLst>
                    <a:ext uri="{9D8B030D-6E8A-4147-A177-3AD203B41FA5}">
                      <a16:colId xmlns:a16="http://schemas.microsoft.com/office/drawing/2014/main" val="1648801033"/>
                    </a:ext>
                  </a:extLst>
                </a:gridCol>
                <a:gridCol w="1948624">
                  <a:extLst>
                    <a:ext uri="{9D8B030D-6E8A-4147-A177-3AD203B41FA5}">
                      <a16:colId xmlns:a16="http://schemas.microsoft.com/office/drawing/2014/main" val="1501404313"/>
                    </a:ext>
                  </a:extLst>
                </a:gridCol>
                <a:gridCol w="1738776">
                  <a:extLst>
                    <a:ext uri="{9D8B030D-6E8A-4147-A177-3AD203B41FA5}">
                      <a16:colId xmlns:a16="http://schemas.microsoft.com/office/drawing/2014/main" val="1125479179"/>
                    </a:ext>
                  </a:extLst>
                </a:gridCol>
                <a:gridCol w="2104175">
                  <a:extLst>
                    <a:ext uri="{9D8B030D-6E8A-4147-A177-3AD203B41FA5}">
                      <a16:colId xmlns:a16="http://schemas.microsoft.com/office/drawing/2014/main" val="117042970"/>
                    </a:ext>
                  </a:extLst>
                </a:gridCol>
                <a:gridCol w="1671645">
                  <a:extLst>
                    <a:ext uri="{9D8B030D-6E8A-4147-A177-3AD203B41FA5}">
                      <a16:colId xmlns:a16="http://schemas.microsoft.com/office/drawing/2014/main" val="2429335490"/>
                    </a:ext>
                  </a:extLst>
                </a:gridCol>
              </a:tblGrid>
              <a:tr h="915110">
                <a:tc>
                  <a:txBody>
                    <a:bodyPr/>
                    <a:lstStyle/>
                    <a:p>
                      <a:r>
                        <a:rPr lang="en-US" sz="1800" b="1" i="0" kern="1200">
                          <a:solidFill>
                            <a:schemeClr val="lt1"/>
                          </a:solidFill>
                          <a:effectLst/>
                          <a:latin typeface="+mn-lt"/>
                          <a:ea typeface="+mn-ea"/>
                          <a:cs typeface="+mn-cs"/>
                        </a:rPr>
                        <a:t>Solvent</a:t>
                      </a:r>
                      <a:endParaRPr lang="en-IN" sz="1400" b="1">
                        <a:effectLst/>
                      </a:endParaRPr>
                    </a:p>
                  </a:txBody>
                  <a:tcPr marL="13902" marR="13902" marT="6951" marB="6951">
                    <a:solidFill>
                      <a:schemeClr val="tx1">
                        <a:lumMod val="85000"/>
                        <a:lumOff val="15000"/>
                      </a:schemeClr>
                    </a:solidFill>
                  </a:tcPr>
                </a:tc>
                <a:tc>
                  <a:txBody>
                    <a:bodyPr/>
                    <a:lstStyle/>
                    <a:p>
                      <a:pPr algn="l" fontAlgn="ctr"/>
                      <a:r>
                        <a:rPr lang="en-US" sz="1800" b="1" i="0" kern="1200">
                          <a:solidFill>
                            <a:schemeClr val="lt1"/>
                          </a:solidFill>
                          <a:effectLst/>
                          <a:latin typeface="+mn-lt"/>
                          <a:ea typeface="+mn-ea"/>
                          <a:cs typeface="+mn-cs"/>
                        </a:rPr>
                        <a:t>Boiling Point (°C at 1 atm)</a:t>
                      </a:r>
                      <a:endParaRPr lang="en-US">
                        <a:effectLst/>
                      </a:endParaRPr>
                    </a:p>
                  </a:txBody>
                  <a:tcPr anchor="ctr">
                    <a:solidFill>
                      <a:schemeClr val="tx1">
                        <a:lumMod val="85000"/>
                        <a:lumOff val="15000"/>
                      </a:schemeClr>
                    </a:solidFill>
                  </a:tcPr>
                </a:tc>
                <a:tc>
                  <a:txBody>
                    <a:bodyPr/>
                    <a:lstStyle/>
                    <a:p>
                      <a:pPr algn="l" fontAlgn="ctr"/>
                      <a:r>
                        <a:rPr lang="en-US" sz="1800" b="1" i="1" kern="1200" err="1">
                          <a:solidFill>
                            <a:schemeClr val="lt1"/>
                          </a:solidFill>
                          <a:effectLst/>
                          <a:latin typeface="+mn-lt"/>
                          <a:ea typeface="+mn-ea"/>
                          <a:cs typeface="+mn-cs"/>
                        </a:rPr>
                        <a:t>K</a:t>
                      </a:r>
                      <a:r>
                        <a:rPr lang="en-US" sz="1800" b="1" i="0" kern="1200" baseline="-25000" err="1">
                          <a:solidFill>
                            <a:schemeClr val="lt1"/>
                          </a:solidFill>
                          <a:effectLst/>
                          <a:latin typeface="+mn-lt"/>
                          <a:ea typeface="+mn-ea"/>
                          <a:cs typeface="+mn-cs"/>
                        </a:rPr>
                        <a:t>b</a:t>
                      </a:r>
                      <a:r>
                        <a:rPr lang="en-US" sz="1800" b="1" i="0" kern="1200">
                          <a:solidFill>
                            <a:schemeClr val="lt1"/>
                          </a:solidFill>
                          <a:effectLst/>
                          <a:latin typeface="+mn-lt"/>
                          <a:ea typeface="+mn-ea"/>
                          <a:cs typeface="+mn-cs"/>
                        </a:rPr>
                        <a:t> (C</a:t>
                      </a:r>
                      <a:r>
                        <a:rPr lang="en-US" sz="1800" b="1" i="1" kern="1200">
                          <a:solidFill>
                            <a:schemeClr val="lt1"/>
                          </a:solidFill>
                          <a:effectLst/>
                          <a:latin typeface="+mn-lt"/>
                          <a:ea typeface="+mn-ea"/>
                          <a:cs typeface="+mn-cs"/>
                        </a:rPr>
                        <a:t>m</a:t>
                      </a:r>
                      <a:r>
                        <a:rPr lang="en-US" sz="1800" b="1" i="0" kern="1200" baseline="30000">
                          <a:solidFill>
                            <a:schemeClr val="lt1"/>
                          </a:solidFill>
                          <a:effectLst/>
                          <a:latin typeface="+mn-lt"/>
                          <a:ea typeface="+mn-ea"/>
                          <a:cs typeface="+mn-cs"/>
                        </a:rPr>
                        <a:t>−1</a:t>
                      </a:r>
                      <a:r>
                        <a:rPr lang="en-US" sz="1800" b="1" i="0" kern="1200">
                          <a:solidFill>
                            <a:schemeClr val="lt1"/>
                          </a:solidFill>
                          <a:effectLst/>
                          <a:latin typeface="+mn-lt"/>
                          <a:ea typeface="+mn-ea"/>
                          <a:cs typeface="+mn-cs"/>
                        </a:rPr>
                        <a:t>)</a:t>
                      </a:r>
                      <a:endParaRPr lang="en-US">
                        <a:effectLst/>
                      </a:endParaRPr>
                    </a:p>
                  </a:txBody>
                  <a:tcPr anchor="ctr">
                    <a:solidFill>
                      <a:schemeClr val="tx1">
                        <a:lumMod val="85000"/>
                        <a:lumOff val="15000"/>
                      </a:schemeClr>
                    </a:solidFill>
                  </a:tcPr>
                </a:tc>
                <a:tc>
                  <a:txBody>
                    <a:bodyPr/>
                    <a:lstStyle/>
                    <a:p>
                      <a:pPr algn="l" fontAlgn="ctr"/>
                      <a:r>
                        <a:rPr lang="en-US">
                          <a:effectLst/>
                        </a:rPr>
                        <a:t>Freezing Point (°C at 1 atm)</a:t>
                      </a:r>
                    </a:p>
                  </a:txBody>
                  <a:tcPr anchor="ctr">
                    <a:solidFill>
                      <a:schemeClr val="tx1">
                        <a:lumMod val="85000"/>
                        <a:lumOff val="15000"/>
                      </a:schemeClr>
                    </a:solidFill>
                  </a:tcPr>
                </a:tc>
                <a:tc>
                  <a:txBody>
                    <a:bodyPr/>
                    <a:lstStyle/>
                    <a:p>
                      <a:pPr algn="l" fontAlgn="ctr"/>
                      <a:r>
                        <a:rPr lang="en-US" sz="1800" b="1" i="1" kern="1200" err="1">
                          <a:solidFill>
                            <a:schemeClr val="lt1"/>
                          </a:solidFill>
                          <a:effectLst/>
                          <a:latin typeface="+mn-lt"/>
                          <a:ea typeface="+mn-ea"/>
                          <a:cs typeface="+mn-cs"/>
                        </a:rPr>
                        <a:t>K</a:t>
                      </a:r>
                      <a:r>
                        <a:rPr lang="en-US" sz="1800" b="1" i="0" kern="1200" baseline="-25000" err="1">
                          <a:solidFill>
                            <a:schemeClr val="lt1"/>
                          </a:solidFill>
                          <a:effectLst/>
                          <a:latin typeface="+mn-lt"/>
                          <a:ea typeface="+mn-ea"/>
                          <a:cs typeface="+mn-cs"/>
                        </a:rPr>
                        <a:t>f</a:t>
                      </a:r>
                      <a:r>
                        <a:rPr lang="en-US" sz="1800" b="1" i="0" kern="1200">
                          <a:solidFill>
                            <a:schemeClr val="lt1"/>
                          </a:solidFill>
                          <a:effectLst/>
                          <a:latin typeface="+mn-lt"/>
                          <a:ea typeface="+mn-ea"/>
                          <a:cs typeface="+mn-cs"/>
                        </a:rPr>
                        <a:t> (C</a:t>
                      </a:r>
                      <a:r>
                        <a:rPr lang="en-US" sz="1800" b="1" i="1" kern="1200">
                          <a:solidFill>
                            <a:schemeClr val="lt1"/>
                          </a:solidFill>
                          <a:effectLst/>
                          <a:latin typeface="+mn-lt"/>
                          <a:ea typeface="+mn-ea"/>
                          <a:cs typeface="+mn-cs"/>
                        </a:rPr>
                        <a:t>m</a:t>
                      </a:r>
                      <a:r>
                        <a:rPr lang="en-US" sz="1800" b="1" i="0" kern="1200" baseline="30000">
                          <a:solidFill>
                            <a:schemeClr val="lt1"/>
                          </a:solidFill>
                          <a:effectLst/>
                          <a:latin typeface="+mn-lt"/>
                          <a:ea typeface="+mn-ea"/>
                          <a:cs typeface="+mn-cs"/>
                        </a:rPr>
                        <a:t>−1</a:t>
                      </a:r>
                      <a:r>
                        <a:rPr lang="en-US" sz="1800" b="1" i="0" kern="1200">
                          <a:solidFill>
                            <a:schemeClr val="lt1"/>
                          </a:solidFill>
                          <a:effectLst/>
                          <a:latin typeface="+mn-lt"/>
                          <a:ea typeface="+mn-ea"/>
                          <a:cs typeface="+mn-cs"/>
                        </a:rPr>
                        <a:t>)</a:t>
                      </a:r>
                      <a:endParaRPr lang="en-US">
                        <a:effectLst/>
                      </a:endParaRPr>
                    </a:p>
                  </a:txBody>
                  <a:tcPr anchor="ctr">
                    <a:solidFill>
                      <a:schemeClr val="tx1">
                        <a:lumMod val="85000"/>
                        <a:lumOff val="15000"/>
                      </a:schemeClr>
                    </a:solidFill>
                  </a:tcPr>
                </a:tc>
                <a:extLst>
                  <a:ext uri="{0D108BD9-81ED-4DB2-BD59-A6C34878D82A}">
                    <a16:rowId xmlns:a16="http://schemas.microsoft.com/office/drawing/2014/main" val="719941093"/>
                  </a:ext>
                </a:extLst>
              </a:tr>
              <a:tr h="366044">
                <a:tc>
                  <a:txBody>
                    <a:bodyPr/>
                    <a:lstStyle/>
                    <a:p>
                      <a:pPr algn="l" fontAlgn="ctr"/>
                      <a:r>
                        <a:rPr lang="en-US">
                          <a:effectLst/>
                        </a:rPr>
                        <a:t>water</a:t>
                      </a:r>
                    </a:p>
                  </a:txBody>
                  <a:tcPr anchor="ctr"/>
                </a:tc>
                <a:tc>
                  <a:txBody>
                    <a:bodyPr/>
                    <a:lstStyle/>
                    <a:p>
                      <a:pPr algn="l" fontAlgn="ctr"/>
                      <a:r>
                        <a:rPr lang="en-US">
                          <a:effectLst/>
                        </a:rPr>
                        <a:t>100.0</a:t>
                      </a:r>
                    </a:p>
                  </a:txBody>
                  <a:tcPr anchor="ctr"/>
                </a:tc>
                <a:tc>
                  <a:txBody>
                    <a:bodyPr/>
                    <a:lstStyle/>
                    <a:p>
                      <a:pPr algn="l" fontAlgn="ctr"/>
                      <a:r>
                        <a:rPr lang="en-US">
                          <a:effectLst/>
                        </a:rPr>
                        <a:t>0.512</a:t>
                      </a:r>
                    </a:p>
                  </a:txBody>
                  <a:tcPr anchor="ctr"/>
                </a:tc>
                <a:tc>
                  <a:txBody>
                    <a:bodyPr/>
                    <a:lstStyle/>
                    <a:p>
                      <a:pPr algn="l" fontAlgn="ctr"/>
                      <a:r>
                        <a:rPr lang="en-US">
                          <a:effectLst/>
                        </a:rPr>
                        <a:t>0.0</a:t>
                      </a:r>
                    </a:p>
                  </a:txBody>
                  <a:tcPr anchor="ctr"/>
                </a:tc>
                <a:tc>
                  <a:txBody>
                    <a:bodyPr/>
                    <a:lstStyle/>
                    <a:p>
                      <a:pPr algn="l" fontAlgn="ctr"/>
                      <a:r>
                        <a:rPr lang="en-US">
                          <a:effectLst/>
                        </a:rPr>
                        <a:t>1.86</a:t>
                      </a:r>
                    </a:p>
                  </a:txBody>
                  <a:tcPr anchor="ctr"/>
                </a:tc>
                <a:extLst>
                  <a:ext uri="{0D108BD9-81ED-4DB2-BD59-A6C34878D82A}">
                    <a16:rowId xmlns:a16="http://schemas.microsoft.com/office/drawing/2014/main" val="3951892737"/>
                  </a:ext>
                </a:extLst>
              </a:tr>
              <a:tr h="403339">
                <a:tc>
                  <a:txBody>
                    <a:bodyPr/>
                    <a:lstStyle/>
                    <a:p>
                      <a:pPr algn="l" fontAlgn="ctr"/>
                      <a:r>
                        <a:rPr lang="en-US">
                          <a:effectLst/>
                        </a:rPr>
                        <a:t>hydrogen acetate</a:t>
                      </a:r>
                    </a:p>
                  </a:txBody>
                  <a:tcPr anchor="ctr"/>
                </a:tc>
                <a:tc>
                  <a:txBody>
                    <a:bodyPr/>
                    <a:lstStyle/>
                    <a:p>
                      <a:pPr algn="l" fontAlgn="ctr"/>
                      <a:r>
                        <a:rPr lang="en-US">
                          <a:effectLst/>
                        </a:rPr>
                        <a:t>118.1</a:t>
                      </a:r>
                    </a:p>
                  </a:txBody>
                  <a:tcPr anchor="ctr"/>
                </a:tc>
                <a:tc>
                  <a:txBody>
                    <a:bodyPr/>
                    <a:lstStyle/>
                    <a:p>
                      <a:pPr algn="l" fontAlgn="ctr"/>
                      <a:r>
                        <a:rPr lang="en-US">
                          <a:effectLst/>
                        </a:rPr>
                        <a:t>3.07</a:t>
                      </a:r>
                    </a:p>
                  </a:txBody>
                  <a:tcPr anchor="ctr"/>
                </a:tc>
                <a:tc>
                  <a:txBody>
                    <a:bodyPr/>
                    <a:lstStyle/>
                    <a:p>
                      <a:pPr algn="l" fontAlgn="ctr"/>
                      <a:r>
                        <a:rPr lang="en-US">
                          <a:effectLst/>
                        </a:rPr>
                        <a:t>16.6</a:t>
                      </a:r>
                    </a:p>
                  </a:txBody>
                  <a:tcPr anchor="ctr"/>
                </a:tc>
                <a:tc>
                  <a:txBody>
                    <a:bodyPr/>
                    <a:lstStyle/>
                    <a:p>
                      <a:pPr algn="l" fontAlgn="ctr"/>
                      <a:r>
                        <a:rPr lang="en-US">
                          <a:effectLst/>
                        </a:rPr>
                        <a:t>3.9</a:t>
                      </a:r>
                    </a:p>
                  </a:txBody>
                  <a:tcPr anchor="ctr"/>
                </a:tc>
                <a:extLst>
                  <a:ext uri="{0D108BD9-81ED-4DB2-BD59-A6C34878D82A}">
                    <a16:rowId xmlns:a16="http://schemas.microsoft.com/office/drawing/2014/main" val="2945823728"/>
                  </a:ext>
                </a:extLst>
              </a:tr>
              <a:tr h="479516">
                <a:tc>
                  <a:txBody>
                    <a:bodyPr/>
                    <a:lstStyle/>
                    <a:p>
                      <a:pPr algn="l" fontAlgn="ctr"/>
                      <a:r>
                        <a:rPr lang="en-US">
                          <a:effectLst/>
                        </a:rPr>
                        <a:t>benzene</a:t>
                      </a:r>
                    </a:p>
                  </a:txBody>
                  <a:tcPr anchor="ctr"/>
                </a:tc>
                <a:tc>
                  <a:txBody>
                    <a:bodyPr/>
                    <a:lstStyle/>
                    <a:p>
                      <a:pPr algn="l" fontAlgn="ctr"/>
                      <a:r>
                        <a:rPr lang="en-US">
                          <a:effectLst/>
                        </a:rPr>
                        <a:t>80.1</a:t>
                      </a:r>
                    </a:p>
                  </a:txBody>
                  <a:tcPr anchor="ctr"/>
                </a:tc>
                <a:tc>
                  <a:txBody>
                    <a:bodyPr/>
                    <a:lstStyle/>
                    <a:p>
                      <a:pPr algn="l" fontAlgn="ctr"/>
                      <a:r>
                        <a:rPr lang="en-US">
                          <a:effectLst/>
                        </a:rPr>
                        <a:t>2.53</a:t>
                      </a:r>
                    </a:p>
                  </a:txBody>
                  <a:tcPr anchor="ctr"/>
                </a:tc>
                <a:tc>
                  <a:txBody>
                    <a:bodyPr/>
                    <a:lstStyle/>
                    <a:p>
                      <a:pPr algn="l" fontAlgn="ctr"/>
                      <a:r>
                        <a:rPr lang="en-US">
                          <a:effectLst/>
                        </a:rPr>
                        <a:t>5.5</a:t>
                      </a:r>
                    </a:p>
                  </a:txBody>
                  <a:tcPr anchor="ctr"/>
                </a:tc>
                <a:tc>
                  <a:txBody>
                    <a:bodyPr/>
                    <a:lstStyle/>
                    <a:p>
                      <a:pPr algn="l" fontAlgn="ctr"/>
                      <a:r>
                        <a:rPr lang="en-US">
                          <a:effectLst/>
                        </a:rPr>
                        <a:t>5.12</a:t>
                      </a:r>
                    </a:p>
                  </a:txBody>
                  <a:tcPr anchor="ctr"/>
                </a:tc>
                <a:extLst>
                  <a:ext uri="{0D108BD9-81ED-4DB2-BD59-A6C34878D82A}">
                    <a16:rowId xmlns:a16="http://schemas.microsoft.com/office/drawing/2014/main" val="1147627615"/>
                  </a:ext>
                </a:extLst>
              </a:tr>
              <a:tr h="443689">
                <a:tc>
                  <a:txBody>
                    <a:bodyPr/>
                    <a:lstStyle/>
                    <a:p>
                      <a:pPr algn="l" fontAlgn="ctr"/>
                      <a:r>
                        <a:rPr lang="en-US">
                          <a:effectLst/>
                        </a:rPr>
                        <a:t>chloroform</a:t>
                      </a:r>
                    </a:p>
                  </a:txBody>
                  <a:tcPr anchor="ctr"/>
                </a:tc>
                <a:tc>
                  <a:txBody>
                    <a:bodyPr/>
                    <a:lstStyle/>
                    <a:p>
                      <a:pPr algn="l" fontAlgn="ctr"/>
                      <a:r>
                        <a:rPr lang="en-US">
                          <a:effectLst/>
                        </a:rPr>
                        <a:t>61.26</a:t>
                      </a:r>
                    </a:p>
                  </a:txBody>
                  <a:tcPr anchor="ctr"/>
                </a:tc>
                <a:tc>
                  <a:txBody>
                    <a:bodyPr/>
                    <a:lstStyle/>
                    <a:p>
                      <a:pPr algn="l" fontAlgn="ctr"/>
                      <a:r>
                        <a:rPr lang="en-US">
                          <a:effectLst/>
                        </a:rPr>
                        <a:t>3.63</a:t>
                      </a:r>
                    </a:p>
                  </a:txBody>
                  <a:tcPr anchor="ctr"/>
                </a:tc>
                <a:tc>
                  <a:txBody>
                    <a:bodyPr/>
                    <a:lstStyle/>
                    <a:p>
                      <a:pPr algn="l" fontAlgn="ctr"/>
                      <a:r>
                        <a:rPr lang="en-US">
                          <a:effectLst/>
                        </a:rPr>
                        <a:t>−63.5</a:t>
                      </a:r>
                    </a:p>
                  </a:txBody>
                  <a:tcPr anchor="ctr"/>
                </a:tc>
                <a:tc>
                  <a:txBody>
                    <a:bodyPr/>
                    <a:lstStyle/>
                    <a:p>
                      <a:pPr algn="l" fontAlgn="ctr"/>
                      <a:r>
                        <a:rPr lang="en-US">
                          <a:effectLst/>
                        </a:rPr>
                        <a:t>4.68</a:t>
                      </a:r>
                    </a:p>
                  </a:txBody>
                  <a:tcPr anchor="ctr"/>
                </a:tc>
                <a:extLst>
                  <a:ext uri="{0D108BD9-81ED-4DB2-BD59-A6C34878D82A}">
                    <a16:rowId xmlns:a16="http://schemas.microsoft.com/office/drawing/2014/main" val="4149682656"/>
                  </a:ext>
                </a:extLst>
              </a:tr>
              <a:tr h="366044">
                <a:tc>
                  <a:txBody>
                    <a:bodyPr/>
                    <a:lstStyle/>
                    <a:p>
                      <a:pPr algn="l" fontAlgn="ctr"/>
                      <a:r>
                        <a:rPr lang="en-US">
                          <a:effectLst/>
                        </a:rPr>
                        <a:t>nitrobenzene</a:t>
                      </a:r>
                    </a:p>
                  </a:txBody>
                  <a:tcPr anchor="ctr"/>
                </a:tc>
                <a:tc>
                  <a:txBody>
                    <a:bodyPr/>
                    <a:lstStyle/>
                    <a:p>
                      <a:pPr algn="l" fontAlgn="ctr"/>
                      <a:r>
                        <a:rPr lang="en-US">
                          <a:effectLst/>
                        </a:rPr>
                        <a:t>210.9</a:t>
                      </a:r>
                    </a:p>
                  </a:txBody>
                  <a:tcPr anchor="ctr"/>
                </a:tc>
                <a:tc>
                  <a:txBody>
                    <a:bodyPr/>
                    <a:lstStyle/>
                    <a:p>
                      <a:pPr algn="l" fontAlgn="ctr"/>
                      <a:r>
                        <a:rPr lang="en-US">
                          <a:effectLst/>
                        </a:rPr>
                        <a:t>5.24</a:t>
                      </a:r>
                    </a:p>
                  </a:txBody>
                  <a:tcPr anchor="ctr"/>
                </a:tc>
                <a:tc>
                  <a:txBody>
                    <a:bodyPr/>
                    <a:lstStyle/>
                    <a:p>
                      <a:pPr algn="l" fontAlgn="ctr"/>
                      <a:r>
                        <a:rPr lang="en-US">
                          <a:effectLst/>
                        </a:rPr>
                        <a:t>5.67</a:t>
                      </a:r>
                    </a:p>
                  </a:txBody>
                  <a:tcPr anchor="ctr"/>
                </a:tc>
                <a:tc>
                  <a:txBody>
                    <a:bodyPr/>
                    <a:lstStyle/>
                    <a:p>
                      <a:pPr algn="l" fontAlgn="ctr"/>
                      <a:r>
                        <a:rPr lang="en-US">
                          <a:effectLst/>
                        </a:rPr>
                        <a:t>8.1</a:t>
                      </a:r>
                    </a:p>
                  </a:txBody>
                  <a:tcPr anchor="ctr"/>
                </a:tc>
                <a:extLst>
                  <a:ext uri="{0D108BD9-81ED-4DB2-BD59-A6C34878D82A}">
                    <a16:rowId xmlns:a16="http://schemas.microsoft.com/office/drawing/2014/main" val="3117772981"/>
                  </a:ext>
                </a:extLst>
              </a:tr>
            </a:tbl>
          </a:graphicData>
        </a:graphic>
      </p:graphicFrame>
      <p:sp>
        <p:nvSpPr>
          <p:cNvPr id="2" name="TextBox 1">
            <a:extLst>
              <a:ext uri="{FF2B5EF4-FFF2-40B4-BE49-F238E27FC236}">
                <a16:creationId xmlns:a16="http://schemas.microsoft.com/office/drawing/2014/main" id="{67616583-F087-5A05-99E6-00E5591BEA80}"/>
              </a:ext>
            </a:extLst>
          </p:cNvPr>
          <p:cNvSpPr txBox="1"/>
          <p:nvPr/>
        </p:nvSpPr>
        <p:spPr>
          <a:xfrm>
            <a:off x="4297819" y="5287124"/>
            <a:ext cx="4108304" cy="338554"/>
          </a:xfrm>
          <a:prstGeom prst="rect">
            <a:avLst/>
          </a:prstGeom>
          <a:noFill/>
        </p:spPr>
        <p:txBody>
          <a:bodyPr wrap="none" rtlCol="0">
            <a:spAutoFit/>
          </a:bodyPr>
          <a:lstStyle/>
          <a:p>
            <a:pPr>
              <a:lnSpc>
                <a:spcPct val="100000"/>
              </a:lnSpc>
            </a:pPr>
            <a:r>
              <a:rPr lang="en-US" sz="1600">
                <a:effectLst/>
                <a:latin typeface="Arial" panose="020B0604020202020204" pitchFamily="34" charset="0"/>
                <a:ea typeface="Calibri" panose="020F0502020204030204" pitchFamily="34" charset="0"/>
              </a:rPr>
              <a:t>(credit: </a:t>
            </a:r>
            <a:r>
              <a:rPr lang="en-US" sz="1600" i="1" u="sng">
                <a:solidFill>
                  <a:srgbClr val="0563C1"/>
                </a:solidFill>
                <a:effectLst/>
                <a:latin typeface="Arial" panose="020B0604020202020204" pitchFamily="34" charset="0"/>
                <a:ea typeface="Calibri" panose="020F0502020204030204" pitchFamily="34" charset="0"/>
                <a:hlinkClick r:id="rId3"/>
              </a:rPr>
              <a:t>Chemistry (OpenStax)</a:t>
            </a:r>
            <a:r>
              <a:rPr lang="en-US" sz="1600">
                <a:effectLst/>
                <a:latin typeface="Arial" panose="020B0604020202020204" pitchFamily="34" charset="0"/>
                <a:ea typeface="Calibri" panose="020F0502020204030204" pitchFamily="34" charset="0"/>
              </a:rPr>
              <a:t>, </a:t>
            </a:r>
            <a:r>
              <a:rPr lang="en-US" sz="1600" u="sng">
                <a:solidFill>
                  <a:srgbClr val="0563C1"/>
                </a:solidFill>
                <a:effectLst/>
                <a:latin typeface="Arial" panose="020B0604020202020204" pitchFamily="34" charset="0"/>
                <a:ea typeface="Calibri" panose="020F0502020204030204" pitchFamily="34" charset="0"/>
                <a:hlinkClick r:id="rId4"/>
              </a:rPr>
              <a:t>CC BY 4.0</a:t>
            </a:r>
            <a:r>
              <a:rPr lang="en-US" sz="1600">
                <a:effectLst/>
                <a:latin typeface="Arial" panose="020B0604020202020204" pitchFamily="34" charset="0"/>
                <a:ea typeface="Calibri" panose="020F0502020204030204" pitchFamily="34" charset="0"/>
              </a:rPr>
              <a:t>.)</a:t>
            </a:r>
            <a:endParaRPr lang="en-US" sz="160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0014354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299726" y="156633"/>
            <a:ext cx="220164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14.5b</a:t>
            </a:r>
          </a:p>
        </p:txBody>
      </p:sp>
      <p:pic>
        <p:nvPicPr>
          <p:cNvPr id="3" name="Picture 2" descr="Figure a contains a photograph of a common laboratory distillation unit. Figure b provides a diagram labeling typical components of a laboratory distillation unit, including a stirrer/heat plate with heat and stirrer speed control, a heating bath of oil or sand, stirring means such as boiling chips, a still pot, a still head, a thermometer for boiling point temperature reading, a condenser with a cool water inlet and outlet, a still receiver with a vacuum or gas inlet, a receiving flask for holding distillate, and a cooling bath.">
            <a:extLst>
              <a:ext uri="{FF2B5EF4-FFF2-40B4-BE49-F238E27FC236}">
                <a16:creationId xmlns:a16="http://schemas.microsoft.com/office/drawing/2014/main" id="{B323F164-14D8-41B7-BCFB-12221EA9BB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6399" y="915196"/>
            <a:ext cx="6134450"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815811" y="5225760"/>
            <a:ext cx="8866909" cy="946613"/>
          </a:xfrm>
        </p:spPr>
        <p:txBody>
          <a:bodyPr vert="horz" lIns="91440" tIns="45720" rIns="91440" bIns="45720" rtlCol="0" anchor="t">
            <a:normAutofit/>
          </a:bodyPr>
          <a:lstStyle/>
          <a:p>
            <a:r>
              <a:rPr lang="en-US" b="1" dirty="0">
                <a:latin typeface="Arial"/>
                <a:cs typeface="Arial"/>
              </a:rPr>
              <a:t>Figure 14.5b: </a:t>
            </a:r>
            <a:r>
              <a:rPr lang="en-US" b="0" dirty="0">
                <a:effectLst/>
                <a:latin typeface="Arial"/>
                <a:cs typeface="Arial"/>
              </a:rPr>
              <a:t>A typical laboratory distillation unit is shown in (a) a photograph and (b) a schematic diagram of the components. (credit a: modification of </a:t>
            </a:r>
            <a:r>
              <a:rPr lang="en-US" b="0" u="sng" dirty="0">
                <a:solidFill>
                  <a:srgbClr val="0070C0"/>
                </a:solidFill>
                <a:effectLst/>
                <a:latin typeface="Arial"/>
                <a:cs typeface="Arial"/>
                <a:hlinkClick r:id="rId4">
                  <a:extLst>
                    <a:ext uri="{A12FA001-AC4F-418D-AE19-62706E023703}">
                      <ahyp:hlinkClr xmlns:ahyp="http://schemas.microsoft.com/office/drawing/2018/hyperlinkcolor" val="tx"/>
                    </a:ext>
                  </a:extLst>
                </a:hlinkClick>
              </a:rPr>
              <a:t>work</a:t>
            </a:r>
            <a:r>
              <a:rPr lang="en-US" b="0" dirty="0">
                <a:effectLst/>
                <a:latin typeface="Arial"/>
                <a:cs typeface="Arial"/>
              </a:rPr>
              <a:t> by </a:t>
            </a:r>
            <a:r>
              <a:rPr lang="en-US" b="0" u="sng" dirty="0">
                <a:solidFill>
                  <a:srgbClr val="0070C0"/>
                </a:solidFill>
                <a:effectLst/>
                <a:latin typeface="Arial"/>
                <a:cs typeface="Arial"/>
                <a:hlinkClick r:id="rId5">
                  <a:extLst>
                    <a:ext uri="{A12FA001-AC4F-418D-AE19-62706E023703}">
                      <ahyp:hlinkClr xmlns:ahyp="http://schemas.microsoft.com/office/drawing/2018/hyperlinkcolor" val="tx"/>
                    </a:ext>
                  </a:extLst>
                </a:hlinkClick>
              </a:rPr>
              <a:t>Rifleman82</a:t>
            </a:r>
            <a:r>
              <a:rPr lang="en-US" b="0" dirty="0">
                <a:effectLst/>
                <a:latin typeface="Arial"/>
                <a:cs typeface="Arial"/>
              </a:rPr>
              <a:t>, </a:t>
            </a:r>
            <a:r>
              <a:rPr lang="en-US" b="0" u="sng" dirty="0">
                <a:solidFill>
                  <a:srgbClr val="0070C0"/>
                </a:solidFill>
                <a:effectLst/>
                <a:latin typeface="Arial"/>
                <a:cs typeface="Arial"/>
                <a:hlinkClick r:id="rId6">
                  <a:extLst>
                    <a:ext uri="{A12FA001-AC4F-418D-AE19-62706E023703}">
                      <ahyp:hlinkClr xmlns:ahyp="http://schemas.microsoft.com/office/drawing/2018/hyperlinkcolor" val="tx"/>
                    </a:ext>
                  </a:extLst>
                </a:hlinkClick>
              </a:rPr>
              <a:t>PD</a:t>
            </a:r>
            <a:r>
              <a:rPr lang="en-US" b="0" dirty="0">
                <a:effectLst/>
                <a:latin typeface="Arial"/>
                <a:cs typeface="Arial"/>
              </a:rPr>
              <a:t>; credit b: modification of </a:t>
            </a:r>
            <a:r>
              <a:rPr lang="en-US" b="0" u="sng" dirty="0">
                <a:solidFill>
                  <a:srgbClr val="0070C0"/>
                </a:solidFill>
                <a:effectLst/>
                <a:latin typeface="Arial"/>
                <a:cs typeface="Arial"/>
                <a:hlinkClick r:id="rId7">
                  <a:extLst>
                    <a:ext uri="{A12FA001-AC4F-418D-AE19-62706E023703}">
                      <ahyp:hlinkClr xmlns:ahyp="http://schemas.microsoft.com/office/drawing/2018/hyperlinkcolor" val="tx"/>
                    </a:ext>
                  </a:extLst>
                </a:hlinkClick>
              </a:rPr>
              <a:t>work</a:t>
            </a:r>
            <a:r>
              <a:rPr lang="en-US" b="0" dirty="0">
                <a:effectLst/>
                <a:latin typeface="Arial"/>
                <a:cs typeface="Arial"/>
              </a:rPr>
              <a:t> adapted by </a:t>
            </a:r>
            <a:r>
              <a:rPr lang="en-US" b="0" u="sng" dirty="0">
                <a:solidFill>
                  <a:srgbClr val="0070C0"/>
                </a:solidFill>
                <a:effectLst/>
                <a:latin typeface="Arial"/>
                <a:cs typeface="Arial"/>
                <a:hlinkClick r:id="rId8">
                  <a:extLst>
                    <a:ext uri="{A12FA001-AC4F-418D-AE19-62706E023703}">
                      <ahyp:hlinkClr xmlns:ahyp="http://schemas.microsoft.com/office/drawing/2018/hyperlinkcolor" val="tx"/>
                    </a:ext>
                  </a:extLst>
                </a:hlinkClick>
              </a:rPr>
              <a:t>Slashme</a:t>
            </a:r>
            <a:r>
              <a:rPr lang="en-US" b="0" dirty="0">
                <a:effectLst/>
                <a:latin typeface="Arial"/>
                <a:cs typeface="Arial"/>
              </a:rPr>
              <a:t>,</a:t>
            </a:r>
            <a:r>
              <a:rPr lang="en-US" dirty="0">
                <a:latin typeface="Arial"/>
                <a:cs typeface="Arial"/>
              </a:rPr>
              <a:t> </a:t>
            </a:r>
            <a:r>
              <a:rPr lang="en-US" u="sng" dirty="0">
                <a:solidFill>
                  <a:srgbClr val="0070C0"/>
                </a:solidFill>
                <a:latin typeface="Arial"/>
                <a:cs typeface="Arial"/>
                <a:hlinkClick r:id="rId6">
                  <a:extLst>
                    <a:ext uri="{A12FA001-AC4F-418D-AE19-62706E023703}">
                      <ahyp:hlinkClr xmlns:ahyp="http://schemas.microsoft.com/office/drawing/2018/hyperlinkcolor" val="tx"/>
                    </a:ext>
                  </a:extLst>
                </a:hlinkClick>
              </a:rPr>
              <a:t>PD</a:t>
            </a:r>
            <a:r>
              <a:rPr lang="en-US" dirty="0">
                <a:solidFill>
                  <a:srgbClr val="000000"/>
                </a:solidFill>
                <a:latin typeface="Arial"/>
                <a:cs typeface="Arial"/>
              </a:rPr>
              <a:t> </a:t>
            </a:r>
            <a:r>
              <a:rPr lang="en-US" dirty="0">
                <a:latin typeface="Arial"/>
                <a:cs typeface="Arial"/>
              </a:rPr>
              <a:t>in </a:t>
            </a:r>
            <a:r>
              <a:rPr lang="en-US" i="1" dirty="0">
                <a:latin typeface="Arial"/>
                <a:cs typeface="Arial"/>
                <a:hlinkClick r:id="rId9">
                  <a:extLst>
                    <a:ext uri="{A12FA001-AC4F-418D-AE19-62706E023703}">
                      <ahyp:hlinkClr xmlns:ahyp="http://schemas.microsoft.com/office/drawing/2018/hyperlinkcolor" val="tx"/>
                    </a:ext>
                  </a:extLst>
                </a:hlinkClick>
              </a:rPr>
              <a:t>Chemistry (OpenStax)</a:t>
            </a:r>
            <a:r>
              <a:rPr lang="en-US" i="1" dirty="0">
                <a:latin typeface="Arial"/>
                <a:cs typeface="Arial"/>
              </a:rPr>
              <a:t>,</a:t>
            </a:r>
            <a:r>
              <a:rPr lang="en-US" dirty="0">
                <a:latin typeface="Arial"/>
                <a:cs typeface="Arial"/>
              </a:rPr>
              <a:t> </a:t>
            </a:r>
            <a:r>
              <a:rPr lang="en-US" dirty="0">
                <a:latin typeface="Arial"/>
                <a:cs typeface="Arial"/>
                <a:hlinkClick r:id="rId10">
                  <a:extLst>
                    <a:ext uri="{A12FA001-AC4F-418D-AE19-62706E023703}">
                      <ahyp:hlinkClr xmlns:ahyp="http://schemas.microsoft.com/office/drawing/2018/hyperlinkcolor" val="tx"/>
                    </a:ext>
                  </a:extLst>
                </a:hlinkClick>
              </a:rPr>
              <a:t>CC BY 4.0</a:t>
            </a:r>
            <a:r>
              <a:rPr lang="en-US" dirty="0">
                <a:latin typeface="Arial"/>
                <a:cs typeface="Arial"/>
              </a:rPr>
              <a:t>).</a:t>
            </a:r>
          </a:p>
        </p:txBody>
      </p:sp>
    </p:spTree>
    <p:extLst>
      <p:ext uri="{BB962C8B-B14F-4D97-AF65-F5344CB8AC3E}">
        <p14:creationId xmlns:p14="http://schemas.microsoft.com/office/powerpoint/2010/main" val="21820916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299726" y="185208"/>
            <a:ext cx="220164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14.5c</a:t>
            </a:r>
          </a:p>
        </p:txBody>
      </p:sp>
      <p:pic>
        <p:nvPicPr>
          <p:cNvPr id="5" name="Picture 4" descr="Figure a contains a photograph of a common laboratory distillation unit. Figure b provides a diagram labeling typical components of a laboratory distillation unit, including a stirrer/heat plate with heat and stirrer speed control, a heating bath of oil or sand, stirring means such as boiling chips, a still pot, a still head, a thermometer for boiling point temperature reading, a condenser with a cool water inlet and outlet, a still receiver with a vacuum or gas inlet, a receiving flask for holding distillate, and a cooling bath.">
            <a:extLst>
              <a:ext uri="{FF2B5EF4-FFF2-40B4-BE49-F238E27FC236}">
                <a16:creationId xmlns:a16="http://schemas.microsoft.com/office/drawing/2014/main" id="{9447236D-B7AE-41C7-A100-9106CDD47A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250" y="1167384"/>
            <a:ext cx="5904238"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787236" y="5541819"/>
            <a:ext cx="8866909" cy="1002030"/>
          </a:xfrm>
        </p:spPr>
        <p:txBody>
          <a:bodyPr vert="horz" lIns="91440" tIns="45720" rIns="91440" bIns="45720" rtlCol="0" anchor="t">
            <a:normAutofit/>
          </a:bodyPr>
          <a:lstStyle/>
          <a:p>
            <a:r>
              <a:rPr lang="en-US" b="1" dirty="0">
                <a:latin typeface="Arial"/>
                <a:cs typeface="Arial"/>
              </a:rPr>
              <a:t>Figure 14.5c: </a:t>
            </a:r>
            <a:r>
              <a:rPr lang="en-US" b="0" dirty="0">
                <a:effectLst/>
                <a:latin typeface="Arial"/>
                <a:cs typeface="Arial"/>
              </a:rPr>
              <a:t>Crude oil is a complex mixture that is separated by large-scale fractional distillation to isolate various simpler mixtures. (credit: modification of </a:t>
            </a:r>
            <a:r>
              <a:rPr lang="en-US" b="0" u="sng" dirty="0">
                <a:solidFill>
                  <a:srgbClr val="0070C0"/>
                </a:solidFill>
                <a:effectLst/>
                <a:latin typeface="Arial"/>
                <a:cs typeface="Arial"/>
                <a:hlinkClick r:id="rId4">
                  <a:extLst>
                    <a:ext uri="{A12FA001-AC4F-418D-AE19-62706E023703}">
                      <ahyp:hlinkClr xmlns:ahyp="http://schemas.microsoft.com/office/drawing/2018/hyperlinkcolor" val="tx"/>
                    </a:ext>
                  </a:extLst>
                </a:hlinkClick>
              </a:rPr>
              <a:t>work</a:t>
            </a:r>
            <a:r>
              <a:rPr lang="en-US" b="0" dirty="0">
                <a:effectLst/>
                <a:latin typeface="Arial"/>
                <a:cs typeface="Arial"/>
              </a:rPr>
              <a:t> by </a:t>
            </a:r>
            <a:r>
              <a:rPr lang="en-US" b="0" u="sng" dirty="0">
                <a:solidFill>
                  <a:srgbClr val="0070C0"/>
                </a:solidFill>
                <a:effectLst/>
                <a:latin typeface="Arial"/>
                <a:cs typeface="Arial"/>
                <a:hlinkClick r:id="rId5" tooltip="User:Luigi Chiesa">
                  <a:extLst>
                    <a:ext uri="{A12FA001-AC4F-418D-AE19-62706E023703}">
                      <ahyp:hlinkClr xmlns:ahyp="http://schemas.microsoft.com/office/drawing/2018/hyperlinkcolor" val="tx"/>
                    </a:ext>
                  </a:extLst>
                </a:hlinkClick>
              </a:rPr>
              <a:t>Luigi Chiesa</a:t>
            </a:r>
            <a:r>
              <a:rPr lang="en-US" b="0" dirty="0">
                <a:effectLst/>
                <a:latin typeface="Arial"/>
                <a:cs typeface="Arial"/>
              </a:rPr>
              <a:t>, </a:t>
            </a:r>
            <a:r>
              <a:rPr lang="en-US" b="0" u="sng" dirty="0">
                <a:solidFill>
                  <a:srgbClr val="0070C0"/>
                </a:solidFill>
                <a:effectLst/>
                <a:latin typeface="Arial"/>
                <a:cs typeface="Arial"/>
                <a:hlinkClick r:id="rId6">
                  <a:extLst>
                    <a:ext uri="{A12FA001-AC4F-418D-AE19-62706E023703}">
                      <ahyp:hlinkClr xmlns:ahyp="http://schemas.microsoft.com/office/drawing/2018/hyperlinkcolor" val="tx"/>
                    </a:ext>
                  </a:extLst>
                </a:hlinkClick>
              </a:rPr>
              <a:t>CC </a:t>
            </a:r>
            <a:r>
              <a:rPr lang="en-US" u="sng" dirty="0">
                <a:solidFill>
                  <a:srgbClr val="0070C0"/>
                </a:solidFill>
                <a:latin typeface="Arial"/>
                <a:cs typeface="Arial"/>
                <a:hlinkClick r:id="rId6">
                  <a:extLst>
                    <a:ext uri="{A12FA001-AC4F-418D-AE19-62706E023703}">
                      <ahyp:hlinkClr xmlns:ahyp="http://schemas.microsoft.com/office/drawing/2018/hyperlinkcolor" val="tx"/>
                    </a:ext>
                  </a:extLst>
                </a:hlinkClick>
              </a:rPr>
              <a:t>BY 3.0</a:t>
            </a:r>
            <a:r>
              <a:rPr lang="en-US" dirty="0">
                <a:latin typeface="Arial"/>
                <a:cs typeface="Arial"/>
              </a:rPr>
              <a:t> in </a:t>
            </a:r>
            <a:r>
              <a:rPr lang="en-US" i="1" dirty="0">
                <a:latin typeface="Arial"/>
                <a:cs typeface="Arial"/>
                <a:hlinkClick r:id="rId7">
                  <a:extLst>
                    <a:ext uri="{A12FA001-AC4F-418D-AE19-62706E023703}">
                      <ahyp:hlinkClr xmlns:ahyp="http://schemas.microsoft.com/office/drawing/2018/hyperlinkcolor" val="tx"/>
                    </a:ext>
                  </a:extLst>
                </a:hlinkClick>
              </a:rPr>
              <a:t>Chemistry (OpenStax)</a:t>
            </a:r>
            <a:r>
              <a:rPr lang="en-US" i="1" dirty="0">
                <a:latin typeface="Arial"/>
                <a:cs typeface="Arial"/>
              </a:rPr>
              <a:t>,</a:t>
            </a:r>
            <a:r>
              <a:rPr lang="en-US" dirty="0">
                <a:latin typeface="Arial"/>
                <a:cs typeface="Arial"/>
              </a:rPr>
              <a:t> </a:t>
            </a:r>
            <a:r>
              <a:rPr lang="en-US" dirty="0">
                <a:latin typeface="Arial"/>
                <a:cs typeface="Arial"/>
                <a:hlinkClick r:id="rId8">
                  <a:extLst>
                    <a:ext uri="{A12FA001-AC4F-418D-AE19-62706E023703}">
                      <ahyp:hlinkClr xmlns:ahyp="http://schemas.microsoft.com/office/drawing/2018/hyperlinkcolor" val="tx"/>
                    </a:ext>
                  </a:extLst>
                </a:hlinkClick>
              </a:rPr>
              <a:t>CC BY 4.0</a:t>
            </a:r>
            <a:r>
              <a:rPr lang="en-US" dirty="0">
                <a:latin typeface="Arial"/>
                <a:cs typeface="Arial"/>
              </a:rPr>
              <a:t>).</a:t>
            </a:r>
          </a:p>
        </p:txBody>
      </p:sp>
    </p:spTree>
    <p:extLst>
      <p:ext uri="{BB962C8B-B14F-4D97-AF65-F5344CB8AC3E}">
        <p14:creationId xmlns:p14="http://schemas.microsoft.com/office/powerpoint/2010/main" val="33976186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37826" y="270933"/>
            <a:ext cx="220164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14.5d</a:t>
            </a:r>
          </a:p>
        </p:txBody>
      </p:sp>
      <p:pic>
        <p:nvPicPr>
          <p:cNvPr id="3" name="Picture 2" descr="This is a photo of damp brick pavement on which a white crystalline material has been spread.">
            <a:extLst>
              <a:ext uri="{FF2B5EF4-FFF2-40B4-BE49-F238E27FC236}">
                <a16:creationId xmlns:a16="http://schemas.microsoft.com/office/drawing/2014/main" id="{4668AC70-6EE3-4D61-85EC-B34B521F7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7606" y="1132782"/>
            <a:ext cx="8446168"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787236" y="5541819"/>
            <a:ext cx="8866909" cy="1002030"/>
          </a:xfrm>
        </p:spPr>
        <p:txBody>
          <a:bodyPr vert="horz" lIns="91440" tIns="45720" rIns="91440" bIns="45720" rtlCol="0" anchor="t">
            <a:normAutofit/>
          </a:bodyPr>
          <a:lstStyle/>
          <a:p>
            <a:r>
              <a:rPr lang="en-US" b="1">
                <a:latin typeface="Arial"/>
                <a:cs typeface="Arial"/>
              </a:rPr>
              <a:t>Figure 14.5d: </a:t>
            </a:r>
            <a:r>
              <a:rPr lang="en-US" b="0">
                <a:effectLst/>
                <a:latin typeface="Arial"/>
                <a:cs typeface="Arial"/>
              </a:rPr>
              <a:t>Rock salt (NaCl), calcium chloride (CaCl</a:t>
            </a:r>
            <a:r>
              <a:rPr lang="en-US" b="0" i="0" baseline="-25000">
                <a:effectLst/>
                <a:latin typeface="Arial"/>
                <a:cs typeface="Arial"/>
              </a:rPr>
              <a:t>2</a:t>
            </a:r>
            <a:r>
              <a:rPr lang="en-US" b="0">
                <a:effectLst/>
                <a:latin typeface="Arial"/>
                <a:cs typeface="Arial"/>
              </a:rPr>
              <a:t>), or a mixture of the two are used to melt ice. (credit: modification of </a:t>
            </a:r>
            <a:r>
              <a:rPr lang="en-US" b="0" u="sng">
                <a:solidFill>
                  <a:srgbClr val="0070C0"/>
                </a:solidFill>
                <a:effectLst/>
                <a:latin typeface="Arial"/>
                <a:cs typeface="Arial"/>
                <a:hlinkClick r:id="rId4">
                  <a:extLst>
                    <a:ext uri="{A12FA001-AC4F-418D-AE19-62706E023703}">
                      <ahyp:hlinkClr xmlns:ahyp="http://schemas.microsoft.com/office/drawing/2018/hyperlinkcolor" val="tx"/>
                    </a:ext>
                  </a:extLst>
                </a:hlinkClick>
              </a:rPr>
              <a:t>work</a:t>
            </a:r>
            <a:r>
              <a:rPr lang="en-US" b="0">
                <a:effectLst/>
                <a:latin typeface="Arial"/>
                <a:cs typeface="Arial"/>
              </a:rPr>
              <a:t> by </a:t>
            </a:r>
            <a:r>
              <a:rPr lang="en-US" b="0" u="sng">
                <a:solidFill>
                  <a:srgbClr val="0070C0"/>
                </a:solidFill>
                <a:effectLst/>
                <a:latin typeface="Arial"/>
                <a:cs typeface="Arial"/>
                <a:hlinkClick r:id="rId5">
                  <a:extLst>
                    <a:ext uri="{A12FA001-AC4F-418D-AE19-62706E023703}">
                      <ahyp:hlinkClr xmlns:ahyp="http://schemas.microsoft.com/office/drawing/2018/hyperlinkcolor" val="tx"/>
                    </a:ext>
                  </a:extLst>
                </a:hlinkClick>
              </a:rPr>
              <a:t>Eddie Welker</a:t>
            </a:r>
            <a:r>
              <a:rPr lang="en-US" b="0">
                <a:effectLst/>
                <a:latin typeface="Arial"/>
                <a:cs typeface="Arial"/>
              </a:rPr>
              <a:t>, </a:t>
            </a:r>
            <a:r>
              <a:rPr lang="en-US" b="0" u="sng">
                <a:solidFill>
                  <a:srgbClr val="0070C0"/>
                </a:solidFill>
                <a:effectLst/>
                <a:latin typeface="Arial"/>
                <a:cs typeface="Arial"/>
                <a:hlinkClick r:id="rId6">
                  <a:extLst>
                    <a:ext uri="{A12FA001-AC4F-418D-AE19-62706E023703}">
                      <ahyp:hlinkClr xmlns:ahyp="http://schemas.microsoft.com/office/drawing/2018/hyperlinkcolor" val="tx"/>
                    </a:ext>
                  </a:extLst>
                </a:hlinkClick>
              </a:rPr>
              <a:t>CC BY 2.0</a:t>
            </a:r>
            <a:r>
              <a:rPr lang="en-US" b="0">
                <a:effectLst/>
                <a:latin typeface="Arial"/>
                <a:cs typeface="Arial"/>
              </a:rPr>
              <a:t>)</a:t>
            </a:r>
            <a:endParaRPr lang="en-US">
              <a:latin typeface="Arial"/>
              <a:cs typeface="Arial"/>
            </a:endParaRPr>
          </a:p>
        </p:txBody>
      </p:sp>
    </p:spTree>
    <p:extLst>
      <p:ext uri="{BB962C8B-B14F-4D97-AF65-F5344CB8AC3E}">
        <p14:creationId xmlns:p14="http://schemas.microsoft.com/office/powerpoint/2010/main" val="42854441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09251" y="223308"/>
            <a:ext cx="220164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14.5e</a:t>
            </a:r>
          </a:p>
        </p:txBody>
      </p:sp>
      <p:pic>
        <p:nvPicPr>
          <p:cNvPr id="5" name="Picture 4" descr="This figure contains two photos. The first photo is a rear view of a large highway maintenance truck carrying a bright orange de-icer sign. A white material appears to be deposited at the rear of the truck onto the roadway. The second image is of an airplane being sprayed with a solution to remove ice prior to take off.">
            <a:extLst>
              <a:ext uri="{FF2B5EF4-FFF2-40B4-BE49-F238E27FC236}">
                <a16:creationId xmlns:a16="http://schemas.microsoft.com/office/drawing/2014/main" id="{A79C22C5-EC4A-416C-8D5F-8BCE69128F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4726" y="1184736"/>
            <a:ext cx="9088583"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787236" y="5417127"/>
            <a:ext cx="8866909" cy="1126722"/>
          </a:xfrm>
        </p:spPr>
        <p:txBody>
          <a:bodyPr vert="horz" lIns="91440" tIns="45720" rIns="91440" bIns="45720" rtlCol="0" anchor="t">
            <a:normAutofit/>
          </a:bodyPr>
          <a:lstStyle/>
          <a:p>
            <a:r>
              <a:rPr lang="en-US" b="1">
                <a:latin typeface="Arial"/>
                <a:cs typeface="Arial"/>
              </a:rPr>
              <a:t>Figure 14.5e: </a:t>
            </a:r>
            <a:r>
              <a:rPr lang="en-US" b="0">
                <a:effectLst/>
                <a:latin typeface="Arial"/>
                <a:cs typeface="Arial"/>
              </a:rPr>
              <a:t>Freezing point depression is exploited to remove ice from (a) roadways and (b) the control surfaces of aircraft. (credit a: </a:t>
            </a:r>
            <a:r>
              <a:rPr lang="en-US" b="0" u="sng">
                <a:solidFill>
                  <a:srgbClr val="0070C0"/>
                </a:solidFill>
                <a:effectLst/>
                <a:latin typeface="Arial"/>
                <a:cs typeface="Arial"/>
                <a:hlinkClick r:id="rId4">
                  <a:extLst>
                    <a:ext uri="{A12FA001-AC4F-418D-AE19-62706E023703}">
                      <ahyp:hlinkClr xmlns:ahyp="http://schemas.microsoft.com/office/drawing/2018/hyperlinkcolor" val="tx"/>
                    </a:ext>
                  </a:extLst>
                </a:hlinkClick>
              </a:rPr>
              <a:t>work</a:t>
            </a:r>
            <a:r>
              <a:rPr lang="en-US" b="0">
                <a:effectLst/>
                <a:latin typeface="Arial"/>
                <a:cs typeface="Arial"/>
              </a:rPr>
              <a:t> by </a:t>
            </a:r>
            <a:r>
              <a:rPr lang="en-US" b="0" u="sng">
                <a:solidFill>
                  <a:srgbClr val="0070C0"/>
                </a:solidFill>
                <a:effectLst/>
                <a:latin typeface="Arial"/>
                <a:cs typeface="Arial"/>
                <a:hlinkClick r:id="rId5">
                  <a:extLst>
                    <a:ext uri="{A12FA001-AC4F-418D-AE19-62706E023703}">
                      <ahyp:hlinkClr xmlns:ahyp="http://schemas.microsoft.com/office/drawing/2018/hyperlinkcolor" val="tx"/>
                    </a:ext>
                  </a:extLst>
                </a:hlinkClick>
              </a:rPr>
              <a:t>Oregon Department of Transportation</a:t>
            </a:r>
            <a:r>
              <a:rPr lang="en-US" b="0">
                <a:effectLst/>
                <a:latin typeface="Arial"/>
                <a:cs typeface="Arial"/>
              </a:rPr>
              <a:t>, </a:t>
            </a:r>
            <a:r>
              <a:rPr lang="en-US" b="0" u="sng">
                <a:solidFill>
                  <a:srgbClr val="0070C0"/>
                </a:solidFill>
                <a:effectLst/>
                <a:latin typeface="Arial"/>
                <a:cs typeface="Arial"/>
                <a:hlinkClick r:id="rId6">
                  <a:extLst>
                    <a:ext uri="{A12FA001-AC4F-418D-AE19-62706E023703}">
                      <ahyp:hlinkClr xmlns:ahyp="http://schemas.microsoft.com/office/drawing/2018/hyperlinkcolor" val="tx"/>
                    </a:ext>
                  </a:extLst>
                </a:hlinkClick>
              </a:rPr>
              <a:t>CC BY 2.0</a:t>
            </a:r>
            <a:r>
              <a:rPr lang="en-US" b="0">
                <a:solidFill>
                  <a:srgbClr val="0070C0"/>
                </a:solidFill>
                <a:effectLst/>
                <a:latin typeface="Arial"/>
                <a:cs typeface="Arial"/>
              </a:rPr>
              <a:t>;</a:t>
            </a:r>
            <a:r>
              <a:rPr lang="en-US" b="0">
                <a:effectLst/>
                <a:latin typeface="Arial"/>
                <a:cs typeface="Arial"/>
              </a:rPr>
              <a:t> credit b: </a:t>
            </a:r>
            <a:r>
              <a:rPr lang="en-US" b="0" u="sng">
                <a:solidFill>
                  <a:srgbClr val="0070C0"/>
                </a:solidFill>
                <a:effectLst/>
                <a:latin typeface="Arial"/>
                <a:cs typeface="Arial"/>
                <a:hlinkClick r:id="rId7">
                  <a:extLst>
                    <a:ext uri="{A12FA001-AC4F-418D-AE19-62706E023703}">
                      <ahyp:hlinkClr xmlns:ahyp="http://schemas.microsoft.com/office/drawing/2018/hyperlinkcolor" val="tx"/>
                    </a:ext>
                  </a:extLst>
                </a:hlinkClick>
              </a:rPr>
              <a:t>work</a:t>
            </a:r>
            <a:r>
              <a:rPr lang="en-US" b="0">
                <a:effectLst/>
                <a:latin typeface="Arial"/>
                <a:cs typeface="Arial"/>
              </a:rPr>
              <a:t> by </a:t>
            </a:r>
            <a:r>
              <a:rPr lang="en-US" b="0" u="sng">
                <a:solidFill>
                  <a:srgbClr val="0563C1"/>
                </a:solidFill>
                <a:effectLst/>
                <a:latin typeface="Arial"/>
                <a:cs typeface="Arial"/>
                <a:hlinkClick r:id="rId8">
                  <a:extLst>
                    <a:ext uri="{A12FA001-AC4F-418D-AE19-62706E023703}">
                      <ahyp:hlinkClr xmlns:ahyp="http://schemas.microsoft.com/office/drawing/2018/hyperlinkcolor" val="tx"/>
                    </a:ext>
                  </a:extLst>
                </a:hlinkClick>
              </a:rPr>
              <a:t>Paolo </a:t>
            </a:r>
            <a:r>
              <a:rPr lang="en-US" b="0" u="sng">
                <a:solidFill>
                  <a:srgbClr val="0070C0"/>
                </a:solidFill>
                <a:effectLst/>
                <a:latin typeface="Arial"/>
                <a:cs typeface="Arial"/>
                <a:hlinkClick r:id="rId8">
                  <a:extLst>
                    <a:ext uri="{A12FA001-AC4F-418D-AE19-62706E023703}">
                      <ahyp:hlinkClr xmlns:ahyp="http://schemas.microsoft.com/office/drawing/2018/hyperlinkcolor" val="tx"/>
                    </a:ext>
                  </a:extLst>
                </a:hlinkClick>
              </a:rPr>
              <a:t>Cerutti</a:t>
            </a:r>
            <a:r>
              <a:rPr lang="en-US" b="0">
                <a:effectLst/>
                <a:latin typeface="Arial"/>
                <a:cs typeface="Arial"/>
              </a:rPr>
              <a:t>, </a:t>
            </a:r>
            <a:r>
              <a:rPr lang="en-US" b="0" u="sng">
                <a:solidFill>
                  <a:srgbClr val="0070C0"/>
                </a:solidFill>
                <a:effectLst/>
                <a:latin typeface="Arial"/>
                <a:cs typeface="Arial"/>
                <a:hlinkClick r:id="rId6">
                  <a:extLst>
                    <a:ext uri="{A12FA001-AC4F-418D-AE19-62706E023703}">
                      <ahyp:hlinkClr xmlns:ahyp="http://schemas.microsoft.com/office/drawing/2018/hyperlinkcolor" val="tx"/>
                    </a:ext>
                  </a:extLst>
                </a:hlinkClick>
              </a:rPr>
              <a:t>CC BY 2.0</a:t>
            </a:r>
            <a:r>
              <a:rPr lang="en-US" b="0">
                <a:effectLst/>
                <a:latin typeface="Arial"/>
                <a:cs typeface="Arial"/>
              </a:rPr>
              <a:t>)</a:t>
            </a:r>
            <a:endParaRPr lang="en-US">
              <a:latin typeface="Arial"/>
              <a:cs typeface="Arial"/>
            </a:endParaRPr>
          </a:p>
        </p:txBody>
      </p:sp>
    </p:spTree>
    <p:extLst>
      <p:ext uri="{BB962C8B-B14F-4D97-AF65-F5344CB8AC3E}">
        <p14:creationId xmlns:p14="http://schemas.microsoft.com/office/powerpoint/2010/main" val="34316041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290201" y="232833"/>
            <a:ext cx="220164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14.5f</a:t>
            </a:r>
          </a:p>
        </p:txBody>
      </p:sp>
      <p:pic>
        <p:nvPicPr>
          <p:cNvPr id="3" name="Picture 2" descr="This phase diagram indicates the pressure in atmospheres of water and a solution at various temperatures. The graph shows the freezing point of water and the freezing point of the solution, with the difference between these two values identified as delta T subscript f. The graph shows the boiling point of water and the boiling point of the solution, with the difference between these two values identified as delta T subscript b. Similarly, the difference in the pressure of water and the solution at the boiling point of water is shown and identified as delta P. This difference in pressure is labeled vapor pressure lowering. The lower level of the vapor pressure curve for the solution as opposed to that of pure water shows vapor pressure lowering in the solution. Background colors on the diagram indicate the presence of water and the solution in the solid state to the left, liquid state in the central upper region, and gas to the right.">
            <a:extLst>
              <a:ext uri="{FF2B5EF4-FFF2-40B4-BE49-F238E27FC236}">
                <a16:creationId xmlns:a16="http://schemas.microsoft.com/office/drawing/2014/main" id="{06FE2DE0-0BEE-43B7-9F99-A6E4616975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0236" y="1184736"/>
            <a:ext cx="6814318"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787236" y="5417127"/>
            <a:ext cx="8866909" cy="1126722"/>
          </a:xfrm>
        </p:spPr>
        <p:txBody>
          <a:bodyPr vert="horz" lIns="91440" tIns="45720" rIns="91440" bIns="45720" rtlCol="0" anchor="t">
            <a:normAutofit/>
          </a:bodyPr>
          <a:lstStyle/>
          <a:p>
            <a:r>
              <a:rPr lang="en-US" b="1">
                <a:latin typeface="Arial"/>
                <a:cs typeface="Arial"/>
              </a:rPr>
              <a:t>Figure 14.5f: </a:t>
            </a:r>
            <a:r>
              <a:rPr lang="en-US" b="0">
                <a:effectLst/>
                <a:latin typeface="Arial"/>
                <a:cs typeface="Arial"/>
              </a:rPr>
              <a:t>These phase diagrams show water (solid curves) and an aqueous solution of nonelectrolyte (dashed curves). </a:t>
            </a:r>
            <a:r>
              <a:rPr lang="en-US">
                <a:effectLst/>
                <a:latin typeface="Arial" panose="020B0604020202020204" pitchFamily="34" charset="0"/>
                <a:ea typeface="Calibri" panose="020F0502020204030204" pitchFamily="34" charset="0"/>
              </a:rPr>
              <a:t>(credit: </a:t>
            </a:r>
            <a:r>
              <a:rPr lang="en-US" i="1" u="sng">
                <a:solidFill>
                  <a:srgbClr val="0563C1"/>
                </a:solidFill>
                <a:effectLst/>
                <a:latin typeface="Arial" panose="020B0604020202020204" pitchFamily="34" charset="0"/>
                <a:ea typeface="Calibri" panose="020F0502020204030204" pitchFamily="34" charset="0"/>
                <a:hlinkClick r:id="rId4"/>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5"/>
              </a:rPr>
              <a:t>CC BY 4.0</a:t>
            </a:r>
            <a:r>
              <a:rPr lang="en-US">
                <a:effectLst/>
                <a:latin typeface="Arial" panose="020B0604020202020204" pitchFamily="34" charset="0"/>
                <a:ea typeface="Calibri" panose="020F0502020204030204" pitchFamily="34" charset="0"/>
              </a:rPr>
              <a:t>.)</a:t>
            </a:r>
            <a:endParaRPr lang="en-US">
              <a:latin typeface="Arial"/>
              <a:cs typeface="Arial"/>
            </a:endParaRPr>
          </a:p>
        </p:txBody>
      </p:sp>
    </p:spTree>
    <p:extLst>
      <p:ext uri="{BB962C8B-B14F-4D97-AF65-F5344CB8AC3E}">
        <p14:creationId xmlns:p14="http://schemas.microsoft.com/office/powerpoint/2010/main" val="6348502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28301" y="318558"/>
            <a:ext cx="220164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14.5g</a:t>
            </a:r>
          </a:p>
        </p:txBody>
      </p:sp>
      <p:pic>
        <p:nvPicPr>
          <p:cNvPr id="5" name="Picture 4" descr="The figure shows two U shaped tubes with a semi permeable membrane placed at the base of the U. In figure a, pure solvent is present and indicated by small yellow spheres to the left of the membrane. To the right, a solution exists with larger blue spheres intermingled with some small yellow spheres. At the membrane, arrows pointing from three small yellow spheres on both sides of the membrane cross over the membrane. An arrow drawn from one of the large blue spheres does not cross the membrane, but rather is reflected back from the surface of the membrane. The levels of liquid in both sides of the U shaped tube are equal. In figure b, arrows again point from small yellow spheres across the semipermeable membrane from both sides. This diagram shows the level of liquid in the left, pure solvent, side to be significantly lower than the liquid level on the right. Dashed lines are drawn from these two liquid levels into the middle of the U-shaped tube and between them is the term osmotic pressure.">
            <a:extLst>
              <a:ext uri="{FF2B5EF4-FFF2-40B4-BE49-F238E27FC236}">
                <a16:creationId xmlns:a16="http://schemas.microsoft.com/office/drawing/2014/main" id="{6AF36A58-F105-44A6-BE6A-D6F289D182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8180" y="1070436"/>
            <a:ext cx="6645019"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787236" y="5417127"/>
            <a:ext cx="8866909" cy="1126722"/>
          </a:xfrm>
        </p:spPr>
        <p:txBody>
          <a:bodyPr vert="horz" lIns="91440" tIns="45720" rIns="91440" bIns="45720" rtlCol="0" anchor="t">
            <a:normAutofit/>
          </a:bodyPr>
          <a:lstStyle/>
          <a:p>
            <a:r>
              <a:rPr lang="en-US" b="1">
                <a:latin typeface="Arial"/>
                <a:cs typeface="Arial"/>
              </a:rPr>
              <a:t>Figure 14.5g: </a:t>
            </a:r>
            <a:r>
              <a:rPr lang="en-US" b="0">
                <a:effectLst/>
                <a:latin typeface="Arial"/>
                <a:cs typeface="Arial"/>
              </a:rPr>
              <a:t>Osmosis results in the transfer of solvent molecules from a sample of low (or zero) solute concentration to a sample of higher solute concentration. </a:t>
            </a:r>
            <a:r>
              <a:rPr lang="en-US">
                <a:effectLst/>
                <a:latin typeface="Arial" panose="020B0604020202020204" pitchFamily="34" charset="0"/>
                <a:ea typeface="Calibri" panose="020F0502020204030204" pitchFamily="34" charset="0"/>
              </a:rPr>
              <a:t>(credit: </a:t>
            </a:r>
            <a:r>
              <a:rPr lang="en-US" i="1" u="sng">
                <a:solidFill>
                  <a:srgbClr val="0563C1"/>
                </a:solidFill>
                <a:effectLst/>
                <a:latin typeface="Arial" panose="020B0604020202020204" pitchFamily="34" charset="0"/>
                <a:ea typeface="Calibri" panose="020F0502020204030204" pitchFamily="34" charset="0"/>
                <a:hlinkClick r:id="rId4"/>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5"/>
              </a:rPr>
              <a:t>CC BY 4.0</a:t>
            </a:r>
            <a:r>
              <a:rPr lang="en-US">
                <a:effectLst/>
                <a:latin typeface="Arial" panose="020B0604020202020204" pitchFamily="34" charset="0"/>
                <a:ea typeface="Calibri" panose="020F0502020204030204" pitchFamily="34" charset="0"/>
              </a:rPr>
              <a:t>.)</a:t>
            </a:r>
            <a:endParaRPr lang="en-US">
              <a:latin typeface="Arial"/>
              <a:cs typeface="Arial"/>
            </a:endParaRPr>
          </a:p>
        </p:txBody>
      </p:sp>
    </p:spTree>
    <p:extLst>
      <p:ext uri="{BB962C8B-B14F-4D97-AF65-F5344CB8AC3E}">
        <p14:creationId xmlns:p14="http://schemas.microsoft.com/office/powerpoint/2010/main" val="10094448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09251" y="156633"/>
            <a:ext cx="220164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14.5h</a:t>
            </a:r>
          </a:p>
        </p:txBody>
      </p:sp>
      <p:pic>
        <p:nvPicPr>
          <p:cNvPr id="3" name="Picture 2" descr="The figure shows a U shaped tube with a semi permeable membrane placed at the base of the U. Pure solvent is present and indicated by small yellow spheres to the left of the membrane. To the right, a solution exists with larger blue spheres intermingled with some small yellow spheres. At the membrane, arrows point from four small yellow spheres to the left of the membrane. On the right side of the U, there is a disk that is the same width of the tube and appears to block it. The disk is at the same level as the solution. An arrow points down from the top of the tube to the disk and is labeled, “Pressure greater than Π subscript solution.”">
            <a:extLst>
              <a:ext uri="{FF2B5EF4-FFF2-40B4-BE49-F238E27FC236}">
                <a16:creationId xmlns:a16="http://schemas.microsoft.com/office/drawing/2014/main" id="{180EEB26-0075-4203-A7C2-38D5FBE0E9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2693" y="984711"/>
            <a:ext cx="3146612"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787236" y="5417127"/>
            <a:ext cx="8866909" cy="1126722"/>
          </a:xfrm>
        </p:spPr>
        <p:txBody>
          <a:bodyPr vert="horz" lIns="91440" tIns="45720" rIns="91440" bIns="45720" rtlCol="0" anchor="t">
            <a:normAutofit/>
          </a:bodyPr>
          <a:lstStyle/>
          <a:p>
            <a:r>
              <a:rPr lang="en-US" b="1">
                <a:latin typeface="Arial"/>
                <a:cs typeface="Arial"/>
              </a:rPr>
              <a:t>Figure 14.5h: </a:t>
            </a:r>
            <a:r>
              <a:rPr lang="en-US" b="0">
                <a:effectLst/>
                <a:latin typeface="Arial"/>
                <a:cs typeface="Arial"/>
              </a:rPr>
              <a:t>Applying a pressure greater than the osmotic pressure of a solution will reverse osmosis. Solvent molecules from the solution are pushed into the pure solvent. </a:t>
            </a:r>
            <a:r>
              <a:rPr lang="en-US">
                <a:effectLst/>
                <a:latin typeface="Arial" panose="020B0604020202020204" pitchFamily="34" charset="0"/>
                <a:ea typeface="Calibri" panose="020F0502020204030204" pitchFamily="34" charset="0"/>
              </a:rPr>
              <a:t>(credit: </a:t>
            </a:r>
            <a:r>
              <a:rPr lang="en-US" i="1" u="sng">
                <a:solidFill>
                  <a:srgbClr val="0563C1"/>
                </a:solidFill>
                <a:effectLst/>
                <a:latin typeface="Arial" panose="020B0604020202020204" pitchFamily="34" charset="0"/>
                <a:ea typeface="Calibri" panose="020F0502020204030204" pitchFamily="34" charset="0"/>
                <a:hlinkClick r:id="rId4"/>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5"/>
              </a:rPr>
              <a:t>CC BY 4.0</a:t>
            </a:r>
            <a:r>
              <a:rPr lang="en-US">
                <a:effectLst/>
                <a:latin typeface="Arial" panose="020B0604020202020204" pitchFamily="34" charset="0"/>
                <a:ea typeface="Calibri" panose="020F0502020204030204" pitchFamily="34" charset="0"/>
              </a:rPr>
              <a:t>.)</a:t>
            </a:r>
            <a:endParaRPr lang="en-US">
              <a:latin typeface="Arial"/>
              <a:cs typeface="Arial"/>
            </a:endParaRPr>
          </a:p>
        </p:txBody>
      </p:sp>
    </p:spTree>
    <p:extLst>
      <p:ext uri="{BB962C8B-B14F-4D97-AF65-F5344CB8AC3E}">
        <p14:creationId xmlns:p14="http://schemas.microsoft.com/office/powerpoint/2010/main" val="2422449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E5120C7E-0F69-5198-B857-D6085050954C}"/>
              </a:ext>
            </a:extLst>
          </p:cNvPr>
          <p:cNvSpPr>
            <a:spLocks noGrp="1"/>
          </p:cNvSpPr>
          <p:nvPr>
            <p:ph type="title"/>
          </p:nvPr>
        </p:nvSpPr>
        <p:spPr>
          <a:xfrm>
            <a:off x="3319270" y="149040"/>
            <a:ext cx="2071399" cy="643812"/>
          </a:xfrm>
        </p:spPr>
        <p:txBody>
          <a:bodyPr/>
          <a:lstStyle/>
          <a:p>
            <a:r>
              <a:rPr lang="en-US"/>
              <a:t>Table 14.1a</a:t>
            </a:r>
          </a:p>
        </p:txBody>
      </p:sp>
      <p:sp>
        <p:nvSpPr>
          <p:cNvPr id="13" name="TextBox 12">
            <a:extLst>
              <a:ext uri="{FF2B5EF4-FFF2-40B4-BE49-F238E27FC236}">
                <a16:creationId xmlns:a16="http://schemas.microsoft.com/office/drawing/2014/main" id="{18F90ED2-EB94-41FE-B9D8-4361AE33D9B2}"/>
              </a:ext>
            </a:extLst>
          </p:cNvPr>
          <p:cNvSpPr txBox="1"/>
          <p:nvPr/>
        </p:nvSpPr>
        <p:spPr>
          <a:xfrm>
            <a:off x="3829487" y="840487"/>
            <a:ext cx="7414774" cy="369332"/>
          </a:xfrm>
          <a:prstGeom prst="rect">
            <a:avLst/>
          </a:prstGeom>
          <a:noFill/>
        </p:spPr>
        <p:txBody>
          <a:bodyPr wrap="square">
            <a:spAutoFit/>
          </a:bodyPr>
          <a:lstStyle/>
          <a:p>
            <a:r>
              <a:rPr lang="en-US" b="1"/>
              <a:t>Table 14.1a</a:t>
            </a:r>
            <a:r>
              <a:rPr lang="en-US"/>
              <a:t> </a:t>
            </a:r>
            <a:r>
              <a:rPr lang="en-US" sz="1600">
                <a:latin typeface="Arial" panose="020B0604020202020204" pitchFamily="34" charset="0"/>
                <a:cs typeface="Arial" panose="020B0604020202020204" pitchFamily="34" charset="0"/>
              </a:rPr>
              <a:t> Different Types of Solutions</a:t>
            </a:r>
          </a:p>
        </p:txBody>
      </p:sp>
      <p:graphicFrame>
        <p:nvGraphicFramePr>
          <p:cNvPr id="5" name="Table 4">
            <a:extLst>
              <a:ext uri="{FF2B5EF4-FFF2-40B4-BE49-F238E27FC236}">
                <a16:creationId xmlns:a16="http://schemas.microsoft.com/office/drawing/2014/main" id="{ABDBFD2D-A2BE-4F5B-A042-E6F2DACAA501}"/>
              </a:ext>
            </a:extLst>
          </p:cNvPr>
          <p:cNvGraphicFramePr>
            <a:graphicFrameLocks noGrp="1"/>
          </p:cNvGraphicFramePr>
          <p:nvPr>
            <p:extLst>
              <p:ext uri="{D42A27DB-BD31-4B8C-83A1-F6EECF244321}">
                <p14:modId xmlns:p14="http://schemas.microsoft.com/office/powerpoint/2010/main" val="2051888235"/>
              </p:ext>
            </p:extLst>
          </p:nvPr>
        </p:nvGraphicFramePr>
        <p:xfrm>
          <a:off x="2048279" y="1267720"/>
          <a:ext cx="7134908" cy="4380461"/>
        </p:xfrm>
        <a:graphic>
          <a:graphicData uri="http://schemas.openxmlformats.org/drawingml/2006/table">
            <a:tbl>
              <a:tblPr firstRow="1">
                <a:tableStyleId>{793D81CF-94F2-401A-BA57-92F5A7B2D0C5}</a:tableStyleId>
              </a:tblPr>
              <a:tblGrid>
                <a:gridCol w="2366085">
                  <a:extLst>
                    <a:ext uri="{9D8B030D-6E8A-4147-A177-3AD203B41FA5}">
                      <a16:colId xmlns:a16="http://schemas.microsoft.com/office/drawing/2014/main" val="1648801033"/>
                    </a:ext>
                  </a:extLst>
                </a:gridCol>
                <a:gridCol w="3152025">
                  <a:extLst>
                    <a:ext uri="{9D8B030D-6E8A-4147-A177-3AD203B41FA5}">
                      <a16:colId xmlns:a16="http://schemas.microsoft.com/office/drawing/2014/main" val="1501404313"/>
                    </a:ext>
                  </a:extLst>
                </a:gridCol>
                <a:gridCol w="1616798">
                  <a:extLst>
                    <a:ext uri="{9D8B030D-6E8A-4147-A177-3AD203B41FA5}">
                      <a16:colId xmlns:a16="http://schemas.microsoft.com/office/drawing/2014/main" val="3761073210"/>
                    </a:ext>
                  </a:extLst>
                </a:gridCol>
              </a:tblGrid>
              <a:tr h="488740">
                <a:tc>
                  <a:txBody>
                    <a:bodyPr/>
                    <a:lstStyle/>
                    <a:p>
                      <a:r>
                        <a:rPr lang="en-US" sz="1800" b="1" i="0" kern="1200">
                          <a:solidFill>
                            <a:schemeClr val="lt1"/>
                          </a:solidFill>
                          <a:effectLst/>
                          <a:latin typeface="+mn-lt"/>
                          <a:ea typeface="+mn-ea"/>
                          <a:cs typeface="+mn-cs"/>
                        </a:rPr>
                        <a:t>Solution</a:t>
                      </a:r>
                      <a:endParaRPr lang="en-IN" sz="1400" b="1">
                        <a:effectLst/>
                      </a:endParaRPr>
                    </a:p>
                  </a:txBody>
                  <a:tcPr marL="13902" marR="13902" marT="6951" marB="6951">
                    <a:solidFill>
                      <a:schemeClr val="tx1">
                        <a:lumMod val="85000"/>
                        <a:lumOff val="15000"/>
                      </a:schemeClr>
                    </a:solidFill>
                  </a:tcPr>
                </a:tc>
                <a:tc>
                  <a:txBody>
                    <a:bodyPr/>
                    <a:lstStyle/>
                    <a:p>
                      <a:pPr algn="l" fontAlgn="ctr"/>
                      <a:r>
                        <a:rPr lang="en-US" sz="1800" b="1" i="0" kern="1200">
                          <a:solidFill>
                            <a:schemeClr val="lt1"/>
                          </a:solidFill>
                          <a:effectLst/>
                          <a:latin typeface="+mn-lt"/>
                          <a:ea typeface="+mn-ea"/>
                          <a:cs typeface="+mn-cs"/>
                        </a:rPr>
                        <a:t>Solute</a:t>
                      </a:r>
                      <a:endParaRPr lang="en-US">
                        <a:effectLst/>
                      </a:endParaRPr>
                    </a:p>
                  </a:txBody>
                  <a:tcPr anchor="ctr">
                    <a:solidFill>
                      <a:schemeClr val="tx1">
                        <a:lumMod val="85000"/>
                        <a:lumOff val="15000"/>
                      </a:schemeClr>
                    </a:solidFill>
                  </a:tcPr>
                </a:tc>
                <a:tc>
                  <a:txBody>
                    <a:bodyPr/>
                    <a:lstStyle/>
                    <a:p>
                      <a:r>
                        <a:rPr lang="en-US" sz="1800" b="1" i="0" kern="1200">
                          <a:solidFill>
                            <a:schemeClr val="lt1"/>
                          </a:solidFill>
                          <a:effectLst/>
                          <a:latin typeface="+mn-lt"/>
                          <a:ea typeface="+mn-ea"/>
                          <a:cs typeface="+mn-cs"/>
                        </a:rPr>
                        <a:t>Solvent</a:t>
                      </a:r>
                      <a:endParaRPr lang="en-IN" sz="1400" b="1">
                        <a:effectLst/>
                      </a:endParaRPr>
                    </a:p>
                  </a:txBody>
                  <a:tcPr marL="13902" marR="13902" marT="6951" marB="6951">
                    <a:solidFill>
                      <a:schemeClr val="tx1">
                        <a:lumMod val="85000"/>
                        <a:lumOff val="15000"/>
                      </a:schemeClr>
                    </a:solidFill>
                  </a:tcPr>
                </a:tc>
                <a:extLst>
                  <a:ext uri="{0D108BD9-81ED-4DB2-BD59-A6C34878D82A}">
                    <a16:rowId xmlns:a16="http://schemas.microsoft.com/office/drawing/2014/main" val="719941093"/>
                  </a:ext>
                </a:extLst>
              </a:tr>
              <a:tr h="484686">
                <a:tc>
                  <a:txBody>
                    <a:bodyPr/>
                    <a:lstStyle/>
                    <a:p>
                      <a:pPr algn="l" fontAlgn="ctr"/>
                      <a:r>
                        <a:rPr lang="en-US">
                          <a:effectLst/>
                        </a:rPr>
                        <a:t>air</a:t>
                      </a:r>
                    </a:p>
                  </a:txBody>
                  <a:tcPr anchor="ctr"/>
                </a:tc>
                <a:tc>
                  <a:txBody>
                    <a:bodyPr/>
                    <a:lstStyle/>
                    <a:p>
                      <a:pPr algn="l" fontAlgn="ctr"/>
                      <a:r>
                        <a:rPr lang="en-US">
                          <a:effectLst/>
                        </a:rPr>
                        <a:t>O</a:t>
                      </a:r>
                      <a:r>
                        <a:rPr lang="en-US" i="0" baseline="-25000">
                          <a:effectLst/>
                        </a:rPr>
                        <a:t>2</a:t>
                      </a:r>
                      <a:r>
                        <a:rPr lang="en-US">
                          <a:effectLst/>
                        </a:rPr>
                        <a:t>(</a:t>
                      </a:r>
                      <a:r>
                        <a:rPr lang="en-US" i="1">
                          <a:effectLst/>
                        </a:rPr>
                        <a:t>g</a:t>
                      </a:r>
                      <a:r>
                        <a:rPr lang="en-US">
                          <a:effectLst/>
                        </a:rPr>
                        <a:t>)</a:t>
                      </a:r>
                    </a:p>
                  </a:txBody>
                  <a:tcPr anchor="ctr"/>
                </a:tc>
                <a:tc>
                  <a:txBody>
                    <a:bodyPr/>
                    <a:lstStyle/>
                    <a:p>
                      <a:pPr algn="l" fontAlgn="ctr"/>
                      <a:r>
                        <a:rPr lang="en-US">
                          <a:effectLst/>
                        </a:rPr>
                        <a:t>N</a:t>
                      </a:r>
                      <a:r>
                        <a:rPr lang="en-US" i="0" baseline="-25000">
                          <a:effectLst/>
                        </a:rPr>
                        <a:t>2</a:t>
                      </a:r>
                      <a:r>
                        <a:rPr lang="en-US">
                          <a:effectLst/>
                        </a:rPr>
                        <a:t>(</a:t>
                      </a:r>
                      <a:r>
                        <a:rPr lang="en-US" i="1">
                          <a:effectLst/>
                        </a:rPr>
                        <a:t>g</a:t>
                      </a:r>
                      <a:r>
                        <a:rPr lang="en-US">
                          <a:effectLst/>
                        </a:rPr>
                        <a:t>)</a:t>
                      </a:r>
                    </a:p>
                  </a:txBody>
                  <a:tcPr anchor="ctr"/>
                </a:tc>
                <a:extLst>
                  <a:ext uri="{0D108BD9-81ED-4DB2-BD59-A6C34878D82A}">
                    <a16:rowId xmlns:a16="http://schemas.microsoft.com/office/drawing/2014/main" val="3951892737"/>
                  </a:ext>
                </a:extLst>
              </a:tr>
              <a:tr h="698113">
                <a:tc>
                  <a:txBody>
                    <a:bodyPr/>
                    <a:lstStyle/>
                    <a:p>
                      <a:pPr algn="l" fontAlgn="ctr"/>
                      <a:r>
                        <a:rPr lang="en-US">
                          <a:effectLst/>
                        </a:rPr>
                        <a:t>soft drinks</a:t>
                      </a:r>
                      <a:r>
                        <a:rPr lang="en-US" i="0" u="none" baseline="30000">
                          <a:solidFill>
                            <a:schemeClr val="tx1"/>
                          </a:solidFill>
                          <a:effectLst/>
                        </a:rPr>
                        <a:t>[1]</a:t>
                      </a:r>
                      <a:endParaRPr lang="en-US" u="none">
                        <a:solidFill>
                          <a:schemeClr val="tx1"/>
                        </a:solidFill>
                        <a:effectLst/>
                      </a:endParaRPr>
                    </a:p>
                  </a:txBody>
                  <a:tcPr anchor="ctr"/>
                </a:tc>
                <a:tc>
                  <a:txBody>
                    <a:bodyPr/>
                    <a:lstStyle/>
                    <a:p>
                      <a:pPr algn="l" fontAlgn="ctr"/>
                      <a:r>
                        <a:rPr lang="en-US">
                          <a:effectLst/>
                        </a:rPr>
                        <a:t>CO</a:t>
                      </a:r>
                      <a:r>
                        <a:rPr lang="en-US" i="0" baseline="-25000">
                          <a:effectLst/>
                        </a:rPr>
                        <a:t>2</a:t>
                      </a:r>
                      <a:r>
                        <a:rPr lang="en-US">
                          <a:effectLst/>
                        </a:rPr>
                        <a:t>(</a:t>
                      </a:r>
                      <a:r>
                        <a:rPr lang="en-US" i="1">
                          <a:effectLst/>
                        </a:rPr>
                        <a:t>g</a:t>
                      </a:r>
                      <a:r>
                        <a:rPr lang="en-US">
                          <a:effectLst/>
                        </a:rPr>
                        <a:t>)</a:t>
                      </a:r>
                    </a:p>
                  </a:txBody>
                  <a:tcPr anchor="ctr"/>
                </a:tc>
                <a:tc>
                  <a:txBody>
                    <a:bodyPr/>
                    <a:lstStyle/>
                    <a:p>
                      <a:pPr algn="l" fontAlgn="ctr"/>
                      <a:r>
                        <a:rPr lang="en-US">
                          <a:effectLst/>
                        </a:rPr>
                        <a:t>H</a:t>
                      </a:r>
                      <a:r>
                        <a:rPr lang="en-US" i="0" baseline="-25000">
                          <a:effectLst/>
                        </a:rPr>
                        <a:t>2</a:t>
                      </a:r>
                      <a:r>
                        <a:rPr lang="en-US">
                          <a:effectLst/>
                        </a:rPr>
                        <a:t>O(</a:t>
                      </a:r>
                      <a:r>
                        <a:rPr lang="en-US" i="1">
                          <a:effectLst/>
                        </a:rPr>
                        <a:t>l</a:t>
                      </a:r>
                      <a:r>
                        <a:rPr lang="en-US">
                          <a:effectLst/>
                        </a:rPr>
                        <a:t>)</a:t>
                      </a:r>
                    </a:p>
                  </a:txBody>
                  <a:tcPr anchor="ctr"/>
                </a:tc>
                <a:extLst>
                  <a:ext uri="{0D108BD9-81ED-4DB2-BD59-A6C34878D82A}">
                    <a16:rowId xmlns:a16="http://schemas.microsoft.com/office/drawing/2014/main" val="2945823728"/>
                  </a:ext>
                </a:extLst>
              </a:tr>
              <a:tr h="698113">
                <a:tc>
                  <a:txBody>
                    <a:bodyPr/>
                    <a:lstStyle/>
                    <a:p>
                      <a:pPr algn="l" fontAlgn="ctr"/>
                      <a:r>
                        <a:rPr lang="en-US">
                          <a:effectLst/>
                        </a:rPr>
                        <a:t>hydrogen in palladium</a:t>
                      </a:r>
                    </a:p>
                  </a:txBody>
                  <a:tcPr anchor="ctr"/>
                </a:tc>
                <a:tc>
                  <a:txBody>
                    <a:bodyPr/>
                    <a:lstStyle/>
                    <a:p>
                      <a:pPr algn="l" fontAlgn="ctr"/>
                      <a:r>
                        <a:rPr lang="en-US">
                          <a:effectLst/>
                        </a:rPr>
                        <a:t>H</a:t>
                      </a:r>
                      <a:r>
                        <a:rPr lang="en-US" i="0" baseline="-25000">
                          <a:effectLst/>
                        </a:rPr>
                        <a:t>2</a:t>
                      </a:r>
                      <a:r>
                        <a:rPr lang="en-US">
                          <a:effectLst/>
                        </a:rPr>
                        <a:t>(</a:t>
                      </a:r>
                      <a:r>
                        <a:rPr lang="en-US" i="1">
                          <a:effectLst/>
                        </a:rPr>
                        <a:t>g</a:t>
                      </a:r>
                      <a:r>
                        <a:rPr lang="en-US">
                          <a:effectLst/>
                        </a:rPr>
                        <a:t>)</a:t>
                      </a:r>
                    </a:p>
                  </a:txBody>
                  <a:tcPr anchor="ctr"/>
                </a:tc>
                <a:tc>
                  <a:txBody>
                    <a:bodyPr/>
                    <a:lstStyle/>
                    <a:p>
                      <a:pPr algn="l" fontAlgn="ctr"/>
                      <a:r>
                        <a:rPr lang="en-US">
                          <a:effectLst/>
                        </a:rPr>
                        <a:t>Pd(</a:t>
                      </a:r>
                      <a:r>
                        <a:rPr lang="en-US" i="1">
                          <a:effectLst/>
                        </a:rPr>
                        <a:t>s</a:t>
                      </a:r>
                      <a:r>
                        <a:rPr lang="en-US">
                          <a:effectLst/>
                        </a:rPr>
                        <a:t>)</a:t>
                      </a:r>
                    </a:p>
                  </a:txBody>
                  <a:tcPr anchor="ctr"/>
                </a:tc>
                <a:extLst>
                  <a:ext uri="{0D108BD9-81ED-4DB2-BD59-A6C34878D82A}">
                    <a16:rowId xmlns:a16="http://schemas.microsoft.com/office/drawing/2014/main" val="1147627615"/>
                  </a:ext>
                </a:extLst>
              </a:tr>
              <a:tr h="997305">
                <a:tc>
                  <a:txBody>
                    <a:bodyPr/>
                    <a:lstStyle/>
                    <a:p>
                      <a:pPr algn="l" fontAlgn="ctr"/>
                      <a:r>
                        <a:rPr lang="en-US">
                          <a:effectLst/>
                        </a:rPr>
                        <a:t>rubbing alcohol</a:t>
                      </a:r>
                    </a:p>
                  </a:txBody>
                  <a:tcPr anchor="ctr"/>
                </a:tc>
                <a:tc>
                  <a:txBody>
                    <a:bodyPr/>
                    <a:lstStyle/>
                    <a:p>
                      <a:pPr algn="l" fontAlgn="ctr"/>
                      <a:r>
                        <a:rPr lang="en-US">
                          <a:effectLst/>
                        </a:rPr>
                        <a:t>H</a:t>
                      </a:r>
                      <a:r>
                        <a:rPr lang="en-US" i="0" baseline="-25000">
                          <a:effectLst/>
                        </a:rPr>
                        <a:t>2</a:t>
                      </a:r>
                      <a:r>
                        <a:rPr lang="en-US">
                          <a:effectLst/>
                        </a:rPr>
                        <a:t>O(</a:t>
                      </a:r>
                      <a:r>
                        <a:rPr lang="en-US" i="1">
                          <a:effectLst/>
                        </a:rPr>
                        <a:t>l</a:t>
                      </a:r>
                      <a:r>
                        <a:rPr lang="en-US">
                          <a:effectLst/>
                        </a:rPr>
                        <a:t>)</a:t>
                      </a:r>
                    </a:p>
                  </a:txBody>
                  <a:tcPr anchor="ctr"/>
                </a:tc>
                <a:tc>
                  <a:txBody>
                    <a:bodyPr/>
                    <a:lstStyle/>
                    <a:p>
                      <a:pPr algn="l" fontAlgn="ctr"/>
                      <a:r>
                        <a:rPr lang="en-US">
                          <a:effectLst/>
                        </a:rPr>
                        <a:t>C</a:t>
                      </a:r>
                      <a:r>
                        <a:rPr lang="en-US" i="0" baseline="-25000">
                          <a:effectLst/>
                        </a:rPr>
                        <a:t>3</a:t>
                      </a:r>
                      <a:r>
                        <a:rPr lang="en-US">
                          <a:effectLst/>
                        </a:rPr>
                        <a:t>H</a:t>
                      </a:r>
                      <a:r>
                        <a:rPr lang="en-US" i="0" baseline="-25000">
                          <a:effectLst/>
                        </a:rPr>
                        <a:t>8</a:t>
                      </a:r>
                      <a:r>
                        <a:rPr lang="en-US">
                          <a:effectLst/>
                        </a:rPr>
                        <a:t>O(</a:t>
                      </a:r>
                      <a:r>
                        <a:rPr lang="en-US" i="1">
                          <a:effectLst/>
                        </a:rPr>
                        <a:t>l</a:t>
                      </a:r>
                      <a:r>
                        <a:rPr lang="en-US">
                          <a:effectLst/>
                        </a:rPr>
                        <a:t>) (2-propanol)</a:t>
                      </a:r>
                    </a:p>
                  </a:txBody>
                  <a:tcPr anchor="ctr"/>
                </a:tc>
                <a:extLst>
                  <a:ext uri="{0D108BD9-81ED-4DB2-BD59-A6C34878D82A}">
                    <a16:rowId xmlns:a16="http://schemas.microsoft.com/office/drawing/2014/main" val="4149682656"/>
                  </a:ext>
                </a:extLst>
              </a:tr>
              <a:tr h="506752">
                <a:tc>
                  <a:txBody>
                    <a:bodyPr/>
                    <a:lstStyle/>
                    <a:p>
                      <a:pPr algn="l" fontAlgn="ctr"/>
                      <a:r>
                        <a:rPr lang="en-US">
                          <a:effectLst/>
                        </a:rPr>
                        <a:t>saltwater</a:t>
                      </a:r>
                    </a:p>
                  </a:txBody>
                  <a:tcPr anchor="ctr"/>
                </a:tc>
                <a:tc>
                  <a:txBody>
                    <a:bodyPr/>
                    <a:lstStyle/>
                    <a:p>
                      <a:pPr algn="l" fontAlgn="ctr"/>
                      <a:r>
                        <a:rPr lang="en-US">
                          <a:effectLst/>
                        </a:rPr>
                        <a:t>NaCl(</a:t>
                      </a:r>
                      <a:r>
                        <a:rPr lang="en-US" i="1">
                          <a:effectLst/>
                        </a:rPr>
                        <a:t>s</a:t>
                      </a:r>
                      <a:r>
                        <a:rPr lang="en-US">
                          <a:effectLst/>
                        </a:rPr>
                        <a:t>)</a:t>
                      </a:r>
                    </a:p>
                  </a:txBody>
                  <a:tcPr anchor="ctr"/>
                </a:tc>
                <a:tc>
                  <a:txBody>
                    <a:bodyPr/>
                    <a:lstStyle/>
                    <a:p>
                      <a:pPr algn="l" fontAlgn="ctr"/>
                      <a:r>
                        <a:rPr lang="en-US">
                          <a:effectLst/>
                        </a:rPr>
                        <a:t>H</a:t>
                      </a:r>
                      <a:r>
                        <a:rPr lang="en-US" i="0" baseline="-25000">
                          <a:effectLst/>
                        </a:rPr>
                        <a:t>2</a:t>
                      </a:r>
                      <a:r>
                        <a:rPr lang="en-US">
                          <a:effectLst/>
                        </a:rPr>
                        <a:t>O(</a:t>
                      </a:r>
                      <a:r>
                        <a:rPr lang="en-US" i="1">
                          <a:effectLst/>
                        </a:rPr>
                        <a:t>l</a:t>
                      </a:r>
                      <a:r>
                        <a:rPr lang="en-US">
                          <a:effectLst/>
                        </a:rPr>
                        <a:t>)</a:t>
                      </a:r>
                    </a:p>
                  </a:txBody>
                  <a:tcPr anchor="ctr"/>
                </a:tc>
                <a:extLst>
                  <a:ext uri="{0D108BD9-81ED-4DB2-BD59-A6C34878D82A}">
                    <a16:rowId xmlns:a16="http://schemas.microsoft.com/office/drawing/2014/main" val="3117772981"/>
                  </a:ext>
                </a:extLst>
              </a:tr>
              <a:tr h="506752">
                <a:tc>
                  <a:txBody>
                    <a:bodyPr/>
                    <a:lstStyle/>
                    <a:p>
                      <a:pPr algn="l" fontAlgn="ctr"/>
                      <a:r>
                        <a:rPr lang="en-US">
                          <a:effectLst/>
                        </a:rPr>
                        <a:t>brass</a:t>
                      </a:r>
                    </a:p>
                  </a:txBody>
                  <a:tcPr anchor="ctr"/>
                </a:tc>
                <a:tc>
                  <a:txBody>
                    <a:bodyPr/>
                    <a:lstStyle/>
                    <a:p>
                      <a:pPr algn="l" fontAlgn="ctr"/>
                      <a:r>
                        <a:rPr lang="en-US">
                          <a:effectLst/>
                        </a:rPr>
                        <a:t>Zn(</a:t>
                      </a:r>
                      <a:r>
                        <a:rPr lang="en-US" i="1">
                          <a:effectLst/>
                        </a:rPr>
                        <a:t>s</a:t>
                      </a:r>
                      <a:r>
                        <a:rPr lang="en-US">
                          <a:effectLst/>
                        </a:rPr>
                        <a:t>)</a:t>
                      </a:r>
                    </a:p>
                  </a:txBody>
                  <a:tcPr anchor="ctr"/>
                </a:tc>
                <a:tc>
                  <a:txBody>
                    <a:bodyPr/>
                    <a:lstStyle/>
                    <a:p>
                      <a:pPr algn="l" fontAlgn="ctr"/>
                      <a:r>
                        <a:rPr lang="en-US">
                          <a:effectLst/>
                        </a:rPr>
                        <a:t>Cu(</a:t>
                      </a:r>
                      <a:r>
                        <a:rPr lang="en-US" i="1">
                          <a:effectLst/>
                        </a:rPr>
                        <a:t>s</a:t>
                      </a:r>
                      <a:r>
                        <a:rPr lang="en-US">
                          <a:effectLst/>
                        </a:rPr>
                        <a:t>)</a:t>
                      </a:r>
                    </a:p>
                  </a:txBody>
                  <a:tcPr anchor="ctr"/>
                </a:tc>
                <a:extLst>
                  <a:ext uri="{0D108BD9-81ED-4DB2-BD59-A6C34878D82A}">
                    <a16:rowId xmlns:a16="http://schemas.microsoft.com/office/drawing/2014/main" val="2218778691"/>
                  </a:ext>
                </a:extLst>
              </a:tr>
            </a:tbl>
          </a:graphicData>
        </a:graphic>
      </p:graphicFrame>
      <p:sp>
        <p:nvSpPr>
          <p:cNvPr id="2" name="TextBox 1">
            <a:extLst>
              <a:ext uri="{FF2B5EF4-FFF2-40B4-BE49-F238E27FC236}">
                <a16:creationId xmlns:a16="http://schemas.microsoft.com/office/drawing/2014/main" id="{000927C7-BC22-40A4-B476-EC087875CB19}"/>
              </a:ext>
            </a:extLst>
          </p:cNvPr>
          <p:cNvSpPr txBox="1"/>
          <p:nvPr/>
        </p:nvSpPr>
        <p:spPr>
          <a:xfrm>
            <a:off x="3428570" y="5706082"/>
            <a:ext cx="4108304" cy="338554"/>
          </a:xfrm>
          <a:prstGeom prst="rect">
            <a:avLst/>
          </a:prstGeom>
          <a:noFill/>
        </p:spPr>
        <p:txBody>
          <a:bodyPr wrap="none" rtlCol="0">
            <a:spAutoFit/>
          </a:bodyPr>
          <a:lstStyle/>
          <a:p>
            <a:pPr>
              <a:lnSpc>
                <a:spcPct val="100000"/>
              </a:lnSpc>
            </a:pPr>
            <a:r>
              <a:rPr lang="en-US" sz="1600">
                <a:effectLst/>
                <a:latin typeface="Arial" panose="020B0604020202020204" pitchFamily="34" charset="0"/>
                <a:ea typeface="Calibri" panose="020F0502020204030204" pitchFamily="34" charset="0"/>
              </a:rPr>
              <a:t>(credit: </a:t>
            </a:r>
            <a:r>
              <a:rPr lang="en-US" sz="1600" i="1" u="sng">
                <a:solidFill>
                  <a:srgbClr val="0563C1"/>
                </a:solidFill>
                <a:effectLst/>
                <a:latin typeface="Arial" panose="020B0604020202020204" pitchFamily="34" charset="0"/>
                <a:ea typeface="Calibri" panose="020F0502020204030204" pitchFamily="34" charset="0"/>
                <a:hlinkClick r:id="rId3"/>
              </a:rPr>
              <a:t>Chemistry (OpenStax)</a:t>
            </a:r>
            <a:r>
              <a:rPr lang="en-US" sz="1600">
                <a:effectLst/>
                <a:latin typeface="Arial" panose="020B0604020202020204" pitchFamily="34" charset="0"/>
                <a:ea typeface="Calibri" panose="020F0502020204030204" pitchFamily="34" charset="0"/>
              </a:rPr>
              <a:t>, </a:t>
            </a:r>
            <a:r>
              <a:rPr lang="en-US" sz="1600" u="sng">
                <a:solidFill>
                  <a:srgbClr val="0563C1"/>
                </a:solidFill>
                <a:effectLst/>
                <a:latin typeface="Arial" panose="020B0604020202020204" pitchFamily="34" charset="0"/>
                <a:ea typeface="Calibri" panose="020F0502020204030204" pitchFamily="34" charset="0"/>
                <a:hlinkClick r:id="rId4"/>
              </a:rPr>
              <a:t>CC BY 4.0</a:t>
            </a:r>
            <a:r>
              <a:rPr lang="en-US" sz="1600">
                <a:effectLst/>
                <a:latin typeface="Arial" panose="020B0604020202020204" pitchFamily="34" charset="0"/>
                <a:ea typeface="Calibri" panose="020F0502020204030204" pitchFamily="34" charset="0"/>
              </a:rPr>
              <a:t>.)</a:t>
            </a:r>
            <a:endParaRPr lang="en-US" sz="1600">
              <a:effectLst/>
              <a:latin typeface="Calibri" panose="020F0502020204030204" pitchFamily="34" charset="0"/>
              <a:ea typeface="Calibri" panose="020F0502020204030204" pitchFamily="34" charset="0"/>
            </a:endParaRPr>
          </a:p>
        </p:txBody>
      </p:sp>
      <p:sp>
        <p:nvSpPr>
          <p:cNvPr id="3" name="TextBox 2">
            <a:extLst>
              <a:ext uri="{FF2B5EF4-FFF2-40B4-BE49-F238E27FC236}">
                <a16:creationId xmlns:a16="http://schemas.microsoft.com/office/drawing/2014/main" id="{532CDA39-B6C8-1D66-3A41-6ADC404BE9D2}"/>
              </a:ext>
            </a:extLst>
          </p:cNvPr>
          <p:cNvSpPr txBox="1"/>
          <p:nvPr/>
        </p:nvSpPr>
        <p:spPr>
          <a:xfrm>
            <a:off x="1865870" y="6044636"/>
            <a:ext cx="8263416" cy="307777"/>
          </a:xfrm>
          <a:prstGeom prst="rect">
            <a:avLst/>
          </a:prstGeom>
          <a:noFill/>
        </p:spPr>
        <p:txBody>
          <a:bodyPr wrap="none" rtlCol="0">
            <a:spAutoFit/>
          </a:bodyPr>
          <a:lstStyle/>
          <a:p>
            <a:r>
              <a:rPr lang="en-US" sz="1400" b="0" i="0">
                <a:solidFill>
                  <a:srgbClr val="373D3F"/>
                </a:solidFill>
                <a:effectLst/>
                <a:latin typeface="Encode Sans"/>
              </a:rPr>
              <a:t>[1] - If bubbles of gas are observed within the liquid, the mixture is not homogeneous and, thus, not a solution.</a:t>
            </a:r>
            <a:endParaRPr lang="en-US" sz="1400"/>
          </a:p>
        </p:txBody>
      </p:sp>
    </p:spTree>
    <p:extLst>
      <p:ext uri="{BB962C8B-B14F-4D97-AF65-F5344CB8AC3E}">
        <p14:creationId xmlns:p14="http://schemas.microsoft.com/office/powerpoint/2010/main" val="33825962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56876" y="213783"/>
            <a:ext cx="220164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14.5i</a:t>
            </a:r>
          </a:p>
        </p:txBody>
      </p:sp>
      <p:pic>
        <p:nvPicPr>
          <p:cNvPr id="5" name="Picture 4" descr="This figure shows three scenarios relating to red blood cell membranes. In a, H subscript 2 O has two arrows drawn from it, with a thicker arrow pointing into a red disk. Beneath it in a circle are eleven similar disks with a bulging appearance, one of which appears to have burst with blue liquid erupting from it. In b, the image is similar except that rather than having arrows pointing into and out of the red disk, one points in and a second points out toward the H subscript 2 O. In the circle beneath, twelve of the red disks are present. In c, two arrows are drawn, a thicker arrow from the red shriveled disk toward the H subscript 2 O. In the circle below, twelve shriveled disks are shown.">
            <a:extLst>
              <a:ext uri="{FF2B5EF4-FFF2-40B4-BE49-F238E27FC236}">
                <a16:creationId xmlns:a16="http://schemas.microsoft.com/office/drawing/2014/main" id="{46D4B1DB-6B94-49EA-9F42-C7FC766A82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4886" y="1029045"/>
            <a:ext cx="8371268"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787236" y="5250873"/>
            <a:ext cx="8866909" cy="1292976"/>
          </a:xfrm>
        </p:spPr>
        <p:txBody>
          <a:bodyPr vert="horz" lIns="91440" tIns="45720" rIns="91440" bIns="45720" rtlCol="0" anchor="t">
            <a:normAutofit/>
          </a:bodyPr>
          <a:lstStyle/>
          <a:p>
            <a:r>
              <a:rPr lang="en-US" b="1" dirty="0">
                <a:latin typeface="Arial"/>
                <a:cs typeface="Arial"/>
              </a:rPr>
              <a:t>Figure 14.5i: </a:t>
            </a:r>
            <a:r>
              <a:rPr lang="en-US" b="0" dirty="0">
                <a:effectLst/>
                <a:latin typeface="Arial"/>
                <a:cs typeface="Arial"/>
              </a:rPr>
              <a:t>Red blood cell membranes are water permeable and will (a) swell and possibly rupture in a hypotonic solution; (b) maintain normal volume and shape in an isotonic solution; and (c) shrivel and possibly die in a hypertonic solution. (credit a/b/c: modifications of </a:t>
            </a:r>
            <a:r>
              <a:rPr lang="en-US" b="0" u="sng" dirty="0">
                <a:solidFill>
                  <a:srgbClr val="0070C0"/>
                </a:solidFill>
                <a:effectLst/>
                <a:latin typeface="Arial"/>
                <a:cs typeface="Arial"/>
                <a:hlinkClick r:id="rId4">
                  <a:extLst>
                    <a:ext uri="{A12FA001-AC4F-418D-AE19-62706E023703}">
                      <ahyp:hlinkClr xmlns:ahyp="http://schemas.microsoft.com/office/drawing/2018/hyperlinkcolor" val="tx"/>
                    </a:ext>
                  </a:extLst>
                </a:hlinkClick>
              </a:rPr>
              <a:t>work</a:t>
            </a:r>
            <a:r>
              <a:rPr lang="en-US" b="0" dirty="0">
                <a:effectLst/>
                <a:latin typeface="Arial"/>
                <a:cs typeface="Arial"/>
              </a:rPr>
              <a:t> by </a:t>
            </a:r>
            <a:r>
              <a:rPr lang="en-US" b="0" u="sng" dirty="0">
                <a:solidFill>
                  <a:srgbClr val="0070C0"/>
                </a:solidFill>
                <a:effectLst/>
                <a:latin typeface="Arial"/>
                <a:cs typeface="Arial"/>
                <a:hlinkClick r:id="rId5">
                  <a:extLst>
                    <a:ext uri="{A12FA001-AC4F-418D-AE19-62706E023703}">
                      <ahyp:hlinkClr xmlns:ahyp="http://schemas.microsoft.com/office/drawing/2018/hyperlinkcolor" val="tx"/>
                    </a:ext>
                  </a:extLst>
                </a:hlinkClick>
              </a:rPr>
              <a:t>LadyofHats</a:t>
            </a:r>
            <a:r>
              <a:rPr lang="en-US" b="0" dirty="0">
                <a:effectLst/>
                <a:latin typeface="Arial"/>
                <a:cs typeface="Arial"/>
              </a:rPr>
              <a:t>, </a:t>
            </a:r>
            <a:r>
              <a:rPr lang="en-US" b="0" u="sng" dirty="0">
                <a:solidFill>
                  <a:srgbClr val="0070C0"/>
                </a:solidFill>
                <a:effectLst/>
                <a:latin typeface="Arial"/>
                <a:cs typeface="Arial"/>
                <a:hlinkClick r:id="rId6">
                  <a:extLst>
                    <a:ext uri="{A12FA001-AC4F-418D-AE19-62706E023703}">
                      <ahyp:hlinkClr xmlns:ahyp="http://schemas.microsoft.com/office/drawing/2018/hyperlinkcolor" val="tx"/>
                    </a:ext>
                  </a:extLst>
                </a:hlinkClick>
              </a:rPr>
              <a:t>PD</a:t>
            </a:r>
            <a:r>
              <a:rPr lang="en-US" dirty="0">
                <a:latin typeface="Arial"/>
                <a:cs typeface="Arial"/>
              </a:rPr>
              <a:t> in </a:t>
            </a:r>
            <a:r>
              <a:rPr lang="en-US" i="1" dirty="0">
                <a:latin typeface="Arial"/>
                <a:cs typeface="Arial"/>
                <a:hlinkClick r:id="rId7">
                  <a:extLst>
                    <a:ext uri="{A12FA001-AC4F-418D-AE19-62706E023703}">
                      <ahyp:hlinkClr xmlns:ahyp="http://schemas.microsoft.com/office/drawing/2018/hyperlinkcolor" val="tx"/>
                    </a:ext>
                  </a:extLst>
                </a:hlinkClick>
              </a:rPr>
              <a:t>Chemistry (OpenStax)</a:t>
            </a:r>
            <a:r>
              <a:rPr lang="en-US" i="1" dirty="0">
                <a:latin typeface="Arial"/>
                <a:cs typeface="Arial"/>
              </a:rPr>
              <a:t>,</a:t>
            </a:r>
            <a:r>
              <a:rPr lang="en-US" dirty="0">
                <a:latin typeface="Arial"/>
                <a:cs typeface="Arial"/>
              </a:rPr>
              <a:t> </a:t>
            </a:r>
            <a:r>
              <a:rPr lang="en-US" dirty="0">
                <a:latin typeface="Arial"/>
                <a:cs typeface="Arial"/>
                <a:hlinkClick r:id="rId8">
                  <a:extLst>
                    <a:ext uri="{A12FA001-AC4F-418D-AE19-62706E023703}">
                      <ahyp:hlinkClr xmlns:ahyp="http://schemas.microsoft.com/office/drawing/2018/hyperlinkcolor" val="tx"/>
                    </a:ext>
                  </a:extLst>
                </a:hlinkClick>
              </a:rPr>
              <a:t>CC BY 4.0</a:t>
            </a:r>
            <a:r>
              <a:rPr lang="en-US" dirty="0">
                <a:latin typeface="Arial"/>
                <a:cs typeface="Arial"/>
              </a:rPr>
              <a:t>).</a:t>
            </a:r>
          </a:p>
        </p:txBody>
      </p:sp>
    </p:spTree>
    <p:extLst>
      <p:ext uri="{BB962C8B-B14F-4D97-AF65-F5344CB8AC3E}">
        <p14:creationId xmlns:p14="http://schemas.microsoft.com/office/powerpoint/2010/main" val="4650945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E5120C7E-0F69-5198-B857-D6085050954C}"/>
              </a:ext>
            </a:extLst>
          </p:cNvPr>
          <p:cNvSpPr>
            <a:spLocks noGrp="1"/>
          </p:cNvSpPr>
          <p:nvPr>
            <p:ph type="title"/>
          </p:nvPr>
        </p:nvSpPr>
        <p:spPr>
          <a:xfrm>
            <a:off x="3442838" y="6624"/>
            <a:ext cx="2071399" cy="643812"/>
          </a:xfrm>
        </p:spPr>
        <p:txBody>
          <a:bodyPr/>
          <a:lstStyle/>
          <a:p>
            <a:r>
              <a:rPr lang="en-US"/>
              <a:t>Table 14.5b</a:t>
            </a:r>
          </a:p>
        </p:txBody>
      </p:sp>
      <p:sp>
        <p:nvSpPr>
          <p:cNvPr id="13" name="TextBox 12">
            <a:extLst>
              <a:ext uri="{FF2B5EF4-FFF2-40B4-BE49-F238E27FC236}">
                <a16:creationId xmlns:a16="http://schemas.microsoft.com/office/drawing/2014/main" id="{18F90ED2-EB94-41FE-B9D8-4361AE33D9B2}"/>
              </a:ext>
            </a:extLst>
          </p:cNvPr>
          <p:cNvSpPr txBox="1"/>
          <p:nvPr/>
        </p:nvSpPr>
        <p:spPr>
          <a:xfrm>
            <a:off x="1878227" y="708184"/>
            <a:ext cx="8612660" cy="615553"/>
          </a:xfrm>
          <a:prstGeom prst="rect">
            <a:avLst/>
          </a:prstGeom>
          <a:noFill/>
        </p:spPr>
        <p:txBody>
          <a:bodyPr wrap="square">
            <a:spAutoFit/>
          </a:bodyPr>
          <a:lstStyle/>
          <a:p>
            <a:r>
              <a:rPr lang="en-US" b="1"/>
              <a:t>Table 14.5b</a:t>
            </a:r>
            <a:r>
              <a:rPr lang="en-US"/>
              <a:t> </a:t>
            </a:r>
            <a:r>
              <a:rPr lang="en-US" sz="1600">
                <a:latin typeface="Arial" panose="020B0604020202020204" pitchFamily="34" charset="0"/>
                <a:cs typeface="Arial" panose="020B0604020202020204" pitchFamily="34" charset="0"/>
              </a:rPr>
              <a:t> Expected and Observed </a:t>
            </a:r>
            <a:r>
              <a:rPr lang="en-US" sz="1600" err="1">
                <a:latin typeface="Arial" panose="020B0604020202020204" pitchFamily="34" charset="0"/>
                <a:cs typeface="Arial" panose="020B0604020202020204" pitchFamily="34" charset="0"/>
              </a:rPr>
              <a:t>van’t</a:t>
            </a:r>
            <a:r>
              <a:rPr lang="en-US" sz="1600">
                <a:latin typeface="Arial" panose="020B0604020202020204" pitchFamily="34" charset="0"/>
                <a:cs typeface="Arial" panose="020B0604020202020204" pitchFamily="34" charset="0"/>
              </a:rPr>
              <a:t> Hoff Factors for Several 0.050 m Aqueous Electrolyte Solutions</a:t>
            </a:r>
          </a:p>
        </p:txBody>
      </p:sp>
      <p:graphicFrame>
        <p:nvGraphicFramePr>
          <p:cNvPr id="5" name="Table 4">
            <a:extLst>
              <a:ext uri="{FF2B5EF4-FFF2-40B4-BE49-F238E27FC236}">
                <a16:creationId xmlns:a16="http://schemas.microsoft.com/office/drawing/2014/main" id="{ABDBFD2D-A2BE-4F5B-A042-E6F2DACAA501}"/>
              </a:ext>
            </a:extLst>
          </p:cNvPr>
          <p:cNvGraphicFramePr>
            <a:graphicFrameLocks noGrp="1"/>
          </p:cNvGraphicFramePr>
          <p:nvPr>
            <p:extLst>
              <p:ext uri="{D42A27DB-BD31-4B8C-83A1-F6EECF244321}">
                <p14:modId xmlns:p14="http://schemas.microsoft.com/office/powerpoint/2010/main" val="1681632885"/>
              </p:ext>
            </p:extLst>
          </p:nvPr>
        </p:nvGraphicFramePr>
        <p:xfrm>
          <a:off x="1457325" y="1370311"/>
          <a:ext cx="9458314" cy="4400553"/>
        </p:xfrm>
        <a:graphic>
          <a:graphicData uri="http://schemas.openxmlformats.org/drawingml/2006/table">
            <a:tbl>
              <a:tblPr firstRow="1">
                <a:tableStyleId>{793D81CF-94F2-401A-BA57-92F5A7B2D0C5}</a:tableStyleId>
              </a:tblPr>
              <a:tblGrid>
                <a:gridCol w="3137295">
                  <a:extLst>
                    <a:ext uri="{9D8B030D-6E8A-4147-A177-3AD203B41FA5}">
                      <a16:colId xmlns:a16="http://schemas.microsoft.com/office/drawing/2014/main" val="1648801033"/>
                    </a:ext>
                  </a:extLst>
                </a:gridCol>
                <a:gridCol w="2604524">
                  <a:extLst>
                    <a:ext uri="{9D8B030D-6E8A-4147-A177-3AD203B41FA5}">
                      <a16:colId xmlns:a16="http://schemas.microsoft.com/office/drawing/2014/main" val="1501404313"/>
                    </a:ext>
                  </a:extLst>
                </a:gridCol>
                <a:gridCol w="1995346">
                  <a:extLst>
                    <a:ext uri="{9D8B030D-6E8A-4147-A177-3AD203B41FA5}">
                      <a16:colId xmlns:a16="http://schemas.microsoft.com/office/drawing/2014/main" val="1125479179"/>
                    </a:ext>
                  </a:extLst>
                </a:gridCol>
                <a:gridCol w="1721149">
                  <a:extLst>
                    <a:ext uri="{9D8B030D-6E8A-4147-A177-3AD203B41FA5}">
                      <a16:colId xmlns:a16="http://schemas.microsoft.com/office/drawing/2014/main" val="117042970"/>
                    </a:ext>
                  </a:extLst>
                </a:gridCol>
              </a:tblGrid>
              <a:tr h="1052522">
                <a:tc>
                  <a:txBody>
                    <a:bodyPr/>
                    <a:lstStyle/>
                    <a:p>
                      <a:pPr algn="l" fontAlgn="ctr"/>
                      <a:r>
                        <a:rPr lang="en-US">
                          <a:effectLst/>
                        </a:rPr>
                        <a:t>Electrolyte</a:t>
                      </a:r>
                    </a:p>
                  </a:txBody>
                  <a:tcPr anchor="ctr">
                    <a:solidFill>
                      <a:schemeClr val="tx1">
                        <a:lumMod val="85000"/>
                        <a:lumOff val="15000"/>
                      </a:schemeClr>
                    </a:solidFill>
                  </a:tcPr>
                </a:tc>
                <a:tc>
                  <a:txBody>
                    <a:bodyPr/>
                    <a:lstStyle/>
                    <a:p>
                      <a:pPr algn="l" fontAlgn="ctr"/>
                      <a:r>
                        <a:rPr lang="en-US" sz="1800" b="1" i="0" kern="1200">
                          <a:solidFill>
                            <a:schemeClr val="lt1"/>
                          </a:solidFill>
                          <a:effectLst/>
                          <a:latin typeface="+mn-lt"/>
                          <a:ea typeface="+mn-ea"/>
                          <a:cs typeface="+mn-cs"/>
                        </a:rPr>
                        <a:t>Particles in Solution</a:t>
                      </a:r>
                      <a:endParaRPr lang="en-US">
                        <a:effectLst/>
                      </a:endParaRPr>
                    </a:p>
                  </a:txBody>
                  <a:tcPr anchor="ctr">
                    <a:solidFill>
                      <a:schemeClr val="tx1">
                        <a:lumMod val="85000"/>
                        <a:lumOff val="15000"/>
                      </a:schemeClr>
                    </a:solidFill>
                  </a:tcPr>
                </a:tc>
                <a:tc>
                  <a:txBody>
                    <a:bodyPr/>
                    <a:lstStyle/>
                    <a:p>
                      <a:pPr algn="l" fontAlgn="ctr"/>
                      <a:r>
                        <a:rPr lang="en-US" sz="1800" b="1" i="1" kern="1200" err="1">
                          <a:solidFill>
                            <a:schemeClr val="lt1"/>
                          </a:solidFill>
                          <a:effectLst/>
                          <a:latin typeface="+mn-lt"/>
                          <a:ea typeface="+mn-ea"/>
                          <a:cs typeface="+mn-cs"/>
                        </a:rPr>
                        <a:t>i</a:t>
                      </a:r>
                      <a:r>
                        <a:rPr lang="en-US" sz="1800" b="1" i="0" kern="1200">
                          <a:solidFill>
                            <a:schemeClr val="lt1"/>
                          </a:solidFill>
                          <a:effectLst/>
                          <a:latin typeface="+mn-lt"/>
                          <a:ea typeface="+mn-ea"/>
                          <a:cs typeface="+mn-cs"/>
                        </a:rPr>
                        <a:t> (Predicted)</a:t>
                      </a:r>
                      <a:endParaRPr lang="en-US">
                        <a:effectLst/>
                      </a:endParaRPr>
                    </a:p>
                  </a:txBody>
                  <a:tcPr anchor="ctr">
                    <a:solidFill>
                      <a:schemeClr val="tx1">
                        <a:lumMod val="85000"/>
                        <a:lumOff val="15000"/>
                      </a:schemeClr>
                    </a:solidFill>
                  </a:tcPr>
                </a:tc>
                <a:tc>
                  <a:txBody>
                    <a:bodyPr/>
                    <a:lstStyle/>
                    <a:p>
                      <a:pPr algn="l" fontAlgn="ctr"/>
                      <a:r>
                        <a:rPr lang="en-US" sz="1800" b="1" i="1" kern="1200" err="1">
                          <a:solidFill>
                            <a:schemeClr val="lt1"/>
                          </a:solidFill>
                          <a:effectLst/>
                          <a:latin typeface="+mn-lt"/>
                          <a:ea typeface="+mn-ea"/>
                          <a:cs typeface="+mn-cs"/>
                        </a:rPr>
                        <a:t>i</a:t>
                      </a:r>
                      <a:r>
                        <a:rPr lang="en-US" sz="1800" b="1" i="0" kern="1200">
                          <a:solidFill>
                            <a:schemeClr val="lt1"/>
                          </a:solidFill>
                          <a:effectLst/>
                          <a:latin typeface="+mn-lt"/>
                          <a:ea typeface="+mn-ea"/>
                          <a:cs typeface="+mn-cs"/>
                        </a:rPr>
                        <a:t> (Measured)</a:t>
                      </a:r>
                      <a:endParaRPr lang="en-US">
                        <a:effectLst/>
                      </a:endParaRPr>
                    </a:p>
                  </a:txBody>
                  <a:tcPr anchor="ctr">
                    <a:solidFill>
                      <a:schemeClr val="tx1">
                        <a:lumMod val="85000"/>
                        <a:lumOff val="15000"/>
                      </a:schemeClr>
                    </a:solidFill>
                  </a:tcPr>
                </a:tc>
                <a:extLst>
                  <a:ext uri="{0D108BD9-81ED-4DB2-BD59-A6C34878D82A}">
                    <a16:rowId xmlns:a16="http://schemas.microsoft.com/office/drawing/2014/main" val="719941093"/>
                  </a:ext>
                </a:extLst>
              </a:tr>
              <a:tr h="410985">
                <a:tc>
                  <a:txBody>
                    <a:bodyPr/>
                    <a:lstStyle/>
                    <a:p>
                      <a:pPr algn="l" fontAlgn="ctr"/>
                      <a:r>
                        <a:rPr lang="en-US">
                          <a:effectLst/>
                        </a:rPr>
                        <a:t>HCl</a:t>
                      </a:r>
                    </a:p>
                  </a:txBody>
                  <a:tcPr anchor="ctr"/>
                </a:tc>
                <a:tc>
                  <a:txBody>
                    <a:bodyPr/>
                    <a:lstStyle/>
                    <a:p>
                      <a:pPr algn="l" fontAlgn="ctr"/>
                      <a:r>
                        <a:rPr lang="en-US">
                          <a:effectLst/>
                        </a:rPr>
                        <a:t>H</a:t>
                      </a:r>
                      <a:r>
                        <a:rPr lang="en-US" i="0" baseline="30000">
                          <a:effectLst/>
                        </a:rPr>
                        <a:t>+</a:t>
                      </a:r>
                      <a:r>
                        <a:rPr lang="en-US">
                          <a:effectLst/>
                        </a:rPr>
                        <a:t>, Cl</a:t>
                      </a:r>
                      <a:r>
                        <a:rPr lang="en-US" i="0" baseline="30000">
                          <a:effectLst/>
                        </a:rPr>
                        <a:t>−</a:t>
                      </a:r>
                      <a:endParaRPr lang="en-US">
                        <a:effectLst/>
                      </a:endParaRPr>
                    </a:p>
                  </a:txBody>
                  <a:tcPr anchor="ctr"/>
                </a:tc>
                <a:tc>
                  <a:txBody>
                    <a:bodyPr/>
                    <a:lstStyle/>
                    <a:p>
                      <a:pPr algn="l" fontAlgn="ctr"/>
                      <a:r>
                        <a:rPr lang="en-US">
                          <a:effectLst/>
                        </a:rPr>
                        <a:t>2</a:t>
                      </a:r>
                    </a:p>
                  </a:txBody>
                  <a:tcPr anchor="ctr"/>
                </a:tc>
                <a:tc>
                  <a:txBody>
                    <a:bodyPr/>
                    <a:lstStyle/>
                    <a:p>
                      <a:pPr algn="l" fontAlgn="ctr"/>
                      <a:r>
                        <a:rPr lang="en-US">
                          <a:effectLst/>
                        </a:rPr>
                        <a:t>1.9</a:t>
                      </a:r>
                    </a:p>
                  </a:txBody>
                  <a:tcPr anchor="ctr"/>
                </a:tc>
                <a:extLst>
                  <a:ext uri="{0D108BD9-81ED-4DB2-BD59-A6C34878D82A}">
                    <a16:rowId xmlns:a16="http://schemas.microsoft.com/office/drawing/2014/main" val="3951892737"/>
                  </a:ext>
                </a:extLst>
              </a:tr>
              <a:tr h="410985">
                <a:tc>
                  <a:txBody>
                    <a:bodyPr/>
                    <a:lstStyle/>
                    <a:p>
                      <a:pPr algn="l" fontAlgn="ctr"/>
                      <a:r>
                        <a:rPr lang="en-US">
                          <a:effectLst/>
                        </a:rPr>
                        <a:t>NaCl</a:t>
                      </a:r>
                    </a:p>
                  </a:txBody>
                  <a:tcPr anchor="ctr"/>
                </a:tc>
                <a:tc>
                  <a:txBody>
                    <a:bodyPr/>
                    <a:lstStyle/>
                    <a:p>
                      <a:pPr algn="l" fontAlgn="ctr"/>
                      <a:r>
                        <a:rPr lang="en-US">
                          <a:effectLst/>
                        </a:rPr>
                        <a:t>Na</a:t>
                      </a:r>
                      <a:r>
                        <a:rPr lang="en-US" i="0" baseline="30000">
                          <a:effectLst/>
                        </a:rPr>
                        <a:t>+</a:t>
                      </a:r>
                      <a:r>
                        <a:rPr lang="en-US">
                          <a:effectLst/>
                        </a:rPr>
                        <a:t>, Cl</a:t>
                      </a:r>
                      <a:r>
                        <a:rPr lang="en-US" i="0" baseline="30000">
                          <a:effectLst/>
                        </a:rPr>
                        <a:t>−</a:t>
                      </a:r>
                      <a:endParaRPr lang="en-US">
                        <a:effectLst/>
                      </a:endParaRPr>
                    </a:p>
                  </a:txBody>
                  <a:tcPr anchor="ctr"/>
                </a:tc>
                <a:tc>
                  <a:txBody>
                    <a:bodyPr/>
                    <a:lstStyle/>
                    <a:p>
                      <a:pPr algn="l" fontAlgn="ctr"/>
                      <a:r>
                        <a:rPr lang="en-US">
                          <a:effectLst/>
                        </a:rPr>
                        <a:t>2</a:t>
                      </a:r>
                    </a:p>
                  </a:txBody>
                  <a:tcPr anchor="ctr"/>
                </a:tc>
                <a:tc>
                  <a:txBody>
                    <a:bodyPr/>
                    <a:lstStyle/>
                    <a:p>
                      <a:pPr algn="l" fontAlgn="ctr"/>
                      <a:r>
                        <a:rPr lang="en-US">
                          <a:effectLst/>
                        </a:rPr>
                        <a:t>1.9</a:t>
                      </a:r>
                    </a:p>
                  </a:txBody>
                  <a:tcPr anchor="ctr"/>
                </a:tc>
                <a:extLst>
                  <a:ext uri="{0D108BD9-81ED-4DB2-BD59-A6C34878D82A}">
                    <a16:rowId xmlns:a16="http://schemas.microsoft.com/office/drawing/2014/main" val="2945823728"/>
                  </a:ext>
                </a:extLst>
              </a:tr>
              <a:tr h="491178">
                <a:tc>
                  <a:txBody>
                    <a:bodyPr/>
                    <a:lstStyle/>
                    <a:p>
                      <a:pPr algn="l" fontAlgn="ctr"/>
                      <a:r>
                        <a:rPr lang="en-US">
                          <a:effectLst/>
                        </a:rPr>
                        <a:t>MgSO</a:t>
                      </a:r>
                      <a:r>
                        <a:rPr lang="en-US" i="0" baseline="-25000">
                          <a:effectLst/>
                        </a:rPr>
                        <a:t>4</a:t>
                      </a:r>
                      <a:endParaRPr lang="en-US">
                        <a:effectLst/>
                      </a:endParaRPr>
                    </a:p>
                  </a:txBody>
                  <a:tcPr anchor="ctr"/>
                </a:tc>
                <a:tc>
                  <a:txBody>
                    <a:bodyPr/>
                    <a:lstStyle/>
                    <a:p>
                      <a:pPr algn="l" fontAlgn="ctr"/>
                      <a:r>
                        <a:rPr lang="en-US">
                          <a:effectLst/>
                        </a:rPr>
                        <a:t>Mg</a:t>
                      </a:r>
                      <a:r>
                        <a:rPr lang="en-US" i="0" baseline="30000">
                          <a:effectLst/>
                        </a:rPr>
                        <a:t>2+</a:t>
                      </a:r>
                      <a:r>
                        <a:rPr lang="en-US">
                          <a:effectLst/>
                        </a:rPr>
                        <a:t>, SO</a:t>
                      </a:r>
                      <a:r>
                        <a:rPr lang="en-US" i="0" baseline="-25000">
                          <a:effectLst/>
                        </a:rPr>
                        <a:t>4</a:t>
                      </a:r>
                      <a:r>
                        <a:rPr lang="en-US" i="0" baseline="30000">
                          <a:effectLst/>
                        </a:rPr>
                        <a:t>2-</a:t>
                      </a:r>
                      <a:endParaRPr lang="en-US">
                        <a:effectLst/>
                      </a:endParaRPr>
                    </a:p>
                  </a:txBody>
                  <a:tcPr anchor="ctr"/>
                </a:tc>
                <a:tc>
                  <a:txBody>
                    <a:bodyPr/>
                    <a:lstStyle/>
                    <a:p>
                      <a:pPr algn="l" fontAlgn="ctr"/>
                      <a:r>
                        <a:rPr lang="en-US">
                          <a:effectLst/>
                        </a:rPr>
                        <a:t>2</a:t>
                      </a:r>
                    </a:p>
                  </a:txBody>
                  <a:tcPr anchor="ctr"/>
                </a:tc>
                <a:tc>
                  <a:txBody>
                    <a:bodyPr/>
                    <a:lstStyle/>
                    <a:p>
                      <a:pPr algn="l" fontAlgn="ctr"/>
                      <a:r>
                        <a:rPr lang="en-US">
                          <a:effectLst/>
                        </a:rPr>
                        <a:t>1.3</a:t>
                      </a:r>
                    </a:p>
                  </a:txBody>
                  <a:tcPr anchor="ctr"/>
                </a:tc>
                <a:extLst>
                  <a:ext uri="{0D108BD9-81ED-4DB2-BD59-A6C34878D82A}">
                    <a16:rowId xmlns:a16="http://schemas.microsoft.com/office/drawing/2014/main" val="1147627615"/>
                  </a:ext>
                </a:extLst>
              </a:tr>
              <a:tr h="461106">
                <a:tc>
                  <a:txBody>
                    <a:bodyPr/>
                    <a:lstStyle/>
                    <a:p>
                      <a:pPr algn="l" fontAlgn="ctr"/>
                      <a:r>
                        <a:rPr lang="en-US">
                          <a:effectLst/>
                        </a:rPr>
                        <a:t>MgCl</a:t>
                      </a:r>
                      <a:r>
                        <a:rPr lang="en-US" i="0" baseline="-25000">
                          <a:effectLst/>
                        </a:rPr>
                        <a:t>2</a:t>
                      </a:r>
                      <a:endParaRPr lang="en-US">
                        <a:effectLst/>
                      </a:endParaRPr>
                    </a:p>
                  </a:txBody>
                  <a:tcPr anchor="ctr"/>
                </a:tc>
                <a:tc>
                  <a:txBody>
                    <a:bodyPr/>
                    <a:lstStyle/>
                    <a:p>
                      <a:pPr algn="l" fontAlgn="ctr"/>
                      <a:r>
                        <a:rPr lang="en-US">
                          <a:effectLst/>
                        </a:rPr>
                        <a:t>Mg</a:t>
                      </a:r>
                      <a:r>
                        <a:rPr lang="en-US" i="0" baseline="30000">
                          <a:effectLst/>
                        </a:rPr>
                        <a:t>2+</a:t>
                      </a:r>
                      <a:r>
                        <a:rPr lang="en-US">
                          <a:effectLst/>
                        </a:rPr>
                        <a:t>, 2Cl</a:t>
                      </a:r>
                      <a:r>
                        <a:rPr lang="en-US" i="0" baseline="30000">
                          <a:effectLst/>
                        </a:rPr>
                        <a:t>−</a:t>
                      </a:r>
                      <a:endParaRPr lang="en-US">
                        <a:effectLst/>
                      </a:endParaRPr>
                    </a:p>
                  </a:txBody>
                  <a:tcPr anchor="ctr"/>
                </a:tc>
                <a:tc>
                  <a:txBody>
                    <a:bodyPr/>
                    <a:lstStyle/>
                    <a:p>
                      <a:pPr algn="l" fontAlgn="ctr"/>
                      <a:r>
                        <a:rPr lang="en-US">
                          <a:effectLst/>
                        </a:rPr>
                        <a:t>3</a:t>
                      </a:r>
                    </a:p>
                  </a:txBody>
                  <a:tcPr anchor="ctr"/>
                </a:tc>
                <a:tc>
                  <a:txBody>
                    <a:bodyPr/>
                    <a:lstStyle/>
                    <a:p>
                      <a:pPr algn="l" fontAlgn="ctr"/>
                      <a:r>
                        <a:rPr lang="en-US">
                          <a:effectLst/>
                        </a:rPr>
                        <a:t>2.7</a:t>
                      </a:r>
                    </a:p>
                  </a:txBody>
                  <a:tcPr anchor="ctr"/>
                </a:tc>
                <a:extLst>
                  <a:ext uri="{0D108BD9-81ED-4DB2-BD59-A6C34878D82A}">
                    <a16:rowId xmlns:a16="http://schemas.microsoft.com/office/drawing/2014/main" val="4149682656"/>
                  </a:ext>
                </a:extLst>
              </a:tr>
              <a:tr h="410985">
                <a:tc>
                  <a:txBody>
                    <a:bodyPr/>
                    <a:lstStyle/>
                    <a:p>
                      <a:pPr algn="l" fontAlgn="ctr"/>
                      <a:r>
                        <a:rPr lang="en-US">
                          <a:effectLst/>
                        </a:rPr>
                        <a:t>FeCl</a:t>
                      </a:r>
                      <a:r>
                        <a:rPr lang="en-US" i="0" baseline="-25000">
                          <a:effectLst/>
                        </a:rPr>
                        <a:t>3</a:t>
                      </a:r>
                      <a:endParaRPr lang="en-US">
                        <a:effectLst/>
                      </a:endParaRPr>
                    </a:p>
                  </a:txBody>
                  <a:tcPr anchor="ctr"/>
                </a:tc>
                <a:tc>
                  <a:txBody>
                    <a:bodyPr/>
                    <a:lstStyle/>
                    <a:p>
                      <a:pPr algn="l" fontAlgn="ctr"/>
                      <a:r>
                        <a:rPr lang="en-US">
                          <a:effectLst/>
                        </a:rPr>
                        <a:t>Fe</a:t>
                      </a:r>
                      <a:r>
                        <a:rPr lang="en-US" i="0" baseline="30000">
                          <a:effectLst/>
                        </a:rPr>
                        <a:t>3+</a:t>
                      </a:r>
                      <a:r>
                        <a:rPr lang="en-US">
                          <a:effectLst/>
                        </a:rPr>
                        <a:t>, 3Cl</a:t>
                      </a:r>
                      <a:r>
                        <a:rPr lang="en-US" i="0" baseline="30000">
                          <a:effectLst/>
                        </a:rPr>
                        <a:t>−</a:t>
                      </a:r>
                      <a:endParaRPr lang="en-US">
                        <a:effectLst/>
                      </a:endParaRPr>
                    </a:p>
                  </a:txBody>
                  <a:tcPr anchor="ctr"/>
                </a:tc>
                <a:tc>
                  <a:txBody>
                    <a:bodyPr/>
                    <a:lstStyle/>
                    <a:p>
                      <a:pPr algn="l" fontAlgn="ctr"/>
                      <a:r>
                        <a:rPr lang="en-US">
                          <a:effectLst/>
                        </a:rPr>
                        <a:t>4</a:t>
                      </a:r>
                    </a:p>
                  </a:txBody>
                  <a:tcPr anchor="ctr"/>
                </a:tc>
                <a:tc>
                  <a:txBody>
                    <a:bodyPr/>
                    <a:lstStyle/>
                    <a:p>
                      <a:pPr algn="l" fontAlgn="ctr"/>
                      <a:r>
                        <a:rPr lang="en-US">
                          <a:effectLst/>
                        </a:rPr>
                        <a:t>3.4</a:t>
                      </a:r>
                    </a:p>
                  </a:txBody>
                  <a:tcPr anchor="ctr"/>
                </a:tc>
                <a:extLst>
                  <a:ext uri="{0D108BD9-81ED-4DB2-BD59-A6C34878D82A}">
                    <a16:rowId xmlns:a16="http://schemas.microsoft.com/office/drawing/2014/main" val="3117772981"/>
                  </a:ext>
                </a:extLst>
              </a:tr>
              <a:tr h="1162792">
                <a:tc>
                  <a:txBody>
                    <a:bodyPr/>
                    <a:lstStyle/>
                    <a:p>
                      <a:pPr algn="l" fontAlgn="ctr"/>
                      <a:r>
                        <a:rPr lang="en-US">
                          <a:effectLst/>
                        </a:rPr>
                        <a:t>Glucose (</a:t>
                      </a:r>
                      <a:r>
                        <a:rPr lang="en-US" sz="1800" b="0" i="0" u="none" strike="noStrike" noProof="0">
                          <a:effectLst/>
                          <a:latin typeface="Calibri"/>
                        </a:rPr>
                        <a:t>A nonelectrolyte shown for comparison)</a:t>
                      </a:r>
                      <a:endParaRPr lang="en-US" i="0" u="sng" baseline="30000">
                        <a:effectLst/>
                      </a:endParaRPr>
                    </a:p>
                  </a:txBody>
                  <a:tcPr anchor="ctr"/>
                </a:tc>
                <a:tc>
                  <a:txBody>
                    <a:bodyPr/>
                    <a:lstStyle/>
                    <a:p>
                      <a:pPr algn="l" fontAlgn="ctr"/>
                      <a:r>
                        <a:rPr lang="en-US">
                          <a:effectLst/>
                        </a:rPr>
                        <a:t>C</a:t>
                      </a:r>
                      <a:r>
                        <a:rPr lang="en-US" i="0" baseline="-25000">
                          <a:effectLst/>
                        </a:rPr>
                        <a:t>12</a:t>
                      </a:r>
                      <a:r>
                        <a:rPr lang="en-US">
                          <a:effectLst/>
                        </a:rPr>
                        <a:t>H</a:t>
                      </a:r>
                      <a:r>
                        <a:rPr lang="en-US" i="0" baseline="-25000">
                          <a:effectLst/>
                        </a:rPr>
                        <a:t>22</a:t>
                      </a:r>
                      <a:r>
                        <a:rPr lang="en-US">
                          <a:effectLst/>
                        </a:rPr>
                        <a:t>O</a:t>
                      </a:r>
                      <a:r>
                        <a:rPr lang="en-US" i="0" baseline="-25000">
                          <a:effectLst/>
                        </a:rPr>
                        <a:t>11</a:t>
                      </a:r>
                      <a:endParaRPr lang="en-US">
                        <a:effectLst/>
                      </a:endParaRPr>
                    </a:p>
                  </a:txBody>
                  <a:tcPr anchor="ctr"/>
                </a:tc>
                <a:tc>
                  <a:txBody>
                    <a:bodyPr/>
                    <a:lstStyle/>
                    <a:p>
                      <a:pPr algn="l" fontAlgn="ctr"/>
                      <a:r>
                        <a:rPr lang="en-US">
                          <a:effectLst/>
                        </a:rPr>
                        <a:t>1</a:t>
                      </a:r>
                    </a:p>
                  </a:txBody>
                  <a:tcPr anchor="ctr"/>
                </a:tc>
                <a:tc>
                  <a:txBody>
                    <a:bodyPr/>
                    <a:lstStyle/>
                    <a:p>
                      <a:pPr algn="l" fontAlgn="ctr"/>
                      <a:r>
                        <a:rPr lang="en-US">
                          <a:effectLst/>
                        </a:rPr>
                        <a:t>1.0</a:t>
                      </a:r>
                    </a:p>
                  </a:txBody>
                  <a:tcPr anchor="ctr"/>
                </a:tc>
                <a:extLst>
                  <a:ext uri="{0D108BD9-81ED-4DB2-BD59-A6C34878D82A}">
                    <a16:rowId xmlns:a16="http://schemas.microsoft.com/office/drawing/2014/main" val="2137003409"/>
                  </a:ext>
                </a:extLst>
              </a:tr>
            </a:tbl>
          </a:graphicData>
        </a:graphic>
      </p:graphicFrame>
      <p:sp>
        <p:nvSpPr>
          <p:cNvPr id="2" name="TextBox 1">
            <a:extLst>
              <a:ext uri="{FF2B5EF4-FFF2-40B4-BE49-F238E27FC236}">
                <a16:creationId xmlns:a16="http://schemas.microsoft.com/office/drawing/2014/main" id="{BDF5C2B4-7E53-AA8C-F003-7B1D2E9B67A1}"/>
              </a:ext>
            </a:extLst>
          </p:cNvPr>
          <p:cNvSpPr txBox="1"/>
          <p:nvPr/>
        </p:nvSpPr>
        <p:spPr>
          <a:xfrm>
            <a:off x="4339339" y="5876403"/>
            <a:ext cx="4108304" cy="338554"/>
          </a:xfrm>
          <a:prstGeom prst="rect">
            <a:avLst/>
          </a:prstGeom>
          <a:noFill/>
        </p:spPr>
        <p:txBody>
          <a:bodyPr wrap="none" rtlCol="0">
            <a:spAutoFit/>
          </a:bodyPr>
          <a:lstStyle/>
          <a:p>
            <a:pPr>
              <a:lnSpc>
                <a:spcPct val="100000"/>
              </a:lnSpc>
            </a:pPr>
            <a:r>
              <a:rPr lang="en-US" sz="1600">
                <a:effectLst/>
                <a:latin typeface="Arial" panose="020B0604020202020204" pitchFamily="34" charset="0"/>
                <a:ea typeface="Calibri" panose="020F0502020204030204" pitchFamily="34" charset="0"/>
              </a:rPr>
              <a:t>(credit: </a:t>
            </a:r>
            <a:r>
              <a:rPr lang="en-US" sz="1600" i="1" u="sng">
                <a:solidFill>
                  <a:srgbClr val="0563C1"/>
                </a:solidFill>
                <a:effectLst/>
                <a:latin typeface="Arial" panose="020B0604020202020204" pitchFamily="34" charset="0"/>
                <a:ea typeface="Calibri" panose="020F0502020204030204" pitchFamily="34" charset="0"/>
                <a:hlinkClick r:id="rId3"/>
              </a:rPr>
              <a:t>Chemistry (OpenStax)</a:t>
            </a:r>
            <a:r>
              <a:rPr lang="en-US" sz="1600">
                <a:effectLst/>
                <a:latin typeface="Arial" panose="020B0604020202020204" pitchFamily="34" charset="0"/>
                <a:ea typeface="Calibri" panose="020F0502020204030204" pitchFamily="34" charset="0"/>
              </a:rPr>
              <a:t>, </a:t>
            </a:r>
            <a:r>
              <a:rPr lang="en-US" sz="1600" u="sng">
                <a:solidFill>
                  <a:srgbClr val="0563C1"/>
                </a:solidFill>
                <a:effectLst/>
                <a:latin typeface="Arial" panose="020B0604020202020204" pitchFamily="34" charset="0"/>
                <a:ea typeface="Calibri" panose="020F0502020204030204" pitchFamily="34" charset="0"/>
                <a:hlinkClick r:id="rId4"/>
              </a:rPr>
              <a:t>CC BY 4.0</a:t>
            </a:r>
            <a:r>
              <a:rPr lang="en-US" sz="1600">
                <a:effectLst/>
                <a:latin typeface="Arial" panose="020B0604020202020204" pitchFamily="34" charset="0"/>
                <a:ea typeface="Calibri" panose="020F0502020204030204" pitchFamily="34" charset="0"/>
              </a:rPr>
              <a:t>.)</a:t>
            </a:r>
            <a:endParaRPr lang="en-US" sz="160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2713243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47351" y="204258"/>
            <a:ext cx="220164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14.5j</a:t>
            </a:r>
          </a:p>
        </p:txBody>
      </p:sp>
      <p:pic>
        <p:nvPicPr>
          <p:cNvPr id="3" name="Picture 2" descr="The diagram shows four purple spheres labeled K superscript plus and four green spheres labeled C l superscript minus dispersed in H subscript 2 O as shown by clusters of single red spheres with two white spheres attached. Red spheres represent oxygen and white represent hydrogen. In two locations, the purple and green spheres are touching. In these two locations, the diagram is labeled ion pair. All red and green spheres are surrounded by the white and red H subscript 2 O clusters. The white spheres are attracted to the purple spheres and the red spheres are attracted to the green spheres.">
            <a:extLst>
              <a:ext uri="{FF2B5EF4-FFF2-40B4-BE49-F238E27FC236}">
                <a16:creationId xmlns:a16="http://schemas.microsoft.com/office/drawing/2014/main" id="{D8F6384E-7A88-44AA-9005-857AACE960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5248" y="1068184"/>
            <a:ext cx="4659617"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763503" y="5565024"/>
            <a:ext cx="8866909" cy="1292976"/>
          </a:xfrm>
        </p:spPr>
        <p:txBody>
          <a:bodyPr vert="horz" lIns="91440" tIns="45720" rIns="91440" bIns="45720" rtlCol="0" anchor="t">
            <a:normAutofit/>
          </a:bodyPr>
          <a:lstStyle/>
          <a:p>
            <a:r>
              <a:rPr lang="en-US" b="1">
                <a:latin typeface="Arial"/>
                <a:cs typeface="Arial"/>
              </a:rPr>
              <a:t>Figure 14.5j: </a:t>
            </a:r>
            <a:r>
              <a:rPr lang="en-US" b="0">
                <a:effectLst/>
                <a:latin typeface="Arial"/>
                <a:cs typeface="Arial"/>
              </a:rPr>
              <a:t>Ions become more and more widely separated the more dilute the solution, and the residual interionic attractions become less. </a:t>
            </a:r>
            <a:r>
              <a:rPr lang="en-US">
                <a:effectLst/>
                <a:latin typeface="Arial" panose="020B0604020202020204" pitchFamily="34" charset="0"/>
                <a:ea typeface="Calibri" panose="020F0502020204030204" pitchFamily="34" charset="0"/>
              </a:rPr>
              <a:t>(credit: </a:t>
            </a:r>
            <a:r>
              <a:rPr lang="en-US" i="1" u="sng">
                <a:solidFill>
                  <a:srgbClr val="0563C1"/>
                </a:solidFill>
                <a:effectLst/>
                <a:latin typeface="Arial" panose="020B0604020202020204" pitchFamily="34" charset="0"/>
                <a:ea typeface="Calibri" panose="020F0502020204030204" pitchFamily="34" charset="0"/>
                <a:hlinkClick r:id="rId4"/>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5"/>
              </a:rPr>
              <a:t>CC BY 4.0</a:t>
            </a:r>
            <a:r>
              <a:rPr lang="en-US">
                <a:effectLst/>
                <a:latin typeface="Arial" panose="020B0604020202020204" pitchFamily="34" charset="0"/>
                <a:ea typeface="Calibri" panose="020F0502020204030204" pitchFamily="34" charset="0"/>
              </a:rPr>
              <a:t>.)</a:t>
            </a:r>
            <a:endParaRPr lang="en-US">
              <a:latin typeface="Arial"/>
              <a:cs typeface="Arial"/>
            </a:endParaRPr>
          </a:p>
        </p:txBody>
      </p:sp>
    </p:spTree>
    <p:extLst>
      <p:ext uri="{BB962C8B-B14F-4D97-AF65-F5344CB8AC3E}">
        <p14:creationId xmlns:p14="http://schemas.microsoft.com/office/powerpoint/2010/main" val="9935693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273603" y="171353"/>
            <a:ext cx="220164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14.6a</a:t>
            </a:r>
          </a:p>
        </p:txBody>
      </p:sp>
      <p:pic>
        <p:nvPicPr>
          <p:cNvPr id="5" name="Picture 4" descr="This figure contains three photos and correponding particle diagrams. In a, a photo of an aquarium containing fish is shown. The particle diagram beneath it shows 90 tiny red spheres. In b, a photo is shown of milk being poured into a cup. The corresponding particle diagram shows about 25 medium sized red spheres.In c, a photo is shown of two pairs of sandal clad feet in mud. The particle diagram below shows 10 fairly large red spheres.">
            <a:extLst>
              <a:ext uri="{FF2B5EF4-FFF2-40B4-BE49-F238E27FC236}">
                <a16:creationId xmlns:a16="http://schemas.microsoft.com/office/drawing/2014/main" id="{A3D5B55E-A0A9-42C2-8C35-C3EB25594A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7218" y="1067144"/>
            <a:ext cx="6694919" cy="3712673"/>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582075" y="4779818"/>
            <a:ext cx="9329551" cy="2078182"/>
          </a:xfrm>
        </p:spPr>
        <p:txBody>
          <a:bodyPr vert="horz" lIns="91440" tIns="45720" rIns="91440" bIns="45720" rtlCol="0" anchor="t">
            <a:normAutofit/>
          </a:bodyPr>
          <a:lstStyle/>
          <a:p>
            <a:r>
              <a:rPr lang="en-US" b="1" dirty="0">
                <a:latin typeface="Arial"/>
                <a:cs typeface="Arial"/>
              </a:rPr>
              <a:t>Figure 14.6a: </a:t>
            </a:r>
            <a:r>
              <a:rPr lang="en-US" b="0" dirty="0">
                <a:effectLst/>
                <a:latin typeface="Arial"/>
                <a:cs typeface="Arial"/>
              </a:rPr>
              <a:t>(a) A solution is a homogeneous mixture that appears clear, such as the saltwater in this aquarium. (b) In a colloid, such as milk, the particles are much larger but remain dispersed and do not settle. (c) A suspension, such as mud, is a heterogeneous mixture of suspended particles that appears cloudy and in which the particles can settle. (credit a photo: modification of </a:t>
            </a:r>
            <a:r>
              <a:rPr lang="en-US" b="0" u="sng" dirty="0">
                <a:solidFill>
                  <a:srgbClr val="0070C0"/>
                </a:solidFill>
                <a:effectLst/>
                <a:latin typeface="Arial"/>
                <a:cs typeface="Arial"/>
                <a:hlinkClick r:id="rId4">
                  <a:extLst>
                    <a:ext uri="{A12FA001-AC4F-418D-AE19-62706E023703}">
                      <ahyp:hlinkClr xmlns:ahyp="http://schemas.microsoft.com/office/drawing/2018/hyperlinkcolor" val="tx"/>
                    </a:ext>
                  </a:extLst>
                </a:hlinkClick>
              </a:rPr>
              <a:t>work</a:t>
            </a:r>
            <a:r>
              <a:rPr lang="en-US" b="0" dirty="0">
                <a:effectLst/>
                <a:latin typeface="Arial"/>
                <a:cs typeface="Arial"/>
              </a:rPr>
              <a:t> by </a:t>
            </a:r>
            <a:r>
              <a:rPr lang="en-US" b="0" u="sng" dirty="0">
                <a:solidFill>
                  <a:srgbClr val="0070C0"/>
                </a:solidFill>
                <a:effectLst/>
                <a:latin typeface="Arial"/>
                <a:cs typeface="Arial"/>
                <a:hlinkClick r:id="rId5">
                  <a:extLst>
                    <a:ext uri="{A12FA001-AC4F-418D-AE19-62706E023703}">
                      <ahyp:hlinkClr xmlns:ahyp="http://schemas.microsoft.com/office/drawing/2018/hyperlinkcolor" val="tx"/>
                    </a:ext>
                  </a:extLst>
                </a:hlinkClick>
              </a:rPr>
              <a:t>Adam Wimsatt</a:t>
            </a:r>
            <a:r>
              <a:rPr lang="en-US" b="0" dirty="0">
                <a:effectLst/>
                <a:latin typeface="Arial"/>
                <a:cs typeface="Arial"/>
              </a:rPr>
              <a:t>, </a:t>
            </a:r>
            <a:r>
              <a:rPr lang="en-US" b="0" u="sng" dirty="0">
                <a:solidFill>
                  <a:srgbClr val="0070C0"/>
                </a:solidFill>
                <a:effectLst/>
                <a:latin typeface="Arial"/>
                <a:cs typeface="Arial"/>
                <a:hlinkClick r:id="rId6">
                  <a:extLst>
                    <a:ext uri="{A12FA001-AC4F-418D-AE19-62706E023703}">
                      <ahyp:hlinkClr xmlns:ahyp="http://schemas.microsoft.com/office/drawing/2018/hyperlinkcolor" val="tx"/>
                    </a:ext>
                  </a:extLst>
                </a:hlinkClick>
              </a:rPr>
              <a:t>CC BY 2.0</a:t>
            </a:r>
            <a:r>
              <a:rPr lang="en-US" b="0" dirty="0">
                <a:effectLst/>
                <a:latin typeface="Arial"/>
                <a:cs typeface="Arial"/>
              </a:rPr>
              <a:t>; credit b photo: modification of </a:t>
            </a:r>
            <a:r>
              <a:rPr lang="en-US" b="0" u="sng" dirty="0">
                <a:solidFill>
                  <a:srgbClr val="0070C0"/>
                </a:solidFill>
                <a:effectLst/>
                <a:latin typeface="Arial"/>
                <a:cs typeface="Arial"/>
                <a:hlinkClick r:id="rId7">
                  <a:extLst>
                    <a:ext uri="{A12FA001-AC4F-418D-AE19-62706E023703}">
                      <ahyp:hlinkClr xmlns:ahyp="http://schemas.microsoft.com/office/drawing/2018/hyperlinkcolor" val="tx"/>
                    </a:ext>
                  </a:extLst>
                </a:hlinkClick>
              </a:rPr>
              <a:t>work</a:t>
            </a:r>
            <a:r>
              <a:rPr lang="en-US" b="0" dirty="0">
                <a:effectLst/>
                <a:latin typeface="Arial"/>
                <a:cs typeface="Arial"/>
              </a:rPr>
              <a:t> by</a:t>
            </a:r>
            <a:r>
              <a:rPr lang="en-US" b="0" dirty="0">
                <a:solidFill>
                  <a:srgbClr val="0070C0"/>
                </a:solidFill>
                <a:effectLst/>
                <a:latin typeface="Arial"/>
                <a:cs typeface="Arial"/>
              </a:rPr>
              <a:t> </a:t>
            </a:r>
            <a:r>
              <a:rPr lang="en-US" b="0" u="sng" dirty="0">
                <a:solidFill>
                  <a:srgbClr val="0070C0"/>
                </a:solidFill>
                <a:effectLst/>
                <a:latin typeface="Arial"/>
                <a:cs typeface="Arial"/>
                <a:hlinkClick r:id="rId8">
                  <a:extLst>
                    <a:ext uri="{A12FA001-AC4F-418D-AE19-62706E023703}">
                      <ahyp:hlinkClr xmlns:ahyp="http://schemas.microsoft.com/office/drawing/2018/hyperlinkcolor" val="tx"/>
                    </a:ext>
                  </a:extLst>
                </a:hlinkClick>
              </a:rPr>
              <a:t>Melissa Wiese</a:t>
            </a:r>
            <a:r>
              <a:rPr lang="en-US" b="0" dirty="0">
                <a:effectLst/>
                <a:latin typeface="Arial"/>
                <a:cs typeface="Arial"/>
              </a:rPr>
              <a:t>, </a:t>
            </a:r>
            <a:r>
              <a:rPr lang="en-US" b="0" u="sng" dirty="0">
                <a:solidFill>
                  <a:srgbClr val="0070C0"/>
                </a:solidFill>
                <a:effectLst/>
                <a:latin typeface="Arial"/>
                <a:cs typeface="Arial"/>
                <a:hlinkClick r:id="rId6">
                  <a:extLst>
                    <a:ext uri="{A12FA001-AC4F-418D-AE19-62706E023703}">
                      <ahyp:hlinkClr xmlns:ahyp="http://schemas.microsoft.com/office/drawing/2018/hyperlinkcolor" val="tx"/>
                    </a:ext>
                  </a:extLst>
                </a:hlinkClick>
              </a:rPr>
              <a:t>CC BY 2.0</a:t>
            </a:r>
            <a:r>
              <a:rPr lang="en-US" b="0" dirty="0">
                <a:effectLst/>
                <a:latin typeface="Arial"/>
                <a:cs typeface="Arial"/>
              </a:rPr>
              <a:t>; credit c photo: modification of </a:t>
            </a:r>
            <a:r>
              <a:rPr lang="en-US" b="0" u="sng" dirty="0">
                <a:solidFill>
                  <a:srgbClr val="0070C0"/>
                </a:solidFill>
                <a:effectLst/>
                <a:latin typeface="Arial"/>
                <a:cs typeface="Arial"/>
                <a:hlinkClick r:id="rId9">
                  <a:extLst>
                    <a:ext uri="{A12FA001-AC4F-418D-AE19-62706E023703}">
                      <ahyp:hlinkClr xmlns:ahyp="http://schemas.microsoft.com/office/drawing/2018/hyperlinkcolor" val="tx"/>
                    </a:ext>
                  </a:extLst>
                </a:hlinkClick>
              </a:rPr>
              <a:t>work</a:t>
            </a:r>
            <a:r>
              <a:rPr lang="en-US" b="0" dirty="0">
                <a:effectLst/>
                <a:latin typeface="Arial"/>
                <a:cs typeface="Arial"/>
              </a:rPr>
              <a:t> by </a:t>
            </a:r>
            <a:r>
              <a:rPr lang="en-US" b="0" u="sng" dirty="0">
                <a:solidFill>
                  <a:srgbClr val="0070C0"/>
                </a:solidFill>
                <a:effectLst/>
                <a:latin typeface="Arial"/>
                <a:cs typeface="Arial"/>
                <a:hlinkClick r:id="rId10">
                  <a:extLst>
                    <a:ext uri="{A12FA001-AC4F-418D-AE19-62706E023703}">
                      <ahyp:hlinkClr xmlns:ahyp="http://schemas.microsoft.com/office/drawing/2018/hyperlinkcolor" val="tx"/>
                    </a:ext>
                  </a:extLst>
                </a:hlinkClick>
              </a:rPr>
              <a:t>Peter Burgess</a:t>
            </a:r>
            <a:r>
              <a:rPr lang="en-US" b="0" dirty="0">
                <a:effectLst/>
                <a:latin typeface="Arial"/>
                <a:cs typeface="Arial"/>
              </a:rPr>
              <a:t>, </a:t>
            </a:r>
            <a:r>
              <a:rPr lang="en-US" b="0" u="sng" dirty="0">
                <a:solidFill>
                  <a:srgbClr val="0070C0"/>
                </a:solidFill>
                <a:effectLst/>
                <a:latin typeface="Arial"/>
                <a:cs typeface="Arial"/>
                <a:hlinkClick r:id="rId6">
                  <a:extLst>
                    <a:ext uri="{A12FA001-AC4F-418D-AE19-62706E023703}">
                      <ahyp:hlinkClr xmlns:ahyp="http://schemas.microsoft.com/office/drawing/2018/hyperlinkcolor" val="tx"/>
                    </a:ext>
                  </a:extLst>
                </a:hlinkClick>
              </a:rPr>
              <a:t>CC </a:t>
            </a:r>
            <a:r>
              <a:rPr lang="en-US" u="sng" dirty="0">
                <a:solidFill>
                  <a:srgbClr val="0070C0"/>
                </a:solidFill>
                <a:latin typeface="Arial"/>
                <a:cs typeface="Arial"/>
                <a:hlinkClick r:id="rId6">
                  <a:extLst>
                    <a:ext uri="{A12FA001-AC4F-418D-AE19-62706E023703}">
                      <ahyp:hlinkClr xmlns:ahyp="http://schemas.microsoft.com/office/drawing/2018/hyperlinkcolor" val="tx"/>
                    </a:ext>
                  </a:extLst>
                </a:hlinkClick>
              </a:rPr>
              <a:t>BY 2.0</a:t>
            </a:r>
            <a:r>
              <a:rPr lang="en-US" dirty="0">
                <a:latin typeface="Arial"/>
                <a:cs typeface="Arial"/>
              </a:rPr>
              <a:t>; in </a:t>
            </a:r>
            <a:r>
              <a:rPr lang="en-US" i="1" dirty="0">
                <a:latin typeface="Arial"/>
                <a:cs typeface="Arial"/>
                <a:hlinkClick r:id="rId11"/>
              </a:rPr>
              <a:t>Chemistry (OpenStax)</a:t>
            </a:r>
            <a:r>
              <a:rPr lang="en-US" i="1" dirty="0">
                <a:latin typeface="Arial"/>
                <a:cs typeface="Arial"/>
              </a:rPr>
              <a:t>,</a:t>
            </a:r>
            <a:r>
              <a:rPr lang="en-US" dirty="0">
                <a:latin typeface="Arial"/>
                <a:cs typeface="Arial"/>
              </a:rPr>
              <a:t> </a:t>
            </a:r>
            <a:r>
              <a:rPr lang="en-US" dirty="0">
                <a:latin typeface="Arial"/>
                <a:cs typeface="Arial"/>
                <a:hlinkClick r:id="rId12"/>
              </a:rPr>
              <a:t>CC BY 4.0</a:t>
            </a:r>
            <a:r>
              <a:rPr lang="en-US" dirty="0">
                <a:latin typeface="Arial"/>
                <a:cs typeface="Arial"/>
              </a:rPr>
              <a:t>).</a:t>
            </a:r>
          </a:p>
        </p:txBody>
      </p:sp>
    </p:spTree>
    <p:extLst>
      <p:ext uri="{BB962C8B-B14F-4D97-AF65-F5344CB8AC3E}">
        <p14:creationId xmlns:p14="http://schemas.microsoft.com/office/powerpoint/2010/main" val="29256595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02178" y="142778"/>
            <a:ext cx="220164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14.6b</a:t>
            </a:r>
          </a:p>
        </p:txBody>
      </p:sp>
      <p:pic>
        <p:nvPicPr>
          <p:cNvPr id="3" name="Picture 2" descr="This is a photo of searchlight beams in the night sky of a city scene.">
            <a:extLst>
              <a:ext uri="{FF2B5EF4-FFF2-40B4-BE49-F238E27FC236}">
                <a16:creationId xmlns:a16="http://schemas.microsoft.com/office/drawing/2014/main" id="{A398D692-BC92-4E57-A9F4-DEFB86FFE7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6566" y="1219372"/>
            <a:ext cx="5436220"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815458" y="5405005"/>
            <a:ext cx="8866909" cy="1205345"/>
          </a:xfrm>
        </p:spPr>
        <p:txBody>
          <a:bodyPr vert="horz" lIns="91440" tIns="45720" rIns="91440" bIns="45720" rtlCol="0" anchor="t">
            <a:normAutofit/>
          </a:bodyPr>
          <a:lstStyle/>
          <a:p>
            <a:r>
              <a:rPr lang="en-US" b="1">
                <a:latin typeface="Arial"/>
                <a:cs typeface="Arial"/>
              </a:rPr>
              <a:t>Figure 14.6b: </a:t>
            </a:r>
            <a:r>
              <a:rPr lang="en-US" b="0">
                <a:effectLst/>
                <a:latin typeface="Arial"/>
                <a:cs typeface="Arial"/>
              </a:rPr>
              <a:t>The paths of searchlight beams are made visible when light is scattered by colloidal-size particles in the air (fog, smoke, etc.). (credit: </a:t>
            </a:r>
            <a:r>
              <a:rPr lang="en-US" b="0" u="sng">
                <a:solidFill>
                  <a:srgbClr val="0070C0"/>
                </a:solidFill>
                <a:effectLst/>
                <a:latin typeface="Arial"/>
                <a:cs typeface="Arial"/>
                <a:hlinkClick r:id="rId4">
                  <a:extLst>
                    <a:ext uri="{A12FA001-AC4F-418D-AE19-62706E023703}">
                      <ahyp:hlinkClr xmlns:ahyp="http://schemas.microsoft.com/office/drawing/2018/hyperlinkcolor" val="tx"/>
                    </a:ext>
                  </a:extLst>
                </a:hlinkClick>
              </a:rPr>
              <a:t>work</a:t>
            </a:r>
            <a:r>
              <a:rPr lang="en-US" b="0">
                <a:effectLst/>
                <a:latin typeface="Arial"/>
                <a:cs typeface="Arial"/>
              </a:rPr>
              <a:t> by </a:t>
            </a:r>
            <a:r>
              <a:rPr lang="en-US" b="0" u="sng">
                <a:solidFill>
                  <a:srgbClr val="0070C0"/>
                </a:solidFill>
                <a:effectLst/>
                <a:latin typeface="Arial"/>
                <a:cs typeface="Arial"/>
                <a:hlinkClick r:id="rId5">
                  <a:extLst>
                    <a:ext uri="{A12FA001-AC4F-418D-AE19-62706E023703}">
                      <ahyp:hlinkClr xmlns:ahyp="http://schemas.microsoft.com/office/drawing/2018/hyperlinkcolor" val="tx"/>
                    </a:ext>
                  </a:extLst>
                </a:hlinkClick>
              </a:rPr>
              <a:t>Bahman</a:t>
            </a:r>
            <a:r>
              <a:rPr lang="en-US" b="0">
                <a:effectLst/>
                <a:latin typeface="Arial"/>
                <a:cs typeface="Arial"/>
              </a:rPr>
              <a:t>, </a:t>
            </a:r>
            <a:r>
              <a:rPr lang="en-US" b="0" u="sng">
                <a:solidFill>
                  <a:srgbClr val="0070C0"/>
                </a:solidFill>
                <a:effectLst/>
                <a:latin typeface="Arial"/>
                <a:cs typeface="Arial"/>
                <a:hlinkClick r:id="rId6">
                  <a:extLst>
                    <a:ext uri="{A12FA001-AC4F-418D-AE19-62706E023703}">
                      <ahyp:hlinkClr xmlns:ahyp="http://schemas.microsoft.com/office/drawing/2018/hyperlinkcolor" val="tx"/>
                    </a:ext>
                  </a:extLst>
                </a:hlinkClick>
              </a:rPr>
              <a:t>CC BY 2.0</a:t>
            </a:r>
            <a:r>
              <a:rPr lang="en-US" b="0">
                <a:effectLst/>
                <a:latin typeface="Arial"/>
                <a:cs typeface="Arial"/>
              </a:rPr>
              <a:t>)</a:t>
            </a:r>
            <a:endParaRPr lang="en-US">
              <a:latin typeface="Arial"/>
              <a:cs typeface="Arial"/>
            </a:endParaRPr>
          </a:p>
        </p:txBody>
      </p:sp>
    </p:spTree>
    <p:extLst>
      <p:ext uri="{BB962C8B-B14F-4D97-AF65-F5344CB8AC3E}">
        <p14:creationId xmlns:p14="http://schemas.microsoft.com/office/powerpoint/2010/main" val="37511028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E5120C7E-0F69-5198-B857-D6085050954C}"/>
              </a:ext>
            </a:extLst>
          </p:cNvPr>
          <p:cNvSpPr>
            <a:spLocks noGrp="1"/>
          </p:cNvSpPr>
          <p:nvPr>
            <p:ph type="title"/>
          </p:nvPr>
        </p:nvSpPr>
        <p:spPr>
          <a:xfrm>
            <a:off x="3291560" y="147918"/>
            <a:ext cx="2071399" cy="643812"/>
          </a:xfrm>
        </p:spPr>
        <p:txBody>
          <a:bodyPr/>
          <a:lstStyle/>
          <a:p>
            <a:r>
              <a:rPr lang="en-US"/>
              <a:t>Table 14.6a</a:t>
            </a:r>
          </a:p>
        </p:txBody>
      </p:sp>
      <p:sp>
        <p:nvSpPr>
          <p:cNvPr id="13" name="TextBox 12">
            <a:extLst>
              <a:ext uri="{FF2B5EF4-FFF2-40B4-BE49-F238E27FC236}">
                <a16:creationId xmlns:a16="http://schemas.microsoft.com/office/drawing/2014/main" id="{18F90ED2-EB94-41FE-B9D8-4361AE33D9B2}"/>
              </a:ext>
            </a:extLst>
          </p:cNvPr>
          <p:cNvSpPr txBox="1"/>
          <p:nvPr/>
        </p:nvSpPr>
        <p:spPr>
          <a:xfrm>
            <a:off x="3291560" y="815921"/>
            <a:ext cx="7502281" cy="369332"/>
          </a:xfrm>
          <a:prstGeom prst="rect">
            <a:avLst/>
          </a:prstGeom>
          <a:noFill/>
        </p:spPr>
        <p:txBody>
          <a:bodyPr wrap="square">
            <a:spAutoFit/>
          </a:bodyPr>
          <a:lstStyle/>
          <a:p>
            <a:r>
              <a:rPr lang="en-US" b="1"/>
              <a:t>Table 14.6a</a:t>
            </a:r>
            <a:r>
              <a:rPr lang="en-US"/>
              <a:t> </a:t>
            </a:r>
            <a:r>
              <a:rPr lang="en-US" sz="1600">
                <a:latin typeface="Arial" panose="020B0604020202020204" pitchFamily="34" charset="0"/>
                <a:cs typeface="Arial" panose="020B0604020202020204" pitchFamily="34" charset="0"/>
              </a:rPr>
              <a:t> Examples of Colloidal Systems</a:t>
            </a:r>
          </a:p>
        </p:txBody>
      </p:sp>
      <p:graphicFrame>
        <p:nvGraphicFramePr>
          <p:cNvPr id="5" name="Table 4">
            <a:extLst>
              <a:ext uri="{FF2B5EF4-FFF2-40B4-BE49-F238E27FC236}">
                <a16:creationId xmlns:a16="http://schemas.microsoft.com/office/drawing/2014/main" id="{ABDBFD2D-A2BE-4F5B-A042-E6F2DACAA501}"/>
              </a:ext>
            </a:extLst>
          </p:cNvPr>
          <p:cNvGraphicFramePr>
            <a:graphicFrameLocks noGrp="1"/>
          </p:cNvGraphicFramePr>
          <p:nvPr>
            <p:extLst>
              <p:ext uri="{D42A27DB-BD31-4B8C-83A1-F6EECF244321}">
                <p14:modId xmlns:p14="http://schemas.microsoft.com/office/powerpoint/2010/main" val="1258634158"/>
              </p:ext>
            </p:extLst>
          </p:nvPr>
        </p:nvGraphicFramePr>
        <p:xfrm>
          <a:off x="1649841" y="1256011"/>
          <a:ext cx="9144000" cy="4599061"/>
        </p:xfrm>
        <a:graphic>
          <a:graphicData uri="http://schemas.openxmlformats.org/drawingml/2006/table">
            <a:tbl>
              <a:tblPr firstRow="1">
                <a:tableStyleId>{793D81CF-94F2-401A-BA57-92F5A7B2D0C5}</a:tableStyleId>
              </a:tblPr>
              <a:tblGrid>
                <a:gridCol w="1783853">
                  <a:extLst>
                    <a:ext uri="{9D8B030D-6E8A-4147-A177-3AD203B41FA5}">
                      <a16:colId xmlns:a16="http://schemas.microsoft.com/office/drawing/2014/main" val="1648801033"/>
                    </a:ext>
                  </a:extLst>
                </a:gridCol>
                <a:gridCol w="2053857">
                  <a:extLst>
                    <a:ext uri="{9D8B030D-6E8A-4147-A177-3AD203B41FA5}">
                      <a16:colId xmlns:a16="http://schemas.microsoft.com/office/drawing/2014/main" val="1501404313"/>
                    </a:ext>
                  </a:extLst>
                </a:gridCol>
                <a:gridCol w="3943821">
                  <a:extLst>
                    <a:ext uri="{9D8B030D-6E8A-4147-A177-3AD203B41FA5}">
                      <a16:colId xmlns:a16="http://schemas.microsoft.com/office/drawing/2014/main" val="1125479179"/>
                    </a:ext>
                  </a:extLst>
                </a:gridCol>
                <a:gridCol w="1362469">
                  <a:extLst>
                    <a:ext uri="{9D8B030D-6E8A-4147-A177-3AD203B41FA5}">
                      <a16:colId xmlns:a16="http://schemas.microsoft.com/office/drawing/2014/main" val="117042970"/>
                    </a:ext>
                  </a:extLst>
                </a:gridCol>
              </a:tblGrid>
              <a:tr h="518801">
                <a:tc>
                  <a:txBody>
                    <a:bodyPr/>
                    <a:lstStyle/>
                    <a:p>
                      <a:pPr algn="l" fontAlgn="ctr"/>
                      <a:r>
                        <a:rPr lang="en-US" sz="1800" b="1" i="0" kern="1200">
                          <a:solidFill>
                            <a:schemeClr val="lt1"/>
                          </a:solidFill>
                          <a:effectLst/>
                          <a:latin typeface="+mn-lt"/>
                          <a:ea typeface="+mn-ea"/>
                          <a:cs typeface="+mn-cs"/>
                        </a:rPr>
                        <a:t>Dispersed Phase</a:t>
                      </a:r>
                      <a:endParaRPr lang="en-US">
                        <a:effectLst/>
                      </a:endParaRPr>
                    </a:p>
                  </a:txBody>
                  <a:tcPr anchor="ctr">
                    <a:solidFill>
                      <a:schemeClr val="tx1">
                        <a:lumMod val="85000"/>
                        <a:lumOff val="15000"/>
                      </a:schemeClr>
                    </a:solidFill>
                  </a:tcPr>
                </a:tc>
                <a:tc>
                  <a:txBody>
                    <a:bodyPr/>
                    <a:lstStyle/>
                    <a:p>
                      <a:pPr algn="l" fontAlgn="ctr"/>
                      <a:r>
                        <a:rPr lang="en-US">
                          <a:effectLst/>
                        </a:rPr>
                        <a:t>Dispersion Medium</a:t>
                      </a:r>
                    </a:p>
                  </a:txBody>
                  <a:tcPr anchor="ctr">
                    <a:solidFill>
                      <a:schemeClr val="tx1">
                        <a:lumMod val="85000"/>
                        <a:lumOff val="15000"/>
                      </a:schemeClr>
                    </a:solidFill>
                  </a:tcPr>
                </a:tc>
                <a:tc>
                  <a:txBody>
                    <a:bodyPr/>
                    <a:lstStyle/>
                    <a:p>
                      <a:pPr algn="l" fontAlgn="ctr"/>
                      <a:r>
                        <a:rPr lang="en-US" sz="1800" b="1" i="0" kern="1200">
                          <a:solidFill>
                            <a:schemeClr val="lt1"/>
                          </a:solidFill>
                          <a:effectLst/>
                          <a:latin typeface="+mn-lt"/>
                          <a:ea typeface="+mn-ea"/>
                          <a:cs typeface="+mn-cs"/>
                        </a:rPr>
                        <a:t>Common Examples</a:t>
                      </a:r>
                      <a:endParaRPr lang="en-US">
                        <a:effectLst/>
                      </a:endParaRPr>
                    </a:p>
                  </a:txBody>
                  <a:tcPr anchor="ctr">
                    <a:solidFill>
                      <a:schemeClr val="tx1">
                        <a:lumMod val="85000"/>
                        <a:lumOff val="15000"/>
                      </a:schemeClr>
                    </a:solidFill>
                  </a:tcPr>
                </a:tc>
                <a:tc>
                  <a:txBody>
                    <a:bodyPr/>
                    <a:lstStyle/>
                    <a:p>
                      <a:pPr algn="l" fontAlgn="ctr"/>
                      <a:r>
                        <a:rPr lang="en-US" sz="1800" b="1" i="0" kern="1200">
                          <a:solidFill>
                            <a:schemeClr val="lt1"/>
                          </a:solidFill>
                          <a:effectLst/>
                          <a:latin typeface="+mn-lt"/>
                          <a:ea typeface="+mn-ea"/>
                          <a:cs typeface="+mn-cs"/>
                        </a:rPr>
                        <a:t>Name</a:t>
                      </a:r>
                      <a:endParaRPr lang="en-US">
                        <a:effectLst/>
                      </a:endParaRPr>
                    </a:p>
                  </a:txBody>
                  <a:tcPr anchor="ctr">
                    <a:solidFill>
                      <a:schemeClr val="tx1">
                        <a:lumMod val="85000"/>
                        <a:lumOff val="15000"/>
                      </a:schemeClr>
                    </a:solidFill>
                  </a:tcPr>
                </a:tc>
                <a:extLst>
                  <a:ext uri="{0D108BD9-81ED-4DB2-BD59-A6C34878D82A}">
                    <a16:rowId xmlns:a16="http://schemas.microsoft.com/office/drawing/2014/main" val="719941093"/>
                  </a:ext>
                </a:extLst>
              </a:tr>
              <a:tr h="429324">
                <a:tc>
                  <a:txBody>
                    <a:bodyPr/>
                    <a:lstStyle/>
                    <a:p>
                      <a:pPr algn="l" fontAlgn="ctr"/>
                      <a:r>
                        <a:rPr lang="en-US">
                          <a:effectLst/>
                        </a:rPr>
                        <a:t>solid</a:t>
                      </a:r>
                    </a:p>
                  </a:txBody>
                  <a:tcPr anchor="ctr"/>
                </a:tc>
                <a:tc>
                  <a:txBody>
                    <a:bodyPr/>
                    <a:lstStyle/>
                    <a:p>
                      <a:pPr algn="l" fontAlgn="ctr"/>
                      <a:r>
                        <a:rPr lang="en-US">
                          <a:effectLst/>
                        </a:rPr>
                        <a:t>gas</a:t>
                      </a:r>
                    </a:p>
                  </a:txBody>
                  <a:tcPr anchor="ctr"/>
                </a:tc>
                <a:tc>
                  <a:txBody>
                    <a:bodyPr/>
                    <a:lstStyle/>
                    <a:p>
                      <a:pPr algn="l" fontAlgn="ctr"/>
                      <a:r>
                        <a:rPr lang="en-US">
                          <a:effectLst/>
                        </a:rPr>
                        <a:t>smoke, dust</a:t>
                      </a:r>
                    </a:p>
                  </a:txBody>
                  <a:tcPr anchor="ctr"/>
                </a:tc>
                <a:tc>
                  <a:txBody>
                    <a:bodyPr/>
                    <a:lstStyle/>
                    <a:p>
                      <a:pPr algn="l" fontAlgn="ctr"/>
                      <a:r>
                        <a:rPr lang="en-US">
                          <a:effectLst/>
                        </a:rPr>
                        <a:t>—</a:t>
                      </a:r>
                    </a:p>
                  </a:txBody>
                  <a:tcPr anchor="ctr"/>
                </a:tc>
                <a:extLst>
                  <a:ext uri="{0D108BD9-81ED-4DB2-BD59-A6C34878D82A}">
                    <a16:rowId xmlns:a16="http://schemas.microsoft.com/office/drawing/2014/main" val="3951892737"/>
                  </a:ext>
                </a:extLst>
              </a:tr>
              <a:tr h="473066">
                <a:tc>
                  <a:txBody>
                    <a:bodyPr/>
                    <a:lstStyle/>
                    <a:p>
                      <a:pPr algn="l" fontAlgn="ctr"/>
                      <a:r>
                        <a:rPr lang="en-US">
                          <a:effectLst/>
                        </a:rPr>
                        <a:t>solid</a:t>
                      </a:r>
                    </a:p>
                  </a:txBody>
                  <a:tcPr anchor="ctr"/>
                </a:tc>
                <a:tc>
                  <a:txBody>
                    <a:bodyPr/>
                    <a:lstStyle/>
                    <a:p>
                      <a:pPr algn="l" fontAlgn="ctr"/>
                      <a:r>
                        <a:rPr lang="en-US">
                          <a:effectLst/>
                        </a:rPr>
                        <a:t>liquid</a:t>
                      </a:r>
                    </a:p>
                  </a:txBody>
                  <a:tcPr anchor="ctr"/>
                </a:tc>
                <a:tc>
                  <a:txBody>
                    <a:bodyPr/>
                    <a:lstStyle/>
                    <a:p>
                      <a:pPr algn="l" fontAlgn="ctr"/>
                      <a:r>
                        <a:rPr lang="en-US">
                          <a:effectLst/>
                        </a:rPr>
                        <a:t>starch in water, some inks, paints, milk of magnesia</a:t>
                      </a:r>
                    </a:p>
                  </a:txBody>
                  <a:tcPr anchor="ctr"/>
                </a:tc>
                <a:tc>
                  <a:txBody>
                    <a:bodyPr/>
                    <a:lstStyle/>
                    <a:p>
                      <a:pPr algn="l" fontAlgn="ctr"/>
                      <a:r>
                        <a:rPr lang="en-US">
                          <a:effectLst/>
                        </a:rPr>
                        <a:t>sol</a:t>
                      </a:r>
                    </a:p>
                  </a:txBody>
                  <a:tcPr anchor="ctr"/>
                </a:tc>
                <a:extLst>
                  <a:ext uri="{0D108BD9-81ED-4DB2-BD59-A6C34878D82A}">
                    <a16:rowId xmlns:a16="http://schemas.microsoft.com/office/drawing/2014/main" val="2945823728"/>
                  </a:ext>
                </a:extLst>
              </a:tr>
              <a:tr h="562412">
                <a:tc>
                  <a:txBody>
                    <a:bodyPr/>
                    <a:lstStyle/>
                    <a:p>
                      <a:pPr algn="l" fontAlgn="ctr"/>
                      <a:r>
                        <a:rPr lang="en-US">
                          <a:effectLst/>
                        </a:rPr>
                        <a:t>solid</a:t>
                      </a:r>
                    </a:p>
                  </a:txBody>
                  <a:tcPr anchor="ctr"/>
                </a:tc>
                <a:tc>
                  <a:txBody>
                    <a:bodyPr/>
                    <a:lstStyle/>
                    <a:p>
                      <a:pPr algn="l" fontAlgn="ctr"/>
                      <a:r>
                        <a:rPr lang="en-US">
                          <a:effectLst/>
                        </a:rPr>
                        <a:t>solid</a:t>
                      </a:r>
                    </a:p>
                  </a:txBody>
                  <a:tcPr anchor="ctr"/>
                </a:tc>
                <a:tc>
                  <a:txBody>
                    <a:bodyPr/>
                    <a:lstStyle/>
                    <a:p>
                      <a:pPr algn="l" fontAlgn="ctr"/>
                      <a:r>
                        <a:rPr lang="en-US">
                          <a:effectLst/>
                        </a:rPr>
                        <a:t>some coloured gems, some alloys</a:t>
                      </a:r>
                    </a:p>
                  </a:txBody>
                  <a:tcPr anchor="ctr"/>
                </a:tc>
                <a:tc>
                  <a:txBody>
                    <a:bodyPr/>
                    <a:lstStyle/>
                    <a:p>
                      <a:pPr algn="l" fontAlgn="ctr"/>
                      <a:r>
                        <a:rPr lang="en-US">
                          <a:effectLst/>
                        </a:rPr>
                        <a:t>—</a:t>
                      </a:r>
                    </a:p>
                  </a:txBody>
                  <a:tcPr anchor="ctr"/>
                </a:tc>
                <a:extLst>
                  <a:ext uri="{0D108BD9-81ED-4DB2-BD59-A6C34878D82A}">
                    <a16:rowId xmlns:a16="http://schemas.microsoft.com/office/drawing/2014/main" val="1147627615"/>
                  </a:ext>
                </a:extLst>
              </a:tr>
              <a:tr h="520392">
                <a:tc>
                  <a:txBody>
                    <a:bodyPr/>
                    <a:lstStyle/>
                    <a:p>
                      <a:pPr algn="l" fontAlgn="ctr"/>
                      <a:r>
                        <a:rPr lang="en-US">
                          <a:effectLst/>
                        </a:rPr>
                        <a:t>liquid</a:t>
                      </a:r>
                    </a:p>
                  </a:txBody>
                  <a:tcPr anchor="ctr"/>
                </a:tc>
                <a:tc>
                  <a:txBody>
                    <a:bodyPr/>
                    <a:lstStyle/>
                    <a:p>
                      <a:pPr algn="l" fontAlgn="ctr"/>
                      <a:r>
                        <a:rPr lang="en-US">
                          <a:effectLst/>
                        </a:rPr>
                        <a:t>gas</a:t>
                      </a:r>
                    </a:p>
                  </a:txBody>
                  <a:tcPr anchor="ctr"/>
                </a:tc>
                <a:tc>
                  <a:txBody>
                    <a:bodyPr/>
                    <a:lstStyle/>
                    <a:p>
                      <a:pPr algn="l" fontAlgn="ctr"/>
                      <a:r>
                        <a:rPr lang="en-US">
                          <a:effectLst/>
                        </a:rPr>
                        <a:t>clouds, fogs, mists, sprays</a:t>
                      </a:r>
                    </a:p>
                  </a:txBody>
                  <a:tcPr anchor="ctr"/>
                </a:tc>
                <a:tc>
                  <a:txBody>
                    <a:bodyPr/>
                    <a:lstStyle/>
                    <a:p>
                      <a:pPr algn="l" fontAlgn="ctr"/>
                      <a:r>
                        <a:rPr lang="en-US">
                          <a:effectLst/>
                        </a:rPr>
                        <a:t>aerosol</a:t>
                      </a:r>
                    </a:p>
                  </a:txBody>
                  <a:tcPr anchor="ctr"/>
                </a:tc>
                <a:extLst>
                  <a:ext uri="{0D108BD9-81ED-4DB2-BD59-A6C34878D82A}">
                    <a16:rowId xmlns:a16="http://schemas.microsoft.com/office/drawing/2014/main" val="4149682656"/>
                  </a:ext>
                </a:extLst>
              </a:tr>
              <a:tr h="429324">
                <a:tc>
                  <a:txBody>
                    <a:bodyPr/>
                    <a:lstStyle/>
                    <a:p>
                      <a:pPr algn="l" fontAlgn="ctr"/>
                      <a:r>
                        <a:rPr lang="en-US">
                          <a:effectLst/>
                        </a:rPr>
                        <a:t>liquid</a:t>
                      </a:r>
                    </a:p>
                  </a:txBody>
                  <a:tcPr anchor="ctr"/>
                </a:tc>
                <a:tc>
                  <a:txBody>
                    <a:bodyPr/>
                    <a:lstStyle/>
                    <a:p>
                      <a:pPr algn="l" fontAlgn="ctr"/>
                      <a:r>
                        <a:rPr lang="en-US">
                          <a:effectLst/>
                        </a:rPr>
                        <a:t>liquid</a:t>
                      </a:r>
                    </a:p>
                  </a:txBody>
                  <a:tcPr anchor="ctr"/>
                </a:tc>
                <a:tc>
                  <a:txBody>
                    <a:bodyPr/>
                    <a:lstStyle/>
                    <a:p>
                      <a:pPr algn="l" fontAlgn="ctr"/>
                      <a:r>
                        <a:rPr lang="en-US">
                          <a:effectLst/>
                        </a:rPr>
                        <a:t>milk, mayonnaise, butter</a:t>
                      </a:r>
                    </a:p>
                  </a:txBody>
                  <a:tcPr anchor="ctr"/>
                </a:tc>
                <a:tc>
                  <a:txBody>
                    <a:bodyPr/>
                    <a:lstStyle/>
                    <a:p>
                      <a:pPr algn="l" fontAlgn="ctr"/>
                      <a:r>
                        <a:rPr lang="en-US">
                          <a:effectLst/>
                        </a:rPr>
                        <a:t>emulsion</a:t>
                      </a:r>
                    </a:p>
                  </a:txBody>
                  <a:tcPr anchor="ctr"/>
                </a:tc>
                <a:extLst>
                  <a:ext uri="{0D108BD9-81ED-4DB2-BD59-A6C34878D82A}">
                    <a16:rowId xmlns:a16="http://schemas.microsoft.com/office/drawing/2014/main" val="3117772981"/>
                  </a:ext>
                </a:extLst>
              </a:tr>
              <a:tr h="429324">
                <a:tc>
                  <a:txBody>
                    <a:bodyPr/>
                    <a:lstStyle/>
                    <a:p>
                      <a:pPr algn="l" fontAlgn="ctr"/>
                      <a:r>
                        <a:rPr lang="en-US">
                          <a:effectLst/>
                        </a:rPr>
                        <a:t>liquid</a:t>
                      </a:r>
                    </a:p>
                  </a:txBody>
                  <a:tcPr anchor="ctr"/>
                </a:tc>
                <a:tc>
                  <a:txBody>
                    <a:bodyPr/>
                    <a:lstStyle/>
                    <a:p>
                      <a:pPr algn="l" fontAlgn="ctr"/>
                      <a:r>
                        <a:rPr lang="en-US">
                          <a:effectLst/>
                        </a:rPr>
                        <a:t>solid</a:t>
                      </a:r>
                    </a:p>
                  </a:txBody>
                  <a:tcPr anchor="ctr"/>
                </a:tc>
                <a:tc>
                  <a:txBody>
                    <a:bodyPr/>
                    <a:lstStyle/>
                    <a:p>
                      <a:pPr algn="l" fontAlgn="ctr"/>
                      <a:r>
                        <a:rPr lang="en-US">
                          <a:effectLst/>
                        </a:rPr>
                        <a:t>jellies, gels, pearl, opal (H</a:t>
                      </a:r>
                      <a:r>
                        <a:rPr lang="en-US" i="0" baseline="-25000">
                          <a:effectLst/>
                        </a:rPr>
                        <a:t>2</a:t>
                      </a:r>
                      <a:r>
                        <a:rPr lang="en-US">
                          <a:effectLst/>
                        </a:rPr>
                        <a:t>O in SiO</a:t>
                      </a:r>
                      <a:r>
                        <a:rPr lang="en-US" i="0" baseline="-25000">
                          <a:effectLst/>
                        </a:rPr>
                        <a:t>2</a:t>
                      </a:r>
                      <a:r>
                        <a:rPr lang="en-US">
                          <a:effectLst/>
                        </a:rPr>
                        <a:t>)</a:t>
                      </a:r>
                    </a:p>
                  </a:txBody>
                  <a:tcPr anchor="ctr"/>
                </a:tc>
                <a:tc>
                  <a:txBody>
                    <a:bodyPr/>
                    <a:lstStyle/>
                    <a:p>
                      <a:pPr algn="l" fontAlgn="ctr"/>
                      <a:r>
                        <a:rPr lang="en-US">
                          <a:effectLst/>
                        </a:rPr>
                        <a:t>gel</a:t>
                      </a:r>
                    </a:p>
                  </a:txBody>
                  <a:tcPr anchor="ctr"/>
                </a:tc>
                <a:extLst>
                  <a:ext uri="{0D108BD9-81ED-4DB2-BD59-A6C34878D82A}">
                    <a16:rowId xmlns:a16="http://schemas.microsoft.com/office/drawing/2014/main" val="2137003409"/>
                  </a:ext>
                </a:extLst>
              </a:tr>
              <a:tr h="429324">
                <a:tc>
                  <a:txBody>
                    <a:bodyPr/>
                    <a:lstStyle/>
                    <a:p>
                      <a:pPr algn="l" fontAlgn="ctr"/>
                      <a:r>
                        <a:rPr lang="en-US">
                          <a:effectLst/>
                        </a:rPr>
                        <a:t>gas</a:t>
                      </a:r>
                    </a:p>
                  </a:txBody>
                  <a:tcPr anchor="ctr"/>
                </a:tc>
                <a:tc>
                  <a:txBody>
                    <a:bodyPr/>
                    <a:lstStyle/>
                    <a:p>
                      <a:pPr algn="l" fontAlgn="ctr"/>
                      <a:r>
                        <a:rPr lang="en-US">
                          <a:effectLst/>
                        </a:rPr>
                        <a:t>liquid</a:t>
                      </a:r>
                    </a:p>
                  </a:txBody>
                  <a:tcPr anchor="ctr"/>
                </a:tc>
                <a:tc>
                  <a:txBody>
                    <a:bodyPr/>
                    <a:lstStyle/>
                    <a:p>
                      <a:pPr algn="l" fontAlgn="ctr"/>
                      <a:r>
                        <a:rPr lang="en-US">
                          <a:effectLst/>
                        </a:rPr>
                        <a:t>foams, whipped cream, beaten egg whites</a:t>
                      </a:r>
                    </a:p>
                  </a:txBody>
                  <a:tcPr anchor="ctr"/>
                </a:tc>
                <a:tc>
                  <a:txBody>
                    <a:bodyPr/>
                    <a:lstStyle/>
                    <a:p>
                      <a:pPr algn="l" fontAlgn="ctr"/>
                      <a:r>
                        <a:rPr lang="en-US">
                          <a:effectLst/>
                        </a:rPr>
                        <a:t>foam</a:t>
                      </a:r>
                    </a:p>
                  </a:txBody>
                  <a:tcPr anchor="ctr"/>
                </a:tc>
                <a:extLst>
                  <a:ext uri="{0D108BD9-81ED-4DB2-BD59-A6C34878D82A}">
                    <a16:rowId xmlns:a16="http://schemas.microsoft.com/office/drawing/2014/main" val="3714903067"/>
                  </a:ext>
                </a:extLst>
              </a:tr>
              <a:tr h="429324">
                <a:tc>
                  <a:txBody>
                    <a:bodyPr/>
                    <a:lstStyle/>
                    <a:p>
                      <a:pPr algn="l" fontAlgn="ctr"/>
                      <a:r>
                        <a:rPr lang="en-US">
                          <a:effectLst/>
                        </a:rPr>
                        <a:t>gas</a:t>
                      </a:r>
                    </a:p>
                  </a:txBody>
                  <a:tcPr anchor="ctr"/>
                </a:tc>
                <a:tc>
                  <a:txBody>
                    <a:bodyPr/>
                    <a:lstStyle/>
                    <a:p>
                      <a:pPr algn="l" fontAlgn="ctr"/>
                      <a:r>
                        <a:rPr lang="en-US">
                          <a:effectLst/>
                        </a:rPr>
                        <a:t>solid</a:t>
                      </a:r>
                    </a:p>
                  </a:txBody>
                  <a:tcPr anchor="ctr"/>
                </a:tc>
                <a:tc>
                  <a:txBody>
                    <a:bodyPr/>
                    <a:lstStyle/>
                    <a:p>
                      <a:pPr algn="l" fontAlgn="ctr"/>
                      <a:r>
                        <a:rPr lang="en-US">
                          <a:effectLst/>
                        </a:rPr>
                        <a:t>pumice, floating soaps</a:t>
                      </a:r>
                    </a:p>
                  </a:txBody>
                  <a:tcPr anchor="ctr"/>
                </a:tc>
                <a:tc>
                  <a:txBody>
                    <a:bodyPr/>
                    <a:lstStyle/>
                    <a:p>
                      <a:pPr algn="l" fontAlgn="ctr"/>
                      <a:r>
                        <a:rPr lang="en-US">
                          <a:effectLst/>
                        </a:rPr>
                        <a:t>—</a:t>
                      </a:r>
                    </a:p>
                  </a:txBody>
                  <a:tcPr anchor="ctr"/>
                </a:tc>
                <a:extLst>
                  <a:ext uri="{0D108BD9-81ED-4DB2-BD59-A6C34878D82A}">
                    <a16:rowId xmlns:a16="http://schemas.microsoft.com/office/drawing/2014/main" val="805043997"/>
                  </a:ext>
                </a:extLst>
              </a:tr>
            </a:tbl>
          </a:graphicData>
        </a:graphic>
      </p:graphicFrame>
      <p:sp>
        <p:nvSpPr>
          <p:cNvPr id="2" name="TextBox 1">
            <a:extLst>
              <a:ext uri="{FF2B5EF4-FFF2-40B4-BE49-F238E27FC236}">
                <a16:creationId xmlns:a16="http://schemas.microsoft.com/office/drawing/2014/main" id="{33548DED-8344-AB7F-677E-480EBB409376}"/>
              </a:ext>
            </a:extLst>
          </p:cNvPr>
          <p:cNvSpPr txBox="1"/>
          <p:nvPr/>
        </p:nvSpPr>
        <p:spPr>
          <a:xfrm>
            <a:off x="4339339" y="5925831"/>
            <a:ext cx="4108304" cy="338554"/>
          </a:xfrm>
          <a:prstGeom prst="rect">
            <a:avLst/>
          </a:prstGeom>
          <a:noFill/>
        </p:spPr>
        <p:txBody>
          <a:bodyPr wrap="none" rtlCol="0">
            <a:spAutoFit/>
          </a:bodyPr>
          <a:lstStyle/>
          <a:p>
            <a:pPr>
              <a:lnSpc>
                <a:spcPct val="100000"/>
              </a:lnSpc>
            </a:pPr>
            <a:r>
              <a:rPr lang="en-US" sz="1600">
                <a:effectLst/>
                <a:latin typeface="Arial" panose="020B0604020202020204" pitchFamily="34" charset="0"/>
                <a:ea typeface="Calibri" panose="020F0502020204030204" pitchFamily="34" charset="0"/>
              </a:rPr>
              <a:t>(credit: </a:t>
            </a:r>
            <a:r>
              <a:rPr lang="en-US" sz="1600" i="1" u="sng">
                <a:solidFill>
                  <a:srgbClr val="0563C1"/>
                </a:solidFill>
                <a:effectLst/>
                <a:latin typeface="Arial" panose="020B0604020202020204" pitchFamily="34" charset="0"/>
                <a:ea typeface="Calibri" panose="020F0502020204030204" pitchFamily="34" charset="0"/>
                <a:hlinkClick r:id="rId3"/>
              </a:rPr>
              <a:t>Chemistry (OpenStax)</a:t>
            </a:r>
            <a:r>
              <a:rPr lang="en-US" sz="1600">
                <a:effectLst/>
                <a:latin typeface="Arial" panose="020B0604020202020204" pitchFamily="34" charset="0"/>
                <a:ea typeface="Calibri" panose="020F0502020204030204" pitchFamily="34" charset="0"/>
              </a:rPr>
              <a:t>, </a:t>
            </a:r>
            <a:r>
              <a:rPr lang="en-US" sz="1600" u="sng">
                <a:solidFill>
                  <a:srgbClr val="0563C1"/>
                </a:solidFill>
                <a:effectLst/>
                <a:latin typeface="Arial" panose="020B0604020202020204" pitchFamily="34" charset="0"/>
                <a:ea typeface="Calibri" panose="020F0502020204030204" pitchFamily="34" charset="0"/>
                <a:hlinkClick r:id="rId4"/>
              </a:rPr>
              <a:t>CC BY 4.0</a:t>
            </a:r>
            <a:r>
              <a:rPr lang="en-US" sz="1600">
                <a:effectLst/>
                <a:latin typeface="Arial" panose="020B0604020202020204" pitchFamily="34" charset="0"/>
                <a:ea typeface="Calibri" panose="020F0502020204030204" pitchFamily="34" charset="0"/>
              </a:rPr>
              <a:t>.)</a:t>
            </a:r>
            <a:endParaRPr lang="en-US" sz="160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296333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09899" y="189423"/>
            <a:ext cx="220164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14.6c</a:t>
            </a:r>
          </a:p>
        </p:txBody>
      </p:sp>
      <p:pic>
        <p:nvPicPr>
          <p:cNvPr id="5" name="Picture 4" descr="This figure shows a structural formula for soap known as sodium stearate. A hydrocarbon chain composed of 18 carbon atoms and 35 hydrogen atoms is shown with an ionic end with 2 oxygen atoms and a negative charge. A positively charged N a superscript plus is also shown at the ionic end.">
            <a:extLst>
              <a:ext uri="{FF2B5EF4-FFF2-40B4-BE49-F238E27FC236}">
                <a16:creationId xmlns:a16="http://schemas.microsoft.com/office/drawing/2014/main" id="{E6CCB07D-C3D1-4E63-ABAB-C1CB620A18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855" y="2137506"/>
            <a:ext cx="11658600" cy="1413129"/>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720208" y="3882082"/>
            <a:ext cx="8866909" cy="1205345"/>
          </a:xfrm>
        </p:spPr>
        <p:txBody>
          <a:bodyPr vert="horz" lIns="91440" tIns="45720" rIns="91440" bIns="45720" rtlCol="0" anchor="t">
            <a:normAutofit/>
          </a:bodyPr>
          <a:lstStyle/>
          <a:p>
            <a:r>
              <a:rPr lang="en-US" b="1">
                <a:latin typeface="Arial"/>
                <a:cs typeface="Arial"/>
              </a:rPr>
              <a:t>Figure 14.6c: </a:t>
            </a:r>
            <a:r>
              <a:rPr lang="en-US" b="0">
                <a:effectLst/>
                <a:latin typeface="Arial"/>
                <a:cs typeface="Arial"/>
              </a:rPr>
              <a:t>Soaps contain a nonpolar hydrocarbon end (blue) and an ionic end (red). An ionic end is a carboxylate group. The length of the hydrocarbon end can vary from soap to soap. </a:t>
            </a:r>
            <a:r>
              <a:rPr lang="en-US">
                <a:effectLst/>
                <a:latin typeface="Arial" panose="020B0604020202020204" pitchFamily="34" charset="0"/>
                <a:ea typeface="Calibri" panose="020F0502020204030204" pitchFamily="34" charset="0"/>
              </a:rPr>
              <a:t>(credit: </a:t>
            </a:r>
            <a:r>
              <a:rPr lang="en-US" i="1" u="sng">
                <a:solidFill>
                  <a:srgbClr val="0563C1"/>
                </a:solidFill>
                <a:effectLst/>
                <a:latin typeface="Arial" panose="020B0604020202020204" pitchFamily="34" charset="0"/>
                <a:ea typeface="Calibri" panose="020F0502020204030204" pitchFamily="34" charset="0"/>
                <a:hlinkClick r:id="rId4"/>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5"/>
              </a:rPr>
              <a:t>CC BY 4.0</a:t>
            </a:r>
            <a:r>
              <a:rPr lang="en-US">
                <a:effectLst/>
                <a:latin typeface="Arial" panose="020B0604020202020204" pitchFamily="34" charset="0"/>
                <a:ea typeface="Calibri" panose="020F0502020204030204" pitchFamily="34" charset="0"/>
              </a:rPr>
              <a:t>.)</a:t>
            </a:r>
            <a:endParaRPr lang="en-US">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1388423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290849" y="151323"/>
            <a:ext cx="220164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14.6d</a:t>
            </a:r>
          </a:p>
        </p:txBody>
      </p:sp>
      <p:pic>
        <p:nvPicPr>
          <p:cNvPr id="3" name="Picture 2" descr="This figure shows a structural formula for a detergent known as sodium lauryl sulfate. A hydrocarbon chain composed of 12 carbon atoms and 25 hydrogen atoms is shown with an ionic end involving a negatively charged sulfur and four oxygen atoms at the ionic end of the chain. A positively charged N a superscript plus is also shown at the ionic end.">
            <a:extLst>
              <a:ext uri="{FF2B5EF4-FFF2-40B4-BE49-F238E27FC236}">
                <a16:creationId xmlns:a16="http://schemas.microsoft.com/office/drawing/2014/main" id="{48B6B6BB-0B94-45C3-89A4-3F6D13BE32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00" y="2404418"/>
            <a:ext cx="11982450" cy="1124712"/>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824983" y="4196407"/>
            <a:ext cx="8866909" cy="1205345"/>
          </a:xfrm>
        </p:spPr>
        <p:txBody>
          <a:bodyPr vert="horz" lIns="91440" tIns="45720" rIns="91440" bIns="45720" rtlCol="0" anchor="t">
            <a:normAutofit/>
          </a:bodyPr>
          <a:lstStyle/>
          <a:p>
            <a:r>
              <a:rPr lang="en-US" b="1">
                <a:latin typeface="Arial"/>
                <a:cs typeface="Arial"/>
              </a:rPr>
              <a:t>Figure 14.6d: </a:t>
            </a:r>
            <a:r>
              <a:rPr lang="en-US" b="0">
                <a:effectLst/>
                <a:latin typeface="Arial"/>
                <a:cs typeface="Arial"/>
              </a:rPr>
              <a:t>Detergents contain a nonpolar hydrocarbon end (blue) and an ionic end (red). The ionic end can be either a sulfate or a sulfonate. The length of the hydrocarbon end can vary from detergent to detergent. </a:t>
            </a:r>
            <a:r>
              <a:rPr lang="en-US">
                <a:effectLst/>
                <a:latin typeface="Arial" panose="020B0604020202020204" pitchFamily="34" charset="0"/>
                <a:ea typeface="Calibri" panose="020F0502020204030204" pitchFamily="34" charset="0"/>
              </a:rPr>
              <a:t>(credit: </a:t>
            </a:r>
            <a:r>
              <a:rPr lang="en-US" i="1" u="sng">
                <a:solidFill>
                  <a:srgbClr val="0563C1"/>
                </a:solidFill>
                <a:effectLst/>
                <a:latin typeface="Arial" panose="020B0604020202020204" pitchFamily="34" charset="0"/>
                <a:ea typeface="Calibri" panose="020F0502020204030204" pitchFamily="34" charset="0"/>
                <a:hlinkClick r:id="rId4"/>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5"/>
              </a:rPr>
              <a:t>CC BY 4.0</a:t>
            </a:r>
            <a:r>
              <a:rPr lang="en-US">
                <a:effectLst/>
                <a:latin typeface="Arial" panose="020B0604020202020204" pitchFamily="34" charset="0"/>
                <a:ea typeface="Calibri" panose="020F0502020204030204" pitchFamily="34" charset="0"/>
              </a:rPr>
              <a:t>.)</a:t>
            </a:r>
            <a:endParaRPr lang="en-US">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5119646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67049" y="156731"/>
            <a:ext cx="220164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14.6e</a:t>
            </a:r>
          </a:p>
        </p:txBody>
      </p:sp>
      <p:pic>
        <p:nvPicPr>
          <p:cNvPr id="5" name="Picture 4" descr="This figure shows a drop of oil in which approximately thirty hydrocarbon tails are oriented toward the center of the drop with ionic ends indicated as tiny red spheres on the surface of the oil drop. Solvated cations are indicated as purple spheres surrounded by clusters of H subscript 2 subscript O molecules shown as tiny clusters of red central oxygen spheres with two white hydrogen spheres attached.">
            <a:extLst>
              <a:ext uri="{FF2B5EF4-FFF2-40B4-BE49-F238E27FC236}">
                <a16:creationId xmlns:a16="http://schemas.microsoft.com/office/drawing/2014/main" id="{6A5671FC-553E-4944-8F36-5C4CCB4B2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1454" y="929880"/>
            <a:ext cx="4916581"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805067" y="5307368"/>
            <a:ext cx="8866909" cy="1205345"/>
          </a:xfrm>
        </p:spPr>
        <p:txBody>
          <a:bodyPr vert="horz" lIns="91440" tIns="45720" rIns="91440" bIns="45720" rtlCol="0" anchor="t">
            <a:normAutofit/>
          </a:bodyPr>
          <a:lstStyle/>
          <a:p>
            <a:r>
              <a:rPr lang="en-US" b="1">
                <a:latin typeface="Arial"/>
                <a:cs typeface="Arial"/>
              </a:rPr>
              <a:t>Figure 14.6e: </a:t>
            </a:r>
            <a:r>
              <a:rPr lang="en-US" b="0">
                <a:effectLst/>
                <a:latin typeface="Arial"/>
                <a:cs typeface="Arial"/>
              </a:rPr>
              <a:t>This diagrammatic cross-section of an emulsified drop of oil in water shows how soap or detergent acts as an emulsifier. </a:t>
            </a:r>
            <a:r>
              <a:rPr lang="en-US">
                <a:effectLst/>
                <a:latin typeface="Arial" panose="020B0604020202020204" pitchFamily="34" charset="0"/>
                <a:ea typeface="Calibri" panose="020F0502020204030204" pitchFamily="34" charset="0"/>
              </a:rPr>
              <a:t>(credit: </a:t>
            </a:r>
            <a:r>
              <a:rPr lang="en-US" i="1" u="sng">
                <a:solidFill>
                  <a:srgbClr val="0563C1"/>
                </a:solidFill>
                <a:effectLst/>
                <a:latin typeface="Arial" panose="020B0604020202020204" pitchFamily="34" charset="0"/>
                <a:ea typeface="Calibri" panose="020F0502020204030204" pitchFamily="34" charset="0"/>
                <a:hlinkClick r:id="rId4"/>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5"/>
              </a:rPr>
              <a:t>CC BY 4.0</a:t>
            </a:r>
            <a:r>
              <a:rPr lang="en-US">
                <a:effectLst/>
                <a:latin typeface="Arial" panose="020B0604020202020204" pitchFamily="34" charset="0"/>
                <a:ea typeface="Calibri" panose="020F0502020204030204" pitchFamily="34" charset="0"/>
              </a:rPr>
              <a:t>.)</a:t>
            </a:r>
            <a:endParaRPr lang="en-US">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7581374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271799" y="166256"/>
            <a:ext cx="220164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14.6f</a:t>
            </a:r>
          </a:p>
        </p:txBody>
      </p:sp>
      <p:pic>
        <p:nvPicPr>
          <p:cNvPr id="3" name="Picture 2" descr="A headshot of Frederick Cottrell and a photo of an electrostatic precipitator that is used to curb air pollution are pictured.">
            <a:extLst>
              <a:ext uri="{FF2B5EF4-FFF2-40B4-BE49-F238E27FC236}">
                <a16:creationId xmlns:a16="http://schemas.microsoft.com/office/drawing/2014/main" id="{63B901FD-C025-48C2-AE69-4392A26BFA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8866" y="929880"/>
            <a:ext cx="5922966"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805067" y="5164493"/>
            <a:ext cx="8866909" cy="1205345"/>
          </a:xfrm>
        </p:spPr>
        <p:txBody>
          <a:bodyPr vert="horz" lIns="91440" tIns="45720" rIns="91440" bIns="45720" rtlCol="0" anchor="t">
            <a:normAutofit/>
          </a:bodyPr>
          <a:lstStyle/>
          <a:p>
            <a:r>
              <a:rPr lang="en-US" b="1">
                <a:latin typeface="Arial"/>
                <a:cs typeface="Arial"/>
              </a:rPr>
              <a:t>Figure 14.6f: </a:t>
            </a:r>
            <a:r>
              <a:rPr lang="en-US" b="0">
                <a:solidFill>
                  <a:schemeClr val="tx1">
                    <a:lumMod val="95000"/>
                    <a:lumOff val="5000"/>
                  </a:schemeClr>
                </a:solidFill>
                <a:effectLst/>
                <a:latin typeface="Arial"/>
                <a:cs typeface="Arial"/>
              </a:rPr>
              <a:t>(a) Frederick Cottrell developed (b) the electrostatic precipitator, a device designed to curb air pollution by removing colloidal particles from air. (credit a: </a:t>
            </a:r>
            <a:r>
              <a:rPr lang="en-US" b="0" u="sng">
                <a:solidFill>
                  <a:srgbClr val="0070C0"/>
                </a:solidFill>
                <a:effectLst/>
                <a:latin typeface="Arial"/>
                <a:cs typeface="Arial"/>
                <a:hlinkClick r:id="rId4">
                  <a:extLst>
                    <a:ext uri="{A12FA001-AC4F-418D-AE19-62706E023703}">
                      <ahyp:hlinkClr xmlns:ahyp="http://schemas.microsoft.com/office/drawing/2018/hyperlinkcolor" val="tx"/>
                    </a:ext>
                  </a:extLst>
                </a:hlinkClick>
              </a:rPr>
              <a:t>work</a:t>
            </a:r>
            <a:r>
              <a:rPr lang="en-US" b="0">
                <a:solidFill>
                  <a:schemeClr val="tx1">
                    <a:lumMod val="95000"/>
                    <a:lumOff val="5000"/>
                  </a:schemeClr>
                </a:solidFill>
                <a:effectLst/>
                <a:latin typeface="Arial"/>
                <a:cs typeface="Arial"/>
              </a:rPr>
              <a:t> by unknown, </a:t>
            </a:r>
            <a:r>
              <a:rPr lang="en-US" b="0" u="sng">
                <a:solidFill>
                  <a:srgbClr val="0070C0"/>
                </a:solidFill>
                <a:effectLst/>
                <a:latin typeface="Arial"/>
                <a:cs typeface="Arial"/>
                <a:hlinkClick r:id="rId5">
                  <a:extLst>
                    <a:ext uri="{A12FA001-AC4F-418D-AE19-62706E023703}">
                      <ahyp:hlinkClr xmlns:ahyp="http://schemas.microsoft.com/office/drawing/2018/hyperlinkcolor" val="tx"/>
                    </a:ext>
                  </a:extLst>
                </a:hlinkClick>
              </a:rPr>
              <a:t>PD</a:t>
            </a:r>
            <a:r>
              <a:rPr lang="en-US" b="0">
                <a:solidFill>
                  <a:schemeClr val="tx1">
                    <a:lumMod val="95000"/>
                    <a:lumOff val="5000"/>
                  </a:schemeClr>
                </a:solidFill>
                <a:effectLst/>
                <a:latin typeface="Arial"/>
                <a:cs typeface="Arial"/>
              </a:rPr>
              <a:t>; credit b: modification of </a:t>
            </a:r>
            <a:r>
              <a:rPr lang="en-US" b="0" u="sng">
                <a:solidFill>
                  <a:srgbClr val="0070C0"/>
                </a:solidFill>
                <a:effectLst/>
                <a:latin typeface="Arial"/>
                <a:cs typeface="Arial"/>
                <a:hlinkClick r:id="rId6">
                  <a:extLst>
                    <a:ext uri="{A12FA001-AC4F-418D-AE19-62706E023703}">
                      <ahyp:hlinkClr xmlns:ahyp="http://schemas.microsoft.com/office/drawing/2018/hyperlinkcolor" val="tx"/>
                    </a:ext>
                  </a:extLst>
                </a:hlinkClick>
              </a:rPr>
              <a:t>work</a:t>
            </a:r>
            <a:r>
              <a:rPr lang="en-US" b="0">
                <a:solidFill>
                  <a:schemeClr val="tx1">
                    <a:lumMod val="95000"/>
                    <a:lumOff val="5000"/>
                  </a:schemeClr>
                </a:solidFill>
                <a:effectLst/>
                <a:latin typeface="Arial"/>
                <a:cs typeface="Arial"/>
              </a:rPr>
              <a:t> by </a:t>
            </a:r>
            <a:r>
              <a:rPr lang="en-US" b="0" u="sng">
                <a:solidFill>
                  <a:srgbClr val="0070C0"/>
                </a:solidFill>
                <a:effectLst/>
                <a:latin typeface="Arial"/>
                <a:cs typeface="Arial"/>
                <a:hlinkClick r:id="rId7">
                  <a:extLst>
                    <a:ext uri="{A12FA001-AC4F-418D-AE19-62706E023703}">
                      <ahyp:hlinkClr xmlns:ahyp="http://schemas.microsoft.com/office/drawing/2018/hyperlinkcolor" val="tx"/>
                    </a:ext>
                  </a:extLst>
                </a:hlinkClick>
              </a:rPr>
              <a:t>SpLot</a:t>
            </a:r>
            <a:r>
              <a:rPr lang="en-US" b="0">
                <a:solidFill>
                  <a:schemeClr val="tx1">
                    <a:lumMod val="95000"/>
                    <a:lumOff val="5000"/>
                  </a:schemeClr>
                </a:solidFill>
                <a:effectLst/>
                <a:latin typeface="Arial"/>
                <a:cs typeface="Arial"/>
              </a:rPr>
              <a:t>, </a:t>
            </a:r>
            <a:r>
              <a:rPr lang="en-US" b="0" u="sng">
                <a:solidFill>
                  <a:srgbClr val="0070C0"/>
                </a:solidFill>
                <a:effectLst/>
                <a:latin typeface="Arial"/>
                <a:cs typeface="Arial"/>
                <a:hlinkClick r:id="rId8">
                  <a:extLst>
                    <a:ext uri="{A12FA001-AC4F-418D-AE19-62706E023703}">
                      <ahyp:hlinkClr xmlns:ahyp="http://schemas.microsoft.com/office/drawing/2018/hyperlinkcolor" val="tx"/>
                    </a:ext>
                  </a:extLst>
                </a:hlinkClick>
              </a:rPr>
              <a:t>CC BY-SA 3.0</a:t>
            </a:r>
            <a:r>
              <a:rPr lang="en-US" b="0">
                <a:solidFill>
                  <a:schemeClr val="tx1">
                    <a:lumMod val="95000"/>
                    <a:lumOff val="5000"/>
                  </a:schemeClr>
                </a:solidFill>
                <a:effectLst/>
                <a:latin typeface="Arial"/>
                <a:cs typeface="Arial"/>
              </a:rPr>
              <a:t>)</a:t>
            </a:r>
            <a:endParaRPr lang="en-US">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4029468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36708" y="174913"/>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14.1b</a:t>
            </a:r>
          </a:p>
        </p:txBody>
      </p:sp>
      <p:sp>
        <p:nvSpPr>
          <p:cNvPr id="14" name="Text Placeholder 13" descr="The first photo shows a small mound of an orange crystalline solid. There is a right-facing arrow. The second photo shows a translucent, colorless liquid in a clear container. There is a right-facing arrow. The third photo shows a translucent orange liquid in a clear, covered container.">
            <a:extLst>
              <a:ext uri="{FF2B5EF4-FFF2-40B4-BE49-F238E27FC236}">
                <a16:creationId xmlns:a16="http://schemas.microsoft.com/office/drawing/2014/main" id="{99BC38D5-BEB5-4873-AD32-2E8E14B9A313}"/>
              </a:ext>
            </a:extLst>
          </p:cNvPr>
          <p:cNvSpPr>
            <a:spLocks noGrp="1"/>
          </p:cNvSpPr>
          <p:nvPr>
            <p:ph type="body" sz="half" idx="2"/>
          </p:nvPr>
        </p:nvSpPr>
        <p:spPr>
          <a:xfrm>
            <a:off x="2312824" y="5329706"/>
            <a:ext cx="7566352" cy="910082"/>
          </a:xfrm>
        </p:spPr>
        <p:txBody>
          <a:bodyPr>
            <a:normAutofit/>
          </a:bodyPr>
          <a:lstStyle/>
          <a:p>
            <a:r>
              <a:rPr lang="en-US" b="1"/>
              <a:t>Figure 14.1b</a:t>
            </a:r>
            <a:r>
              <a:rPr lang="en-US"/>
              <a:t>  Samples of helium and argon spontaneously mix to give a solution in which the disorder of the atoms of the two gases is increased. </a:t>
            </a:r>
            <a:r>
              <a:rPr lang="en-US">
                <a:effectLst/>
                <a:latin typeface="Arial" panose="020B0604020202020204" pitchFamily="34" charset="0"/>
                <a:ea typeface="Calibri" panose="020F0502020204030204" pitchFamily="34" charset="0"/>
              </a:rPr>
              <a:t>(credit: </a:t>
            </a:r>
            <a:r>
              <a:rPr lang="en-US" i="1" u="sng">
                <a:solidFill>
                  <a:srgbClr val="0563C1"/>
                </a:solidFill>
                <a:effectLst/>
                <a:latin typeface="Arial" panose="020B0604020202020204" pitchFamily="34" charset="0"/>
                <a:ea typeface="Calibri" panose="020F0502020204030204" pitchFamily="34" charset="0"/>
                <a:hlinkClick r:id="rId3"/>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4"/>
              </a:rPr>
              <a:t>CC BY 4.0</a:t>
            </a:r>
            <a:r>
              <a:rPr lang="en-US">
                <a:effectLst/>
                <a:latin typeface="Arial" panose="020B0604020202020204" pitchFamily="34" charset="0"/>
                <a:ea typeface="Calibri" panose="020F0502020204030204" pitchFamily="34" charset="0"/>
              </a:rPr>
              <a:t>.)</a:t>
            </a:r>
            <a:endParaRPr lang="en-US">
              <a:effectLst/>
              <a:latin typeface="Calibri" panose="020F0502020204030204" pitchFamily="34" charset="0"/>
              <a:ea typeface="Calibri" panose="020F0502020204030204" pitchFamily="34" charset="0"/>
            </a:endParaRPr>
          </a:p>
          <a:p>
            <a:endParaRPr lang="en-US"/>
          </a:p>
        </p:txBody>
      </p:sp>
      <p:pic>
        <p:nvPicPr>
          <p:cNvPr id="2050" name="Picture 2" descr="Two figures are shown. The first contains two spherical containers joined by a closed stopcock. The container to the left is labeled H e. It holds about thirty evenly dispersed, small, light blue spheres. The container on the right is labeled A r and contains about thirty slightly larger blue-green spheres. The second, similar figure has an open stopcock between the two spherical containers. The light blue and green spheres are evenly dispersed and present in both containers.">
            <a:extLst>
              <a:ext uri="{FF2B5EF4-FFF2-40B4-BE49-F238E27FC236}">
                <a16:creationId xmlns:a16="http://schemas.microsoft.com/office/drawing/2014/main" id="{72D71216-1004-B3A4-E963-0FE1465C99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66900"/>
            <a:ext cx="12192000" cy="3122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0349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281324" y="128156"/>
            <a:ext cx="220164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14.6g</a:t>
            </a:r>
          </a:p>
        </p:txBody>
      </p:sp>
      <p:pic>
        <p:nvPicPr>
          <p:cNvPr id="5" name="Picture 4" descr="This figure shows a diagram of a Cottrell precipitator. An arrow pointing into a cylindrical chamber shows the path of soot laden smoke. In the presence of high DC voltage and both point and plate electrodes, soot particles are removed at the bottom of the chamber and soot free air exits the top. A photo shows the honeycomb electrodes of a modern electrostatic precipitator.">
            <a:extLst>
              <a:ext uri="{FF2B5EF4-FFF2-40B4-BE49-F238E27FC236}">
                <a16:creationId xmlns:a16="http://schemas.microsoft.com/office/drawing/2014/main" id="{D5164DB4-B967-4A8E-9952-6C9DCD0A2A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3577" y="962468"/>
            <a:ext cx="3172740"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805067" y="5164493"/>
            <a:ext cx="8866909" cy="1205345"/>
          </a:xfrm>
        </p:spPr>
        <p:txBody>
          <a:bodyPr vert="horz" lIns="91440" tIns="45720" rIns="91440" bIns="45720" rtlCol="0" anchor="t">
            <a:normAutofit/>
          </a:bodyPr>
          <a:lstStyle/>
          <a:p>
            <a:r>
              <a:rPr lang="en-US" b="1">
                <a:latin typeface="Arial"/>
                <a:cs typeface="Arial"/>
              </a:rPr>
              <a:t>Figure 14.6g: </a:t>
            </a:r>
            <a:r>
              <a:rPr lang="en-US" b="0">
                <a:solidFill>
                  <a:schemeClr val="tx1">
                    <a:lumMod val="95000"/>
                    <a:lumOff val="5000"/>
                  </a:schemeClr>
                </a:solidFill>
                <a:effectLst/>
                <a:latin typeface="Arial"/>
                <a:cs typeface="Arial"/>
              </a:rPr>
              <a:t>In a Cottrell precipitator, positively and negatively charged particles are attracted to highly charged electrodes, where they are neutralized and deposited as dust. </a:t>
            </a:r>
            <a:r>
              <a:rPr lang="en-US">
                <a:effectLst/>
                <a:latin typeface="Arial" panose="020B0604020202020204" pitchFamily="34" charset="0"/>
                <a:ea typeface="Calibri" panose="020F0502020204030204" pitchFamily="34" charset="0"/>
              </a:rPr>
              <a:t>(credit: </a:t>
            </a:r>
            <a:r>
              <a:rPr lang="en-US" i="1" u="sng">
                <a:solidFill>
                  <a:srgbClr val="0563C1"/>
                </a:solidFill>
                <a:effectLst/>
                <a:latin typeface="Arial" panose="020B0604020202020204" pitchFamily="34" charset="0"/>
                <a:ea typeface="Calibri" panose="020F0502020204030204" pitchFamily="34" charset="0"/>
                <a:hlinkClick r:id="rId4"/>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5"/>
              </a:rPr>
              <a:t>CC BY 4.0</a:t>
            </a:r>
            <a:r>
              <a:rPr lang="en-US">
                <a:effectLst/>
                <a:latin typeface="Arial" panose="020B0604020202020204" pitchFamily="34" charset="0"/>
                <a:ea typeface="Calibri" panose="020F0502020204030204" pitchFamily="34" charset="0"/>
              </a:rPr>
              <a:t>.)</a:t>
            </a:r>
            <a:endParaRPr lang="en-US">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0165987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09899" y="166256"/>
            <a:ext cx="220164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14.6h</a:t>
            </a:r>
          </a:p>
        </p:txBody>
      </p:sp>
      <p:pic>
        <p:nvPicPr>
          <p:cNvPr id="3" name="Picture 2" descr="In this figure, a large molecular model of gelatin is shown with black carbon atoms, red oxygen atoms, white hydrogen atoms, and blue nitrogen atoms. A photo is shown of gelatin dessert cut into colorful rectangles.">
            <a:extLst>
              <a:ext uri="{FF2B5EF4-FFF2-40B4-BE49-F238E27FC236}">
                <a16:creationId xmlns:a16="http://schemas.microsoft.com/office/drawing/2014/main" id="{407AE8C0-1653-4BEA-B3E1-5C680D086C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9840" y="1053705"/>
            <a:ext cx="7132320"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795542" y="5421668"/>
            <a:ext cx="8866909" cy="1205345"/>
          </a:xfrm>
        </p:spPr>
        <p:txBody>
          <a:bodyPr vert="horz" lIns="91440" tIns="45720" rIns="91440" bIns="45720" rtlCol="0" anchor="t">
            <a:normAutofit/>
          </a:bodyPr>
          <a:lstStyle/>
          <a:p>
            <a:r>
              <a:rPr lang="en-US" b="1" dirty="0">
                <a:latin typeface="Arial"/>
                <a:cs typeface="Arial"/>
              </a:rPr>
              <a:t>Figure 14.6h: </a:t>
            </a:r>
            <a:r>
              <a:rPr lang="en-US" b="0" dirty="0">
                <a:solidFill>
                  <a:schemeClr val="tx1">
                    <a:lumMod val="95000"/>
                    <a:lumOff val="5000"/>
                  </a:schemeClr>
                </a:solidFill>
                <a:effectLst/>
                <a:latin typeface="Arial"/>
                <a:cs typeface="Arial"/>
              </a:rPr>
              <a:t>Gelatin desserts are colloids in which an aqueous solution of sweeteners and </a:t>
            </a:r>
            <a:r>
              <a:rPr lang="en-US" b="0" dirty="0" err="1">
                <a:solidFill>
                  <a:schemeClr val="tx1">
                    <a:lumMod val="95000"/>
                    <a:lumOff val="5000"/>
                  </a:schemeClr>
                </a:solidFill>
                <a:effectLst/>
                <a:latin typeface="Arial"/>
                <a:cs typeface="Arial"/>
              </a:rPr>
              <a:t>flavours</a:t>
            </a:r>
            <a:r>
              <a:rPr lang="en-US" b="0" dirty="0">
                <a:solidFill>
                  <a:schemeClr val="tx1">
                    <a:lumMod val="95000"/>
                    <a:lumOff val="5000"/>
                  </a:schemeClr>
                </a:solidFill>
                <a:effectLst/>
                <a:latin typeface="Arial"/>
                <a:cs typeface="Arial"/>
              </a:rPr>
              <a:t> is dispersed throughout a medium of solid proteins. (credit photo: modification of </a:t>
            </a:r>
            <a:r>
              <a:rPr lang="en-US" b="0" u="sng" dirty="0">
                <a:solidFill>
                  <a:srgbClr val="0070C0"/>
                </a:solidFill>
                <a:effectLst/>
                <a:latin typeface="Arial"/>
                <a:cs typeface="Arial"/>
                <a:hlinkClick r:id="rId4">
                  <a:extLst>
                    <a:ext uri="{A12FA001-AC4F-418D-AE19-62706E023703}">
                      <ahyp:hlinkClr xmlns:ahyp="http://schemas.microsoft.com/office/drawing/2018/hyperlinkcolor" val="tx"/>
                    </a:ext>
                  </a:extLst>
                </a:hlinkClick>
              </a:rPr>
              <a:t>work</a:t>
            </a:r>
            <a:r>
              <a:rPr lang="en-US" b="0" dirty="0">
                <a:solidFill>
                  <a:schemeClr val="tx1">
                    <a:lumMod val="95000"/>
                    <a:lumOff val="5000"/>
                  </a:schemeClr>
                </a:solidFill>
                <a:effectLst/>
                <a:latin typeface="Arial"/>
                <a:cs typeface="Arial"/>
              </a:rPr>
              <a:t> by </a:t>
            </a:r>
            <a:r>
              <a:rPr lang="en-US" b="0" u="sng" dirty="0">
                <a:solidFill>
                  <a:srgbClr val="0563C1"/>
                </a:solidFill>
                <a:effectLst/>
                <a:latin typeface="Arial"/>
                <a:cs typeface="Arial"/>
                <a:hlinkClick r:id="rId5">
                  <a:extLst>
                    <a:ext uri="{A12FA001-AC4F-418D-AE19-62706E023703}">
                      <ahyp:hlinkClr xmlns:ahyp="http://schemas.microsoft.com/office/drawing/2018/hyperlinkcolor" val="tx"/>
                    </a:ext>
                  </a:extLst>
                </a:hlinkClick>
              </a:rPr>
              <a:t>Steven </a:t>
            </a:r>
            <a:r>
              <a:rPr lang="en-US" b="0" u="sng" dirty="0">
                <a:solidFill>
                  <a:srgbClr val="0070C0"/>
                </a:solidFill>
                <a:effectLst/>
                <a:latin typeface="Arial"/>
                <a:cs typeface="Arial"/>
                <a:hlinkClick r:id="rId5">
                  <a:extLst>
                    <a:ext uri="{A12FA001-AC4F-418D-AE19-62706E023703}">
                      <ahyp:hlinkClr xmlns:ahyp="http://schemas.microsoft.com/office/drawing/2018/hyperlinkcolor" val="tx"/>
                    </a:ext>
                  </a:extLst>
                </a:hlinkClick>
              </a:rPr>
              <a:t>Depolo</a:t>
            </a:r>
            <a:r>
              <a:rPr lang="en-US" b="0" dirty="0">
                <a:solidFill>
                  <a:schemeClr val="tx1">
                    <a:lumMod val="95000"/>
                    <a:lumOff val="5000"/>
                  </a:schemeClr>
                </a:solidFill>
                <a:effectLst/>
                <a:latin typeface="Arial"/>
                <a:cs typeface="Arial"/>
              </a:rPr>
              <a:t>, </a:t>
            </a:r>
            <a:r>
              <a:rPr lang="en-US" b="0" u="sng" dirty="0">
                <a:solidFill>
                  <a:srgbClr val="0070C0"/>
                </a:solidFill>
                <a:effectLst/>
                <a:latin typeface="Arial"/>
                <a:cs typeface="Arial"/>
                <a:hlinkClick r:id="rId6">
                  <a:extLst>
                    <a:ext uri="{A12FA001-AC4F-418D-AE19-62706E023703}">
                      <ahyp:hlinkClr xmlns:ahyp="http://schemas.microsoft.com/office/drawing/2018/hyperlinkcolor" val="tx"/>
                    </a:ext>
                  </a:extLst>
                </a:hlinkClick>
              </a:rPr>
              <a:t>CC BY 2.0</a:t>
            </a:r>
            <a:r>
              <a:rPr lang="en-US" dirty="0">
                <a:solidFill>
                  <a:schemeClr val="tx1">
                    <a:lumMod val="95000"/>
                    <a:lumOff val="5000"/>
                  </a:schemeClr>
                </a:solidFill>
                <a:latin typeface="Arial"/>
                <a:cs typeface="Arial"/>
              </a:rPr>
              <a:t>; </a:t>
            </a:r>
            <a:r>
              <a:rPr lang="en-US" dirty="0">
                <a:latin typeface="Arial"/>
                <a:cs typeface="Arial"/>
              </a:rPr>
              <a:t>in </a:t>
            </a:r>
            <a:r>
              <a:rPr lang="en-US" i="1" dirty="0">
                <a:latin typeface="Arial"/>
                <a:cs typeface="Arial"/>
                <a:hlinkClick r:id="rId7"/>
              </a:rPr>
              <a:t>Chemistry (OpenStax)</a:t>
            </a:r>
            <a:r>
              <a:rPr lang="en-US" i="1" dirty="0">
                <a:latin typeface="Arial"/>
                <a:cs typeface="Arial"/>
              </a:rPr>
              <a:t>,</a:t>
            </a:r>
            <a:r>
              <a:rPr lang="en-US" dirty="0">
                <a:latin typeface="Arial"/>
                <a:cs typeface="Arial"/>
              </a:rPr>
              <a:t> </a:t>
            </a:r>
            <a:r>
              <a:rPr lang="en-US" dirty="0">
                <a:latin typeface="Arial"/>
                <a:cs typeface="Arial"/>
                <a:hlinkClick r:id="rId8"/>
              </a:rPr>
              <a:t>CC BY 4.0</a:t>
            </a:r>
            <a:r>
              <a:rPr lang="en-US" dirty="0">
                <a:latin typeface="Arial"/>
                <a:cs typeface="Arial"/>
              </a:rPr>
              <a:t>).</a:t>
            </a:r>
            <a:endParaRPr lang="en-US" dirty="0">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2152000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69612" y="165388"/>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14.1c</a:t>
            </a:r>
          </a:p>
        </p:txBody>
      </p:sp>
      <p:pic>
        <p:nvPicPr>
          <p:cNvPr id="5" name="Picture 4" descr="The top, central region of the figure shows solute particles as seven blue spheres and solvent particles as 16 red spheres in separate, labeled boxes. The particles in these boxes are touching. An arrow labeled “Step 1” points left of the solute box, and shows the blue spheres no longer touching in another box labeled “expanded solute.” An arrow labeled “Step 2” points right from the solvent box and shows the red spheres no longer touching in another box labeled “expanded solvent.” Arrows proceed from the bottom of the expanded solute and expanded solvent boxes and join at the bottom of the figure where a step 3 label is shown. The joined arrows point to a box just above in which the red and blue spheres are mixed together and touching. The solute and solvent boxes are joined by another arrow labeled “direct formation of solution” which points downward at the center of the figure. This arrow also points to the box containing mixed red and blue spheres near the bottom of the figure.">
            <a:extLst>
              <a:ext uri="{FF2B5EF4-FFF2-40B4-BE49-F238E27FC236}">
                <a16:creationId xmlns:a16="http://schemas.microsoft.com/office/drawing/2014/main" id="{40D9C867-BA98-45D5-9BB5-33CE2EEB55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6694" y="1125469"/>
            <a:ext cx="6398612"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312824" y="5375563"/>
            <a:ext cx="7566352" cy="1136073"/>
          </a:xfrm>
        </p:spPr>
        <p:txBody>
          <a:bodyPr>
            <a:normAutofit/>
          </a:bodyPr>
          <a:lstStyle/>
          <a:p>
            <a:r>
              <a:rPr lang="en-US" b="1"/>
              <a:t>Figure 14.1c</a:t>
            </a:r>
            <a:r>
              <a:rPr lang="en-US"/>
              <a:t>  This schematic representation of dissolution shows a stepwise process involving the endothermic separation of solute and solvent species (Steps 1 and 2) and exothermic solvation (Step 3). </a:t>
            </a:r>
            <a:r>
              <a:rPr lang="en-US">
                <a:effectLst/>
                <a:latin typeface="Arial" panose="020B0604020202020204" pitchFamily="34" charset="0"/>
                <a:ea typeface="Calibri" panose="020F0502020204030204" pitchFamily="34" charset="0"/>
              </a:rPr>
              <a:t>(credit: </a:t>
            </a:r>
            <a:r>
              <a:rPr lang="en-US" i="1" u="sng">
                <a:solidFill>
                  <a:srgbClr val="0563C1"/>
                </a:solidFill>
                <a:effectLst/>
                <a:latin typeface="Arial" panose="020B0604020202020204" pitchFamily="34" charset="0"/>
                <a:ea typeface="Calibri" panose="020F0502020204030204" pitchFamily="34" charset="0"/>
                <a:hlinkClick r:id="rId4"/>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5"/>
              </a:rPr>
              <a:t>CC BY 4.0</a:t>
            </a:r>
            <a:r>
              <a:rPr lang="en-US">
                <a:effectLst/>
                <a:latin typeface="Arial" panose="020B0604020202020204" pitchFamily="34" charset="0"/>
                <a:ea typeface="Calibri" panose="020F0502020204030204" pitchFamily="34" charset="0"/>
              </a:rPr>
              <a:t>.)</a:t>
            </a:r>
            <a:endParaRPr lang="en-US">
              <a:effectLst/>
              <a:latin typeface="Calibri" panose="020F0502020204030204" pitchFamily="34" charset="0"/>
              <a:ea typeface="Calibri" panose="020F0502020204030204" pitchFamily="34" charset="0"/>
            </a:endParaRPr>
          </a:p>
          <a:p>
            <a:endParaRPr lang="en-US"/>
          </a:p>
        </p:txBody>
      </p:sp>
    </p:spTree>
    <p:extLst>
      <p:ext uri="{BB962C8B-B14F-4D97-AF65-F5344CB8AC3E}">
        <p14:creationId xmlns:p14="http://schemas.microsoft.com/office/powerpoint/2010/main" val="3449328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73392" y="148723"/>
            <a:ext cx="220164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14.1d</a:t>
            </a:r>
          </a:p>
        </p:txBody>
      </p:sp>
      <p:pic>
        <p:nvPicPr>
          <p:cNvPr id="3" name="Picture 2" descr="In this image, nonpolar cooking oil and polar water are shown together. They do not mix. This means that they are immiscible.">
            <a:extLst>
              <a:ext uri="{FF2B5EF4-FFF2-40B4-BE49-F238E27FC236}">
                <a16:creationId xmlns:a16="http://schemas.microsoft.com/office/drawing/2014/main" id="{EA2C87E1-19F7-430E-86A0-32D5EC3AC3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4552" y="1137485"/>
            <a:ext cx="2719625"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312824" y="5444836"/>
            <a:ext cx="7566352" cy="1413164"/>
          </a:xfrm>
        </p:spPr>
        <p:txBody>
          <a:bodyPr>
            <a:normAutofit/>
          </a:bodyPr>
          <a:lstStyle/>
          <a:p>
            <a:r>
              <a:rPr lang="en-US" b="1"/>
              <a:t>Figure 14.1d</a:t>
            </a:r>
            <a:r>
              <a:rPr lang="en-US"/>
              <a:t> A mixture of nonpolar cooking oil and polar water does not yield a solution. (credit: </a:t>
            </a:r>
            <a:r>
              <a:rPr lang="en-US">
                <a:hlinkClick r:id="rId4"/>
              </a:rPr>
              <a:t>work</a:t>
            </a:r>
            <a:r>
              <a:rPr lang="en-US"/>
              <a:t> by </a:t>
            </a:r>
            <a:r>
              <a:rPr lang="en-US">
                <a:hlinkClick r:id="rId5"/>
              </a:rPr>
              <a:t>David </a:t>
            </a:r>
            <a:r>
              <a:rPr lang="en-US" err="1">
                <a:hlinkClick r:id="rId5"/>
              </a:rPr>
              <a:t>Clode</a:t>
            </a:r>
            <a:r>
              <a:rPr lang="en-US"/>
              <a:t>,  </a:t>
            </a:r>
            <a:r>
              <a:rPr lang="en-US" err="1">
                <a:hlinkClick r:id="rId6"/>
              </a:rPr>
              <a:t>Unsplash</a:t>
            </a:r>
            <a:r>
              <a:rPr lang="en-US">
                <a:hlinkClick r:id="rId6"/>
              </a:rPr>
              <a:t> license</a:t>
            </a:r>
            <a:r>
              <a:rPr lang="en-US"/>
              <a:t>).</a:t>
            </a:r>
          </a:p>
        </p:txBody>
      </p:sp>
    </p:spTree>
    <p:extLst>
      <p:ext uri="{BB962C8B-B14F-4D97-AF65-F5344CB8AC3E}">
        <p14:creationId xmlns:p14="http://schemas.microsoft.com/office/powerpoint/2010/main" val="1170555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411492" y="139198"/>
            <a:ext cx="220164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14.1e</a:t>
            </a:r>
          </a:p>
        </p:txBody>
      </p:sp>
      <p:pic>
        <p:nvPicPr>
          <p:cNvPr id="5" name="Picture 4" descr="This figure shows a single use instant cold pack with labels indicating an inner bag of water surrounded by white particulate ammonium nitrate.">
            <a:extLst>
              <a:ext uri="{FF2B5EF4-FFF2-40B4-BE49-F238E27FC236}">
                <a16:creationId xmlns:a16="http://schemas.microsoft.com/office/drawing/2014/main" id="{1DAD3271-25A4-4D5A-A6C3-2A21501E6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9950" y="1137485"/>
            <a:ext cx="5014913"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312824" y="5444836"/>
            <a:ext cx="7566352" cy="1413164"/>
          </a:xfrm>
        </p:spPr>
        <p:txBody>
          <a:bodyPr vert="horz" lIns="91440" tIns="45720" rIns="91440" bIns="45720" rtlCol="0" anchor="t">
            <a:normAutofit/>
          </a:bodyPr>
          <a:lstStyle/>
          <a:p>
            <a:r>
              <a:rPr lang="en-US" b="1">
                <a:latin typeface="Arial"/>
                <a:cs typeface="Arial"/>
              </a:rPr>
              <a:t>Figure 14.1e</a:t>
            </a:r>
            <a:r>
              <a:rPr lang="en-US">
                <a:latin typeface="Arial"/>
                <a:cs typeface="Arial"/>
              </a:rPr>
              <a:t> An instant cold pack gets cold when certain salts, such as ammonium nitrate, dissolve in water—an endothermic process. </a:t>
            </a:r>
            <a:r>
              <a:rPr lang="en-US">
                <a:effectLst/>
                <a:latin typeface="Arial" panose="020B0604020202020204" pitchFamily="34" charset="0"/>
                <a:ea typeface="Calibri" panose="020F0502020204030204" pitchFamily="34" charset="0"/>
              </a:rPr>
              <a:t>(credit: </a:t>
            </a:r>
            <a:r>
              <a:rPr lang="en-US" i="1" u="sng">
                <a:solidFill>
                  <a:srgbClr val="0563C1"/>
                </a:solidFill>
                <a:effectLst/>
                <a:latin typeface="Arial" panose="020B0604020202020204" pitchFamily="34" charset="0"/>
                <a:ea typeface="Calibri" panose="020F0502020204030204" pitchFamily="34" charset="0"/>
                <a:hlinkClick r:id="rId4"/>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5"/>
              </a:rPr>
              <a:t>CC BY 4.0</a:t>
            </a:r>
            <a:r>
              <a:rPr lang="en-US">
                <a:effectLst/>
                <a:latin typeface="Arial" panose="020B0604020202020204" pitchFamily="34" charset="0"/>
                <a:ea typeface="Calibri" panose="020F0502020204030204" pitchFamily="34" charset="0"/>
              </a:rPr>
              <a:t>.)</a:t>
            </a:r>
            <a:endParaRPr lang="en-US">
              <a:effectLst/>
              <a:latin typeface="Calibri" panose="020F0502020204030204" pitchFamily="34" charset="0"/>
              <a:ea typeface="Calibri" panose="020F0502020204030204" pitchFamily="34" charset="0"/>
            </a:endParaRPr>
          </a:p>
          <a:p>
            <a:endParaRPr lang="en-US">
              <a:latin typeface="Arial"/>
              <a:cs typeface="Arial"/>
            </a:endParaRPr>
          </a:p>
        </p:txBody>
      </p:sp>
    </p:spTree>
    <p:extLst>
      <p:ext uri="{BB962C8B-B14F-4D97-AF65-F5344CB8AC3E}">
        <p14:creationId xmlns:p14="http://schemas.microsoft.com/office/powerpoint/2010/main" val="386460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411492" y="110623"/>
            <a:ext cx="220164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14.1f</a:t>
            </a:r>
          </a:p>
        </p:txBody>
      </p:sp>
      <p:pic>
        <p:nvPicPr>
          <p:cNvPr id="3" name="Picture 2" descr="sap collection using a metal bucket and tap">
            <a:extLst>
              <a:ext uri="{FF2B5EF4-FFF2-40B4-BE49-F238E27FC236}">
                <a16:creationId xmlns:a16="http://schemas.microsoft.com/office/drawing/2014/main" id="{C83BF7E1-02AF-4D38-87EC-9CE31A1047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965717"/>
            <a:ext cx="6096000" cy="45720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992013" y="5720515"/>
            <a:ext cx="7566352" cy="1137485"/>
          </a:xfrm>
        </p:spPr>
        <p:txBody>
          <a:bodyPr vert="horz" lIns="91440" tIns="45720" rIns="91440" bIns="45720" rtlCol="0" anchor="t">
            <a:normAutofit/>
          </a:bodyPr>
          <a:lstStyle/>
          <a:p>
            <a:r>
              <a:rPr lang="en-US" b="1">
                <a:latin typeface="Arial"/>
                <a:cs typeface="Arial"/>
              </a:rPr>
              <a:t>Figure 14.1f</a:t>
            </a:r>
            <a:r>
              <a:rPr lang="en-US">
                <a:latin typeface="Arial"/>
                <a:cs typeface="Arial"/>
              </a:rPr>
              <a:t> </a:t>
            </a:r>
            <a:r>
              <a:rPr lang="en-US" b="0">
                <a:effectLst/>
                <a:latin typeface="Arial"/>
                <a:cs typeface="Arial"/>
              </a:rPr>
              <a:t>Sap collection (credit: </a:t>
            </a:r>
            <a:r>
              <a:rPr lang="en-US" b="0" u="sng">
                <a:solidFill>
                  <a:srgbClr val="0070C0"/>
                </a:solidFill>
                <a:effectLst/>
                <a:latin typeface="Arial"/>
                <a:cs typeface="Arial"/>
                <a:hlinkClick r:id="rId4">
                  <a:extLst>
                    <a:ext uri="{A12FA001-AC4F-418D-AE19-62706E023703}">
                      <ahyp:hlinkClr xmlns:ahyp="http://schemas.microsoft.com/office/drawing/2018/hyperlinkcolor" val="tx"/>
                    </a:ext>
                  </a:extLst>
                </a:hlinkClick>
              </a:rPr>
              <a:t>work</a:t>
            </a:r>
            <a:r>
              <a:rPr lang="en-US" b="0">
                <a:effectLst/>
                <a:latin typeface="Arial"/>
                <a:cs typeface="Arial"/>
              </a:rPr>
              <a:t> by</a:t>
            </a:r>
            <a:r>
              <a:rPr lang="en-US" b="0">
                <a:solidFill>
                  <a:srgbClr val="0070C0"/>
                </a:solidFill>
                <a:effectLst/>
                <a:latin typeface="Arial"/>
                <a:cs typeface="Arial"/>
              </a:rPr>
              <a:t> </a:t>
            </a:r>
            <a:r>
              <a:rPr lang="en-US" b="0" u="sng">
                <a:solidFill>
                  <a:srgbClr val="0070C0"/>
                </a:solidFill>
                <a:effectLst/>
                <a:latin typeface="Arial"/>
                <a:cs typeface="Arial"/>
                <a:hlinkClick r:id="rId5">
                  <a:extLst>
                    <a:ext uri="{A12FA001-AC4F-418D-AE19-62706E023703}">
                      <ahyp:hlinkClr xmlns:ahyp="http://schemas.microsoft.com/office/drawing/2018/hyperlinkcolor" val="tx"/>
                    </a:ext>
                  </a:extLst>
                </a:hlinkClick>
              </a:rPr>
              <a:t>Oven Fresh</a:t>
            </a:r>
            <a:r>
              <a:rPr lang="en-US" b="0">
                <a:effectLst/>
                <a:latin typeface="Arial"/>
                <a:cs typeface="Arial"/>
              </a:rPr>
              <a:t>, </a:t>
            </a:r>
            <a:r>
              <a:rPr lang="en-US" b="0" u="sng">
                <a:solidFill>
                  <a:srgbClr val="0070C0"/>
                </a:solidFill>
                <a:effectLst/>
                <a:latin typeface="Arial"/>
                <a:cs typeface="Arial"/>
                <a:hlinkClick r:id="rId6">
                  <a:extLst>
                    <a:ext uri="{A12FA001-AC4F-418D-AE19-62706E023703}">
                      <ahyp:hlinkClr xmlns:ahyp="http://schemas.microsoft.com/office/drawing/2018/hyperlinkcolor" val="tx"/>
                    </a:ext>
                  </a:extLst>
                </a:hlinkClick>
              </a:rPr>
              <a:t>PD</a:t>
            </a:r>
            <a:r>
              <a:rPr lang="en-US" b="0">
                <a:effectLst/>
                <a:latin typeface="Arial"/>
                <a:cs typeface="Arial"/>
              </a:rPr>
              <a:t>)</a:t>
            </a:r>
            <a:endParaRPr lang="en-US">
              <a:latin typeface="Arial"/>
              <a:cs typeface="Arial"/>
            </a:endParaRPr>
          </a:p>
        </p:txBody>
      </p:sp>
    </p:spTree>
    <p:extLst>
      <p:ext uri="{BB962C8B-B14F-4D97-AF65-F5344CB8AC3E}">
        <p14:creationId xmlns:p14="http://schemas.microsoft.com/office/powerpoint/2010/main" val="18374036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3966276881B104C93581CE0E966CA06" ma:contentTypeVersion="16" ma:contentTypeDescription="Create a new document." ma:contentTypeScope="" ma:versionID="9e67d439c7d4db3b754a742f823ac3b1">
  <xsd:schema xmlns:xsd="http://www.w3.org/2001/XMLSchema" xmlns:xs="http://www.w3.org/2001/XMLSchema" xmlns:p="http://schemas.microsoft.com/office/2006/metadata/properties" xmlns:ns3="dd613c2f-ec96-4a26-b230-097ac645d2df" xmlns:ns4="36d4da47-f79c-4ed6-a65a-415e2f572cf4" targetNamespace="http://schemas.microsoft.com/office/2006/metadata/properties" ma:root="true" ma:fieldsID="2099407a7fa1b25f294a6b31c29b5c21" ns3:_="" ns4:_="">
    <xsd:import namespace="dd613c2f-ec96-4a26-b230-097ac645d2df"/>
    <xsd:import namespace="36d4da47-f79c-4ed6-a65a-415e2f572cf4"/>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AutoKeyPoints" minOccurs="0"/>
                <xsd:element ref="ns3:MediaServiceKeyPoints" minOccurs="0"/>
                <xsd:element ref="ns3:MediaServiceOCR" minOccurs="0"/>
                <xsd:element ref="ns3:MediaServiceGenerationTime" minOccurs="0"/>
                <xsd:element ref="ns3:MediaServiceEventHashCode" minOccurs="0"/>
                <xsd:element ref="ns3:MediaLengthInSeconds" minOccurs="0"/>
                <xsd:element ref="ns3:MediaServiceLocation" minOccurs="0"/>
                <xsd:element ref="ns3:MediaServiceSearchPropertie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613c2f-ec96-4a26-b230-097ac645d2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activity" ma:index="23"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6d4da47-f79c-4ed6-a65a-415e2f572cf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dd613c2f-ec96-4a26-b230-097ac645d2df" xsi:nil="true"/>
  </documentManagement>
</p:properties>
</file>

<file path=customXml/itemProps1.xml><?xml version="1.0" encoding="utf-8"?>
<ds:datastoreItem xmlns:ds="http://schemas.openxmlformats.org/officeDocument/2006/customXml" ds:itemID="{901DDA6C-0ADB-478A-9817-9D5CE479EA96}">
  <ds:schemaRefs>
    <ds:schemaRef ds:uri="36d4da47-f79c-4ed6-a65a-415e2f572cf4"/>
    <ds:schemaRef ds:uri="dd613c2f-ec96-4a26-b230-097ac645d2d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7F1DB5A-3E7E-4431-878A-F567BD4044DD}">
  <ds:schemaRefs>
    <ds:schemaRef ds:uri="http://schemas.microsoft.com/sharepoint/v3/contenttype/forms"/>
  </ds:schemaRefs>
</ds:datastoreItem>
</file>

<file path=customXml/itemProps3.xml><?xml version="1.0" encoding="utf-8"?>
<ds:datastoreItem xmlns:ds="http://schemas.openxmlformats.org/officeDocument/2006/customXml" ds:itemID="{E997DC09-E341-4E90-9E4B-39E04F86C789}">
  <ds:schemaRefs>
    <ds:schemaRef ds:uri="36d4da47-f79c-4ed6-a65a-415e2f572cf4"/>
    <ds:schemaRef ds:uri="dd613c2f-ec96-4a26-b230-097ac645d2d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2958</Words>
  <Application>Microsoft Office PowerPoint</Application>
  <PresentationFormat>Widescreen</PresentationFormat>
  <Paragraphs>332</Paragraphs>
  <Slides>51</Slides>
  <Notes>51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Arial</vt:lpstr>
      <vt:lpstr>Arial Narrow</vt:lpstr>
      <vt:lpstr>Calibri</vt:lpstr>
      <vt:lpstr>Encode Sans</vt:lpstr>
      <vt:lpstr>Office Theme</vt:lpstr>
      <vt:lpstr>Chapter 14 Welcome to Chemistry</vt:lpstr>
      <vt:lpstr>Figure 14a</vt:lpstr>
      <vt:lpstr>Figure 14.1a</vt:lpstr>
      <vt:lpstr>Table 14.1a</vt:lpstr>
      <vt:lpstr>Figure 14.1b</vt:lpstr>
      <vt:lpstr>Figure 14.1c</vt:lpstr>
      <vt:lpstr>Figure 14.1d</vt:lpstr>
      <vt:lpstr>Figure 14.1e</vt:lpstr>
      <vt:lpstr>Figure 14.1f</vt:lpstr>
      <vt:lpstr>Figure 14.2a</vt:lpstr>
      <vt:lpstr>Figure 14.2b</vt:lpstr>
      <vt:lpstr>Figure 14.2c</vt:lpstr>
      <vt:lpstr>Figure 14.2d</vt:lpstr>
      <vt:lpstr>Figure 14.2e</vt:lpstr>
      <vt:lpstr>Figure 14.2f</vt:lpstr>
      <vt:lpstr>Figure 14.2g</vt:lpstr>
      <vt:lpstr>Figure 14.2h</vt:lpstr>
      <vt:lpstr>Table 14.2a</vt:lpstr>
      <vt:lpstr>Table 14.2a (Continued)</vt:lpstr>
      <vt:lpstr>Table 14.2b</vt:lpstr>
      <vt:lpstr>Figure 14.3a</vt:lpstr>
      <vt:lpstr>Figure 14.3b</vt:lpstr>
      <vt:lpstr>Figure 14.3c</vt:lpstr>
      <vt:lpstr>Figure 14.3d</vt:lpstr>
      <vt:lpstr>Figure 14.3e</vt:lpstr>
      <vt:lpstr>Figure 14.3f</vt:lpstr>
      <vt:lpstr>Figure 14.3g</vt:lpstr>
      <vt:lpstr>Figure 14.4a</vt:lpstr>
      <vt:lpstr>Figure 14.4b</vt:lpstr>
      <vt:lpstr>Figure 14.4c</vt:lpstr>
      <vt:lpstr>Figure 14.5a</vt:lpstr>
      <vt:lpstr>Table 14.5a</vt:lpstr>
      <vt:lpstr>Figure 14.5b</vt:lpstr>
      <vt:lpstr>Figure 14.5c</vt:lpstr>
      <vt:lpstr>Figure 14.5d</vt:lpstr>
      <vt:lpstr>Figure 14.5e</vt:lpstr>
      <vt:lpstr>Figure 14.5f</vt:lpstr>
      <vt:lpstr>Figure 14.5g</vt:lpstr>
      <vt:lpstr>Figure 14.5h</vt:lpstr>
      <vt:lpstr>Figure 14.5i</vt:lpstr>
      <vt:lpstr>Table 14.5b</vt:lpstr>
      <vt:lpstr>Figure 14.5j</vt:lpstr>
      <vt:lpstr>Figure 14.6a</vt:lpstr>
      <vt:lpstr>Figure 14.6b</vt:lpstr>
      <vt:lpstr>Table 14.6a</vt:lpstr>
      <vt:lpstr>Figure 14.6c</vt:lpstr>
      <vt:lpstr>Figure 14.6d</vt:lpstr>
      <vt:lpstr>Figure 14.6e</vt:lpstr>
      <vt:lpstr>Figure 14.6f</vt:lpstr>
      <vt:lpstr>Figure 14.6g</vt:lpstr>
      <vt:lpstr>Figure 14.6h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Revathi Mahadevan</dc:creator>
  <cp:lastModifiedBy>Jen Booth</cp:lastModifiedBy>
  <cp:revision>25</cp:revision>
  <dcterms:created xsi:type="dcterms:W3CDTF">2022-10-20T03:16:15Z</dcterms:created>
  <dcterms:modified xsi:type="dcterms:W3CDTF">2023-02-26T14:29:20Z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0x01010053966276881B104C93581CE0E966CA06</vt:lpwstr>
  </property>
</Properties>
</file>