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sldIdLst>
    <p:sldId id="256" r:id="rId5"/>
    <p:sldId id="262" r:id="rId6"/>
    <p:sldId id="350" r:id="rId7"/>
    <p:sldId id="359" r:id="rId8"/>
    <p:sldId id="360" r:id="rId9"/>
    <p:sldId id="366" r:id="rId10"/>
    <p:sldId id="361" r:id="rId11"/>
    <p:sldId id="362" r:id="rId12"/>
    <p:sldId id="367" r:id="rId13"/>
    <p:sldId id="368" r:id="rId14"/>
    <p:sldId id="369" r:id="rId15"/>
    <p:sldId id="370" r:id="rId16"/>
    <p:sldId id="371" r:id="rId17"/>
    <p:sldId id="372" r:id="rId18"/>
    <p:sldId id="373" r:id="rId19"/>
    <p:sldId id="374" r:id="rId20"/>
    <p:sldId id="375" r:id="rId21"/>
    <p:sldId id="376" r:id="rId22"/>
    <p:sldId id="377" r:id="rId23"/>
    <p:sldId id="378" r:id="rId24"/>
    <p:sldId id="379" r:id="rId25"/>
    <p:sldId id="380" r:id="rId26"/>
    <p:sldId id="381" r:id="rId27"/>
    <p:sldId id="382" r:id="rId28"/>
    <p:sldId id="383" r:id="rId29"/>
    <p:sldId id="384" r:id="rId30"/>
    <p:sldId id="338" r:id="rId31"/>
    <p:sldId id="385" r:id="rId32"/>
    <p:sldId id="386" r:id="rId33"/>
    <p:sldId id="387" r:id="rId34"/>
    <p:sldId id="388" r:id="rId35"/>
    <p:sldId id="389" r:id="rId36"/>
    <p:sldId id="390" r:id="rId37"/>
    <p:sldId id="391" r:id="rId38"/>
    <p:sldId id="392" r:id="rId39"/>
    <p:sldId id="393" r:id="rId40"/>
    <p:sldId id="394" r:id="rId41"/>
    <p:sldId id="395" r:id="rId42"/>
    <p:sldId id="396" r:id="rId43"/>
    <p:sldId id="397" r:id="rId44"/>
    <p:sldId id="398" r:id="rId45"/>
    <p:sldId id="399" r:id="rId46"/>
    <p:sldId id="400" r:id="rId47"/>
    <p:sldId id="402" r:id="rId48"/>
    <p:sldId id="401" r:id="rId49"/>
    <p:sldId id="403" r:id="rId50"/>
    <p:sldId id="404" r:id="rId51"/>
    <p:sldId id="405" r:id="rId52"/>
    <p:sldId id="406" r:id="rId53"/>
    <p:sldId id="407" r:id="rId54"/>
    <p:sldId id="40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849"/>
    <a:srgbClr val="567375"/>
    <a:srgbClr val="4D6F58"/>
    <a:srgbClr val="6F2817"/>
    <a:srgbClr val="BC4326"/>
    <a:srgbClr val="9DAEAF"/>
    <a:srgbClr val="F7F7E8"/>
    <a:srgbClr val="94B49F"/>
    <a:srgbClr val="DF78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1EB751-D90E-11E8-7E0C-BAE130D86802}" v="199" dt="2023-02-22T14:13:24.293"/>
    <p1510:client id="{6CF114D9-2B5E-7421-5C11-5C9BFF0FAFBB}" v="143" dt="2023-02-21T22:01:17.206"/>
    <p1510:client id="{A21750D5-32F6-4852-8838-295888BED862}" v="24" dt="2023-02-22T17:22:01.946"/>
    <p1510:client id="{A3CC87FB-51BB-97D8-7D37-5C01EFB8D0FF}" v="19" dt="2023-02-23T14:34:33.781"/>
    <p1510:client id="{A624D0EC-EA4B-DB92-B9C6-6EA9B5B3B0D7}" v="10" dt="2023-02-25T19:10:29.23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4" autoAdjust="0"/>
    <p:restoredTop sz="93635" autoAdjust="0"/>
  </p:normalViewPr>
  <p:slideViewPr>
    <p:cSldViewPr snapToGrid="0">
      <p:cViewPr varScale="1">
        <p:scale>
          <a:sx n="78" d="100"/>
          <a:sy n="78" d="100"/>
        </p:scale>
        <p:origin x="67" y="115"/>
      </p:cViewPr>
      <p:guideLst/>
    </p:cSldViewPr>
  </p:slideViewPr>
  <p:outlineViewPr>
    <p:cViewPr>
      <p:scale>
        <a:sx n="33" d="100"/>
        <a:sy n="33" d="100"/>
      </p:scale>
      <p:origin x="0" y="-10229"/>
    </p:cViewPr>
  </p:outlineViewPr>
  <p:notesTextViewPr>
    <p:cViewPr>
      <p:scale>
        <a:sx n="1" d="1"/>
        <a:sy n="1" d="1"/>
      </p:scale>
      <p:origin x="0" y="0"/>
    </p:cViewPr>
  </p:notesTextViewPr>
  <p:sorterViewPr>
    <p:cViewPr>
      <p:scale>
        <a:sx n="100" d="100"/>
        <a:sy n="100" d="100"/>
      </p:scale>
      <p:origin x="0" y="-63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 Booth" userId="S::jen.booth@georgiancollege.ca::b5dcbe30-1404-44d6-806a-acd31a0909b9" providerId="AD" clId="Web-{A624D0EC-EA4B-DB92-B9C6-6EA9B5B3B0D7}"/>
    <pc:docChg chg="modSld">
      <pc:chgData name="Jen Booth" userId="S::jen.booth@georgiancollege.ca::b5dcbe30-1404-44d6-806a-acd31a0909b9" providerId="AD" clId="Web-{A624D0EC-EA4B-DB92-B9C6-6EA9B5B3B0D7}" dt="2023-02-25T19:10:29.239" v="9" actId="20577"/>
      <pc:docMkLst>
        <pc:docMk/>
      </pc:docMkLst>
      <pc:sldChg chg="modSp">
        <pc:chgData name="Jen Booth" userId="S::jen.booth@georgiancollege.ca::b5dcbe30-1404-44d6-806a-acd31a0909b9" providerId="AD" clId="Web-{A624D0EC-EA4B-DB92-B9C6-6EA9B5B3B0D7}" dt="2023-02-25T19:07:05.090" v="1" actId="20577"/>
        <pc:sldMkLst>
          <pc:docMk/>
          <pc:sldMk cId="432010007" sldId="361"/>
        </pc:sldMkLst>
        <pc:spChg chg="mod">
          <ac:chgData name="Jen Booth" userId="S::jen.booth@georgiancollege.ca::b5dcbe30-1404-44d6-806a-acd31a0909b9" providerId="AD" clId="Web-{A624D0EC-EA4B-DB92-B9C6-6EA9B5B3B0D7}" dt="2023-02-25T19:07:05.090" v="1" actId="20577"/>
          <ac:spMkLst>
            <pc:docMk/>
            <pc:sldMk cId="432010007" sldId="361"/>
            <ac:spMk id="14" creationId="{99BC38D5-BEB5-4873-AD32-2E8E14B9A313}"/>
          </ac:spMkLst>
        </pc:spChg>
      </pc:sldChg>
      <pc:sldChg chg="modSp">
        <pc:chgData name="Jen Booth" userId="S::jen.booth@georgiancollege.ca::b5dcbe30-1404-44d6-806a-acd31a0909b9" providerId="AD" clId="Web-{A624D0EC-EA4B-DB92-B9C6-6EA9B5B3B0D7}" dt="2023-02-25T19:08:44.830" v="4" actId="20577"/>
        <pc:sldMkLst>
          <pc:docMk/>
          <pc:sldMk cId="300011894" sldId="372"/>
        </pc:sldMkLst>
        <pc:spChg chg="mod">
          <ac:chgData name="Jen Booth" userId="S::jen.booth@georgiancollege.ca::b5dcbe30-1404-44d6-806a-acd31a0909b9" providerId="AD" clId="Web-{A624D0EC-EA4B-DB92-B9C6-6EA9B5B3B0D7}" dt="2023-02-25T19:08:44.830" v="4" actId="20577"/>
          <ac:spMkLst>
            <pc:docMk/>
            <pc:sldMk cId="300011894" sldId="372"/>
            <ac:spMk id="14" creationId="{99BC38D5-BEB5-4873-AD32-2E8E14B9A313}"/>
          </ac:spMkLst>
        </pc:spChg>
      </pc:sldChg>
      <pc:sldChg chg="modSp">
        <pc:chgData name="Jen Booth" userId="S::jen.booth@georgiancollege.ca::b5dcbe30-1404-44d6-806a-acd31a0909b9" providerId="AD" clId="Web-{A624D0EC-EA4B-DB92-B9C6-6EA9B5B3B0D7}" dt="2023-02-25T19:10:19.411" v="6" actId="20577"/>
        <pc:sldMkLst>
          <pc:docMk/>
          <pc:sldMk cId="107875079" sldId="374"/>
        </pc:sldMkLst>
        <pc:spChg chg="mod">
          <ac:chgData name="Jen Booth" userId="S::jen.booth@georgiancollege.ca::b5dcbe30-1404-44d6-806a-acd31a0909b9" providerId="AD" clId="Web-{A624D0EC-EA4B-DB92-B9C6-6EA9B5B3B0D7}" dt="2023-02-25T19:10:19.411" v="6" actId="20577"/>
          <ac:spMkLst>
            <pc:docMk/>
            <pc:sldMk cId="107875079" sldId="374"/>
            <ac:spMk id="14" creationId="{99BC38D5-BEB5-4873-AD32-2E8E14B9A313}"/>
          </ac:spMkLst>
        </pc:spChg>
      </pc:sldChg>
      <pc:sldChg chg="modSp">
        <pc:chgData name="Jen Booth" userId="S::jen.booth@georgiancollege.ca::b5dcbe30-1404-44d6-806a-acd31a0909b9" providerId="AD" clId="Web-{A624D0EC-EA4B-DB92-B9C6-6EA9B5B3B0D7}" dt="2023-02-25T19:10:29.239" v="9" actId="20577"/>
        <pc:sldMkLst>
          <pc:docMk/>
          <pc:sldMk cId="1494084489" sldId="375"/>
        </pc:sldMkLst>
        <pc:spChg chg="mod">
          <ac:chgData name="Jen Booth" userId="S::jen.booth@georgiancollege.ca::b5dcbe30-1404-44d6-806a-acd31a0909b9" providerId="AD" clId="Web-{A624D0EC-EA4B-DB92-B9C6-6EA9B5B3B0D7}" dt="2023-02-25T19:10:29.239" v="9" actId="20577"/>
          <ac:spMkLst>
            <pc:docMk/>
            <pc:sldMk cId="1494084489" sldId="375"/>
            <ac:spMk id="14" creationId="{99BC38D5-BEB5-4873-AD32-2E8E14B9A313}"/>
          </ac:spMkLst>
        </pc:spChg>
      </pc:sldChg>
    </pc:docChg>
  </pc:docChgLst>
  <pc:docChgLst>
    <pc:chgData name="Jessica Jones" userId="S::jessica.jones@georgiancollege.ca::d7fd67f7-a65d-448e-99ae-2d17d582b34b" providerId="AD" clId="Web-{6CF114D9-2B5E-7421-5C11-5C9BFF0FAFBB}"/>
    <pc:docChg chg="modSld">
      <pc:chgData name="Jessica Jones" userId="S::jessica.jones@georgiancollege.ca::d7fd67f7-a65d-448e-99ae-2d17d582b34b" providerId="AD" clId="Web-{6CF114D9-2B5E-7421-5C11-5C9BFF0FAFBB}" dt="2023-02-21T22:01:17.206" v="117" actId="1076"/>
      <pc:docMkLst>
        <pc:docMk/>
      </pc:docMkLst>
      <pc:sldChg chg="modSp">
        <pc:chgData name="Jessica Jones" userId="S::jessica.jones@georgiancollege.ca::d7fd67f7-a65d-448e-99ae-2d17d582b34b" providerId="AD" clId="Web-{6CF114D9-2B5E-7421-5C11-5C9BFF0FAFBB}" dt="2023-02-21T21:57:12.916" v="58" actId="1076"/>
        <pc:sldMkLst>
          <pc:docMk/>
          <pc:sldMk cId="2981079153" sldId="262"/>
        </pc:sldMkLst>
        <pc:spChg chg="mod">
          <ac:chgData name="Jessica Jones" userId="S::jessica.jones@georgiancollege.ca::d7fd67f7-a65d-448e-99ae-2d17d582b34b" providerId="AD" clId="Web-{6CF114D9-2B5E-7421-5C11-5C9BFF0FAFBB}" dt="2023-02-21T21:57:07.275" v="57" actId="14100"/>
          <ac:spMkLst>
            <pc:docMk/>
            <pc:sldMk cId="2981079153" sldId="262"/>
            <ac:spMk id="14" creationId="{99BC38D5-BEB5-4873-AD32-2E8E14B9A313}"/>
          </ac:spMkLst>
        </pc:spChg>
        <pc:picChg chg="mod">
          <ac:chgData name="Jessica Jones" userId="S::jessica.jones@georgiancollege.ca::d7fd67f7-a65d-448e-99ae-2d17d582b34b" providerId="AD" clId="Web-{6CF114D9-2B5E-7421-5C11-5C9BFF0FAFBB}" dt="2023-02-21T21:57:12.916" v="58" actId="1076"/>
          <ac:picMkLst>
            <pc:docMk/>
            <pc:sldMk cId="2981079153" sldId="262"/>
            <ac:picMk id="2" creationId="{104E4940-48C4-7A99-F587-84F2048EA7F5}"/>
          </ac:picMkLst>
        </pc:picChg>
      </pc:sldChg>
      <pc:sldChg chg="delSp modSp">
        <pc:chgData name="Jessica Jones" userId="S::jessica.jones@georgiancollege.ca::d7fd67f7-a65d-448e-99ae-2d17d582b34b" providerId="AD" clId="Web-{6CF114D9-2B5E-7421-5C11-5C9BFF0FAFBB}" dt="2023-02-21T21:53:38.252" v="8"/>
        <pc:sldMkLst>
          <pc:docMk/>
          <pc:sldMk cId="2125398643" sldId="338"/>
        </pc:sldMkLst>
        <pc:spChg chg="del mod">
          <ac:chgData name="Jessica Jones" userId="S::jessica.jones@georgiancollege.ca::d7fd67f7-a65d-448e-99ae-2d17d582b34b" providerId="AD" clId="Web-{6CF114D9-2B5E-7421-5C11-5C9BFF0FAFBB}" dt="2023-02-21T21:53:38.252" v="8"/>
          <ac:spMkLst>
            <pc:docMk/>
            <pc:sldMk cId="2125398643" sldId="338"/>
            <ac:spMk id="9" creationId="{F56E29B9-D1DD-34A8-D3C6-9B585EF856C1}"/>
          </ac:spMkLst>
        </pc:spChg>
      </pc:sldChg>
      <pc:sldChg chg="modSp">
        <pc:chgData name="Jessica Jones" userId="S::jessica.jones@georgiancollege.ca::d7fd67f7-a65d-448e-99ae-2d17d582b34b" providerId="AD" clId="Web-{6CF114D9-2B5E-7421-5C11-5C9BFF0FAFBB}" dt="2023-02-21T21:56:43.290" v="49" actId="1076"/>
        <pc:sldMkLst>
          <pc:docMk/>
          <pc:sldMk cId="2321241090" sldId="350"/>
        </pc:sldMkLst>
        <pc:spChg chg="mod">
          <ac:chgData name="Jessica Jones" userId="S::jessica.jones@georgiancollege.ca::d7fd67f7-a65d-448e-99ae-2d17d582b34b" providerId="AD" clId="Web-{6CF114D9-2B5E-7421-5C11-5C9BFF0FAFBB}" dt="2023-02-21T21:56:36.993" v="48" actId="1076"/>
          <ac:spMkLst>
            <pc:docMk/>
            <pc:sldMk cId="2321241090" sldId="350"/>
            <ac:spMk id="14" creationId="{99BC38D5-BEB5-4873-AD32-2E8E14B9A313}"/>
          </ac:spMkLst>
        </pc:spChg>
        <pc:picChg chg="mod">
          <ac:chgData name="Jessica Jones" userId="S::jessica.jones@georgiancollege.ca::d7fd67f7-a65d-448e-99ae-2d17d582b34b" providerId="AD" clId="Web-{6CF114D9-2B5E-7421-5C11-5C9BFF0FAFBB}" dt="2023-02-21T21:56:43.290" v="49" actId="1076"/>
          <ac:picMkLst>
            <pc:docMk/>
            <pc:sldMk cId="2321241090" sldId="350"/>
            <ac:picMk id="2050" creationId="{ECA5196C-6EC8-4522-4FA2-684570E86A63}"/>
          </ac:picMkLst>
        </pc:picChg>
      </pc:sldChg>
      <pc:sldChg chg="modSp">
        <pc:chgData name="Jessica Jones" userId="S::jessica.jones@georgiancollege.ca::d7fd67f7-a65d-448e-99ae-2d17d582b34b" providerId="AD" clId="Web-{6CF114D9-2B5E-7421-5C11-5C9BFF0FAFBB}" dt="2023-02-21T21:58:06.887" v="70" actId="1076"/>
        <pc:sldMkLst>
          <pc:docMk/>
          <pc:sldMk cId="1189938891" sldId="359"/>
        </pc:sldMkLst>
        <pc:spChg chg="mod">
          <ac:chgData name="Jessica Jones" userId="S::jessica.jones@georgiancollege.ca::d7fd67f7-a65d-448e-99ae-2d17d582b34b" providerId="AD" clId="Web-{6CF114D9-2B5E-7421-5C11-5C9BFF0FAFBB}" dt="2023-02-21T21:58:00.637" v="69"/>
          <ac:spMkLst>
            <pc:docMk/>
            <pc:sldMk cId="1189938891" sldId="359"/>
            <ac:spMk id="14" creationId="{99BC38D5-BEB5-4873-AD32-2E8E14B9A313}"/>
          </ac:spMkLst>
        </pc:spChg>
        <pc:picChg chg="mod">
          <ac:chgData name="Jessica Jones" userId="S::jessica.jones@georgiancollege.ca::d7fd67f7-a65d-448e-99ae-2d17d582b34b" providerId="AD" clId="Web-{6CF114D9-2B5E-7421-5C11-5C9BFF0FAFBB}" dt="2023-02-21T21:58:06.887" v="70" actId="1076"/>
          <ac:picMkLst>
            <pc:docMk/>
            <pc:sldMk cId="1189938891" sldId="359"/>
            <ac:picMk id="3074" creationId="{0BC431BB-03EF-66FD-A63A-A0B1348EC312}"/>
          </ac:picMkLst>
        </pc:picChg>
      </pc:sldChg>
      <pc:sldChg chg="modSp">
        <pc:chgData name="Jessica Jones" userId="S::jessica.jones@georgiancollege.ca::d7fd67f7-a65d-448e-99ae-2d17d582b34b" providerId="AD" clId="Web-{6CF114D9-2B5E-7421-5C11-5C9BFF0FAFBB}" dt="2023-02-21T21:59:24.937" v="87" actId="1076"/>
        <pc:sldMkLst>
          <pc:docMk/>
          <pc:sldMk cId="1565015232" sldId="360"/>
        </pc:sldMkLst>
        <pc:spChg chg="mod">
          <ac:chgData name="Jessica Jones" userId="S::jessica.jones@georgiancollege.ca::d7fd67f7-a65d-448e-99ae-2d17d582b34b" providerId="AD" clId="Web-{6CF114D9-2B5E-7421-5C11-5C9BFF0FAFBB}" dt="2023-02-21T21:59:24.937" v="87" actId="1076"/>
          <ac:spMkLst>
            <pc:docMk/>
            <pc:sldMk cId="1565015232" sldId="360"/>
            <ac:spMk id="14" creationId="{99BC38D5-BEB5-4873-AD32-2E8E14B9A313}"/>
          </ac:spMkLst>
        </pc:spChg>
        <pc:picChg chg="mod">
          <ac:chgData name="Jessica Jones" userId="S::jessica.jones@georgiancollege.ca::d7fd67f7-a65d-448e-99ae-2d17d582b34b" providerId="AD" clId="Web-{6CF114D9-2B5E-7421-5C11-5C9BFF0FAFBB}" dt="2023-02-21T21:59:19.952" v="86" actId="1076"/>
          <ac:picMkLst>
            <pc:docMk/>
            <pc:sldMk cId="1565015232" sldId="360"/>
            <ac:picMk id="4098" creationId="{8FE35A1C-EF52-09DE-A031-E4407120542F}"/>
          </ac:picMkLst>
        </pc:picChg>
      </pc:sldChg>
      <pc:sldChg chg="modSp">
        <pc:chgData name="Jessica Jones" userId="S::jessica.jones@georgiancollege.ca::d7fd67f7-a65d-448e-99ae-2d17d582b34b" providerId="AD" clId="Web-{6CF114D9-2B5E-7421-5C11-5C9BFF0FAFBB}" dt="2023-02-21T22:00:32.361" v="106" actId="1076"/>
        <pc:sldMkLst>
          <pc:docMk/>
          <pc:sldMk cId="432010007" sldId="361"/>
        </pc:sldMkLst>
        <pc:spChg chg="mod">
          <ac:chgData name="Jessica Jones" userId="S::jessica.jones@georgiancollege.ca::d7fd67f7-a65d-448e-99ae-2d17d582b34b" providerId="AD" clId="Web-{6CF114D9-2B5E-7421-5C11-5C9BFF0FAFBB}" dt="2023-02-21T22:00:32.361" v="106" actId="1076"/>
          <ac:spMkLst>
            <pc:docMk/>
            <pc:sldMk cId="432010007" sldId="361"/>
            <ac:spMk id="14" creationId="{99BC38D5-BEB5-4873-AD32-2E8E14B9A313}"/>
          </ac:spMkLst>
        </pc:spChg>
        <pc:picChg chg="mod">
          <ac:chgData name="Jessica Jones" userId="S::jessica.jones@georgiancollege.ca::d7fd67f7-a65d-448e-99ae-2d17d582b34b" providerId="AD" clId="Web-{6CF114D9-2B5E-7421-5C11-5C9BFF0FAFBB}" dt="2023-02-21T22:00:26.517" v="103" actId="1076"/>
          <ac:picMkLst>
            <pc:docMk/>
            <pc:sldMk cId="432010007" sldId="361"/>
            <ac:picMk id="2" creationId="{357C2D03-7966-0E17-120A-99E70FF18F91}"/>
          </ac:picMkLst>
        </pc:picChg>
      </pc:sldChg>
      <pc:sldChg chg="modSp">
        <pc:chgData name="Jessica Jones" userId="S::jessica.jones@georgiancollege.ca::d7fd67f7-a65d-448e-99ae-2d17d582b34b" providerId="AD" clId="Web-{6CF114D9-2B5E-7421-5C11-5C9BFF0FAFBB}" dt="2023-02-21T22:00:48.861" v="110" actId="1076"/>
        <pc:sldMkLst>
          <pc:docMk/>
          <pc:sldMk cId="3158353745" sldId="362"/>
        </pc:sldMkLst>
        <pc:spChg chg="mod">
          <ac:chgData name="Jessica Jones" userId="S::jessica.jones@georgiancollege.ca::d7fd67f7-a65d-448e-99ae-2d17d582b34b" providerId="AD" clId="Web-{6CF114D9-2B5E-7421-5C11-5C9BFF0FAFBB}" dt="2023-02-21T22:00:48.861" v="110" actId="1076"/>
          <ac:spMkLst>
            <pc:docMk/>
            <pc:sldMk cId="3158353745" sldId="362"/>
            <ac:spMk id="14" creationId="{99BC38D5-BEB5-4873-AD32-2E8E14B9A313}"/>
          </ac:spMkLst>
        </pc:spChg>
        <pc:picChg chg="mod">
          <ac:chgData name="Jessica Jones" userId="S::jessica.jones@georgiancollege.ca::d7fd67f7-a65d-448e-99ae-2d17d582b34b" providerId="AD" clId="Web-{6CF114D9-2B5E-7421-5C11-5C9BFF0FAFBB}" dt="2023-02-21T22:00:46.611" v="109" actId="1076"/>
          <ac:picMkLst>
            <pc:docMk/>
            <pc:sldMk cId="3158353745" sldId="362"/>
            <ac:picMk id="2" creationId="{BFEAC38E-78FF-2A2F-2AAB-01583E9F20AF}"/>
          </ac:picMkLst>
        </pc:picChg>
      </pc:sldChg>
      <pc:sldChg chg="modSp">
        <pc:chgData name="Jessica Jones" userId="S::jessica.jones@georgiancollege.ca::d7fd67f7-a65d-448e-99ae-2d17d582b34b" providerId="AD" clId="Web-{6CF114D9-2B5E-7421-5C11-5C9BFF0FAFBB}" dt="2023-02-21T22:00:21.189" v="102" actId="20577"/>
        <pc:sldMkLst>
          <pc:docMk/>
          <pc:sldMk cId="1244371650" sldId="366"/>
        </pc:sldMkLst>
        <pc:spChg chg="mod">
          <ac:chgData name="Jessica Jones" userId="S::jessica.jones@georgiancollege.ca::d7fd67f7-a65d-448e-99ae-2d17d582b34b" providerId="AD" clId="Web-{6CF114D9-2B5E-7421-5C11-5C9BFF0FAFBB}" dt="2023-02-21T22:00:21.189" v="102" actId="20577"/>
          <ac:spMkLst>
            <pc:docMk/>
            <pc:sldMk cId="1244371650" sldId="366"/>
            <ac:spMk id="14" creationId="{99BC38D5-BEB5-4873-AD32-2E8E14B9A313}"/>
          </ac:spMkLst>
        </pc:spChg>
        <pc:picChg chg="mod">
          <ac:chgData name="Jessica Jones" userId="S::jessica.jones@georgiancollege.ca::d7fd67f7-a65d-448e-99ae-2d17d582b34b" providerId="AD" clId="Web-{6CF114D9-2B5E-7421-5C11-5C9BFF0FAFBB}" dt="2023-02-21T21:59:56.500" v="88" actId="1076"/>
          <ac:picMkLst>
            <pc:docMk/>
            <pc:sldMk cId="1244371650" sldId="366"/>
            <ac:picMk id="2" creationId="{F54DB5C7-5A18-3F72-BFC1-4ECCDAA2E723}"/>
          </ac:picMkLst>
        </pc:picChg>
      </pc:sldChg>
      <pc:sldChg chg="modSp">
        <pc:chgData name="Jessica Jones" userId="S::jessica.jones@georgiancollege.ca::d7fd67f7-a65d-448e-99ae-2d17d582b34b" providerId="AD" clId="Web-{6CF114D9-2B5E-7421-5C11-5C9BFF0FAFBB}" dt="2023-02-21T22:00:59.768" v="113" actId="14100"/>
        <pc:sldMkLst>
          <pc:docMk/>
          <pc:sldMk cId="3843168578" sldId="367"/>
        </pc:sldMkLst>
        <pc:spChg chg="mod">
          <ac:chgData name="Jessica Jones" userId="S::jessica.jones@georgiancollege.ca::d7fd67f7-a65d-448e-99ae-2d17d582b34b" providerId="AD" clId="Web-{6CF114D9-2B5E-7421-5C11-5C9BFF0FAFBB}" dt="2023-02-21T22:00:59.768" v="113" actId="14100"/>
          <ac:spMkLst>
            <pc:docMk/>
            <pc:sldMk cId="3843168578" sldId="367"/>
            <ac:spMk id="14" creationId="{99BC38D5-BEB5-4873-AD32-2E8E14B9A313}"/>
          </ac:spMkLst>
        </pc:spChg>
        <pc:picChg chg="mod">
          <ac:chgData name="Jessica Jones" userId="S::jessica.jones@georgiancollege.ca::d7fd67f7-a65d-448e-99ae-2d17d582b34b" providerId="AD" clId="Web-{6CF114D9-2B5E-7421-5C11-5C9BFF0FAFBB}" dt="2023-02-21T22:00:52.799" v="111" actId="1076"/>
          <ac:picMkLst>
            <pc:docMk/>
            <pc:sldMk cId="3843168578" sldId="367"/>
            <ac:picMk id="8194" creationId="{BB8B33FC-BDBB-37AC-FD1C-B10FD1D45212}"/>
          </ac:picMkLst>
        </pc:picChg>
      </pc:sldChg>
      <pc:sldChg chg="modSp">
        <pc:chgData name="Jessica Jones" userId="S::jessica.jones@georgiancollege.ca::d7fd67f7-a65d-448e-99ae-2d17d582b34b" providerId="AD" clId="Web-{6CF114D9-2B5E-7421-5C11-5C9BFF0FAFBB}" dt="2023-02-21T22:01:17.206" v="117" actId="1076"/>
        <pc:sldMkLst>
          <pc:docMk/>
          <pc:sldMk cId="1607465383" sldId="368"/>
        </pc:sldMkLst>
        <pc:spChg chg="mod">
          <ac:chgData name="Jessica Jones" userId="S::jessica.jones@georgiancollege.ca::d7fd67f7-a65d-448e-99ae-2d17d582b34b" providerId="AD" clId="Web-{6CF114D9-2B5E-7421-5C11-5C9BFF0FAFBB}" dt="2023-02-21T22:01:17.206" v="117" actId="1076"/>
          <ac:spMkLst>
            <pc:docMk/>
            <pc:sldMk cId="1607465383" sldId="368"/>
            <ac:spMk id="14" creationId="{99BC38D5-BEB5-4873-AD32-2E8E14B9A313}"/>
          </ac:spMkLst>
        </pc:spChg>
        <pc:picChg chg="mod">
          <ac:chgData name="Jessica Jones" userId="S::jessica.jones@georgiancollege.ca::d7fd67f7-a65d-448e-99ae-2d17d582b34b" providerId="AD" clId="Web-{6CF114D9-2B5E-7421-5C11-5C9BFF0FAFBB}" dt="2023-02-21T22:01:12.847" v="116" actId="1076"/>
          <ac:picMkLst>
            <pc:docMk/>
            <pc:sldMk cId="1607465383" sldId="368"/>
            <ac:picMk id="9218" creationId="{B9D4228A-39AE-269C-9DA5-E84DCF8D71A4}"/>
          </ac:picMkLst>
        </pc:picChg>
      </pc:sldChg>
      <pc:sldChg chg="delSp modSp">
        <pc:chgData name="Jessica Jones" userId="S::jessica.jones@georgiancollege.ca::d7fd67f7-a65d-448e-99ae-2d17d582b34b" providerId="AD" clId="Web-{6CF114D9-2B5E-7421-5C11-5C9BFF0FAFBB}" dt="2023-02-21T21:53:45.643" v="9"/>
        <pc:sldMkLst>
          <pc:docMk/>
          <pc:sldMk cId="1772382422" sldId="385"/>
        </pc:sldMkLst>
        <pc:spChg chg="del mod">
          <ac:chgData name="Jessica Jones" userId="S::jessica.jones@georgiancollege.ca::d7fd67f7-a65d-448e-99ae-2d17d582b34b" providerId="AD" clId="Web-{6CF114D9-2B5E-7421-5C11-5C9BFF0FAFBB}" dt="2023-02-21T21:53:45.643" v="9"/>
          <ac:spMkLst>
            <pc:docMk/>
            <pc:sldMk cId="1772382422" sldId="385"/>
            <ac:spMk id="9" creationId="{F56E29B9-D1DD-34A8-D3C6-9B585EF856C1}"/>
          </ac:spMkLst>
        </pc:spChg>
      </pc:sldChg>
      <pc:sldChg chg="delSp modSp">
        <pc:chgData name="Jessica Jones" userId="S::jessica.jones@georgiancollege.ca::d7fd67f7-a65d-448e-99ae-2d17d582b34b" providerId="AD" clId="Web-{6CF114D9-2B5E-7421-5C11-5C9BFF0FAFBB}" dt="2023-02-21T21:54:49.161" v="22" actId="20577"/>
        <pc:sldMkLst>
          <pc:docMk/>
          <pc:sldMk cId="1576225241" sldId="386"/>
        </pc:sldMkLst>
        <pc:spChg chg="del">
          <ac:chgData name="Jessica Jones" userId="S::jessica.jones@georgiancollege.ca::d7fd67f7-a65d-448e-99ae-2d17d582b34b" providerId="AD" clId="Web-{6CF114D9-2B5E-7421-5C11-5C9BFF0FAFBB}" dt="2023-02-21T21:53:16.877" v="5"/>
          <ac:spMkLst>
            <pc:docMk/>
            <pc:sldMk cId="1576225241" sldId="386"/>
            <ac:spMk id="9" creationId="{F56E29B9-D1DD-34A8-D3C6-9B585EF856C1}"/>
          </ac:spMkLst>
        </pc:spChg>
        <pc:spChg chg="mod">
          <ac:chgData name="Jessica Jones" userId="S::jessica.jones@georgiancollege.ca::d7fd67f7-a65d-448e-99ae-2d17d582b34b" providerId="AD" clId="Web-{6CF114D9-2B5E-7421-5C11-5C9BFF0FAFBB}" dt="2023-02-21T21:54:49.161" v="22" actId="20577"/>
          <ac:spMkLst>
            <pc:docMk/>
            <pc:sldMk cId="1576225241" sldId="386"/>
            <ac:spMk id="13" creationId="{18F90ED2-EB94-41FE-B9D8-4361AE33D9B2}"/>
          </ac:spMkLst>
        </pc:spChg>
      </pc:sldChg>
      <pc:sldChg chg="delSp modSp">
        <pc:chgData name="Jessica Jones" userId="S::jessica.jones@georgiancollege.ca::d7fd67f7-a65d-448e-99ae-2d17d582b34b" providerId="AD" clId="Web-{6CF114D9-2B5E-7421-5C11-5C9BFF0FAFBB}" dt="2023-02-21T21:55:28.288" v="33" actId="20577"/>
        <pc:sldMkLst>
          <pc:docMk/>
          <pc:sldMk cId="990921673" sldId="387"/>
        </pc:sldMkLst>
        <pc:spChg chg="mod">
          <ac:chgData name="Jessica Jones" userId="S::jessica.jones@georgiancollege.ca::d7fd67f7-a65d-448e-99ae-2d17d582b34b" providerId="AD" clId="Web-{6CF114D9-2B5E-7421-5C11-5C9BFF0FAFBB}" dt="2023-02-21T21:55:02.615" v="27" actId="14100"/>
          <ac:spMkLst>
            <pc:docMk/>
            <pc:sldMk cId="990921673" sldId="387"/>
            <ac:spMk id="4" creationId="{E5120C7E-0F69-5198-B857-D6085050954C}"/>
          </ac:spMkLst>
        </pc:spChg>
        <pc:spChg chg="del">
          <ac:chgData name="Jessica Jones" userId="S::jessica.jones@georgiancollege.ca::d7fd67f7-a65d-448e-99ae-2d17d582b34b" providerId="AD" clId="Web-{6CF114D9-2B5E-7421-5C11-5C9BFF0FAFBB}" dt="2023-02-21T21:53:20.205" v="6"/>
          <ac:spMkLst>
            <pc:docMk/>
            <pc:sldMk cId="990921673" sldId="387"/>
            <ac:spMk id="9" creationId="{F56E29B9-D1DD-34A8-D3C6-9B585EF856C1}"/>
          </ac:spMkLst>
        </pc:spChg>
        <pc:spChg chg="mod">
          <ac:chgData name="Jessica Jones" userId="S::jessica.jones@georgiancollege.ca::d7fd67f7-a65d-448e-99ae-2d17d582b34b" providerId="AD" clId="Web-{6CF114D9-2B5E-7421-5C11-5C9BFF0FAFBB}" dt="2023-02-21T21:55:28.288" v="33" actId="20577"/>
          <ac:spMkLst>
            <pc:docMk/>
            <pc:sldMk cId="990921673" sldId="387"/>
            <ac:spMk id="13" creationId="{18F90ED2-EB94-41FE-B9D8-4361AE33D9B2}"/>
          </ac:spMkLst>
        </pc:spChg>
      </pc:sldChg>
      <pc:sldChg chg="delSp">
        <pc:chgData name="Jessica Jones" userId="S::jessica.jones@georgiancollege.ca::d7fd67f7-a65d-448e-99ae-2d17d582b34b" providerId="AD" clId="Web-{6CF114D9-2B5E-7421-5C11-5C9BFF0FAFBB}" dt="2023-02-21T21:53:23.955" v="7"/>
        <pc:sldMkLst>
          <pc:docMk/>
          <pc:sldMk cId="2429718957" sldId="402"/>
        </pc:sldMkLst>
        <pc:spChg chg="del">
          <ac:chgData name="Jessica Jones" userId="S::jessica.jones@georgiancollege.ca::d7fd67f7-a65d-448e-99ae-2d17d582b34b" providerId="AD" clId="Web-{6CF114D9-2B5E-7421-5C11-5C9BFF0FAFBB}" dt="2023-02-21T21:53:23.955" v="7"/>
          <ac:spMkLst>
            <pc:docMk/>
            <pc:sldMk cId="2429718957" sldId="402"/>
            <ac:spMk id="9" creationId="{F56E29B9-D1DD-34A8-D3C6-9B585EF856C1}"/>
          </ac:spMkLst>
        </pc:spChg>
      </pc:sldChg>
      <pc:sldChg chg="delSp">
        <pc:chgData name="Jessica Jones" userId="S::jessica.jones@georgiancollege.ca::d7fd67f7-a65d-448e-99ae-2d17d582b34b" providerId="AD" clId="Web-{6CF114D9-2B5E-7421-5C11-5C9BFF0FAFBB}" dt="2023-02-21T21:53:50.597" v="10"/>
        <pc:sldMkLst>
          <pc:docMk/>
          <pc:sldMk cId="2123387708" sldId="407"/>
        </pc:sldMkLst>
        <pc:spChg chg="del">
          <ac:chgData name="Jessica Jones" userId="S::jessica.jones@georgiancollege.ca::d7fd67f7-a65d-448e-99ae-2d17d582b34b" providerId="AD" clId="Web-{6CF114D9-2B5E-7421-5C11-5C9BFF0FAFBB}" dt="2023-02-21T21:53:50.597" v="10"/>
          <ac:spMkLst>
            <pc:docMk/>
            <pc:sldMk cId="2123387708" sldId="407"/>
            <ac:spMk id="9" creationId="{F56E29B9-D1DD-34A8-D3C6-9B585EF856C1}"/>
          </ac:spMkLst>
        </pc:spChg>
      </pc:sldChg>
    </pc:docChg>
  </pc:docChgLst>
  <pc:docChgLst>
    <pc:chgData name="jsmacdonald@conestogac.on.ca" userId="S::urn:spo:guest#jsmacdonald@conestogac.on.ca::" providerId="AD" clId="Web-{A3CC87FB-51BB-97D8-7D37-5C01EFB8D0FF}"/>
    <pc:docChg chg="modSld">
      <pc:chgData name="jsmacdonald@conestogac.on.ca" userId="S::urn:spo:guest#jsmacdonald@conestogac.on.ca::" providerId="AD" clId="Web-{A3CC87FB-51BB-97D8-7D37-5C01EFB8D0FF}" dt="2023-02-23T14:34:33.781" v="18"/>
      <pc:docMkLst>
        <pc:docMk/>
      </pc:docMkLst>
      <pc:sldChg chg="modSp">
        <pc:chgData name="jsmacdonald@conestogac.on.ca" userId="S::urn:spo:guest#jsmacdonald@conestogac.on.ca::" providerId="AD" clId="Web-{A3CC87FB-51BB-97D8-7D37-5C01EFB8D0FF}" dt="2023-02-23T14:05:28.310" v="0"/>
        <pc:sldMkLst>
          <pc:docMk/>
          <pc:sldMk cId="2981079153" sldId="262"/>
        </pc:sldMkLst>
        <pc:picChg chg="mod">
          <ac:chgData name="jsmacdonald@conestogac.on.ca" userId="S::urn:spo:guest#jsmacdonald@conestogac.on.ca::" providerId="AD" clId="Web-{A3CC87FB-51BB-97D8-7D37-5C01EFB8D0FF}" dt="2023-02-23T14:05:28.310" v="0"/>
          <ac:picMkLst>
            <pc:docMk/>
            <pc:sldMk cId="2981079153" sldId="262"/>
            <ac:picMk id="2" creationId="{104E4940-48C4-7A99-F587-84F2048EA7F5}"/>
          </ac:picMkLst>
        </pc:picChg>
      </pc:sldChg>
      <pc:sldChg chg="modSp">
        <pc:chgData name="jsmacdonald@conestogac.on.ca" userId="S::urn:spo:guest#jsmacdonald@conestogac.on.ca::" providerId="AD" clId="Web-{A3CC87FB-51BB-97D8-7D37-5C01EFB8D0FF}" dt="2023-02-23T14:07:22.925" v="1"/>
        <pc:sldMkLst>
          <pc:docMk/>
          <pc:sldMk cId="2321241090" sldId="350"/>
        </pc:sldMkLst>
        <pc:picChg chg="mod">
          <ac:chgData name="jsmacdonald@conestogac.on.ca" userId="S::urn:spo:guest#jsmacdonald@conestogac.on.ca::" providerId="AD" clId="Web-{A3CC87FB-51BB-97D8-7D37-5C01EFB8D0FF}" dt="2023-02-23T14:07:22.925" v="1"/>
          <ac:picMkLst>
            <pc:docMk/>
            <pc:sldMk cId="2321241090" sldId="350"/>
            <ac:picMk id="2050" creationId="{ECA5196C-6EC8-4522-4FA2-684570E86A63}"/>
          </ac:picMkLst>
        </pc:picChg>
      </pc:sldChg>
      <pc:sldChg chg="modSp">
        <pc:chgData name="jsmacdonald@conestogac.on.ca" userId="S::urn:spo:guest#jsmacdonald@conestogac.on.ca::" providerId="AD" clId="Web-{A3CC87FB-51BB-97D8-7D37-5C01EFB8D0FF}" dt="2023-02-23T14:08:28.101" v="2"/>
        <pc:sldMkLst>
          <pc:docMk/>
          <pc:sldMk cId="1189938891" sldId="359"/>
        </pc:sldMkLst>
        <pc:picChg chg="mod">
          <ac:chgData name="jsmacdonald@conestogac.on.ca" userId="S::urn:spo:guest#jsmacdonald@conestogac.on.ca::" providerId="AD" clId="Web-{A3CC87FB-51BB-97D8-7D37-5C01EFB8D0FF}" dt="2023-02-23T14:08:28.101" v="2"/>
          <ac:picMkLst>
            <pc:docMk/>
            <pc:sldMk cId="1189938891" sldId="359"/>
            <ac:picMk id="3074" creationId="{0BC431BB-03EF-66FD-A63A-A0B1348EC312}"/>
          </ac:picMkLst>
        </pc:picChg>
      </pc:sldChg>
      <pc:sldChg chg="modSp">
        <pc:chgData name="jsmacdonald@conestogac.on.ca" userId="S::urn:spo:guest#jsmacdonald@conestogac.on.ca::" providerId="AD" clId="Web-{A3CC87FB-51BB-97D8-7D37-5C01EFB8D0FF}" dt="2023-02-23T14:10:09.637" v="3"/>
        <pc:sldMkLst>
          <pc:docMk/>
          <pc:sldMk cId="2984276019" sldId="369"/>
        </pc:sldMkLst>
        <pc:picChg chg="mod">
          <ac:chgData name="jsmacdonald@conestogac.on.ca" userId="S::urn:spo:guest#jsmacdonald@conestogac.on.ca::" providerId="AD" clId="Web-{A3CC87FB-51BB-97D8-7D37-5C01EFB8D0FF}" dt="2023-02-23T14:10:09.637" v="3"/>
          <ac:picMkLst>
            <pc:docMk/>
            <pc:sldMk cId="2984276019" sldId="369"/>
            <ac:picMk id="10242" creationId="{60B981D2-52EC-69AC-C64F-6F50E5C6106F}"/>
          </ac:picMkLst>
        </pc:picChg>
      </pc:sldChg>
      <pc:sldChg chg="modSp">
        <pc:chgData name="jsmacdonald@conestogac.on.ca" userId="S::urn:spo:guest#jsmacdonald@conestogac.on.ca::" providerId="AD" clId="Web-{A3CC87FB-51BB-97D8-7D37-5C01EFB8D0FF}" dt="2023-02-23T14:10:54.796" v="4"/>
        <pc:sldMkLst>
          <pc:docMk/>
          <pc:sldMk cId="3166816693" sldId="370"/>
        </pc:sldMkLst>
        <pc:picChg chg="mod">
          <ac:chgData name="jsmacdonald@conestogac.on.ca" userId="S::urn:spo:guest#jsmacdonald@conestogac.on.ca::" providerId="AD" clId="Web-{A3CC87FB-51BB-97D8-7D37-5C01EFB8D0FF}" dt="2023-02-23T14:10:54.796" v="4"/>
          <ac:picMkLst>
            <pc:docMk/>
            <pc:sldMk cId="3166816693" sldId="370"/>
            <ac:picMk id="11266" creationId="{C63BC0E5-1742-8966-6E5B-C3BA6D541FF8}"/>
          </ac:picMkLst>
        </pc:picChg>
      </pc:sldChg>
      <pc:sldChg chg="modSp">
        <pc:chgData name="jsmacdonald@conestogac.on.ca" userId="S::urn:spo:guest#jsmacdonald@conestogac.on.ca::" providerId="AD" clId="Web-{A3CC87FB-51BB-97D8-7D37-5C01EFB8D0FF}" dt="2023-02-23T14:11:41.361" v="5"/>
        <pc:sldMkLst>
          <pc:docMk/>
          <pc:sldMk cId="1180294315" sldId="371"/>
        </pc:sldMkLst>
        <pc:picChg chg="mod">
          <ac:chgData name="jsmacdonald@conestogac.on.ca" userId="S::urn:spo:guest#jsmacdonald@conestogac.on.ca::" providerId="AD" clId="Web-{A3CC87FB-51BB-97D8-7D37-5C01EFB8D0FF}" dt="2023-02-23T14:11:41.361" v="5"/>
          <ac:picMkLst>
            <pc:docMk/>
            <pc:sldMk cId="1180294315" sldId="371"/>
            <ac:picMk id="12290" creationId="{49606F3D-7AE1-E3AB-3500-4B766408E145}"/>
          </ac:picMkLst>
        </pc:picChg>
      </pc:sldChg>
      <pc:sldChg chg="modSp">
        <pc:chgData name="jsmacdonald@conestogac.on.ca" userId="S::urn:spo:guest#jsmacdonald@conestogac.on.ca::" providerId="AD" clId="Web-{A3CC87FB-51BB-97D8-7D37-5C01EFB8D0FF}" dt="2023-02-23T14:12:12.957" v="6"/>
        <pc:sldMkLst>
          <pc:docMk/>
          <pc:sldMk cId="300011894" sldId="372"/>
        </pc:sldMkLst>
        <pc:picChg chg="mod">
          <ac:chgData name="jsmacdonald@conestogac.on.ca" userId="S::urn:spo:guest#jsmacdonald@conestogac.on.ca::" providerId="AD" clId="Web-{A3CC87FB-51BB-97D8-7D37-5C01EFB8D0FF}" dt="2023-02-23T14:12:12.957" v="6"/>
          <ac:picMkLst>
            <pc:docMk/>
            <pc:sldMk cId="300011894" sldId="372"/>
            <ac:picMk id="13314" creationId="{B20E31D6-5A53-EABC-4651-5431854BC417}"/>
          </ac:picMkLst>
        </pc:picChg>
      </pc:sldChg>
      <pc:sldChg chg="modSp">
        <pc:chgData name="jsmacdonald@conestogac.on.ca" userId="S::urn:spo:guest#jsmacdonald@conestogac.on.ca::" providerId="AD" clId="Web-{A3CC87FB-51BB-97D8-7D37-5C01EFB8D0FF}" dt="2023-02-23T14:13:20.460" v="7"/>
        <pc:sldMkLst>
          <pc:docMk/>
          <pc:sldMk cId="3115026663" sldId="373"/>
        </pc:sldMkLst>
        <pc:picChg chg="mod">
          <ac:chgData name="jsmacdonald@conestogac.on.ca" userId="S::urn:spo:guest#jsmacdonald@conestogac.on.ca::" providerId="AD" clId="Web-{A3CC87FB-51BB-97D8-7D37-5C01EFB8D0FF}" dt="2023-02-23T14:13:20.460" v="7"/>
          <ac:picMkLst>
            <pc:docMk/>
            <pc:sldMk cId="3115026663" sldId="373"/>
            <ac:picMk id="14338" creationId="{56BC558E-1EB6-D8DD-CDB3-1C7E6C46AB1D}"/>
          </ac:picMkLst>
        </pc:picChg>
      </pc:sldChg>
      <pc:sldChg chg="modSp">
        <pc:chgData name="jsmacdonald@conestogac.on.ca" userId="S::urn:spo:guest#jsmacdonald@conestogac.on.ca::" providerId="AD" clId="Web-{A3CC87FB-51BB-97D8-7D37-5C01EFB8D0FF}" dt="2023-02-23T14:14:14.776" v="8"/>
        <pc:sldMkLst>
          <pc:docMk/>
          <pc:sldMk cId="867947707" sldId="376"/>
        </pc:sldMkLst>
        <pc:picChg chg="mod">
          <ac:chgData name="jsmacdonald@conestogac.on.ca" userId="S::urn:spo:guest#jsmacdonald@conestogac.on.ca::" providerId="AD" clId="Web-{A3CC87FB-51BB-97D8-7D37-5C01EFB8D0FF}" dt="2023-02-23T14:14:14.776" v="8"/>
          <ac:picMkLst>
            <pc:docMk/>
            <pc:sldMk cId="867947707" sldId="376"/>
            <ac:picMk id="17410" creationId="{B125AC06-4575-DB25-2566-E42B457A0B7D}"/>
          </ac:picMkLst>
        </pc:picChg>
      </pc:sldChg>
      <pc:sldChg chg="modSp">
        <pc:chgData name="jsmacdonald@conestogac.on.ca" userId="S::urn:spo:guest#jsmacdonald@conestogac.on.ca::" providerId="AD" clId="Web-{A3CC87FB-51BB-97D8-7D37-5C01EFB8D0FF}" dt="2023-02-23T14:16:01.500" v="9"/>
        <pc:sldMkLst>
          <pc:docMk/>
          <pc:sldMk cId="2741739516" sldId="381"/>
        </pc:sldMkLst>
        <pc:picChg chg="mod">
          <ac:chgData name="jsmacdonald@conestogac.on.ca" userId="S::urn:spo:guest#jsmacdonald@conestogac.on.ca::" providerId="AD" clId="Web-{A3CC87FB-51BB-97D8-7D37-5C01EFB8D0FF}" dt="2023-02-23T14:16:01.500" v="9"/>
          <ac:picMkLst>
            <pc:docMk/>
            <pc:sldMk cId="2741739516" sldId="381"/>
            <ac:picMk id="22530" creationId="{4812A6AC-03C9-FD39-D7D5-20A93D04A42E}"/>
          </ac:picMkLst>
        </pc:picChg>
      </pc:sldChg>
      <pc:sldChg chg="modSp">
        <pc:chgData name="jsmacdonald@conestogac.on.ca" userId="S::urn:spo:guest#jsmacdonald@conestogac.on.ca::" providerId="AD" clId="Web-{A3CC87FB-51BB-97D8-7D37-5C01EFB8D0FF}" dt="2023-02-23T14:18:14.867" v="10"/>
        <pc:sldMkLst>
          <pc:docMk/>
          <pc:sldMk cId="150438097" sldId="388"/>
        </pc:sldMkLst>
        <pc:picChg chg="mod">
          <ac:chgData name="jsmacdonald@conestogac.on.ca" userId="S::urn:spo:guest#jsmacdonald@conestogac.on.ca::" providerId="AD" clId="Web-{A3CC87FB-51BB-97D8-7D37-5C01EFB8D0FF}" dt="2023-02-23T14:18:14.867" v="10"/>
          <ac:picMkLst>
            <pc:docMk/>
            <pc:sldMk cId="150438097" sldId="388"/>
            <ac:picMk id="30722" creationId="{AB896AD6-2F6A-74AC-EAE3-A27EDC16E3B1}"/>
          </ac:picMkLst>
        </pc:picChg>
      </pc:sldChg>
      <pc:sldChg chg="modSp">
        <pc:chgData name="jsmacdonald@conestogac.on.ca" userId="S::urn:spo:guest#jsmacdonald@conestogac.on.ca::" providerId="AD" clId="Web-{A3CC87FB-51BB-97D8-7D37-5C01EFB8D0FF}" dt="2023-02-23T14:20:30.109" v="11"/>
        <pc:sldMkLst>
          <pc:docMk/>
          <pc:sldMk cId="4145434713" sldId="397"/>
        </pc:sldMkLst>
        <pc:picChg chg="mod">
          <ac:chgData name="jsmacdonald@conestogac.on.ca" userId="S::urn:spo:guest#jsmacdonald@conestogac.on.ca::" providerId="AD" clId="Web-{A3CC87FB-51BB-97D8-7D37-5C01EFB8D0FF}" dt="2023-02-23T14:20:30.109" v="11"/>
          <ac:picMkLst>
            <pc:docMk/>
            <pc:sldMk cId="4145434713" sldId="397"/>
            <ac:picMk id="40962" creationId="{EA5E25F9-2B06-879C-6FEE-E50A5C131B5D}"/>
          </ac:picMkLst>
        </pc:picChg>
      </pc:sldChg>
      <pc:sldChg chg="modSp">
        <pc:chgData name="jsmacdonald@conestogac.on.ca" userId="S::urn:spo:guest#jsmacdonald@conestogac.on.ca::" providerId="AD" clId="Web-{A3CC87FB-51BB-97D8-7D37-5C01EFB8D0FF}" dt="2023-02-23T14:34:33.781" v="18"/>
        <pc:sldMkLst>
          <pc:docMk/>
          <pc:sldMk cId="3793245342" sldId="403"/>
        </pc:sldMkLst>
        <pc:picChg chg="mod">
          <ac:chgData name="jsmacdonald@conestogac.on.ca" userId="S::urn:spo:guest#jsmacdonald@conestogac.on.ca::" providerId="AD" clId="Web-{A3CC87FB-51BB-97D8-7D37-5C01EFB8D0FF}" dt="2023-02-23T14:34:33.781" v="18"/>
          <ac:picMkLst>
            <pc:docMk/>
            <pc:sldMk cId="3793245342" sldId="403"/>
            <ac:picMk id="47106" creationId="{77674B85-9239-90B4-5FA2-E8E7C6907E91}"/>
          </ac:picMkLst>
        </pc:picChg>
      </pc:sldChg>
    </pc:docChg>
  </pc:docChgLst>
  <pc:docChgLst>
    <pc:chgData name="Samantha Sullivan Sauer" userId="db6c8d62-cc93-4a4e-9e21-89806dc604a0" providerId="ADAL" clId="{A21750D5-32F6-4852-8838-295888BED862}"/>
    <pc:docChg chg="undo custSel modSld">
      <pc:chgData name="Samantha Sullivan Sauer" userId="db6c8d62-cc93-4a4e-9e21-89806dc604a0" providerId="ADAL" clId="{A21750D5-32F6-4852-8838-295888BED862}" dt="2023-02-22T17:22:24.753" v="211" actId="403"/>
      <pc:docMkLst>
        <pc:docMk/>
      </pc:docMkLst>
      <pc:sldChg chg="addSp modSp mod">
        <pc:chgData name="Samantha Sullivan Sauer" userId="db6c8d62-cc93-4a4e-9e21-89806dc604a0" providerId="ADAL" clId="{A21750D5-32F6-4852-8838-295888BED862}" dt="2023-02-22T16:38:57.185" v="52" actId="1076"/>
        <pc:sldMkLst>
          <pc:docMk/>
          <pc:sldMk cId="2125398643" sldId="338"/>
        </pc:sldMkLst>
        <pc:spChg chg="add mod">
          <ac:chgData name="Samantha Sullivan Sauer" userId="db6c8d62-cc93-4a4e-9e21-89806dc604a0" providerId="ADAL" clId="{A21750D5-32F6-4852-8838-295888BED862}" dt="2023-02-22T16:38:57.185" v="52" actId="1076"/>
          <ac:spMkLst>
            <pc:docMk/>
            <pc:sldMk cId="2125398643" sldId="338"/>
            <ac:spMk id="3" creationId="{5F4B5D77-BD6A-894F-7215-694D25249459}"/>
          </ac:spMkLst>
        </pc:spChg>
      </pc:sldChg>
      <pc:sldChg chg="modSp mod">
        <pc:chgData name="Samantha Sullivan Sauer" userId="db6c8d62-cc93-4a4e-9e21-89806dc604a0" providerId="ADAL" clId="{A21750D5-32F6-4852-8838-295888BED862}" dt="2023-02-22T16:32:54.477" v="0" actId="20577"/>
        <pc:sldMkLst>
          <pc:docMk/>
          <pc:sldMk cId="2984276019" sldId="369"/>
        </pc:sldMkLst>
        <pc:spChg chg="mod">
          <ac:chgData name="Samantha Sullivan Sauer" userId="db6c8d62-cc93-4a4e-9e21-89806dc604a0" providerId="ADAL" clId="{A21750D5-32F6-4852-8838-295888BED862}" dt="2023-02-22T16:32:54.477" v="0" actId="20577"/>
          <ac:spMkLst>
            <pc:docMk/>
            <pc:sldMk cId="2984276019" sldId="369"/>
            <ac:spMk id="14" creationId="{99BC38D5-BEB5-4873-AD32-2E8E14B9A313}"/>
          </ac:spMkLst>
        </pc:spChg>
      </pc:sldChg>
      <pc:sldChg chg="modSp mod">
        <pc:chgData name="Samantha Sullivan Sauer" userId="db6c8d62-cc93-4a4e-9e21-89806dc604a0" providerId="ADAL" clId="{A21750D5-32F6-4852-8838-295888BED862}" dt="2023-02-22T16:35:57.165" v="3" actId="403"/>
        <pc:sldMkLst>
          <pc:docMk/>
          <pc:sldMk cId="2404284863" sldId="377"/>
        </pc:sldMkLst>
        <pc:spChg chg="mod">
          <ac:chgData name="Samantha Sullivan Sauer" userId="db6c8d62-cc93-4a4e-9e21-89806dc604a0" providerId="ADAL" clId="{A21750D5-32F6-4852-8838-295888BED862}" dt="2023-02-22T16:35:57.165" v="3" actId="403"/>
          <ac:spMkLst>
            <pc:docMk/>
            <pc:sldMk cId="2404284863" sldId="377"/>
            <ac:spMk id="14" creationId="{99BC38D5-BEB5-4873-AD32-2E8E14B9A313}"/>
          </ac:spMkLst>
        </pc:spChg>
      </pc:sldChg>
      <pc:sldChg chg="modSp mod">
        <pc:chgData name="Samantha Sullivan Sauer" userId="db6c8d62-cc93-4a4e-9e21-89806dc604a0" providerId="ADAL" clId="{A21750D5-32F6-4852-8838-295888BED862}" dt="2023-02-22T16:36:16.109" v="6" actId="403"/>
        <pc:sldMkLst>
          <pc:docMk/>
          <pc:sldMk cId="4053826333" sldId="378"/>
        </pc:sldMkLst>
        <pc:spChg chg="mod">
          <ac:chgData name="Samantha Sullivan Sauer" userId="db6c8d62-cc93-4a4e-9e21-89806dc604a0" providerId="ADAL" clId="{A21750D5-32F6-4852-8838-295888BED862}" dt="2023-02-22T16:36:16.109" v="6" actId="403"/>
          <ac:spMkLst>
            <pc:docMk/>
            <pc:sldMk cId="4053826333" sldId="378"/>
            <ac:spMk id="14" creationId="{99BC38D5-BEB5-4873-AD32-2E8E14B9A313}"/>
          </ac:spMkLst>
        </pc:spChg>
      </pc:sldChg>
      <pc:sldChg chg="modSp mod">
        <pc:chgData name="Samantha Sullivan Sauer" userId="db6c8d62-cc93-4a4e-9e21-89806dc604a0" providerId="ADAL" clId="{A21750D5-32F6-4852-8838-295888BED862}" dt="2023-02-22T16:36:42.162" v="36" actId="1036"/>
        <pc:sldMkLst>
          <pc:docMk/>
          <pc:sldMk cId="1727823812" sldId="379"/>
        </pc:sldMkLst>
        <pc:spChg chg="mod">
          <ac:chgData name="Samantha Sullivan Sauer" userId="db6c8d62-cc93-4a4e-9e21-89806dc604a0" providerId="ADAL" clId="{A21750D5-32F6-4852-8838-295888BED862}" dt="2023-02-22T16:36:36.386" v="21" actId="1035"/>
          <ac:spMkLst>
            <pc:docMk/>
            <pc:sldMk cId="1727823812" sldId="379"/>
            <ac:spMk id="4" creationId="{6C403E79-9166-3EC0-86A1-2807964189FC}"/>
          </ac:spMkLst>
        </pc:spChg>
        <pc:spChg chg="mod">
          <ac:chgData name="Samantha Sullivan Sauer" userId="db6c8d62-cc93-4a4e-9e21-89806dc604a0" providerId="ADAL" clId="{A21750D5-32F6-4852-8838-295888BED862}" dt="2023-02-22T16:36:42.162" v="36" actId="1036"/>
          <ac:spMkLst>
            <pc:docMk/>
            <pc:sldMk cId="1727823812" sldId="379"/>
            <ac:spMk id="14" creationId="{99BC38D5-BEB5-4873-AD32-2E8E14B9A313}"/>
          </ac:spMkLst>
        </pc:spChg>
        <pc:picChg chg="mod">
          <ac:chgData name="Samantha Sullivan Sauer" userId="db6c8d62-cc93-4a4e-9e21-89806dc604a0" providerId="ADAL" clId="{A21750D5-32F6-4852-8838-295888BED862}" dt="2023-02-22T16:36:31.954" v="9" actId="1076"/>
          <ac:picMkLst>
            <pc:docMk/>
            <pc:sldMk cId="1727823812" sldId="379"/>
            <ac:picMk id="20482" creationId="{6A5BB980-0D78-FD15-A98D-C5DA43D49C62}"/>
          </ac:picMkLst>
        </pc:picChg>
      </pc:sldChg>
      <pc:sldChg chg="modSp mod">
        <pc:chgData name="Samantha Sullivan Sauer" userId="db6c8d62-cc93-4a4e-9e21-89806dc604a0" providerId="ADAL" clId="{A21750D5-32F6-4852-8838-295888BED862}" dt="2023-02-22T16:37:51.001" v="39" actId="255"/>
        <pc:sldMkLst>
          <pc:docMk/>
          <pc:sldMk cId="606797600" sldId="380"/>
        </pc:sldMkLst>
        <pc:spChg chg="mod">
          <ac:chgData name="Samantha Sullivan Sauer" userId="db6c8d62-cc93-4a4e-9e21-89806dc604a0" providerId="ADAL" clId="{A21750D5-32F6-4852-8838-295888BED862}" dt="2023-02-22T16:37:51.001" v="39" actId="255"/>
          <ac:spMkLst>
            <pc:docMk/>
            <pc:sldMk cId="606797600" sldId="380"/>
            <ac:spMk id="14" creationId="{99BC38D5-BEB5-4873-AD32-2E8E14B9A313}"/>
          </ac:spMkLst>
        </pc:spChg>
      </pc:sldChg>
      <pc:sldChg chg="modSp mod">
        <pc:chgData name="Samantha Sullivan Sauer" userId="db6c8d62-cc93-4a4e-9e21-89806dc604a0" providerId="ADAL" clId="{A21750D5-32F6-4852-8838-295888BED862}" dt="2023-02-22T16:38:05.907" v="42" actId="403"/>
        <pc:sldMkLst>
          <pc:docMk/>
          <pc:sldMk cId="2741739516" sldId="381"/>
        </pc:sldMkLst>
        <pc:spChg chg="mod">
          <ac:chgData name="Samantha Sullivan Sauer" userId="db6c8d62-cc93-4a4e-9e21-89806dc604a0" providerId="ADAL" clId="{A21750D5-32F6-4852-8838-295888BED862}" dt="2023-02-22T16:38:05.907" v="42" actId="403"/>
          <ac:spMkLst>
            <pc:docMk/>
            <pc:sldMk cId="2741739516" sldId="381"/>
            <ac:spMk id="14" creationId="{99BC38D5-BEB5-4873-AD32-2E8E14B9A313}"/>
          </ac:spMkLst>
        </pc:spChg>
      </pc:sldChg>
      <pc:sldChg chg="modSp mod">
        <pc:chgData name="Samantha Sullivan Sauer" userId="db6c8d62-cc93-4a4e-9e21-89806dc604a0" providerId="ADAL" clId="{A21750D5-32F6-4852-8838-295888BED862}" dt="2023-02-22T16:38:19.325" v="45" actId="403"/>
        <pc:sldMkLst>
          <pc:docMk/>
          <pc:sldMk cId="1699539753" sldId="382"/>
        </pc:sldMkLst>
        <pc:spChg chg="mod">
          <ac:chgData name="Samantha Sullivan Sauer" userId="db6c8d62-cc93-4a4e-9e21-89806dc604a0" providerId="ADAL" clId="{A21750D5-32F6-4852-8838-295888BED862}" dt="2023-02-22T16:38:19.325" v="45" actId="403"/>
          <ac:spMkLst>
            <pc:docMk/>
            <pc:sldMk cId="1699539753" sldId="382"/>
            <ac:spMk id="14" creationId="{99BC38D5-BEB5-4873-AD32-2E8E14B9A313}"/>
          </ac:spMkLst>
        </pc:spChg>
      </pc:sldChg>
      <pc:sldChg chg="modSp mod">
        <pc:chgData name="Samantha Sullivan Sauer" userId="db6c8d62-cc93-4a4e-9e21-89806dc604a0" providerId="ADAL" clId="{A21750D5-32F6-4852-8838-295888BED862}" dt="2023-02-22T16:38:28.728" v="47" actId="403"/>
        <pc:sldMkLst>
          <pc:docMk/>
          <pc:sldMk cId="3697548714" sldId="383"/>
        </pc:sldMkLst>
        <pc:spChg chg="mod">
          <ac:chgData name="Samantha Sullivan Sauer" userId="db6c8d62-cc93-4a4e-9e21-89806dc604a0" providerId="ADAL" clId="{A21750D5-32F6-4852-8838-295888BED862}" dt="2023-02-22T16:38:28.728" v="47" actId="403"/>
          <ac:spMkLst>
            <pc:docMk/>
            <pc:sldMk cId="3697548714" sldId="383"/>
            <ac:spMk id="14" creationId="{99BC38D5-BEB5-4873-AD32-2E8E14B9A313}"/>
          </ac:spMkLst>
        </pc:spChg>
      </pc:sldChg>
      <pc:sldChg chg="modSp mod">
        <pc:chgData name="Samantha Sullivan Sauer" userId="db6c8d62-cc93-4a4e-9e21-89806dc604a0" providerId="ADAL" clId="{A21750D5-32F6-4852-8838-295888BED862}" dt="2023-02-22T16:38:36.758" v="50" actId="403"/>
        <pc:sldMkLst>
          <pc:docMk/>
          <pc:sldMk cId="1370110103" sldId="384"/>
        </pc:sldMkLst>
        <pc:spChg chg="mod">
          <ac:chgData name="Samantha Sullivan Sauer" userId="db6c8d62-cc93-4a4e-9e21-89806dc604a0" providerId="ADAL" clId="{A21750D5-32F6-4852-8838-295888BED862}" dt="2023-02-22T16:38:36.758" v="50" actId="403"/>
          <ac:spMkLst>
            <pc:docMk/>
            <pc:sldMk cId="1370110103" sldId="384"/>
            <ac:spMk id="14" creationId="{99BC38D5-BEB5-4873-AD32-2E8E14B9A313}"/>
          </ac:spMkLst>
        </pc:spChg>
      </pc:sldChg>
      <pc:sldChg chg="addSp modSp mod">
        <pc:chgData name="Samantha Sullivan Sauer" userId="db6c8d62-cc93-4a4e-9e21-89806dc604a0" providerId="ADAL" clId="{A21750D5-32F6-4852-8838-295888BED862}" dt="2023-02-22T17:12:44.477" v="133" actId="6549"/>
        <pc:sldMkLst>
          <pc:docMk/>
          <pc:sldMk cId="1772382422" sldId="385"/>
        </pc:sldMkLst>
        <pc:spChg chg="add mod">
          <ac:chgData name="Samantha Sullivan Sauer" userId="db6c8d62-cc93-4a4e-9e21-89806dc604a0" providerId="ADAL" clId="{A21750D5-32F6-4852-8838-295888BED862}" dt="2023-02-22T17:12:44.477" v="133" actId="6549"/>
          <ac:spMkLst>
            <pc:docMk/>
            <pc:sldMk cId="1772382422" sldId="385"/>
            <ac:spMk id="2" creationId="{0C615B0E-1213-6A7C-55F6-2FB1F6D38530}"/>
          </ac:spMkLst>
        </pc:spChg>
        <pc:spChg chg="mod">
          <ac:chgData name="Samantha Sullivan Sauer" userId="db6c8d62-cc93-4a4e-9e21-89806dc604a0" providerId="ADAL" clId="{A21750D5-32F6-4852-8838-295888BED862}" dt="2023-02-22T17:12:03.810" v="89" actId="1076"/>
          <ac:spMkLst>
            <pc:docMk/>
            <pc:sldMk cId="1772382422" sldId="385"/>
            <ac:spMk id="13" creationId="{18F90ED2-EB94-41FE-B9D8-4361AE33D9B2}"/>
          </ac:spMkLst>
        </pc:spChg>
        <pc:graphicFrameChg chg="mod modGraphic">
          <ac:chgData name="Samantha Sullivan Sauer" userId="db6c8d62-cc93-4a4e-9e21-89806dc604a0" providerId="ADAL" clId="{A21750D5-32F6-4852-8838-295888BED862}" dt="2023-02-22T17:12:06.654" v="90" actId="1076"/>
          <ac:graphicFrameMkLst>
            <pc:docMk/>
            <pc:sldMk cId="1772382422" sldId="385"/>
            <ac:graphicFrameMk id="6" creationId="{A73F938F-B05A-3BB5-8405-1115640C9A01}"/>
          </ac:graphicFrameMkLst>
        </pc:graphicFrameChg>
      </pc:sldChg>
      <pc:sldChg chg="addSp modSp mod">
        <pc:chgData name="Samantha Sullivan Sauer" userId="db6c8d62-cc93-4a4e-9e21-89806dc604a0" providerId="ADAL" clId="{A21750D5-32F6-4852-8838-295888BED862}" dt="2023-02-22T17:13:31.012" v="135" actId="1076"/>
        <pc:sldMkLst>
          <pc:docMk/>
          <pc:sldMk cId="1576225241" sldId="386"/>
        </pc:sldMkLst>
        <pc:spChg chg="add mod">
          <ac:chgData name="Samantha Sullivan Sauer" userId="db6c8d62-cc93-4a4e-9e21-89806dc604a0" providerId="ADAL" clId="{A21750D5-32F6-4852-8838-295888BED862}" dt="2023-02-22T17:13:31.012" v="135" actId="1076"/>
          <ac:spMkLst>
            <pc:docMk/>
            <pc:sldMk cId="1576225241" sldId="386"/>
            <ac:spMk id="3" creationId="{A2FBAE0F-A428-AE96-83DE-546CA00E3F8D}"/>
          </ac:spMkLst>
        </pc:spChg>
      </pc:sldChg>
      <pc:sldChg chg="addSp modSp mod">
        <pc:chgData name="Samantha Sullivan Sauer" userId="db6c8d62-cc93-4a4e-9e21-89806dc604a0" providerId="ADAL" clId="{A21750D5-32F6-4852-8838-295888BED862}" dt="2023-02-22T17:13:42.463" v="137" actId="1076"/>
        <pc:sldMkLst>
          <pc:docMk/>
          <pc:sldMk cId="990921673" sldId="387"/>
        </pc:sldMkLst>
        <pc:spChg chg="add mod">
          <ac:chgData name="Samantha Sullivan Sauer" userId="db6c8d62-cc93-4a4e-9e21-89806dc604a0" providerId="ADAL" clId="{A21750D5-32F6-4852-8838-295888BED862}" dt="2023-02-22T17:13:42.463" v="137" actId="1076"/>
          <ac:spMkLst>
            <pc:docMk/>
            <pc:sldMk cId="990921673" sldId="387"/>
            <ac:spMk id="2" creationId="{88FB792A-F6BC-95FF-3111-2D41B1A8BDC7}"/>
          </ac:spMkLst>
        </pc:spChg>
      </pc:sldChg>
      <pc:sldChg chg="modSp mod">
        <pc:chgData name="Samantha Sullivan Sauer" userId="db6c8d62-cc93-4a4e-9e21-89806dc604a0" providerId="ADAL" clId="{A21750D5-32F6-4852-8838-295888BED862}" dt="2023-02-22T17:14:35.118" v="140" actId="403"/>
        <pc:sldMkLst>
          <pc:docMk/>
          <pc:sldMk cId="150438097" sldId="388"/>
        </pc:sldMkLst>
        <pc:spChg chg="mod">
          <ac:chgData name="Samantha Sullivan Sauer" userId="db6c8d62-cc93-4a4e-9e21-89806dc604a0" providerId="ADAL" clId="{A21750D5-32F6-4852-8838-295888BED862}" dt="2023-02-22T17:14:35.118" v="140" actId="403"/>
          <ac:spMkLst>
            <pc:docMk/>
            <pc:sldMk cId="150438097" sldId="388"/>
            <ac:spMk id="14" creationId="{99BC38D5-BEB5-4873-AD32-2E8E14B9A313}"/>
          </ac:spMkLst>
        </pc:spChg>
      </pc:sldChg>
      <pc:sldChg chg="modSp mod">
        <pc:chgData name="Samantha Sullivan Sauer" userId="db6c8d62-cc93-4a4e-9e21-89806dc604a0" providerId="ADAL" clId="{A21750D5-32F6-4852-8838-295888BED862}" dt="2023-02-22T17:14:47.099" v="143" actId="403"/>
        <pc:sldMkLst>
          <pc:docMk/>
          <pc:sldMk cId="1532804570" sldId="389"/>
        </pc:sldMkLst>
        <pc:spChg chg="mod">
          <ac:chgData name="Samantha Sullivan Sauer" userId="db6c8d62-cc93-4a4e-9e21-89806dc604a0" providerId="ADAL" clId="{A21750D5-32F6-4852-8838-295888BED862}" dt="2023-02-22T17:14:47.099" v="143" actId="403"/>
          <ac:spMkLst>
            <pc:docMk/>
            <pc:sldMk cId="1532804570" sldId="389"/>
            <ac:spMk id="14" creationId="{99BC38D5-BEB5-4873-AD32-2E8E14B9A313}"/>
          </ac:spMkLst>
        </pc:spChg>
      </pc:sldChg>
      <pc:sldChg chg="modSp mod">
        <pc:chgData name="Samantha Sullivan Sauer" userId="db6c8d62-cc93-4a4e-9e21-89806dc604a0" providerId="ADAL" clId="{A21750D5-32F6-4852-8838-295888BED862}" dt="2023-02-22T17:15:00.819" v="161" actId="1035"/>
        <pc:sldMkLst>
          <pc:docMk/>
          <pc:sldMk cId="3979250444" sldId="390"/>
        </pc:sldMkLst>
        <pc:spChg chg="mod">
          <ac:chgData name="Samantha Sullivan Sauer" userId="db6c8d62-cc93-4a4e-9e21-89806dc604a0" providerId="ADAL" clId="{A21750D5-32F6-4852-8838-295888BED862}" dt="2023-02-22T17:15:00.819" v="161" actId="1035"/>
          <ac:spMkLst>
            <pc:docMk/>
            <pc:sldMk cId="3979250444" sldId="390"/>
            <ac:spMk id="14" creationId="{99BC38D5-BEB5-4873-AD32-2E8E14B9A313}"/>
          </ac:spMkLst>
        </pc:spChg>
        <pc:picChg chg="mod">
          <ac:chgData name="Samantha Sullivan Sauer" userId="db6c8d62-cc93-4a4e-9e21-89806dc604a0" providerId="ADAL" clId="{A21750D5-32F6-4852-8838-295888BED862}" dt="2023-02-22T17:14:58.547" v="152" actId="1035"/>
          <ac:picMkLst>
            <pc:docMk/>
            <pc:sldMk cId="3979250444" sldId="390"/>
            <ac:picMk id="32770" creationId="{44BD5A7F-D0FB-03A7-79DA-1881E276895E}"/>
          </ac:picMkLst>
        </pc:picChg>
      </pc:sldChg>
      <pc:sldChg chg="modSp mod">
        <pc:chgData name="Samantha Sullivan Sauer" userId="db6c8d62-cc93-4a4e-9e21-89806dc604a0" providerId="ADAL" clId="{A21750D5-32F6-4852-8838-295888BED862}" dt="2023-02-22T17:15:14.015" v="164" actId="403"/>
        <pc:sldMkLst>
          <pc:docMk/>
          <pc:sldMk cId="490456785" sldId="391"/>
        </pc:sldMkLst>
        <pc:spChg chg="mod">
          <ac:chgData name="Samantha Sullivan Sauer" userId="db6c8d62-cc93-4a4e-9e21-89806dc604a0" providerId="ADAL" clId="{A21750D5-32F6-4852-8838-295888BED862}" dt="2023-02-22T17:15:14.015" v="164" actId="403"/>
          <ac:spMkLst>
            <pc:docMk/>
            <pc:sldMk cId="490456785" sldId="391"/>
            <ac:spMk id="14" creationId="{99BC38D5-BEB5-4873-AD32-2E8E14B9A313}"/>
          </ac:spMkLst>
        </pc:spChg>
      </pc:sldChg>
      <pc:sldChg chg="modSp mod">
        <pc:chgData name="Samantha Sullivan Sauer" userId="db6c8d62-cc93-4a4e-9e21-89806dc604a0" providerId="ADAL" clId="{A21750D5-32F6-4852-8838-295888BED862}" dt="2023-02-22T17:15:25.618" v="167" actId="403"/>
        <pc:sldMkLst>
          <pc:docMk/>
          <pc:sldMk cId="1239681884" sldId="392"/>
        </pc:sldMkLst>
        <pc:spChg chg="mod">
          <ac:chgData name="Samantha Sullivan Sauer" userId="db6c8d62-cc93-4a4e-9e21-89806dc604a0" providerId="ADAL" clId="{A21750D5-32F6-4852-8838-295888BED862}" dt="2023-02-22T17:15:25.618" v="167" actId="403"/>
          <ac:spMkLst>
            <pc:docMk/>
            <pc:sldMk cId="1239681884" sldId="392"/>
            <ac:spMk id="14" creationId="{99BC38D5-BEB5-4873-AD32-2E8E14B9A313}"/>
          </ac:spMkLst>
        </pc:spChg>
      </pc:sldChg>
      <pc:sldChg chg="modSp mod">
        <pc:chgData name="Samantha Sullivan Sauer" userId="db6c8d62-cc93-4a4e-9e21-89806dc604a0" providerId="ADAL" clId="{A21750D5-32F6-4852-8838-295888BED862}" dt="2023-02-22T17:15:44.890" v="170" actId="403"/>
        <pc:sldMkLst>
          <pc:docMk/>
          <pc:sldMk cId="2358774292" sldId="393"/>
        </pc:sldMkLst>
        <pc:spChg chg="mod">
          <ac:chgData name="Samantha Sullivan Sauer" userId="db6c8d62-cc93-4a4e-9e21-89806dc604a0" providerId="ADAL" clId="{A21750D5-32F6-4852-8838-295888BED862}" dt="2023-02-22T17:15:44.890" v="170" actId="403"/>
          <ac:spMkLst>
            <pc:docMk/>
            <pc:sldMk cId="2358774292" sldId="393"/>
            <ac:spMk id="14" creationId="{99BC38D5-BEB5-4873-AD32-2E8E14B9A313}"/>
          </ac:spMkLst>
        </pc:spChg>
      </pc:sldChg>
      <pc:sldChg chg="modSp mod">
        <pc:chgData name="Samantha Sullivan Sauer" userId="db6c8d62-cc93-4a4e-9e21-89806dc604a0" providerId="ADAL" clId="{A21750D5-32F6-4852-8838-295888BED862}" dt="2023-02-22T17:15:53.444" v="173" actId="403"/>
        <pc:sldMkLst>
          <pc:docMk/>
          <pc:sldMk cId="1935303524" sldId="394"/>
        </pc:sldMkLst>
        <pc:spChg chg="mod">
          <ac:chgData name="Samantha Sullivan Sauer" userId="db6c8d62-cc93-4a4e-9e21-89806dc604a0" providerId="ADAL" clId="{A21750D5-32F6-4852-8838-295888BED862}" dt="2023-02-22T17:15:53.444" v="173" actId="403"/>
          <ac:spMkLst>
            <pc:docMk/>
            <pc:sldMk cId="1935303524" sldId="394"/>
            <ac:spMk id="14" creationId="{99BC38D5-BEB5-4873-AD32-2E8E14B9A313}"/>
          </ac:spMkLst>
        </pc:spChg>
      </pc:sldChg>
      <pc:sldChg chg="modSp mod">
        <pc:chgData name="Samantha Sullivan Sauer" userId="db6c8d62-cc93-4a4e-9e21-89806dc604a0" providerId="ADAL" clId="{A21750D5-32F6-4852-8838-295888BED862}" dt="2023-02-22T17:16:00.400" v="176" actId="403"/>
        <pc:sldMkLst>
          <pc:docMk/>
          <pc:sldMk cId="3366362660" sldId="395"/>
        </pc:sldMkLst>
        <pc:spChg chg="mod">
          <ac:chgData name="Samantha Sullivan Sauer" userId="db6c8d62-cc93-4a4e-9e21-89806dc604a0" providerId="ADAL" clId="{A21750D5-32F6-4852-8838-295888BED862}" dt="2023-02-22T17:16:00.400" v="176" actId="403"/>
          <ac:spMkLst>
            <pc:docMk/>
            <pc:sldMk cId="3366362660" sldId="395"/>
            <ac:spMk id="14" creationId="{99BC38D5-BEB5-4873-AD32-2E8E14B9A313}"/>
          </ac:spMkLst>
        </pc:spChg>
      </pc:sldChg>
      <pc:sldChg chg="modSp mod">
        <pc:chgData name="Samantha Sullivan Sauer" userId="db6c8d62-cc93-4a4e-9e21-89806dc604a0" providerId="ADAL" clId="{A21750D5-32F6-4852-8838-295888BED862}" dt="2023-02-22T17:16:12.999" v="179" actId="403"/>
        <pc:sldMkLst>
          <pc:docMk/>
          <pc:sldMk cId="1647845176" sldId="396"/>
        </pc:sldMkLst>
        <pc:spChg chg="mod">
          <ac:chgData name="Samantha Sullivan Sauer" userId="db6c8d62-cc93-4a4e-9e21-89806dc604a0" providerId="ADAL" clId="{A21750D5-32F6-4852-8838-295888BED862}" dt="2023-02-22T17:16:12.999" v="179" actId="403"/>
          <ac:spMkLst>
            <pc:docMk/>
            <pc:sldMk cId="1647845176" sldId="396"/>
            <ac:spMk id="14" creationId="{99BC38D5-BEB5-4873-AD32-2E8E14B9A313}"/>
          </ac:spMkLst>
        </pc:spChg>
      </pc:sldChg>
      <pc:sldChg chg="modSp mod">
        <pc:chgData name="Samantha Sullivan Sauer" userId="db6c8d62-cc93-4a4e-9e21-89806dc604a0" providerId="ADAL" clId="{A21750D5-32F6-4852-8838-295888BED862}" dt="2023-02-22T17:16:20.200" v="182" actId="403"/>
        <pc:sldMkLst>
          <pc:docMk/>
          <pc:sldMk cId="4145434713" sldId="397"/>
        </pc:sldMkLst>
        <pc:spChg chg="mod">
          <ac:chgData name="Samantha Sullivan Sauer" userId="db6c8d62-cc93-4a4e-9e21-89806dc604a0" providerId="ADAL" clId="{A21750D5-32F6-4852-8838-295888BED862}" dt="2023-02-22T17:16:20.200" v="182" actId="403"/>
          <ac:spMkLst>
            <pc:docMk/>
            <pc:sldMk cId="4145434713" sldId="397"/>
            <ac:spMk id="14" creationId="{99BC38D5-BEB5-4873-AD32-2E8E14B9A313}"/>
          </ac:spMkLst>
        </pc:spChg>
      </pc:sldChg>
      <pc:sldChg chg="modSp mod">
        <pc:chgData name="Samantha Sullivan Sauer" userId="db6c8d62-cc93-4a4e-9e21-89806dc604a0" providerId="ADAL" clId="{A21750D5-32F6-4852-8838-295888BED862}" dt="2023-02-22T17:16:34.266" v="184"/>
        <pc:sldMkLst>
          <pc:docMk/>
          <pc:sldMk cId="1108120167" sldId="398"/>
        </pc:sldMkLst>
        <pc:spChg chg="mod">
          <ac:chgData name="Samantha Sullivan Sauer" userId="db6c8d62-cc93-4a4e-9e21-89806dc604a0" providerId="ADAL" clId="{A21750D5-32F6-4852-8838-295888BED862}" dt="2023-02-22T17:16:34.266" v="184"/>
          <ac:spMkLst>
            <pc:docMk/>
            <pc:sldMk cId="1108120167" sldId="398"/>
            <ac:spMk id="14" creationId="{99BC38D5-BEB5-4873-AD32-2E8E14B9A313}"/>
          </ac:spMkLst>
        </pc:spChg>
      </pc:sldChg>
      <pc:sldChg chg="modSp mod">
        <pc:chgData name="Samantha Sullivan Sauer" userId="db6c8d62-cc93-4a4e-9e21-89806dc604a0" providerId="ADAL" clId="{A21750D5-32F6-4852-8838-295888BED862}" dt="2023-02-22T17:16:48.934" v="187" actId="403"/>
        <pc:sldMkLst>
          <pc:docMk/>
          <pc:sldMk cId="1991986034" sldId="399"/>
        </pc:sldMkLst>
        <pc:spChg chg="mod">
          <ac:chgData name="Samantha Sullivan Sauer" userId="db6c8d62-cc93-4a4e-9e21-89806dc604a0" providerId="ADAL" clId="{A21750D5-32F6-4852-8838-295888BED862}" dt="2023-02-22T17:16:48.934" v="187" actId="403"/>
          <ac:spMkLst>
            <pc:docMk/>
            <pc:sldMk cId="1991986034" sldId="399"/>
            <ac:spMk id="14" creationId="{99BC38D5-BEB5-4873-AD32-2E8E14B9A313}"/>
          </ac:spMkLst>
        </pc:spChg>
      </pc:sldChg>
      <pc:sldChg chg="modSp mod">
        <pc:chgData name="Samantha Sullivan Sauer" userId="db6c8d62-cc93-4a4e-9e21-89806dc604a0" providerId="ADAL" clId="{A21750D5-32F6-4852-8838-295888BED862}" dt="2023-02-22T17:17:00.464" v="191" actId="403"/>
        <pc:sldMkLst>
          <pc:docMk/>
          <pc:sldMk cId="2254213841" sldId="400"/>
        </pc:sldMkLst>
        <pc:spChg chg="mod">
          <ac:chgData name="Samantha Sullivan Sauer" userId="db6c8d62-cc93-4a4e-9e21-89806dc604a0" providerId="ADAL" clId="{A21750D5-32F6-4852-8838-295888BED862}" dt="2023-02-22T17:17:00.464" v="191" actId="403"/>
          <ac:spMkLst>
            <pc:docMk/>
            <pc:sldMk cId="2254213841" sldId="400"/>
            <ac:spMk id="14" creationId="{99BC38D5-BEB5-4873-AD32-2E8E14B9A313}"/>
          </ac:spMkLst>
        </pc:spChg>
      </pc:sldChg>
      <pc:sldChg chg="modSp mod">
        <pc:chgData name="Samantha Sullivan Sauer" userId="db6c8d62-cc93-4a4e-9e21-89806dc604a0" providerId="ADAL" clId="{A21750D5-32F6-4852-8838-295888BED862}" dt="2023-02-22T17:20:31.627" v="197" actId="255"/>
        <pc:sldMkLst>
          <pc:docMk/>
          <pc:sldMk cId="4037958192" sldId="401"/>
        </pc:sldMkLst>
        <pc:spChg chg="mod">
          <ac:chgData name="Samantha Sullivan Sauer" userId="db6c8d62-cc93-4a4e-9e21-89806dc604a0" providerId="ADAL" clId="{A21750D5-32F6-4852-8838-295888BED862}" dt="2023-02-22T17:20:31.627" v="197" actId="255"/>
          <ac:spMkLst>
            <pc:docMk/>
            <pc:sldMk cId="4037958192" sldId="401"/>
            <ac:spMk id="14" creationId="{99BC38D5-BEB5-4873-AD32-2E8E14B9A313}"/>
          </ac:spMkLst>
        </pc:spChg>
      </pc:sldChg>
      <pc:sldChg chg="addSp modSp mod">
        <pc:chgData name="Samantha Sullivan Sauer" userId="db6c8d62-cc93-4a4e-9e21-89806dc604a0" providerId="ADAL" clId="{A21750D5-32F6-4852-8838-295888BED862}" dt="2023-02-22T17:19:42.822" v="193" actId="1076"/>
        <pc:sldMkLst>
          <pc:docMk/>
          <pc:sldMk cId="2429718957" sldId="402"/>
        </pc:sldMkLst>
        <pc:spChg chg="add mod">
          <ac:chgData name="Samantha Sullivan Sauer" userId="db6c8d62-cc93-4a4e-9e21-89806dc604a0" providerId="ADAL" clId="{A21750D5-32F6-4852-8838-295888BED862}" dt="2023-02-22T17:19:42.822" v="193" actId="1076"/>
          <ac:spMkLst>
            <pc:docMk/>
            <pc:sldMk cId="2429718957" sldId="402"/>
            <ac:spMk id="3" creationId="{CA0C9BC7-D8E0-29F1-1B8F-2E8A85F52FA5}"/>
          </ac:spMkLst>
        </pc:spChg>
      </pc:sldChg>
      <pc:sldChg chg="modSp mod">
        <pc:chgData name="Samantha Sullivan Sauer" userId="db6c8d62-cc93-4a4e-9e21-89806dc604a0" providerId="ADAL" clId="{A21750D5-32F6-4852-8838-295888BED862}" dt="2023-02-22T17:21:12.262" v="200" actId="403"/>
        <pc:sldMkLst>
          <pc:docMk/>
          <pc:sldMk cId="4238441090" sldId="404"/>
        </pc:sldMkLst>
        <pc:spChg chg="mod">
          <ac:chgData name="Samantha Sullivan Sauer" userId="db6c8d62-cc93-4a4e-9e21-89806dc604a0" providerId="ADAL" clId="{A21750D5-32F6-4852-8838-295888BED862}" dt="2023-02-22T17:21:12.262" v="200" actId="403"/>
          <ac:spMkLst>
            <pc:docMk/>
            <pc:sldMk cId="4238441090" sldId="404"/>
            <ac:spMk id="14" creationId="{99BC38D5-BEB5-4873-AD32-2E8E14B9A313}"/>
          </ac:spMkLst>
        </pc:spChg>
      </pc:sldChg>
      <pc:sldChg chg="modSp mod">
        <pc:chgData name="Samantha Sullivan Sauer" userId="db6c8d62-cc93-4a4e-9e21-89806dc604a0" providerId="ADAL" clId="{A21750D5-32F6-4852-8838-295888BED862}" dt="2023-02-22T17:21:24.367" v="203" actId="403"/>
        <pc:sldMkLst>
          <pc:docMk/>
          <pc:sldMk cId="1304386675" sldId="405"/>
        </pc:sldMkLst>
        <pc:spChg chg="mod">
          <ac:chgData name="Samantha Sullivan Sauer" userId="db6c8d62-cc93-4a4e-9e21-89806dc604a0" providerId="ADAL" clId="{A21750D5-32F6-4852-8838-295888BED862}" dt="2023-02-22T17:21:24.367" v="203" actId="403"/>
          <ac:spMkLst>
            <pc:docMk/>
            <pc:sldMk cId="1304386675" sldId="405"/>
            <ac:spMk id="14" creationId="{99BC38D5-BEB5-4873-AD32-2E8E14B9A313}"/>
          </ac:spMkLst>
        </pc:spChg>
      </pc:sldChg>
      <pc:sldChg chg="modSp mod">
        <pc:chgData name="Samantha Sullivan Sauer" userId="db6c8d62-cc93-4a4e-9e21-89806dc604a0" providerId="ADAL" clId="{A21750D5-32F6-4852-8838-295888BED862}" dt="2023-02-22T17:21:48.119" v="207" actId="403"/>
        <pc:sldMkLst>
          <pc:docMk/>
          <pc:sldMk cId="558025098" sldId="406"/>
        </pc:sldMkLst>
        <pc:spChg chg="mod">
          <ac:chgData name="Samantha Sullivan Sauer" userId="db6c8d62-cc93-4a4e-9e21-89806dc604a0" providerId="ADAL" clId="{A21750D5-32F6-4852-8838-295888BED862}" dt="2023-02-22T17:21:48.119" v="207" actId="403"/>
          <ac:spMkLst>
            <pc:docMk/>
            <pc:sldMk cId="558025098" sldId="406"/>
            <ac:spMk id="14" creationId="{99BC38D5-BEB5-4873-AD32-2E8E14B9A313}"/>
          </ac:spMkLst>
        </pc:spChg>
      </pc:sldChg>
      <pc:sldChg chg="addSp modSp">
        <pc:chgData name="Samantha Sullivan Sauer" userId="db6c8d62-cc93-4a4e-9e21-89806dc604a0" providerId="ADAL" clId="{A21750D5-32F6-4852-8838-295888BED862}" dt="2023-02-22T17:22:01.946" v="208"/>
        <pc:sldMkLst>
          <pc:docMk/>
          <pc:sldMk cId="2123387708" sldId="407"/>
        </pc:sldMkLst>
        <pc:spChg chg="add mod">
          <ac:chgData name="Samantha Sullivan Sauer" userId="db6c8d62-cc93-4a4e-9e21-89806dc604a0" providerId="ADAL" clId="{A21750D5-32F6-4852-8838-295888BED862}" dt="2023-02-22T17:22:01.946" v="208"/>
          <ac:spMkLst>
            <pc:docMk/>
            <pc:sldMk cId="2123387708" sldId="407"/>
            <ac:spMk id="2" creationId="{0133771D-8DA1-80B6-3710-C20C45FC24FB}"/>
          </ac:spMkLst>
        </pc:spChg>
      </pc:sldChg>
      <pc:sldChg chg="modSp mod">
        <pc:chgData name="Samantha Sullivan Sauer" userId="db6c8d62-cc93-4a4e-9e21-89806dc604a0" providerId="ADAL" clId="{A21750D5-32F6-4852-8838-295888BED862}" dt="2023-02-22T17:22:24.753" v="211" actId="403"/>
        <pc:sldMkLst>
          <pc:docMk/>
          <pc:sldMk cId="1303124280" sldId="408"/>
        </pc:sldMkLst>
        <pc:spChg chg="mod">
          <ac:chgData name="Samantha Sullivan Sauer" userId="db6c8d62-cc93-4a4e-9e21-89806dc604a0" providerId="ADAL" clId="{A21750D5-32F6-4852-8838-295888BED862}" dt="2023-02-22T17:22:24.753" v="211" actId="403"/>
          <ac:spMkLst>
            <pc:docMk/>
            <pc:sldMk cId="1303124280" sldId="408"/>
            <ac:spMk id="14" creationId="{99BC38D5-BEB5-4873-AD32-2E8E14B9A313}"/>
          </ac:spMkLst>
        </pc:spChg>
      </pc:sldChg>
    </pc:docChg>
  </pc:docChgLst>
  <pc:docChgLst>
    <pc:chgData name="Jessica Jones" userId="S::jessica.jones@georgiancollege.ca::d7fd67f7-a65d-448e-99ae-2d17d582b34b" providerId="AD" clId="Web-{001EB751-D90E-11E8-7E0C-BAE130D86802}"/>
    <pc:docChg chg="modSld">
      <pc:chgData name="Jessica Jones" userId="S::jessica.jones@georgiancollege.ca::d7fd67f7-a65d-448e-99ae-2d17d582b34b" providerId="AD" clId="Web-{001EB751-D90E-11E8-7E0C-BAE130D86802}" dt="2023-02-22T14:13:24.293" v="140" actId="1076"/>
      <pc:docMkLst>
        <pc:docMk/>
      </pc:docMkLst>
      <pc:sldChg chg="modSp">
        <pc:chgData name="Jessica Jones" userId="S::jessica.jones@georgiancollege.ca::d7fd67f7-a65d-448e-99ae-2d17d582b34b" providerId="AD" clId="Web-{001EB751-D90E-11E8-7E0C-BAE130D86802}" dt="2023-02-22T13:57:45.046" v="1" actId="1076"/>
        <pc:sldMkLst>
          <pc:docMk/>
          <pc:sldMk cId="2981079153" sldId="262"/>
        </pc:sldMkLst>
        <pc:spChg chg="mod">
          <ac:chgData name="Jessica Jones" userId="S::jessica.jones@georgiancollege.ca::d7fd67f7-a65d-448e-99ae-2d17d582b34b" providerId="AD" clId="Web-{001EB751-D90E-11E8-7E0C-BAE130D86802}" dt="2023-02-22T13:57:45.046" v="1" actId="1076"/>
          <ac:spMkLst>
            <pc:docMk/>
            <pc:sldMk cId="2981079153" sldId="262"/>
            <ac:spMk id="14" creationId="{99BC38D5-BEB5-4873-AD32-2E8E14B9A313}"/>
          </ac:spMkLst>
        </pc:spChg>
        <pc:picChg chg="mod">
          <ac:chgData name="Jessica Jones" userId="S::jessica.jones@georgiancollege.ca::d7fd67f7-a65d-448e-99ae-2d17d582b34b" providerId="AD" clId="Web-{001EB751-D90E-11E8-7E0C-BAE130D86802}" dt="2023-02-22T13:57:39.249" v="0" actId="1076"/>
          <ac:picMkLst>
            <pc:docMk/>
            <pc:sldMk cId="2981079153" sldId="262"/>
            <ac:picMk id="2" creationId="{104E4940-48C4-7A99-F587-84F2048EA7F5}"/>
          </ac:picMkLst>
        </pc:picChg>
      </pc:sldChg>
      <pc:sldChg chg="modSp">
        <pc:chgData name="Jessica Jones" userId="S::jessica.jones@georgiancollege.ca::d7fd67f7-a65d-448e-99ae-2d17d582b34b" providerId="AD" clId="Web-{001EB751-D90E-11E8-7E0C-BAE130D86802}" dt="2023-02-22T13:58:20.828" v="3"/>
        <pc:sldMkLst>
          <pc:docMk/>
          <pc:sldMk cId="1565015232" sldId="360"/>
        </pc:sldMkLst>
        <pc:spChg chg="mod">
          <ac:chgData name="Jessica Jones" userId="S::jessica.jones@georgiancollege.ca::d7fd67f7-a65d-448e-99ae-2d17d582b34b" providerId="AD" clId="Web-{001EB751-D90E-11E8-7E0C-BAE130D86802}" dt="2023-02-22T13:58:20.828" v="3"/>
          <ac:spMkLst>
            <pc:docMk/>
            <pc:sldMk cId="1565015232" sldId="360"/>
            <ac:spMk id="14" creationId="{99BC38D5-BEB5-4873-AD32-2E8E14B9A313}"/>
          </ac:spMkLst>
        </pc:spChg>
      </pc:sldChg>
      <pc:sldChg chg="modSp">
        <pc:chgData name="Jessica Jones" userId="S::jessica.jones@georgiancollege.ca::d7fd67f7-a65d-448e-99ae-2d17d582b34b" providerId="AD" clId="Web-{001EB751-D90E-11E8-7E0C-BAE130D86802}" dt="2023-02-22T13:59:22.877" v="4" actId="14100"/>
        <pc:sldMkLst>
          <pc:docMk/>
          <pc:sldMk cId="3158353745" sldId="362"/>
        </pc:sldMkLst>
        <pc:spChg chg="mod">
          <ac:chgData name="Jessica Jones" userId="S::jessica.jones@georgiancollege.ca::d7fd67f7-a65d-448e-99ae-2d17d582b34b" providerId="AD" clId="Web-{001EB751-D90E-11E8-7E0C-BAE130D86802}" dt="2023-02-22T13:59:22.877" v="4" actId="14100"/>
          <ac:spMkLst>
            <pc:docMk/>
            <pc:sldMk cId="3158353745" sldId="362"/>
            <ac:spMk id="14" creationId="{99BC38D5-BEB5-4873-AD32-2E8E14B9A313}"/>
          </ac:spMkLst>
        </pc:spChg>
      </pc:sldChg>
      <pc:sldChg chg="modSp">
        <pc:chgData name="Jessica Jones" userId="S::jessica.jones@georgiancollege.ca::d7fd67f7-a65d-448e-99ae-2d17d582b34b" providerId="AD" clId="Web-{001EB751-D90E-11E8-7E0C-BAE130D86802}" dt="2023-02-22T14:00:01.144" v="10" actId="1076"/>
        <pc:sldMkLst>
          <pc:docMk/>
          <pc:sldMk cId="2984276019" sldId="369"/>
        </pc:sldMkLst>
        <pc:spChg chg="mod">
          <ac:chgData name="Jessica Jones" userId="S::jessica.jones@georgiancollege.ca::d7fd67f7-a65d-448e-99ae-2d17d582b34b" providerId="AD" clId="Web-{001EB751-D90E-11E8-7E0C-BAE130D86802}" dt="2023-02-22T13:59:57.690" v="9" actId="1076"/>
          <ac:spMkLst>
            <pc:docMk/>
            <pc:sldMk cId="2984276019" sldId="369"/>
            <ac:spMk id="14" creationId="{99BC38D5-BEB5-4873-AD32-2E8E14B9A313}"/>
          </ac:spMkLst>
        </pc:spChg>
        <pc:picChg chg="mod">
          <ac:chgData name="Jessica Jones" userId="S::jessica.jones@georgiancollege.ca::d7fd67f7-a65d-448e-99ae-2d17d582b34b" providerId="AD" clId="Web-{001EB751-D90E-11E8-7E0C-BAE130D86802}" dt="2023-02-22T14:00:01.144" v="10" actId="1076"/>
          <ac:picMkLst>
            <pc:docMk/>
            <pc:sldMk cId="2984276019" sldId="369"/>
            <ac:picMk id="10242" creationId="{60B981D2-52EC-69AC-C64F-6F50E5C6106F}"/>
          </ac:picMkLst>
        </pc:picChg>
      </pc:sldChg>
      <pc:sldChg chg="modSp">
        <pc:chgData name="Jessica Jones" userId="S::jessica.jones@georgiancollege.ca::d7fd67f7-a65d-448e-99ae-2d17d582b34b" providerId="AD" clId="Web-{001EB751-D90E-11E8-7E0C-BAE130D86802}" dt="2023-02-22T14:00:21.879" v="12" actId="14100"/>
        <pc:sldMkLst>
          <pc:docMk/>
          <pc:sldMk cId="3166816693" sldId="370"/>
        </pc:sldMkLst>
        <pc:spChg chg="mod">
          <ac:chgData name="Jessica Jones" userId="S::jessica.jones@georgiancollege.ca::d7fd67f7-a65d-448e-99ae-2d17d582b34b" providerId="AD" clId="Web-{001EB751-D90E-11E8-7E0C-BAE130D86802}" dt="2023-02-22T14:00:21.879" v="12" actId="14100"/>
          <ac:spMkLst>
            <pc:docMk/>
            <pc:sldMk cId="3166816693" sldId="370"/>
            <ac:spMk id="14" creationId="{99BC38D5-BEB5-4873-AD32-2E8E14B9A313}"/>
          </ac:spMkLst>
        </pc:spChg>
      </pc:sldChg>
      <pc:sldChg chg="modSp">
        <pc:chgData name="Jessica Jones" userId="S::jessica.jones@georgiancollege.ca::d7fd67f7-a65d-448e-99ae-2d17d582b34b" providerId="AD" clId="Web-{001EB751-D90E-11E8-7E0C-BAE130D86802}" dt="2023-02-22T14:01:30.943" v="19"/>
        <pc:sldMkLst>
          <pc:docMk/>
          <pc:sldMk cId="1180294315" sldId="371"/>
        </pc:sldMkLst>
        <pc:spChg chg="mod">
          <ac:chgData name="Jessica Jones" userId="S::jessica.jones@georgiancollege.ca::d7fd67f7-a65d-448e-99ae-2d17d582b34b" providerId="AD" clId="Web-{001EB751-D90E-11E8-7E0C-BAE130D86802}" dt="2023-02-22T14:01:30.943" v="19"/>
          <ac:spMkLst>
            <pc:docMk/>
            <pc:sldMk cId="1180294315" sldId="371"/>
            <ac:spMk id="14" creationId="{99BC38D5-BEB5-4873-AD32-2E8E14B9A313}"/>
          </ac:spMkLst>
        </pc:spChg>
        <pc:picChg chg="mod">
          <ac:chgData name="Jessica Jones" userId="S::jessica.jones@georgiancollege.ca::d7fd67f7-a65d-448e-99ae-2d17d582b34b" providerId="AD" clId="Web-{001EB751-D90E-11E8-7E0C-BAE130D86802}" dt="2023-02-22T14:01:05.927" v="15" actId="1076"/>
          <ac:picMkLst>
            <pc:docMk/>
            <pc:sldMk cId="1180294315" sldId="371"/>
            <ac:picMk id="12290" creationId="{49606F3D-7AE1-E3AB-3500-4B766408E145}"/>
          </ac:picMkLst>
        </pc:picChg>
      </pc:sldChg>
      <pc:sldChg chg="modSp">
        <pc:chgData name="Jessica Jones" userId="S::jessica.jones@georgiancollege.ca::d7fd67f7-a65d-448e-99ae-2d17d582b34b" providerId="AD" clId="Web-{001EB751-D90E-11E8-7E0C-BAE130D86802}" dt="2023-02-22T14:01:55.319" v="22" actId="1076"/>
        <pc:sldMkLst>
          <pc:docMk/>
          <pc:sldMk cId="300011894" sldId="372"/>
        </pc:sldMkLst>
        <pc:spChg chg="mod">
          <ac:chgData name="Jessica Jones" userId="S::jessica.jones@georgiancollege.ca::d7fd67f7-a65d-448e-99ae-2d17d582b34b" providerId="AD" clId="Web-{001EB751-D90E-11E8-7E0C-BAE130D86802}" dt="2023-02-22T14:01:55.319" v="22" actId="1076"/>
          <ac:spMkLst>
            <pc:docMk/>
            <pc:sldMk cId="300011894" sldId="372"/>
            <ac:spMk id="14" creationId="{99BC38D5-BEB5-4873-AD32-2E8E14B9A313}"/>
          </ac:spMkLst>
        </pc:spChg>
      </pc:sldChg>
      <pc:sldChg chg="modSp">
        <pc:chgData name="Jessica Jones" userId="S::jessica.jones@georgiancollege.ca::d7fd67f7-a65d-448e-99ae-2d17d582b34b" providerId="AD" clId="Web-{001EB751-D90E-11E8-7E0C-BAE130D86802}" dt="2023-02-22T14:02:04.100" v="25" actId="1076"/>
        <pc:sldMkLst>
          <pc:docMk/>
          <pc:sldMk cId="3115026663" sldId="373"/>
        </pc:sldMkLst>
        <pc:spChg chg="mod">
          <ac:chgData name="Jessica Jones" userId="S::jessica.jones@georgiancollege.ca::d7fd67f7-a65d-448e-99ae-2d17d582b34b" providerId="AD" clId="Web-{001EB751-D90E-11E8-7E0C-BAE130D86802}" dt="2023-02-22T14:02:04.100" v="25" actId="1076"/>
          <ac:spMkLst>
            <pc:docMk/>
            <pc:sldMk cId="3115026663" sldId="373"/>
            <ac:spMk id="14" creationId="{99BC38D5-BEB5-4873-AD32-2E8E14B9A313}"/>
          </ac:spMkLst>
        </pc:spChg>
      </pc:sldChg>
      <pc:sldChg chg="modSp">
        <pc:chgData name="Jessica Jones" userId="S::jessica.jones@georgiancollege.ca::d7fd67f7-a65d-448e-99ae-2d17d582b34b" providerId="AD" clId="Web-{001EB751-D90E-11E8-7E0C-BAE130D86802}" dt="2023-02-22T14:02:15.351" v="29" actId="1076"/>
        <pc:sldMkLst>
          <pc:docMk/>
          <pc:sldMk cId="107875079" sldId="374"/>
        </pc:sldMkLst>
        <pc:spChg chg="mod">
          <ac:chgData name="Jessica Jones" userId="S::jessica.jones@georgiancollege.ca::d7fd67f7-a65d-448e-99ae-2d17d582b34b" providerId="AD" clId="Web-{001EB751-D90E-11E8-7E0C-BAE130D86802}" dt="2023-02-22T14:02:15.351" v="29" actId="1076"/>
          <ac:spMkLst>
            <pc:docMk/>
            <pc:sldMk cId="107875079" sldId="374"/>
            <ac:spMk id="14" creationId="{99BC38D5-BEB5-4873-AD32-2E8E14B9A313}"/>
          </ac:spMkLst>
        </pc:spChg>
        <pc:picChg chg="mod">
          <ac:chgData name="Jessica Jones" userId="S::jessica.jones@georgiancollege.ca::d7fd67f7-a65d-448e-99ae-2d17d582b34b" providerId="AD" clId="Web-{001EB751-D90E-11E8-7E0C-BAE130D86802}" dt="2023-02-22T14:02:08.069" v="26" actId="1076"/>
          <ac:picMkLst>
            <pc:docMk/>
            <pc:sldMk cId="107875079" sldId="374"/>
            <ac:picMk id="15362" creationId="{853A7828-7F63-EC24-2E14-DCCEE6257F9F}"/>
          </ac:picMkLst>
        </pc:picChg>
      </pc:sldChg>
      <pc:sldChg chg="modSp">
        <pc:chgData name="Jessica Jones" userId="S::jessica.jones@georgiancollege.ca::d7fd67f7-a65d-448e-99ae-2d17d582b34b" providerId="AD" clId="Web-{001EB751-D90E-11E8-7E0C-BAE130D86802}" dt="2023-02-22T14:02:31.601" v="33" actId="1076"/>
        <pc:sldMkLst>
          <pc:docMk/>
          <pc:sldMk cId="1494084489" sldId="375"/>
        </pc:sldMkLst>
        <pc:spChg chg="mod">
          <ac:chgData name="Jessica Jones" userId="S::jessica.jones@georgiancollege.ca::d7fd67f7-a65d-448e-99ae-2d17d582b34b" providerId="AD" clId="Web-{001EB751-D90E-11E8-7E0C-BAE130D86802}" dt="2023-02-22T14:02:31.601" v="33" actId="1076"/>
          <ac:spMkLst>
            <pc:docMk/>
            <pc:sldMk cId="1494084489" sldId="375"/>
            <ac:spMk id="14" creationId="{99BC38D5-BEB5-4873-AD32-2E8E14B9A313}"/>
          </ac:spMkLst>
        </pc:spChg>
        <pc:picChg chg="mod">
          <ac:chgData name="Jessica Jones" userId="S::jessica.jones@georgiancollege.ca::d7fd67f7-a65d-448e-99ae-2d17d582b34b" providerId="AD" clId="Web-{001EB751-D90E-11E8-7E0C-BAE130D86802}" dt="2023-02-22T14:02:28.726" v="32" actId="1076"/>
          <ac:picMkLst>
            <pc:docMk/>
            <pc:sldMk cId="1494084489" sldId="375"/>
            <ac:picMk id="16386" creationId="{C9E1E3CA-1A45-1D4A-1A8A-E24785659A1E}"/>
          </ac:picMkLst>
        </pc:picChg>
      </pc:sldChg>
      <pc:sldChg chg="modSp">
        <pc:chgData name="Jessica Jones" userId="S::jessica.jones@georgiancollege.ca::d7fd67f7-a65d-448e-99ae-2d17d582b34b" providerId="AD" clId="Web-{001EB751-D90E-11E8-7E0C-BAE130D86802}" dt="2023-02-22T14:02:47.039" v="37" actId="1076"/>
        <pc:sldMkLst>
          <pc:docMk/>
          <pc:sldMk cId="867947707" sldId="376"/>
        </pc:sldMkLst>
        <pc:spChg chg="mod">
          <ac:chgData name="Jessica Jones" userId="S::jessica.jones@georgiancollege.ca::d7fd67f7-a65d-448e-99ae-2d17d582b34b" providerId="AD" clId="Web-{001EB751-D90E-11E8-7E0C-BAE130D86802}" dt="2023-02-22T14:02:47.039" v="37" actId="1076"/>
          <ac:spMkLst>
            <pc:docMk/>
            <pc:sldMk cId="867947707" sldId="376"/>
            <ac:spMk id="14" creationId="{99BC38D5-BEB5-4873-AD32-2E8E14B9A313}"/>
          </ac:spMkLst>
        </pc:spChg>
        <pc:picChg chg="mod">
          <ac:chgData name="Jessica Jones" userId="S::jessica.jones@georgiancollege.ca::d7fd67f7-a65d-448e-99ae-2d17d582b34b" providerId="AD" clId="Web-{001EB751-D90E-11E8-7E0C-BAE130D86802}" dt="2023-02-22T14:02:44.883" v="36" actId="1076"/>
          <ac:picMkLst>
            <pc:docMk/>
            <pc:sldMk cId="867947707" sldId="376"/>
            <ac:picMk id="17410" creationId="{B125AC06-4575-DB25-2566-E42B457A0B7D}"/>
          </ac:picMkLst>
        </pc:picChg>
      </pc:sldChg>
      <pc:sldChg chg="modSp">
        <pc:chgData name="Jessica Jones" userId="S::jessica.jones@georgiancollege.ca::d7fd67f7-a65d-448e-99ae-2d17d582b34b" providerId="AD" clId="Web-{001EB751-D90E-11E8-7E0C-BAE130D86802}" dt="2023-02-22T14:03:00.368" v="41" actId="1076"/>
        <pc:sldMkLst>
          <pc:docMk/>
          <pc:sldMk cId="2404284863" sldId="377"/>
        </pc:sldMkLst>
        <pc:spChg chg="mod">
          <ac:chgData name="Jessica Jones" userId="S::jessica.jones@georgiancollege.ca::d7fd67f7-a65d-448e-99ae-2d17d582b34b" providerId="AD" clId="Web-{001EB751-D90E-11E8-7E0C-BAE130D86802}" dt="2023-02-22T14:03:00.368" v="41" actId="1076"/>
          <ac:spMkLst>
            <pc:docMk/>
            <pc:sldMk cId="2404284863" sldId="377"/>
            <ac:spMk id="14" creationId="{99BC38D5-BEB5-4873-AD32-2E8E14B9A313}"/>
          </ac:spMkLst>
        </pc:spChg>
        <pc:picChg chg="mod">
          <ac:chgData name="Jessica Jones" userId="S::jessica.jones@georgiancollege.ca::d7fd67f7-a65d-448e-99ae-2d17d582b34b" providerId="AD" clId="Web-{001EB751-D90E-11E8-7E0C-BAE130D86802}" dt="2023-02-22T14:02:52.821" v="38" actId="1076"/>
          <ac:picMkLst>
            <pc:docMk/>
            <pc:sldMk cId="2404284863" sldId="377"/>
            <ac:picMk id="18434" creationId="{6302A23B-83C2-80ED-B249-812FEBE72CA2}"/>
          </ac:picMkLst>
        </pc:picChg>
      </pc:sldChg>
      <pc:sldChg chg="modSp">
        <pc:chgData name="Jessica Jones" userId="S::jessica.jones@georgiancollege.ca::d7fd67f7-a65d-448e-99ae-2d17d582b34b" providerId="AD" clId="Web-{001EB751-D90E-11E8-7E0C-BAE130D86802}" dt="2023-02-22T14:03:13.649" v="44"/>
        <pc:sldMkLst>
          <pc:docMk/>
          <pc:sldMk cId="4053826333" sldId="378"/>
        </pc:sldMkLst>
        <pc:spChg chg="mod">
          <ac:chgData name="Jessica Jones" userId="S::jessica.jones@georgiancollege.ca::d7fd67f7-a65d-448e-99ae-2d17d582b34b" providerId="AD" clId="Web-{001EB751-D90E-11E8-7E0C-BAE130D86802}" dt="2023-02-22T14:03:13.649" v="44"/>
          <ac:spMkLst>
            <pc:docMk/>
            <pc:sldMk cId="4053826333" sldId="378"/>
            <ac:spMk id="14" creationId="{99BC38D5-BEB5-4873-AD32-2E8E14B9A313}"/>
          </ac:spMkLst>
        </pc:spChg>
      </pc:sldChg>
      <pc:sldChg chg="modSp">
        <pc:chgData name="Jessica Jones" userId="S::jessica.jones@georgiancollege.ca::d7fd67f7-a65d-448e-99ae-2d17d582b34b" providerId="AD" clId="Web-{001EB751-D90E-11E8-7E0C-BAE130D86802}" dt="2023-02-22T14:03:44.057" v="50" actId="1076"/>
        <pc:sldMkLst>
          <pc:docMk/>
          <pc:sldMk cId="1727823812" sldId="379"/>
        </pc:sldMkLst>
        <pc:spChg chg="mod">
          <ac:chgData name="Jessica Jones" userId="S::jessica.jones@georgiancollege.ca::d7fd67f7-a65d-448e-99ae-2d17d582b34b" providerId="AD" clId="Web-{001EB751-D90E-11E8-7E0C-BAE130D86802}" dt="2023-02-22T14:03:44.057" v="50" actId="1076"/>
          <ac:spMkLst>
            <pc:docMk/>
            <pc:sldMk cId="1727823812" sldId="379"/>
            <ac:spMk id="14" creationId="{99BC38D5-BEB5-4873-AD32-2E8E14B9A313}"/>
          </ac:spMkLst>
        </pc:spChg>
        <pc:picChg chg="mod">
          <ac:chgData name="Jessica Jones" userId="S::jessica.jones@georgiancollege.ca::d7fd67f7-a65d-448e-99ae-2d17d582b34b" providerId="AD" clId="Web-{001EB751-D90E-11E8-7E0C-BAE130D86802}" dt="2023-02-22T14:03:39.650" v="49" actId="14100"/>
          <ac:picMkLst>
            <pc:docMk/>
            <pc:sldMk cId="1727823812" sldId="379"/>
            <ac:picMk id="20482" creationId="{6A5BB980-0D78-FD15-A98D-C5DA43D49C62}"/>
          </ac:picMkLst>
        </pc:picChg>
      </pc:sldChg>
      <pc:sldChg chg="modSp">
        <pc:chgData name="Jessica Jones" userId="S::jessica.jones@georgiancollege.ca::d7fd67f7-a65d-448e-99ae-2d17d582b34b" providerId="AD" clId="Web-{001EB751-D90E-11E8-7E0C-BAE130D86802}" dt="2023-02-22T14:04:01.651" v="53"/>
        <pc:sldMkLst>
          <pc:docMk/>
          <pc:sldMk cId="606797600" sldId="380"/>
        </pc:sldMkLst>
        <pc:spChg chg="mod">
          <ac:chgData name="Jessica Jones" userId="S::jessica.jones@georgiancollege.ca::d7fd67f7-a65d-448e-99ae-2d17d582b34b" providerId="AD" clId="Web-{001EB751-D90E-11E8-7E0C-BAE130D86802}" dt="2023-02-22T14:04:01.651" v="53"/>
          <ac:spMkLst>
            <pc:docMk/>
            <pc:sldMk cId="606797600" sldId="380"/>
            <ac:spMk id="14" creationId="{99BC38D5-BEB5-4873-AD32-2E8E14B9A313}"/>
          </ac:spMkLst>
        </pc:spChg>
      </pc:sldChg>
      <pc:sldChg chg="modSp">
        <pc:chgData name="Jessica Jones" userId="S::jessica.jones@georgiancollege.ca::d7fd67f7-a65d-448e-99ae-2d17d582b34b" providerId="AD" clId="Web-{001EB751-D90E-11E8-7E0C-BAE130D86802}" dt="2023-02-22T14:04:11.761" v="55" actId="14100"/>
        <pc:sldMkLst>
          <pc:docMk/>
          <pc:sldMk cId="2741739516" sldId="381"/>
        </pc:sldMkLst>
        <pc:spChg chg="mod">
          <ac:chgData name="Jessica Jones" userId="S::jessica.jones@georgiancollege.ca::d7fd67f7-a65d-448e-99ae-2d17d582b34b" providerId="AD" clId="Web-{001EB751-D90E-11E8-7E0C-BAE130D86802}" dt="2023-02-22T14:04:11.761" v="55" actId="14100"/>
          <ac:spMkLst>
            <pc:docMk/>
            <pc:sldMk cId="2741739516" sldId="381"/>
            <ac:spMk id="14" creationId="{99BC38D5-BEB5-4873-AD32-2E8E14B9A313}"/>
          </ac:spMkLst>
        </pc:spChg>
      </pc:sldChg>
      <pc:sldChg chg="modSp">
        <pc:chgData name="Jessica Jones" userId="S::jessica.jones@georgiancollege.ca::d7fd67f7-a65d-448e-99ae-2d17d582b34b" providerId="AD" clId="Web-{001EB751-D90E-11E8-7E0C-BAE130D86802}" dt="2023-02-22T14:04:34.011" v="59" actId="14100"/>
        <pc:sldMkLst>
          <pc:docMk/>
          <pc:sldMk cId="3697548714" sldId="383"/>
        </pc:sldMkLst>
        <pc:spChg chg="mod">
          <ac:chgData name="Jessica Jones" userId="S::jessica.jones@georgiancollege.ca::d7fd67f7-a65d-448e-99ae-2d17d582b34b" providerId="AD" clId="Web-{001EB751-D90E-11E8-7E0C-BAE130D86802}" dt="2023-02-22T14:04:34.011" v="59" actId="14100"/>
          <ac:spMkLst>
            <pc:docMk/>
            <pc:sldMk cId="3697548714" sldId="383"/>
            <ac:spMk id="14" creationId="{99BC38D5-BEB5-4873-AD32-2E8E14B9A313}"/>
          </ac:spMkLst>
        </pc:spChg>
      </pc:sldChg>
      <pc:sldChg chg="modSp">
        <pc:chgData name="Jessica Jones" userId="S::jessica.jones@georgiancollege.ca::d7fd67f7-a65d-448e-99ae-2d17d582b34b" providerId="AD" clId="Web-{001EB751-D90E-11E8-7E0C-BAE130D86802}" dt="2023-02-22T14:04:48.949" v="62"/>
        <pc:sldMkLst>
          <pc:docMk/>
          <pc:sldMk cId="1370110103" sldId="384"/>
        </pc:sldMkLst>
        <pc:spChg chg="mod">
          <ac:chgData name="Jessica Jones" userId="S::jessica.jones@georgiancollege.ca::d7fd67f7-a65d-448e-99ae-2d17d582b34b" providerId="AD" clId="Web-{001EB751-D90E-11E8-7E0C-BAE130D86802}" dt="2023-02-22T14:04:48.949" v="62"/>
          <ac:spMkLst>
            <pc:docMk/>
            <pc:sldMk cId="1370110103" sldId="384"/>
            <ac:spMk id="14" creationId="{99BC38D5-BEB5-4873-AD32-2E8E14B9A313}"/>
          </ac:spMkLst>
        </pc:spChg>
      </pc:sldChg>
      <pc:sldChg chg="modSp">
        <pc:chgData name="Jessica Jones" userId="S::jessica.jones@georgiancollege.ca::d7fd67f7-a65d-448e-99ae-2d17d582b34b" providerId="AD" clId="Web-{001EB751-D90E-11E8-7E0C-BAE130D86802}" dt="2023-02-22T14:08:15.111" v="78" actId="1076"/>
        <pc:sldMkLst>
          <pc:docMk/>
          <pc:sldMk cId="1772382422" sldId="385"/>
        </pc:sldMkLst>
        <pc:spChg chg="mod">
          <ac:chgData name="Jessica Jones" userId="S::jessica.jones@georgiancollege.ca::d7fd67f7-a65d-448e-99ae-2d17d582b34b" providerId="AD" clId="Web-{001EB751-D90E-11E8-7E0C-BAE130D86802}" dt="2023-02-22T14:05:48.795" v="66" actId="20577"/>
          <ac:spMkLst>
            <pc:docMk/>
            <pc:sldMk cId="1772382422" sldId="385"/>
            <ac:spMk id="13" creationId="{18F90ED2-EB94-41FE-B9D8-4361AE33D9B2}"/>
          </ac:spMkLst>
        </pc:spChg>
        <pc:graphicFrameChg chg="mod modGraphic">
          <ac:chgData name="Jessica Jones" userId="S::jessica.jones@georgiancollege.ca::d7fd67f7-a65d-448e-99ae-2d17d582b34b" providerId="AD" clId="Web-{001EB751-D90E-11E8-7E0C-BAE130D86802}" dt="2023-02-22T14:08:15.111" v="78" actId="1076"/>
          <ac:graphicFrameMkLst>
            <pc:docMk/>
            <pc:sldMk cId="1772382422" sldId="385"/>
            <ac:graphicFrameMk id="6" creationId="{A73F938F-B05A-3BB5-8405-1115640C9A01}"/>
          </ac:graphicFrameMkLst>
        </pc:graphicFrameChg>
      </pc:sldChg>
      <pc:sldChg chg="modSp">
        <pc:chgData name="Jessica Jones" userId="S::jessica.jones@georgiancollege.ca::d7fd67f7-a65d-448e-99ae-2d17d582b34b" providerId="AD" clId="Web-{001EB751-D90E-11E8-7E0C-BAE130D86802}" dt="2023-02-22T14:08:49.175" v="82" actId="20577"/>
        <pc:sldMkLst>
          <pc:docMk/>
          <pc:sldMk cId="1576225241" sldId="386"/>
        </pc:sldMkLst>
        <pc:spChg chg="mod">
          <ac:chgData name="Jessica Jones" userId="S::jessica.jones@georgiancollege.ca::d7fd67f7-a65d-448e-99ae-2d17d582b34b" providerId="AD" clId="Web-{001EB751-D90E-11E8-7E0C-BAE130D86802}" dt="2023-02-22T14:08:49.175" v="82" actId="20577"/>
          <ac:spMkLst>
            <pc:docMk/>
            <pc:sldMk cId="1576225241" sldId="386"/>
            <ac:spMk id="13" creationId="{18F90ED2-EB94-41FE-B9D8-4361AE33D9B2}"/>
          </ac:spMkLst>
        </pc:spChg>
      </pc:sldChg>
      <pc:sldChg chg="modSp">
        <pc:chgData name="Jessica Jones" userId="S::jessica.jones@georgiancollege.ca::d7fd67f7-a65d-448e-99ae-2d17d582b34b" providerId="AD" clId="Web-{001EB751-D90E-11E8-7E0C-BAE130D86802}" dt="2023-02-22T14:09:05.957" v="83"/>
        <pc:sldMkLst>
          <pc:docMk/>
          <pc:sldMk cId="990921673" sldId="387"/>
        </pc:sldMkLst>
        <pc:graphicFrameChg chg="modGraphic">
          <ac:chgData name="Jessica Jones" userId="S::jessica.jones@georgiancollege.ca::d7fd67f7-a65d-448e-99ae-2d17d582b34b" providerId="AD" clId="Web-{001EB751-D90E-11E8-7E0C-BAE130D86802}" dt="2023-02-22T14:09:05.957" v="83"/>
          <ac:graphicFrameMkLst>
            <pc:docMk/>
            <pc:sldMk cId="990921673" sldId="387"/>
            <ac:graphicFrameMk id="3" creationId="{9E17EDB3-D1C4-255D-A6D4-ABFE76F6D8E2}"/>
          </ac:graphicFrameMkLst>
        </pc:graphicFrameChg>
      </pc:sldChg>
      <pc:sldChg chg="modSp">
        <pc:chgData name="Jessica Jones" userId="S::jessica.jones@georgiancollege.ca::d7fd67f7-a65d-448e-99ae-2d17d582b34b" providerId="AD" clId="Web-{001EB751-D90E-11E8-7E0C-BAE130D86802}" dt="2023-02-22T14:09:29.379" v="87" actId="1076"/>
        <pc:sldMkLst>
          <pc:docMk/>
          <pc:sldMk cId="150438097" sldId="388"/>
        </pc:sldMkLst>
        <pc:spChg chg="mod">
          <ac:chgData name="Jessica Jones" userId="S::jessica.jones@georgiancollege.ca::d7fd67f7-a65d-448e-99ae-2d17d582b34b" providerId="AD" clId="Web-{001EB751-D90E-11E8-7E0C-BAE130D86802}" dt="2023-02-22T14:09:29.379" v="87" actId="1076"/>
          <ac:spMkLst>
            <pc:docMk/>
            <pc:sldMk cId="150438097" sldId="388"/>
            <ac:spMk id="14" creationId="{99BC38D5-BEB5-4873-AD32-2E8E14B9A313}"/>
          </ac:spMkLst>
        </pc:spChg>
        <pc:picChg chg="mod">
          <ac:chgData name="Jessica Jones" userId="S::jessica.jones@georgiancollege.ca::d7fd67f7-a65d-448e-99ae-2d17d582b34b" providerId="AD" clId="Web-{001EB751-D90E-11E8-7E0C-BAE130D86802}" dt="2023-02-22T14:09:18.973" v="84" actId="1076"/>
          <ac:picMkLst>
            <pc:docMk/>
            <pc:sldMk cId="150438097" sldId="388"/>
            <ac:picMk id="30722" creationId="{AB896AD6-2F6A-74AC-EAE3-A27EDC16E3B1}"/>
          </ac:picMkLst>
        </pc:picChg>
      </pc:sldChg>
      <pc:sldChg chg="modSp">
        <pc:chgData name="Jessica Jones" userId="S::jessica.jones@georgiancollege.ca::d7fd67f7-a65d-448e-99ae-2d17d582b34b" providerId="AD" clId="Web-{001EB751-D90E-11E8-7E0C-BAE130D86802}" dt="2023-02-22T14:09:41.802" v="93" actId="1076"/>
        <pc:sldMkLst>
          <pc:docMk/>
          <pc:sldMk cId="1532804570" sldId="389"/>
        </pc:sldMkLst>
        <pc:spChg chg="mod">
          <ac:chgData name="Jessica Jones" userId="S::jessica.jones@georgiancollege.ca::d7fd67f7-a65d-448e-99ae-2d17d582b34b" providerId="AD" clId="Web-{001EB751-D90E-11E8-7E0C-BAE130D86802}" dt="2023-02-22T14:09:41.802" v="93" actId="1076"/>
          <ac:spMkLst>
            <pc:docMk/>
            <pc:sldMk cId="1532804570" sldId="389"/>
            <ac:spMk id="14" creationId="{99BC38D5-BEB5-4873-AD32-2E8E14B9A313}"/>
          </ac:spMkLst>
        </pc:spChg>
        <pc:picChg chg="mod">
          <ac:chgData name="Jessica Jones" userId="S::jessica.jones@georgiancollege.ca::d7fd67f7-a65d-448e-99ae-2d17d582b34b" providerId="AD" clId="Web-{001EB751-D90E-11E8-7E0C-BAE130D86802}" dt="2023-02-22T14:09:32.676" v="88" actId="1076"/>
          <ac:picMkLst>
            <pc:docMk/>
            <pc:sldMk cId="1532804570" sldId="389"/>
            <ac:picMk id="31746" creationId="{D743A2D8-A9BB-031E-CD32-662B4C2A694D}"/>
          </ac:picMkLst>
        </pc:picChg>
      </pc:sldChg>
      <pc:sldChg chg="modSp">
        <pc:chgData name="Jessica Jones" userId="S::jessica.jones@georgiancollege.ca::d7fd67f7-a65d-448e-99ae-2d17d582b34b" providerId="AD" clId="Web-{001EB751-D90E-11E8-7E0C-BAE130D86802}" dt="2023-02-22T14:09:57.443" v="99" actId="1076"/>
        <pc:sldMkLst>
          <pc:docMk/>
          <pc:sldMk cId="3979250444" sldId="390"/>
        </pc:sldMkLst>
        <pc:spChg chg="mod">
          <ac:chgData name="Jessica Jones" userId="S::jessica.jones@georgiancollege.ca::d7fd67f7-a65d-448e-99ae-2d17d582b34b" providerId="AD" clId="Web-{001EB751-D90E-11E8-7E0C-BAE130D86802}" dt="2023-02-22T14:09:56.193" v="98" actId="1076"/>
          <ac:spMkLst>
            <pc:docMk/>
            <pc:sldMk cId="3979250444" sldId="390"/>
            <ac:spMk id="14" creationId="{99BC38D5-BEB5-4873-AD32-2E8E14B9A313}"/>
          </ac:spMkLst>
        </pc:spChg>
        <pc:picChg chg="mod">
          <ac:chgData name="Jessica Jones" userId="S::jessica.jones@georgiancollege.ca::d7fd67f7-a65d-448e-99ae-2d17d582b34b" providerId="AD" clId="Web-{001EB751-D90E-11E8-7E0C-BAE130D86802}" dt="2023-02-22T14:09:57.443" v="99" actId="1076"/>
          <ac:picMkLst>
            <pc:docMk/>
            <pc:sldMk cId="3979250444" sldId="390"/>
            <ac:picMk id="32770" creationId="{44BD5A7F-D0FB-03A7-79DA-1881E276895E}"/>
          </ac:picMkLst>
        </pc:picChg>
      </pc:sldChg>
      <pc:sldChg chg="modSp">
        <pc:chgData name="Jessica Jones" userId="S::jessica.jones@georgiancollege.ca::d7fd67f7-a65d-448e-99ae-2d17d582b34b" providerId="AD" clId="Web-{001EB751-D90E-11E8-7E0C-BAE130D86802}" dt="2023-02-22T14:10:14.084" v="103" actId="1076"/>
        <pc:sldMkLst>
          <pc:docMk/>
          <pc:sldMk cId="490456785" sldId="391"/>
        </pc:sldMkLst>
        <pc:spChg chg="mod">
          <ac:chgData name="Jessica Jones" userId="S::jessica.jones@georgiancollege.ca::d7fd67f7-a65d-448e-99ae-2d17d582b34b" providerId="AD" clId="Web-{001EB751-D90E-11E8-7E0C-BAE130D86802}" dt="2023-02-22T14:10:14.084" v="103" actId="1076"/>
          <ac:spMkLst>
            <pc:docMk/>
            <pc:sldMk cId="490456785" sldId="391"/>
            <ac:spMk id="14" creationId="{99BC38D5-BEB5-4873-AD32-2E8E14B9A313}"/>
          </ac:spMkLst>
        </pc:spChg>
        <pc:picChg chg="mod">
          <ac:chgData name="Jessica Jones" userId="S::jessica.jones@georgiancollege.ca::d7fd67f7-a65d-448e-99ae-2d17d582b34b" providerId="AD" clId="Web-{001EB751-D90E-11E8-7E0C-BAE130D86802}" dt="2023-02-22T14:10:04.740" v="100" actId="1076"/>
          <ac:picMkLst>
            <pc:docMk/>
            <pc:sldMk cId="490456785" sldId="391"/>
            <ac:picMk id="34818" creationId="{DA806941-7C04-D644-445B-9524735C3919}"/>
          </ac:picMkLst>
        </pc:picChg>
      </pc:sldChg>
      <pc:sldChg chg="modSp">
        <pc:chgData name="Jessica Jones" userId="S::jessica.jones@georgiancollege.ca::d7fd67f7-a65d-448e-99ae-2d17d582b34b" providerId="AD" clId="Web-{001EB751-D90E-11E8-7E0C-BAE130D86802}" dt="2023-02-22T14:10:42.991" v="106" actId="14100"/>
        <pc:sldMkLst>
          <pc:docMk/>
          <pc:sldMk cId="1991986034" sldId="399"/>
        </pc:sldMkLst>
        <pc:spChg chg="mod">
          <ac:chgData name="Jessica Jones" userId="S::jessica.jones@georgiancollege.ca::d7fd67f7-a65d-448e-99ae-2d17d582b34b" providerId="AD" clId="Web-{001EB751-D90E-11E8-7E0C-BAE130D86802}" dt="2023-02-22T14:10:42.991" v="106" actId="14100"/>
          <ac:spMkLst>
            <pc:docMk/>
            <pc:sldMk cId="1991986034" sldId="399"/>
            <ac:spMk id="14" creationId="{99BC38D5-BEB5-4873-AD32-2E8E14B9A313}"/>
          </ac:spMkLst>
        </pc:spChg>
      </pc:sldChg>
      <pc:sldChg chg="modSp">
        <pc:chgData name="Jessica Jones" userId="S::jessica.jones@georgiancollege.ca::d7fd67f7-a65d-448e-99ae-2d17d582b34b" providerId="AD" clId="Web-{001EB751-D90E-11E8-7E0C-BAE130D86802}" dt="2023-02-22T14:10:53.882" v="109" actId="14100"/>
        <pc:sldMkLst>
          <pc:docMk/>
          <pc:sldMk cId="2254213841" sldId="400"/>
        </pc:sldMkLst>
        <pc:spChg chg="mod">
          <ac:chgData name="Jessica Jones" userId="S::jessica.jones@georgiancollege.ca::d7fd67f7-a65d-448e-99ae-2d17d582b34b" providerId="AD" clId="Web-{001EB751-D90E-11E8-7E0C-BAE130D86802}" dt="2023-02-22T14:10:53.882" v="109" actId="14100"/>
          <ac:spMkLst>
            <pc:docMk/>
            <pc:sldMk cId="2254213841" sldId="400"/>
            <ac:spMk id="14" creationId="{99BC38D5-BEB5-4873-AD32-2E8E14B9A313}"/>
          </ac:spMkLst>
        </pc:spChg>
        <pc:picChg chg="mod">
          <ac:chgData name="Jessica Jones" userId="S::jessica.jones@georgiancollege.ca::d7fd67f7-a65d-448e-99ae-2d17d582b34b" providerId="AD" clId="Web-{001EB751-D90E-11E8-7E0C-BAE130D86802}" dt="2023-02-22T14:10:47.366" v="107" actId="1076"/>
          <ac:picMkLst>
            <pc:docMk/>
            <pc:sldMk cId="2254213841" sldId="400"/>
            <ac:picMk id="44034" creationId="{14B679E7-98DF-4758-F153-499EB09F8B39}"/>
          </ac:picMkLst>
        </pc:picChg>
      </pc:sldChg>
      <pc:sldChg chg="modSp">
        <pc:chgData name="Jessica Jones" userId="S::jessica.jones@georgiancollege.ca::d7fd67f7-a65d-448e-99ae-2d17d582b34b" providerId="AD" clId="Web-{001EB751-D90E-11E8-7E0C-BAE130D86802}" dt="2023-02-22T14:11:38.649" v="116" actId="14100"/>
        <pc:sldMkLst>
          <pc:docMk/>
          <pc:sldMk cId="4037958192" sldId="401"/>
        </pc:sldMkLst>
        <pc:spChg chg="mod">
          <ac:chgData name="Jessica Jones" userId="S::jessica.jones@georgiancollege.ca::d7fd67f7-a65d-448e-99ae-2d17d582b34b" providerId="AD" clId="Web-{001EB751-D90E-11E8-7E0C-BAE130D86802}" dt="2023-02-22T14:11:38.649" v="116" actId="14100"/>
          <ac:spMkLst>
            <pc:docMk/>
            <pc:sldMk cId="4037958192" sldId="401"/>
            <ac:spMk id="14" creationId="{99BC38D5-BEB5-4873-AD32-2E8E14B9A313}"/>
          </ac:spMkLst>
        </pc:spChg>
        <pc:picChg chg="mod">
          <ac:chgData name="Jessica Jones" userId="S::jessica.jones@georgiancollege.ca::d7fd67f7-a65d-448e-99ae-2d17d582b34b" providerId="AD" clId="Web-{001EB751-D90E-11E8-7E0C-BAE130D86802}" dt="2023-02-22T14:11:34.321" v="114" actId="1076"/>
          <ac:picMkLst>
            <pc:docMk/>
            <pc:sldMk cId="4037958192" sldId="401"/>
            <ac:picMk id="46082" creationId="{8BEB619F-21A7-1C6B-9E40-1BA1ED2B638B}"/>
          </ac:picMkLst>
        </pc:picChg>
      </pc:sldChg>
      <pc:sldChg chg="modSp">
        <pc:chgData name="Jessica Jones" userId="S::jessica.jones@georgiancollege.ca::d7fd67f7-a65d-448e-99ae-2d17d582b34b" providerId="AD" clId="Web-{001EB751-D90E-11E8-7E0C-BAE130D86802}" dt="2023-02-22T14:12:26.838" v="128" actId="1076"/>
        <pc:sldMkLst>
          <pc:docMk/>
          <pc:sldMk cId="3793245342" sldId="403"/>
        </pc:sldMkLst>
        <pc:spChg chg="mod">
          <ac:chgData name="Jessica Jones" userId="S::jessica.jones@georgiancollege.ca::d7fd67f7-a65d-448e-99ae-2d17d582b34b" providerId="AD" clId="Web-{001EB751-D90E-11E8-7E0C-BAE130D86802}" dt="2023-02-22T14:12:06.462" v="123" actId="1076"/>
          <ac:spMkLst>
            <pc:docMk/>
            <pc:sldMk cId="3793245342" sldId="403"/>
            <ac:spMk id="4" creationId="{6C403E79-9166-3EC0-86A1-2807964189FC}"/>
          </ac:spMkLst>
        </pc:spChg>
        <pc:spChg chg="mod">
          <ac:chgData name="Jessica Jones" userId="S::jessica.jones@georgiancollege.ca::d7fd67f7-a65d-448e-99ae-2d17d582b34b" providerId="AD" clId="Web-{001EB751-D90E-11E8-7E0C-BAE130D86802}" dt="2023-02-22T14:12:26.838" v="128" actId="1076"/>
          <ac:spMkLst>
            <pc:docMk/>
            <pc:sldMk cId="3793245342" sldId="403"/>
            <ac:spMk id="14" creationId="{99BC38D5-BEB5-4873-AD32-2E8E14B9A313}"/>
          </ac:spMkLst>
        </pc:spChg>
        <pc:picChg chg="mod">
          <ac:chgData name="Jessica Jones" userId="S::jessica.jones@georgiancollege.ca::d7fd67f7-a65d-448e-99ae-2d17d582b34b" providerId="AD" clId="Web-{001EB751-D90E-11E8-7E0C-BAE130D86802}" dt="2023-02-22T14:12:09.025" v="124" actId="1076"/>
          <ac:picMkLst>
            <pc:docMk/>
            <pc:sldMk cId="3793245342" sldId="403"/>
            <ac:picMk id="47106" creationId="{77674B85-9239-90B4-5FA2-E8E7C6907E91}"/>
          </ac:picMkLst>
        </pc:picChg>
      </pc:sldChg>
      <pc:sldChg chg="modSp">
        <pc:chgData name="Jessica Jones" userId="S::jessica.jones@georgiancollege.ca::d7fd67f7-a65d-448e-99ae-2d17d582b34b" providerId="AD" clId="Web-{001EB751-D90E-11E8-7E0C-BAE130D86802}" dt="2023-02-22T14:12:38.307" v="130" actId="14100"/>
        <pc:sldMkLst>
          <pc:docMk/>
          <pc:sldMk cId="4238441090" sldId="404"/>
        </pc:sldMkLst>
        <pc:spChg chg="mod">
          <ac:chgData name="Jessica Jones" userId="S::jessica.jones@georgiancollege.ca::d7fd67f7-a65d-448e-99ae-2d17d582b34b" providerId="AD" clId="Web-{001EB751-D90E-11E8-7E0C-BAE130D86802}" dt="2023-02-22T14:12:38.307" v="130" actId="14100"/>
          <ac:spMkLst>
            <pc:docMk/>
            <pc:sldMk cId="4238441090" sldId="404"/>
            <ac:spMk id="14" creationId="{99BC38D5-BEB5-4873-AD32-2E8E14B9A313}"/>
          </ac:spMkLst>
        </pc:spChg>
      </pc:sldChg>
      <pc:sldChg chg="modSp">
        <pc:chgData name="Jessica Jones" userId="S::jessica.jones@georgiancollege.ca::d7fd67f7-a65d-448e-99ae-2d17d582b34b" providerId="AD" clId="Web-{001EB751-D90E-11E8-7E0C-BAE130D86802}" dt="2023-02-22T14:12:48.573" v="132" actId="14100"/>
        <pc:sldMkLst>
          <pc:docMk/>
          <pc:sldMk cId="1304386675" sldId="405"/>
        </pc:sldMkLst>
        <pc:spChg chg="mod">
          <ac:chgData name="Jessica Jones" userId="S::jessica.jones@georgiancollege.ca::d7fd67f7-a65d-448e-99ae-2d17d582b34b" providerId="AD" clId="Web-{001EB751-D90E-11E8-7E0C-BAE130D86802}" dt="2023-02-22T14:12:48.573" v="132" actId="14100"/>
          <ac:spMkLst>
            <pc:docMk/>
            <pc:sldMk cId="1304386675" sldId="405"/>
            <ac:spMk id="14" creationId="{99BC38D5-BEB5-4873-AD32-2E8E14B9A313}"/>
          </ac:spMkLst>
        </pc:spChg>
      </pc:sldChg>
      <pc:sldChg chg="modSp">
        <pc:chgData name="Jessica Jones" userId="S::jessica.jones@georgiancollege.ca::d7fd67f7-a65d-448e-99ae-2d17d582b34b" providerId="AD" clId="Web-{001EB751-D90E-11E8-7E0C-BAE130D86802}" dt="2023-02-22T14:13:00.792" v="136" actId="1076"/>
        <pc:sldMkLst>
          <pc:docMk/>
          <pc:sldMk cId="558025098" sldId="406"/>
        </pc:sldMkLst>
        <pc:spChg chg="mod">
          <ac:chgData name="Jessica Jones" userId="S::jessica.jones@georgiancollege.ca::d7fd67f7-a65d-448e-99ae-2d17d582b34b" providerId="AD" clId="Web-{001EB751-D90E-11E8-7E0C-BAE130D86802}" dt="2023-02-22T14:13:00.792" v="136" actId="1076"/>
          <ac:spMkLst>
            <pc:docMk/>
            <pc:sldMk cId="558025098" sldId="406"/>
            <ac:spMk id="14" creationId="{99BC38D5-BEB5-4873-AD32-2E8E14B9A313}"/>
          </ac:spMkLst>
        </pc:spChg>
        <pc:picChg chg="mod">
          <ac:chgData name="Jessica Jones" userId="S::jessica.jones@georgiancollege.ca::d7fd67f7-a65d-448e-99ae-2d17d582b34b" providerId="AD" clId="Web-{001EB751-D90E-11E8-7E0C-BAE130D86802}" dt="2023-02-22T14:12:52.807" v="133" actId="1076"/>
          <ac:picMkLst>
            <pc:docMk/>
            <pc:sldMk cId="558025098" sldId="406"/>
            <ac:picMk id="50178" creationId="{E0F870A6-AC07-7280-0248-5534AFC81184}"/>
          </ac:picMkLst>
        </pc:picChg>
      </pc:sldChg>
      <pc:sldChg chg="modSp">
        <pc:chgData name="Jessica Jones" userId="S::jessica.jones@georgiancollege.ca::d7fd67f7-a65d-448e-99ae-2d17d582b34b" providerId="AD" clId="Web-{001EB751-D90E-11E8-7E0C-BAE130D86802}" dt="2023-02-22T14:13:24.293" v="140" actId="1076"/>
        <pc:sldMkLst>
          <pc:docMk/>
          <pc:sldMk cId="1303124280" sldId="408"/>
        </pc:sldMkLst>
        <pc:spChg chg="mod">
          <ac:chgData name="Jessica Jones" userId="S::jessica.jones@georgiancollege.ca::d7fd67f7-a65d-448e-99ae-2d17d582b34b" providerId="AD" clId="Web-{001EB751-D90E-11E8-7E0C-BAE130D86802}" dt="2023-02-22T14:13:24.293" v="140" actId="1076"/>
          <ac:spMkLst>
            <pc:docMk/>
            <pc:sldMk cId="1303124280" sldId="408"/>
            <ac:spMk id="14" creationId="{99BC38D5-BEB5-4873-AD32-2E8E14B9A313}"/>
          </ac:spMkLst>
        </pc:spChg>
        <pc:picChg chg="mod">
          <ac:chgData name="Jessica Jones" userId="S::jessica.jones@georgiancollege.ca::d7fd67f7-a65d-448e-99ae-2d17d582b34b" providerId="AD" clId="Web-{001EB751-D90E-11E8-7E0C-BAE130D86802}" dt="2023-02-22T14:13:09.823" v="137" actId="1076"/>
          <ac:picMkLst>
            <pc:docMk/>
            <pc:sldMk cId="1303124280" sldId="408"/>
            <ac:picMk id="52226" creationId="{0984CC40-A8B9-2E36-4011-F8DB351FBC9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18961-3F57-4AD7-A4F1-CE0EA086B893}" type="datetimeFigureOut">
              <a:rPr lang="en-IN" smtClean="0"/>
              <a:t>25-02-2023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89829-898D-4FA4-B24C-D0967E53D331}" type="slidenum">
              <a:rPr lang="en-IN" smtClean="0"/>
              <a:t>‹#›</a:t>
            </a:fld>
            <a:endParaRPr lang="en-IN"/>
          </a:p>
        </p:txBody>
      </p:sp>
    </p:spTree>
    <p:extLst>
      <p:ext uri="{BB962C8B-B14F-4D97-AF65-F5344CB8AC3E}">
        <p14:creationId xmlns:p14="http://schemas.microsoft.com/office/powerpoint/2010/main" val="73528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a:t>
            </a:fld>
            <a:endParaRPr lang="en-IN"/>
          </a:p>
        </p:txBody>
      </p:sp>
    </p:spTree>
    <p:extLst>
      <p:ext uri="{BB962C8B-B14F-4D97-AF65-F5344CB8AC3E}">
        <p14:creationId xmlns:p14="http://schemas.microsoft.com/office/powerpoint/2010/main" val="3771655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10</a:t>
            </a:fld>
            <a:endParaRPr lang="en-IN"/>
          </a:p>
        </p:txBody>
      </p:sp>
    </p:spTree>
    <p:extLst>
      <p:ext uri="{BB962C8B-B14F-4D97-AF65-F5344CB8AC3E}">
        <p14:creationId xmlns:p14="http://schemas.microsoft.com/office/powerpoint/2010/main" val="1582329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11</a:t>
            </a:fld>
            <a:endParaRPr lang="en-IN"/>
          </a:p>
        </p:txBody>
      </p:sp>
    </p:spTree>
    <p:extLst>
      <p:ext uri="{BB962C8B-B14F-4D97-AF65-F5344CB8AC3E}">
        <p14:creationId xmlns:p14="http://schemas.microsoft.com/office/powerpoint/2010/main" val="2498734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12</a:t>
            </a:fld>
            <a:endParaRPr lang="en-IN"/>
          </a:p>
        </p:txBody>
      </p:sp>
    </p:spTree>
    <p:extLst>
      <p:ext uri="{BB962C8B-B14F-4D97-AF65-F5344CB8AC3E}">
        <p14:creationId xmlns:p14="http://schemas.microsoft.com/office/powerpoint/2010/main" val="1290284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13</a:t>
            </a:fld>
            <a:endParaRPr lang="en-IN"/>
          </a:p>
        </p:txBody>
      </p:sp>
    </p:spTree>
    <p:extLst>
      <p:ext uri="{BB962C8B-B14F-4D97-AF65-F5344CB8AC3E}">
        <p14:creationId xmlns:p14="http://schemas.microsoft.com/office/powerpoint/2010/main" val="183419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14</a:t>
            </a:fld>
            <a:endParaRPr lang="en-IN"/>
          </a:p>
        </p:txBody>
      </p:sp>
    </p:spTree>
    <p:extLst>
      <p:ext uri="{BB962C8B-B14F-4D97-AF65-F5344CB8AC3E}">
        <p14:creationId xmlns:p14="http://schemas.microsoft.com/office/powerpoint/2010/main" val="3565561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15</a:t>
            </a:fld>
            <a:endParaRPr lang="en-IN"/>
          </a:p>
        </p:txBody>
      </p:sp>
    </p:spTree>
    <p:extLst>
      <p:ext uri="{BB962C8B-B14F-4D97-AF65-F5344CB8AC3E}">
        <p14:creationId xmlns:p14="http://schemas.microsoft.com/office/powerpoint/2010/main" val="4271863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16</a:t>
            </a:fld>
            <a:endParaRPr lang="en-IN"/>
          </a:p>
        </p:txBody>
      </p:sp>
    </p:spTree>
    <p:extLst>
      <p:ext uri="{BB962C8B-B14F-4D97-AF65-F5344CB8AC3E}">
        <p14:creationId xmlns:p14="http://schemas.microsoft.com/office/powerpoint/2010/main" val="3738948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17</a:t>
            </a:fld>
            <a:endParaRPr lang="en-IN"/>
          </a:p>
        </p:txBody>
      </p:sp>
    </p:spTree>
    <p:extLst>
      <p:ext uri="{BB962C8B-B14F-4D97-AF65-F5344CB8AC3E}">
        <p14:creationId xmlns:p14="http://schemas.microsoft.com/office/powerpoint/2010/main" val="3541833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18</a:t>
            </a:fld>
            <a:endParaRPr lang="en-IN"/>
          </a:p>
        </p:txBody>
      </p:sp>
    </p:spTree>
    <p:extLst>
      <p:ext uri="{BB962C8B-B14F-4D97-AF65-F5344CB8AC3E}">
        <p14:creationId xmlns:p14="http://schemas.microsoft.com/office/powerpoint/2010/main" val="427182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19</a:t>
            </a:fld>
            <a:endParaRPr lang="en-IN"/>
          </a:p>
        </p:txBody>
      </p:sp>
    </p:spTree>
    <p:extLst>
      <p:ext uri="{BB962C8B-B14F-4D97-AF65-F5344CB8AC3E}">
        <p14:creationId xmlns:p14="http://schemas.microsoft.com/office/powerpoint/2010/main" val="625431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a:t>
            </a:fld>
            <a:endParaRPr lang="en-IN"/>
          </a:p>
        </p:txBody>
      </p:sp>
    </p:spTree>
    <p:extLst>
      <p:ext uri="{BB962C8B-B14F-4D97-AF65-F5344CB8AC3E}">
        <p14:creationId xmlns:p14="http://schemas.microsoft.com/office/powerpoint/2010/main" val="3238333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20</a:t>
            </a:fld>
            <a:endParaRPr lang="en-IN"/>
          </a:p>
        </p:txBody>
      </p:sp>
    </p:spTree>
    <p:extLst>
      <p:ext uri="{BB962C8B-B14F-4D97-AF65-F5344CB8AC3E}">
        <p14:creationId xmlns:p14="http://schemas.microsoft.com/office/powerpoint/2010/main" val="1585037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21</a:t>
            </a:fld>
            <a:endParaRPr lang="en-IN"/>
          </a:p>
        </p:txBody>
      </p:sp>
    </p:spTree>
    <p:extLst>
      <p:ext uri="{BB962C8B-B14F-4D97-AF65-F5344CB8AC3E}">
        <p14:creationId xmlns:p14="http://schemas.microsoft.com/office/powerpoint/2010/main" val="2837727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22</a:t>
            </a:fld>
            <a:endParaRPr lang="en-IN"/>
          </a:p>
        </p:txBody>
      </p:sp>
    </p:spTree>
    <p:extLst>
      <p:ext uri="{BB962C8B-B14F-4D97-AF65-F5344CB8AC3E}">
        <p14:creationId xmlns:p14="http://schemas.microsoft.com/office/powerpoint/2010/main" val="1344420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23</a:t>
            </a:fld>
            <a:endParaRPr lang="en-IN"/>
          </a:p>
        </p:txBody>
      </p:sp>
    </p:spTree>
    <p:extLst>
      <p:ext uri="{BB962C8B-B14F-4D97-AF65-F5344CB8AC3E}">
        <p14:creationId xmlns:p14="http://schemas.microsoft.com/office/powerpoint/2010/main" val="3281021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24</a:t>
            </a:fld>
            <a:endParaRPr lang="en-IN"/>
          </a:p>
        </p:txBody>
      </p:sp>
    </p:spTree>
    <p:extLst>
      <p:ext uri="{BB962C8B-B14F-4D97-AF65-F5344CB8AC3E}">
        <p14:creationId xmlns:p14="http://schemas.microsoft.com/office/powerpoint/2010/main" val="3459942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25</a:t>
            </a:fld>
            <a:endParaRPr lang="en-IN"/>
          </a:p>
        </p:txBody>
      </p:sp>
    </p:spTree>
    <p:extLst>
      <p:ext uri="{BB962C8B-B14F-4D97-AF65-F5344CB8AC3E}">
        <p14:creationId xmlns:p14="http://schemas.microsoft.com/office/powerpoint/2010/main" val="3268454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26</a:t>
            </a:fld>
            <a:endParaRPr lang="en-IN"/>
          </a:p>
        </p:txBody>
      </p:sp>
    </p:spTree>
    <p:extLst>
      <p:ext uri="{BB962C8B-B14F-4D97-AF65-F5344CB8AC3E}">
        <p14:creationId xmlns:p14="http://schemas.microsoft.com/office/powerpoint/2010/main" val="2669312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27</a:t>
            </a:fld>
            <a:endParaRPr lang="en-IN"/>
          </a:p>
        </p:txBody>
      </p:sp>
    </p:spTree>
    <p:extLst>
      <p:ext uri="{BB962C8B-B14F-4D97-AF65-F5344CB8AC3E}">
        <p14:creationId xmlns:p14="http://schemas.microsoft.com/office/powerpoint/2010/main" val="3362784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28</a:t>
            </a:fld>
            <a:endParaRPr lang="en-IN"/>
          </a:p>
        </p:txBody>
      </p:sp>
    </p:spTree>
    <p:extLst>
      <p:ext uri="{BB962C8B-B14F-4D97-AF65-F5344CB8AC3E}">
        <p14:creationId xmlns:p14="http://schemas.microsoft.com/office/powerpoint/2010/main" val="2324568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29</a:t>
            </a:fld>
            <a:endParaRPr lang="en-IN"/>
          </a:p>
        </p:txBody>
      </p:sp>
    </p:spTree>
    <p:extLst>
      <p:ext uri="{BB962C8B-B14F-4D97-AF65-F5344CB8AC3E}">
        <p14:creationId xmlns:p14="http://schemas.microsoft.com/office/powerpoint/2010/main" val="3510236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a:t>
            </a:fld>
            <a:endParaRPr lang="en-IN"/>
          </a:p>
        </p:txBody>
      </p:sp>
    </p:spTree>
    <p:extLst>
      <p:ext uri="{BB962C8B-B14F-4D97-AF65-F5344CB8AC3E}">
        <p14:creationId xmlns:p14="http://schemas.microsoft.com/office/powerpoint/2010/main" val="2134471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30</a:t>
            </a:fld>
            <a:endParaRPr lang="en-IN"/>
          </a:p>
        </p:txBody>
      </p:sp>
    </p:spTree>
    <p:extLst>
      <p:ext uri="{BB962C8B-B14F-4D97-AF65-F5344CB8AC3E}">
        <p14:creationId xmlns:p14="http://schemas.microsoft.com/office/powerpoint/2010/main" val="1686680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31</a:t>
            </a:fld>
            <a:endParaRPr lang="en-IN"/>
          </a:p>
        </p:txBody>
      </p:sp>
    </p:spTree>
    <p:extLst>
      <p:ext uri="{BB962C8B-B14F-4D97-AF65-F5344CB8AC3E}">
        <p14:creationId xmlns:p14="http://schemas.microsoft.com/office/powerpoint/2010/main" val="316752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32</a:t>
            </a:fld>
            <a:endParaRPr lang="en-IN"/>
          </a:p>
        </p:txBody>
      </p:sp>
    </p:spTree>
    <p:extLst>
      <p:ext uri="{BB962C8B-B14F-4D97-AF65-F5344CB8AC3E}">
        <p14:creationId xmlns:p14="http://schemas.microsoft.com/office/powerpoint/2010/main" val="42306771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33</a:t>
            </a:fld>
            <a:endParaRPr lang="en-IN"/>
          </a:p>
        </p:txBody>
      </p:sp>
    </p:spTree>
    <p:extLst>
      <p:ext uri="{BB962C8B-B14F-4D97-AF65-F5344CB8AC3E}">
        <p14:creationId xmlns:p14="http://schemas.microsoft.com/office/powerpoint/2010/main" val="20040126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34</a:t>
            </a:fld>
            <a:endParaRPr lang="en-IN"/>
          </a:p>
        </p:txBody>
      </p:sp>
    </p:spTree>
    <p:extLst>
      <p:ext uri="{BB962C8B-B14F-4D97-AF65-F5344CB8AC3E}">
        <p14:creationId xmlns:p14="http://schemas.microsoft.com/office/powerpoint/2010/main" val="580553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35</a:t>
            </a:fld>
            <a:endParaRPr lang="en-IN"/>
          </a:p>
        </p:txBody>
      </p:sp>
    </p:spTree>
    <p:extLst>
      <p:ext uri="{BB962C8B-B14F-4D97-AF65-F5344CB8AC3E}">
        <p14:creationId xmlns:p14="http://schemas.microsoft.com/office/powerpoint/2010/main" val="36803783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36</a:t>
            </a:fld>
            <a:endParaRPr lang="en-IN"/>
          </a:p>
        </p:txBody>
      </p:sp>
    </p:spTree>
    <p:extLst>
      <p:ext uri="{BB962C8B-B14F-4D97-AF65-F5344CB8AC3E}">
        <p14:creationId xmlns:p14="http://schemas.microsoft.com/office/powerpoint/2010/main" val="2474998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37</a:t>
            </a:fld>
            <a:endParaRPr lang="en-IN"/>
          </a:p>
        </p:txBody>
      </p:sp>
    </p:spTree>
    <p:extLst>
      <p:ext uri="{BB962C8B-B14F-4D97-AF65-F5344CB8AC3E}">
        <p14:creationId xmlns:p14="http://schemas.microsoft.com/office/powerpoint/2010/main" val="3663991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38</a:t>
            </a:fld>
            <a:endParaRPr lang="en-IN"/>
          </a:p>
        </p:txBody>
      </p:sp>
    </p:spTree>
    <p:extLst>
      <p:ext uri="{BB962C8B-B14F-4D97-AF65-F5344CB8AC3E}">
        <p14:creationId xmlns:p14="http://schemas.microsoft.com/office/powerpoint/2010/main" val="20088208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39</a:t>
            </a:fld>
            <a:endParaRPr lang="en-IN"/>
          </a:p>
        </p:txBody>
      </p:sp>
    </p:spTree>
    <p:extLst>
      <p:ext uri="{BB962C8B-B14F-4D97-AF65-F5344CB8AC3E}">
        <p14:creationId xmlns:p14="http://schemas.microsoft.com/office/powerpoint/2010/main" val="3889724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4</a:t>
            </a:fld>
            <a:endParaRPr lang="en-IN"/>
          </a:p>
        </p:txBody>
      </p:sp>
    </p:spTree>
    <p:extLst>
      <p:ext uri="{BB962C8B-B14F-4D97-AF65-F5344CB8AC3E}">
        <p14:creationId xmlns:p14="http://schemas.microsoft.com/office/powerpoint/2010/main" val="5294806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40</a:t>
            </a:fld>
            <a:endParaRPr lang="en-IN"/>
          </a:p>
        </p:txBody>
      </p:sp>
    </p:spTree>
    <p:extLst>
      <p:ext uri="{BB962C8B-B14F-4D97-AF65-F5344CB8AC3E}">
        <p14:creationId xmlns:p14="http://schemas.microsoft.com/office/powerpoint/2010/main" val="9030296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41</a:t>
            </a:fld>
            <a:endParaRPr lang="en-IN"/>
          </a:p>
        </p:txBody>
      </p:sp>
    </p:spTree>
    <p:extLst>
      <p:ext uri="{BB962C8B-B14F-4D97-AF65-F5344CB8AC3E}">
        <p14:creationId xmlns:p14="http://schemas.microsoft.com/office/powerpoint/2010/main" val="5849073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42</a:t>
            </a:fld>
            <a:endParaRPr lang="en-IN"/>
          </a:p>
        </p:txBody>
      </p:sp>
    </p:spTree>
    <p:extLst>
      <p:ext uri="{BB962C8B-B14F-4D97-AF65-F5344CB8AC3E}">
        <p14:creationId xmlns:p14="http://schemas.microsoft.com/office/powerpoint/2010/main" val="79631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43</a:t>
            </a:fld>
            <a:endParaRPr lang="en-IN"/>
          </a:p>
        </p:txBody>
      </p:sp>
    </p:spTree>
    <p:extLst>
      <p:ext uri="{BB962C8B-B14F-4D97-AF65-F5344CB8AC3E}">
        <p14:creationId xmlns:p14="http://schemas.microsoft.com/office/powerpoint/2010/main" val="9433977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44</a:t>
            </a:fld>
            <a:endParaRPr lang="en-IN"/>
          </a:p>
        </p:txBody>
      </p:sp>
    </p:spTree>
    <p:extLst>
      <p:ext uri="{BB962C8B-B14F-4D97-AF65-F5344CB8AC3E}">
        <p14:creationId xmlns:p14="http://schemas.microsoft.com/office/powerpoint/2010/main" val="1602791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45</a:t>
            </a:fld>
            <a:endParaRPr lang="en-IN"/>
          </a:p>
        </p:txBody>
      </p:sp>
    </p:spTree>
    <p:extLst>
      <p:ext uri="{BB962C8B-B14F-4D97-AF65-F5344CB8AC3E}">
        <p14:creationId xmlns:p14="http://schemas.microsoft.com/office/powerpoint/2010/main" val="4232824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46</a:t>
            </a:fld>
            <a:endParaRPr lang="en-IN"/>
          </a:p>
        </p:txBody>
      </p:sp>
    </p:spTree>
    <p:extLst>
      <p:ext uri="{BB962C8B-B14F-4D97-AF65-F5344CB8AC3E}">
        <p14:creationId xmlns:p14="http://schemas.microsoft.com/office/powerpoint/2010/main" val="26024397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47</a:t>
            </a:fld>
            <a:endParaRPr lang="en-IN"/>
          </a:p>
        </p:txBody>
      </p:sp>
    </p:spTree>
    <p:extLst>
      <p:ext uri="{BB962C8B-B14F-4D97-AF65-F5344CB8AC3E}">
        <p14:creationId xmlns:p14="http://schemas.microsoft.com/office/powerpoint/2010/main" val="16770822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48</a:t>
            </a:fld>
            <a:endParaRPr lang="en-IN"/>
          </a:p>
        </p:txBody>
      </p:sp>
    </p:spTree>
    <p:extLst>
      <p:ext uri="{BB962C8B-B14F-4D97-AF65-F5344CB8AC3E}">
        <p14:creationId xmlns:p14="http://schemas.microsoft.com/office/powerpoint/2010/main" val="35919675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49</a:t>
            </a:fld>
            <a:endParaRPr lang="en-IN"/>
          </a:p>
        </p:txBody>
      </p:sp>
    </p:spTree>
    <p:extLst>
      <p:ext uri="{BB962C8B-B14F-4D97-AF65-F5344CB8AC3E}">
        <p14:creationId xmlns:p14="http://schemas.microsoft.com/office/powerpoint/2010/main" val="533889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5</a:t>
            </a:fld>
            <a:endParaRPr lang="en-IN"/>
          </a:p>
        </p:txBody>
      </p:sp>
    </p:spTree>
    <p:extLst>
      <p:ext uri="{BB962C8B-B14F-4D97-AF65-F5344CB8AC3E}">
        <p14:creationId xmlns:p14="http://schemas.microsoft.com/office/powerpoint/2010/main" val="29596759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50</a:t>
            </a:fld>
            <a:endParaRPr lang="en-IN"/>
          </a:p>
        </p:txBody>
      </p:sp>
    </p:spTree>
    <p:extLst>
      <p:ext uri="{BB962C8B-B14F-4D97-AF65-F5344CB8AC3E}">
        <p14:creationId xmlns:p14="http://schemas.microsoft.com/office/powerpoint/2010/main" val="19673444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51</a:t>
            </a:fld>
            <a:endParaRPr lang="en-IN"/>
          </a:p>
        </p:txBody>
      </p:sp>
    </p:spTree>
    <p:extLst>
      <p:ext uri="{BB962C8B-B14F-4D97-AF65-F5344CB8AC3E}">
        <p14:creationId xmlns:p14="http://schemas.microsoft.com/office/powerpoint/2010/main" val="393932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6</a:t>
            </a:fld>
            <a:endParaRPr lang="en-IN"/>
          </a:p>
        </p:txBody>
      </p:sp>
    </p:spTree>
    <p:extLst>
      <p:ext uri="{BB962C8B-B14F-4D97-AF65-F5344CB8AC3E}">
        <p14:creationId xmlns:p14="http://schemas.microsoft.com/office/powerpoint/2010/main" val="2129129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7</a:t>
            </a:fld>
            <a:endParaRPr lang="en-IN"/>
          </a:p>
        </p:txBody>
      </p:sp>
    </p:spTree>
    <p:extLst>
      <p:ext uri="{BB962C8B-B14F-4D97-AF65-F5344CB8AC3E}">
        <p14:creationId xmlns:p14="http://schemas.microsoft.com/office/powerpoint/2010/main" val="1947385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8</a:t>
            </a:fld>
            <a:endParaRPr lang="en-IN"/>
          </a:p>
        </p:txBody>
      </p:sp>
    </p:spTree>
    <p:extLst>
      <p:ext uri="{BB962C8B-B14F-4D97-AF65-F5344CB8AC3E}">
        <p14:creationId xmlns:p14="http://schemas.microsoft.com/office/powerpoint/2010/main" val="1542534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9</a:t>
            </a:fld>
            <a:endParaRPr lang="en-IN"/>
          </a:p>
        </p:txBody>
      </p:sp>
    </p:spTree>
    <p:extLst>
      <p:ext uri="{BB962C8B-B14F-4D97-AF65-F5344CB8AC3E}">
        <p14:creationId xmlns:p14="http://schemas.microsoft.com/office/powerpoint/2010/main" val="22082926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A292-76B5-41B4-AFAC-DF00BE7DFD71}"/>
              </a:ext>
            </a:extLst>
          </p:cNvPr>
          <p:cNvSpPr>
            <a:spLocks noGrp="1"/>
          </p:cNvSpPr>
          <p:nvPr>
            <p:ph type="ctrTitle" hasCustomPrompt="1"/>
          </p:nvPr>
        </p:nvSpPr>
        <p:spPr>
          <a:xfrm>
            <a:off x="3102426" y="2240188"/>
            <a:ext cx="5987143" cy="1683657"/>
          </a:xfrm>
          <a:custGeom>
            <a:avLst/>
            <a:gdLst>
              <a:gd name="connsiteX0" fmla="*/ 0 w 5987143"/>
              <a:gd name="connsiteY0" fmla="*/ 0 h 1683657"/>
              <a:gd name="connsiteX1" fmla="*/ 784981 w 5987143"/>
              <a:gd name="connsiteY1" fmla="*/ 0 h 1683657"/>
              <a:gd name="connsiteX2" fmla="*/ 1330476 w 5987143"/>
              <a:gd name="connsiteY2" fmla="*/ 0 h 1683657"/>
              <a:gd name="connsiteX3" fmla="*/ 2055586 w 5987143"/>
              <a:gd name="connsiteY3" fmla="*/ 0 h 1683657"/>
              <a:gd name="connsiteX4" fmla="*/ 2780695 w 5987143"/>
              <a:gd name="connsiteY4" fmla="*/ 0 h 1683657"/>
              <a:gd name="connsiteX5" fmla="*/ 3326191 w 5987143"/>
              <a:gd name="connsiteY5" fmla="*/ 0 h 1683657"/>
              <a:gd name="connsiteX6" fmla="*/ 3991429 w 5987143"/>
              <a:gd name="connsiteY6" fmla="*/ 0 h 1683657"/>
              <a:gd name="connsiteX7" fmla="*/ 4716538 w 5987143"/>
              <a:gd name="connsiteY7" fmla="*/ 0 h 1683657"/>
              <a:gd name="connsiteX8" fmla="*/ 5381776 w 5987143"/>
              <a:gd name="connsiteY8" fmla="*/ 0 h 1683657"/>
              <a:gd name="connsiteX9" fmla="*/ 5987143 w 5987143"/>
              <a:gd name="connsiteY9" fmla="*/ 0 h 1683657"/>
              <a:gd name="connsiteX10" fmla="*/ 5987143 w 5987143"/>
              <a:gd name="connsiteY10" fmla="*/ 510709 h 1683657"/>
              <a:gd name="connsiteX11" fmla="*/ 5987143 w 5987143"/>
              <a:gd name="connsiteY11" fmla="*/ 1088765 h 1683657"/>
              <a:gd name="connsiteX12" fmla="*/ 5987143 w 5987143"/>
              <a:gd name="connsiteY12" fmla="*/ 1683657 h 1683657"/>
              <a:gd name="connsiteX13" fmla="*/ 5321905 w 5987143"/>
              <a:gd name="connsiteY13" fmla="*/ 1683657 h 1683657"/>
              <a:gd name="connsiteX14" fmla="*/ 4776410 w 5987143"/>
              <a:gd name="connsiteY14" fmla="*/ 1683657 h 1683657"/>
              <a:gd name="connsiteX15" fmla="*/ 4051300 w 5987143"/>
              <a:gd name="connsiteY15" fmla="*/ 1683657 h 1683657"/>
              <a:gd name="connsiteX16" fmla="*/ 3266319 w 5987143"/>
              <a:gd name="connsiteY16" fmla="*/ 1683657 h 1683657"/>
              <a:gd name="connsiteX17" fmla="*/ 2541210 w 5987143"/>
              <a:gd name="connsiteY17" fmla="*/ 1683657 h 1683657"/>
              <a:gd name="connsiteX18" fmla="*/ 1816100 w 5987143"/>
              <a:gd name="connsiteY18" fmla="*/ 1683657 h 1683657"/>
              <a:gd name="connsiteX19" fmla="*/ 1031119 w 5987143"/>
              <a:gd name="connsiteY19" fmla="*/ 1683657 h 1683657"/>
              <a:gd name="connsiteX20" fmla="*/ 0 w 5987143"/>
              <a:gd name="connsiteY20" fmla="*/ 1683657 h 1683657"/>
              <a:gd name="connsiteX21" fmla="*/ 0 w 5987143"/>
              <a:gd name="connsiteY21" fmla="*/ 1088765 h 1683657"/>
              <a:gd name="connsiteX22" fmla="*/ 0 w 5987143"/>
              <a:gd name="connsiteY22" fmla="*/ 578056 h 1683657"/>
              <a:gd name="connsiteX23" fmla="*/ 0 w 5987143"/>
              <a:gd name="connsiteY23" fmla="*/ 0 h 168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43" h="1683657" fill="none" extrusionOk="0">
                <a:moveTo>
                  <a:pt x="0" y="0"/>
                </a:moveTo>
                <a:cubicBezTo>
                  <a:pt x="163170" y="17061"/>
                  <a:pt x="570996" y="-38895"/>
                  <a:pt x="784981" y="0"/>
                </a:cubicBezTo>
                <a:cubicBezTo>
                  <a:pt x="998966" y="38895"/>
                  <a:pt x="1189394" y="13495"/>
                  <a:pt x="1330476" y="0"/>
                </a:cubicBezTo>
                <a:cubicBezTo>
                  <a:pt x="1471559" y="-13495"/>
                  <a:pt x="1867224" y="-12625"/>
                  <a:pt x="2055586" y="0"/>
                </a:cubicBezTo>
                <a:cubicBezTo>
                  <a:pt x="2243948" y="12625"/>
                  <a:pt x="2530392" y="-19505"/>
                  <a:pt x="2780695" y="0"/>
                </a:cubicBezTo>
                <a:cubicBezTo>
                  <a:pt x="3030998" y="19505"/>
                  <a:pt x="3172287" y="15401"/>
                  <a:pt x="3326191" y="0"/>
                </a:cubicBezTo>
                <a:cubicBezTo>
                  <a:pt x="3480095" y="-15401"/>
                  <a:pt x="3670712" y="1267"/>
                  <a:pt x="3991429" y="0"/>
                </a:cubicBezTo>
                <a:cubicBezTo>
                  <a:pt x="4312146" y="-1267"/>
                  <a:pt x="4533818" y="-19997"/>
                  <a:pt x="4716538" y="0"/>
                </a:cubicBezTo>
                <a:cubicBezTo>
                  <a:pt x="4899258" y="19997"/>
                  <a:pt x="5107672" y="20852"/>
                  <a:pt x="5381776" y="0"/>
                </a:cubicBezTo>
                <a:cubicBezTo>
                  <a:pt x="5655880" y="-20852"/>
                  <a:pt x="5755378" y="440"/>
                  <a:pt x="5987143" y="0"/>
                </a:cubicBezTo>
                <a:cubicBezTo>
                  <a:pt x="5995359" y="121986"/>
                  <a:pt x="5993707" y="329470"/>
                  <a:pt x="5987143" y="510709"/>
                </a:cubicBezTo>
                <a:cubicBezTo>
                  <a:pt x="5980579" y="691948"/>
                  <a:pt x="6006449" y="821647"/>
                  <a:pt x="5987143" y="1088765"/>
                </a:cubicBezTo>
                <a:cubicBezTo>
                  <a:pt x="5967837" y="1355883"/>
                  <a:pt x="6009080" y="1538051"/>
                  <a:pt x="5987143" y="1683657"/>
                </a:cubicBezTo>
                <a:cubicBezTo>
                  <a:pt x="5811513" y="1650902"/>
                  <a:pt x="5605917" y="1699353"/>
                  <a:pt x="5321905" y="1683657"/>
                </a:cubicBezTo>
                <a:cubicBezTo>
                  <a:pt x="5037893" y="1667961"/>
                  <a:pt x="4964463" y="1658480"/>
                  <a:pt x="4776410" y="1683657"/>
                </a:cubicBezTo>
                <a:cubicBezTo>
                  <a:pt x="4588358" y="1708834"/>
                  <a:pt x="4346707" y="1692372"/>
                  <a:pt x="4051300" y="1683657"/>
                </a:cubicBezTo>
                <a:cubicBezTo>
                  <a:pt x="3755893" y="1674943"/>
                  <a:pt x="3481238" y="1711333"/>
                  <a:pt x="3266319" y="1683657"/>
                </a:cubicBezTo>
                <a:cubicBezTo>
                  <a:pt x="3051400" y="1655981"/>
                  <a:pt x="2774036" y="1660386"/>
                  <a:pt x="2541210" y="1683657"/>
                </a:cubicBezTo>
                <a:cubicBezTo>
                  <a:pt x="2308384" y="1706928"/>
                  <a:pt x="2022455" y="1670725"/>
                  <a:pt x="1816100" y="1683657"/>
                </a:cubicBezTo>
                <a:cubicBezTo>
                  <a:pt x="1609745" y="1696590"/>
                  <a:pt x="1406610" y="1714918"/>
                  <a:pt x="1031119" y="1683657"/>
                </a:cubicBezTo>
                <a:cubicBezTo>
                  <a:pt x="655628" y="1652396"/>
                  <a:pt x="400049" y="1641116"/>
                  <a:pt x="0" y="1683657"/>
                </a:cubicBezTo>
                <a:cubicBezTo>
                  <a:pt x="-13230" y="1487010"/>
                  <a:pt x="8154" y="1209075"/>
                  <a:pt x="0" y="1088765"/>
                </a:cubicBezTo>
                <a:cubicBezTo>
                  <a:pt x="-8154" y="968455"/>
                  <a:pt x="-13888" y="742501"/>
                  <a:pt x="0" y="578056"/>
                </a:cubicBezTo>
                <a:cubicBezTo>
                  <a:pt x="13888" y="413611"/>
                  <a:pt x="20721" y="217675"/>
                  <a:pt x="0" y="0"/>
                </a:cubicBezTo>
                <a:close/>
              </a:path>
              <a:path w="5987143" h="1683657" stroke="0" extrusionOk="0">
                <a:moveTo>
                  <a:pt x="0" y="0"/>
                </a:moveTo>
                <a:cubicBezTo>
                  <a:pt x="213355" y="22296"/>
                  <a:pt x="466402" y="-21389"/>
                  <a:pt x="605367" y="0"/>
                </a:cubicBezTo>
                <a:cubicBezTo>
                  <a:pt x="744332" y="21389"/>
                  <a:pt x="897790" y="53"/>
                  <a:pt x="1090991" y="0"/>
                </a:cubicBezTo>
                <a:cubicBezTo>
                  <a:pt x="1284192" y="-53"/>
                  <a:pt x="1436959" y="31499"/>
                  <a:pt x="1756229" y="0"/>
                </a:cubicBezTo>
                <a:cubicBezTo>
                  <a:pt x="2075499" y="-31499"/>
                  <a:pt x="2116917" y="-18024"/>
                  <a:pt x="2241852" y="0"/>
                </a:cubicBezTo>
                <a:cubicBezTo>
                  <a:pt x="2366787" y="18024"/>
                  <a:pt x="2545096" y="751"/>
                  <a:pt x="2727476" y="0"/>
                </a:cubicBezTo>
                <a:cubicBezTo>
                  <a:pt x="2909856" y="-751"/>
                  <a:pt x="3348607" y="30677"/>
                  <a:pt x="3512457" y="0"/>
                </a:cubicBezTo>
                <a:cubicBezTo>
                  <a:pt x="3676307" y="-30677"/>
                  <a:pt x="3899862" y="-775"/>
                  <a:pt x="4177695" y="0"/>
                </a:cubicBezTo>
                <a:cubicBezTo>
                  <a:pt x="4455528" y="775"/>
                  <a:pt x="4522376" y="16361"/>
                  <a:pt x="4783062" y="0"/>
                </a:cubicBezTo>
                <a:cubicBezTo>
                  <a:pt x="5043748" y="-16361"/>
                  <a:pt x="5505877" y="-46290"/>
                  <a:pt x="5987143" y="0"/>
                </a:cubicBezTo>
                <a:cubicBezTo>
                  <a:pt x="6011720" y="177280"/>
                  <a:pt x="5962388" y="407901"/>
                  <a:pt x="5987143" y="561219"/>
                </a:cubicBezTo>
                <a:cubicBezTo>
                  <a:pt x="6011898" y="714537"/>
                  <a:pt x="5993979" y="844667"/>
                  <a:pt x="5987143" y="1071928"/>
                </a:cubicBezTo>
                <a:cubicBezTo>
                  <a:pt x="5980307" y="1299189"/>
                  <a:pt x="5965156" y="1519892"/>
                  <a:pt x="5987143" y="1683657"/>
                </a:cubicBezTo>
                <a:cubicBezTo>
                  <a:pt x="5760927" y="1666681"/>
                  <a:pt x="5686091" y="1668119"/>
                  <a:pt x="5501519" y="1683657"/>
                </a:cubicBezTo>
                <a:cubicBezTo>
                  <a:pt x="5316947" y="1699195"/>
                  <a:pt x="4950339" y="1662639"/>
                  <a:pt x="4776410" y="1683657"/>
                </a:cubicBezTo>
                <a:cubicBezTo>
                  <a:pt x="4602481" y="1704675"/>
                  <a:pt x="4311953" y="1659438"/>
                  <a:pt x="4111172" y="1683657"/>
                </a:cubicBezTo>
                <a:cubicBezTo>
                  <a:pt x="3910391" y="1707876"/>
                  <a:pt x="3721043" y="1665641"/>
                  <a:pt x="3505805" y="1683657"/>
                </a:cubicBezTo>
                <a:cubicBezTo>
                  <a:pt x="3290567" y="1701673"/>
                  <a:pt x="3149648" y="1697733"/>
                  <a:pt x="3020181" y="1683657"/>
                </a:cubicBezTo>
                <a:cubicBezTo>
                  <a:pt x="2890714" y="1669581"/>
                  <a:pt x="2504095" y="1663833"/>
                  <a:pt x="2295071" y="1683657"/>
                </a:cubicBezTo>
                <a:cubicBezTo>
                  <a:pt x="2086047" y="1703482"/>
                  <a:pt x="2022112" y="1669479"/>
                  <a:pt x="1809448" y="1683657"/>
                </a:cubicBezTo>
                <a:cubicBezTo>
                  <a:pt x="1596784" y="1697835"/>
                  <a:pt x="1516262" y="1705222"/>
                  <a:pt x="1323824" y="1683657"/>
                </a:cubicBezTo>
                <a:cubicBezTo>
                  <a:pt x="1131386" y="1662092"/>
                  <a:pt x="911993" y="1694448"/>
                  <a:pt x="778329" y="1683657"/>
                </a:cubicBezTo>
                <a:cubicBezTo>
                  <a:pt x="644665" y="1672866"/>
                  <a:pt x="219202" y="1656864"/>
                  <a:pt x="0" y="1683657"/>
                </a:cubicBezTo>
                <a:cubicBezTo>
                  <a:pt x="19575" y="1484374"/>
                  <a:pt x="-23500" y="1354994"/>
                  <a:pt x="0" y="1122438"/>
                </a:cubicBezTo>
                <a:cubicBezTo>
                  <a:pt x="23500" y="889882"/>
                  <a:pt x="-18183" y="788003"/>
                  <a:pt x="0" y="527546"/>
                </a:cubicBezTo>
                <a:cubicBezTo>
                  <a:pt x="18183" y="267089"/>
                  <a:pt x="17326" y="236711"/>
                  <a:pt x="0" y="0"/>
                </a:cubicBezTo>
                <a:close/>
              </a:path>
            </a:pathLst>
          </a:custGeom>
          <a:ln w="12700">
            <a:solidFill>
              <a:srgbClr val="9DAEAF"/>
            </a:solidFill>
            <a:extLst>
              <a:ext uri="{C807C97D-BFC1-408E-A445-0C87EB9F89A2}">
                <ask:lineSketchStyleProps xmlns:ask="http://schemas.microsoft.com/office/drawing/2018/sketchyshapes" sd="2692463655">
                  <ask:type>
                    <ask:lineSketchFreehand/>
                  </ask:type>
                </ask:lineSketchStyleProps>
              </a:ext>
            </a:extLst>
          </a:ln>
        </p:spPr>
        <p:txBody>
          <a:bodyPr anchor="ctr">
            <a:normAutofit/>
          </a:bodyPr>
          <a:lstStyle>
            <a:lvl1pPr algn="ctr">
              <a:defRPr sz="4400">
                <a:ln>
                  <a:noFill/>
                </a:ln>
                <a:solidFill>
                  <a:schemeClr val="tx1">
                    <a:lumMod val="75000"/>
                    <a:lumOff val="25000"/>
                  </a:schemeClr>
                </a:solidFill>
              </a:defRPr>
            </a:lvl1pPr>
          </a:lstStyle>
          <a:p>
            <a:r>
              <a:rPr lang="en-US" dirty="0"/>
              <a:t>Chapter Name</a:t>
            </a:r>
            <a:endParaRPr lang="en-IN" dirty="0"/>
          </a:p>
        </p:txBody>
      </p:sp>
      <p:sp>
        <p:nvSpPr>
          <p:cNvPr id="3" name="Subtitle 2">
            <a:extLst>
              <a:ext uri="{FF2B5EF4-FFF2-40B4-BE49-F238E27FC236}">
                <a16:creationId xmlns:a16="http://schemas.microsoft.com/office/drawing/2014/main" id="{3337AF5F-D9EA-FBDD-2C7C-320744CF6F6E}"/>
              </a:ext>
            </a:extLst>
          </p:cNvPr>
          <p:cNvSpPr>
            <a:spLocks noGrp="1"/>
          </p:cNvSpPr>
          <p:nvPr>
            <p:ph type="subTitle" idx="1" hasCustomPrompt="1"/>
          </p:nvPr>
        </p:nvSpPr>
        <p:spPr>
          <a:xfrm>
            <a:off x="2251525" y="4338182"/>
            <a:ext cx="7688943" cy="1603830"/>
          </a:xfrm>
        </p:spPr>
        <p:txBody>
          <a:bodyPr>
            <a:noAutofit/>
          </a:bodyPr>
          <a:lstStyle>
            <a:lvl1pPr marL="0" indent="0" algn="ctr">
              <a:buNone/>
              <a:defRPr sz="1400" i="1" u="none">
                <a:solidFill>
                  <a:srgbClr val="6F2817"/>
                </a:solidFill>
                <a:latin typeface="Arial Narrow" panose="020B060602020203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Slides to accompany Enhanced Chemistry by Adrienne Richards, Samantha Sullivan Sauer, J.R. van Haarlem, Gregory Anderson, David Wegman, </a:t>
            </a:r>
            <a:r>
              <a:rPr lang="en-US" dirty="0" err="1"/>
              <a:t>cfahey</a:t>
            </a:r>
            <a:r>
              <a:rPr lang="en-US" dirty="0"/>
              <a:t>, and Jackie MacDonald</a:t>
            </a:r>
          </a:p>
          <a:p>
            <a:r>
              <a:rPr lang="en-US" dirty="0"/>
              <a:t>Slide design and template by Revathi Mahadevan</a:t>
            </a:r>
          </a:p>
          <a:p>
            <a:r>
              <a:rPr lang="en-US" dirty="0"/>
              <a:t>Funded by VLS </a:t>
            </a:r>
            <a:r>
              <a:rPr lang="en-US" dirty="0" err="1"/>
              <a:t>ecampus</a:t>
            </a:r>
            <a:r>
              <a:rPr lang="en-US" dirty="0"/>
              <a:t> Ontario</a:t>
            </a:r>
          </a:p>
          <a:p>
            <a:r>
              <a:rPr lang="en-US" dirty="0"/>
              <a:t>Licensed under CC-BY 4.0, Except while otherwise noted</a:t>
            </a:r>
            <a:endParaRPr lang="en-IN" dirty="0"/>
          </a:p>
        </p:txBody>
      </p:sp>
    </p:spTree>
    <p:extLst>
      <p:ext uri="{BB962C8B-B14F-4D97-AF65-F5344CB8AC3E}">
        <p14:creationId xmlns:p14="http://schemas.microsoft.com/office/powerpoint/2010/main" val="228282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FAD1-2645-F329-9075-6C32A93E407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6D1FF83-7550-49A9-7B75-2B7D6FF7E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748802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9D39DB-DCC8-0298-1B59-6F9A0E5B9B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735B93-EB6E-61B9-8A57-AB709BC698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80533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23AC-385D-E9CA-169D-19033411B02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1A3825F-75C5-B93E-FEBC-65945674E1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761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BCB32-E85B-0FDE-11D0-B0A6F47F0B85}"/>
              </a:ext>
            </a:extLst>
          </p:cNvPr>
          <p:cNvSpPr>
            <a:spLocks noGrp="1"/>
          </p:cNvSpPr>
          <p:nvPr>
            <p:ph type="title"/>
          </p:nvPr>
        </p:nvSpPr>
        <p:spPr>
          <a:xfrm>
            <a:off x="1936377" y="1709738"/>
            <a:ext cx="9411073" cy="2852737"/>
          </a:xfrm>
        </p:spPr>
        <p:txBody>
          <a:bodyPr anchor="b">
            <a:normAutofit/>
          </a:bodyPr>
          <a:lstStyle>
            <a:lvl1pPr>
              <a:defRPr sz="4400">
                <a:solidFill>
                  <a:srgbClr val="567375"/>
                </a:solidFill>
              </a:defRPr>
            </a:lvl1pPr>
          </a:lstStyle>
          <a:p>
            <a:r>
              <a:rPr lang="en-US"/>
              <a:t>Click to edit Master title style</a:t>
            </a:r>
            <a:endParaRPr lang="en-IN"/>
          </a:p>
        </p:txBody>
      </p:sp>
      <p:cxnSp>
        <p:nvCxnSpPr>
          <p:cNvPr id="9" name="Straight Connector 8">
            <a:extLst>
              <a:ext uri="{FF2B5EF4-FFF2-40B4-BE49-F238E27FC236}">
                <a16:creationId xmlns:a16="http://schemas.microsoft.com/office/drawing/2014/main" id="{CBAE23C2-3054-9198-9120-CCBEEAF77112}"/>
              </a:ext>
            </a:extLst>
          </p:cNvPr>
          <p:cNvCxnSpPr/>
          <p:nvPr userDrawn="1"/>
        </p:nvCxnSpPr>
        <p:spPr>
          <a:xfrm>
            <a:off x="1667435" y="2030506"/>
            <a:ext cx="0" cy="2595600"/>
          </a:xfrm>
          <a:prstGeom prst="line">
            <a:avLst/>
          </a:prstGeom>
          <a:ln w="28575">
            <a:solidFill>
              <a:srgbClr val="DF78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9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3744-8ED3-C668-196D-EA9CD19228C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748413C-BBD0-05FC-7AD3-6089A00B67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3C98835-8B38-CEAF-454F-6749D60743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a:extLst>
              <a:ext uri="{FF2B5EF4-FFF2-40B4-BE49-F238E27FC236}">
                <a16:creationId xmlns:a16="http://schemas.microsoft.com/office/drawing/2014/main" id="{0C89768D-D58C-7734-FD83-358AEB490259}"/>
              </a:ext>
            </a:extLst>
          </p:cNvPr>
          <p:cNvSpPr>
            <a:spLocks noGrp="1"/>
          </p:cNvSpPr>
          <p:nvPr>
            <p:ph type="ftr" sz="quarter" idx="11"/>
          </p:nvPr>
        </p:nvSpPr>
        <p:spPr>
          <a:xfrm>
            <a:off x="4038600" y="6356350"/>
            <a:ext cx="4114800" cy="365125"/>
          </a:xfrm>
          <a:prstGeom prst="rect">
            <a:avLst/>
          </a:prstGeom>
        </p:spPr>
        <p:txBody>
          <a:bodyPr/>
          <a:lstStyle/>
          <a:p>
            <a:r>
              <a:rPr lang="en-US"/>
              <a:t>Enhanced Chemistry, Licensed under CC-BY 4.0</a:t>
            </a:r>
            <a:endParaRPr lang="en-IN"/>
          </a:p>
        </p:txBody>
      </p:sp>
    </p:spTree>
    <p:extLst>
      <p:ext uri="{BB962C8B-B14F-4D97-AF65-F5344CB8AC3E}">
        <p14:creationId xmlns:p14="http://schemas.microsoft.com/office/powerpoint/2010/main" val="415103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5801-08DD-81BE-59A0-75BFFABF45C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449E895-EFFB-C61E-80BB-D08C869AF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41A8E1-C7CE-E6EE-A745-1E8F9BA859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64B9E10-6980-C5AA-D5C2-6DCAFF79CF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2CA52-E223-A0B6-E005-1E525F21BA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40110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268C-0055-DBA4-1795-950BEC815134}"/>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484248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76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9606-9E2E-0C85-ED49-87D3A12FE2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2E7935-2B0D-B87B-1A74-D49757587F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61B5914-3344-009B-2947-D4C478E66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0522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E8C4-0A57-F4C0-4FC1-067BA962158E}"/>
              </a:ext>
            </a:extLst>
          </p:cNvPr>
          <p:cNvSpPr>
            <a:spLocks noGrp="1"/>
          </p:cNvSpPr>
          <p:nvPr>
            <p:ph type="title"/>
          </p:nvPr>
        </p:nvSpPr>
        <p:spPr>
          <a:xfrm>
            <a:off x="839788" y="457200"/>
            <a:ext cx="3932237" cy="578224"/>
          </a:xfrm>
        </p:spPr>
        <p:txBody>
          <a:bodyPr anchor="b">
            <a:noAutofit/>
          </a:bodyPr>
          <a:lstStyle>
            <a:lvl1pPr>
              <a:defRPr sz="2800">
                <a:solidFill>
                  <a:srgbClr val="354849"/>
                </a:solidFill>
              </a:defRPr>
            </a:lvl1pPr>
          </a:lstStyle>
          <a:p>
            <a:r>
              <a:rPr lang="en-US" dirty="0"/>
              <a:t>Click to edit Master title style</a:t>
            </a:r>
            <a:endParaRPr lang="en-IN" dirty="0"/>
          </a:p>
        </p:txBody>
      </p:sp>
      <p:sp>
        <p:nvSpPr>
          <p:cNvPr id="3" name="Picture Placeholder 2">
            <a:extLst>
              <a:ext uri="{FF2B5EF4-FFF2-40B4-BE49-F238E27FC236}">
                <a16:creationId xmlns:a16="http://schemas.microsoft.com/office/drawing/2014/main" id="{0B372D7A-B6D5-714F-F6E4-B42131E5A0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EE19483-B51A-EEE1-3454-820BF9D63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94515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creativecommons.org/licenses/by/4.0/"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ecampusontario.pressbooks.pub/enhancedchemistry/"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135C62-7980-05A4-0E3A-58F7CAE0D744}"/>
              </a:ext>
            </a:extLst>
          </p:cNvPr>
          <p:cNvSpPr>
            <a:spLocks noGrp="1"/>
          </p:cNvSpPr>
          <p:nvPr>
            <p:ph type="title"/>
          </p:nvPr>
        </p:nvSpPr>
        <p:spPr>
          <a:xfrm>
            <a:off x="1821544" y="681036"/>
            <a:ext cx="8926286" cy="1009651"/>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1BBC695-46BB-6F7D-E4EA-CBBC6E75264B}"/>
              </a:ext>
            </a:extLst>
          </p:cNvPr>
          <p:cNvSpPr>
            <a:spLocks noGrp="1"/>
          </p:cNvSpPr>
          <p:nvPr>
            <p:ph type="body" idx="1"/>
          </p:nvPr>
        </p:nvSpPr>
        <p:spPr>
          <a:xfrm>
            <a:off x="1821542" y="1825625"/>
            <a:ext cx="892628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3">
            <a:extLst>
              <a:ext uri="{FF2B5EF4-FFF2-40B4-BE49-F238E27FC236}">
                <a16:creationId xmlns:a16="http://schemas.microsoft.com/office/drawing/2014/main" id="{C45C905C-7421-4E4B-ADAE-706AB9252ADA}"/>
              </a:ext>
            </a:extLst>
          </p:cNvPr>
          <p:cNvSpPr txBox="1">
            <a:spLocks/>
          </p:cNvSpPr>
          <p:nvPr userDrawn="1"/>
        </p:nvSpPr>
        <p:spPr>
          <a:xfrm>
            <a:off x="3594017" y="6350324"/>
            <a:ext cx="6461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hlinkClick r:id="rId14"/>
              </a:rPr>
              <a:t>Enhanced Introductory College Chemistry</a:t>
            </a:r>
            <a:r>
              <a:rPr lang="en-US" sz="1100" dirty="0"/>
              <a:t>, </a:t>
            </a:r>
            <a:r>
              <a:rPr lang="en-US" sz="1100" dirty="0">
                <a:hlinkClick r:id="rId15"/>
              </a:rPr>
              <a:t>CC BY 4.0</a:t>
            </a:r>
            <a:r>
              <a:rPr lang="en-US" sz="1100" dirty="0"/>
              <a:t>, except where otherwise noted.</a:t>
            </a:r>
          </a:p>
        </p:txBody>
      </p:sp>
    </p:spTree>
    <p:extLst>
      <p:ext uri="{BB962C8B-B14F-4D97-AF65-F5344CB8AC3E}">
        <p14:creationId xmlns:p14="http://schemas.microsoft.com/office/powerpoint/2010/main" val="3293984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creativecommons.org/licenses/by/4.0/" TargetMode="External"/><Relationship Id="rId5" Type="http://schemas.openxmlformats.org/officeDocument/2006/relationships/hyperlink" Target="https://openstax.org/books/chemistry/pages/1-introduction" TargetMode="External"/><Relationship Id="rId4" Type="http://schemas.openxmlformats.org/officeDocument/2006/relationships/hyperlink" Target="https://ecampusontario.pressbooks.pub/enhancedchemistry/"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Xray-verkehrshaus.jpg"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2.jpeg"/><Relationship Id="rId5" Type="http://schemas.openxmlformats.org/officeDocument/2006/relationships/hyperlink" Target="https://creativecommons.org/licenses/by/2.5/" TargetMode="External"/><Relationship Id="rId4" Type="http://schemas.openxmlformats.org/officeDocument/2006/relationships/hyperlink" Target="https://commons.wikimedia.org/w/index.php?title=User:IDuke&amp;action=edit&amp;redlink=1"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compoundchem.com/2019/05/12/hodgkin/"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hyperlink" Target="https://creativecommons.org/licenses/by-nc-nd/4.0/" TargetMode="External"/><Relationship Id="rId4" Type="http://schemas.openxmlformats.org/officeDocument/2006/relationships/hyperlink" Target="https://www.compoundchem.co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openstax.org/books/university-physics-volume-3/pages/1-introduction"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4.jpeg"/><Relationship Id="rId4" Type="http://schemas.openxmlformats.org/officeDocument/2006/relationships/hyperlink" Target="https://creativecommons.org/licenses/by/4.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openstax.org/books/university-physics-volume-3/pages/1-introduction"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5.jpeg"/><Relationship Id="rId4" Type="http://schemas.openxmlformats.org/officeDocument/2006/relationships/hyperlink" Target="https://creativecommons.org/licenses/by/4.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commons.wikimedia.org/wiki/File:Hydrogen_Emission_Spectrum.svg"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hyperlink" Target="https://creativecommons.org/licenses/by/3.0/" TargetMode="External"/><Relationship Id="rId4" Type="http://schemas.openxmlformats.org/officeDocument/2006/relationships/hyperlink" Target="https://commons.wikimedia.org/wiki/User:Jkasd"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openstax.org/books/university-physics-volume-3/pages/1-introduction"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17.jpeg"/><Relationship Id="rId4" Type="http://schemas.openxmlformats.org/officeDocument/2006/relationships/hyperlink" Target="https://creativecommons.org/licenses/by/4.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openstax.org/books/chemistry/pages/1-introduction"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hyperlink" Target="http://creativecommons.org/licenses/by/4.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openstax.org/books/chemistry/pages/1-introduction"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19.jpeg"/><Relationship Id="rId4" Type="http://schemas.openxmlformats.org/officeDocument/2006/relationships/hyperlink" Target="http://creativecommons.org/licenses/by/4.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commons.wikimedia.org/wiki/File:Water_Interference.jpg"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20.jpeg"/><Relationship Id="rId5" Type="http://schemas.openxmlformats.org/officeDocument/2006/relationships/hyperlink" Target="https://creativecommons.org/licenses/by/4.0/" TargetMode="External"/><Relationship Id="rId4" Type="http://schemas.openxmlformats.org/officeDocument/2006/relationships/hyperlink" Target="https://commons.wikimedia.org/wiki/User:Ddgfoto"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1.jpeg"/><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File:Crab_Nebula.jpg" TargetMode="External"/><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commons.wikimedia.org/wiki/Public_domain" TargetMode="External"/><Relationship Id="rId5" Type="http://schemas.openxmlformats.org/officeDocument/2006/relationships/hyperlink" Target="https://commons.wikimedia.org/wiki/ESA" TargetMode="External"/><Relationship Id="rId4" Type="http://schemas.openxmlformats.org/officeDocument/2006/relationships/hyperlink" Target="https://commons.wikimedia.org/wiki/NASA"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22.jpeg"/><Relationship Id="rId4" Type="http://schemas.openxmlformats.org/officeDocument/2006/relationships/hyperlink" Target="https://creativecommons.org/licenses/by/4.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23.jpeg"/><Relationship Id="rId4" Type="http://schemas.openxmlformats.org/officeDocument/2006/relationships/hyperlink" Target="https://creativecommons.org/licenses/by/4.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24.jpeg"/><Relationship Id="rId4" Type="http://schemas.openxmlformats.org/officeDocument/2006/relationships/hyperlink" Target="https://creativecommons.org/licenses/by/4.0/"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25.jpeg"/><Relationship Id="rId4" Type="http://schemas.openxmlformats.org/officeDocument/2006/relationships/hyperlink" Target="https://creativecommons.org/licenses/by/4.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26.jpeg"/><Relationship Id="rId4" Type="http://schemas.openxmlformats.org/officeDocument/2006/relationships/hyperlink" Target="https://creativecommons.org/licenses/by/4.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hyperlink" Target="https://creativecommons.org/licenses/by/4.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28.jpeg"/><Relationship Id="rId4" Type="http://schemas.openxmlformats.org/officeDocument/2006/relationships/hyperlink" Target="https://creativecommons.org/licenses/by/4.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ecampusontario.pressbooks.pub/enhancedchemistry/" TargetMode="External"/><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hyperlink" Target="https://creativecommons.org/licenses/by-nc/4.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boisestate.pressbooks.pub/chemistry/chapter/3-1-electromagnetic-energy/"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jpeg"/><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1-introduction"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29.jpeg"/><Relationship Id="rId4" Type="http://schemas.openxmlformats.org/officeDocument/2006/relationships/hyperlink" Target="https://creativecommons.org/licenses/by/4.0/"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30.jpeg"/><Relationship Id="rId4" Type="http://schemas.openxmlformats.org/officeDocument/2006/relationships/hyperlink" Target="https://creativecommons.org/licenses/by/4.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31.jpeg"/><Relationship Id="rId4" Type="http://schemas.openxmlformats.org/officeDocument/2006/relationships/hyperlink" Target="https://creativecommons.org/licenses/by/4.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ecampusontario.pressbooks.pub/enhancedchemistry/back-matter/periodic-table/" TargetMode="Externa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32.jpeg"/><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33.jpeg"/><Relationship Id="rId4" Type="http://schemas.openxmlformats.org/officeDocument/2006/relationships/hyperlink" Target="https://creativecommons.org/licenses/by/4.0/"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34.jpeg"/><Relationship Id="rId4" Type="http://schemas.openxmlformats.org/officeDocument/2006/relationships/hyperlink" Target="https://creativecommons.org/licenses/by/4.0/"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35.jpeg"/><Relationship Id="rId4" Type="http://schemas.openxmlformats.org/officeDocument/2006/relationships/hyperlink" Target="https://creativecommons.org/licenses/by/4.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36.jpeg"/><Relationship Id="rId4" Type="http://schemas.openxmlformats.org/officeDocument/2006/relationships/hyperlink" Target="https://creativecommons.org/licenses/by/4.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image" Target="../media/image37.jpeg"/><Relationship Id="rId4" Type="http://schemas.openxmlformats.org/officeDocument/2006/relationships/hyperlink" Target="https://creativecommons.org/licenses/by/4.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sciencelearn.org.nz/resources/47-colours-of-light"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6.jpeg"/><Relationship Id="rId5" Type="http://schemas.openxmlformats.org/officeDocument/2006/relationships/hyperlink" Target="https://www.sciencelearn.org.nz/about/copyright" TargetMode="External"/><Relationship Id="rId4" Type="http://schemas.openxmlformats.org/officeDocument/2006/relationships/hyperlink" Target="http://www.sciencelearn.org.nz/"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38.jpeg"/><Relationship Id="rId4" Type="http://schemas.openxmlformats.org/officeDocument/2006/relationships/hyperlink" Target="https://creativecommons.org/licenses/by/4.0/"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39.jpeg"/><Relationship Id="rId4" Type="http://schemas.openxmlformats.org/officeDocument/2006/relationships/hyperlink" Target="https://creativecommons.org/licenses/by/4.0/"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40.jpeg"/><Relationship Id="rId4" Type="http://schemas.openxmlformats.org/officeDocument/2006/relationships/hyperlink" Target="https://creativecommons.org/licenses/by/4.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ecampusontario.pressbooks.pub/enhancedchemistry/back-matter/periodic-table/" TargetMode="External"/><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41.jpeg"/><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ecampusontario.pressbooks.pub/enhancedchemistry/back-matter/periodic-table/" TargetMode="External"/><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42.jpeg"/><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chem.libretexts.org/Bookshelves/General_Chemistry/Map%3A_Chemistry_-_The_Central_Science_(Brown_et_al.)/07%3A_Periodic_Properties_of_the_Elements/7.03%3A_Sizes_of_Atoms_and_Ions" TargetMode="External"/><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43.jpeg"/><Relationship Id="rId5" Type="http://schemas.openxmlformats.org/officeDocument/2006/relationships/hyperlink" Target="https://creativecommons.org/licenses/by-nc-sa/4.0/" TargetMode="External"/><Relationship Id="rId4" Type="http://schemas.openxmlformats.org/officeDocument/2006/relationships/hyperlink" Target="https://chem.libretexts.or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47.xml"/><Relationship Id="rId1" Type="http://schemas.openxmlformats.org/officeDocument/2006/relationships/slideLayout" Target="../slideLayouts/slideLayout9.xml"/><Relationship Id="rId5" Type="http://schemas.openxmlformats.org/officeDocument/2006/relationships/image" Target="../media/image44.jpeg"/><Relationship Id="rId4" Type="http://schemas.openxmlformats.org/officeDocument/2006/relationships/hyperlink" Target="https://creativecommons.org/licenses/by/4.0/"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48.xml"/><Relationship Id="rId1" Type="http://schemas.openxmlformats.org/officeDocument/2006/relationships/slideLayout" Target="../slideLayouts/slideLayout9.xml"/><Relationship Id="rId5" Type="http://schemas.openxmlformats.org/officeDocument/2006/relationships/image" Target="../media/image45.jpeg"/><Relationship Id="rId4" Type="http://schemas.openxmlformats.org/officeDocument/2006/relationships/hyperlink" Target="https://creativecommons.org/licenses/by/4.0/"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ecampusontario.pressbooks.pub/enhancedchemistry/back-matter/periodic-table/" TargetMode="Externa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46.jpeg"/><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ecampusontario.pressbooks.pub/enhancedchemistry/" TargetMode="External"/><Relationship Id="rId3" Type="http://schemas.openxmlformats.org/officeDocument/2006/relationships/hyperlink" Target="https://commons.wikimedia.org/wiki/File:Electromagnetic_spectrum_with_sources.svg" TargetMode="External"/><Relationship Id="rId7" Type="http://schemas.openxmlformats.org/officeDocument/2006/relationships/hyperlink" Target="https://creativecommons.org/licenses/by-sa/3.0/deed.en"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hyperlink" Target="https://en.wikipedia.org/wiki/NASA" TargetMode="External"/><Relationship Id="rId5" Type="http://schemas.openxmlformats.org/officeDocument/2006/relationships/hyperlink" Target="https://commons.wikimedia.org/wiki/User:Inductiveload" TargetMode="External"/><Relationship Id="rId4" Type="http://schemas.openxmlformats.org/officeDocument/2006/relationships/hyperlink" Target="https://commons.wikimedia.org/w/index.php?title=User:Dinksbumf&amp;action=edit&amp;redlink=1" TargetMode="External"/><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ecampusontario.pressbooks.pub/enhancedchemistry/back-matter/periodic-table/" TargetMode="External"/><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image" Target="../media/image47.jpeg"/><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hyperlink" Target="https://en.wikipedia.org/wiki/File:Augusta_Georgia_radio_tower.jpg" TargetMode="External"/><Relationship Id="rId7" Type="http://schemas.openxmlformats.org/officeDocument/2006/relationships/hyperlink" Target="https://commons.wikimedia.org/wiki/User:Aboutmovies" TargetMode="External"/><Relationship Id="rId12"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hyperlink" Target="https://commons.wikimedia.org/wiki/File:Cell_tower_on_Sexton_Mountain_-_Beaverton,_Oregon.JPG" TargetMode="External"/><Relationship Id="rId11" Type="http://schemas.openxmlformats.org/officeDocument/2006/relationships/hyperlink" Target="https://en.wikipedia.org/wiki/en:public_domain" TargetMode="External"/><Relationship Id="rId5" Type="http://schemas.openxmlformats.org/officeDocument/2006/relationships/hyperlink" Target="https://creativecommons.org/licenses/by/2.0/" TargetMode="External"/><Relationship Id="rId10" Type="http://schemas.openxmlformats.org/officeDocument/2006/relationships/hyperlink" Target="https://commons.wikimedia.org/wiki/User:Minnaert" TargetMode="External"/><Relationship Id="rId4" Type="http://schemas.openxmlformats.org/officeDocument/2006/relationships/hyperlink" Target="https://www.flickr.com/photos/23013592@N00" TargetMode="External"/><Relationship Id="rId9" Type="http://schemas.openxmlformats.org/officeDocument/2006/relationships/hyperlink" Target="https://commons.wikimedia.org/wiki/File:PalmCellTower.jp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openstax.org/books/chemistry/pages/1-introduction"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9.jpeg"/><Relationship Id="rId4" Type="http://schemas.openxmlformats.org/officeDocument/2006/relationships/hyperlink" Target="https://creativecommons.org/licenses/by/4.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Dental_X-rays.JPG"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0.jpeg"/><Relationship Id="rId5" Type="http://schemas.openxmlformats.org/officeDocument/2006/relationships/hyperlink" Target="https://en.wikipedia.org/wiki/en:public_domain" TargetMode="External"/><Relationship Id="rId4" Type="http://schemas.openxmlformats.org/officeDocument/2006/relationships/hyperlink" Target="https://commons.wikimedia.org/wiki/User:Dmitry_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ommons.wikimedia.org/wiki/File:Herzschrittmacher_auf_Roentgenbild.jpg"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1.jpeg"/><Relationship Id="rId5" Type="http://schemas.openxmlformats.org/officeDocument/2006/relationships/hyperlink" Target="https://creativecommons.org/licenses/by/3.0/" TargetMode="External"/><Relationship Id="rId4" Type="http://schemas.openxmlformats.org/officeDocument/2006/relationships/hyperlink" Target="https://commons.wikimedia.org/w/index.php?title=User:Sunzi99~commonswiki&amp;action=edit&amp;redlink=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B5B1E-B1FF-4974-987F-4B07EDA86B60}"/>
              </a:ext>
            </a:extLst>
          </p:cNvPr>
          <p:cNvSpPr>
            <a:spLocks noGrp="1"/>
          </p:cNvSpPr>
          <p:nvPr>
            <p:ph type="ctrTitle"/>
          </p:nvPr>
        </p:nvSpPr>
        <p:spPr>
          <a:xfrm>
            <a:off x="2717074" y="1410832"/>
            <a:ext cx="7916089" cy="1687242"/>
          </a:xfrm>
          <a:ln>
            <a:noFill/>
          </a:ln>
        </p:spPr>
        <p:txBody>
          <a:bodyPr>
            <a:normAutofit/>
          </a:bodyPr>
          <a:lstStyle/>
          <a:p>
            <a:pPr algn="l"/>
            <a:r>
              <a:rPr lang="en-IN" sz="5400" spc="300" dirty="0">
                <a:solidFill>
                  <a:srgbClr val="354849"/>
                </a:solidFill>
              </a:rPr>
              <a:t>Chapter 10</a:t>
            </a:r>
            <a:br>
              <a:rPr lang="en-IN" sz="4800" spc="300" dirty="0">
                <a:solidFill>
                  <a:srgbClr val="354849"/>
                </a:solidFill>
              </a:rPr>
            </a:br>
            <a:r>
              <a:rPr lang="en-US" spc="300" dirty="0">
                <a:solidFill>
                  <a:srgbClr val="354849"/>
                </a:solidFill>
              </a:rPr>
              <a:t>Modern Atomic Theory</a:t>
            </a:r>
            <a:endParaRPr lang="en-IN" sz="4800" spc="300" dirty="0">
              <a:solidFill>
                <a:srgbClr val="354849"/>
              </a:solidFill>
            </a:endParaRPr>
          </a:p>
        </p:txBody>
      </p:sp>
      <p:sp>
        <p:nvSpPr>
          <p:cNvPr id="3" name="Subtitle 2">
            <a:extLst>
              <a:ext uri="{FF2B5EF4-FFF2-40B4-BE49-F238E27FC236}">
                <a16:creationId xmlns:a16="http://schemas.microsoft.com/office/drawing/2014/main" id="{31F137CD-49BF-D51B-00D1-5497F31C37AB}"/>
              </a:ext>
            </a:extLst>
          </p:cNvPr>
          <p:cNvSpPr>
            <a:spLocks noGrp="1"/>
          </p:cNvSpPr>
          <p:nvPr>
            <p:ph type="subTitle" idx="1"/>
          </p:nvPr>
        </p:nvSpPr>
        <p:spPr>
          <a:xfrm>
            <a:off x="2717074" y="3429000"/>
            <a:ext cx="8098971" cy="2018168"/>
          </a:xfrm>
        </p:spPr>
        <p:txBody>
          <a:bodyPr>
            <a:normAutofit lnSpcReduction="10000"/>
          </a:bodyPr>
          <a:lstStyle/>
          <a:p>
            <a:pPr algn="l">
              <a:lnSpc>
                <a:spcPct val="120000"/>
              </a:lnSpc>
            </a:pPr>
            <a:r>
              <a:rPr lang="en-US" sz="1300" i="0" dirty="0">
                <a:solidFill>
                  <a:srgbClr val="354849"/>
                </a:solidFill>
                <a:latin typeface="Arial" panose="020B0604020202020204" pitchFamily="34" charset="0"/>
              </a:rPr>
              <a:t>Slides to accompany Enhanced Introductory College Chemistry by Gregory Anderson, Caryn Fahey, J.R. van Haarlem, Jackie MacDonald, Adrienne Richards, Samantha Sullivan Sauer, and David Wegman</a:t>
            </a:r>
          </a:p>
          <a:p>
            <a:pPr algn="l">
              <a:lnSpc>
                <a:spcPct val="120000"/>
              </a:lnSpc>
            </a:pPr>
            <a:r>
              <a:rPr lang="en-US" sz="1300" i="0" dirty="0">
                <a:solidFill>
                  <a:srgbClr val="354849"/>
                </a:solidFill>
                <a:latin typeface="Arial" panose="020B0604020202020204" pitchFamily="34" charset="0"/>
              </a:rPr>
              <a:t>Slide design and template by Revathi Mahadevan</a:t>
            </a:r>
          </a:p>
          <a:p>
            <a:pPr algn="l">
              <a:lnSpc>
                <a:spcPct val="120000"/>
              </a:lnSpc>
            </a:pPr>
            <a:r>
              <a:rPr lang="en-US" sz="1300" i="0" dirty="0">
                <a:solidFill>
                  <a:srgbClr val="354849"/>
                </a:solidFill>
                <a:latin typeface="Arial" panose="020B0604020202020204" pitchFamily="34" charset="0"/>
              </a:rPr>
              <a:t>Except where otherwise noted, images, tables &amp; diagrams are reused from </a:t>
            </a:r>
            <a:r>
              <a:rPr lang="en-US" sz="1300" i="0" dirty="0">
                <a:solidFill>
                  <a:srgbClr val="354849"/>
                </a:solidFill>
                <a:latin typeface="Arial" panose="020B0604020202020204" pitchFamily="34" charset="0"/>
                <a:hlinkClick r:id="rId4">
                  <a:extLst>
                    <a:ext uri="{A12FA001-AC4F-418D-AE19-62706E023703}">
                      <ahyp:hlinkClr xmlns:ahyp="http://schemas.microsoft.com/office/drawing/2018/hyperlinkcolor" val="tx"/>
                    </a:ext>
                  </a:extLst>
                </a:hlinkClick>
              </a:rPr>
              <a:t>Enhanced Introductory College Chemistry</a:t>
            </a:r>
            <a:r>
              <a:rPr lang="en-US" sz="1300" i="0" dirty="0">
                <a:solidFill>
                  <a:srgbClr val="354849"/>
                </a:solidFill>
                <a:latin typeface="Arial" panose="020B0604020202020204" pitchFamily="34" charset="0"/>
              </a:rPr>
              <a:t>, a derivative of </a:t>
            </a:r>
            <a:r>
              <a:rPr lang="en-US" sz="1300" i="0" dirty="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Chemistry (Open </a:t>
            </a:r>
            <a:r>
              <a:rPr lang="en-US" sz="1300" i="0" dirty="0" err="1">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Stax</a:t>
            </a:r>
            <a:r>
              <a:rPr lang="en-US" sz="1300" i="0" dirty="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a:t>
            </a:r>
            <a:r>
              <a:rPr lang="en-US" sz="1300" i="0" dirty="0">
                <a:solidFill>
                  <a:srgbClr val="354849"/>
                </a:solidFill>
                <a:latin typeface="Arial" panose="020B0604020202020204" pitchFamily="34" charset="0"/>
              </a:rPr>
              <a:t> by Paul Flowers, Klaus </a:t>
            </a:r>
            <a:r>
              <a:rPr lang="en-US" sz="1300" i="0" dirty="0" err="1">
                <a:solidFill>
                  <a:srgbClr val="354849"/>
                </a:solidFill>
                <a:latin typeface="Arial" panose="020B0604020202020204" pitchFamily="34" charset="0"/>
              </a:rPr>
              <a:t>Theopold</a:t>
            </a:r>
            <a:r>
              <a:rPr lang="en-US" sz="1300" i="0" dirty="0">
                <a:solidFill>
                  <a:srgbClr val="354849"/>
                </a:solidFill>
                <a:latin typeface="Arial" panose="020B0604020202020204" pitchFamily="34" charset="0"/>
              </a:rPr>
              <a:t>, Richard Langley &amp; William R. Robinson and is licensed under </a:t>
            </a:r>
            <a:r>
              <a:rPr lang="en-US" sz="1300" i="0" dirty="0">
                <a:solidFill>
                  <a:srgbClr val="354849"/>
                </a:solidFill>
                <a:latin typeface="Arial" panose="020B0604020202020204" pitchFamily="34" charset="0"/>
                <a:hlinkClick r:id="rId6">
                  <a:extLst>
                    <a:ext uri="{A12FA001-AC4F-418D-AE19-62706E023703}">
                      <ahyp:hlinkClr xmlns:ahyp="http://schemas.microsoft.com/office/drawing/2018/hyperlinkcolor" val="tx"/>
                    </a:ext>
                  </a:extLst>
                </a:hlinkClick>
              </a:rPr>
              <a:t>CC BY 4.0</a:t>
            </a:r>
            <a:r>
              <a:rPr lang="en-US" sz="1300" i="0" dirty="0">
                <a:solidFill>
                  <a:srgbClr val="354849"/>
                </a:solidFill>
                <a:latin typeface="Arial" panose="020B0604020202020204" pitchFamily="34" charset="0"/>
              </a:rPr>
              <a:t>. ​Access for free at </a:t>
            </a:r>
            <a:r>
              <a:rPr lang="en-US" sz="1300" i="0" dirty="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Chemistry (OpenStax)</a:t>
            </a:r>
            <a:r>
              <a:rPr lang="en-US" sz="1300" i="0" dirty="0">
                <a:solidFill>
                  <a:srgbClr val="354849"/>
                </a:solidFill>
                <a:latin typeface="Arial" panose="020B0604020202020204" pitchFamily="34" charset="0"/>
              </a:rPr>
              <a:t>​</a:t>
            </a:r>
          </a:p>
          <a:p>
            <a:pPr algn="l">
              <a:lnSpc>
                <a:spcPct val="120000"/>
              </a:lnSpc>
            </a:pPr>
            <a:r>
              <a:rPr lang="en-US" sz="1300" i="0" dirty="0">
                <a:solidFill>
                  <a:srgbClr val="354849"/>
                </a:solidFill>
                <a:latin typeface="Arial" panose="020B0604020202020204" pitchFamily="34" charset="0"/>
              </a:rPr>
              <a:t>Slides are licensed under CC-BY 4.0, Except while otherwise noted</a:t>
            </a:r>
            <a:endParaRPr lang="en-IN" sz="1300" i="0" dirty="0">
              <a:solidFill>
                <a:srgbClr val="354849"/>
              </a:solidFill>
              <a:latin typeface="Arial" panose="020B0604020202020204" pitchFamily="34" charset="0"/>
            </a:endParaRPr>
          </a:p>
          <a:p>
            <a:pPr algn="l"/>
            <a:endParaRPr lang="en-IN" dirty="0">
              <a:solidFill>
                <a:srgbClr val="354849"/>
              </a:solidFill>
            </a:endParaRPr>
          </a:p>
        </p:txBody>
      </p:sp>
      <p:cxnSp>
        <p:nvCxnSpPr>
          <p:cNvPr id="6" name="Straight Connector 5">
            <a:extLst>
              <a:ext uri="{FF2B5EF4-FFF2-40B4-BE49-F238E27FC236}">
                <a16:creationId xmlns:a16="http://schemas.microsoft.com/office/drawing/2014/main" id="{ED914AB6-07F4-CE81-3DFC-510298744853}"/>
              </a:ext>
              <a:ext uri="{C183D7F6-B498-43B3-948B-1728B52AA6E4}">
                <adec:decorative xmlns:adec="http://schemas.microsoft.com/office/drawing/2017/decorative" val="1"/>
              </a:ext>
            </a:extLst>
          </p:cNvPr>
          <p:cNvCxnSpPr>
            <a:cxnSpLocks/>
          </p:cNvCxnSpPr>
          <p:nvPr/>
        </p:nvCxnSpPr>
        <p:spPr>
          <a:xfrm>
            <a:off x="2560321" y="1809205"/>
            <a:ext cx="0" cy="3344092"/>
          </a:xfrm>
          <a:prstGeom prst="line">
            <a:avLst/>
          </a:prstGeom>
          <a:ln w="28575">
            <a:solidFill>
              <a:srgbClr val="567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073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10.1h</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610770" y="5607878"/>
            <a:ext cx="9067643" cy="899885"/>
          </a:xfrm>
        </p:spPr>
        <p:txBody>
          <a:bodyPr>
            <a:noAutofit/>
          </a:bodyPr>
          <a:lstStyle/>
          <a:p>
            <a:pPr>
              <a:lnSpc>
                <a:spcPct val="100000"/>
              </a:lnSpc>
            </a:pPr>
            <a:r>
              <a:rPr lang="en-US" b="1" dirty="0"/>
              <a:t>Figure 10.1h </a:t>
            </a:r>
            <a:r>
              <a:rPr lang="en-US" dirty="0"/>
              <a:t>X-Ray Imaging for Security: This x-ray image shows the contents of a piece of luggage. The denser the material, the darker the shadow. (credit: </a:t>
            </a:r>
            <a:r>
              <a:rPr lang="en-US" dirty="0">
                <a:hlinkClick r:id="rId3"/>
              </a:rPr>
              <a:t>work</a:t>
            </a:r>
            <a:r>
              <a:rPr lang="en-US" dirty="0"/>
              <a:t> by </a:t>
            </a:r>
            <a:r>
              <a:rPr lang="en-US" dirty="0" err="1">
                <a:hlinkClick r:id="rId4"/>
              </a:rPr>
              <a:t>IDuke</a:t>
            </a:r>
            <a:r>
              <a:rPr lang="en-US" dirty="0"/>
              <a:t>, </a:t>
            </a:r>
            <a:r>
              <a:rPr lang="en-US" dirty="0">
                <a:hlinkClick r:id="rId5"/>
              </a:rPr>
              <a:t>CC BY 2.5</a:t>
            </a:r>
            <a:r>
              <a:rPr lang="en-US" dirty="0"/>
              <a:t>)</a:t>
            </a:r>
            <a:endParaRPr lang="en-US" sz="1400" dirty="0"/>
          </a:p>
        </p:txBody>
      </p:sp>
      <p:pic>
        <p:nvPicPr>
          <p:cNvPr id="9218" name="Picture 2" descr="A colored X-ray image of a piece of luggage.">
            <a:extLst>
              <a:ext uri="{FF2B5EF4-FFF2-40B4-BE49-F238E27FC236}">
                <a16:creationId xmlns:a16="http://schemas.microsoft.com/office/drawing/2014/main" id="{B9D4228A-39AE-269C-9DA5-E84DCF8D71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5060" y="1294296"/>
            <a:ext cx="566187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465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10.1i</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07635" y="4802794"/>
            <a:ext cx="9656474" cy="1406014"/>
          </a:xfrm>
        </p:spPr>
        <p:txBody>
          <a:bodyPr>
            <a:noAutofit/>
          </a:bodyPr>
          <a:lstStyle/>
          <a:p>
            <a:pPr>
              <a:lnSpc>
                <a:spcPct val="100000"/>
              </a:lnSpc>
            </a:pPr>
            <a:r>
              <a:rPr lang="en-US" sz="1400" b="1" dirty="0"/>
              <a:t>Figure 10.1i </a:t>
            </a:r>
            <a:r>
              <a:rPr lang="en-US" sz="1400" dirty="0"/>
              <a:t>Noble Prize Winner, Dorothy-Hodgkin: Dorothy Hodgkin was born on May 12, 1910; died July 29, 1994. She’s most famous for being one of only four women to have won a Nobel Prize in Chemistry, and the only British woman to have done so. This graphic takes a look at the work that earned her the prize. She successfully determined the structure of penicillin in 1945, and in 1956 the structure of vitamin B12. Then in 1969 after over 30 years of capturing an x-ray photo of an insulin crystal , she determined insulin’s three-dimensional structure. She used of X-ray crystallography to visualize the structures of molecules including penicillin, vitamin B12 and insulin. (credit: "</a:t>
            </a:r>
            <a:r>
              <a:rPr lang="en-US" sz="1400" dirty="0">
                <a:hlinkClick r:id="rId3"/>
              </a:rPr>
              <a:t>This Day in Chemistry May 12 - Dorothy Hodgkin"</a:t>
            </a:r>
            <a:r>
              <a:rPr lang="en-US" sz="1400" dirty="0"/>
              <a:t> by Andy </a:t>
            </a:r>
            <a:r>
              <a:rPr lang="en-US" sz="1400" dirty="0" err="1"/>
              <a:t>Brunning</a:t>
            </a:r>
            <a:r>
              <a:rPr lang="en-US" sz="1400" dirty="0"/>
              <a:t>/</a:t>
            </a:r>
            <a:r>
              <a:rPr lang="en-US" sz="1400" dirty="0">
                <a:hlinkClick r:id="rId4"/>
              </a:rPr>
              <a:t>Compound Interest</a:t>
            </a:r>
            <a:r>
              <a:rPr lang="en-US" sz="1400" dirty="0"/>
              <a:t>, </a:t>
            </a:r>
            <a:r>
              <a:rPr lang="en-US" sz="1400" dirty="0">
                <a:hlinkClick r:id="rId5"/>
              </a:rPr>
              <a:t>CC BY-NC-ND 4.0</a:t>
            </a:r>
            <a:r>
              <a:rPr lang="en-US" sz="1400" dirty="0"/>
              <a:t>)</a:t>
            </a:r>
            <a:endParaRPr lang="en-US" sz="1200" dirty="0"/>
          </a:p>
        </p:txBody>
      </p:sp>
      <p:pic>
        <p:nvPicPr>
          <p:cNvPr id="10242" name="Picture 2" descr="Today in chemistry history is the title for this poster image and highlights the work of scientist, Dorothy Hodgkin. A headshot of Dorothy is given in upper left corner to the left of her name, birth date and date of death. To the right of this, it notes she won the Noble Prize in 1964. Below her headshot it explains that in 1945 she confirmed the structure of penicillin using X-ray data. A molecular stick image of penicillin is shown. Next to this information it explains that in 1955 she confirmed the structure of vitamin B 12 using X-ray crystallography; a molecular stick image of vitamin B 12 is shown. Finally, to the left of this information in bottom right of poster a molecular image of insulin is given, and it explains that Dorothy determined the three-dimensional structure of insulin in 1969.">
            <a:extLst>
              <a:ext uri="{FF2B5EF4-FFF2-40B4-BE49-F238E27FC236}">
                <a16:creationId xmlns:a16="http://schemas.microsoft.com/office/drawing/2014/main" id="{60B981D2-52EC-69AC-C64F-6F50E5C610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712128"/>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276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10.2a</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98774" y="4971142"/>
            <a:ext cx="9346358" cy="965201"/>
          </a:xfrm>
        </p:spPr>
        <p:txBody>
          <a:bodyPr>
            <a:noAutofit/>
          </a:bodyPr>
          <a:lstStyle/>
          <a:p>
            <a:pPr>
              <a:lnSpc>
                <a:spcPct val="100000"/>
              </a:lnSpc>
            </a:pPr>
            <a:r>
              <a:rPr lang="en-US" sz="1600" b="1" dirty="0"/>
              <a:t>Figure 10.2a </a:t>
            </a:r>
            <a:r>
              <a:rPr lang="en-US" sz="1600" dirty="0"/>
              <a:t>Absorption Spectra: In the solar emission spectrum in the visible range from 380 nm to 710 nm, Fraunhofer lines are observed as vertical black lines at specific spectral positions in the continuous spectrum. Highly sensitive modern instruments observe thousands of such lines. (credit: </a:t>
            </a:r>
            <a:r>
              <a:rPr lang="en-US" sz="1600" i="1" dirty="0">
                <a:hlinkClick r:id="rId3"/>
              </a:rPr>
              <a:t>University Physics Volume 3 (Open </a:t>
            </a:r>
            <a:r>
              <a:rPr lang="en-US" sz="1600" i="1" dirty="0" err="1">
                <a:hlinkClick r:id="rId3"/>
              </a:rPr>
              <a:t>Stax</a:t>
            </a:r>
            <a:r>
              <a:rPr lang="en-US" sz="1600" i="1" dirty="0">
                <a:hlinkClick r:id="rId3"/>
              </a:rPr>
              <a:t>)</a:t>
            </a:r>
            <a:r>
              <a:rPr lang="en-US" sz="1600" dirty="0"/>
              <a:t>, </a:t>
            </a:r>
            <a:r>
              <a:rPr lang="en-US" sz="1600" dirty="0">
                <a:hlinkClick r:id="rId4"/>
              </a:rPr>
              <a:t>CC BY 4.0</a:t>
            </a:r>
            <a:r>
              <a:rPr lang="en-US" sz="1600" dirty="0"/>
              <a:t>.)</a:t>
            </a:r>
            <a:endParaRPr lang="en-US" sz="1200" dirty="0"/>
          </a:p>
        </p:txBody>
      </p:sp>
      <p:pic>
        <p:nvPicPr>
          <p:cNvPr id="11266" name="Picture 2" descr="The solar emission spectrum in the visible range from the violet end of the spectrum to the deep red part of the spectrum. Upwards of thirty black vertical lines, called absorption lines, are present in the spectrum.">
            <a:extLst>
              <a:ext uri="{FF2B5EF4-FFF2-40B4-BE49-F238E27FC236}">
                <a16:creationId xmlns:a16="http://schemas.microsoft.com/office/drawing/2014/main" id="{C63BC0E5-1742-8966-6E5B-C3BA6D541F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46" y="1989000"/>
            <a:ext cx="11898305" cy="28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816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10.2b</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45609" y="4821360"/>
            <a:ext cx="9780521" cy="1483663"/>
          </a:xfrm>
        </p:spPr>
        <p:txBody>
          <a:bodyPr>
            <a:noAutofit/>
          </a:bodyPr>
          <a:lstStyle/>
          <a:p>
            <a:pPr>
              <a:lnSpc>
                <a:spcPct val="100000"/>
              </a:lnSpc>
            </a:pPr>
            <a:r>
              <a:rPr lang="en-US" sz="1350" b="1" dirty="0"/>
              <a:t>Figure 10.2b </a:t>
            </a:r>
            <a:r>
              <a:rPr lang="en-US" sz="1350" dirty="0"/>
              <a:t>Observation of line spectra: (a) setup to observe absorption lines; (b) setup to observe emission lines. (a) White light passes through a cold gas that is contained in a glass flask. A prism is used to separate wavelengths of the passed light. In the spectrum of the passed light, some wavelengths are missing, which are seen as black absorption lines in the continuous spectrum on the viewing screen. (b) A gas is contained in a glass discharge tube that has electrodes at its ends. At a high potential difference between the electrodes, the gas glows and the light emitted from the gas passes through the prism that separates its wavelengths. In the spectrum of the emitted light, only specific wavelengths are present, which are seen as </a:t>
            </a:r>
            <a:r>
              <a:rPr lang="en-US" sz="1350" dirty="0" err="1"/>
              <a:t>colourful</a:t>
            </a:r>
            <a:r>
              <a:rPr lang="en-US" sz="1350" dirty="0"/>
              <a:t> emission lines on the screen. (credit: </a:t>
            </a:r>
            <a:r>
              <a:rPr lang="en-US" sz="1350" i="1" dirty="0">
                <a:hlinkClick r:id="rId3"/>
              </a:rPr>
              <a:t>University Physics Volume 3 (Open </a:t>
            </a:r>
            <a:r>
              <a:rPr lang="en-US" sz="1350" i="1" dirty="0" err="1">
                <a:hlinkClick r:id="rId3"/>
              </a:rPr>
              <a:t>Stax</a:t>
            </a:r>
            <a:r>
              <a:rPr lang="en-US" sz="1350" i="1" dirty="0">
                <a:hlinkClick r:id="rId3"/>
              </a:rPr>
              <a:t>)</a:t>
            </a:r>
            <a:r>
              <a:rPr lang="en-US" sz="1350" dirty="0"/>
              <a:t>, </a:t>
            </a:r>
            <a:r>
              <a:rPr lang="en-US" sz="1350" dirty="0">
                <a:hlinkClick r:id="rId4"/>
              </a:rPr>
              <a:t>CC BY 4.0</a:t>
            </a:r>
            <a:r>
              <a:rPr lang="en-US" sz="1350" dirty="0"/>
              <a:t>.)</a:t>
            </a:r>
          </a:p>
        </p:txBody>
      </p:sp>
      <p:pic>
        <p:nvPicPr>
          <p:cNvPr id="12290" name="Picture 2" descr="Schematics of an experimental setup to observe absorption lines and emission lines are pictured. The experiment on the left, labelled ( a ), shows white light from a light bulb passing through a flask filled with gas, which then passes through a prism, which gets separated into individual wavelengths and the line spectrum is captured on a screen. In the spectrum of the passed light, some wavelengths are missing, which are seen as black absorption lines in the continuous spectrum on the viewing screen. These vertical black lines are labelled absorption lines The experiment on the right, labelled ( b ), a discharge tube filled with gas emits light, passes through a prism, and it is separated into wavelengths and pictured on a screen. In the spectrum of the passed light, only specific wavelengths are present, which are seen as purple, green, yellowish-orange, and red emission lines on the white screen.">
            <a:extLst>
              <a:ext uri="{FF2B5EF4-FFF2-40B4-BE49-F238E27FC236}">
                <a16:creationId xmlns:a16="http://schemas.microsoft.com/office/drawing/2014/main" id="{49606F3D-7AE1-E3AB-3500-4B766408E1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607" y="702509"/>
            <a:ext cx="901277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294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10.2c</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139284" y="4582127"/>
            <a:ext cx="10108358" cy="1465943"/>
          </a:xfrm>
        </p:spPr>
        <p:txBody>
          <a:bodyPr vert="horz" lIns="91440" tIns="45720" rIns="91440" bIns="45720" rtlCol="0" anchor="t">
            <a:noAutofit/>
          </a:bodyPr>
          <a:lstStyle/>
          <a:p>
            <a:pPr>
              <a:lnSpc>
                <a:spcPct val="100000"/>
              </a:lnSpc>
            </a:pPr>
            <a:r>
              <a:rPr lang="en-US" sz="1600" b="1" dirty="0">
                <a:latin typeface="Arial"/>
                <a:cs typeface="Arial"/>
              </a:rPr>
              <a:t>Figure 10.2c </a:t>
            </a:r>
            <a:r>
              <a:rPr lang="en-US" sz="1600" dirty="0">
                <a:latin typeface="Arial"/>
                <a:cs typeface="Arial"/>
              </a:rPr>
              <a:t>The emission spectrum of atomic hydrogen: The spectral positions of emission lines are characteristic for hydrogen atoms. (credit: </a:t>
            </a:r>
            <a:r>
              <a:rPr lang="en-US" sz="1600" dirty="0">
                <a:latin typeface="Arial"/>
                <a:cs typeface="Arial"/>
                <a:hlinkClick r:id="rId3">
                  <a:extLst>
                    <a:ext uri="{A12FA001-AC4F-418D-AE19-62706E023703}">
                      <ahyp:hlinkClr xmlns:ahyp="http://schemas.microsoft.com/office/drawing/2018/hyperlinkcolor" val="tx"/>
                    </a:ext>
                  </a:extLst>
                </a:hlinkClick>
              </a:rPr>
              <a:t>work</a:t>
            </a:r>
            <a:r>
              <a:rPr lang="en-US" sz="1600" dirty="0">
                <a:latin typeface="Arial"/>
                <a:cs typeface="Arial"/>
              </a:rPr>
              <a:t> by </a:t>
            </a:r>
            <a:r>
              <a:rPr lang="en-US" sz="1600" dirty="0">
                <a:latin typeface="Arial"/>
                <a:cs typeface="Arial"/>
                <a:hlinkClick r:id="rId4">
                  <a:extLst>
                    <a:ext uri="{A12FA001-AC4F-418D-AE19-62706E023703}">
                      <ahyp:hlinkClr xmlns:ahyp="http://schemas.microsoft.com/office/drawing/2018/hyperlinkcolor" val="tx"/>
                    </a:ext>
                  </a:extLst>
                </a:hlinkClick>
              </a:rPr>
              <a:t>JKasd</a:t>
            </a:r>
            <a:r>
              <a:rPr lang="en-US" dirty="0">
                <a:latin typeface="Arial"/>
                <a:cs typeface="Arial"/>
              </a:rPr>
              <a:t>,</a:t>
            </a:r>
            <a:r>
              <a:rPr lang="en-US" sz="1600" dirty="0">
                <a:latin typeface="Arial"/>
                <a:cs typeface="Arial"/>
              </a:rPr>
              <a:t> </a:t>
            </a:r>
            <a:r>
              <a:rPr lang="en-US" sz="1600" dirty="0">
                <a:latin typeface="Arial"/>
                <a:cs typeface="Arial"/>
                <a:hlinkClick r:id="rId5">
                  <a:extLst>
                    <a:ext uri="{A12FA001-AC4F-418D-AE19-62706E023703}">
                      <ahyp:hlinkClr xmlns:ahyp="http://schemas.microsoft.com/office/drawing/2018/hyperlinkcolor" val="tx"/>
                    </a:ext>
                  </a:extLst>
                </a:hlinkClick>
              </a:rPr>
              <a:t>CC BY 3.0</a:t>
            </a:r>
            <a:r>
              <a:rPr lang="en-US" sz="1600" dirty="0">
                <a:latin typeface="Arial"/>
                <a:cs typeface="Arial"/>
              </a:rPr>
              <a:t>)</a:t>
            </a:r>
            <a:endParaRPr lang="en-US" sz="1400" dirty="0">
              <a:latin typeface="Arial"/>
              <a:cs typeface="Arial"/>
            </a:endParaRPr>
          </a:p>
        </p:txBody>
      </p:sp>
      <p:pic>
        <p:nvPicPr>
          <p:cNvPr id="13314" name="Picture 2" descr="The emission spectrum of hydrogen is pictured and is shown to have four emission lines: one purple, two in the blue range including a royal blue and cyan blue, and one in the red in the visible line of the spectrum.">
            <a:extLst>
              <a:ext uri="{FF2B5EF4-FFF2-40B4-BE49-F238E27FC236}">
                <a16:creationId xmlns:a16="http://schemas.microsoft.com/office/drawing/2014/main" id="{B20E31D6-5A53-EABC-4651-5431854BC4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997" y="2709000"/>
            <a:ext cx="1080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11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10.2d</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032958" y="4431499"/>
            <a:ext cx="10126079" cy="1465943"/>
          </a:xfrm>
        </p:spPr>
        <p:txBody>
          <a:bodyPr>
            <a:noAutofit/>
          </a:bodyPr>
          <a:lstStyle/>
          <a:p>
            <a:pPr>
              <a:lnSpc>
                <a:spcPct val="100000"/>
              </a:lnSpc>
            </a:pPr>
            <a:r>
              <a:rPr lang="en-US" b="1" dirty="0"/>
              <a:t>Figure 10.2d </a:t>
            </a:r>
            <a:r>
              <a:rPr lang="en-US" dirty="0"/>
              <a:t>The emission spectrum of atomic iron: The spectral positions of emission lines are characteristic for iron atoms. (credit: </a:t>
            </a:r>
            <a:r>
              <a:rPr lang="en-US" i="1" dirty="0">
                <a:hlinkClick r:id="rId3"/>
              </a:rPr>
              <a:t>University Physics Volume 3 (Open </a:t>
            </a:r>
            <a:r>
              <a:rPr lang="en-US" i="1" dirty="0" err="1">
                <a:hlinkClick r:id="rId3"/>
              </a:rPr>
              <a:t>Stax</a:t>
            </a:r>
            <a:r>
              <a:rPr lang="en-US" i="1" dirty="0">
                <a:hlinkClick r:id="rId3"/>
              </a:rPr>
              <a:t>)</a:t>
            </a:r>
            <a:r>
              <a:rPr lang="en-US" dirty="0"/>
              <a:t>, </a:t>
            </a:r>
            <a:r>
              <a:rPr lang="en-US" dirty="0">
                <a:hlinkClick r:id="rId4"/>
              </a:rPr>
              <a:t>CC BY 4.0</a:t>
            </a:r>
            <a:r>
              <a:rPr lang="en-US" dirty="0"/>
              <a:t>.)</a:t>
            </a:r>
            <a:endParaRPr lang="en-US" sz="1400" dirty="0"/>
          </a:p>
        </p:txBody>
      </p:sp>
      <p:pic>
        <p:nvPicPr>
          <p:cNvPr id="14338" name="Picture 2" descr="The emission spectrum of iron is pictured and has numerous overlapping emission lines in the visible part of the spectrum.">
            <a:extLst>
              <a:ext uri="{FF2B5EF4-FFF2-40B4-BE49-F238E27FC236}">
                <a16:creationId xmlns:a16="http://schemas.microsoft.com/office/drawing/2014/main" id="{56BC558E-1EB6-D8DD-CDB3-1C7E6C46AB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671" y="2709000"/>
            <a:ext cx="11084651"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026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10.2e</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96238" y="5324549"/>
            <a:ext cx="9390660" cy="936172"/>
          </a:xfrm>
        </p:spPr>
        <p:txBody>
          <a:bodyPr vert="horz" lIns="91440" tIns="45720" rIns="91440" bIns="45720" rtlCol="0" anchor="t">
            <a:noAutofit/>
          </a:bodyPr>
          <a:lstStyle/>
          <a:p>
            <a:pPr>
              <a:lnSpc>
                <a:spcPct val="100000"/>
              </a:lnSpc>
            </a:pPr>
            <a:r>
              <a:rPr lang="en-US" b="1" dirty="0">
                <a:latin typeface="Arial"/>
                <a:cs typeface="Arial"/>
              </a:rPr>
              <a:t>Figure 10.2e</a:t>
            </a:r>
            <a:r>
              <a:rPr lang="en-US" dirty="0">
                <a:latin typeface="Arial"/>
                <a:cs typeface="Arial"/>
              </a:rPr>
              <a:t> Quantum numbers and energy levels in a hydrogen atom: The more negative the calculated value, the lower the energy. (credit: </a:t>
            </a:r>
            <a:r>
              <a:rPr lang="en-US" i="1" dirty="0">
                <a:latin typeface="Arial"/>
                <a:cs typeface="Arial"/>
                <a:hlinkClick r:id="rId3"/>
              </a:rPr>
              <a:t>Chemistry (Open Stax)</a:t>
            </a:r>
            <a:r>
              <a:rPr lang="en-US" dirty="0">
                <a:latin typeface="Arial"/>
                <a:cs typeface="Arial"/>
              </a:rPr>
              <a:t>, </a:t>
            </a:r>
            <a:r>
              <a:rPr lang="en-US" dirty="0">
                <a:latin typeface="Arial"/>
                <a:cs typeface="Arial"/>
                <a:hlinkClick r:id="rId4"/>
              </a:rPr>
              <a:t>CC BY 4.0</a:t>
            </a:r>
            <a:r>
              <a:rPr lang="en-US" dirty="0">
                <a:latin typeface="Arial"/>
                <a:cs typeface="Arial"/>
              </a:rPr>
              <a:t>)</a:t>
            </a:r>
            <a:endParaRPr lang="en-US" sz="1400" dirty="0">
              <a:latin typeface="Arial"/>
              <a:cs typeface="Arial"/>
            </a:endParaRPr>
          </a:p>
        </p:txBody>
      </p:sp>
      <p:pic>
        <p:nvPicPr>
          <p:cNvPr id="15362" name="Picture 2" descr="The figure includes a diagram representing the relative energy levels of the quantum numbers of the hydrogen atom. An upward pointing arrow at the left of the diagram is labeled, “E.” A grey shaded vertically-oriented rectangle is placed just right of the arrow. The rectangle height matches the arrow length. Colored horizontal line segments are placed inside the rectangle and labels are placed to the right of the box and arranged in a column with the heading, “Energy, n.” At the very base of the rectangle, a purple horizontal line segment is drawn. A black line segment extends to the right to the label, “negative 2.18 times 10 superscript negative 18 J, 1.” At a level approximately three-quarters of the distance to the top of the rectangle, a blue horizontal line segment is drawn. A black line segment extends to the right to the label, “negative 5.45 times 10 superscript negative 19 J, 2.” At a level approximately seven-eighths the distance from the base of the rectangle, a green horizontal line segment is drawn. A black line segment extends to the right to the label, “negative 2.42 times 10 superscript negative 19 J, 3.” Just a short distance above this segment, an orange horizontal line segment is drawn. A black line segment extends to the right to the label, “negative 1.36 times 10 superscript negative 19 J, 4.” Just above this segment, a red horizontal line segment is drawn. A black line segment extends to the right to the label, “negative 8.72 times 10 superscript negative 20 J, 5.” Just a short distance above this segment, a brown horizontal line segment is drawn. A black line segment extends to the right to the label, “0.00 J, infinity.”">
            <a:extLst>
              <a:ext uri="{FF2B5EF4-FFF2-40B4-BE49-F238E27FC236}">
                <a16:creationId xmlns:a16="http://schemas.microsoft.com/office/drawing/2014/main" id="{853A7828-7F63-EC24-2E14-DCCEE6257F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6711" y="786809"/>
            <a:ext cx="4898571"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75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10.2f</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93702" y="5156200"/>
            <a:ext cx="9284335" cy="936172"/>
          </a:xfrm>
        </p:spPr>
        <p:txBody>
          <a:bodyPr vert="horz" lIns="91440" tIns="45720" rIns="91440" bIns="45720" rtlCol="0" anchor="t">
            <a:noAutofit/>
          </a:bodyPr>
          <a:lstStyle/>
          <a:p>
            <a:pPr>
              <a:lnSpc>
                <a:spcPct val="100000"/>
              </a:lnSpc>
            </a:pPr>
            <a:r>
              <a:rPr lang="en-US" sz="1500" b="1" dirty="0">
                <a:latin typeface="Arial"/>
                <a:cs typeface="Arial"/>
              </a:rPr>
              <a:t>Figure 10.2f</a:t>
            </a:r>
            <a:r>
              <a:rPr lang="en-US" sz="1500" dirty="0">
                <a:latin typeface="Arial"/>
                <a:cs typeface="Arial"/>
              </a:rPr>
              <a:t> Relative energy of orbits in the Bohr model of the hydrogen atom: The horizontal lines show the relative energy of orbits in the Bohr model of the hydrogen atom, and the vertical arrows depict the energy of photons absorbed (left) or emitted (right) as electrons move between these orbits. (credit: </a:t>
            </a:r>
            <a:r>
              <a:rPr lang="en-US" sz="1500" i="1" dirty="0">
                <a:latin typeface="Arial"/>
                <a:cs typeface="Arial"/>
                <a:hlinkClick r:id="rId3"/>
              </a:rPr>
              <a:t>Chemistry (Open Stax)</a:t>
            </a:r>
            <a:r>
              <a:rPr lang="en-US" sz="1500" dirty="0">
                <a:latin typeface="Arial"/>
                <a:cs typeface="Arial"/>
              </a:rPr>
              <a:t>, </a:t>
            </a:r>
            <a:r>
              <a:rPr lang="en-US" sz="1500" dirty="0">
                <a:latin typeface="Arial"/>
                <a:cs typeface="Arial"/>
                <a:hlinkClick r:id="rId4"/>
              </a:rPr>
              <a:t>CC BY 4.0</a:t>
            </a:r>
            <a:r>
              <a:rPr lang="en-US" sz="1500" dirty="0">
                <a:latin typeface="Arial"/>
                <a:cs typeface="Arial"/>
              </a:rPr>
              <a:t>)</a:t>
            </a:r>
          </a:p>
        </p:txBody>
      </p:sp>
      <p:pic>
        <p:nvPicPr>
          <p:cNvPr id="16386" name="Picture 2" descr="The figure includes a diagram representing the relative energy levels of the quantum numbers of the hydrogen atom. An upward pointing arrow at the left of the diagram is labeled, “E.” A grey shaded vertically oriented rectangle is placed just right of the arrow. The rectangle height matches the arrow length. Colored, horizontal line segments are placed inside the rectangle and labels are placed to the right of the box, arranged in a column with the heading, “Energy, n.” At the very base of the rectangle, a purple horizontal line segment is drawn. A black line extends to the right to the label, “1.” At a level approximately three-quarters of the distance to the top of the rectangle, a blue horizontal line segment is drawn. A black line extends to the right to the label, “2.” At a level approximately seven-eighths the distance from the base of the rectangle, a green horizontal line segment is drawn. A black line extends to the right to the label, “3.” Just a short distance above this segment, an orange horizontal line segment is drawn. A black line segment extends to the right to the label, “4.” Just above this segment, a red horizontal line segment is drawn. A black line extends to the right to the label, “5.” Just a short distance above this segment, a brown horizontal line segment is drawn. A black line extends to the right to the label, “infinity.” Arrows are drawn to depict energies of photons absorbed, as shown by upward pointing arrows on the left, or released as shown by downward pointing arrows on the right side of the diagram between the colored line segments. The label, “Electron moves to higher energy as light is absorbed,” is placed beneath the upward pointing arrows. Similarly, the label, “Electron moves to lower energy as light is emitted,” appears beneath the downward pointing arrows. Moving left to right across the diagram, arrows extend from one colored line segment to the next in the following order: purple to blue, purple to green, purple to orange, purple to red, purple to brown, blue to green, blue to orange, and blue to red. The arrows originating from the same colored segment are grouped together by close placement of the arrows. Similarly, the downward arrows follow in this sequence; brown to purple, red to purple, orange to purple, green to purple, blue to purple, red to blue, orange to blue, and green to blue. Arrows are again grouped by close placement according to the color at which the arrows end.">
            <a:extLst>
              <a:ext uri="{FF2B5EF4-FFF2-40B4-BE49-F238E27FC236}">
                <a16:creationId xmlns:a16="http://schemas.microsoft.com/office/drawing/2014/main" id="{C9E1E3CA-1A45-1D4A-1A8A-E24785659A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197" y="857693"/>
            <a:ext cx="59436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084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10.3a</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60795" y="5448595"/>
            <a:ext cx="9151428" cy="936172"/>
          </a:xfrm>
        </p:spPr>
        <p:txBody>
          <a:bodyPr>
            <a:noAutofit/>
          </a:bodyPr>
          <a:lstStyle/>
          <a:p>
            <a:pPr>
              <a:lnSpc>
                <a:spcPct val="100000"/>
              </a:lnSpc>
            </a:pPr>
            <a:r>
              <a:rPr lang="en-US" sz="1600" b="1" dirty="0"/>
              <a:t>Figure 10.3a </a:t>
            </a:r>
            <a:r>
              <a:rPr lang="en-US" sz="1600" dirty="0"/>
              <a:t>Interference Patterns on Water Surface: An interference pattern on the water surface is formed by interacting waves. The waves are caused by the reflection of water from the rocks. (credit: </a:t>
            </a:r>
            <a:r>
              <a:rPr lang="en-US" sz="1600" dirty="0">
                <a:hlinkClick r:id="rId3"/>
              </a:rPr>
              <a:t>work</a:t>
            </a:r>
            <a:r>
              <a:rPr lang="en-US" sz="1600" dirty="0"/>
              <a:t> by </a:t>
            </a:r>
            <a:r>
              <a:rPr lang="en-US" sz="1600" dirty="0" err="1">
                <a:hlinkClick r:id="rId4" tooltip="User:Ddgfoto"/>
              </a:rPr>
              <a:t>Daniela_deGol</a:t>
            </a:r>
            <a:r>
              <a:rPr lang="en-US" sz="1600" dirty="0"/>
              <a:t>, </a:t>
            </a:r>
            <a:r>
              <a:rPr lang="en-US" sz="1600" dirty="0">
                <a:hlinkClick r:id="rId5"/>
              </a:rPr>
              <a:t>CC BY 4.0</a:t>
            </a:r>
            <a:r>
              <a:rPr lang="en-US" sz="1600" dirty="0"/>
              <a:t>)</a:t>
            </a:r>
            <a:endParaRPr lang="en-US" sz="1500" dirty="0"/>
          </a:p>
        </p:txBody>
      </p:sp>
      <p:pic>
        <p:nvPicPr>
          <p:cNvPr id="17410" name="Picture 2" descr="A photograph of ripples in water as two waves meet and interfere with one another. The water has concentric rings of lighter and darker areas.">
            <a:extLst>
              <a:ext uri="{FF2B5EF4-FFF2-40B4-BE49-F238E27FC236}">
                <a16:creationId xmlns:a16="http://schemas.microsoft.com/office/drawing/2014/main" id="{B125AC06-4575-DB25-2566-E42B457A0B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6412" y="1220972"/>
            <a:ext cx="569916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947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10.3b</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87377" y="5173921"/>
            <a:ext cx="9559009" cy="936172"/>
          </a:xfrm>
        </p:spPr>
        <p:txBody>
          <a:bodyPr>
            <a:noAutofit/>
          </a:bodyPr>
          <a:lstStyle/>
          <a:p>
            <a:pPr>
              <a:lnSpc>
                <a:spcPct val="100000"/>
              </a:lnSpc>
            </a:pPr>
            <a:r>
              <a:rPr lang="en-US" b="1" dirty="0"/>
              <a:t>Figure 10.3b </a:t>
            </a:r>
            <a:r>
              <a:rPr lang="en-US" dirty="0"/>
              <a:t>de Broglie's Electron Circulating Standing Wave Theory: If an electron is viewed as a wave circling around the nucleus, an integer number of wavelengths must fit into the orbit for this standing wave </a:t>
            </a:r>
            <a:r>
              <a:rPr lang="en-US" dirty="0" err="1"/>
              <a:t>behaviour</a:t>
            </a:r>
            <a:r>
              <a:rPr lang="en-US" dirty="0"/>
              <a:t> to be possible.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3"/>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4"/>
              </a:rPr>
              <a:t>CC BY 4.0</a:t>
            </a:r>
            <a:r>
              <a:rPr lang="en-US" dirty="0">
                <a:effectLst/>
                <a:latin typeface="Arial" panose="020B0604020202020204" pitchFamily="34" charset="0"/>
                <a:ea typeface="Calibri" panose="020F0502020204030204" pitchFamily="34" charset="0"/>
              </a:rPr>
              <a:t>.)</a:t>
            </a:r>
            <a:endParaRPr lang="en-US" sz="1500" dirty="0"/>
          </a:p>
        </p:txBody>
      </p:sp>
      <p:pic>
        <p:nvPicPr>
          <p:cNvPr id="18434" name="Picture 2" descr="This figure includes a circle formed from a dashed line. A sinusoidal wave pattern indicated with a solid red line is wrapped around the circle, centered about the edge of the circle. Line segments extend outward from the circle extending through 2 wave crests along the circle. A double ended arrow is drawn between these segments and is labeled, “wavelength, lambda.” A dashed double headed arrow is drawn from the center to the edge of the circle and is labeled, “radius r.”">
            <a:extLst>
              <a:ext uri="{FF2B5EF4-FFF2-40B4-BE49-F238E27FC236}">
                <a16:creationId xmlns:a16="http://schemas.microsoft.com/office/drawing/2014/main" id="{6302A23B-83C2-80ED-B249-812FEBE72C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7159" y="839972"/>
            <a:ext cx="9417676"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284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10a</a:t>
            </a: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04683" y="5023780"/>
            <a:ext cx="9294747" cy="1407884"/>
          </a:xfrm>
        </p:spPr>
        <p:txBody>
          <a:bodyPr vert="horz" lIns="91440" tIns="45720" rIns="91440" bIns="45720" rtlCol="0" anchor="t">
            <a:noAutofit/>
          </a:bodyPr>
          <a:lstStyle/>
          <a:p>
            <a:pPr>
              <a:lnSpc>
                <a:spcPct val="100000"/>
              </a:lnSpc>
            </a:pPr>
            <a:r>
              <a:rPr lang="en-US" b="1" dirty="0">
                <a:latin typeface="Arial"/>
                <a:cs typeface="Arial"/>
              </a:rPr>
              <a:t>Figure 10a</a:t>
            </a:r>
            <a:r>
              <a:rPr lang="en-US" dirty="0">
                <a:latin typeface="Arial"/>
                <a:cs typeface="Arial"/>
              </a:rPr>
              <a:t> The Crab Nebula consists of remnants of a supernova (the explosion of a star). NASA’s Hubble Space Telescope produced this composite image. Measurements of the emitted light wavelengths enabled astronomers to identify the elements in the nebula, determining that it contains specific ions including S</a:t>
            </a:r>
            <a:r>
              <a:rPr lang="en-US" baseline="30000" dirty="0">
                <a:latin typeface="Arial"/>
                <a:cs typeface="Arial"/>
              </a:rPr>
              <a:t>+</a:t>
            </a:r>
            <a:r>
              <a:rPr lang="en-US" dirty="0">
                <a:latin typeface="Arial"/>
                <a:cs typeface="Arial"/>
              </a:rPr>
              <a:t> (green filaments) and O</a:t>
            </a:r>
            <a:r>
              <a:rPr lang="en-US" baseline="30000" dirty="0">
                <a:latin typeface="Arial"/>
                <a:cs typeface="Arial"/>
              </a:rPr>
              <a:t>2+</a:t>
            </a:r>
            <a:r>
              <a:rPr lang="en-US" dirty="0">
                <a:latin typeface="Arial"/>
                <a:cs typeface="Arial"/>
              </a:rPr>
              <a:t> (red filaments). (credit: </a:t>
            </a:r>
            <a:r>
              <a:rPr lang="en-US" dirty="0">
                <a:latin typeface="Arial"/>
                <a:cs typeface="Arial"/>
                <a:hlinkClick r:id="rId3"/>
              </a:rPr>
              <a:t>Crab Nebula</a:t>
            </a:r>
            <a:r>
              <a:rPr lang="en-US" dirty="0">
                <a:latin typeface="Arial"/>
                <a:cs typeface="Arial"/>
              </a:rPr>
              <a:t> by </a:t>
            </a:r>
            <a:r>
              <a:rPr lang="en-US" dirty="0">
                <a:latin typeface="Arial"/>
                <a:cs typeface="Arial"/>
                <a:hlinkClick r:id="rId4"/>
              </a:rPr>
              <a:t>NASA</a:t>
            </a:r>
            <a:r>
              <a:rPr lang="en-US" dirty="0">
                <a:latin typeface="Arial"/>
                <a:cs typeface="Arial"/>
              </a:rPr>
              <a:t>, </a:t>
            </a:r>
            <a:r>
              <a:rPr lang="en-US" dirty="0">
                <a:latin typeface="Arial"/>
                <a:cs typeface="Arial"/>
                <a:hlinkClick r:id="rId5"/>
              </a:rPr>
              <a:t>ESA</a:t>
            </a:r>
            <a:r>
              <a:rPr lang="en-US" dirty="0">
                <a:latin typeface="Arial"/>
                <a:cs typeface="Arial"/>
              </a:rPr>
              <a:t>, J. Hester and A. Loll (Arizona State University), </a:t>
            </a:r>
            <a:r>
              <a:rPr lang="en-US" dirty="0">
                <a:latin typeface="Arial"/>
                <a:cs typeface="Arial"/>
                <a:hlinkClick r:id="rId6"/>
              </a:rPr>
              <a:t>PD</a:t>
            </a:r>
            <a:r>
              <a:rPr lang="en-US" dirty="0">
                <a:latin typeface="Arial"/>
                <a:cs typeface="Arial"/>
              </a:rPr>
              <a:t>).</a:t>
            </a:r>
          </a:p>
        </p:txBody>
      </p:sp>
      <p:pic>
        <p:nvPicPr>
          <p:cNvPr id="2" name="Picture 2" descr="Mosaic image of the Crab Nebula in outer space showing a central green blue glow surrounded by white, gold, then burnt orange and reddish coloured filaments as you move out. Colors in the image indicate the different elements that were expelled during the explosion. White dots in the black background, surround the colourful, circular image represent stars.">
            <a:extLst>
              <a:ext uri="{FF2B5EF4-FFF2-40B4-BE49-F238E27FC236}">
                <a16:creationId xmlns:a16="http://schemas.microsoft.com/office/drawing/2014/main" id="{104E4940-48C4-7A99-F587-84F2048EA7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782958"/>
            <a:ext cx="82296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079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10.3c</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511423" y="5537200"/>
            <a:ext cx="9041223" cy="936172"/>
          </a:xfrm>
        </p:spPr>
        <p:txBody>
          <a:bodyPr vert="horz" lIns="91440" tIns="45720" rIns="91440" bIns="45720" rtlCol="0" anchor="t">
            <a:noAutofit/>
          </a:bodyPr>
          <a:lstStyle/>
          <a:p>
            <a:pPr>
              <a:lnSpc>
                <a:spcPct val="100000"/>
              </a:lnSpc>
            </a:pPr>
            <a:r>
              <a:rPr lang="en-US" b="1" dirty="0"/>
              <a:t>Figure 10.3c</a:t>
            </a:r>
            <a:r>
              <a:rPr lang="en-US" dirty="0"/>
              <a:t> Angular Momentum for Circular Motion: The diagram shows angular momentum for a circular motion. L = </a:t>
            </a:r>
            <a:r>
              <a:rPr lang="en-US" dirty="0" err="1"/>
              <a:t>rp</a:t>
            </a:r>
            <a:r>
              <a:rPr lang="en-US" dirty="0"/>
              <a:t> = </a:t>
            </a:r>
            <a:r>
              <a:rPr lang="en-US" dirty="0" err="1"/>
              <a:t>rmv</a:t>
            </a:r>
            <a:r>
              <a:rPr lang="en-US" dirty="0"/>
              <a:t>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3"/>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4"/>
              </a:rPr>
              <a:t>CC BY 4.0</a:t>
            </a:r>
            <a:r>
              <a:rPr lang="en-US" dirty="0">
                <a:effectLst/>
                <a:latin typeface="Arial" panose="020B0604020202020204" pitchFamily="34" charset="0"/>
                <a:ea typeface="Calibri" panose="020F0502020204030204" pitchFamily="34" charset="0"/>
              </a:rPr>
              <a:t>.)</a:t>
            </a:r>
            <a:endParaRPr lang="en-US" sz="1500" dirty="0"/>
          </a:p>
        </p:txBody>
      </p:sp>
      <p:pic>
        <p:nvPicPr>
          <p:cNvPr id="19458" name="Picture 2" descr="The diagram shows a blue circle. At the center, there is an arrow labeled, “L,” which points upward. Another arrow labeled, “r,” points from the center to the edge of the circle. Another arrow labeled, “m times v” extends from the point where the r-labeled arrow reaches the edge of the circle.">
            <a:extLst>
              <a:ext uri="{FF2B5EF4-FFF2-40B4-BE49-F238E27FC236}">
                <a16:creationId xmlns:a16="http://schemas.microsoft.com/office/drawing/2014/main" id="{0D382CF4-9F4B-8B31-D4A3-5FAC27EB41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772" y="1371600"/>
            <a:ext cx="613445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826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60124"/>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10.3d</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80801" y="4372007"/>
            <a:ext cx="9413781" cy="1671590"/>
          </a:xfrm>
        </p:spPr>
        <p:txBody>
          <a:bodyPr>
            <a:noAutofit/>
          </a:bodyPr>
          <a:lstStyle/>
          <a:p>
            <a:pPr>
              <a:lnSpc>
                <a:spcPct val="100000"/>
              </a:lnSpc>
            </a:pPr>
            <a:r>
              <a:rPr lang="en-US" sz="1400" b="1" dirty="0"/>
              <a:t>Figure 10.3d </a:t>
            </a:r>
            <a:r>
              <a:rPr lang="en-US" sz="1400" dirty="0"/>
              <a:t>Experiments Showing Interference Pattern for Electrons (a) The interference pattern for electrons passing through very closely spaced slits demonstrates that quantum particles such as electrons can exhibit wavelike </a:t>
            </a:r>
            <a:r>
              <a:rPr lang="en-US" sz="1400" dirty="0" err="1"/>
              <a:t>behaviour</a:t>
            </a:r>
            <a:r>
              <a:rPr lang="en-US" sz="1400" dirty="0"/>
              <a:t>. (b) The experimental results illustrated here demonstrate the wave–particle duality in electrons. The electrons pass through very closely spaced slits, forming an interference pattern, with increasing numbers of electrons being recorded from the left image to the right. With only a few electrons recorded, it is clear that the electrons arrive as individual localized “particles,” but in a seemingly random pattern. As more electrons arrive, a wavelike interference pattern begins to emerge. Note that the probability of the final electron location is still governed by the wave-type distribution, even for a single electron, but it can be observed more easily if many electron collisions have been recorded. </a:t>
            </a:r>
            <a:r>
              <a:rPr lang="en-US" sz="1400" dirty="0">
                <a:effectLst/>
                <a:latin typeface="Arial" panose="020B0604020202020204" pitchFamily="34" charset="0"/>
                <a:ea typeface="Calibri" panose="020F0502020204030204" pitchFamily="34" charset="0"/>
              </a:rPr>
              <a:t>(credit: </a:t>
            </a:r>
            <a:r>
              <a:rPr lang="en-US" sz="14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400" dirty="0">
                <a:effectLst/>
                <a:latin typeface="Arial" panose="020B0604020202020204" pitchFamily="34" charset="0"/>
                <a:ea typeface="Calibri" panose="020F0502020204030204" pitchFamily="34" charset="0"/>
              </a:rPr>
              <a:t>, </a:t>
            </a:r>
            <a:r>
              <a:rPr lang="en-US" sz="1400" u="sng" dirty="0">
                <a:solidFill>
                  <a:srgbClr val="0563C1"/>
                </a:solidFill>
                <a:effectLst/>
                <a:latin typeface="Arial" panose="020B0604020202020204" pitchFamily="34" charset="0"/>
                <a:ea typeface="Calibri" panose="020F0502020204030204" pitchFamily="34" charset="0"/>
                <a:hlinkClick r:id="rId4"/>
              </a:rPr>
              <a:t>CC BY 4.0</a:t>
            </a:r>
            <a:r>
              <a:rPr lang="en-US" sz="1400" dirty="0">
                <a:effectLst/>
                <a:latin typeface="Arial" panose="020B0604020202020204" pitchFamily="34" charset="0"/>
                <a:ea typeface="Calibri" panose="020F0502020204030204" pitchFamily="34" charset="0"/>
              </a:rPr>
              <a:t>.)</a:t>
            </a:r>
            <a:endParaRPr lang="en-US" sz="1400" dirty="0"/>
          </a:p>
        </p:txBody>
      </p:sp>
      <p:pic>
        <p:nvPicPr>
          <p:cNvPr id="20482" name="Picture 2" descr="This figure has two parts. Part a shows a diagram of an electron source emitting waves that pass through two narrow slits in a barrier. A wave interference pattern results on the opposite side of the barrier that result in evenly spaced, relatively wide horizontal grey lines on a black surface. The black surface is placed at a distance beyond the barrier. Part b shows an electron source at the far left. Two gold arrows point toward two narrow horizontal slits in a barrier. Around these arrows are many small golden dots. On the right side of the barrier, the gold dots are more widely dispersed. A black surface a distance beyond the barrier shows evenly, yet widely dispersed gold dots. An arrow is present below this black surface and is labeled, “Time.” A second black surface is shown to the right that has many more golden dots that appear to be organizing into a pattern of evenly spaced horizontal line segments. A third black surface is shown even further to the right in which many more gold dots are shown in a very clearly established, evenly spaced pattern of horizontal line segments.">
            <a:extLst>
              <a:ext uri="{FF2B5EF4-FFF2-40B4-BE49-F238E27FC236}">
                <a16:creationId xmlns:a16="http://schemas.microsoft.com/office/drawing/2014/main" id="{6A5BB980-0D78-FD15-A98D-C5DA43D49C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318" y="585803"/>
            <a:ext cx="5087214" cy="3848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823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10.4a</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165865" y="5537200"/>
            <a:ext cx="9665335" cy="936172"/>
          </a:xfrm>
        </p:spPr>
        <p:txBody>
          <a:bodyPr vert="horz" lIns="91440" tIns="45720" rIns="91440" bIns="45720" rtlCol="0" anchor="t">
            <a:noAutofit/>
          </a:bodyPr>
          <a:lstStyle/>
          <a:p>
            <a:pPr>
              <a:lnSpc>
                <a:spcPct val="100000"/>
              </a:lnSpc>
            </a:pPr>
            <a:r>
              <a:rPr lang="en-US" b="1" dirty="0"/>
              <a:t>Figure 10.4a </a:t>
            </a:r>
            <a:r>
              <a:rPr lang="en-US" dirty="0"/>
              <a:t>Principal Energy Level Schematic: Different shells are numbered by principal quantum numbers.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3"/>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4"/>
              </a:rPr>
              <a:t>CC BY 4.0</a:t>
            </a:r>
            <a:r>
              <a:rPr lang="en-US" dirty="0">
                <a:effectLst/>
                <a:latin typeface="Arial" panose="020B0604020202020204" pitchFamily="34" charset="0"/>
                <a:ea typeface="Calibri" panose="020F0502020204030204" pitchFamily="34" charset="0"/>
              </a:rPr>
              <a:t>.)</a:t>
            </a:r>
            <a:endParaRPr lang="en-US" dirty="0"/>
          </a:p>
        </p:txBody>
      </p:sp>
      <p:pic>
        <p:nvPicPr>
          <p:cNvPr id="21506" name="Picture 2" descr="This figure contains a central green sphere labeled “nucleus.” There is a plus sign in the middle of the sphere. This sphere is encircled by 3 concentric, evenly spaced rings. The first and closest to the center is labeled, “n equals 1.” The second ring is labeled, “n equals 2,” and the third ring is labeled, “n equals 3.” An arrow is drawn from the edge of the central sphere to the right extending out of the concentric rings. It is labeled, “increasing energy.”">
            <a:extLst>
              <a:ext uri="{FF2B5EF4-FFF2-40B4-BE49-F238E27FC236}">
                <a16:creationId xmlns:a16="http://schemas.microsoft.com/office/drawing/2014/main" id="{7E7D6148-5361-F4C1-76B6-91A61B7EA3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0409" y="1371600"/>
            <a:ext cx="6051176"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797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10.4b</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36749" y="5537200"/>
            <a:ext cx="9328637" cy="936172"/>
          </a:xfrm>
        </p:spPr>
        <p:txBody>
          <a:bodyPr>
            <a:noAutofit/>
          </a:bodyPr>
          <a:lstStyle/>
          <a:p>
            <a:pPr>
              <a:lnSpc>
                <a:spcPct val="100000"/>
              </a:lnSpc>
            </a:pPr>
            <a:r>
              <a:rPr lang="en-US" b="1" dirty="0"/>
              <a:t>Figure 10.4b </a:t>
            </a:r>
            <a:r>
              <a:rPr lang="en-US" dirty="0"/>
              <a:t>Probability of Finding an Electron vs Distance from Nucleus: The graphs show the probability (</a:t>
            </a:r>
            <a:r>
              <a:rPr lang="en-US" i="1" dirty="0"/>
              <a:t>y</a:t>
            </a:r>
            <a:r>
              <a:rPr lang="en-US" dirty="0"/>
              <a:t> axis) of finding an electron for the 1</a:t>
            </a:r>
            <a:r>
              <a:rPr lang="en-US" i="1" dirty="0"/>
              <a:t>s</a:t>
            </a:r>
            <a:r>
              <a:rPr lang="en-US" dirty="0"/>
              <a:t>, 2</a:t>
            </a:r>
            <a:r>
              <a:rPr lang="en-US" i="1" dirty="0"/>
              <a:t>s</a:t>
            </a:r>
            <a:r>
              <a:rPr lang="en-US" dirty="0"/>
              <a:t>, 3</a:t>
            </a:r>
            <a:r>
              <a:rPr lang="en-US" i="1" dirty="0"/>
              <a:t>s</a:t>
            </a:r>
            <a:r>
              <a:rPr lang="en-US" dirty="0"/>
              <a:t> orbitals as a function of distance from the nucleus.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3"/>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4"/>
              </a:rPr>
              <a:t>CC BY 4.0</a:t>
            </a:r>
            <a:r>
              <a:rPr lang="en-US" dirty="0">
                <a:effectLst/>
                <a:latin typeface="Arial" panose="020B0604020202020204" pitchFamily="34" charset="0"/>
                <a:ea typeface="Calibri" panose="020F0502020204030204" pitchFamily="34" charset="0"/>
              </a:rPr>
              <a:t>.)</a:t>
            </a:r>
            <a:endParaRPr lang="en-US" sz="1500" dirty="0"/>
          </a:p>
        </p:txBody>
      </p:sp>
      <p:pic>
        <p:nvPicPr>
          <p:cNvPr id="22530" name="Picture 2" descr="Three orbital images and 3 corresponding probability graphs are pictured. The 1 s orbital is shown as a sphere with a piece missing so the viewer can see inside the central core of the atom space. Below it, a graph is marked on its horizontal axis at 0 and 50 p m. The related curve quickly reaches a maximum height at about 10 p m and rapidly declines to near zero at 30 p m. The label, “1 s” appears below the graph. The 2 s orbital is shown as a red sphere with smaller a blue middle that is the same size as the blue sphere to its left. A chunk is missing from the sphere so the central core can be visualized. A graph below it is marked on its horizontal axis at 0, 50, and 100 p m. The related curve quickly reaches a relative maximum height at about 10 p m and rapidly declines to near zero at 30 p m, followed by another significantly higher absolute maximum height at about 45 p m and rapidly declines to near zero at 100 p m. The label “2s” appears below it. The 3 s orbital is an outer blue sphere with an inner red sphere and another even smaller blue sphere at its core. A graph below it is marked on its horizontal axis at 0, 50, 100, and 150 p m. The related curve quickly reaches a relative maximum height, a second relative maximum height, a significantly higher absolute maximum, and then declines more gradually than illustrated in the previous 2 graphs. The label, “3 s,” appears below the graph.">
            <a:extLst>
              <a:ext uri="{FF2B5EF4-FFF2-40B4-BE49-F238E27FC236}">
                <a16:creationId xmlns:a16="http://schemas.microsoft.com/office/drawing/2014/main" id="{4812A6AC-03C9-FD39-D7D5-20A93D04A4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8486" y="1371600"/>
            <a:ext cx="52959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739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10.4c</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97540" y="5537200"/>
            <a:ext cx="11596915" cy="936172"/>
          </a:xfrm>
        </p:spPr>
        <p:txBody>
          <a:bodyPr>
            <a:noAutofit/>
          </a:bodyPr>
          <a:lstStyle/>
          <a:p>
            <a:pPr algn="ctr">
              <a:lnSpc>
                <a:spcPct val="100000"/>
              </a:lnSpc>
            </a:pPr>
            <a:r>
              <a:rPr lang="en-US" b="1" dirty="0"/>
              <a:t>Figure 10.4c</a:t>
            </a:r>
            <a:r>
              <a:rPr lang="en-US" dirty="0"/>
              <a:t> The Shapes of Orbitals: Shapes of </a:t>
            </a:r>
            <a:r>
              <a:rPr lang="en-US" i="1" dirty="0"/>
              <a:t>s</a:t>
            </a:r>
            <a:r>
              <a:rPr lang="en-US" dirty="0"/>
              <a:t>, </a:t>
            </a:r>
            <a:r>
              <a:rPr lang="en-US" i="1" dirty="0"/>
              <a:t>p</a:t>
            </a:r>
            <a:r>
              <a:rPr lang="en-US" dirty="0"/>
              <a:t>, </a:t>
            </a:r>
            <a:r>
              <a:rPr lang="en-US" i="1" dirty="0"/>
              <a:t>d</a:t>
            </a:r>
            <a:r>
              <a:rPr lang="en-US" dirty="0"/>
              <a:t>, and </a:t>
            </a:r>
            <a:r>
              <a:rPr lang="en-US" i="1" dirty="0"/>
              <a:t>f</a:t>
            </a:r>
            <a:r>
              <a:rPr lang="en-US" dirty="0"/>
              <a:t> orbitals.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3"/>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4"/>
              </a:rPr>
              <a:t>CC BY 4.0</a:t>
            </a:r>
            <a:r>
              <a:rPr lang="en-US" dirty="0">
                <a:effectLst/>
                <a:latin typeface="Arial" panose="020B0604020202020204" pitchFamily="34" charset="0"/>
                <a:ea typeface="Calibri" panose="020F0502020204030204" pitchFamily="34" charset="0"/>
              </a:rPr>
              <a:t>.)</a:t>
            </a:r>
            <a:endParaRPr lang="en-US" sz="1500" dirty="0"/>
          </a:p>
        </p:txBody>
      </p:sp>
      <p:pic>
        <p:nvPicPr>
          <p:cNvPr id="23554" name="Picture 2" descr="This diagram illustrates the shapes and quantities of all s, p, d, and f orbitals. The s sublevel is composed of a single spherical orbital. The p sublevel is composed of 3 dumbbell shaped orbitals oriented along the x, y, and z axes. The five d sublevels and seven f sublevels are considerably more complex.">
            <a:extLst>
              <a:ext uri="{FF2B5EF4-FFF2-40B4-BE49-F238E27FC236}">
                <a16:creationId xmlns:a16="http://schemas.microsoft.com/office/drawing/2014/main" id="{E4E50306-55CC-F0CA-FC12-B5AE0BAE60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4359" y="1371600"/>
            <a:ext cx="3343275"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539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10.4d</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27888" y="5537200"/>
            <a:ext cx="9798242" cy="936172"/>
          </a:xfrm>
        </p:spPr>
        <p:txBody>
          <a:bodyPr vert="horz" lIns="91440" tIns="45720" rIns="91440" bIns="45720" rtlCol="0" anchor="t">
            <a:noAutofit/>
          </a:bodyPr>
          <a:lstStyle/>
          <a:p>
            <a:pPr>
              <a:lnSpc>
                <a:spcPct val="100000"/>
              </a:lnSpc>
            </a:pPr>
            <a:r>
              <a:rPr lang="en-US" b="1" dirty="0"/>
              <a:t>Figure 10.4d </a:t>
            </a:r>
            <a:r>
              <a:rPr lang="en-US" dirty="0"/>
              <a:t>Energy Levels of Electron Orbitals: The chart shows the energies of electron orbitals in a multi-electron atom.</a:t>
            </a:r>
            <a:r>
              <a:rPr lang="en-US" sz="1400" dirty="0">
                <a:effectLst/>
                <a:latin typeface="Arial" panose="020B0604020202020204" pitchFamily="34" charset="0"/>
                <a:ea typeface="Calibri" panose="020F0502020204030204" pitchFamily="34" charset="0"/>
              </a:rPr>
              <a:t>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3"/>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4"/>
              </a:rPr>
              <a:t>CC BY 4.0</a:t>
            </a:r>
            <a:r>
              <a:rPr lang="en-US" dirty="0">
                <a:effectLst/>
                <a:latin typeface="Arial" panose="020B0604020202020204" pitchFamily="34" charset="0"/>
                <a:ea typeface="Calibri" panose="020F0502020204030204" pitchFamily="34" charset="0"/>
              </a:rPr>
              <a:t>.)</a:t>
            </a:r>
            <a:endParaRPr lang="en-US" sz="1500" dirty="0"/>
          </a:p>
        </p:txBody>
      </p:sp>
      <p:pic>
        <p:nvPicPr>
          <p:cNvPr id="24578" name="Picture 2" descr="This diagram shown has an upward pointing arrow at the left which is labeled “E.” To the right of this arrow near the bottom of the image is a single line which is labeled, “1 s.” Above and just to the right is another black line that is labeled, “2 s.” Slightly up and to the right is a grouping of three black lines labeled, “2 p.” Above and to the right is a single black line labeled, “3 s.” Slightly up and to the right is a grouping of three black lines that are labeled, “3 p.” Just above and to the right is a grouping of 5 black lines labeled, “3 d.” Slightly below and to the right is a single black line which is labeled, “4 s.” Just above and to the right, at a level slightly higher than the previous black lines, is a grouping of three black lines all labeled, “4 p.”">
            <a:extLst>
              <a:ext uri="{FF2B5EF4-FFF2-40B4-BE49-F238E27FC236}">
                <a16:creationId xmlns:a16="http://schemas.microsoft.com/office/drawing/2014/main" id="{08A4692D-1059-E00F-B449-8365B4A701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801" y="1371600"/>
            <a:ext cx="11190391"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548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10.4e</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54470" y="5537200"/>
            <a:ext cx="9461544" cy="936172"/>
          </a:xfrm>
        </p:spPr>
        <p:txBody>
          <a:bodyPr vert="horz" lIns="91440" tIns="45720" rIns="91440" bIns="45720" rtlCol="0" anchor="t">
            <a:noAutofit/>
          </a:bodyPr>
          <a:lstStyle/>
          <a:p>
            <a:pPr>
              <a:lnSpc>
                <a:spcPct val="100000"/>
              </a:lnSpc>
            </a:pPr>
            <a:r>
              <a:rPr lang="en-US" b="1" dirty="0"/>
              <a:t>Figure 10.4e </a:t>
            </a:r>
            <a:r>
              <a:rPr lang="en-US" dirty="0"/>
              <a:t>The Spin Quantum Number (</a:t>
            </a:r>
            <a:r>
              <a:rPr lang="en-US" i="1" dirty="0" err="1"/>
              <a:t>m</a:t>
            </a:r>
            <a:r>
              <a:rPr lang="en-US" i="1" baseline="-25000" dirty="0" err="1"/>
              <a:t>s</a:t>
            </a:r>
            <a:r>
              <a:rPr lang="en-US" dirty="0"/>
              <a:t>): Electrons with two possible spin values ±1/2 in an external magnetic field.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3"/>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4"/>
              </a:rPr>
              <a:t>CC BY 4.0</a:t>
            </a:r>
            <a:r>
              <a:rPr lang="en-US" dirty="0">
                <a:effectLst/>
                <a:latin typeface="Arial" panose="020B0604020202020204" pitchFamily="34" charset="0"/>
                <a:ea typeface="Calibri" panose="020F0502020204030204" pitchFamily="34" charset="0"/>
              </a:rPr>
              <a:t>.)</a:t>
            </a:r>
            <a:endParaRPr lang="en-US" sz="1500" dirty="0"/>
          </a:p>
        </p:txBody>
      </p:sp>
      <p:pic>
        <p:nvPicPr>
          <p:cNvPr id="25602" name="Picture 2" descr="This diagram has an upward pointing arrow at the left which is labeled, “B subscript 0.” To the right, two spheres are shown. The first has a gray square at the top labeled, “N,” and a second gray square at the bottom labeled, “S.” A curved arrow is pointing right across the surface of the sphere and a gray arrow points upward through the center of the sphere. This sphere is labeled, “Spin plus one-half, spin-up.” The sphere just to the right has a gray square above it labeled, “S,” and a gray square below it labeled, “N.” This sphere has a curved arrow on its surface that is directed to the left and a gray arrow through the center of the sphere that points downward. This sphere is labeled, “Spin negative one-half spin-down.”">
            <a:extLst>
              <a:ext uri="{FF2B5EF4-FFF2-40B4-BE49-F238E27FC236}">
                <a16:creationId xmlns:a16="http://schemas.microsoft.com/office/drawing/2014/main" id="{134CCFDC-3559-52B0-182D-7ED82F865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2130" y="1371600"/>
            <a:ext cx="6587734"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110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73438" y="180573"/>
            <a:ext cx="3932237" cy="643812"/>
          </a:xfrm>
        </p:spPr>
        <p:txBody>
          <a:bodyPr/>
          <a:lstStyle/>
          <a:p>
            <a:r>
              <a:rPr lang="en-US" dirty="0"/>
              <a:t>Table 10.4a</a:t>
            </a:r>
          </a:p>
        </p:txBody>
      </p:sp>
      <p:sp>
        <p:nvSpPr>
          <p:cNvPr id="13" name="TextBox 12">
            <a:extLst>
              <a:ext uri="{FF2B5EF4-FFF2-40B4-BE49-F238E27FC236}">
                <a16:creationId xmlns:a16="http://schemas.microsoft.com/office/drawing/2014/main" id="{18F90ED2-EB94-41FE-B9D8-4361AE33D9B2}"/>
              </a:ext>
            </a:extLst>
          </p:cNvPr>
          <p:cNvSpPr txBox="1"/>
          <p:nvPr/>
        </p:nvSpPr>
        <p:spPr>
          <a:xfrm>
            <a:off x="2351313" y="1170943"/>
            <a:ext cx="7489371" cy="369332"/>
          </a:xfrm>
          <a:prstGeom prst="rect">
            <a:avLst/>
          </a:prstGeom>
          <a:noFill/>
        </p:spPr>
        <p:txBody>
          <a:bodyPr wrap="square">
            <a:spAutoFit/>
          </a:bodyPr>
          <a:lstStyle/>
          <a:p>
            <a:r>
              <a:rPr lang="en-US" sz="1800" b="1" dirty="0"/>
              <a:t>Table 10.4a </a:t>
            </a:r>
            <a:r>
              <a:rPr lang="en-US" sz="1800" dirty="0"/>
              <a:t>Quantum Numbers, Their Properties, and Significance</a:t>
            </a:r>
          </a:p>
        </p:txBody>
      </p:sp>
      <p:graphicFrame>
        <p:nvGraphicFramePr>
          <p:cNvPr id="2" name="Table 1">
            <a:extLst>
              <a:ext uri="{FF2B5EF4-FFF2-40B4-BE49-F238E27FC236}">
                <a16:creationId xmlns:a16="http://schemas.microsoft.com/office/drawing/2014/main" id="{403AC619-C8E7-40CF-E986-574A603CCF39}"/>
              </a:ext>
            </a:extLst>
          </p:cNvPr>
          <p:cNvGraphicFramePr>
            <a:graphicFrameLocks noGrp="1"/>
          </p:cNvGraphicFramePr>
          <p:nvPr>
            <p:extLst>
              <p:ext uri="{D42A27DB-BD31-4B8C-83A1-F6EECF244321}">
                <p14:modId xmlns:p14="http://schemas.microsoft.com/office/powerpoint/2010/main" val="910323867"/>
              </p:ext>
            </p:extLst>
          </p:nvPr>
        </p:nvGraphicFramePr>
        <p:xfrm>
          <a:off x="769255" y="1778015"/>
          <a:ext cx="10653486" cy="3301970"/>
        </p:xfrm>
        <a:graphic>
          <a:graphicData uri="http://schemas.openxmlformats.org/drawingml/2006/table">
            <a:tbl>
              <a:tblPr firstRow="1">
                <a:tableStyleId>{793D81CF-94F2-401A-BA57-92F5A7B2D0C5}</a:tableStyleId>
              </a:tblPr>
              <a:tblGrid>
                <a:gridCol w="3991429">
                  <a:extLst>
                    <a:ext uri="{9D8B030D-6E8A-4147-A177-3AD203B41FA5}">
                      <a16:colId xmlns:a16="http://schemas.microsoft.com/office/drawing/2014/main" val="4267304265"/>
                    </a:ext>
                  </a:extLst>
                </a:gridCol>
                <a:gridCol w="951743">
                  <a:extLst>
                    <a:ext uri="{9D8B030D-6E8A-4147-A177-3AD203B41FA5}">
                      <a16:colId xmlns:a16="http://schemas.microsoft.com/office/drawing/2014/main" val="1812007364"/>
                    </a:ext>
                  </a:extLst>
                </a:gridCol>
                <a:gridCol w="1335927">
                  <a:extLst>
                    <a:ext uri="{9D8B030D-6E8A-4147-A177-3AD203B41FA5}">
                      <a16:colId xmlns:a16="http://schemas.microsoft.com/office/drawing/2014/main" val="2192003091"/>
                    </a:ext>
                  </a:extLst>
                </a:gridCol>
                <a:gridCol w="4374387">
                  <a:extLst>
                    <a:ext uri="{9D8B030D-6E8A-4147-A177-3AD203B41FA5}">
                      <a16:colId xmlns:a16="http://schemas.microsoft.com/office/drawing/2014/main" val="1538038384"/>
                    </a:ext>
                  </a:extLst>
                </a:gridCol>
              </a:tblGrid>
              <a:tr h="660394">
                <a:tc>
                  <a:txBody>
                    <a:bodyPr/>
                    <a:lstStyle/>
                    <a:p>
                      <a:pPr algn="l" fontAlgn="ctr"/>
                      <a:r>
                        <a:rPr lang="en-IN" sz="1600" dirty="0">
                          <a:effectLst/>
                        </a:rPr>
                        <a:t>Name</a:t>
                      </a:r>
                    </a:p>
                  </a:txBody>
                  <a:tcPr marL="45326" marR="45326" marT="22663" marB="22663" anchor="ctr">
                    <a:solidFill>
                      <a:schemeClr val="tx1">
                        <a:lumMod val="85000"/>
                        <a:lumOff val="15000"/>
                      </a:schemeClr>
                    </a:solidFill>
                  </a:tcPr>
                </a:tc>
                <a:tc>
                  <a:txBody>
                    <a:bodyPr/>
                    <a:lstStyle/>
                    <a:p>
                      <a:pPr algn="l" fontAlgn="ctr"/>
                      <a:r>
                        <a:rPr lang="en-IN" sz="1600">
                          <a:effectLst/>
                        </a:rPr>
                        <a:t>Symbol</a:t>
                      </a:r>
                    </a:p>
                  </a:txBody>
                  <a:tcPr marL="45326" marR="45326" marT="22663" marB="22663" anchor="ctr">
                    <a:solidFill>
                      <a:schemeClr val="tx1">
                        <a:lumMod val="85000"/>
                        <a:lumOff val="15000"/>
                      </a:schemeClr>
                    </a:solidFill>
                  </a:tcPr>
                </a:tc>
                <a:tc>
                  <a:txBody>
                    <a:bodyPr/>
                    <a:lstStyle/>
                    <a:p>
                      <a:pPr algn="l" fontAlgn="ctr"/>
                      <a:r>
                        <a:rPr lang="en-IN" sz="1600">
                          <a:effectLst/>
                        </a:rPr>
                        <a:t>Allowed values</a:t>
                      </a:r>
                    </a:p>
                  </a:txBody>
                  <a:tcPr marL="45326" marR="45326" marT="22663" marB="22663" anchor="ctr">
                    <a:solidFill>
                      <a:schemeClr val="tx1">
                        <a:lumMod val="85000"/>
                        <a:lumOff val="15000"/>
                      </a:schemeClr>
                    </a:solidFill>
                  </a:tcPr>
                </a:tc>
                <a:tc>
                  <a:txBody>
                    <a:bodyPr/>
                    <a:lstStyle/>
                    <a:p>
                      <a:pPr algn="l" fontAlgn="ctr"/>
                      <a:r>
                        <a:rPr lang="en-IN" sz="1600" dirty="0">
                          <a:effectLst/>
                        </a:rPr>
                        <a:t>Physical meaning</a:t>
                      </a:r>
                    </a:p>
                  </a:txBody>
                  <a:tcPr marL="45326" marR="45326" marT="22663" marB="22663" anchor="ctr">
                    <a:solidFill>
                      <a:schemeClr val="tx1">
                        <a:lumMod val="85000"/>
                        <a:lumOff val="15000"/>
                      </a:schemeClr>
                    </a:solidFill>
                  </a:tcPr>
                </a:tc>
                <a:extLst>
                  <a:ext uri="{0D108BD9-81ED-4DB2-BD59-A6C34878D82A}">
                    <a16:rowId xmlns:a16="http://schemas.microsoft.com/office/drawing/2014/main" val="324818460"/>
                  </a:ext>
                </a:extLst>
              </a:tr>
              <a:tr h="660394">
                <a:tc>
                  <a:txBody>
                    <a:bodyPr/>
                    <a:lstStyle/>
                    <a:p>
                      <a:pPr algn="l" fontAlgn="ctr"/>
                      <a:r>
                        <a:rPr lang="en-IN" sz="1600">
                          <a:effectLst/>
                        </a:rPr>
                        <a:t>principal quantum number</a:t>
                      </a:r>
                    </a:p>
                  </a:txBody>
                  <a:tcPr marL="45326" marR="45326" marT="22663" marB="22663" anchor="ctr"/>
                </a:tc>
                <a:tc>
                  <a:txBody>
                    <a:bodyPr/>
                    <a:lstStyle/>
                    <a:p>
                      <a:pPr algn="l" fontAlgn="ctr"/>
                      <a:r>
                        <a:rPr lang="en-IN" sz="1600">
                          <a:effectLst/>
                        </a:rPr>
                        <a:t>n</a:t>
                      </a:r>
                    </a:p>
                  </a:txBody>
                  <a:tcPr marL="45326" marR="45326" marT="22663" marB="22663" anchor="ctr"/>
                </a:tc>
                <a:tc>
                  <a:txBody>
                    <a:bodyPr/>
                    <a:lstStyle/>
                    <a:p>
                      <a:pPr algn="l" fontAlgn="ctr"/>
                      <a:r>
                        <a:rPr lang="en-IN" sz="1600">
                          <a:effectLst/>
                        </a:rPr>
                        <a:t>1, 2, 3, 4, ….</a:t>
                      </a:r>
                    </a:p>
                  </a:txBody>
                  <a:tcPr marL="45326" marR="45326" marT="22663" marB="22663" anchor="ctr"/>
                </a:tc>
                <a:tc>
                  <a:txBody>
                    <a:bodyPr/>
                    <a:lstStyle/>
                    <a:p>
                      <a:pPr algn="l" fontAlgn="ctr"/>
                      <a:r>
                        <a:rPr lang="en-US" sz="1600" dirty="0">
                          <a:effectLst/>
                        </a:rPr>
                        <a:t>shell, the general region for the value of energy for an electron on the orbital; principal energy level</a:t>
                      </a:r>
                    </a:p>
                  </a:txBody>
                  <a:tcPr marL="45326" marR="45326" marT="22663" marB="22663" anchor="ctr"/>
                </a:tc>
                <a:extLst>
                  <a:ext uri="{0D108BD9-81ED-4DB2-BD59-A6C34878D82A}">
                    <a16:rowId xmlns:a16="http://schemas.microsoft.com/office/drawing/2014/main" val="3642808641"/>
                  </a:ext>
                </a:extLst>
              </a:tr>
              <a:tr h="660394">
                <a:tc>
                  <a:txBody>
                    <a:bodyPr/>
                    <a:lstStyle/>
                    <a:p>
                      <a:pPr algn="l" fontAlgn="ctr"/>
                      <a:r>
                        <a:rPr lang="en-IN" sz="1600">
                          <a:effectLst/>
                        </a:rPr>
                        <a:t>angular momentum or azimuthal quantum number</a:t>
                      </a:r>
                    </a:p>
                  </a:txBody>
                  <a:tcPr marL="45326" marR="45326" marT="22663" marB="22663" anchor="ctr"/>
                </a:tc>
                <a:tc>
                  <a:txBody>
                    <a:bodyPr/>
                    <a:lstStyle/>
                    <a:p>
                      <a:pPr algn="l" fontAlgn="ctr"/>
                      <a:r>
                        <a:rPr lang="en-IN" sz="1600">
                          <a:effectLst/>
                        </a:rPr>
                        <a:t>l</a:t>
                      </a:r>
                    </a:p>
                  </a:txBody>
                  <a:tcPr marL="45326" marR="45326" marT="22663" marB="22663" anchor="ctr"/>
                </a:tc>
                <a:tc>
                  <a:txBody>
                    <a:bodyPr/>
                    <a:lstStyle/>
                    <a:p>
                      <a:pPr algn="l" fontAlgn="ctr"/>
                      <a:r>
                        <a:rPr lang="en-IN" sz="1600">
                          <a:effectLst/>
                        </a:rPr>
                        <a:t>0 ≤ l ≤ n – 1</a:t>
                      </a:r>
                    </a:p>
                  </a:txBody>
                  <a:tcPr marL="45326" marR="45326" marT="22663" marB="22663" anchor="ctr"/>
                </a:tc>
                <a:tc>
                  <a:txBody>
                    <a:bodyPr/>
                    <a:lstStyle/>
                    <a:p>
                      <a:pPr algn="l" fontAlgn="ctr"/>
                      <a:r>
                        <a:rPr lang="en-US" sz="1600">
                          <a:effectLst/>
                        </a:rPr>
                        <a:t>subshell, the shape of the orbital (s, p, d, f ….)</a:t>
                      </a:r>
                    </a:p>
                  </a:txBody>
                  <a:tcPr marL="45326" marR="45326" marT="22663" marB="22663" anchor="ctr"/>
                </a:tc>
                <a:extLst>
                  <a:ext uri="{0D108BD9-81ED-4DB2-BD59-A6C34878D82A}">
                    <a16:rowId xmlns:a16="http://schemas.microsoft.com/office/drawing/2014/main" val="164156812"/>
                  </a:ext>
                </a:extLst>
              </a:tr>
              <a:tr h="660394">
                <a:tc>
                  <a:txBody>
                    <a:bodyPr/>
                    <a:lstStyle/>
                    <a:p>
                      <a:pPr algn="l" fontAlgn="ctr"/>
                      <a:r>
                        <a:rPr lang="en-IN" sz="1600">
                          <a:effectLst/>
                        </a:rPr>
                        <a:t>magnetic quantum number</a:t>
                      </a:r>
                    </a:p>
                  </a:txBody>
                  <a:tcPr marL="45326" marR="45326" marT="22663" marB="22663" anchor="ctr"/>
                </a:tc>
                <a:tc>
                  <a:txBody>
                    <a:bodyPr/>
                    <a:lstStyle/>
                    <a:p>
                      <a:pPr algn="l" fontAlgn="ctr"/>
                      <a:r>
                        <a:rPr lang="en-IN" sz="1600">
                          <a:effectLst/>
                        </a:rPr>
                        <a:t>m</a:t>
                      </a:r>
                      <a:r>
                        <a:rPr lang="en-IN" sz="1600" baseline="-25000">
                          <a:effectLst/>
                        </a:rPr>
                        <a:t>l</a:t>
                      </a:r>
                      <a:endParaRPr lang="en-IN" sz="1600">
                        <a:effectLst/>
                      </a:endParaRPr>
                    </a:p>
                  </a:txBody>
                  <a:tcPr marL="45326" marR="45326" marT="22663" marB="22663" anchor="ctr"/>
                </a:tc>
                <a:tc>
                  <a:txBody>
                    <a:bodyPr/>
                    <a:lstStyle/>
                    <a:p>
                      <a:pPr algn="l" fontAlgn="ctr"/>
                      <a:r>
                        <a:rPr lang="en-IN" sz="1600">
                          <a:effectLst/>
                        </a:rPr>
                        <a:t>– l ≤ m</a:t>
                      </a:r>
                      <a:r>
                        <a:rPr lang="en-IN" sz="1600" baseline="-25000">
                          <a:effectLst/>
                        </a:rPr>
                        <a:t>l</a:t>
                      </a:r>
                      <a:r>
                        <a:rPr lang="en-IN" sz="1600">
                          <a:effectLst/>
                        </a:rPr>
                        <a:t> ≤ l</a:t>
                      </a:r>
                    </a:p>
                  </a:txBody>
                  <a:tcPr marL="45326" marR="45326" marT="22663" marB="22663" anchor="ctr"/>
                </a:tc>
                <a:tc>
                  <a:txBody>
                    <a:bodyPr/>
                    <a:lstStyle/>
                    <a:p>
                      <a:pPr algn="l" fontAlgn="ctr"/>
                      <a:r>
                        <a:rPr lang="en-IN" sz="1600">
                          <a:effectLst/>
                        </a:rPr>
                        <a:t>orientation of the orbital</a:t>
                      </a:r>
                    </a:p>
                  </a:txBody>
                  <a:tcPr marL="45326" marR="45326" marT="22663" marB="22663" anchor="ctr"/>
                </a:tc>
                <a:extLst>
                  <a:ext uri="{0D108BD9-81ED-4DB2-BD59-A6C34878D82A}">
                    <a16:rowId xmlns:a16="http://schemas.microsoft.com/office/drawing/2014/main" val="1947650774"/>
                  </a:ext>
                </a:extLst>
              </a:tr>
              <a:tr h="660394">
                <a:tc>
                  <a:txBody>
                    <a:bodyPr/>
                    <a:lstStyle/>
                    <a:p>
                      <a:pPr algn="l" fontAlgn="ctr"/>
                      <a:r>
                        <a:rPr lang="en-IN" sz="1600">
                          <a:effectLst/>
                        </a:rPr>
                        <a:t>spin quantum number</a:t>
                      </a:r>
                    </a:p>
                  </a:txBody>
                  <a:tcPr marL="45326" marR="45326" marT="22663" marB="22663" anchor="ctr"/>
                </a:tc>
                <a:tc>
                  <a:txBody>
                    <a:bodyPr/>
                    <a:lstStyle/>
                    <a:p>
                      <a:pPr algn="l" fontAlgn="ctr"/>
                      <a:r>
                        <a:rPr lang="en-IN" sz="1600">
                          <a:effectLst/>
                        </a:rPr>
                        <a:t>m</a:t>
                      </a:r>
                      <a:r>
                        <a:rPr lang="en-IN" sz="1600" baseline="-25000">
                          <a:effectLst/>
                        </a:rPr>
                        <a:t>s</a:t>
                      </a:r>
                      <a:endParaRPr lang="en-IN" sz="1600">
                        <a:effectLst/>
                      </a:endParaRPr>
                    </a:p>
                  </a:txBody>
                  <a:tcPr marL="45326" marR="45326" marT="22663" marB="22663" anchor="ctr"/>
                </a:tc>
                <a:tc>
                  <a:txBody>
                    <a:bodyPr/>
                    <a:lstStyle/>
                    <a:p>
                      <a:pPr algn="l" fontAlgn="ctr"/>
                      <a:r>
                        <a:rPr lang="en-IN" sz="1600" b="0" dirty="0">
                          <a:solidFill>
                            <a:srgbClr val="000000"/>
                          </a:solidFill>
                          <a:effectLst/>
                        </a:rPr>
                        <a:t>1/2</a:t>
                      </a:r>
                      <a:r>
                        <a:rPr lang="en-IN" sz="1600" dirty="0">
                          <a:effectLst/>
                        </a:rPr>
                        <a:t>, </a:t>
                      </a:r>
                      <a:r>
                        <a:rPr lang="en-IN" sz="1600" b="0" dirty="0">
                          <a:solidFill>
                            <a:srgbClr val="000000"/>
                          </a:solidFill>
                          <a:effectLst/>
                        </a:rPr>
                        <a:t>−1/2</a:t>
                      </a:r>
                      <a:endParaRPr lang="en-IN" sz="1600" dirty="0">
                        <a:effectLst/>
                      </a:endParaRPr>
                    </a:p>
                  </a:txBody>
                  <a:tcPr marL="45326" marR="45326" marT="22663" marB="22663" anchor="ctr"/>
                </a:tc>
                <a:tc>
                  <a:txBody>
                    <a:bodyPr/>
                    <a:lstStyle/>
                    <a:p>
                      <a:pPr algn="l" fontAlgn="ctr"/>
                      <a:r>
                        <a:rPr lang="en-US" sz="1600" dirty="0">
                          <a:effectLst/>
                        </a:rPr>
                        <a:t>direction of the intrinsic quantum “spinning” of the electron</a:t>
                      </a:r>
                    </a:p>
                  </a:txBody>
                  <a:tcPr marL="45326" marR="45326" marT="22663" marB="22663" anchor="ctr"/>
                </a:tc>
                <a:extLst>
                  <a:ext uri="{0D108BD9-81ED-4DB2-BD59-A6C34878D82A}">
                    <a16:rowId xmlns:a16="http://schemas.microsoft.com/office/drawing/2014/main" val="470173813"/>
                  </a:ext>
                </a:extLst>
              </a:tr>
            </a:tbl>
          </a:graphicData>
        </a:graphic>
      </p:graphicFrame>
      <p:sp>
        <p:nvSpPr>
          <p:cNvPr id="3" name="TextBox 2">
            <a:extLst>
              <a:ext uri="{FF2B5EF4-FFF2-40B4-BE49-F238E27FC236}">
                <a16:creationId xmlns:a16="http://schemas.microsoft.com/office/drawing/2014/main" id="{5F4B5D77-BD6A-894F-7215-694D25249459}"/>
              </a:ext>
            </a:extLst>
          </p:cNvPr>
          <p:cNvSpPr txBox="1"/>
          <p:nvPr/>
        </p:nvSpPr>
        <p:spPr>
          <a:xfrm>
            <a:off x="4244089" y="5348503"/>
            <a:ext cx="4108304" cy="338554"/>
          </a:xfrm>
          <a:prstGeom prst="rect">
            <a:avLst/>
          </a:prstGeom>
          <a:noFill/>
        </p:spPr>
        <p:txBody>
          <a:bodyPr wrap="none" rtlCol="0">
            <a:spAutoFit/>
          </a:bodyPr>
          <a:lstStyle/>
          <a:p>
            <a:pPr>
              <a:lnSpc>
                <a:spcPct val="100000"/>
              </a:lnSpc>
            </a:pPr>
            <a:r>
              <a:rPr lang="en-US" sz="1600" dirty="0">
                <a:effectLst/>
                <a:latin typeface="Arial" panose="020B0604020202020204" pitchFamily="34" charset="0"/>
                <a:ea typeface="Calibri" panose="020F0502020204030204" pitchFamily="34" charset="0"/>
              </a:rPr>
              <a:t>(credit: </a:t>
            </a:r>
            <a:r>
              <a:rPr lang="en-US" sz="16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600" dirty="0">
                <a:effectLst/>
                <a:latin typeface="Arial" panose="020B0604020202020204" pitchFamily="34" charset="0"/>
                <a:ea typeface="Calibri" panose="020F0502020204030204" pitchFamily="34" charset="0"/>
              </a:rPr>
              <a:t>, </a:t>
            </a:r>
            <a:r>
              <a:rPr lang="en-US" sz="1600" u="sng" dirty="0">
                <a:solidFill>
                  <a:srgbClr val="0563C1"/>
                </a:solidFill>
                <a:effectLst/>
                <a:latin typeface="Arial" panose="020B0604020202020204" pitchFamily="34" charset="0"/>
                <a:ea typeface="Calibri" panose="020F0502020204030204" pitchFamily="34" charset="0"/>
                <a:hlinkClick r:id="rId4"/>
              </a:rPr>
              <a:t>CC BY 4.0</a:t>
            </a:r>
            <a:r>
              <a:rPr lang="en-US" sz="1600" dirty="0">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25398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73438" y="180573"/>
            <a:ext cx="3932237" cy="643812"/>
          </a:xfrm>
        </p:spPr>
        <p:txBody>
          <a:bodyPr/>
          <a:lstStyle/>
          <a:p>
            <a:r>
              <a:rPr lang="en-US" dirty="0"/>
              <a:t>Table 10.4b</a:t>
            </a:r>
          </a:p>
        </p:txBody>
      </p:sp>
      <p:sp>
        <p:nvSpPr>
          <p:cNvPr id="13" name="TextBox 12">
            <a:extLst>
              <a:ext uri="{FF2B5EF4-FFF2-40B4-BE49-F238E27FC236}">
                <a16:creationId xmlns:a16="http://schemas.microsoft.com/office/drawing/2014/main" id="{18F90ED2-EB94-41FE-B9D8-4361AE33D9B2}"/>
              </a:ext>
            </a:extLst>
          </p:cNvPr>
          <p:cNvSpPr txBox="1"/>
          <p:nvPr/>
        </p:nvSpPr>
        <p:spPr>
          <a:xfrm>
            <a:off x="2051049" y="773329"/>
            <a:ext cx="9655176" cy="338554"/>
          </a:xfrm>
          <a:prstGeom prst="rect">
            <a:avLst/>
          </a:prstGeom>
          <a:noFill/>
        </p:spPr>
        <p:txBody>
          <a:bodyPr wrap="square" lIns="91440" tIns="45720" rIns="91440" bIns="45720" anchor="t">
            <a:spAutoFit/>
          </a:bodyPr>
          <a:lstStyle/>
          <a:p>
            <a:r>
              <a:rPr lang="en-US" sz="1600" b="1" dirty="0">
                <a:latin typeface="Arial"/>
                <a:cs typeface="Arial"/>
              </a:rPr>
              <a:t>Table 10.4b</a:t>
            </a:r>
            <a:r>
              <a:rPr lang="en-US" sz="1600" dirty="0">
                <a:latin typeface="Arial"/>
                <a:cs typeface="Arial"/>
              </a:rPr>
              <a:t> Types of Orbitals and Electron Capacities of the First Four Principal Energy Levels</a:t>
            </a:r>
          </a:p>
        </p:txBody>
      </p:sp>
      <p:graphicFrame>
        <p:nvGraphicFramePr>
          <p:cNvPr id="6" name="Table 5">
            <a:extLst>
              <a:ext uri="{FF2B5EF4-FFF2-40B4-BE49-F238E27FC236}">
                <a16:creationId xmlns:a16="http://schemas.microsoft.com/office/drawing/2014/main" id="{A73F938F-B05A-3BB5-8405-1115640C9A01}"/>
              </a:ext>
            </a:extLst>
          </p:cNvPr>
          <p:cNvGraphicFramePr>
            <a:graphicFrameLocks noGrp="1"/>
          </p:cNvGraphicFramePr>
          <p:nvPr>
            <p:extLst>
              <p:ext uri="{D42A27DB-BD31-4B8C-83A1-F6EECF244321}">
                <p14:modId xmlns:p14="http://schemas.microsoft.com/office/powerpoint/2010/main" val="2787070551"/>
              </p:ext>
            </p:extLst>
          </p:nvPr>
        </p:nvGraphicFramePr>
        <p:xfrm>
          <a:off x="388257" y="1112165"/>
          <a:ext cx="11415486" cy="5039623"/>
        </p:xfrm>
        <a:graphic>
          <a:graphicData uri="http://schemas.openxmlformats.org/drawingml/2006/table">
            <a:tbl>
              <a:tblPr firstRow="1">
                <a:tableStyleId>{793D81CF-94F2-401A-BA57-92F5A7B2D0C5}</a:tableStyleId>
              </a:tblPr>
              <a:tblGrid>
                <a:gridCol w="1256655">
                  <a:extLst>
                    <a:ext uri="{9D8B030D-6E8A-4147-A177-3AD203B41FA5}">
                      <a16:colId xmlns:a16="http://schemas.microsoft.com/office/drawing/2014/main" val="4019262668"/>
                    </a:ext>
                  </a:extLst>
                </a:gridCol>
                <a:gridCol w="2285805">
                  <a:extLst>
                    <a:ext uri="{9D8B030D-6E8A-4147-A177-3AD203B41FA5}">
                      <a16:colId xmlns:a16="http://schemas.microsoft.com/office/drawing/2014/main" val="2693522070"/>
                    </a:ext>
                  </a:extLst>
                </a:gridCol>
                <a:gridCol w="2285805">
                  <a:extLst>
                    <a:ext uri="{9D8B030D-6E8A-4147-A177-3AD203B41FA5}">
                      <a16:colId xmlns:a16="http://schemas.microsoft.com/office/drawing/2014/main" val="3139378413"/>
                    </a:ext>
                  </a:extLst>
                </a:gridCol>
                <a:gridCol w="1935195">
                  <a:extLst>
                    <a:ext uri="{9D8B030D-6E8A-4147-A177-3AD203B41FA5}">
                      <a16:colId xmlns:a16="http://schemas.microsoft.com/office/drawing/2014/main" val="376304995"/>
                    </a:ext>
                  </a:extLst>
                </a:gridCol>
                <a:gridCol w="1935195">
                  <a:extLst>
                    <a:ext uri="{9D8B030D-6E8A-4147-A177-3AD203B41FA5}">
                      <a16:colId xmlns:a16="http://schemas.microsoft.com/office/drawing/2014/main" val="2530162780"/>
                    </a:ext>
                  </a:extLst>
                </a:gridCol>
                <a:gridCol w="1716831">
                  <a:extLst>
                    <a:ext uri="{9D8B030D-6E8A-4147-A177-3AD203B41FA5}">
                      <a16:colId xmlns:a16="http://schemas.microsoft.com/office/drawing/2014/main" val="897189797"/>
                    </a:ext>
                  </a:extLst>
                </a:gridCol>
              </a:tblGrid>
              <a:tr h="1271490">
                <a:tc>
                  <a:txBody>
                    <a:bodyPr/>
                    <a:lstStyle/>
                    <a:p>
                      <a:pPr algn="l" fontAlgn="ctr"/>
                      <a:r>
                        <a:rPr lang="en-IN" sz="1500" b="1" dirty="0">
                          <a:effectLst/>
                        </a:rPr>
                        <a:t>Principal Energy Level (n)</a:t>
                      </a:r>
                      <a:endParaRPr lang="en-IN" sz="1500" dirty="0">
                        <a:effectLst/>
                      </a:endParaRPr>
                    </a:p>
                  </a:txBody>
                  <a:tcPr marL="28440" marR="28440" marT="14220" marB="14220" anchor="ctr">
                    <a:solidFill>
                      <a:schemeClr val="tx1">
                        <a:lumMod val="85000"/>
                        <a:lumOff val="15000"/>
                      </a:schemeClr>
                    </a:solidFill>
                  </a:tcPr>
                </a:tc>
                <a:tc>
                  <a:txBody>
                    <a:bodyPr/>
                    <a:lstStyle/>
                    <a:p>
                      <a:pPr algn="l" fontAlgn="ctr"/>
                      <a:r>
                        <a:rPr lang="en-IN" sz="1500" b="1" dirty="0">
                          <a:effectLst/>
                        </a:rPr>
                        <a:t>Type of Subshell (l)</a:t>
                      </a:r>
                      <a:endParaRPr lang="en-IN" sz="1500" dirty="0">
                        <a:effectLst/>
                      </a:endParaRPr>
                    </a:p>
                  </a:txBody>
                  <a:tcPr marL="28440" marR="28440" marT="14220" marB="14220" anchor="ctr">
                    <a:solidFill>
                      <a:schemeClr val="tx1">
                        <a:lumMod val="85000"/>
                        <a:lumOff val="15000"/>
                      </a:schemeClr>
                    </a:solidFill>
                  </a:tcPr>
                </a:tc>
                <a:tc>
                  <a:txBody>
                    <a:bodyPr/>
                    <a:lstStyle/>
                    <a:p>
                      <a:pPr algn="l" fontAlgn="ctr"/>
                      <a:r>
                        <a:rPr lang="en-US" sz="1500" b="1" dirty="0">
                          <a:effectLst/>
                        </a:rPr>
                        <a:t>Number of Orbitals per Type of Subshell (m</a:t>
                      </a:r>
                      <a:r>
                        <a:rPr lang="en-US" sz="1500" b="1" baseline="-25000" dirty="0">
                          <a:effectLst/>
                        </a:rPr>
                        <a:t>l</a:t>
                      </a:r>
                      <a:r>
                        <a:rPr lang="en-US" sz="1500" b="1" dirty="0">
                          <a:effectLst/>
                        </a:rPr>
                        <a:t>)</a:t>
                      </a:r>
                      <a:endParaRPr lang="en-US" sz="1500" dirty="0">
                        <a:effectLst/>
                      </a:endParaRPr>
                    </a:p>
                  </a:txBody>
                  <a:tcPr marL="28440" marR="28440" marT="14220" marB="14220" anchor="ctr">
                    <a:solidFill>
                      <a:schemeClr val="tx1">
                        <a:lumMod val="85000"/>
                        <a:lumOff val="15000"/>
                      </a:schemeClr>
                    </a:solidFill>
                  </a:tcPr>
                </a:tc>
                <a:tc>
                  <a:txBody>
                    <a:bodyPr/>
                    <a:lstStyle/>
                    <a:p>
                      <a:pPr algn="l" fontAlgn="ctr"/>
                      <a:r>
                        <a:rPr lang="en-IN" sz="1500" b="1" dirty="0">
                          <a:effectLst/>
                        </a:rPr>
                        <a:t>Orbital Name</a:t>
                      </a:r>
                      <a:endParaRPr lang="en-IN" sz="1500" dirty="0">
                        <a:effectLst/>
                      </a:endParaRPr>
                    </a:p>
                  </a:txBody>
                  <a:tcPr marL="28440" marR="28440" marT="14220" marB="14220" anchor="ctr">
                    <a:solidFill>
                      <a:schemeClr val="tx1">
                        <a:lumMod val="85000"/>
                        <a:lumOff val="15000"/>
                      </a:schemeClr>
                    </a:solidFill>
                  </a:tcPr>
                </a:tc>
                <a:tc>
                  <a:txBody>
                    <a:bodyPr/>
                    <a:lstStyle/>
                    <a:p>
                      <a:pPr algn="l" fontAlgn="ctr"/>
                      <a:r>
                        <a:rPr lang="en-US" sz="1500" b="1" dirty="0">
                          <a:effectLst/>
                        </a:rPr>
                        <a:t>Maximum Number of Electrons in each Subshell</a:t>
                      </a:r>
                      <a:endParaRPr lang="en-US" sz="1500" dirty="0">
                        <a:effectLst/>
                      </a:endParaRPr>
                    </a:p>
                  </a:txBody>
                  <a:tcPr marL="28440" marR="28440" marT="14220" marB="14220" anchor="ctr">
                    <a:solidFill>
                      <a:schemeClr val="tx1">
                        <a:lumMod val="85000"/>
                        <a:lumOff val="15000"/>
                      </a:schemeClr>
                    </a:solidFill>
                  </a:tcPr>
                </a:tc>
                <a:tc>
                  <a:txBody>
                    <a:bodyPr/>
                    <a:lstStyle/>
                    <a:p>
                      <a:pPr algn="l" fontAlgn="ctr"/>
                      <a:r>
                        <a:rPr lang="en-US" sz="1500" b="1" dirty="0">
                          <a:effectLst/>
                        </a:rPr>
                        <a:t>Maximum Number of Electrons in each Principal Energy Level (2n</a:t>
                      </a:r>
                      <a:r>
                        <a:rPr lang="en-US" sz="1500" b="1" baseline="30000" dirty="0">
                          <a:effectLst/>
                        </a:rPr>
                        <a:t>2</a:t>
                      </a:r>
                      <a:r>
                        <a:rPr lang="en-US" sz="1500" b="1" dirty="0">
                          <a:effectLst/>
                        </a:rPr>
                        <a:t>)</a:t>
                      </a:r>
                      <a:endParaRPr lang="en-US" sz="1500" dirty="0">
                        <a:effectLst/>
                      </a:endParaRPr>
                    </a:p>
                  </a:txBody>
                  <a:tcPr marL="28440" marR="28440" marT="14220" marB="14220" anchor="ctr">
                    <a:solidFill>
                      <a:schemeClr val="tx1">
                        <a:lumMod val="85000"/>
                        <a:lumOff val="15000"/>
                      </a:schemeClr>
                    </a:solidFill>
                  </a:tcPr>
                </a:tc>
                <a:extLst>
                  <a:ext uri="{0D108BD9-81ED-4DB2-BD59-A6C34878D82A}">
                    <a16:rowId xmlns:a16="http://schemas.microsoft.com/office/drawing/2014/main" val="1562879572"/>
                  </a:ext>
                </a:extLst>
              </a:tr>
              <a:tr h="389860">
                <a:tc>
                  <a:txBody>
                    <a:bodyPr/>
                    <a:lstStyle/>
                    <a:p>
                      <a:pPr algn="l" fontAlgn="ctr"/>
                      <a:r>
                        <a:rPr lang="en-IN" sz="1600" dirty="0">
                          <a:effectLst/>
                        </a:rPr>
                        <a:t>1</a:t>
                      </a:r>
                    </a:p>
                  </a:txBody>
                  <a:tcPr marL="28440" marR="28440" marT="14220" marB="14220" anchor="ctr"/>
                </a:tc>
                <a:tc>
                  <a:txBody>
                    <a:bodyPr/>
                    <a:lstStyle/>
                    <a:p>
                      <a:pPr algn="l" fontAlgn="ctr"/>
                      <a:r>
                        <a:rPr lang="en-IN" sz="1600" dirty="0">
                          <a:effectLst/>
                        </a:rPr>
                        <a:t>s (0)</a:t>
                      </a:r>
                    </a:p>
                  </a:txBody>
                  <a:tcPr marL="28440" marR="28440" marT="14220" marB="14220" anchor="ctr"/>
                </a:tc>
                <a:tc>
                  <a:txBody>
                    <a:bodyPr/>
                    <a:lstStyle/>
                    <a:p>
                      <a:pPr algn="l" fontAlgn="ctr"/>
                      <a:r>
                        <a:rPr lang="en-IN" sz="1600" dirty="0">
                          <a:effectLst/>
                        </a:rPr>
                        <a:t>1 (0)</a:t>
                      </a:r>
                    </a:p>
                  </a:txBody>
                  <a:tcPr marL="28440" marR="28440" marT="14220" marB="14220" anchor="ctr"/>
                </a:tc>
                <a:tc>
                  <a:txBody>
                    <a:bodyPr/>
                    <a:lstStyle/>
                    <a:p>
                      <a:pPr algn="l" fontAlgn="ctr"/>
                      <a:r>
                        <a:rPr lang="en-IN" sz="1600" dirty="0">
                          <a:effectLst/>
                        </a:rPr>
                        <a:t>1s</a:t>
                      </a:r>
                    </a:p>
                  </a:txBody>
                  <a:tcPr marL="28440" marR="28440" marT="14220" marB="14220" anchor="ctr"/>
                </a:tc>
                <a:tc>
                  <a:txBody>
                    <a:bodyPr/>
                    <a:lstStyle/>
                    <a:p>
                      <a:pPr algn="l" fontAlgn="ctr"/>
                      <a:r>
                        <a:rPr lang="en-IN" sz="1600" dirty="0">
                          <a:effectLst/>
                        </a:rPr>
                        <a:t>2</a:t>
                      </a:r>
                    </a:p>
                  </a:txBody>
                  <a:tcPr marL="28440" marR="28440" marT="14220" marB="14220" anchor="ctr"/>
                </a:tc>
                <a:tc>
                  <a:txBody>
                    <a:bodyPr/>
                    <a:lstStyle/>
                    <a:p>
                      <a:pPr algn="l" fontAlgn="ctr"/>
                      <a:r>
                        <a:rPr lang="en-IN" sz="1600" dirty="0">
                          <a:effectLst/>
                        </a:rPr>
                        <a:t>2</a:t>
                      </a:r>
                    </a:p>
                  </a:txBody>
                  <a:tcPr marL="28440" marR="28440" marT="14220" marB="14220" anchor="ctr"/>
                </a:tc>
                <a:extLst>
                  <a:ext uri="{0D108BD9-81ED-4DB2-BD59-A6C34878D82A}">
                    <a16:rowId xmlns:a16="http://schemas.microsoft.com/office/drawing/2014/main" val="2060670985"/>
                  </a:ext>
                </a:extLst>
              </a:tr>
              <a:tr h="367709">
                <a:tc>
                  <a:txBody>
                    <a:bodyPr/>
                    <a:lstStyle/>
                    <a:p>
                      <a:pPr algn="l" fontAlgn="ctr"/>
                      <a:r>
                        <a:rPr lang="en-IN" sz="1600" dirty="0">
                          <a:effectLst/>
                        </a:rPr>
                        <a:t>2</a:t>
                      </a:r>
                    </a:p>
                  </a:txBody>
                  <a:tcPr marL="28440" marR="28440" marT="14220" marB="14220" anchor="ctr"/>
                </a:tc>
                <a:tc>
                  <a:txBody>
                    <a:bodyPr/>
                    <a:lstStyle/>
                    <a:p>
                      <a:pPr algn="l" fontAlgn="ctr"/>
                      <a:r>
                        <a:rPr lang="en-IN" sz="1600" dirty="0">
                          <a:effectLst/>
                        </a:rPr>
                        <a:t>s (0)</a:t>
                      </a:r>
                    </a:p>
                  </a:txBody>
                  <a:tcPr marL="28440" marR="28440" marT="14220" marB="14220" anchor="ctr"/>
                </a:tc>
                <a:tc>
                  <a:txBody>
                    <a:bodyPr/>
                    <a:lstStyle/>
                    <a:p>
                      <a:pPr algn="l" fontAlgn="ctr"/>
                      <a:r>
                        <a:rPr lang="en-IN" sz="1600" dirty="0">
                          <a:effectLst/>
                        </a:rPr>
                        <a:t>1 (0)</a:t>
                      </a:r>
                    </a:p>
                  </a:txBody>
                  <a:tcPr marL="28440" marR="28440" marT="14220" marB="14220" anchor="ctr"/>
                </a:tc>
                <a:tc>
                  <a:txBody>
                    <a:bodyPr/>
                    <a:lstStyle/>
                    <a:p>
                      <a:pPr algn="l" fontAlgn="ctr"/>
                      <a:r>
                        <a:rPr lang="en-IN" sz="1600" dirty="0">
                          <a:effectLst/>
                        </a:rPr>
                        <a:t>2s</a:t>
                      </a:r>
                    </a:p>
                  </a:txBody>
                  <a:tcPr marL="28440" marR="28440" marT="14220" marB="14220" anchor="ctr"/>
                </a:tc>
                <a:tc>
                  <a:txBody>
                    <a:bodyPr/>
                    <a:lstStyle/>
                    <a:p>
                      <a:pPr algn="l" fontAlgn="ctr"/>
                      <a:r>
                        <a:rPr lang="en-IN" sz="1600" dirty="0">
                          <a:effectLst/>
                        </a:rPr>
                        <a:t>2</a:t>
                      </a:r>
                    </a:p>
                  </a:txBody>
                  <a:tcPr marL="28440" marR="28440" marT="14220" marB="14220" anchor="ctr"/>
                </a:tc>
                <a:tc>
                  <a:txBody>
                    <a:bodyPr/>
                    <a:lstStyle/>
                    <a:p>
                      <a:pPr algn="l" fontAlgn="ctr"/>
                      <a:endParaRPr lang="en-IN" sz="1600" dirty="0">
                        <a:effectLst/>
                      </a:endParaRPr>
                    </a:p>
                  </a:txBody>
                  <a:tcPr marL="28440" marR="28440" marT="14220" marB="14220" anchor="ctr"/>
                </a:tc>
                <a:extLst>
                  <a:ext uri="{0D108BD9-81ED-4DB2-BD59-A6C34878D82A}">
                    <a16:rowId xmlns:a16="http://schemas.microsoft.com/office/drawing/2014/main" val="3569555119"/>
                  </a:ext>
                </a:extLst>
              </a:tr>
              <a:tr h="424924">
                <a:tc>
                  <a:txBody>
                    <a:bodyPr/>
                    <a:lstStyle/>
                    <a:p>
                      <a:pPr algn="l" fontAlgn="ctr"/>
                      <a:r>
                        <a:rPr lang="en-IN" sz="1600" dirty="0">
                          <a:effectLst/>
                        </a:rPr>
                        <a:t>2</a:t>
                      </a:r>
                    </a:p>
                  </a:txBody>
                  <a:tcPr marL="28440" marR="28440" marT="14220" marB="14220" anchor="ctr"/>
                </a:tc>
                <a:tc>
                  <a:txBody>
                    <a:bodyPr/>
                    <a:lstStyle/>
                    <a:p>
                      <a:r>
                        <a:rPr lang="en-IN" sz="1600">
                          <a:effectLst/>
                        </a:rPr>
                        <a:t>p (1)</a:t>
                      </a:r>
                      <a:endParaRPr lang="en-US" sz="1600"/>
                    </a:p>
                  </a:txBody>
                  <a:tcPr marL="28440" marR="28440" marT="14220" marB="14220" anchor="ctr"/>
                </a:tc>
                <a:tc>
                  <a:txBody>
                    <a:bodyPr/>
                    <a:lstStyle/>
                    <a:p>
                      <a:r>
                        <a:rPr lang="en-IN" sz="1600">
                          <a:effectLst/>
                        </a:rPr>
                        <a:t>3 (-1, 0, +1)</a:t>
                      </a:r>
                      <a:endParaRPr lang="en-US" sz="1600"/>
                    </a:p>
                  </a:txBody>
                  <a:tcPr marL="28440" marR="28440" marT="14220" marB="14220" anchor="ctr"/>
                </a:tc>
                <a:tc>
                  <a:txBody>
                    <a:bodyPr/>
                    <a:lstStyle/>
                    <a:p>
                      <a:r>
                        <a:rPr lang="en-IN" sz="1600">
                          <a:effectLst/>
                        </a:rPr>
                        <a:t>2p</a:t>
                      </a:r>
                      <a:endParaRPr lang="en-US" sz="1600"/>
                    </a:p>
                  </a:txBody>
                  <a:tcPr marL="28440" marR="28440" marT="14220" marB="14220" anchor="ctr"/>
                </a:tc>
                <a:tc>
                  <a:txBody>
                    <a:bodyPr/>
                    <a:lstStyle/>
                    <a:p>
                      <a:r>
                        <a:rPr lang="en-IN" sz="1600" dirty="0">
                          <a:effectLst/>
                        </a:rPr>
                        <a:t>6</a:t>
                      </a:r>
                      <a:endParaRPr lang="en-US" sz="1600" dirty="0"/>
                    </a:p>
                  </a:txBody>
                  <a:tcPr marL="28440" marR="28440" marT="14220" marB="14220" anchor="ctr"/>
                </a:tc>
                <a:tc>
                  <a:txBody>
                    <a:bodyPr/>
                    <a:lstStyle/>
                    <a:p>
                      <a:r>
                        <a:rPr lang="en-US" sz="1600" dirty="0"/>
                        <a:t>8</a:t>
                      </a:r>
                    </a:p>
                  </a:txBody>
                  <a:tcPr marL="28440" marR="28440" marT="14220" marB="14220" anchor="ctr"/>
                </a:tc>
                <a:extLst>
                  <a:ext uri="{0D108BD9-81ED-4DB2-BD59-A6C34878D82A}">
                    <a16:rowId xmlns:a16="http://schemas.microsoft.com/office/drawing/2014/main" val="3602958289"/>
                  </a:ext>
                </a:extLst>
              </a:tr>
              <a:tr h="367288">
                <a:tc>
                  <a:txBody>
                    <a:bodyPr/>
                    <a:lstStyle/>
                    <a:p>
                      <a:pPr algn="l" fontAlgn="ctr"/>
                      <a:r>
                        <a:rPr lang="en-IN" sz="1600" dirty="0">
                          <a:effectLst/>
                        </a:rPr>
                        <a:t>3</a:t>
                      </a:r>
                    </a:p>
                  </a:txBody>
                  <a:tcPr marL="28440" marR="28440" marT="14220" marB="14220" anchor="ctr"/>
                </a:tc>
                <a:tc>
                  <a:txBody>
                    <a:bodyPr/>
                    <a:lstStyle/>
                    <a:p>
                      <a:pPr algn="l" fontAlgn="ctr"/>
                      <a:r>
                        <a:rPr lang="en-IN" sz="1600" dirty="0">
                          <a:effectLst/>
                        </a:rPr>
                        <a:t>s (0)</a:t>
                      </a:r>
                    </a:p>
                  </a:txBody>
                  <a:tcPr marL="28440" marR="28440" marT="14220" marB="14220" anchor="ctr"/>
                </a:tc>
                <a:tc>
                  <a:txBody>
                    <a:bodyPr/>
                    <a:lstStyle/>
                    <a:p>
                      <a:pPr algn="l" fontAlgn="ctr"/>
                      <a:r>
                        <a:rPr lang="en-IN" sz="1600" dirty="0">
                          <a:effectLst/>
                        </a:rPr>
                        <a:t>1 (0)</a:t>
                      </a:r>
                    </a:p>
                  </a:txBody>
                  <a:tcPr marL="28440" marR="28440" marT="14220" marB="14220" anchor="ctr"/>
                </a:tc>
                <a:tc>
                  <a:txBody>
                    <a:bodyPr/>
                    <a:lstStyle/>
                    <a:p>
                      <a:pPr algn="l" fontAlgn="ctr"/>
                      <a:r>
                        <a:rPr lang="en-IN" sz="1600" dirty="0">
                          <a:effectLst/>
                        </a:rPr>
                        <a:t>3s</a:t>
                      </a:r>
                    </a:p>
                  </a:txBody>
                  <a:tcPr marL="28440" marR="28440" marT="14220" marB="14220" anchor="ctr"/>
                </a:tc>
                <a:tc>
                  <a:txBody>
                    <a:bodyPr/>
                    <a:lstStyle/>
                    <a:p>
                      <a:pPr algn="l" fontAlgn="ctr"/>
                      <a:r>
                        <a:rPr lang="en-IN" sz="1600" dirty="0">
                          <a:effectLst/>
                        </a:rPr>
                        <a:t>2</a:t>
                      </a:r>
                    </a:p>
                  </a:txBody>
                  <a:tcPr marL="28440" marR="28440" marT="14220" marB="14220" anchor="ctr"/>
                </a:tc>
                <a:tc>
                  <a:txBody>
                    <a:bodyPr/>
                    <a:lstStyle/>
                    <a:p>
                      <a:pPr algn="l" fontAlgn="ctr"/>
                      <a:endParaRPr lang="en-IN" sz="1600" dirty="0">
                        <a:effectLst/>
                      </a:endParaRPr>
                    </a:p>
                  </a:txBody>
                  <a:tcPr marL="28440" marR="28440" marT="14220" marB="14220" anchor="ctr"/>
                </a:tc>
                <a:extLst>
                  <a:ext uri="{0D108BD9-81ED-4DB2-BD59-A6C34878D82A}">
                    <a16:rowId xmlns:a16="http://schemas.microsoft.com/office/drawing/2014/main" val="1399732927"/>
                  </a:ext>
                </a:extLst>
              </a:tr>
              <a:tr h="354082">
                <a:tc>
                  <a:txBody>
                    <a:bodyPr/>
                    <a:lstStyle/>
                    <a:p>
                      <a:pPr algn="l" fontAlgn="ctr"/>
                      <a:r>
                        <a:rPr lang="en-IN" sz="1600" dirty="0">
                          <a:effectLst/>
                        </a:rPr>
                        <a:t>3</a:t>
                      </a:r>
                    </a:p>
                  </a:txBody>
                  <a:tcPr marL="28440" marR="28440" marT="14220" marB="14220" anchor="ctr"/>
                </a:tc>
                <a:tc>
                  <a:txBody>
                    <a:bodyPr/>
                    <a:lstStyle/>
                    <a:p>
                      <a:r>
                        <a:rPr lang="en-IN" sz="1600">
                          <a:effectLst/>
                        </a:rPr>
                        <a:t>p (1)</a:t>
                      </a:r>
                      <a:endParaRPr lang="en-US" sz="1600"/>
                    </a:p>
                  </a:txBody>
                  <a:tcPr marL="28440" marR="28440" marT="14220" marB="14220" anchor="ctr"/>
                </a:tc>
                <a:tc>
                  <a:txBody>
                    <a:bodyPr/>
                    <a:lstStyle/>
                    <a:p>
                      <a:r>
                        <a:rPr lang="en-IN" sz="1600">
                          <a:effectLst/>
                        </a:rPr>
                        <a:t>3 (-1, 0, +1)</a:t>
                      </a:r>
                      <a:endParaRPr lang="en-US" sz="1600"/>
                    </a:p>
                  </a:txBody>
                  <a:tcPr marL="28440" marR="28440" marT="14220" marB="14220" anchor="ctr"/>
                </a:tc>
                <a:tc>
                  <a:txBody>
                    <a:bodyPr/>
                    <a:lstStyle/>
                    <a:p>
                      <a:r>
                        <a:rPr lang="en-IN" sz="1600">
                          <a:effectLst/>
                        </a:rPr>
                        <a:t>3p</a:t>
                      </a:r>
                      <a:endParaRPr lang="en-US" sz="1600"/>
                    </a:p>
                  </a:txBody>
                  <a:tcPr marL="28440" marR="28440" marT="14220" marB="14220" anchor="ctr"/>
                </a:tc>
                <a:tc>
                  <a:txBody>
                    <a:bodyPr/>
                    <a:lstStyle/>
                    <a:p>
                      <a:r>
                        <a:rPr lang="en-IN" sz="1600" dirty="0">
                          <a:effectLst/>
                        </a:rPr>
                        <a:t>6</a:t>
                      </a:r>
                      <a:endParaRPr lang="en-US" sz="1600" dirty="0"/>
                    </a:p>
                  </a:txBody>
                  <a:tcPr marL="28440" marR="28440" marT="14220" marB="14220" anchor="ctr"/>
                </a:tc>
                <a:tc>
                  <a:txBody>
                    <a:bodyPr/>
                    <a:lstStyle/>
                    <a:p>
                      <a:endParaRPr lang="en-US" sz="1600" dirty="0"/>
                    </a:p>
                  </a:txBody>
                  <a:tcPr marL="28440" marR="28440" marT="14220" marB="14220" anchor="ctr"/>
                </a:tc>
                <a:extLst>
                  <a:ext uri="{0D108BD9-81ED-4DB2-BD59-A6C34878D82A}">
                    <a16:rowId xmlns:a16="http://schemas.microsoft.com/office/drawing/2014/main" val="1119937282"/>
                  </a:ext>
                </a:extLst>
              </a:tr>
              <a:tr h="324077">
                <a:tc>
                  <a:txBody>
                    <a:bodyPr/>
                    <a:lstStyle/>
                    <a:p>
                      <a:pPr algn="l" fontAlgn="ctr"/>
                      <a:r>
                        <a:rPr lang="en-IN" sz="1600" dirty="0">
                          <a:effectLst/>
                        </a:rPr>
                        <a:t>3</a:t>
                      </a:r>
                    </a:p>
                  </a:txBody>
                  <a:tcPr marL="28440" marR="28440" marT="14220" marB="14220" anchor="ctr"/>
                </a:tc>
                <a:tc>
                  <a:txBody>
                    <a:bodyPr/>
                    <a:lstStyle/>
                    <a:p>
                      <a:r>
                        <a:rPr lang="en-IN" sz="1600">
                          <a:effectLst/>
                        </a:rPr>
                        <a:t>d (2)</a:t>
                      </a:r>
                      <a:endParaRPr lang="en-US" sz="1600"/>
                    </a:p>
                  </a:txBody>
                  <a:tcPr marL="28440" marR="28440" marT="14220" marB="14220" anchor="ctr"/>
                </a:tc>
                <a:tc>
                  <a:txBody>
                    <a:bodyPr/>
                    <a:lstStyle/>
                    <a:p>
                      <a:r>
                        <a:rPr lang="en-IN" sz="1600">
                          <a:effectLst/>
                        </a:rPr>
                        <a:t>5 (-2, -1, 0, +1, +2)</a:t>
                      </a:r>
                      <a:endParaRPr lang="en-US" sz="1600"/>
                    </a:p>
                  </a:txBody>
                  <a:tcPr marL="28440" marR="28440" marT="14220" marB="14220" anchor="ctr"/>
                </a:tc>
                <a:tc>
                  <a:txBody>
                    <a:bodyPr/>
                    <a:lstStyle/>
                    <a:p>
                      <a:r>
                        <a:rPr lang="en-IN" sz="1600">
                          <a:effectLst/>
                        </a:rPr>
                        <a:t>3d</a:t>
                      </a:r>
                      <a:endParaRPr lang="en-US" sz="1600"/>
                    </a:p>
                  </a:txBody>
                  <a:tcPr marL="28440" marR="28440" marT="14220" marB="14220" anchor="ctr"/>
                </a:tc>
                <a:tc>
                  <a:txBody>
                    <a:bodyPr/>
                    <a:lstStyle/>
                    <a:p>
                      <a:r>
                        <a:rPr lang="en-IN" sz="1600" dirty="0">
                          <a:effectLst/>
                        </a:rPr>
                        <a:t>10</a:t>
                      </a:r>
                      <a:endParaRPr lang="en-US" sz="1600" dirty="0"/>
                    </a:p>
                  </a:txBody>
                  <a:tcPr marL="28440" marR="28440" marT="14220" marB="14220" anchor="ctr"/>
                </a:tc>
                <a:tc>
                  <a:txBody>
                    <a:bodyPr/>
                    <a:lstStyle/>
                    <a:p>
                      <a:r>
                        <a:rPr lang="en-IN" sz="1600" dirty="0">
                          <a:effectLst/>
                        </a:rPr>
                        <a:t>18</a:t>
                      </a:r>
                      <a:endParaRPr lang="en-US" sz="1600" dirty="0"/>
                    </a:p>
                  </a:txBody>
                  <a:tcPr marL="28440" marR="28440" marT="14220" marB="14220" anchor="ctr"/>
                </a:tc>
                <a:extLst>
                  <a:ext uri="{0D108BD9-81ED-4DB2-BD59-A6C34878D82A}">
                    <a16:rowId xmlns:a16="http://schemas.microsoft.com/office/drawing/2014/main" val="4199091705"/>
                  </a:ext>
                </a:extLst>
              </a:tr>
              <a:tr h="354625">
                <a:tc>
                  <a:txBody>
                    <a:bodyPr/>
                    <a:lstStyle/>
                    <a:p>
                      <a:pPr algn="l" fontAlgn="ctr"/>
                      <a:r>
                        <a:rPr lang="en-IN" sz="1600" dirty="0">
                          <a:effectLst/>
                        </a:rPr>
                        <a:t>4</a:t>
                      </a:r>
                    </a:p>
                  </a:txBody>
                  <a:tcPr marL="28440" marR="28440" marT="14220" marB="14220" anchor="ctr"/>
                </a:tc>
                <a:tc>
                  <a:txBody>
                    <a:bodyPr/>
                    <a:lstStyle/>
                    <a:p>
                      <a:pPr algn="l" fontAlgn="ctr"/>
                      <a:r>
                        <a:rPr lang="en-IN" sz="1600" dirty="0">
                          <a:effectLst/>
                        </a:rPr>
                        <a:t>s (0)</a:t>
                      </a:r>
                    </a:p>
                  </a:txBody>
                  <a:tcPr marL="28440" marR="28440" marT="14220" marB="14220" anchor="ctr"/>
                </a:tc>
                <a:tc>
                  <a:txBody>
                    <a:bodyPr/>
                    <a:lstStyle/>
                    <a:p>
                      <a:pPr algn="l" fontAlgn="ctr"/>
                      <a:r>
                        <a:rPr lang="en-IN" sz="1600" dirty="0">
                          <a:effectLst/>
                        </a:rPr>
                        <a:t>1 (0)</a:t>
                      </a:r>
                    </a:p>
                  </a:txBody>
                  <a:tcPr marL="28440" marR="28440" marT="14220" marB="14220" anchor="ctr"/>
                </a:tc>
                <a:tc>
                  <a:txBody>
                    <a:bodyPr/>
                    <a:lstStyle/>
                    <a:p>
                      <a:pPr algn="l" fontAlgn="ctr"/>
                      <a:r>
                        <a:rPr lang="en-IN" sz="1600" dirty="0">
                          <a:effectLst/>
                        </a:rPr>
                        <a:t>4s</a:t>
                      </a:r>
                    </a:p>
                  </a:txBody>
                  <a:tcPr marL="28440" marR="28440" marT="14220" marB="14220" anchor="ctr"/>
                </a:tc>
                <a:tc>
                  <a:txBody>
                    <a:bodyPr/>
                    <a:lstStyle/>
                    <a:p>
                      <a:pPr algn="l" fontAlgn="ctr"/>
                      <a:r>
                        <a:rPr lang="en-IN" sz="1600" dirty="0">
                          <a:effectLst/>
                        </a:rPr>
                        <a:t>2</a:t>
                      </a:r>
                    </a:p>
                  </a:txBody>
                  <a:tcPr marL="28440" marR="28440" marT="14220" marB="14220" anchor="ctr"/>
                </a:tc>
                <a:tc>
                  <a:txBody>
                    <a:bodyPr/>
                    <a:lstStyle/>
                    <a:p>
                      <a:pPr algn="l" fontAlgn="ctr"/>
                      <a:endParaRPr lang="en-IN" sz="1600" dirty="0">
                        <a:effectLst/>
                      </a:endParaRPr>
                    </a:p>
                  </a:txBody>
                  <a:tcPr marL="28440" marR="28440" marT="14220" marB="14220" anchor="ctr"/>
                </a:tc>
                <a:extLst>
                  <a:ext uri="{0D108BD9-81ED-4DB2-BD59-A6C34878D82A}">
                    <a16:rowId xmlns:a16="http://schemas.microsoft.com/office/drawing/2014/main" val="3328928208"/>
                  </a:ext>
                </a:extLst>
              </a:tr>
              <a:tr h="439056">
                <a:tc>
                  <a:txBody>
                    <a:bodyPr/>
                    <a:lstStyle/>
                    <a:p>
                      <a:pPr algn="l" fontAlgn="ctr"/>
                      <a:r>
                        <a:rPr lang="en-IN" sz="1600" dirty="0">
                          <a:effectLst/>
                        </a:rPr>
                        <a:t>4</a:t>
                      </a:r>
                    </a:p>
                  </a:txBody>
                  <a:tcPr marL="28440" marR="28440" marT="14220" marB="14220" anchor="ctr"/>
                </a:tc>
                <a:tc>
                  <a:txBody>
                    <a:bodyPr/>
                    <a:lstStyle/>
                    <a:p>
                      <a:r>
                        <a:rPr lang="en-IN" sz="1600">
                          <a:effectLst/>
                        </a:rPr>
                        <a:t>p (1)</a:t>
                      </a:r>
                      <a:endParaRPr lang="en-US" sz="1600"/>
                    </a:p>
                  </a:txBody>
                  <a:tcPr marL="28440" marR="28440" marT="14220" marB="14220" anchor="ctr"/>
                </a:tc>
                <a:tc>
                  <a:txBody>
                    <a:bodyPr/>
                    <a:lstStyle/>
                    <a:p>
                      <a:r>
                        <a:rPr lang="en-IN" sz="1600">
                          <a:effectLst/>
                        </a:rPr>
                        <a:t>3 (-1, 0, +1)</a:t>
                      </a:r>
                      <a:endParaRPr lang="en-US" sz="1600"/>
                    </a:p>
                  </a:txBody>
                  <a:tcPr marL="28440" marR="28440" marT="14220" marB="14220" anchor="ctr"/>
                </a:tc>
                <a:tc>
                  <a:txBody>
                    <a:bodyPr/>
                    <a:lstStyle/>
                    <a:p>
                      <a:r>
                        <a:rPr lang="en-IN" sz="1600">
                          <a:effectLst/>
                        </a:rPr>
                        <a:t>4p</a:t>
                      </a:r>
                      <a:endParaRPr lang="en-US" sz="1600"/>
                    </a:p>
                  </a:txBody>
                  <a:tcPr marL="28440" marR="28440" marT="14220" marB="14220" anchor="ctr"/>
                </a:tc>
                <a:tc>
                  <a:txBody>
                    <a:bodyPr/>
                    <a:lstStyle/>
                    <a:p>
                      <a:r>
                        <a:rPr lang="en-IN" sz="1600" dirty="0">
                          <a:effectLst/>
                        </a:rPr>
                        <a:t>6</a:t>
                      </a:r>
                      <a:endParaRPr lang="en-US" sz="1600" dirty="0"/>
                    </a:p>
                  </a:txBody>
                  <a:tcPr marL="28440" marR="28440" marT="14220" marB="14220" anchor="ctr"/>
                </a:tc>
                <a:tc>
                  <a:txBody>
                    <a:bodyPr/>
                    <a:lstStyle/>
                    <a:p>
                      <a:endParaRPr lang="en-US" sz="1600" dirty="0"/>
                    </a:p>
                  </a:txBody>
                  <a:tcPr marL="28440" marR="28440" marT="14220" marB="14220" anchor="ctr"/>
                </a:tc>
                <a:extLst>
                  <a:ext uri="{0D108BD9-81ED-4DB2-BD59-A6C34878D82A}">
                    <a16:rowId xmlns:a16="http://schemas.microsoft.com/office/drawing/2014/main" val="2200960856"/>
                  </a:ext>
                </a:extLst>
              </a:tr>
              <a:tr h="391887">
                <a:tc>
                  <a:txBody>
                    <a:bodyPr/>
                    <a:lstStyle/>
                    <a:p>
                      <a:pPr algn="l" fontAlgn="ctr"/>
                      <a:r>
                        <a:rPr lang="en-IN" sz="1600" dirty="0">
                          <a:effectLst/>
                        </a:rPr>
                        <a:t>4</a:t>
                      </a:r>
                    </a:p>
                  </a:txBody>
                  <a:tcPr marL="28440" marR="28440" marT="14220" marB="14220" anchor="ctr"/>
                </a:tc>
                <a:tc>
                  <a:txBody>
                    <a:bodyPr/>
                    <a:lstStyle/>
                    <a:p>
                      <a:r>
                        <a:rPr lang="en-IN" sz="1600">
                          <a:effectLst/>
                        </a:rPr>
                        <a:t>d (2)</a:t>
                      </a:r>
                      <a:endParaRPr lang="en-US" sz="1600"/>
                    </a:p>
                  </a:txBody>
                  <a:tcPr marL="28440" marR="28440" marT="14220" marB="14220" anchor="ctr"/>
                </a:tc>
                <a:tc>
                  <a:txBody>
                    <a:bodyPr/>
                    <a:lstStyle/>
                    <a:p>
                      <a:r>
                        <a:rPr lang="en-IN" sz="1600">
                          <a:effectLst/>
                        </a:rPr>
                        <a:t>5 (-2, -1, 0, +1, +2)</a:t>
                      </a:r>
                      <a:endParaRPr lang="en-US" sz="1600"/>
                    </a:p>
                  </a:txBody>
                  <a:tcPr marL="28440" marR="28440" marT="14220" marB="14220" anchor="ctr"/>
                </a:tc>
                <a:tc>
                  <a:txBody>
                    <a:bodyPr/>
                    <a:lstStyle/>
                    <a:p>
                      <a:r>
                        <a:rPr lang="en-IN" sz="1600">
                          <a:effectLst/>
                        </a:rPr>
                        <a:t>4d</a:t>
                      </a:r>
                      <a:endParaRPr lang="en-US" sz="1600"/>
                    </a:p>
                  </a:txBody>
                  <a:tcPr marL="28440" marR="28440" marT="14220" marB="14220" anchor="ctr"/>
                </a:tc>
                <a:tc>
                  <a:txBody>
                    <a:bodyPr/>
                    <a:lstStyle/>
                    <a:p>
                      <a:r>
                        <a:rPr lang="en-IN" sz="1600" dirty="0">
                          <a:effectLst/>
                        </a:rPr>
                        <a:t>10</a:t>
                      </a:r>
                      <a:endParaRPr lang="en-US" sz="1600" dirty="0"/>
                    </a:p>
                  </a:txBody>
                  <a:tcPr marL="28440" marR="28440" marT="14220" marB="14220" anchor="ctr"/>
                </a:tc>
                <a:tc>
                  <a:txBody>
                    <a:bodyPr/>
                    <a:lstStyle/>
                    <a:p>
                      <a:endParaRPr lang="en-US" sz="1600" dirty="0"/>
                    </a:p>
                  </a:txBody>
                  <a:tcPr marL="28440" marR="28440" marT="14220" marB="14220" anchor="ctr"/>
                </a:tc>
                <a:extLst>
                  <a:ext uri="{0D108BD9-81ED-4DB2-BD59-A6C34878D82A}">
                    <a16:rowId xmlns:a16="http://schemas.microsoft.com/office/drawing/2014/main" val="1189650571"/>
                  </a:ext>
                </a:extLst>
              </a:tr>
              <a:tr h="354625">
                <a:tc>
                  <a:txBody>
                    <a:bodyPr/>
                    <a:lstStyle/>
                    <a:p>
                      <a:pPr algn="l" fontAlgn="ctr"/>
                      <a:r>
                        <a:rPr lang="en-IN" sz="1600" dirty="0">
                          <a:effectLst/>
                        </a:rPr>
                        <a:t>4</a:t>
                      </a:r>
                    </a:p>
                  </a:txBody>
                  <a:tcPr marL="28440" marR="28440" marT="14220" marB="14220" anchor="ctr"/>
                </a:tc>
                <a:tc>
                  <a:txBody>
                    <a:bodyPr/>
                    <a:lstStyle/>
                    <a:p>
                      <a:r>
                        <a:rPr lang="en-IN" sz="1600">
                          <a:effectLst/>
                        </a:rPr>
                        <a:t>f (3)</a:t>
                      </a:r>
                      <a:endParaRPr lang="en-US" sz="1600"/>
                    </a:p>
                  </a:txBody>
                  <a:tcPr marL="28440" marR="28440" marT="14220" marB="14220" anchor="ctr"/>
                </a:tc>
                <a:tc>
                  <a:txBody>
                    <a:bodyPr/>
                    <a:lstStyle/>
                    <a:p>
                      <a:r>
                        <a:rPr lang="en-IN" sz="1600">
                          <a:effectLst/>
                        </a:rPr>
                        <a:t>7 (-3, -2, -1, 0, +1, +2, +3)</a:t>
                      </a:r>
                      <a:endParaRPr lang="en-US" sz="1600"/>
                    </a:p>
                  </a:txBody>
                  <a:tcPr marL="28440" marR="28440" marT="14220" marB="14220" anchor="ctr"/>
                </a:tc>
                <a:tc>
                  <a:txBody>
                    <a:bodyPr/>
                    <a:lstStyle/>
                    <a:p>
                      <a:r>
                        <a:rPr lang="en-IN" sz="1600">
                          <a:effectLst/>
                        </a:rPr>
                        <a:t>4f</a:t>
                      </a:r>
                      <a:endParaRPr lang="en-US" sz="1600"/>
                    </a:p>
                  </a:txBody>
                  <a:tcPr marL="28440" marR="28440" marT="14220" marB="14220" anchor="ctr"/>
                </a:tc>
                <a:tc>
                  <a:txBody>
                    <a:bodyPr/>
                    <a:lstStyle/>
                    <a:p>
                      <a:r>
                        <a:rPr lang="en-IN" sz="1600" dirty="0">
                          <a:effectLst/>
                        </a:rPr>
                        <a:t>14</a:t>
                      </a:r>
                      <a:endParaRPr lang="en-US" sz="1600" dirty="0"/>
                    </a:p>
                  </a:txBody>
                  <a:tcPr marL="28440" marR="28440" marT="14220" marB="14220" anchor="ctr"/>
                </a:tc>
                <a:tc>
                  <a:txBody>
                    <a:bodyPr/>
                    <a:lstStyle/>
                    <a:p>
                      <a:r>
                        <a:rPr lang="en-IN" sz="1600" dirty="0">
                          <a:effectLst/>
                        </a:rPr>
                        <a:t>32</a:t>
                      </a:r>
                      <a:endParaRPr lang="en-US" sz="1600" dirty="0"/>
                    </a:p>
                  </a:txBody>
                  <a:tcPr marL="28440" marR="28440" marT="14220" marB="14220" anchor="ctr"/>
                </a:tc>
                <a:extLst>
                  <a:ext uri="{0D108BD9-81ED-4DB2-BD59-A6C34878D82A}">
                    <a16:rowId xmlns:a16="http://schemas.microsoft.com/office/drawing/2014/main" val="506446907"/>
                  </a:ext>
                </a:extLst>
              </a:tr>
            </a:tbl>
          </a:graphicData>
        </a:graphic>
      </p:graphicFrame>
      <p:sp>
        <p:nvSpPr>
          <p:cNvPr id="2" name="TextBox 1">
            <a:extLst>
              <a:ext uri="{FF2B5EF4-FFF2-40B4-BE49-F238E27FC236}">
                <a16:creationId xmlns:a16="http://schemas.microsoft.com/office/drawing/2014/main" id="{0C615B0E-1213-6A7C-55F6-2FB1F6D38530}"/>
              </a:ext>
            </a:extLst>
          </p:cNvPr>
          <p:cNvSpPr txBox="1"/>
          <p:nvPr/>
        </p:nvSpPr>
        <p:spPr>
          <a:xfrm>
            <a:off x="2820413" y="6084671"/>
            <a:ext cx="6449586" cy="338554"/>
          </a:xfrm>
          <a:prstGeom prst="rect">
            <a:avLst/>
          </a:prstGeom>
          <a:noFill/>
        </p:spPr>
        <p:txBody>
          <a:bodyPr wrap="none" rtlCol="0">
            <a:spAutoFit/>
          </a:bodyPr>
          <a:lstStyle/>
          <a:p>
            <a:r>
              <a:rPr lang="en-US" sz="1600" dirty="0">
                <a:effectLst/>
                <a:latin typeface="Arial" panose="020B0604020202020204" pitchFamily="34" charset="0"/>
                <a:ea typeface="Calibri" panose="020F0502020204030204" pitchFamily="34" charset="0"/>
                <a:cs typeface="Arial" panose="020B0604020202020204" pitchFamily="34" charset="0"/>
              </a:rPr>
              <a:t>(credit: table data summarized by </a:t>
            </a:r>
            <a:r>
              <a:rPr lang="en-US" sz="16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Jackie MacDonald</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CC BY-NC 4.0</a:t>
            </a:r>
            <a:r>
              <a:rPr lang="en-US" sz="1600" dirty="0">
                <a:effectLst/>
                <a:latin typeface="Arial" panose="020B0604020202020204" pitchFamily="34" charset="0"/>
                <a:ea typeface="Calibri" panose="020F050202020403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2382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73438" y="180573"/>
            <a:ext cx="3932237" cy="643812"/>
          </a:xfrm>
        </p:spPr>
        <p:txBody>
          <a:bodyPr/>
          <a:lstStyle/>
          <a:p>
            <a:r>
              <a:rPr lang="en-US" dirty="0"/>
              <a:t>Table 10.4c</a:t>
            </a:r>
          </a:p>
        </p:txBody>
      </p:sp>
      <p:sp>
        <p:nvSpPr>
          <p:cNvPr id="13" name="TextBox 12">
            <a:extLst>
              <a:ext uri="{FF2B5EF4-FFF2-40B4-BE49-F238E27FC236}">
                <a16:creationId xmlns:a16="http://schemas.microsoft.com/office/drawing/2014/main" id="{18F90ED2-EB94-41FE-B9D8-4361AE33D9B2}"/>
              </a:ext>
            </a:extLst>
          </p:cNvPr>
          <p:cNvSpPr txBox="1"/>
          <p:nvPr/>
        </p:nvSpPr>
        <p:spPr>
          <a:xfrm>
            <a:off x="2046515" y="1215469"/>
            <a:ext cx="7990115" cy="584775"/>
          </a:xfrm>
          <a:prstGeom prst="rect">
            <a:avLst/>
          </a:prstGeom>
          <a:noFill/>
        </p:spPr>
        <p:txBody>
          <a:bodyPr wrap="square" lIns="91440" tIns="45720" rIns="91440" bIns="45720" anchor="t">
            <a:spAutoFit/>
          </a:bodyPr>
          <a:lstStyle/>
          <a:p>
            <a:r>
              <a:rPr lang="en-US" sz="1600" b="1" dirty="0">
                <a:latin typeface="Arial"/>
                <a:cs typeface="Arial"/>
              </a:rPr>
              <a:t>Table 10.4c </a:t>
            </a:r>
            <a:r>
              <a:rPr lang="en-US" sz="1600" dirty="0">
                <a:latin typeface="Arial"/>
                <a:cs typeface="Arial"/>
              </a:rPr>
              <a:t>Working with Quantum Numbers Exercise 10.4c. Fill the spaces marked with </a:t>
            </a:r>
            <a:r>
              <a:rPr lang="en-US" sz="1600" dirty="0">
                <a:latin typeface="Arial"/>
                <a:ea typeface="+mn-lt"/>
                <a:cs typeface="+mn-lt"/>
              </a:rPr>
              <a:t>[blank] </a:t>
            </a:r>
            <a:r>
              <a:rPr lang="en-US" sz="1600" dirty="0">
                <a:latin typeface="Arial"/>
                <a:cs typeface="Arial"/>
              </a:rPr>
              <a:t>in each column.</a:t>
            </a:r>
          </a:p>
        </p:txBody>
      </p:sp>
      <p:graphicFrame>
        <p:nvGraphicFramePr>
          <p:cNvPr id="2" name="Table 1">
            <a:extLst>
              <a:ext uri="{FF2B5EF4-FFF2-40B4-BE49-F238E27FC236}">
                <a16:creationId xmlns:a16="http://schemas.microsoft.com/office/drawing/2014/main" id="{B006F788-6F45-433D-A428-1AE60FA3910A}"/>
              </a:ext>
            </a:extLst>
          </p:cNvPr>
          <p:cNvGraphicFramePr>
            <a:graphicFrameLocks noGrp="1"/>
          </p:cNvGraphicFramePr>
          <p:nvPr>
            <p:extLst>
              <p:ext uri="{D42A27DB-BD31-4B8C-83A1-F6EECF244321}">
                <p14:modId xmlns:p14="http://schemas.microsoft.com/office/powerpoint/2010/main" val="330253076"/>
              </p:ext>
            </p:extLst>
          </p:nvPr>
        </p:nvGraphicFramePr>
        <p:xfrm>
          <a:off x="609600" y="1866007"/>
          <a:ext cx="10972800" cy="3125985"/>
        </p:xfrm>
        <a:graphic>
          <a:graphicData uri="http://schemas.openxmlformats.org/drawingml/2006/table">
            <a:tbl>
              <a:tblPr firstRow="1">
                <a:tableStyleId>{793D81CF-94F2-401A-BA57-92F5A7B2D0C5}</a:tableStyleId>
              </a:tblPr>
              <a:tblGrid>
                <a:gridCol w="2494104">
                  <a:extLst>
                    <a:ext uri="{9D8B030D-6E8A-4147-A177-3AD203B41FA5}">
                      <a16:colId xmlns:a16="http://schemas.microsoft.com/office/drawing/2014/main" val="2773992664"/>
                    </a:ext>
                  </a:extLst>
                </a:gridCol>
                <a:gridCol w="898147">
                  <a:extLst>
                    <a:ext uri="{9D8B030D-6E8A-4147-A177-3AD203B41FA5}">
                      <a16:colId xmlns:a16="http://schemas.microsoft.com/office/drawing/2014/main" val="1564068047"/>
                    </a:ext>
                  </a:extLst>
                </a:gridCol>
                <a:gridCol w="856191">
                  <a:extLst>
                    <a:ext uri="{9D8B030D-6E8A-4147-A177-3AD203B41FA5}">
                      <a16:colId xmlns:a16="http://schemas.microsoft.com/office/drawing/2014/main" val="277206059"/>
                    </a:ext>
                  </a:extLst>
                </a:gridCol>
                <a:gridCol w="3172345">
                  <a:extLst>
                    <a:ext uri="{9D8B030D-6E8A-4147-A177-3AD203B41FA5}">
                      <a16:colId xmlns:a16="http://schemas.microsoft.com/office/drawing/2014/main" val="2037155834"/>
                    </a:ext>
                  </a:extLst>
                </a:gridCol>
                <a:gridCol w="3552013">
                  <a:extLst>
                    <a:ext uri="{9D8B030D-6E8A-4147-A177-3AD203B41FA5}">
                      <a16:colId xmlns:a16="http://schemas.microsoft.com/office/drawing/2014/main" val="1073467998"/>
                    </a:ext>
                  </a:extLst>
                </a:gridCol>
              </a:tblGrid>
              <a:tr h="625197">
                <a:tc>
                  <a:txBody>
                    <a:bodyPr/>
                    <a:lstStyle/>
                    <a:p>
                      <a:pPr algn="ctr" fontAlgn="ctr"/>
                      <a:r>
                        <a:rPr lang="en-IN" sz="1600" dirty="0">
                          <a:effectLst/>
                        </a:rPr>
                        <a:t>Orbital</a:t>
                      </a:r>
                    </a:p>
                  </a:txBody>
                  <a:tcPr marL="45326" marR="45326" marT="22663" marB="22663" anchor="ctr"/>
                </a:tc>
                <a:tc>
                  <a:txBody>
                    <a:bodyPr/>
                    <a:lstStyle/>
                    <a:p>
                      <a:pPr algn="ctr" fontAlgn="ctr"/>
                      <a:r>
                        <a:rPr lang="en-IN" sz="1600">
                          <a:effectLst/>
                        </a:rPr>
                        <a:t>n</a:t>
                      </a:r>
                    </a:p>
                  </a:txBody>
                  <a:tcPr marL="45326" marR="45326" marT="22663" marB="22663" anchor="ctr"/>
                </a:tc>
                <a:tc>
                  <a:txBody>
                    <a:bodyPr/>
                    <a:lstStyle/>
                    <a:p>
                      <a:pPr algn="ctr" fontAlgn="ctr"/>
                      <a:r>
                        <a:rPr lang="en-IN" sz="1600">
                          <a:effectLst/>
                        </a:rPr>
                        <a:t>l</a:t>
                      </a:r>
                    </a:p>
                  </a:txBody>
                  <a:tcPr marL="45326" marR="45326" marT="22663" marB="22663" anchor="ctr"/>
                </a:tc>
                <a:tc>
                  <a:txBody>
                    <a:bodyPr/>
                    <a:lstStyle/>
                    <a:p>
                      <a:pPr algn="ctr" fontAlgn="ctr"/>
                      <a:r>
                        <a:rPr lang="en-IN" sz="1600" dirty="0">
                          <a:effectLst/>
                        </a:rPr>
                        <a:t>m</a:t>
                      </a:r>
                      <a:r>
                        <a:rPr lang="en-IN" sz="1600" baseline="-25000" dirty="0">
                          <a:effectLst/>
                        </a:rPr>
                        <a:t>l</a:t>
                      </a:r>
                      <a:r>
                        <a:rPr lang="en-IN" sz="1600" dirty="0">
                          <a:effectLst/>
                        </a:rPr>
                        <a:t> degeneracy</a:t>
                      </a:r>
                    </a:p>
                  </a:txBody>
                  <a:tcPr marL="45326" marR="45326" marT="22663" marB="22663" anchor="ctr"/>
                </a:tc>
                <a:tc>
                  <a:txBody>
                    <a:bodyPr/>
                    <a:lstStyle/>
                    <a:p>
                      <a:pPr algn="ctr" fontAlgn="ctr"/>
                      <a:r>
                        <a:rPr lang="en-IN" sz="1600" dirty="0">
                          <a:effectLst/>
                        </a:rPr>
                        <a:t>Radial nodes (no.)</a:t>
                      </a:r>
                    </a:p>
                  </a:txBody>
                  <a:tcPr marL="45326" marR="45326" marT="22663" marB="22663" anchor="ctr"/>
                </a:tc>
                <a:extLst>
                  <a:ext uri="{0D108BD9-81ED-4DB2-BD59-A6C34878D82A}">
                    <a16:rowId xmlns:a16="http://schemas.microsoft.com/office/drawing/2014/main" val="3403550663"/>
                  </a:ext>
                </a:extLst>
              </a:tr>
              <a:tr h="625197">
                <a:tc>
                  <a:txBody>
                    <a:bodyPr/>
                    <a:lstStyle/>
                    <a:p>
                      <a:pPr algn="ctr" fontAlgn="ctr"/>
                      <a:r>
                        <a:rPr lang="en-IN" sz="1600">
                          <a:effectLst/>
                        </a:rPr>
                        <a:t>4f</a:t>
                      </a:r>
                    </a:p>
                  </a:txBody>
                  <a:tcPr marL="45326" marR="45326" marT="22663" marB="22663" anchor="ctr"/>
                </a:tc>
                <a:tc>
                  <a:txBody>
                    <a:bodyPr/>
                    <a:lstStyle/>
                    <a:p>
                      <a:pPr algn="ctr" fontAlgn="ctr"/>
                      <a:r>
                        <a:rPr lang="en-IN" sz="1600">
                          <a:effectLst/>
                        </a:rPr>
                        <a:t>[blank]</a:t>
                      </a:r>
                    </a:p>
                  </a:txBody>
                  <a:tcPr marL="45326" marR="45326" marT="22663" marB="22663" anchor="ctr"/>
                </a:tc>
                <a:tc>
                  <a:txBody>
                    <a:bodyPr/>
                    <a:lstStyle/>
                    <a:p>
                      <a:pPr algn="ctr" fontAlgn="ctr"/>
                      <a:r>
                        <a:rPr lang="en-IN" sz="1600">
                          <a:effectLst/>
                        </a:rPr>
                        <a:t>[blank]</a:t>
                      </a:r>
                    </a:p>
                  </a:txBody>
                  <a:tcPr marL="45326" marR="45326" marT="22663" marB="22663" anchor="ctr"/>
                </a:tc>
                <a:tc>
                  <a:txBody>
                    <a:bodyPr/>
                    <a:lstStyle/>
                    <a:p>
                      <a:pPr algn="ctr" fontAlgn="ctr"/>
                      <a:r>
                        <a:rPr lang="en-IN" sz="1600">
                          <a:effectLst/>
                        </a:rPr>
                        <a:t>[blank]</a:t>
                      </a:r>
                    </a:p>
                  </a:txBody>
                  <a:tcPr marL="45326" marR="45326" marT="22663" marB="22663" anchor="ctr"/>
                </a:tc>
                <a:tc>
                  <a:txBody>
                    <a:bodyPr/>
                    <a:lstStyle/>
                    <a:p>
                      <a:pPr algn="ctr" fontAlgn="ctr"/>
                      <a:r>
                        <a:rPr lang="en-IN" sz="1600">
                          <a:effectLst/>
                        </a:rPr>
                        <a:t>[blank]</a:t>
                      </a:r>
                    </a:p>
                  </a:txBody>
                  <a:tcPr marL="45326" marR="45326" marT="22663" marB="22663" anchor="ctr"/>
                </a:tc>
                <a:extLst>
                  <a:ext uri="{0D108BD9-81ED-4DB2-BD59-A6C34878D82A}">
                    <a16:rowId xmlns:a16="http://schemas.microsoft.com/office/drawing/2014/main" val="2172088239"/>
                  </a:ext>
                </a:extLst>
              </a:tr>
              <a:tr h="625197">
                <a:tc>
                  <a:txBody>
                    <a:bodyPr/>
                    <a:lstStyle/>
                    <a:p>
                      <a:pPr algn="ctr" fontAlgn="ctr"/>
                      <a:r>
                        <a:rPr lang="en-IN" sz="1600">
                          <a:effectLst/>
                        </a:rPr>
                        <a:t>[blank]</a:t>
                      </a:r>
                    </a:p>
                  </a:txBody>
                  <a:tcPr marL="45326" marR="45326" marT="22663" marB="22663" anchor="ctr"/>
                </a:tc>
                <a:tc>
                  <a:txBody>
                    <a:bodyPr/>
                    <a:lstStyle/>
                    <a:p>
                      <a:pPr algn="ctr" fontAlgn="ctr"/>
                      <a:r>
                        <a:rPr lang="en-IN" sz="1600">
                          <a:effectLst/>
                        </a:rPr>
                        <a:t>4</a:t>
                      </a:r>
                    </a:p>
                  </a:txBody>
                  <a:tcPr marL="45326" marR="45326" marT="22663" marB="22663" anchor="ctr"/>
                </a:tc>
                <a:tc>
                  <a:txBody>
                    <a:bodyPr/>
                    <a:lstStyle/>
                    <a:p>
                      <a:pPr algn="ctr" fontAlgn="ctr"/>
                      <a:r>
                        <a:rPr lang="en-IN" sz="1600">
                          <a:effectLst/>
                        </a:rPr>
                        <a:t>1</a:t>
                      </a:r>
                    </a:p>
                  </a:txBody>
                  <a:tcPr marL="45326" marR="45326" marT="22663" marB="22663" anchor="ctr"/>
                </a:tc>
                <a:tc>
                  <a:txBody>
                    <a:bodyPr/>
                    <a:lstStyle/>
                    <a:p>
                      <a:pPr algn="ctr" fontAlgn="ctr"/>
                      <a:r>
                        <a:rPr lang="en-IN" sz="1600">
                          <a:effectLst/>
                        </a:rPr>
                        <a:t>[blank]</a:t>
                      </a:r>
                    </a:p>
                  </a:txBody>
                  <a:tcPr marL="45326" marR="45326" marT="22663" marB="22663" anchor="ctr"/>
                </a:tc>
                <a:tc>
                  <a:txBody>
                    <a:bodyPr/>
                    <a:lstStyle/>
                    <a:p>
                      <a:pPr algn="ctr" fontAlgn="ctr"/>
                      <a:r>
                        <a:rPr lang="en-IN" sz="1600">
                          <a:effectLst/>
                        </a:rPr>
                        <a:t>[blank]</a:t>
                      </a:r>
                    </a:p>
                  </a:txBody>
                  <a:tcPr marL="45326" marR="45326" marT="22663" marB="22663" anchor="ctr"/>
                </a:tc>
                <a:extLst>
                  <a:ext uri="{0D108BD9-81ED-4DB2-BD59-A6C34878D82A}">
                    <a16:rowId xmlns:a16="http://schemas.microsoft.com/office/drawing/2014/main" val="3641061722"/>
                  </a:ext>
                </a:extLst>
              </a:tr>
              <a:tr h="625197">
                <a:tc>
                  <a:txBody>
                    <a:bodyPr/>
                    <a:lstStyle/>
                    <a:p>
                      <a:pPr algn="ctr" fontAlgn="ctr"/>
                      <a:r>
                        <a:rPr lang="en-IN" sz="1600">
                          <a:effectLst/>
                        </a:rPr>
                        <a:t>[blank]</a:t>
                      </a:r>
                    </a:p>
                  </a:txBody>
                  <a:tcPr marL="45326" marR="45326" marT="22663" marB="22663" anchor="ctr"/>
                </a:tc>
                <a:tc>
                  <a:txBody>
                    <a:bodyPr/>
                    <a:lstStyle/>
                    <a:p>
                      <a:pPr algn="ctr" fontAlgn="ctr"/>
                      <a:r>
                        <a:rPr lang="en-IN" sz="1600">
                          <a:effectLst/>
                        </a:rPr>
                        <a:t>7</a:t>
                      </a:r>
                    </a:p>
                  </a:txBody>
                  <a:tcPr marL="45326" marR="45326" marT="22663" marB="22663" anchor="ctr"/>
                </a:tc>
                <a:tc>
                  <a:txBody>
                    <a:bodyPr/>
                    <a:lstStyle/>
                    <a:p>
                      <a:pPr algn="ctr" fontAlgn="ctr"/>
                      <a:r>
                        <a:rPr lang="en-IN" sz="1600">
                          <a:effectLst/>
                        </a:rPr>
                        <a:t>[blank]</a:t>
                      </a:r>
                    </a:p>
                  </a:txBody>
                  <a:tcPr marL="45326" marR="45326" marT="22663" marB="22663" anchor="ctr"/>
                </a:tc>
                <a:tc>
                  <a:txBody>
                    <a:bodyPr/>
                    <a:lstStyle/>
                    <a:p>
                      <a:pPr algn="ctr" fontAlgn="ctr"/>
                      <a:r>
                        <a:rPr lang="en-IN" sz="1600">
                          <a:effectLst/>
                        </a:rPr>
                        <a:t>7</a:t>
                      </a:r>
                    </a:p>
                  </a:txBody>
                  <a:tcPr marL="45326" marR="45326" marT="22663" marB="22663" anchor="ctr"/>
                </a:tc>
                <a:tc>
                  <a:txBody>
                    <a:bodyPr/>
                    <a:lstStyle/>
                    <a:p>
                      <a:pPr algn="ctr" fontAlgn="ctr"/>
                      <a:r>
                        <a:rPr lang="en-IN" sz="1600">
                          <a:effectLst/>
                        </a:rPr>
                        <a:t>3</a:t>
                      </a:r>
                    </a:p>
                  </a:txBody>
                  <a:tcPr marL="45326" marR="45326" marT="22663" marB="22663" anchor="ctr"/>
                </a:tc>
                <a:extLst>
                  <a:ext uri="{0D108BD9-81ED-4DB2-BD59-A6C34878D82A}">
                    <a16:rowId xmlns:a16="http://schemas.microsoft.com/office/drawing/2014/main" val="1518085861"/>
                  </a:ext>
                </a:extLst>
              </a:tr>
              <a:tr h="625197">
                <a:tc>
                  <a:txBody>
                    <a:bodyPr/>
                    <a:lstStyle/>
                    <a:p>
                      <a:pPr algn="ctr" fontAlgn="ctr"/>
                      <a:r>
                        <a:rPr lang="en-IN" sz="1600">
                          <a:effectLst/>
                        </a:rPr>
                        <a:t>5d</a:t>
                      </a:r>
                    </a:p>
                  </a:txBody>
                  <a:tcPr marL="45326" marR="45326" marT="22663" marB="22663" anchor="ctr"/>
                </a:tc>
                <a:tc>
                  <a:txBody>
                    <a:bodyPr/>
                    <a:lstStyle/>
                    <a:p>
                      <a:pPr algn="ctr" fontAlgn="ctr"/>
                      <a:r>
                        <a:rPr lang="en-IN" sz="1600">
                          <a:effectLst/>
                        </a:rPr>
                        <a:t>[blank]</a:t>
                      </a:r>
                    </a:p>
                  </a:txBody>
                  <a:tcPr marL="45326" marR="45326" marT="22663" marB="22663" anchor="ctr"/>
                </a:tc>
                <a:tc>
                  <a:txBody>
                    <a:bodyPr/>
                    <a:lstStyle/>
                    <a:p>
                      <a:pPr algn="ctr" fontAlgn="ctr"/>
                      <a:r>
                        <a:rPr lang="en-IN" sz="1600">
                          <a:effectLst/>
                        </a:rPr>
                        <a:t>[blank]</a:t>
                      </a:r>
                    </a:p>
                  </a:txBody>
                  <a:tcPr marL="45326" marR="45326" marT="22663" marB="22663" anchor="ctr"/>
                </a:tc>
                <a:tc>
                  <a:txBody>
                    <a:bodyPr/>
                    <a:lstStyle/>
                    <a:p>
                      <a:pPr algn="ctr" fontAlgn="ctr"/>
                      <a:r>
                        <a:rPr lang="en-IN" sz="1600">
                          <a:effectLst/>
                        </a:rPr>
                        <a:t>[blank]</a:t>
                      </a:r>
                    </a:p>
                  </a:txBody>
                  <a:tcPr marL="45326" marR="45326" marT="22663" marB="22663" anchor="ctr"/>
                </a:tc>
                <a:tc>
                  <a:txBody>
                    <a:bodyPr/>
                    <a:lstStyle/>
                    <a:p>
                      <a:pPr algn="ctr" fontAlgn="ctr"/>
                      <a:r>
                        <a:rPr lang="en-IN" sz="1600" dirty="0">
                          <a:effectLst/>
                        </a:rPr>
                        <a:t>[blank]</a:t>
                      </a:r>
                    </a:p>
                  </a:txBody>
                  <a:tcPr marL="45326" marR="45326" marT="22663" marB="22663" anchor="ctr"/>
                </a:tc>
                <a:extLst>
                  <a:ext uri="{0D108BD9-81ED-4DB2-BD59-A6C34878D82A}">
                    <a16:rowId xmlns:a16="http://schemas.microsoft.com/office/drawing/2014/main" val="3479148160"/>
                  </a:ext>
                </a:extLst>
              </a:tr>
            </a:tbl>
          </a:graphicData>
        </a:graphic>
      </p:graphicFrame>
      <p:sp>
        <p:nvSpPr>
          <p:cNvPr id="3" name="TextBox 2">
            <a:extLst>
              <a:ext uri="{FF2B5EF4-FFF2-40B4-BE49-F238E27FC236}">
                <a16:creationId xmlns:a16="http://schemas.microsoft.com/office/drawing/2014/main" id="{A2FBAE0F-A428-AE96-83DE-546CA00E3F8D}"/>
              </a:ext>
            </a:extLst>
          </p:cNvPr>
          <p:cNvSpPr txBox="1"/>
          <p:nvPr/>
        </p:nvSpPr>
        <p:spPr>
          <a:xfrm>
            <a:off x="4260681" y="5168747"/>
            <a:ext cx="4108304" cy="338554"/>
          </a:xfrm>
          <a:prstGeom prst="rect">
            <a:avLst/>
          </a:prstGeom>
          <a:noFill/>
        </p:spPr>
        <p:txBody>
          <a:bodyPr wrap="none" rtlCol="0">
            <a:spAutoFit/>
          </a:bodyPr>
          <a:lstStyle/>
          <a:p>
            <a:pPr>
              <a:lnSpc>
                <a:spcPct val="100000"/>
              </a:lnSpc>
            </a:pPr>
            <a:r>
              <a:rPr lang="en-US" sz="1600" dirty="0">
                <a:effectLst/>
                <a:latin typeface="Arial" panose="020B0604020202020204" pitchFamily="34" charset="0"/>
                <a:ea typeface="Calibri" panose="020F0502020204030204" pitchFamily="34" charset="0"/>
              </a:rPr>
              <a:t>(credit: </a:t>
            </a:r>
            <a:r>
              <a:rPr lang="en-US" sz="16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600" dirty="0">
                <a:effectLst/>
                <a:latin typeface="Arial" panose="020B0604020202020204" pitchFamily="34" charset="0"/>
                <a:ea typeface="Calibri" panose="020F0502020204030204" pitchFamily="34" charset="0"/>
              </a:rPr>
              <a:t>, </a:t>
            </a:r>
            <a:r>
              <a:rPr lang="en-US" sz="1600" u="sng" dirty="0">
                <a:solidFill>
                  <a:srgbClr val="0563C1"/>
                </a:solidFill>
                <a:effectLst/>
                <a:latin typeface="Arial" panose="020B0604020202020204" pitchFamily="34" charset="0"/>
                <a:ea typeface="Calibri" panose="020F0502020204030204" pitchFamily="34" charset="0"/>
                <a:hlinkClick r:id="rId4"/>
              </a:rPr>
              <a:t>CC BY 4.0</a:t>
            </a:r>
            <a:r>
              <a:rPr lang="en-US" sz="1600" dirty="0">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576225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10.1a</a:t>
            </a: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28018" y="5179142"/>
            <a:ext cx="9566203" cy="1157981"/>
          </a:xfrm>
        </p:spPr>
        <p:txBody>
          <a:bodyPr vert="horz" lIns="91440" tIns="45720" rIns="91440" bIns="45720" rtlCol="0" anchor="t">
            <a:noAutofit/>
          </a:bodyPr>
          <a:lstStyle/>
          <a:p>
            <a:pPr>
              <a:lnSpc>
                <a:spcPct val="100000"/>
              </a:lnSpc>
            </a:pPr>
            <a:r>
              <a:rPr lang="en-US" b="1" dirty="0">
                <a:latin typeface="Arial"/>
                <a:cs typeface="Arial"/>
              </a:rPr>
              <a:t>Figure 10.1a </a:t>
            </a:r>
            <a:r>
              <a:rPr lang="en-US" dirty="0">
                <a:latin typeface="Arial"/>
                <a:cs typeface="Arial"/>
              </a:rPr>
              <a:t>Comparing Wavelength, Frequency, and Speed using Sinusoidal Waves: One-dimensional sinusoidal waves show the relationship among wavelength, frequency, and speed. The wave with the shortest wavelength has the highest frequency. Amplitude is one-half the height of the wave from peak to trough. (credit: </a:t>
            </a:r>
            <a:r>
              <a:rPr lang="en-US" dirty="0">
                <a:latin typeface="Arial"/>
                <a:cs typeface="Arial"/>
                <a:hlinkClick r:id="rId3"/>
              </a:rPr>
              <a:t>General Chemistry I &amp; II</a:t>
            </a:r>
            <a:r>
              <a:rPr lang="en-US" dirty="0">
                <a:latin typeface="Arial"/>
                <a:cs typeface="Arial"/>
              </a:rPr>
              <a:t>, a derivative of </a:t>
            </a:r>
            <a:r>
              <a:rPr lang="en-US" i="1" dirty="0">
                <a:latin typeface="Arial"/>
                <a:cs typeface="Arial"/>
                <a:hlinkClick r:id="rId4"/>
              </a:rPr>
              <a:t>Chemistry (Open Stax)</a:t>
            </a:r>
            <a:r>
              <a:rPr lang="en-US" dirty="0">
                <a:latin typeface="Arial"/>
                <a:cs typeface="Arial"/>
              </a:rPr>
              <a:t>, </a:t>
            </a:r>
            <a:r>
              <a:rPr lang="en-US" dirty="0">
                <a:latin typeface="Arial"/>
                <a:cs typeface="Arial"/>
                <a:hlinkClick r:id="rId5"/>
              </a:rPr>
              <a:t>CC BY 4.0</a:t>
            </a:r>
            <a:r>
              <a:rPr lang="en-US" dirty="0">
                <a:latin typeface="Arial"/>
                <a:cs typeface="Arial"/>
              </a:rPr>
              <a:t>).</a:t>
            </a:r>
          </a:p>
        </p:txBody>
      </p:sp>
      <p:pic>
        <p:nvPicPr>
          <p:cNvPr id="2050" name="Picture 2" descr="5 sinusoidal waves are illustrated and are stacked vertically in two columns; three waves in the first and the two in the second. Both columns read “Distance traveled in 1 second” at the top and define the width of the wave. In the first column, the wavelength and frequency for each of the three waves are given: From top to bottom, wave one is shown to be the largest wavelength and has the lowest frequency of three cycles per second ( Hertz ). Wavelength two is shown to have a wavelength half the size as the first, and a frequency twice that of the first at six cycles per second. The third wave has the shortest wavelength that is a quarter the size of the first and has a frequency that is four times that of the first wave at twelve cycles per second. The second column compares the amplitude of two waves with same wavelength and frequency. The top wave outlines the boundaries of its amplitude, denoted, “ a “, as the distance between the centerline and the peak of one wave. The top wave has the highest amplitude; whereas, the bottom waves is shown to have a lower amplitude since its “ a “ is smaller.">
            <a:extLst>
              <a:ext uri="{FF2B5EF4-FFF2-40B4-BE49-F238E27FC236}">
                <a16:creationId xmlns:a16="http://schemas.microsoft.com/office/drawing/2014/main" id="{ECA5196C-6EC8-4522-4FA2-684570E86A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5212" y="945001"/>
            <a:ext cx="8441575"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241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73438" y="180573"/>
            <a:ext cx="4399269" cy="643812"/>
          </a:xfrm>
        </p:spPr>
        <p:txBody>
          <a:bodyPr/>
          <a:lstStyle/>
          <a:p>
            <a:r>
              <a:rPr lang="en-US" dirty="0">
                <a:latin typeface="Arial"/>
                <a:cs typeface="Arial"/>
              </a:rPr>
              <a:t>Table 10.4c (Continued)</a:t>
            </a:r>
            <a:endParaRPr lang="en-US" dirty="0"/>
          </a:p>
        </p:txBody>
      </p:sp>
      <p:sp>
        <p:nvSpPr>
          <p:cNvPr id="13" name="TextBox 12">
            <a:extLst>
              <a:ext uri="{FF2B5EF4-FFF2-40B4-BE49-F238E27FC236}">
                <a16:creationId xmlns:a16="http://schemas.microsoft.com/office/drawing/2014/main" id="{18F90ED2-EB94-41FE-B9D8-4361AE33D9B2}"/>
              </a:ext>
            </a:extLst>
          </p:cNvPr>
          <p:cNvSpPr txBox="1"/>
          <p:nvPr/>
        </p:nvSpPr>
        <p:spPr>
          <a:xfrm>
            <a:off x="2046515" y="1215469"/>
            <a:ext cx="7990115" cy="338554"/>
          </a:xfrm>
          <a:prstGeom prst="rect">
            <a:avLst/>
          </a:prstGeom>
          <a:noFill/>
        </p:spPr>
        <p:txBody>
          <a:bodyPr wrap="square" lIns="91440" tIns="45720" rIns="91440" bIns="45720" anchor="t">
            <a:spAutoFit/>
          </a:bodyPr>
          <a:lstStyle/>
          <a:p>
            <a:r>
              <a:rPr lang="en-US" sz="1600" b="1" dirty="0"/>
              <a:t>Table 10.4d </a:t>
            </a:r>
            <a:r>
              <a:rPr lang="en-US" sz="1600" i="1" dirty="0"/>
              <a:t>Answers </a:t>
            </a:r>
            <a:r>
              <a:rPr lang="en-US" sz="1600" dirty="0"/>
              <a:t>to Exercise 10.4c Working with Quantum Numbers</a:t>
            </a:r>
          </a:p>
        </p:txBody>
      </p:sp>
      <p:graphicFrame>
        <p:nvGraphicFramePr>
          <p:cNvPr id="3" name="Table 2">
            <a:extLst>
              <a:ext uri="{FF2B5EF4-FFF2-40B4-BE49-F238E27FC236}">
                <a16:creationId xmlns:a16="http://schemas.microsoft.com/office/drawing/2014/main" id="{9E17EDB3-D1C4-255D-A6D4-ABFE76F6D8E2}"/>
              </a:ext>
            </a:extLst>
          </p:cNvPr>
          <p:cNvGraphicFramePr>
            <a:graphicFrameLocks noGrp="1"/>
          </p:cNvGraphicFramePr>
          <p:nvPr>
            <p:extLst>
              <p:ext uri="{D42A27DB-BD31-4B8C-83A1-F6EECF244321}">
                <p14:modId xmlns:p14="http://schemas.microsoft.com/office/powerpoint/2010/main" val="4129862189"/>
              </p:ext>
            </p:extLst>
          </p:nvPr>
        </p:nvGraphicFramePr>
        <p:xfrm>
          <a:off x="1306286" y="2514600"/>
          <a:ext cx="9579427" cy="1897202"/>
        </p:xfrm>
        <a:graphic>
          <a:graphicData uri="http://schemas.openxmlformats.org/drawingml/2006/table">
            <a:tbl>
              <a:tblPr firstRow="1">
                <a:tableStyleId>{793D81CF-94F2-401A-BA57-92F5A7B2D0C5}</a:tableStyleId>
              </a:tblPr>
              <a:tblGrid>
                <a:gridCol w="2191980">
                  <a:extLst>
                    <a:ext uri="{9D8B030D-6E8A-4147-A177-3AD203B41FA5}">
                      <a16:colId xmlns:a16="http://schemas.microsoft.com/office/drawing/2014/main" val="2258198096"/>
                    </a:ext>
                  </a:extLst>
                </a:gridCol>
                <a:gridCol w="759609">
                  <a:extLst>
                    <a:ext uri="{9D8B030D-6E8A-4147-A177-3AD203B41FA5}">
                      <a16:colId xmlns:a16="http://schemas.microsoft.com/office/drawing/2014/main" val="1939345560"/>
                    </a:ext>
                  </a:extLst>
                </a:gridCol>
                <a:gridCol w="759609">
                  <a:extLst>
                    <a:ext uri="{9D8B030D-6E8A-4147-A177-3AD203B41FA5}">
                      <a16:colId xmlns:a16="http://schemas.microsoft.com/office/drawing/2014/main" val="2086841692"/>
                    </a:ext>
                  </a:extLst>
                </a:gridCol>
                <a:gridCol w="2795942">
                  <a:extLst>
                    <a:ext uri="{9D8B030D-6E8A-4147-A177-3AD203B41FA5}">
                      <a16:colId xmlns:a16="http://schemas.microsoft.com/office/drawing/2014/main" val="4292326169"/>
                    </a:ext>
                  </a:extLst>
                </a:gridCol>
                <a:gridCol w="3072287">
                  <a:extLst>
                    <a:ext uri="{9D8B030D-6E8A-4147-A177-3AD203B41FA5}">
                      <a16:colId xmlns:a16="http://schemas.microsoft.com/office/drawing/2014/main" val="1203404352"/>
                    </a:ext>
                  </a:extLst>
                </a:gridCol>
              </a:tblGrid>
              <a:tr h="0">
                <a:tc>
                  <a:txBody>
                    <a:bodyPr/>
                    <a:lstStyle/>
                    <a:p>
                      <a:pPr algn="ctr" fontAlgn="ctr"/>
                      <a:r>
                        <a:rPr lang="en-IN" dirty="0">
                          <a:effectLst/>
                        </a:rPr>
                        <a:t>Orbital</a:t>
                      </a:r>
                    </a:p>
                  </a:txBody>
                  <a:tcPr anchor="ctr"/>
                </a:tc>
                <a:tc>
                  <a:txBody>
                    <a:bodyPr/>
                    <a:lstStyle/>
                    <a:p>
                      <a:pPr algn="ctr" fontAlgn="ctr"/>
                      <a:r>
                        <a:rPr lang="en-IN">
                          <a:effectLst/>
                        </a:rPr>
                        <a:t>n</a:t>
                      </a:r>
                    </a:p>
                  </a:txBody>
                  <a:tcPr anchor="ctr"/>
                </a:tc>
                <a:tc>
                  <a:txBody>
                    <a:bodyPr/>
                    <a:lstStyle/>
                    <a:p>
                      <a:pPr algn="ctr" fontAlgn="ctr"/>
                      <a:r>
                        <a:rPr lang="en-IN">
                          <a:effectLst/>
                        </a:rPr>
                        <a:t>l</a:t>
                      </a:r>
                    </a:p>
                  </a:txBody>
                  <a:tcPr anchor="ctr"/>
                </a:tc>
                <a:tc>
                  <a:txBody>
                    <a:bodyPr/>
                    <a:lstStyle/>
                    <a:p>
                      <a:pPr algn="ctr" fontAlgn="ctr"/>
                      <a:r>
                        <a:rPr lang="en-IN">
                          <a:effectLst/>
                        </a:rPr>
                        <a:t>m</a:t>
                      </a:r>
                      <a:r>
                        <a:rPr lang="en-IN" baseline="-25000">
                          <a:effectLst/>
                        </a:rPr>
                        <a:t>l</a:t>
                      </a:r>
                      <a:r>
                        <a:rPr lang="en-IN">
                          <a:effectLst/>
                        </a:rPr>
                        <a:t> degeneracy</a:t>
                      </a:r>
                    </a:p>
                  </a:txBody>
                  <a:tcPr anchor="ctr"/>
                </a:tc>
                <a:tc>
                  <a:txBody>
                    <a:bodyPr/>
                    <a:lstStyle/>
                    <a:p>
                      <a:pPr algn="ctr" fontAlgn="ctr"/>
                      <a:r>
                        <a:rPr lang="en-IN" dirty="0">
                          <a:effectLst/>
                        </a:rPr>
                        <a:t>Radial nodes (no.)</a:t>
                      </a:r>
                    </a:p>
                  </a:txBody>
                  <a:tcPr anchor="ctr"/>
                </a:tc>
                <a:extLst>
                  <a:ext uri="{0D108BD9-81ED-4DB2-BD59-A6C34878D82A}">
                    <a16:rowId xmlns:a16="http://schemas.microsoft.com/office/drawing/2014/main" val="4236220957"/>
                  </a:ext>
                </a:extLst>
              </a:tr>
              <a:tr h="0">
                <a:tc>
                  <a:txBody>
                    <a:bodyPr/>
                    <a:lstStyle/>
                    <a:p>
                      <a:pPr algn="ctr" fontAlgn="ctr"/>
                      <a:r>
                        <a:rPr lang="en-IN">
                          <a:effectLst/>
                        </a:rPr>
                        <a:t>4f</a:t>
                      </a:r>
                    </a:p>
                  </a:txBody>
                  <a:tcPr anchor="ctr"/>
                </a:tc>
                <a:tc>
                  <a:txBody>
                    <a:bodyPr/>
                    <a:lstStyle/>
                    <a:p>
                      <a:pPr algn="ctr" fontAlgn="ctr"/>
                      <a:r>
                        <a:rPr lang="en-IN">
                          <a:effectLst/>
                        </a:rPr>
                        <a:t>4</a:t>
                      </a:r>
                    </a:p>
                  </a:txBody>
                  <a:tcPr anchor="ctr"/>
                </a:tc>
                <a:tc>
                  <a:txBody>
                    <a:bodyPr/>
                    <a:lstStyle/>
                    <a:p>
                      <a:pPr algn="ctr" fontAlgn="ctr"/>
                      <a:r>
                        <a:rPr lang="en-IN">
                          <a:effectLst/>
                        </a:rPr>
                        <a:t>3</a:t>
                      </a:r>
                    </a:p>
                  </a:txBody>
                  <a:tcPr anchor="ctr"/>
                </a:tc>
                <a:tc>
                  <a:txBody>
                    <a:bodyPr/>
                    <a:lstStyle/>
                    <a:p>
                      <a:pPr algn="ctr" fontAlgn="ctr"/>
                      <a:r>
                        <a:rPr lang="en-IN">
                          <a:effectLst/>
                        </a:rPr>
                        <a:t>7</a:t>
                      </a:r>
                    </a:p>
                  </a:txBody>
                  <a:tcPr anchor="ctr"/>
                </a:tc>
                <a:tc>
                  <a:txBody>
                    <a:bodyPr/>
                    <a:lstStyle/>
                    <a:p>
                      <a:pPr algn="ctr" fontAlgn="ctr"/>
                      <a:r>
                        <a:rPr lang="en-IN">
                          <a:effectLst/>
                        </a:rPr>
                        <a:t>0</a:t>
                      </a:r>
                    </a:p>
                  </a:txBody>
                  <a:tcPr anchor="ctr"/>
                </a:tc>
                <a:extLst>
                  <a:ext uri="{0D108BD9-81ED-4DB2-BD59-A6C34878D82A}">
                    <a16:rowId xmlns:a16="http://schemas.microsoft.com/office/drawing/2014/main" val="94696926"/>
                  </a:ext>
                </a:extLst>
              </a:tr>
              <a:tr h="0">
                <a:tc>
                  <a:txBody>
                    <a:bodyPr/>
                    <a:lstStyle/>
                    <a:p>
                      <a:pPr algn="ctr" fontAlgn="ctr"/>
                      <a:r>
                        <a:rPr lang="en-IN" dirty="0">
                          <a:effectLst/>
                        </a:rPr>
                        <a:t>4p</a:t>
                      </a:r>
                    </a:p>
                  </a:txBody>
                  <a:tcPr anchor="ctr"/>
                </a:tc>
                <a:tc>
                  <a:txBody>
                    <a:bodyPr/>
                    <a:lstStyle/>
                    <a:p>
                      <a:pPr algn="ctr" fontAlgn="ctr"/>
                      <a:r>
                        <a:rPr lang="en-IN">
                          <a:effectLst/>
                        </a:rPr>
                        <a:t>4</a:t>
                      </a:r>
                    </a:p>
                  </a:txBody>
                  <a:tcPr anchor="ctr"/>
                </a:tc>
                <a:tc>
                  <a:txBody>
                    <a:bodyPr/>
                    <a:lstStyle/>
                    <a:p>
                      <a:pPr algn="ctr" fontAlgn="ctr"/>
                      <a:r>
                        <a:rPr lang="en-IN">
                          <a:effectLst/>
                        </a:rPr>
                        <a:t>1</a:t>
                      </a:r>
                    </a:p>
                  </a:txBody>
                  <a:tcPr anchor="ctr"/>
                </a:tc>
                <a:tc>
                  <a:txBody>
                    <a:bodyPr/>
                    <a:lstStyle/>
                    <a:p>
                      <a:pPr algn="ctr" fontAlgn="ctr"/>
                      <a:r>
                        <a:rPr lang="en-IN">
                          <a:effectLst/>
                        </a:rPr>
                        <a:t>3</a:t>
                      </a:r>
                    </a:p>
                  </a:txBody>
                  <a:tcPr anchor="ctr"/>
                </a:tc>
                <a:tc>
                  <a:txBody>
                    <a:bodyPr/>
                    <a:lstStyle/>
                    <a:p>
                      <a:pPr algn="ctr" fontAlgn="ctr"/>
                      <a:r>
                        <a:rPr lang="en-IN">
                          <a:effectLst/>
                        </a:rPr>
                        <a:t>2</a:t>
                      </a:r>
                    </a:p>
                  </a:txBody>
                  <a:tcPr anchor="ctr"/>
                </a:tc>
                <a:extLst>
                  <a:ext uri="{0D108BD9-81ED-4DB2-BD59-A6C34878D82A}">
                    <a16:rowId xmlns:a16="http://schemas.microsoft.com/office/drawing/2014/main" val="539312362"/>
                  </a:ext>
                </a:extLst>
              </a:tr>
              <a:tr h="434162">
                <a:tc>
                  <a:txBody>
                    <a:bodyPr/>
                    <a:lstStyle/>
                    <a:p>
                      <a:pPr algn="ctr" fontAlgn="ctr"/>
                      <a:r>
                        <a:rPr lang="en-IN">
                          <a:effectLst/>
                        </a:rPr>
                        <a:t>7f</a:t>
                      </a:r>
                    </a:p>
                  </a:txBody>
                  <a:tcPr anchor="ctr"/>
                </a:tc>
                <a:tc>
                  <a:txBody>
                    <a:bodyPr/>
                    <a:lstStyle/>
                    <a:p>
                      <a:pPr algn="ctr" fontAlgn="ctr"/>
                      <a:r>
                        <a:rPr lang="en-IN">
                          <a:effectLst/>
                        </a:rPr>
                        <a:t>7</a:t>
                      </a:r>
                    </a:p>
                  </a:txBody>
                  <a:tcPr anchor="ctr"/>
                </a:tc>
                <a:tc>
                  <a:txBody>
                    <a:bodyPr/>
                    <a:lstStyle/>
                    <a:p>
                      <a:pPr algn="ctr" fontAlgn="ctr"/>
                      <a:r>
                        <a:rPr lang="en-IN">
                          <a:effectLst/>
                        </a:rPr>
                        <a:t>3</a:t>
                      </a:r>
                    </a:p>
                  </a:txBody>
                  <a:tcPr anchor="ctr"/>
                </a:tc>
                <a:tc>
                  <a:txBody>
                    <a:bodyPr/>
                    <a:lstStyle/>
                    <a:p>
                      <a:pPr algn="ctr" fontAlgn="ctr"/>
                      <a:r>
                        <a:rPr lang="en-IN">
                          <a:effectLst/>
                        </a:rPr>
                        <a:t>7</a:t>
                      </a:r>
                    </a:p>
                  </a:txBody>
                  <a:tcPr anchor="ctr"/>
                </a:tc>
                <a:tc>
                  <a:txBody>
                    <a:bodyPr/>
                    <a:lstStyle/>
                    <a:p>
                      <a:pPr algn="ctr" fontAlgn="ctr"/>
                      <a:r>
                        <a:rPr lang="en-IN">
                          <a:effectLst/>
                        </a:rPr>
                        <a:t>3</a:t>
                      </a:r>
                    </a:p>
                  </a:txBody>
                  <a:tcPr anchor="ctr"/>
                </a:tc>
                <a:extLst>
                  <a:ext uri="{0D108BD9-81ED-4DB2-BD59-A6C34878D82A}">
                    <a16:rowId xmlns:a16="http://schemas.microsoft.com/office/drawing/2014/main" val="2511598961"/>
                  </a:ext>
                </a:extLst>
              </a:tr>
              <a:tr h="0">
                <a:tc>
                  <a:txBody>
                    <a:bodyPr/>
                    <a:lstStyle/>
                    <a:p>
                      <a:pPr algn="ctr" fontAlgn="ctr"/>
                      <a:r>
                        <a:rPr lang="en-IN">
                          <a:effectLst/>
                        </a:rPr>
                        <a:t>5d</a:t>
                      </a:r>
                    </a:p>
                  </a:txBody>
                  <a:tcPr anchor="ctr"/>
                </a:tc>
                <a:tc>
                  <a:txBody>
                    <a:bodyPr/>
                    <a:lstStyle/>
                    <a:p>
                      <a:pPr algn="ctr" fontAlgn="ctr"/>
                      <a:r>
                        <a:rPr lang="en-IN">
                          <a:effectLst/>
                        </a:rPr>
                        <a:t>5</a:t>
                      </a:r>
                    </a:p>
                  </a:txBody>
                  <a:tcPr anchor="ctr"/>
                </a:tc>
                <a:tc>
                  <a:txBody>
                    <a:bodyPr/>
                    <a:lstStyle/>
                    <a:p>
                      <a:pPr algn="ctr" fontAlgn="ctr"/>
                      <a:r>
                        <a:rPr lang="en-IN">
                          <a:effectLst/>
                        </a:rPr>
                        <a:t>2</a:t>
                      </a:r>
                    </a:p>
                  </a:txBody>
                  <a:tcPr anchor="ctr"/>
                </a:tc>
                <a:tc>
                  <a:txBody>
                    <a:bodyPr/>
                    <a:lstStyle/>
                    <a:p>
                      <a:pPr algn="ctr" fontAlgn="ctr"/>
                      <a:r>
                        <a:rPr lang="en-IN">
                          <a:effectLst/>
                        </a:rPr>
                        <a:t>5</a:t>
                      </a:r>
                    </a:p>
                  </a:txBody>
                  <a:tcPr anchor="ctr"/>
                </a:tc>
                <a:tc>
                  <a:txBody>
                    <a:bodyPr/>
                    <a:lstStyle/>
                    <a:p>
                      <a:pPr algn="ctr" fontAlgn="ctr"/>
                      <a:r>
                        <a:rPr lang="en-IN" dirty="0">
                          <a:effectLst/>
                        </a:rPr>
                        <a:t>2</a:t>
                      </a:r>
                    </a:p>
                  </a:txBody>
                  <a:tcPr anchor="ctr"/>
                </a:tc>
                <a:extLst>
                  <a:ext uri="{0D108BD9-81ED-4DB2-BD59-A6C34878D82A}">
                    <a16:rowId xmlns:a16="http://schemas.microsoft.com/office/drawing/2014/main" val="651760033"/>
                  </a:ext>
                </a:extLst>
              </a:tr>
            </a:tbl>
          </a:graphicData>
        </a:graphic>
      </p:graphicFrame>
      <p:sp>
        <p:nvSpPr>
          <p:cNvPr id="2" name="TextBox 1">
            <a:extLst>
              <a:ext uri="{FF2B5EF4-FFF2-40B4-BE49-F238E27FC236}">
                <a16:creationId xmlns:a16="http://schemas.microsoft.com/office/drawing/2014/main" id="{88FB792A-F6BC-95FF-3111-2D41B1A8BDC7}"/>
              </a:ext>
            </a:extLst>
          </p:cNvPr>
          <p:cNvSpPr txBox="1"/>
          <p:nvPr/>
        </p:nvSpPr>
        <p:spPr>
          <a:xfrm>
            <a:off x="4120264" y="4601856"/>
            <a:ext cx="4108304" cy="338554"/>
          </a:xfrm>
          <a:prstGeom prst="rect">
            <a:avLst/>
          </a:prstGeom>
          <a:noFill/>
        </p:spPr>
        <p:txBody>
          <a:bodyPr wrap="none" rtlCol="0">
            <a:spAutoFit/>
          </a:bodyPr>
          <a:lstStyle/>
          <a:p>
            <a:pPr>
              <a:lnSpc>
                <a:spcPct val="100000"/>
              </a:lnSpc>
            </a:pPr>
            <a:r>
              <a:rPr lang="en-US" sz="1600" dirty="0">
                <a:effectLst/>
                <a:latin typeface="Arial" panose="020B0604020202020204" pitchFamily="34" charset="0"/>
                <a:ea typeface="Calibri" panose="020F0502020204030204" pitchFamily="34" charset="0"/>
              </a:rPr>
              <a:t>(credit: </a:t>
            </a:r>
            <a:r>
              <a:rPr lang="en-US" sz="16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600" dirty="0">
                <a:effectLst/>
                <a:latin typeface="Arial" panose="020B0604020202020204" pitchFamily="34" charset="0"/>
                <a:ea typeface="Calibri" panose="020F0502020204030204" pitchFamily="34" charset="0"/>
              </a:rPr>
              <a:t>, </a:t>
            </a:r>
            <a:r>
              <a:rPr lang="en-US" sz="1600" u="sng" dirty="0">
                <a:solidFill>
                  <a:srgbClr val="0563C1"/>
                </a:solidFill>
                <a:effectLst/>
                <a:latin typeface="Arial" panose="020B0604020202020204" pitchFamily="34" charset="0"/>
                <a:ea typeface="Calibri" panose="020F0502020204030204" pitchFamily="34" charset="0"/>
                <a:hlinkClick r:id="rId4"/>
              </a:rPr>
              <a:t>CC BY 4.0</a:t>
            </a:r>
            <a:r>
              <a:rPr lang="en-US" sz="1600" dirty="0">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90921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10.5a</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514968" y="5483278"/>
            <a:ext cx="9294965" cy="936172"/>
          </a:xfrm>
        </p:spPr>
        <p:txBody>
          <a:bodyPr>
            <a:noAutofit/>
          </a:bodyPr>
          <a:lstStyle/>
          <a:p>
            <a:pPr>
              <a:lnSpc>
                <a:spcPct val="100000"/>
              </a:lnSpc>
            </a:pPr>
            <a:r>
              <a:rPr lang="en-US" b="1" dirty="0"/>
              <a:t>Figure 10.5a </a:t>
            </a:r>
            <a:r>
              <a:rPr lang="en-US" dirty="0"/>
              <a:t>Generalized Energy-Level Diagram: Generalized energy-level diagram for atomic orbitals in an atom with two or more electrons (not to scale).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3"/>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4"/>
              </a:rPr>
              <a:t>CC BY 4.0</a:t>
            </a:r>
            <a:r>
              <a:rPr lang="en-US" dirty="0">
                <a:effectLst/>
                <a:latin typeface="Arial" panose="020B0604020202020204" pitchFamily="34" charset="0"/>
                <a:ea typeface="Calibri" panose="020F0502020204030204" pitchFamily="34" charset="0"/>
              </a:rPr>
              <a:t>.)</a:t>
            </a:r>
            <a:endParaRPr lang="en-US" sz="1500" dirty="0"/>
          </a:p>
        </p:txBody>
      </p:sp>
      <p:pic>
        <p:nvPicPr>
          <p:cNvPr id="30722" name="Picture 2" descr="An of a table entitled, “Subshell electron capacity,” is shown. Along the left side of the table, an upward pointing arrow labeled, “E,” is drawn. The table includes four columns. The first column is narrow and is labeled, “2.” The second is slightly wider and is labeled, “6.” The third is slightly wider yet and is labeled, “10.” The fourth is the widest and is labeled, “14.” The first column begins at the very bottom with a horizontal line segment labeled “1 s.” Evenly spaced line segments continue up to 7 s near the top of the column. In the second column, a horizontal dashed line segment with 3 separate lines is labeled, “2 p,” appears at a level between the 2 s and 3 s levels. Similarly, 3 p appears at a level between 3 s and 4 s, 4 p appears just below 5 s, 5 p appears just below 6 s, and 6 p appears just below 7 s. In the third column, a dashed line having 5 separate lines labeled, “3 d,” appears just below the level of 4 p. Similarly, 4 d appears just below 5 p, and 5 d appears just below 6 p. Six d, however, appears above the levels of both 6 p and 7 s. The far right column entries begin with a dashed line having 7 lines labeled, “4 f,” positioned at a level just below 5 d. Similarly, a second dashed line segment of 7 lines appears just below the level of 6 d, which is labeled, “5 f.”">
            <a:extLst>
              <a:ext uri="{FF2B5EF4-FFF2-40B4-BE49-F238E27FC236}">
                <a16:creationId xmlns:a16="http://schemas.microsoft.com/office/drawing/2014/main" id="{AB896AD6-2F6A-74AC-EAE3-A27EDC16E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0538" y="1061484"/>
            <a:ext cx="8030918"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38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10.5b</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541549" y="5004813"/>
            <a:ext cx="9587361" cy="936172"/>
          </a:xfrm>
        </p:spPr>
        <p:txBody>
          <a:bodyPr>
            <a:noAutofit/>
          </a:bodyPr>
          <a:lstStyle/>
          <a:p>
            <a:pPr>
              <a:lnSpc>
                <a:spcPct val="100000"/>
              </a:lnSpc>
            </a:pPr>
            <a:r>
              <a:rPr lang="en-US" b="1" dirty="0"/>
              <a:t>Figure 10.5b</a:t>
            </a:r>
            <a:r>
              <a:rPr lang="en-US" dirty="0"/>
              <a:t> The diagram of an Electron Configuration for Hydrogen: The diagram of an electron configuration specifies the subshell (</a:t>
            </a:r>
            <a:r>
              <a:rPr lang="en-US" i="1" dirty="0"/>
              <a:t>n</a:t>
            </a:r>
            <a:r>
              <a:rPr lang="en-US" dirty="0"/>
              <a:t> and </a:t>
            </a:r>
            <a:r>
              <a:rPr lang="en-US" i="1" dirty="0"/>
              <a:t>l</a:t>
            </a:r>
            <a:r>
              <a:rPr lang="en-US" dirty="0"/>
              <a:t> value, with letter symbol) and superscript number of electrons.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3"/>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4"/>
              </a:rPr>
              <a:t>CC BY 4.0</a:t>
            </a:r>
            <a:r>
              <a:rPr lang="en-US" dirty="0">
                <a:effectLst/>
                <a:latin typeface="Arial" panose="020B0604020202020204" pitchFamily="34" charset="0"/>
                <a:ea typeface="Calibri" panose="020F0502020204030204" pitchFamily="34" charset="0"/>
              </a:rPr>
              <a:t>.)</a:t>
            </a:r>
            <a:endParaRPr lang="en-US" sz="1500" dirty="0"/>
          </a:p>
        </p:txBody>
      </p:sp>
      <p:pic>
        <p:nvPicPr>
          <p:cNvPr id="31746" name="Picture 2" descr="A light blue hemisphere is labeled H. At a location about midway between the center and outer edge of the hemisphere, a small yellow-orange sphere is shown that is labeled with a negative sign. To the right of this diagram is the electron configuration 1 s superscript 1. The superscript is shown in a small yellow-orange circle. This superscript is labeled, “Number of electrons in subshell,” and the s is labeled, “Subshell.”">
            <a:extLst>
              <a:ext uri="{FF2B5EF4-FFF2-40B4-BE49-F238E27FC236}">
                <a16:creationId xmlns:a16="http://schemas.microsoft.com/office/drawing/2014/main" id="{D743A2D8-A9BB-031E-CD32-662B4C2A69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706" y="2304698"/>
            <a:ext cx="11322581"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804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10.5c</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48850" y="4864417"/>
            <a:ext cx="9423407" cy="936172"/>
          </a:xfrm>
        </p:spPr>
        <p:txBody>
          <a:bodyPr>
            <a:noAutofit/>
          </a:bodyPr>
          <a:lstStyle/>
          <a:p>
            <a:pPr>
              <a:lnSpc>
                <a:spcPct val="100000"/>
              </a:lnSpc>
            </a:pPr>
            <a:r>
              <a:rPr lang="en-US" b="1" dirty="0"/>
              <a:t>Figure 10.5c </a:t>
            </a:r>
            <a:r>
              <a:rPr lang="en-US" dirty="0"/>
              <a:t>Using the Aufbau Principle to Determine Appropriate Filling Order for Electron Configurations: The arrow leads through each subshell in the appropriate filling order for electron configurations. This chart is straightforward to construct. Simply make a column for all the s orbitals with each n shell on a separate row. Repeat for p, d, and f. Be sure to only include orbitals allowed by the quantum numbers (no 1p or 2d, and so forth). Finally, draw diagonal lines from top to bottom as shown.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3"/>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4"/>
              </a:rPr>
              <a:t>CC BY 4.0</a:t>
            </a:r>
            <a:r>
              <a:rPr lang="en-US" dirty="0">
                <a:effectLst/>
                <a:latin typeface="Arial" panose="020B0604020202020204" pitchFamily="34" charset="0"/>
                <a:ea typeface="Calibri" panose="020F0502020204030204" pitchFamily="34" charset="0"/>
              </a:rPr>
              <a:t>.)</a:t>
            </a:r>
            <a:endParaRPr lang="en-US" sz="1500" dirty="0"/>
          </a:p>
        </p:txBody>
      </p:sp>
      <p:pic>
        <p:nvPicPr>
          <p:cNvPr id="32770" name="Picture 2" descr="This figure includes a chart used to order the filling of electrons into atoms. At the top is a blue circle labeled “1 s.” In a row beneath this circle are 6 additional blue circles labeled “2 s” through “7 s.” A column to the right begins just right of 2 s and contains pink circles labeled 2 p through 7 p. A column to the right begins just right of 3 p and contains yellow circles labeled 3 d through 6 d. No circles are placed to the right of the 7 s and 7 p circles. A final column on the right begins right of 4 d. It includes grey circles labeled, “4 f” and, “5 f.” No circles are placed right of 6 d. Through these circles, arrows are included in the figure pointing down and to the left. The first arrow begins in the upper right and passes through 1 s. The second arrow begins just below and passes through 2 s. The third arrow passes through 2 p and 3 s. The fourth arrow passes through 3 p and 4 s. This pattern of parallel arrows pointing downward to the left continues through all circles completing the pattern 1 s 2 s 2 p 3 s 3 p 4 s 3 d 4 p 5 s 4 d 5 p 6 s 4 f 5 d 6 p 7 s 5 f 6 d 7 p.">
            <a:extLst>
              <a:ext uri="{FF2B5EF4-FFF2-40B4-BE49-F238E27FC236}">
                <a16:creationId xmlns:a16="http://schemas.microsoft.com/office/drawing/2014/main" id="{44BD5A7F-D0FB-03A7-79DA-1881E27689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9147" y="772655"/>
            <a:ext cx="5702814"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250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10.5d</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09170" y="5087679"/>
            <a:ext cx="9445536" cy="936172"/>
          </a:xfrm>
        </p:spPr>
        <p:txBody>
          <a:bodyPr>
            <a:noAutofit/>
          </a:bodyPr>
          <a:lstStyle/>
          <a:p>
            <a:pPr>
              <a:lnSpc>
                <a:spcPct val="100000"/>
              </a:lnSpc>
            </a:pPr>
            <a:r>
              <a:rPr lang="en-US" b="1" dirty="0"/>
              <a:t>Figure 10.5d </a:t>
            </a:r>
            <a:r>
              <a:rPr lang="en-US" dirty="0"/>
              <a:t>Using the Periodic Table to Predict Electron Configuration for each Subshell:  This periodic table shows the electron configuration for each subshell. By “building up” from hydrogen, this table can be used to determine the electron configuration for any atom on the periodic table. Review the </a:t>
            </a:r>
            <a:r>
              <a:rPr lang="en-US" dirty="0">
                <a:hlinkClick r:id="rId3"/>
              </a:rPr>
              <a:t>Periodic Table of the Elements in other formats</a:t>
            </a:r>
            <a:r>
              <a:rPr lang="en-US" dirty="0"/>
              <a:t> in Appendix A.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500" dirty="0"/>
          </a:p>
        </p:txBody>
      </p:sp>
      <p:pic>
        <p:nvPicPr>
          <p:cNvPr id="34818" name="Picture 2" descr="In this figure, a periodic table is shown that is entitled, “Electron Configuration Table.” Beneath the table, a square for the element hydrogen is shown enlarged to provide detail. The element symbol, H, is placed in the upper left corner. In the upper right is the number of electrons, 1. The lower central portion of the element square contains the subshell, 1 s. Helium and elements in groups 1 and 2 are shaded blue. In this region, the rows are labeled 1 s through 7 s moving down the table. Groups 3 through 12 are shaded orange, and the rows are labeled 3 d through 6 d moving down the table. Groups 13 through 18, except helium, are shaded pink and are labeled 2 p through 6 p moving down the table. The lanthanide and actinide series across the bottom of the table are shaded grey and are labeled 4 f and 5 f respectively.">
            <a:extLst>
              <a:ext uri="{FF2B5EF4-FFF2-40B4-BE49-F238E27FC236}">
                <a16:creationId xmlns:a16="http://schemas.microsoft.com/office/drawing/2014/main" id="{DA806941-7C04-D644-445B-9524735C39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7843" y="831112"/>
            <a:ext cx="526542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456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10.5e</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449705" y="5486400"/>
            <a:ext cx="11217628" cy="936172"/>
          </a:xfrm>
        </p:spPr>
        <p:txBody>
          <a:bodyPr>
            <a:noAutofit/>
          </a:bodyPr>
          <a:lstStyle/>
          <a:p>
            <a:pPr algn="ctr">
              <a:lnSpc>
                <a:spcPct val="100000"/>
              </a:lnSpc>
            </a:pPr>
            <a:r>
              <a:rPr lang="en-US" b="1" dirty="0"/>
              <a:t>Figure 10.5e</a:t>
            </a:r>
            <a:r>
              <a:rPr lang="en-US" dirty="0"/>
              <a:t> Electron configuration and orbital diagram for hydrogen.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3"/>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4"/>
              </a:rPr>
              <a:t>CC BY 4.0</a:t>
            </a:r>
            <a:r>
              <a:rPr lang="en-US" dirty="0">
                <a:effectLst/>
                <a:latin typeface="Arial" panose="020B0604020202020204" pitchFamily="34" charset="0"/>
                <a:ea typeface="Calibri" panose="020F0502020204030204" pitchFamily="34" charset="0"/>
              </a:rPr>
              <a:t>.)</a:t>
            </a:r>
            <a:endParaRPr lang="en-US" sz="1500" dirty="0"/>
          </a:p>
        </p:txBody>
      </p:sp>
      <p:pic>
        <p:nvPicPr>
          <p:cNvPr id="35842" name="Picture 2" descr="In this figure, the element symbol H is followed by the electron configuration is 1 s superscript 1. An orbital diagram is provided that consists of a single square. The square is labeled below as, “1 s.” It contains a single upward pointing half arrow.">
            <a:extLst>
              <a:ext uri="{FF2B5EF4-FFF2-40B4-BE49-F238E27FC236}">
                <a16:creationId xmlns:a16="http://schemas.microsoft.com/office/drawing/2014/main" id="{B19A68DA-CADC-EBB8-60E6-2CC4207A4C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605" y="1371600"/>
            <a:ext cx="1173078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681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10.5f</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449705" y="5486400"/>
            <a:ext cx="11217628" cy="936172"/>
          </a:xfrm>
        </p:spPr>
        <p:txBody>
          <a:bodyPr>
            <a:noAutofit/>
          </a:bodyPr>
          <a:lstStyle/>
          <a:p>
            <a:pPr algn="ctr">
              <a:lnSpc>
                <a:spcPct val="100000"/>
              </a:lnSpc>
            </a:pPr>
            <a:r>
              <a:rPr lang="en-US" b="1" dirty="0"/>
              <a:t>Figure 10.5f</a:t>
            </a:r>
            <a:r>
              <a:rPr lang="en-US" dirty="0"/>
              <a:t> Electron configuration and orbital diagram for helium.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3"/>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4"/>
              </a:rPr>
              <a:t>CC BY 4.0</a:t>
            </a:r>
            <a:r>
              <a:rPr lang="en-US" dirty="0">
                <a:effectLst/>
                <a:latin typeface="Arial" panose="020B0604020202020204" pitchFamily="34" charset="0"/>
                <a:ea typeface="Calibri" panose="020F0502020204030204" pitchFamily="34" charset="0"/>
              </a:rPr>
              <a:t>.)</a:t>
            </a:r>
            <a:endParaRPr lang="en-US" sz="1500" dirty="0"/>
          </a:p>
        </p:txBody>
      </p:sp>
      <p:pic>
        <p:nvPicPr>
          <p:cNvPr id="36866" name="Picture 2" descr="In this figure, the element symbol H e is followed by the electron configuration, “1 s superscript 2.” An orbital diagram is provided that consists of a single square. The square is labeled below as “1 s.” It contains a pair of half arrows: one pointing up and the other down.">
            <a:extLst>
              <a:ext uri="{FF2B5EF4-FFF2-40B4-BE49-F238E27FC236}">
                <a16:creationId xmlns:a16="http://schemas.microsoft.com/office/drawing/2014/main" id="{20D9C43B-113C-5E16-03FB-B597D3C12F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605" y="1371600"/>
            <a:ext cx="1173078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774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10.5g</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449705" y="5486400"/>
            <a:ext cx="11217628" cy="936172"/>
          </a:xfrm>
        </p:spPr>
        <p:txBody>
          <a:bodyPr>
            <a:noAutofit/>
          </a:bodyPr>
          <a:lstStyle/>
          <a:p>
            <a:pPr algn="ctr">
              <a:lnSpc>
                <a:spcPct val="100000"/>
              </a:lnSpc>
            </a:pPr>
            <a:r>
              <a:rPr lang="en-US" b="1" dirty="0"/>
              <a:t>Figure 10.5g</a:t>
            </a:r>
            <a:r>
              <a:rPr lang="en-US" dirty="0"/>
              <a:t> Electron configuration and orbital diagram for lithium.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3"/>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4"/>
              </a:rPr>
              <a:t>CC BY 4.0</a:t>
            </a:r>
            <a:r>
              <a:rPr lang="en-US" dirty="0">
                <a:effectLst/>
                <a:latin typeface="Arial" panose="020B0604020202020204" pitchFamily="34" charset="0"/>
                <a:ea typeface="Calibri" panose="020F0502020204030204" pitchFamily="34" charset="0"/>
              </a:rPr>
              <a:t>.)</a:t>
            </a:r>
            <a:endParaRPr lang="en-US" sz="1500" dirty="0"/>
          </a:p>
        </p:txBody>
      </p:sp>
      <p:pic>
        <p:nvPicPr>
          <p:cNvPr id="37890" name="Picture 2" descr="In this figure, the element symbol L i is followed by the electron configuration, “1 s superscript 2 2 s superscript 1.” An orbital diagram is provided that consists of two individual squares. The first square is labeled below as, “1 s.” The second square is similarly labeled, “2 s.” The first square contains a pair of half arrows: one pointing up and the other down. The second square contains a single upward pointing arrow.">
            <a:extLst>
              <a:ext uri="{FF2B5EF4-FFF2-40B4-BE49-F238E27FC236}">
                <a16:creationId xmlns:a16="http://schemas.microsoft.com/office/drawing/2014/main" id="{C6A3E2F5-A827-7408-01DE-6665325CB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263" y="2439000"/>
            <a:ext cx="11289473" cy="19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303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10.5h</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449705" y="5486400"/>
            <a:ext cx="11217628" cy="936172"/>
          </a:xfrm>
        </p:spPr>
        <p:txBody>
          <a:bodyPr>
            <a:noAutofit/>
          </a:bodyPr>
          <a:lstStyle/>
          <a:p>
            <a:pPr algn="ctr">
              <a:lnSpc>
                <a:spcPct val="100000"/>
              </a:lnSpc>
            </a:pPr>
            <a:r>
              <a:rPr lang="en-US" b="1" dirty="0"/>
              <a:t>Figure 10.5h</a:t>
            </a:r>
            <a:r>
              <a:rPr lang="en-US" dirty="0"/>
              <a:t> Electron configuration and orbital diagram for beryllium.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3"/>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4"/>
              </a:rPr>
              <a:t>CC BY 4.0</a:t>
            </a:r>
            <a:r>
              <a:rPr lang="en-US" dirty="0">
                <a:effectLst/>
                <a:latin typeface="Arial" panose="020B0604020202020204" pitchFamily="34" charset="0"/>
                <a:ea typeface="Calibri" panose="020F0502020204030204" pitchFamily="34" charset="0"/>
              </a:rPr>
              <a:t>.)</a:t>
            </a:r>
            <a:endParaRPr lang="en-US" sz="1500" dirty="0"/>
          </a:p>
        </p:txBody>
      </p:sp>
      <p:pic>
        <p:nvPicPr>
          <p:cNvPr id="38914" name="Picture 2" descr="In this figure, the element symbol B e is followed by the electron configuration, “1 s superscript 2 2 s superscript 2.” An orbital diagram is provided that consists of two individual squares. The first square is labeled below as, “1 s.” The second square is similarly labeled, “2 s.” Both squares contain a pair of half arrows: one pointing up and the other down.">
            <a:extLst>
              <a:ext uri="{FF2B5EF4-FFF2-40B4-BE49-F238E27FC236}">
                <a16:creationId xmlns:a16="http://schemas.microsoft.com/office/drawing/2014/main" id="{0D58E79A-E0E7-2927-2515-ADB2CF20E3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705" y="2439000"/>
            <a:ext cx="11289474" cy="19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362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10.5i</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449705" y="5486400"/>
            <a:ext cx="11217628" cy="936172"/>
          </a:xfrm>
        </p:spPr>
        <p:txBody>
          <a:bodyPr>
            <a:noAutofit/>
          </a:bodyPr>
          <a:lstStyle/>
          <a:p>
            <a:pPr algn="ctr">
              <a:lnSpc>
                <a:spcPct val="100000"/>
              </a:lnSpc>
            </a:pPr>
            <a:r>
              <a:rPr lang="en-US" b="1" dirty="0"/>
              <a:t>Figure 10.5i</a:t>
            </a:r>
            <a:r>
              <a:rPr lang="en-US" dirty="0"/>
              <a:t> Electron configuration and orbital diagram for boron.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3"/>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4"/>
              </a:rPr>
              <a:t>CC BY 4.0</a:t>
            </a:r>
            <a:r>
              <a:rPr lang="en-US" dirty="0">
                <a:effectLst/>
                <a:latin typeface="Arial" panose="020B0604020202020204" pitchFamily="34" charset="0"/>
                <a:ea typeface="Calibri" panose="020F0502020204030204" pitchFamily="34" charset="0"/>
              </a:rPr>
              <a:t>.)</a:t>
            </a:r>
            <a:endParaRPr lang="en-US" sz="1500" dirty="0"/>
          </a:p>
        </p:txBody>
      </p:sp>
      <p:pic>
        <p:nvPicPr>
          <p:cNvPr id="39938" name="Picture 2" descr="In this figure, the element symbol B is followed by the electron configuration, “1 s superscript 2 2 s superscript 2 2 p superscript 1.” The orbital diagram consists of two individual squares followed by 3 connected squares in a single row. The first square is labeled below as, “1 s.” The second is similarly labeled, “2 s.” The connected squares are labeled below as, “2 p.” All squares not connected contain a pair of half arrows: one pointing up and the other down. The first square in the group of 3 contains a single upward pointing arrow.">
            <a:extLst>
              <a:ext uri="{FF2B5EF4-FFF2-40B4-BE49-F238E27FC236}">
                <a16:creationId xmlns:a16="http://schemas.microsoft.com/office/drawing/2014/main" id="{018BE7C7-18E4-4D59-6CCE-69B64A06B1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263" y="2439000"/>
            <a:ext cx="11289474" cy="19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845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10.1b</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13226" y="5104927"/>
            <a:ext cx="9554503" cy="1330580"/>
          </a:xfrm>
        </p:spPr>
        <p:txBody>
          <a:bodyPr vert="horz" lIns="91440" tIns="45720" rIns="91440" bIns="45720" rtlCol="0" anchor="t">
            <a:noAutofit/>
          </a:bodyPr>
          <a:lstStyle/>
          <a:p>
            <a:pPr>
              <a:lnSpc>
                <a:spcPct val="100000"/>
              </a:lnSpc>
            </a:pPr>
            <a:r>
              <a:rPr lang="en-US" sz="1400" b="1" dirty="0">
                <a:latin typeface="Arial"/>
                <a:cs typeface="Arial"/>
              </a:rPr>
              <a:t>Figure 10.1b </a:t>
            </a:r>
            <a:r>
              <a:rPr lang="en-US" sz="1400" dirty="0">
                <a:latin typeface="Arial"/>
                <a:cs typeface="Arial"/>
              </a:rPr>
              <a:t>The Visible Light Spectrum of Electromagnetic Radiation: The Visual Spectrum of Electromagnetic Radiation: The visible spectrum is illustrated showing the wavelengths of each of the component </a:t>
            </a:r>
            <a:r>
              <a:rPr lang="en-US" sz="1400" dirty="0" err="1">
                <a:latin typeface="Arial"/>
                <a:cs typeface="Arial"/>
              </a:rPr>
              <a:t>colours</a:t>
            </a:r>
            <a:r>
              <a:rPr lang="en-US" sz="1400" dirty="0">
                <a:latin typeface="Arial"/>
                <a:cs typeface="Arial"/>
              </a:rPr>
              <a:t>. The spectrum ranges from dark red at 700 nm to violet at 400 nm. Longer wavelengths have lower frequency and carry less energy; Shorter wavelengths have higher frequency and carry more energy. (credit: </a:t>
            </a:r>
            <a:r>
              <a:rPr lang="en-US" sz="1400" dirty="0">
                <a:latin typeface="Arial"/>
                <a:cs typeface="Arial"/>
                <a:hlinkClick r:id="rId3"/>
              </a:rPr>
              <a:t>Colours of Light</a:t>
            </a:r>
            <a:r>
              <a:rPr lang="en-US" sz="1400" dirty="0">
                <a:latin typeface="Arial"/>
                <a:cs typeface="Arial"/>
              </a:rPr>
              <a:t> by </a:t>
            </a:r>
            <a:r>
              <a:rPr lang="en-US" sz="1400" dirty="0">
                <a:latin typeface="Arial"/>
                <a:cs typeface="Arial"/>
                <a:hlinkClick r:id="rId4"/>
              </a:rPr>
              <a:t>Science Learning Hub</a:t>
            </a:r>
            <a:r>
              <a:rPr lang="en-US" sz="1400" dirty="0">
                <a:latin typeface="Arial"/>
                <a:cs typeface="Arial"/>
              </a:rPr>
              <a:t> – </a:t>
            </a:r>
            <a:r>
              <a:rPr lang="en-US" sz="1400" dirty="0" err="1">
                <a:latin typeface="Arial"/>
                <a:cs typeface="Arial"/>
              </a:rPr>
              <a:t>Pokapū</a:t>
            </a:r>
            <a:r>
              <a:rPr lang="en-US" sz="1400" dirty="0">
                <a:latin typeface="Arial"/>
                <a:cs typeface="Arial"/>
              </a:rPr>
              <a:t> </a:t>
            </a:r>
            <a:r>
              <a:rPr lang="en-US" sz="1400" dirty="0" err="1">
                <a:latin typeface="Arial"/>
                <a:cs typeface="Arial"/>
              </a:rPr>
              <a:t>Akoranga</a:t>
            </a:r>
            <a:r>
              <a:rPr lang="en-US" sz="1400" dirty="0">
                <a:latin typeface="Arial"/>
                <a:cs typeface="Arial"/>
              </a:rPr>
              <a:t> </a:t>
            </a:r>
            <a:r>
              <a:rPr lang="en-US" sz="1400" dirty="0" err="1">
                <a:latin typeface="Arial"/>
                <a:cs typeface="Arial"/>
              </a:rPr>
              <a:t>Pūtaiao</a:t>
            </a:r>
            <a:r>
              <a:rPr lang="en-US" sz="1400" dirty="0">
                <a:latin typeface="Arial"/>
                <a:cs typeface="Arial"/>
              </a:rPr>
              <a:t>, University of Waikato, </a:t>
            </a:r>
            <a:r>
              <a:rPr lang="en-US" sz="1400" dirty="0">
                <a:latin typeface="Arial"/>
                <a:cs typeface="Arial"/>
                <a:hlinkClick r:id="rId5"/>
              </a:rPr>
              <a:t>Educational Use</a:t>
            </a:r>
            <a:r>
              <a:rPr lang="en-US" sz="1400" dirty="0">
                <a:latin typeface="Arial"/>
                <a:cs typeface="Arial"/>
              </a:rPr>
              <a:t>.)</a:t>
            </a:r>
          </a:p>
        </p:txBody>
      </p:sp>
      <p:pic>
        <p:nvPicPr>
          <p:cNvPr id="3074" name="Picture 2" descr="The wavelengths of visible light are compared vertically. From top to bottom, the wavelengths of the visible light increases as follows: Violet light has the shortest wavelength at 400 nanometers, indigo has a wavelength of 425 nanometers, blue has a wavelength of 470 nanometers, green has a wavelength of 550 nanometers, yellow has a wavelength of 600 nanometers, orange has a wavelength of 630 nanometers, and red has a wavelength of 665 nanometers.">
            <a:extLst>
              <a:ext uri="{FF2B5EF4-FFF2-40B4-BE49-F238E27FC236}">
                <a16:creationId xmlns:a16="http://schemas.microsoft.com/office/drawing/2014/main" id="{0BC431BB-03EF-66FD-A63A-A0B1348EC3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1476" y="921341"/>
            <a:ext cx="6489048"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938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10.5j</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449705" y="5486400"/>
            <a:ext cx="11217628" cy="936172"/>
          </a:xfrm>
        </p:spPr>
        <p:txBody>
          <a:bodyPr>
            <a:noAutofit/>
          </a:bodyPr>
          <a:lstStyle/>
          <a:p>
            <a:pPr algn="ctr">
              <a:lnSpc>
                <a:spcPct val="100000"/>
              </a:lnSpc>
            </a:pPr>
            <a:r>
              <a:rPr lang="en-US" b="1" dirty="0"/>
              <a:t>Figure 10.5j</a:t>
            </a:r>
            <a:r>
              <a:rPr lang="en-US" dirty="0"/>
              <a:t> Electron configuration and orbital diagram for carbon.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3"/>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4"/>
              </a:rPr>
              <a:t>CC BY 4.0</a:t>
            </a:r>
            <a:r>
              <a:rPr lang="en-US" dirty="0">
                <a:effectLst/>
                <a:latin typeface="Arial" panose="020B0604020202020204" pitchFamily="34" charset="0"/>
                <a:ea typeface="Calibri" panose="020F0502020204030204" pitchFamily="34" charset="0"/>
              </a:rPr>
              <a:t>.)</a:t>
            </a:r>
            <a:endParaRPr lang="en-US" sz="1500" dirty="0"/>
          </a:p>
        </p:txBody>
      </p:sp>
      <p:pic>
        <p:nvPicPr>
          <p:cNvPr id="40962" name="Picture 2" descr="The element symbol C is followed by the electron configuration, “1 s superscript 2 2 s superscript 2 2 p superscript 2.” The orbital diagram consists of two individual squares followed by 3 connected squares in a single row. The first square is labeled below as, “1 s.” The second is similarly labeled, “2 s.” The connected squares are labeled below as, “2 p.” All squares not connected to each other contain a pair of half arrows: one pointing up and the other down. The first two squares in the group of 3 each contain a single upward pointing arrow.">
            <a:extLst>
              <a:ext uri="{FF2B5EF4-FFF2-40B4-BE49-F238E27FC236}">
                <a16:creationId xmlns:a16="http://schemas.microsoft.com/office/drawing/2014/main" id="{EA5E25F9-2B06-879C-6FEE-E50A5C131B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263" y="2439000"/>
            <a:ext cx="11289474" cy="19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434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10.5k</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449705" y="5486400"/>
            <a:ext cx="11217628" cy="936172"/>
          </a:xfrm>
        </p:spPr>
        <p:txBody>
          <a:bodyPr>
            <a:noAutofit/>
          </a:bodyPr>
          <a:lstStyle/>
          <a:p>
            <a:pPr algn="ctr">
              <a:lnSpc>
                <a:spcPct val="100000"/>
              </a:lnSpc>
            </a:pPr>
            <a:r>
              <a:rPr lang="en-US" b="1" dirty="0"/>
              <a:t>Figure 10.5k</a:t>
            </a:r>
            <a:r>
              <a:rPr lang="en-US" dirty="0"/>
              <a:t> Electron configuration and orbital diagram for nitrogen, oxygen, fluorine, and neon. </a:t>
            </a:r>
            <a:r>
              <a:rPr lang="en-US" sz="1400" dirty="0">
                <a:effectLst/>
                <a:latin typeface="Arial" panose="020B0604020202020204" pitchFamily="34" charset="0"/>
                <a:ea typeface="Calibri" panose="020F0502020204030204" pitchFamily="34" charset="0"/>
              </a:rPr>
              <a:t>(credit: </a:t>
            </a:r>
            <a:r>
              <a:rPr lang="en-US" sz="14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400" dirty="0">
                <a:effectLst/>
                <a:latin typeface="Arial" panose="020B0604020202020204" pitchFamily="34" charset="0"/>
                <a:ea typeface="Calibri" panose="020F0502020204030204" pitchFamily="34" charset="0"/>
              </a:rPr>
              <a:t>, </a:t>
            </a:r>
            <a:r>
              <a:rPr lang="en-US" sz="1400" u="sng" dirty="0">
                <a:solidFill>
                  <a:srgbClr val="0563C1"/>
                </a:solidFill>
                <a:effectLst/>
                <a:latin typeface="Arial" panose="020B0604020202020204" pitchFamily="34" charset="0"/>
                <a:ea typeface="Calibri" panose="020F0502020204030204" pitchFamily="34" charset="0"/>
                <a:hlinkClick r:id="rId4"/>
              </a:rPr>
              <a:t>CC BY 4.0</a:t>
            </a:r>
            <a:r>
              <a:rPr lang="en-US" sz="1400" dirty="0">
                <a:effectLst/>
                <a:latin typeface="Arial" panose="020B0604020202020204" pitchFamily="34" charset="0"/>
                <a:ea typeface="Calibri" panose="020F0502020204030204" pitchFamily="34" charset="0"/>
              </a:rPr>
              <a:t>.)</a:t>
            </a:r>
            <a:endParaRPr lang="en-US" sz="1500" dirty="0"/>
          </a:p>
        </p:txBody>
      </p:sp>
      <p:pic>
        <p:nvPicPr>
          <p:cNvPr id="41986" name="Picture 2" descr="This figure includes electron configurations and orbital diagrams for four elements, N, O, F, and N e. Each diagram consists of two individual squares followed by 3 connected squares in a single row. The first square is labeled below as, “1 s.” The second is similarly labeled, “2 s.” The connected squares are labeled below as, “2 p.” All squares not connected to each other contain a pair of half arrows: one pointing up and the other down. For the element N, the electron configuration is 1 s superscript 2 2 s superscript 2 2 p superscript 3. Each of the squares in the group of 3 contains a single upward pointing arrow for this element. For the element O, the electron configuration is 1 s superscript 2 2 s superscript 2 2 p superscript 4. The first square in the group of 3 contains a pair of arrows and the last two squares contain single upward pointing arrows. For the element F, the electron configuration is 1 s superscript 2 2 s superscript 2 2 p superscript 5. The first two squares in the group of 3 each contain a pair of arrows and the last square contains a single upward pointing arrow. For the element N e, the electron configuration is 1 s superscript 2 2 s superscript 2 2 p superscript 6. The squares in the group of 3 each contains a pair of arrows.">
            <a:extLst>
              <a:ext uri="{FF2B5EF4-FFF2-40B4-BE49-F238E27FC236}">
                <a16:creationId xmlns:a16="http://schemas.microsoft.com/office/drawing/2014/main" id="{EB0F4FC4-3C6E-22D8-ED47-EB425AB44D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6612" y="1371600"/>
            <a:ext cx="4198776"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120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10.5l</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66905" y="4628359"/>
            <a:ext cx="9853118" cy="936172"/>
          </a:xfrm>
        </p:spPr>
        <p:txBody>
          <a:bodyPr>
            <a:noAutofit/>
          </a:bodyPr>
          <a:lstStyle/>
          <a:p>
            <a:pPr>
              <a:lnSpc>
                <a:spcPct val="100000"/>
              </a:lnSpc>
            </a:pPr>
            <a:r>
              <a:rPr lang="en-US" b="1" dirty="0"/>
              <a:t>Figure 10.5l</a:t>
            </a:r>
            <a:r>
              <a:rPr lang="en-US" dirty="0"/>
              <a:t> Identifying Core Electrons and Valence Electrons in Electron Configurations: A core-abbreviated electron configuration (right) replaces the core electrons with the noble gas symbol whose configuration matches the core electron configuration of the other element. The abbreviated notation represents the elements noble gas electron configuration.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3"/>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4"/>
              </a:rPr>
              <a:t>CC BY 4.0</a:t>
            </a:r>
            <a:r>
              <a:rPr lang="en-US" dirty="0">
                <a:effectLst/>
                <a:latin typeface="Arial" panose="020B0604020202020204" pitchFamily="34" charset="0"/>
                <a:ea typeface="Calibri" panose="020F0502020204030204" pitchFamily="34" charset="0"/>
              </a:rPr>
              <a:t>.)</a:t>
            </a:r>
            <a:endParaRPr lang="en-US" sz="1500" dirty="0"/>
          </a:p>
        </p:txBody>
      </p:sp>
      <p:pic>
        <p:nvPicPr>
          <p:cNvPr id="43010" name="Picture 2" descr="This figure includes the element symbol N a, followed by the electron configuration for the element. The first part of the electron configuration, 1 s superscript 2 2 s superscript 2 2 p superscript 6, is shaded in purple and is labeled, “core electrons.” The last portion, 3 s superscript 1, is shaded orange and is labeled, “valence electron.” To the right of this configuration is the word “Abbreviation” followed by [ N e ] 3 s superscript 1.">
            <a:extLst>
              <a:ext uri="{FF2B5EF4-FFF2-40B4-BE49-F238E27FC236}">
                <a16:creationId xmlns:a16="http://schemas.microsoft.com/office/drawing/2014/main" id="{1E65F1F4-FCF6-86FC-9A31-2DD4D2669C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02" y="2439000"/>
            <a:ext cx="11594595" cy="19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986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10.5m</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33802" y="5261783"/>
            <a:ext cx="9224024" cy="936172"/>
          </a:xfrm>
        </p:spPr>
        <p:txBody>
          <a:bodyPr>
            <a:noAutofit/>
          </a:bodyPr>
          <a:lstStyle/>
          <a:p>
            <a:pPr>
              <a:lnSpc>
                <a:spcPct val="100000"/>
              </a:lnSpc>
            </a:pPr>
            <a:r>
              <a:rPr lang="en-US" b="1" dirty="0"/>
              <a:t>Figure 10.5m </a:t>
            </a:r>
            <a:r>
              <a:rPr lang="en-US" dirty="0"/>
              <a:t>The Periodic Table showing the Outer-Shell Electron Configuration of each Element: This version of the periodic table shows the outer-shell electron configuration of each element. Note that down each group, the configuration is often similar. Review the </a:t>
            </a:r>
            <a:r>
              <a:rPr lang="en-US" dirty="0">
                <a:hlinkClick r:id="rId3"/>
              </a:rPr>
              <a:t>Periodic Table of the Elements in other formats</a:t>
            </a:r>
            <a:r>
              <a:rPr lang="en-US" dirty="0"/>
              <a:t> in Appendix A.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500" dirty="0"/>
          </a:p>
        </p:txBody>
      </p:sp>
      <p:pic>
        <p:nvPicPr>
          <p:cNvPr id="44034" name="Picture 2" descr="A periodic table, entitled, “Electron Configuration Table” is shown. The table includes the outer electron configuration information, atomic numbers, and element symbols for all elements. A square for the element hydrogen is pulled out beneath the table to provide detail. The blue shaded square includes the atomic number in the upper left corner, which is 1, the element symbol, H in the upper right corner, and the outer electron configuration in the lower, central portion of the square. For H, this is 1 s superscript 1.">
            <a:extLst>
              <a:ext uri="{FF2B5EF4-FFF2-40B4-BE49-F238E27FC236}">
                <a16:creationId xmlns:a16="http://schemas.microsoft.com/office/drawing/2014/main" id="{14B679E7-98DF-4758-F153-499EB09F8B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3289" y="946298"/>
            <a:ext cx="526542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213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73438" y="180573"/>
            <a:ext cx="3932237" cy="643812"/>
          </a:xfrm>
        </p:spPr>
        <p:txBody>
          <a:bodyPr/>
          <a:lstStyle/>
          <a:p>
            <a:r>
              <a:rPr lang="en-US" dirty="0"/>
              <a:t>Table 10.6a</a:t>
            </a:r>
          </a:p>
        </p:txBody>
      </p:sp>
      <p:sp>
        <p:nvSpPr>
          <p:cNvPr id="13" name="TextBox 12">
            <a:extLst>
              <a:ext uri="{FF2B5EF4-FFF2-40B4-BE49-F238E27FC236}">
                <a16:creationId xmlns:a16="http://schemas.microsoft.com/office/drawing/2014/main" id="{18F90ED2-EB94-41FE-B9D8-4361AE33D9B2}"/>
              </a:ext>
            </a:extLst>
          </p:cNvPr>
          <p:cNvSpPr txBox="1"/>
          <p:nvPr/>
        </p:nvSpPr>
        <p:spPr>
          <a:xfrm>
            <a:off x="2805984" y="1222119"/>
            <a:ext cx="7990115" cy="338554"/>
          </a:xfrm>
          <a:prstGeom prst="rect">
            <a:avLst/>
          </a:prstGeom>
          <a:noFill/>
        </p:spPr>
        <p:txBody>
          <a:bodyPr wrap="square">
            <a:spAutoFit/>
          </a:bodyPr>
          <a:lstStyle/>
          <a:p>
            <a:r>
              <a:rPr lang="en-US" sz="1600" b="1" dirty="0"/>
              <a:t>Table 10.6a </a:t>
            </a:r>
            <a:r>
              <a:rPr lang="en-US" sz="1600" dirty="0"/>
              <a:t>Covalent Radii of the Halogen Group Elements</a:t>
            </a:r>
          </a:p>
        </p:txBody>
      </p:sp>
      <p:graphicFrame>
        <p:nvGraphicFramePr>
          <p:cNvPr id="2" name="Table 1">
            <a:extLst>
              <a:ext uri="{FF2B5EF4-FFF2-40B4-BE49-F238E27FC236}">
                <a16:creationId xmlns:a16="http://schemas.microsoft.com/office/drawing/2014/main" id="{342BED7B-4A1F-3BE6-EDA8-7060781D40BB}"/>
              </a:ext>
            </a:extLst>
          </p:cNvPr>
          <p:cNvGraphicFramePr>
            <a:graphicFrameLocks noGrp="1"/>
          </p:cNvGraphicFramePr>
          <p:nvPr>
            <p:extLst>
              <p:ext uri="{D42A27DB-BD31-4B8C-83A1-F6EECF244321}">
                <p14:modId xmlns:p14="http://schemas.microsoft.com/office/powerpoint/2010/main" val="394016713"/>
              </p:ext>
            </p:extLst>
          </p:nvPr>
        </p:nvGraphicFramePr>
        <p:xfrm>
          <a:off x="2805984" y="2331720"/>
          <a:ext cx="6580031" cy="2011680"/>
        </p:xfrm>
        <a:graphic>
          <a:graphicData uri="http://schemas.openxmlformats.org/drawingml/2006/table">
            <a:tbl>
              <a:tblPr firstRow="1">
                <a:tableStyleId>{793D81CF-94F2-401A-BA57-92F5A7B2D0C5}</a:tableStyleId>
              </a:tblPr>
              <a:tblGrid>
                <a:gridCol w="2033639">
                  <a:extLst>
                    <a:ext uri="{9D8B030D-6E8A-4147-A177-3AD203B41FA5}">
                      <a16:colId xmlns:a16="http://schemas.microsoft.com/office/drawing/2014/main" val="221227947"/>
                    </a:ext>
                  </a:extLst>
                </a:gridCol>
                <a:gridCol w="2183728">
                  <a:extLst>
                    <a:ext uri="{9D8B030D-6E8A-4147-A177-3AD203B41FA5}">
                      <a16:colId xmlns:a16="http://schemas.microsoft.com/office/drawing/2014/main" val="1756335022"/>
                    </a:ext>
                  </a:extLst>
                </a:gridCol>
                <a:gridCol w="2362664">
                  <a:extLst>
                    <a:ext uri="{9D8B030D-6E8A-4147-A177-3AD203B41FA5}">
                      <a16:colId xmlns:a16="http://schemas.microsoft.com/office/drawing/2014/main" val="1293828642"/>
                    </a:ext>
                  </a:extLst>
                </a:gridCol>
              </a:tblGrid>
              <a:tr h="0">
                <a:tc>
                  <a:txBody>
                    <a:bodyPr/>
                    <a:lstStyle/>
                    <a:p>
                      <a:pPr algn="ctr"/>
                      <a:r>
                        <a:rPr lang="en-IN" sz="1600">
                          <a:effectLst/>
                        </a:rPr>
                        <a:t>Atom</a:t>
                      </a:r>
                    </a:p>
                  </a:txBody>
                  <a:tcPr>
                    <a:solidFill>
                      <a:schemeClr val="tx1">
                        <a:lumMod val="85000"/>
                        <a:lumOff val="15000"/>
                      </a:schemeClr>
                    </a:solidFill>
                  </a:tcPr>
                </a:tc>
                <a:tc>
                  <a:txBody>
                    <a:bodyPr/>
                    <a:lstStyle/>
                    <a:p>
                      <a:pPr algn="ctr"/>
                      <a:r>
                        <a:rPr lang="en-IN" sz="1600" dirty="0">
                          <a:effectLst/>
                        </a:rPr>
                        <a:t>Covalent radius (pm)</a:t>
                      </a:r>
                    </a:p>
                  </a:txBody>
                  <a:tcPr>
                    <a:solidFill>
                      <a:schemeClr val="tx1">
                        <a:lumMod val="85000"/>
                        <a:lumOff val="15000"/>
                      </a:schemeClr>
                    </a:solidFill>
                  </a:tcPr>
                </a:tc>
                <a:tc>
                  <a:txBody>
                    <a:bodyPr/>
                    <a:lstStyle/>
                    <a:p>
                      <a:pPr algn="ctr"/>
                      <a:r>
                        <a:rPr lang="en-IN" sz="1600" dirty="0">
                          <a:effectLst/>
                        </a:rPr>
                        <a:t>Nuclear charge</a:t>
                      </a:r>
                    </a:p>
                  </a:txBody>
                  <a:tcPr>
                    <a:solidFill>
                      <a:schemeClr val="tx1">
                        <a:lumMod val="85000"/>
                        <a:lumOff val="15000"/>
                      </a:schemeClr>
                    </a:solidFill>
                  </a:tcPr>
                </a:tc>
                <a:extLst>
                  <a:ext uri="{0D108BD9-81ED-4DB2-BD59-A6C34878D82A}">
                    <a16:rowId xmlns:a16="http://schemas.microsoft.com/office/drawing/2014/main" val="2389156149"/>
                  </a:ext>
                </a:extLst>
              </a:tr>
              <a:tr h="0">
                <a:tc>
                  <a:txBody>
                    <a:bodyPr/>
                    <a:lstStyle/>
                    <a:p>
                      <a:pPr algn="ctr"/>
                      <a:r>
                        <a:rPr lang="en-IN" sz="1600">
                          <a:effectLst/>
                        </a:rPr>
                        <a:t>F</a:t>
                      </a:r>
                    </a:p>
                  </a:txBody>
                  <a:tcPr/>
                </a:tc>
                <a:tc>
                  <a:txBody>
                    <a:bodyPr/>
                    <a:lstStyle/>
                    <a:p>
                      <a:pPr algn="ctr"/>
                      <a:r>
                        <a:rPr lang="en-IN" sz="1600">
                          <a:effectLst/>
                        </a:rPr>
                        <a:t>64</a:t>
                      </a:r>
                    </a:p>
                  </a:txBody>
                  <a:tcPr/>
                </a:tc>
                <a:tc>
                  <a:txBody>
                    <a:bodyPr/>
                    <a:lstStyle/>
                    <a:p>
                      <a:pPr algn="ctr"/>
                      <a:r>
                        <a:rPr lang="en-IN" sz="1600">
                          <a:effectLst/>
                        </a:rPr>
                        <a:t>+9</a:t>
                      </a:r>
                    </a:p>
                  </a:txBody>
                  <a:tcPr/>
                </a:tc>
                <a:extLst>
                  <a:ext uri="{0D108BD9-81ED-4DB2-BD59-A6C34878D82A}">
                    <a16:rowId xmlns:a16="http://schemas.microsoft.com/office/drawing/2014/main" val="147635751"/>
                  </a:ext>
                </a:extLst>
              </a:tr>
              <a:tr h="0">
                <a:tc>
                  <a:txBody>
                    <a:bodyPr/>
                    <a:lstStyle/>
                    <a:p>
                      <a:pPr algn="ctr"/>
                      <a:r>
                        <a:rPr lang="en-IN" sz="1600">
                          <a:effectLst/>
                        </a:rPr>
                        <a:t>Cl</a:t>
                      </a:r>
                    </a:p>
                  </a:txBody>
                  <a:tcPr/>
                </a:tc>
                <a:tc>
                  <a:txBody>
                    <a:bodyPr/>
                    <a:lstStyle/>
                    <a:p>
                      <a:pPr algn="ctr"/>
                      <a:r>
                        <a:rPr lang="en-IN" sz="1600">
                          <a:effectLst/>
                        </a:rPr>
                        <a:t>99</a:t>
                      </a:r>
                    </a:p>
                  </a:txBody>
                  <a:tcPr/>
                </a:tc>
                <a:tc>
                  <a:txBody>
                    <a:bodyPr/>
                    <a:lstStyle/>
                    <a:p>
                      <a:pPr algn="ctr"/>
                      <a:r>
                        <a:rPr lang="en-IN" sz="1600">
                          <a:effectLst/>
                        </a:rPr>
                        <a:t>+17</a:t>
                      </a:r>
                    </a:p>
                  </a:txBody>
                  <a:tcPr/>
                </a:tc>
                <a:extLst>
                  <a:ext uri="{0D108BD9-81ED-4DB2-BD59-A6C34878D82A}">
                    <a16:rowId xmlns:a16="http://schemas.microsoft.com/office/drawing/2014/main" val="2173284337"/>
                  </a:ext>
                </a:extLst>
              </a:tr>
              <a:tr h="0">
                <a:tc>
                  <a:txBody>
                    <a:bodyPr/>
                    <a:lstStyle/>
                    <a:p>
                      <a:pPr algn="ctr"/>
                      <a:r>
                        <a:rPr lang="en-IN" sz="1600">
                          <a:effectLst/>
                        </a:rPr>
                        <a:t>Br</a:t>
                      </a:r>
                    </a:p>
                  </a:txBody>
                  <a:tcPr/>
                </a:tc>
                <a:tc>
                  <a:txBody>
                    <a:bodyPr/>
                    <a:lstStyle/>
                    <a:p>
                      <a:pPr algn="ctr"/>
                      <a:r>
                        <a:rPr lang="en-IN" sz="1600">
                          <a:effectLst/>
                        </a:rPr>
                        <a:t>114</a:t>
                      </a:r>
                    </a:p>
                  </a:txBody>
                  <a:tcPr/>
                </a:tc>
                <a:tc>
                  <a:txBody>
                    <a:bodyPr/>
                    <a:lstStyle/>
                    <a:p>
                      <a:pPr algn="ctr"/>
                      <a:r>
                        <a:rPr lang="en-IN" sz="1600">
                          <a:effectLst/>
                        </a:rPr>
                        <a:t>+35</a:t>
                      </a:r>
                    </a:p>
                  </a:txBody>
                  <a:tcPr/>
                </a:tc>
                <a:extLst>
                  <a:ext uri="{0D108BD9-81ED-4DB2-BD59-A6C34878D82A}">
                    <a16:rowId xmlns:a16="http://schemas.microsoft.com/office/drawing/2014/main" val="2427185952"/>
                  </a:ext>
                </a:extLst>
              </a:tr>
              <a:tr h="0">
                <a:tc>
                  <a:txBody>
                    <a:bodyPr/>
                    <a:lstStyle/>
                    <a:p>
                      <a:pPr algn="ctr"/>
                      <a:r>
                        <a:rPr lang="en-IN" sz="1600">
                          <a:effectLst/>
                        </a:rPr>
                        <a:t>I</a:t>
                      </a:r>
                    </a:p>
                  </a:txBody>
                  <a:tcPr/>
                </a:tc>
                <a:tc>
                  <a:txBody>
                    <a:bodyPr/>
                    <a:lstStyle/>
                    <a:p>
                      <a:pPr algn="ctr"/>
                      <a:r>
                        <a:rPr lang="en-IN" sz="1600">
                          <a:effectLst/>
                        </a:rPr>
                        <a:t>133</a:t>
                      </a:r>
                    </a:p>
                  </a:txBody>
                  <a:tcPr/>
                </a:tc>
                <a:tc>
                  <a:txBody>
                    <a:bodyPr/>
                    <a:lstStyle/>
                    <a:p>
                      <a:pPr algn="ctr"/>
                      <a:r>
                        <a:rPr lang="en-IN" sz="1600">
                          <a:effectLst/>
                        </a:rPr>
                        <a:t>+53</a:t>
                      </a:r>
                    </a:p>
                  </a:txBody>
                  <a:tcPr/>
                </a:tc>
                <a:extLst>
                  <a:ext uri="{0D108BD9-81ED-4DB2-BD59-A6C34878D82A}">
                    <a16:rowId xmlns:a16="http://schemas.microsoft.com/office/drawing/2014/main" val="3661548273"/>
                  </a:ext>
                </a:extLst>
              </a:tr>
              <a:tr h="0">
                <a:tc>
                  <a:txBody>
                    <a:bodyPr/>
                    <a:lstStyle/>
                    <a:p>
                      <a:pPr algn="ctr"/>
                      <a:r>
                        <a:rPr lang="en-IN" sz="1600">
                          <a:effectLst/>
                        </a:rPr>
                        <a:t>At</a:t>
                      </a:r>
                    </a:p>
                  </a:txBody>
                  <a:tcPr/>
                </a:tc>
                <a:tc>
                  <a:txBody>
                    <a:bodyPr/>
                    <a:lstStyle/>
                    <a:p>
                      <a:pPr algn="ctr"/>
                      <a:r>
                        <a:rPr lang="en-IN" sz="1600">
                          <a:effectLst/>
                        </a:rPr>
                        <a:t>148</a:t>
                      </a:r>
                    </a:p>
                  </a:txBody>
                  <a:tcPr/>
                </a:tc>
                <a:tc>
                  <a:txBody>
                    <a:bodyPr/>
                    <a:lstStyle/>
                    <a:p>
                      <a:pPr algn="ctr"/>
                      <a:r>
                        <a:rPr lang="en-IN" sz="1600" dirty="0">
                          <a:effectLst/>
                        </a:rPr>
                        <a:t>+85</a:t>
                      </a:r>
                    </a:p>
                  </a:txBody>
                  <a:tcPr/>
                </a:tc>
                <a:extLst>
                  <a:ext uri="{0D108BD9-81ED-4DB2-BD59-A6C34878D82A}">
                    <a16:rowId xmlns:a16="http://schemas.microsoft.com/office/drawing/2014/main" val="2613346397"/>
                  </a:ext>
                </a:extLst>
              </a:tr>
            </a:tbl>
          </a:graphicData>
        </a:graphic>
      </p:graphicFrame>
      <p:sp>
        <p:nvSpPr>
          <p:cNvPr id="3" name="TextBox 2">
            <a:extLst>
              <a:ext uri="{FF2B5EF4-FFF2-40B4-BE49-F238E27FC236}">
                <a16:creationId xmlns:a16="http://schemas.microsoft.com/office/drawing/2014/main" id="{CA0C9BC7-D8E0-29F1-1B8F-2E8A85F52FA5}"/>
              </a:ext>
            </a:extLst>
          </p:cNvPr>
          <p:cNvSpPr txBox="1"/>
          <p:nvPr/>
        </p:nvSpPr>
        <p:spPr>
          <a:xfrm>
            <a:off x="3672589" y="4611381"/>
            <a:ext cx="4108304" cy="338554"/>
          </a:xfrm>
          <a:prstGeom prst="rect">
            <a:avLst/>
          </a:prstGeom>
          <a:noFill/>
        </p:spPr>
        <p:txBody>
          <a:bodyPr wrap="none" rtlCol="0">
            <a:spAutoFit/>
          </a:bodyPr>
          <a:lstStyle/>
          <a:p>
            <a:pPr>
              <a:lnSpc>
                <a:spcPct val="100000"/>
              </a:lnSpc>
            </a:pPr>
            <a:r>
              <a:rPr lang="en-US" sz="1600" dirty="0">
                <a:effectLst/>
                <a:latin typeface="Arial" panose="020B0604020202020204" pitchFamily="34" charset="0"/>
                <a:ea typeface="Calibri" panose="020F0502020204030204" pitchFamily="34" charset="0"/>
              </a:rPr>
              <a:t>(credit: </a:t>
            </a:r>
            <a:r>
              <a:rPr lang="en-US" sz="16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600" dirty="0">
                <a:effectLst/>
                <a:latin typeface="Arial" panose="020B0604020202020204" pitchFamily="34" charset="0"/>
                <a:ea typeface="Calibri" panose="020F0502020204030204" pitchFamily="34" charset="0"/>
              </a:rPr>
              <a:t>, </a:t>
            </a:r>
            <a:r>
              <a:rPr lang="en-US" sz="1600" u="sng" dirty="0">
                <a:solidFill>
                  <a:srgbClr val="0563C1"/>
                </a:solidFill>
                <a:effectLst/>
                <a:latin typeface="Arial" panose="020B0604020202020204" pitchFamily="34" charset="0"/>
                <a:ea typeface="Calibri" panose="020F0502020204030204" pitchFamily="34" charset="0"/>
                <a:hlinkClick r:id="rId4"/>
              </a:rPr>
              <a:t>CC BY 4.0</a:t>
            </a:r>
            <a:r>
              <a:rPr lang="en-US" sz="1600" dirty="0">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297189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10.6a</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62601" y="4987520"/>
            <a:ext cx="9914885" cy="1299451"/>
          </a:xfrm>
        </p:spPr>
        <p:txBody>
          <a:bodyPr>
            <a:noAutofit/>
          </a:bodyPr>
          <a:lstStyle/>
          <a:p>
            <a:pPr>
              <a:lnSpc>
                <a:spcPct val="100000"/>
              </a:lnSpc>
            </a:pPr>
            <a:r>
              <a:rPr lang="en-US" sz="1500" b="1" dirty="0"/>
              <a:t>Figure 10.6a </a:t>
            </a:r>
            <a:r>
              <a:rPr lang="en-US" sz="1500" dirty="0"/>
              <a:t>Trends in Atomic Radii using the Periodic Table: (a) The radius of an atom is defined as one-half the distance between the nuclei in a molecule consisting of two identical atoms joined by a covalent bond. In (a) The atomic radius for the halogens increases down the group as </a:t>
            </a:r>
            <a:r>
              <a:rPr lang="en-US" sz="1500" i="1" dirty="0"/>
              <a:t>n</a:t>
            </a:r>
            <a:r>
              <a:rPr lang="en-US" sz="1500" dirty="0"/>
              <a:t> increases. (b) Covalent radii of the elements are shown to scale. The general trend is that radii increase down a group and decrease across a period. Review the </a:t>
            </a:r>
            <a:r>
              <a:rPr lang="en-US" sz="1500" dirty="0">
                <a:hlinkClick r:id="rId3"/>
              </a:rPr>
              <a:t>Periodic Table of the Elements in other formats</a:t>
            </a:r>
            <a:r>
              <a:rPr lang="en-US" sz="1500" dirty="0"/>
              <a:t> in Appendix A. </a:t>
            </a:r>
            <a:r>
              <a:rPr lang="en-US" sz="1500" dirty="0">
                <a:effectLst/>
                <a:latin typeface="Arial" panose="020B0604020202020204" pitchFamily="34" charset="0"/>
                <a:ea typeface="Calibri" panose="020F0502020204030204" pitchFamily="34" charset="0"/>
              </a:rPr>
              <a:t>(credit: </a:t>
            </a:r>
            <a:r>
              <a:rPr lang="en-US" sz="1500" i="1" u="sng" dirty="0">
                <a:solidFill>
                  <a:srgbClr val="0563C1"/>
                </a:solidFill>
                <a:effectLst/>
                <a:latin typeface="Arial" panose="020B0604020202020204" pitchFamily="34" charset="0"/>
                <a:ea typeface="Calibri" panose="020F0502020204030204" pitchFamily="34" charset="0"/>
                <a:hlinkClick r:id="rId4"/>
              </a:rPr>
              <a:t>Chemistry (OpenStax)</a:t>
            </a:r>
            <a:r>
              <a:rPr lang="en-US" sz="1500" dirty="0">
                <a:effectLst/>
                <a:latin typeface="Arial" panose="020B0604020202020204" pitchFamily="34" charset="0"/>
                <a:ea typeface="Calibri" panose="020F0502020204030204" pitchFamily="34" charset="0"/>
              </a:rPr>
              <a:t>, </a:t>
            </a:r>
            <a:r>
              <a:rPr lang="en-US" sz="1500" u="sng" dirty="0">
                <a:solidFill>
                  <a:srgbClr val="0563C1"/>
                </a:solidFill>
                <a:effectLst/>
                <a:latin typeface="Arial" panose="020B0604020202020204" pitchFamily="34" charset="0"/>
                <a:ea typeface="Calibri" panose="020F0502020204030204" pitchFamily="34" charset="0"/>
                <a:hlinkClick r:id="rId5"/>
              </a:rPr>
              <a:t>CC BY 4.0</a:t>
            </a:r>
            <a:r>
              <a:rPr lang="en-US" sz="1500" dirty="0">
                <a:effectLst/>
                <a:latin typeface="Arial" panose="020B0604020202020204" pitchFamily="34" charset="0"/>
                <a:ea typeface="Calibri" panose="020F0502020204030204" pitchFamily="34" charset="0"/>
              </a:rPr>
              <a:t>.)</a:t>
            </a:r>
            <a:endParaRPr lang="en-US" sz="1500" dirty="0">
              <a:effectLst/>
              <a:latin typeface="Calibri" panose="020F0502020204030204" pitchFamily="34" charset="0"/>
              <a:ea typeface="Calibri" panose="020F0502020204030204" pitchFamily="34" charset="0"/>
            </a:endParaRPr>
          </a:p>
          <a:p>
            <a:pPr>
              <a:lnSpc>
                <a:spcPct val="100000"/>
              </a:lnSpc>
            </a:pPr>
            <a:endParaRPr lang="en-US" sz="1500" dirty="0"/>
          </a:p>
        </p:txBody>
      </p:sp>
      <p:pic>
        <p:nvPicPr>
          <p:cNvPr id="46082" name="Picture 2" descr="This figure has two parts: a and b. In figure a, 4 diatomic molecules are shown to illustrate the method of determining the atomic radius of an atom. The first model, in light green, is used to find the F atom radius. Two spheres are pushed very tightly together. The distance between the centers of the two atoms is indicated above the diagram with a double headed arrow labeled, “128 p m.” The endpoints of this arrow connect to line segments that extend to the atomic radii below. Beneath the molecule is the label, “F radius equals 128 p m divided by 2 equals 64 p m.” The next three models are similarly used to show the atomic radii of additional atoms. The second diatomic molecule is in a darker shade of green. The distance between the radii is 198 p m. Beneath the molecule is the label, “C l radius equals 198 p m divided by 2 equals 99 pm.” The third diatomic molecule is in red. The distance between the radii is 228 p m. Beneath the molecule is the label, “B r radius equals 228 p m divided by 2 equals 114 pm.” The fourth diatomic molecule is in purple. The distance between the radii is 266 p m. Beneath the molecule is the label, “I radius equals 266 p m divided by 2 equals 133 p m.” In figure b, a periodic table layout is used to compare relative sizes of atoms using green spheres. No spheres are provided for the noble or inert gas, group 18 elements. General trends noted are increasing circle size moving from top to bottom in a group, with a general tendency toward increasing atomic radii toward the lower left corner of the periodic table.">
            <a:extLst>
              <a:ext uri="{FF2B5EF4-FFF2-40B4-BE49-F238E27FC236}">
                <a16:creationId xmlns:a16="http://schemas.microsoft.com/office/drawing/2014/main" id="{8BEB619F-21A7-1C6B-9E40-1BA1ED2B63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0866" y="863860"/>
            <a:ext cx="5090262"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9581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72597" y="30917"/>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10.6b</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78954" y="4793251"/>
            <a:ext cx="9857779" cy="1857660"/>
          </a:xfrm>
        </p:spPr>
        <p:txBody>
          <a:bodyPr>
            <a:noAutofit/>
          </a:bodyPr>
          <a:lstStyle/>
          <a:p>
            <a:pPr>
              <a:lnSpc>
                <a:spcPct val="100000"/>
              </a:lnSpc>
            </a:pPr>
            <a:r>
              <a:rPr lang="en-US" sz="1400" b="1" dirty="0"/>
              <a:t>Figure 10.6b </a:t>
            </a:r>
            <a:r>
              <a:rPr lang="en-US" sz="1400" dirty="0"/>
              <a:t>A Plot of Periodic Variation of Atomic Radius for the First Six Rows of the Periodic Table: The intrinsic sizes of all the elements and clearly show that atomic size varies in a periodic fashion. Atomic number is listed in ascending order on the x-axis. The calculated atomic radius (pm) is plotted on the y-axis. The main groups 1 and 2 (s Blocks) are shown in purple dots; the main groups 13-18 (p block) is shown in green dots; the transition metals (d block) are shown in red. The general trend shows that atomic radii decrease from left to right across a row and increase from top to bottom down a column. Because of these two trends, the largest atoms are found in the lower left corner of the periodic table, and the smallest are found in the upper right corner. (credit: "</a:t>
            </a:r>
            <a:r>
              <a:rPr lang="en-US" sz="1400" dirty="0">
                <a:hlinkClick r:id="rId3"/>
              </a:rPr>
              <a:t>7.3 Sizes of Atoms and Ions</a:t>
            </a:r>
            <a:r>
              <a:rPr lang="en-US" sz="1400" dirty="0"/>
              <a:t>" by </a:t>
            </a:r>
            <a:r>
              <a:rPr lang="en-US" sz="1400" dirty="0">
                <a:hlinkClick r:id="rId4"/>
              </a:rPr>
              <a:t>Joshua Halpern/</a:t>
            </a:r>
            <a:r>
              <a:rPr lang="en-US" sz="1400" dirty="0" err="1">
                <a:hlinkClick r:id="rId4"/>
              </a:rPr>
              <a:t>LibreTexts</a:t>
            </a:r>
            <a:r>
              <a:rPr lang="en-US" sz="1400" dirty="0"/>
              <a:t>, </a:t>
            </a:r>
            <a:r>
              <a:rPr lang="en-US" sz="1400" dirty="0">
                <a:hlinkClick r:id="rId5"/>
              </a:rPr>
              <a:t>CC BY-NC-SA 4.0</a:t>
            </a:r>
            <a:r>
              <a:rPr lang="en-US" sz="1400" dirty="0"/>
              <a:t>)</a:t>
            </a:r>
          </a:p>
        </p:txBody>
      </p:sp>
      <p:pic>
        <p:nvPicPr>
          <p:cNvPr id="47106" name="Picture 2" descr="A graph of atomic number (from 0 to 90) on horizontal axis versus calculated atomic radius in ( p m ) from 0 to 300 on vertical axis is pictured to visualize general trends for atomic radii. From left to right, the line on the graph moves down and up in a zig zag repeating fashion with a gradual increase in the peak and low point of atomic radii as atomic number increases. The graph has six peaks and six low points.">
            <a:extLst>
              <a:ext uri="{FF2B5EF4-FFF2-40B4-BE49-F238E27FC236}">
                <a16:creationId xmlns:a16="http://schemas.microsoft.com/office/drawing/2014/main" id="{77674B85-9239-90B4-5FA2-E8E7C6907E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4278" y="678451"/>
            <a:ext cx="905256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245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10.6c</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70094" y="4997042"/>
            <a:ext cx="9937523" cy="936172"/>
          </a:xfrm>
        </p:spPr>
        <p:txBody>
          <a:bodyPr>
            <a:noAutofit/>
          </a:bodyPr>
          <a:lstStyle/>
          <a:p>
            <a:pPr>
              <a:lnSpc>
                <a:spcPct val="100000"/>
              </a:lnSpc>
            </a:pPr>
            <a:r>
              <a:rPr lang="en-US" sz="1600" b="1" dirty="0"/>
              <a:t>Figure 10.6c </a:t>
            </a:r>
            <a:r>
              <a:rPr lang="en-US" sz="1600" dirty="0"/>
              <a:t>Comparing Atomic Radius of a Cation to its Parent Atom: The radius for a cation is smaller than the parent atom (Al), due to the lost electrons; the radius for an anion is larger than the parent (S), due to the gained electrons.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3"/>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4"/>
              </a:rPr>
              <a:t>CC BY 4.0</a:t>
            </a:r>
            <a:r>
              <a:rPr lang="en-US" dirty="0">
                <a:effectLst/>
                <a:latin typeface="Arial" panose="020B0604020202020204" pitchFamily="34" charset="0"/>
                <a:ea typeface="Calibri" panose="020F0502020204030204" pitchFamily="34" charset="0"/>
              </a:rPr>
              <a:t>.)</a:t>
            </a:r>
            <a:endParaRPr lang="en-US" dirty="0">
              <a:effectLst/>
              <a:latin typeface="Calibri" panose="020F0502020204030204" pitchFamily="34" charset="0"/>
              <a:ea typeface="Calibri" panose="020F0502020204030204" pitchFamily="34" charset="0"/>
            </a:endParaRPr>
          </a:p>
          <a:p>
            <a:pPr>
              <a:lnSpc>
                <a:spcPct val="100000"/>
              </a:lnSpc>
            </a:pPr>
            <a:endParaRPr lang="en-US" sz="1400" dirty="0"/>
          </a:p>
        </p:txBody>
      </p:sp>
      <p:pic>
        <p:nvPicPr>
          <p:cNvPr id="48130" name="Picture 2" descr="The figure includes spheres in green to represent the relative sizes of A l and S atoms. The relatively large A l sphere in the upper left is labeled 118. The significantly smaller S sphere in the upper right is labeled 104. Beneath each of these spheres is a red sphere. The red sphere in the lower left is very small in comparison to the other spheres and is labeled, “A l superscript 3 plus 68.” The red sphere in the lower right is significantly larger than the other spheres and is labeled, “S superscript 2 negative 170. “">
            <a:extLst>
              <a:ext uri="{FF2B5EF4-FFF2-40B4-BE49-F238E27FC236}">
                <a16:creationId xmlns:a16="http://schemas.microsoft.com/office/drawing/2014/main" id="{663181FB-22DF-6BAA-34DB-E0F63F9774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609" y="2619000"/>
            <a:ext cx="11574782" cy="1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4410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10.6d</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33465" y="5486400"/>
            <a:ext cx="9558899" cy="734518"/>
          </a:xfrm>
        </p:spPr>
        <p:txBody>
          <a:bodyPr>
            <a:noAutofit/>
          </a:bodyPr>
          <a:lstStyle/>
          <a:p>
            <a:pPr>
              <a:lnSpc>
                <a:spcPct val="100000"/>
              </a:lnSpc>
            </a:pPr>
            <a:r>
              <a:rPr lang="en-US" b="1" dirty="0"/>
              <a:t>Figure 10.6d</a:t>
            </a:r>
            <a:r>
              <a:rPr lang="en-US" dirty="0"/>
              <a:t> First Ionization Energies of Some Elements: The first ionization energy of the elements in the first five periods are plotted against their atomic number. </a:t>
            </a:r>
            <a:r>
              <a:rPr lang="en-US" sz="1400" dirty="0">
                <a:effectLst/>
                <a:latin typeface="Arial" panose="020B0604020202020204" pitchFamily="34" charset="0"/>
                <a:ea typeface="Calibri" panose="020F0502020204030204" pitchFamily="34" charset="0"/>
              </a:rPr>
              <a:t>(</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3"/>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4"/>
              </a:rPr>
              <a:t>CC BY 4.0</a:t>
            </a:r>
            <a:r>
              <a:rPr lang="en-US" dirty="0">
                <a:effectLst/>
                <a:latin typeface="Arial" panose="020B0604020202020204" pitchFamily="34" charset="0"/>
                <a:ea typeface="Calibri" panose="020F0502020204030204" pitchFamily="34" charset="0"/>
              </a:rPr>
              <a:t>.)</a:t>
            </a:r>
            <a:endParaRPr lang="en-US" dirty="0">
              <a:effectLst/>
              <a:latin typeface="Calibri" panose="020F0502020204030204" pitchFamily="34" charset="0"/>
              <a:ea typeface="Calibri" panose="020F0502020204030204" pitchFamily="34" charset="0"/>
            </a:endParaRPr>
          </a:p>
          <a:p>
            <a:pPr>
              <a:lnSpc>
                <a:spcPct val="100000"/>
              </a:lnSpc>
            </a:pPr>
            <a:endParaRPr lang="en-US" sz="1400" dirty="0"/>
          </a:p>
        </p:txBody>
      </p:sp>
      <p:pic>
        <p:nvPicPr>
          <p:cNvPr id="49154" name="Picture 2" descr="This figure includes a graph labeled, “Atomic Number,” on the horizontal axis and, “Ionization Energy (k J divided by mol),” on the vertical axis. Markings are provided on the horizontal axis at 10, 18, 36, 54, and 86. Vertical lines extend from the horizontal axis upward at each of these values. The vertical axis begins at 0 and increases by 500’s up to 2500. Horizontal lines are drawn across the graph at multiples of 500. A red jagged line connects the ionization energies for elements with atomic numbers 1 through 86 on the graph. Peaks are evident at the locations of the noble or inert gases: H e, N e, A r, K r, X e, and R n. Similarly, minima exist at the locations of the alkali metals: L i, N a, K, R b, and C s. Elements labeled on the graph and their associated ionization energies are as follows: H 1310, H e 2370, L i 520, B e 900, B 800, C 1090, N 1400, O 1310, F 1680, N e 2080, N a 490, M g 730, P 1060, A r 1520, K 420, Z n 910, A s 960, B r 1140, K r 1350, R b 400, C d 870, X e 1170, T l 590, and R n 1030.">
            <a:extLst>
              <a:ext uri="{FF2B5EF4-FFF2-40B4-BE49-F238E27FC236}">
                <a16:creationId xmlns:a16="http://schemas.microsoft.com/office/drawing/2014/main" id="{0338DAAF-C38B-30C5-FDD9-2C03824510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5246" y="1371600"/>
            <a:ext cx="5821507"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3866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10.6e</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05794" y="5273749"/>
            <a:ext cx="9780411" cy="674557"/>
          </a:xfrm>
        </p:spPr>
        <p:txBody>
          <a:bodyPr>
            <a:noAutofit/>
          </a:bodyPr>
          <a:lstStyle/>
          <a:p>
            <a:pPr>
              <a:lnSpc>
                <a:spcPct val="100000"/>
              </a:lnSpc>
            </a:pPr>
            <a:r>
              <a:rPr lang="en-US" b="1" dirty="0"/>
              <a:t>Figure 10.6e </a:t>
            </a:r>
            <a:r>
              <a:rPr lang="en-US" dirty="0"/>
              <a:t>Ionization Energies of Elements Shown in the Periodic Table: This version of the periodic table shows the first ionization energy of (IE</a:t>
            </a:r>
            <a:r>
              <a:rPr lang="en-US" baseline="-25000" dirty="0"/>
              <a:t>1</a:t>
            </a:r>
            <a:r>
              <a:rPr lang="en-US" dirty="0"/>
              <a:t>), in kJ/mol, of selected elements. Review the </a:t>
            </a:r>
            <a:r>
              <a:rPr lang="en-US" dirty="0">
                <a:hlinkClick r:id="rId3"/>
              </a:rPr>
              <a:t>Periodic Table of the Elements in other formats</a:t>
            </a:r>
            <a:r>
              <a:rPr lang="en-US" dirty="0"/>
              <a:t> in Appendix A.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dirty="0">
              <a:effectLst/>
              <a:latin typeface="Calibri" panose="020F0502020204030204" pitchFamily="34" charset="0"/>
              <a:ea typeface="Calibri" panose="020F0502020204030204" pitchFamily="34" charset="0"/>
            </a:endParaRPr>
          </a:p>
          <a:p>
            <a:pPr>
              <a:lnSpc>
                <a:spcPct val="100000"/>
              </a:lnSpc>
            </a:pPr>
            <a:endParaRPr lang="en-US" sz="1400" dirty="0"/>
          </a:p>
        </p:txBody>
      </p:sp>
      <p:pic>
        <p:nvPicPr>
          <p:cNvPr id="50178" name="Picture 2" descr="The figure includes a periodic table with the title, “First Ionization Energies of Some Elements (k J per mol).” The table identifies the row or period number at the left in purple, and group or column numbers in blue above each column. First ionization energies (in general) decrease from top to bottom of each representative group (Groups 1, 2, 13-18). There is more variability top to bottom in the transition groups (Groups 3-12). First ionization energies increase (in general) left to right across the periods (rows). ">
            <a:extLst>
              <a:ext uri="{FF2B5EF4-FFF2-40B4-BE49-F238E27FC236}">
                <a16:creationId xmlns:a16="http://schemas.microsoft.com/office/drawing/2014/main" id="{E0F870A6-AC07-7280-0248-5534AFC81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2919" y="1158949"/>
            <a:ext cx="8526162"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025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10.1c</a:t>
            </a: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16697" y="5177183"/>
            <a:ext cx="9558605" cy="1507275"/>
          </a:xfrm>
        </p:spPr>
        <p:txBody>
          <a:bodyPr vert="horz" lIns="91440" tIns="45720" rIns="91440" bIns="45720" rtlCol="0" anchor="t">
            <a:noAutofit/>
          </a:bodyPr>
          <a:lstStyle/>
          <a:p>
            <a:pPr>
              <a:lnSpc>
                <a:spcPct val="100000"/>
              </a:lnSpc>
            </a:pPr>
            <a:r>
              <a:rPr lang="en-US" sz="1500" b="1" dirty="0">
                <a:latin typeface="Arial"/>
                <a:cs typeface="Arial"/>
              </a:rPr>
              <a:t>Figure 10.1c</a:t>
            </a:r>
            <a:r>
              <a:rPr lang="en-US" sz="1500" dirty="0">
                <a:latin typeface="Arial"/>
                <a:cs typeface="Arial"/>
              </a:rPr>
              <a:t> The Electromagnetic Spectrum: Portions of the electromagnetic spectrum are shown in order of decreasing frequency and increasing wavelength. Examples of some applications for various wavelengths include positron emission tomography (PET) scans, X-ray imaging, remote controls, wireless Internet, cellular telephones, and radios. (credit: modification of </a:t>
            </a:r>
            <a:r>
              <a:rPr lang="en-US" sz="1500" dirty="0">
                <a:latin typeface="Arial"/>
                <a:cs typeface="Arial"/>
                <a:hlinkClick r:id="rId3"/>
              </a:rPr>
              <a:t>work</a:t>
            </a:r>
            <a:r>
              <a:rPr lang="en-US" sz="1500" dirty="0">
                <a:latin typeface="Arial"/>
                <a:cs typeface="Arial"/>
              </a:rPr>
              <a:t> by </a:t>
            </a:r>
            <a:r>
              <a:rPr lang="en-US" sz="1500" dirty="0">
                <a:latin typeface="Arial"/>
                <a:cs typeface="Arial"/>
                <a:hlinkClick r:id="rId4"/>
              </a:rPr>
              <a:t>Dinksbumf</a:t>
            </a:r>
            <a:r>
              <a:rPr lang="en-US" sz="1500" dirty="0">
                <a:latin typeface="Arial"/>
                <a:cs typeface="Arial"/>
              </a:rPr>
              <a:t>, </a:t>
            </a:r>
            <a:r>
              <a:rPr lang="en-US" sz="1500" dirty="0">
                <a:latin typeface="Arial"/>
                <a:cs typeface="Arial"/>
                <a:hlinkClick r:id="rId5"/>
              </a:rPr>
              <a:t>Inductiveload</a:t>
            </a:r>
            <a:r>
              <a:rPr lang="en-US" sz="1500" dirty="0">
                <a:latin typeface="Arial"/>
                <a:cs typeface="Arial"/>
              </a:rPr>
              <a:t>, </a:t>
            </a:r>
            <a:r>
              <a:rPr lang="en-US" sz="1500" dirty="0">
                <a:latin typeface="Arial"/>
                <a:cs typeface="Arial"/>
                <a:hlinkClick r:id="rId6"/>
              </a:rPr>
              <a:t>NASA</a:t>
            </a:r>
            <a:r>
              <a:rPr lang="en-US" sz="1500" dirty="0">
                <a:latin typeface="Arial"/>
                <a:cs typeface="Arial"/>
              </a:rPr>
              <a:t>, </a:t>
            </a:r>
            <a:r>
              <a:rPr lang="en-US" sz="1500" dirty="0">
                <a:latin typeface="Arial"/>
                <a:cs typeface="Arial"/>
                <a:hlinkClick r:id="rId7"/>
              </a:rPr>
              <a:t>CC BY-SA 3.0</a:t>
            </a:r>
            <a:r>
              <a:rPr lang="en-US" sz="1500" dirty="0">
                <a:latin typeface="Arial"/>
                <a:cs typeface="Arial"/>
              </a:rPr>
              <a:t>. / Adapted by </a:t>
            </a:r>
            <a:r>
              <a:rPr lang="en-US" sz="1500" dirty="0">
                <a:latin typeface="Arial"/>
                <a:cs typeface="Arial"/>
                <a:hlinkClick r:id="rId8"/>
              </a:rPr>
              <a:t>Revathi Mahadevan</a:t>
            </a:r>
            <a:r>
              <a:rPr lang="en-US" sz="1500" dirty="0">
                <a:latin typeface="Arial"/>
                <a:cs typeface="Arial"/>
              </a:rPr>
              <a:t> to include energy, frequency &amp; wavelength trends).</a:t>
            </a:r>
          </a:p>
        </p:txBody>
      </p:sp>
      <p:pic>
        <p:nvPicPr>
          <p:cNvPr id="4098" name="Picture 2" descr="The figure compares various details relating to a portion of the electromagnetic spectrum. At the top of the figure moving down, there are three horizontal arrows indicating trends. The top points right and is labeled, “Increasing energy E.” The middle arrow below the first also points right and is labeled, “Increasing frequency nu.” A third arrow is placed just below which points left and is labeled, “Increasing wavelength lambda.” Below this, a sinusoidal wave pattern is drawn horizontally. From left to right, the wavelengths get shorter. Beneath the waves, wavelength scale is given and reads 10 to the exponent three to 10 to the exponent negative 12 from left to right and the scale decreases in increments of 10 to the exponent 1. Below this image showing approximate scale of the wavelength are shown and from left to right are buildings, humans, butterflies, needle point, protozoans, molecules, atoms, and atomic nuclei. Below this Radiation type is given, which extends left to right from radio waves, microwaves, infrared, visible light, ultraviolet, to gamma rays. Below this a frequency scale in Hertz is given. It ranges left to right and reads 10 to the exponent 5 through 10 to the exponent 20 and the scale increases in increments of 10 to the exponent 1. Beneath the frequency the figure shows sources for that type of radiation. From left to right, AM radio and microwaves and radar are examples of radio waves and microwaves. Humans are sources of infrared and fluorescence light bulbs for visible light and ultraviolet lights. Next x-ray machines and radioactive elements are shown in the zone of x-ray and gamma ray radiation spectrum. Under these images is a scale for energy measured in ( e V ). The scale range increases left to right from 10 to the exponent negative 9 through 10 to the exponent 6 and the scale increases in increments of 10 to the exponent 1. Energy less than 10 to the exponent 1 is shown as non-ionizing, whereas energy more than 10 to the exponent 1 indicates ionizing.">
            <a:extLst>
              <a:ext uri="{FF2B5EF4-FFF2-40B4-BE49-F238E27FC236}">
                <a16:creationId xmlns:a16="http://schemas.microsoft.com/office/drawing/2014/main" id="{8FE35A1C-EF52-09DE-A031-E440712054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2367" y="918817"/>
            <a:ext cx="4787265"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0152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73438" y="180573"/>
            <a:ext cx="3932237" cy="643812"/>
          </a:xfrm>
        </p:spPr>
        <p:txBody>
          <a:bodyPr/>
          <a:lstStyle/>
          <a:p>
            <a:r>
              <a:rPr lang="en-US" dirty="0"/>
              <a:t>Table 10.6b</a:t>
            </a:r>
          </a:p>
        </p:txBody>
      </p:sp>
      <p:sp>
        <p:nvSpPr>
          <p:cNvPr id="13" name="TextBox 12">
            <a:extLst>
              <a:ext uri="{FF2B5EF4-FFF2-40B4-BE49-F238E27FC236}">
                <a16:creationId xmlns:a16="http://schemas.microsoft.com/office/drawing/2014/main" id="{18F90ED2-EB94-41FE-B9D8-4361AE33D9B2}"/>
              </a:ext>
            </a:extLst>
          </p:cNvPr>
          <p:cNvSpPr txBox="1"/>
          <p:nvPr/>
        </p:nvSpPr>
        <p:spPr>
          <a:xfrm>
            <a:off x="2768509" y="1169060"/>
            <a:ext cx="7990115" cy="338554"/>
          </a:xfrm>
          <a:prstGeom prst="rect">
            <a:avLst/>
          </a:prstGeom>
          <a:noFill/>
        </p:spPr>
        <p:txBody>
          <a:bodyPr wrap="square">
            <a:spAutoFit/>
          </a:bodyPr>
          <a:lstStyle/>
          <a:p>
            <a:r>
              <a:rPr lang="en-US" sz="1600" b="1" dirty="0"/>
              <a:t>Table 10.6b </a:t>
            </a:r>
            <a:r>
              <a:rPr lang="en-US" sz="1600" dirty="0"/>
              <a:t>Successive Ionization Energies for Selected Elements (kJ/mol)</a:t>
            </a:r>
          </a:p>
        </p:txBody>
      </p:sp>
      <p:graphicFrame>
        <p:nvGraphicFramePr>
          <p:cNvPr id="6" name="Table 5">
            <a:extLst>
              <a:ext uri="{FF2B5EF4-FFF2-40B4-BE49-F238E27FC236}">
                <a16:creationId xmlns:a16="http://schemas.microsoft.com/office/drawing/2014/main" id="{848FDE54-DDA9-982D-0DA5-963E3CD676E2}"/>
              </a:ext>
            </a:extLst>
          </p:cNvPr>
          <p:cNvGraphicFramePr>
            <a:graphicFrameLocks noGrp="1"/>
          </p:cNvGraphicFramePr>
          <p:nvPr>
            <p:extLst>
              <p:ext uri="{D42A27DB-BD31-4B8C-83A1-F6EECF244321}">
                <p14:modId xmlns:p14="http://schemas.microsoft.com/office/powerpoint/2010/main" val="782203128"/>
              </p:ext>
            </p:extLst>
          </p:nvPr>
        </p:nvGraphicFramePr>
        <p:xfrm>
          <a:off x="1538988" y="1553134"/>
          <a:ext cx="9114024" cy="4351340"/>
        </p:xfrm>
        <a:graphic>
          <a:graphicData uri="http://schemas.openxmlformats.org/drawingml/2006/table">
            <a:tbl>
              <a:tblPr firstRow="1">
                <a:tableStyleId>{793D81CF-94F2-401A-BA57-92F5A7B2D0C5}</a:tableStyleId>
              </a:tblPr>
              <a:tblGrid>
                <a:gridCol w="1139253">
                  <a:extLst>
                    <a:ext uri="{9D8B030D-6E8A-4147-A177-3AD203B41FA5}">
                      <a16:colId xmlns:a16="http://schemas.microsoft.com/office/drawing/2014/main" val="647369720"/>
                    </a:ext>
                  </a:extLst>
                </a:gridCol>
                <a:gridCol w="1139253">
                  <a:extLst>
                    <a:ext uri="{9D8B030D-6E8A-4147-A177-3AD203B41FA5}">
                      <a16:colId xmlns:a16="http://schemas.microsoft.com/office/drawing/2014/main" val="3491092913"/>
                    </a:ext>
                  </a:extLst>
                </a:gridCol>
                <a:gridCol w="1139253">
                  <a:extLst>
                    <a:ext uri="{9D8B030D-6E8A-4147-A177-3AD203B41FA5}">
                      <a16:colId xmlns:a16="http://schemas.microsoft.com/office/drawing/2014/main" val="2662076529"/>
                    </a:ext>
                  </a:extLst>
                </a:gridCol>
                <a:gridCol w="1139253">
                  <a:extLst>
                    <a:ext uri="{9D8B030D-6E8A-4147-A177-3AD203B41FA5}">
                      <a16:colId xmlns:a16="http://schemas.microsoft.com/office/drawing/2014/main" val="520151582"/>
                    </a:ext>
                  </a:extLst>
                </a:gridCol>
                <a:gridCol w="1139253">
                  <a:extLst>
                    <a:ext uri="{9D8B030D-6E8A-4147-A177-3AD203B41FA5}">
                      <a16:colId xmlns:a16="http://schemas.microsoft.com/office/drawing/2014/main" val="4260827851"/>
                    </a:ext>
                  </a:extLst>
                </a:gridCol>
                <a:gridCol w="1139253">
                  <a:extLst>
                    <a:ext uri="{9D8B030D-6E8A-4147-A177-3AD203B41FA5}">
                      <a16:colId xmlns:a16="http://schemas.microsoft.com/office/drawing/2014/main" val="1872747249"/>
                    </a:ext>
                  </a:extLst>
                </a:gridCol>
                <a:gridCol w="1139253">
                  <a:extLst>
                    <a:ext uri="{9D8B030D-6E8A-4147-A177-3AD203B41FA5}">
                      <a16:colId xmlns:a16="http://schemas.microsoft.com/office/drawing/2014/main" val="1552802504"/>
                    </a:ext>
                  </a:extLst>
                </a:gridCol>
                <a:gridCol w="1139253">
                  <a:extLst>
                    <a:ext uri="{9D8B030D-6E8A-4147-A177-3AD203B41FA5}">
                      <a16:colId xmlns:a16="http://schemas.microsoft.com/office/drawing/2014/main" val="565584438"/>
                    </a:ext>
                  </a:extLst>
                </a:gridCol>
              </a:tblGrid>
              <a:tr h="621620">
                <a:tc>
                  <a:txBody>
                    <a:bodyPr/>
                    <a:lstStyle/>
                    <a:p>
                      <a:r>
                        <a:rPr lang="en-IN" sz="1600" b="1">
                          <a:effectLst/>
                        </a:rPr>
                        <a:t>Element</a:t>
                      </a:r>
                      <a:endParaRPr lang="en-IN" sz="1600">
                        <a:effectLst/>
                      </a:endParaRPr>
                    </a:p>
                  </a:txBody>
                  <a:tcPr marL="31995" marR="31995" marT="15998" marB="15998" anchor="ctr">
                    <a:solidFill>
                      <a:schemeClr val="tx1">
                        <a:lumMod val="85000"/>
                        <a:lumOff val="15000"/>
                      </a:schemeClr>
                    </a:solidFill>
                  </a:tcPr>
                </a:tc>
                <a:tc>
                  <a:txBody>
                    <a:bodyPr/>
                    <a:lstStyle/>
                    <a:p>
                      <a:r>
                        <a:rPr lang="en-IN" sz="1600" b="1">
                          <a:effectLst/>
                        </a:rPr>
                        <a:t>IE</a:t>
                      </a:r>
                      <a:r>
                        <a:rPr lang="en-IN" sz="1600" b="1" baseline="-25000">
                          <a:effectLst/>
                        </a:rPr>
                        <a:t>1</a:t>
                      </a:r>
                      <a:endParaRPr lang="en-IN" sz="1600">
                        <a:effectLst/>
                      </a:endParaRPr>
                    </a:p>
                  </a:txBody>
                  <a:tcPr marL="31995" marR="31995" marT="15998" marB="15998" anchor="ctr">
                    <a:solidFill>
                      <a:schemeClr val="tx1">
                        <a:lumMod val="85000"/>
                        <a:lumOff val="15000"/>
                      </a:schemeClr>
                    </a:solidFill>
                  </a:tcPr>
                </a:tc>
                <a:tc>
                  <a:txBody>
                    <a:bodyPr/>
                    <a:lstStyle/>
                    <a:p>
                      <a:r>
                        <a:rPr lang="en-IN" sz="1600" b="1">
                          <a:effectLst/>
                        </a:rPr>
                        <a:t>IE</a:t>
                      </a:r>
                      <a:r>
                        <a:rPr lang="en-IN" sz="1600" b="1" baseline="-25000">
                          <a:effectLst/>
                        </a:rPr>
                        <a:t>2</a:t>
                      </a:r>
                      <a:endParaRPr lang="en-IN" sz="1600">
                        <a:effectLst/>
                      </a:endParaRPr>
                    </a:p>
                  </a:txBody>
                  <a:tcPr marL="31995" marR="31995" marT="15998" marB="15998" anchor="ctr">
                    <a:solidFill>
                      <a:schemeClr val="tx1">
                        <a:lumMod val="85000"/>
                        <a:lumOff val="15000"/>
                      </a:schemeClr>
                    </a:solidFill>
                  </a:tcPr>
                </a:tc>
                <a:tc>
                  <a:txBody>
                    <a:bodyPr/>
                    <a:lstStyle/>
                    <a:p>
                      <a:r>
                        <a:rPr lang="en-IN" sz="1600" b="1">
                          <a:effectLst/>
                        </a:rPr>
                        <a:t>IE</a:t>
                      </a:r>
                      <a:r>
                        <a:rPr lang="en-IN" sz="1600" b="1" baseline="-25000">
                          <a:effectLst/>
                        </a:rPr>
                        <a:t>3</a:t>
                      </a:r>
                      <a:endParaRPr lang="en-IN" sz="1600">
                        <a:effectLst/>
                      </a:endParaRPr>
                    </a:p>
                  </a:txBody>
                  <a:tcPr marL="31995" marR="31995" marT="15998" marB="15998" anchor="ctr">
                    <a:solidFill>
                      <a:schemeClr val="tx1">
                        <a:lumMod val="85000"/>
                        <a:lumOff val="15000"/>
                      </a:schemeClr>
                    </a:solidFill>
                  </a:tcPr>
                </a:tc>
                <a:tc>
                  <a:txBody>
                    <a:bodyPr/>
                    <a:lstStyle/>
                    <a:p>
                      <a:r>
                        <a:rPr lang="en-IN" sz="1600" b="1" dirty="0">
                          <a:effectLst/>
                        </a:rPr>
                        <a:t>IE</a:t>
                      </a:r>
                      <a:r>
                        <a:rPr lang="en-IN" sz="1600" b="1" baseline="-25000" dirty="0">
                          <a:effectLst/>
                        </a:rPr>
                        <a:t>4</a:t>
                      </a:r>
                      <a:endParaRPr lang="en-IN" sz="1600" dirty="0">
                        <a:effectLst/>
                      </a:endParaRPr>
                    </a:p>
                  </a:txBody>
                  <a:tcPr marL="31995" marR="31995" marT="15998" marB="15998" anchor="ctr">
                    <a:solidFill>
                      <a:schemeClr val="tx1">
                        <a:lumMod val="85000"/>
                        <a:lumOff val="15000"/>
                      </a:schemeClr>
                    </a:solidFill>
                  </a:tcPr>
                </a:tc>
                <a:tc>
                  <a:txBody>
                    <a:bodyPr/>
                    <a:lstStyle/>
                    <a:p>
                      <a:r>
                        <a:rPr lang="en-IN" sz="1600" b="1">
                          <a:effectLst/>
                        </a:rPr>
                        <a:t>IE</a:t>
                      </a:r>
                      <a:r>
                        <a:rPr lang="en-IN" sz="1600" b="1" baseline="-25000">
                          <a:effectLst/>
                        </a:rPr>
                        <a:t>5</a:t>
                      </a:r>
                      <a:endParaRPr lang="en-IN" sz="1600">
                        <a:effectLst/>
                      </a:endParaRPr>
                    </a:p>
                  </a:txBody>
                  <a:tcPr marL="31995" marR="31995" marT="15998" marB="15998" anchor="ctr">
                    <a:solidFill>
                      <a:schemeClr val="tx1">
                        <a:lumMod val="85000"/>
                        <a:lumOff val="15000"/>
                      </a:schemeClr>
                    </a:solidFill>
                  </a:tcPr>
                </a:tc>
                <a:tc>
                  <a:txBody>
                    <a:bodyPr/>
                    <a:lstStyle/>
                    <a:p>
                      <a:r>
                        <a:rPr lang="en-IN" sz="1600" b="1">
                          <a:effectLst/>
                        </a:rPr>
                        <a:t>IE</a:t>
                      </a:r>
                      <a:r>
                        <a:rPr lang="en-IN" sz="1600" b="1" baseline="-25000">
                          <a:effectLst/>
                        </a:rPr>
                        <a:t>6</a:t>
                      </a:r>
                      <a:endParaRPr lang="en-IN" sz="1600">
                        <a:effectLst/>
                      </a:endParaRPr>
                    </a:p>
                  </a:txBody>
                  <a:tcPr marL="31995" marR="31995" marT="15998" marB="15998" anchor="ctr">
                    <a:solidFill>
                      <a:schemeClr val="tx1">
                        <a:lumMod val="85000"/>
                        <a:lumOff val="15000"/>
                      </a:schemeClr>
                    </a:solidFill>
                  </a:tcPr>
                </a:tc>
                <a:tc>
                  <a:txBody>
                    <a:bodyPr/>
                    <a:lstStyle/>
                    <a:p>
                      <a:r>
                        <a:rPr lang="en-IN" sz="1600" b="1" dirty="0">
                          <a:effectLst/>
                        </a:rPr>
                        <a:t>IE</a:t>
                      </a:r>
                      <a:r>
                        <a:rPr lang="en-IN" sz="1600" b="1" baseline="-25000" dirty="0">
                          <a:effectLst/>
                        </a:rPr>
                        <a:t>7</a:t>
                      </a:r>
                      <a:endParaRPr lang="en-IN" sz="1600" dirty="0">
                        <a:effectLst/>
                      </a:endParaRPr>
                    </a:p>
                  </a:txBody>
                  <a:tcPr marL="31995" marR="31995" marT="15998" marB="15998" anchor="ctr">
                    <a:solidFill>
                      <a:schemeClr val="tx1">
                        <a:lumMod val="85000"/>
                        <a:lumOff val="15000"/>
                      </a:schemeClr>
                    </a:solidFill>
                  </a:tcPr>
                </a:tc>
                <a:extLst>
                  <a:ext uri="{0D108BD9-81ED-4DB2-BD59-A6C34878D82A}">
                    <a16:rowId xmlns:a16="http://schemas.microsoft.com/office/drawing/2014/main" val="1402935231"/>
                  </a:ext>
                </a:extLst>
              </a:tr>
              <a:tr h="621620">
                <a:tc>
                  <a:txBody>
                    <a:bodyPr/>
                    <a:lstStyle/>
                    <a:p>
                      <a:r>
                        <a:rPr lang="en-IN" sz="1600" dirty="0">
                          <a:effectLst/>
                        </a:rPr>
                        <a:t>K</a:t>
                      </a:r>
                    </a:p>
                  </a:txBody>
                  <a:tcPr marL="31995" marR="31995" marT="15998" marB="15998" anchor="ctr"/>
                </a:tc>
                <a:tc>
                  <a:txBody>
                    <a:bodyPr/>
                    <a:lstStyle/>
                    <a:p>
                      <a:r>
                        <a:rPr lang="en-IN" sz="1600">
                          <a:effectLst/>
                        </a:rPr>
                        <a:t>418.8</a:t>
                      </a:r>
                    </a:p>
                  </a:txBody>
                  <a:tcPr marL="31995" marR="31995" marT="15998" marB="15998" anchor="ctr"/>
                </a:tc>
                <a:tc>
                  <a:txBody>
                    <a:bodyPr/>
                    <a:lstStyle/>
                    <a:p>
                      <a:r>
                        <a:rPr lang="en-IN" sz="1600">
                          <a:effectLst/>
                        </a:rPr>
                        <a:t>3051.8</a:t>
                      </a:r>
                    </a:p>
                  </a:txBody>
                  <a:tcPr marL="31995" marR="31995" marT="15998" marB="15998" anchor="ctr"/>
                </a:tc>
                <a:tc>
                  <a:txBody>
                    <a:bodyPr/>
                    <a:lstStyle/>
                    <a:p>
                      <a:r>
                        <a:rPr lang="en-IN" sz="1600">
                          <a:effectLst/>
                        </a:rPr>
                        <a:t>4419.6</a:t>
                      </a:r>
                    </a:p>
                  </a:txBody>
                  <a:tcPr marL="31995" marR="31995" marT="15998" marB="15998" anchor="ctr"/>
                </a:tc>
                <a:tc>
                  <a:txBody>
                    <a:bodyPr/>
                    <a:lstStyle/>
                    <a:p>
                      <a:r>
                        <a:rPr lang="en-IN" sz="1600">
                          <a:effectLst/>
                        </a:rPr>
                        <a:t>5876.9</a:t>
                      </a:r>
                    </a:p>
                  </a:txBody>
                  <a:tcPr marL="31995" marR="31995" marT="15998" marB="15998" anchor="ctr"/>
                </a:tc>
                <a:tc>
                  <a:txBody>
                    <a:bodyPr/>
                    <a:lstStyle/>
                    <a:p>
                      <a:r>
                        <a:rPr lang="en-IN" sz="1600">
                          <a:effectLst/>
                        </a:rPr>
                        <a:t>7975.5</a:t>
                      </a:r>
                    </a:p>
                  </a:txBody>
                  <a:tcPr marL="31995" marR="31995" marT="15998" marB="15998" anchor="ctr"/>
                </a:tc>
                <a:tc>
                  <a:txBody>
                    <a:bodyPr/>
                    <a:lstStyle/>
                    <a:p>
                      <a:r>
                        <a:rPr lang="en-IN" sz="1600">
                          <a:effectLst/>
                        </a:rPr>
                        <a:t>9590.6</a:t>
                      </a:r>
                    </a:p>
                  </a:txBody>
                  <a:tcPr marL="31995" marR="31995" marT="15998" marB="15998" anchor="ctr"/>
                </a:tc>
                <a:tc>
                  <a:txBody>
                    <a:bodyPr/>
                    <a:lstStyle/>
                    <a:p>
                      <a:r>
                        <a:rPr lang="en-IN" sz="1600">
                          <a:effectLst/>
                        </a:rPr>
                        <a:t>11343</a:t>
                      </a:r>
                    </a:p>
                  </a:txBody>
                  <a:tcPr marL="31995" marR="31995" marT="15998" marB="15998" anchor="ctr"/>
                </a:tc>
                <a:extLst>
                  <a:ext uri="{0D108BD9-81ED-4DB2-BD59-A6C34878D82A}">
                    <a16:rowId xmlns:a16="http://schemas.microsoft.com/office/drawing/2014/main" val="2382229033"/>
                  </a:ext>
                </a:extLst>
              </a:tr>
              <a:tr h="621620">
                <a:tc>
                  <a:txBody>
                    <a:bodyPr/>
                    <a:lstStyle/>
                    <a:p>
                      <a:r>
                        <a:rPr lang="en-IN" sz="1600">
                          <a:effectLst/>
                        </a:rPr>
                        <a:t>Ca</a:t>
                      </a:r>
                    </a:p>
                  </a:txBody>
                  <a:tcPr marL="31995" marR="31995" marT="15998" marB="15998" anchor="ctr"/>
                </a:tc>
                <a:tc>
                  <a:txBody>
                    <a:bodyPr/>
                    <a:lstStyle/>
                    <a:p>
                      <a:r>
                        <a:rPr lang="en-IN" sz="1600">
                          <a:effectLst/>
                        </a:rPr>
                        <a:t>589.8</a:t>
                      </a:r>
                    </a:p>
                  </a:txBody>
                  <a:tcPr marL="31995" marR="31995" marT="15998" marB="15998" anchor="ctr"/>
                </a:tc>
                <a:tc>
                  <a:txBody>
                    <a:bodyPr/>
                    <a:lstStyle/>
                    <a:p>
                      <a:r>
                        <a:rPr lang="en-IN" sz="1600">
                          <a:effectLst/>
                        </a:rPr>
                        <a:t>1145.4</a:t>
                      </a:r>
                    </a:p>
                  </a:txBody>
                  <a:tcPr marL="31995" marR="31995" marT="15998" marB="15998" anchor="ctr"/>
                </a:tc>
                <a:tc>
                  <a:txBody>
                    <a:bodyPr/>
                    <a:lstStyle/>
                    <a:p>
                      <a:r>
                        <a:rPr lang="en-IN" sz="1600">
                          <a:effectLst/>
                        </a:rPr>
                        <a:t>4912.4</a:t>
                      </a:r>
                    </a:p>
                  </a:txBody>
                  <a:tcPr marL="31995" marR="31995" marT="15998" marB="15998" anchor="ctr"/>
                </a:tc>
                <a:tc>
                  <a:txBody>
                    <a:bodyPr/>
                    <a:lstStyle/>
                    <a:p>
                      <a:r>
                        <a:rPr lang="en-IN" sz="1600">
                          <a:effectLst/>
                        </a:rPr>
                        <a:t>6490.6</a:t>
                      </a:r>
                    </a:p>
                  </a:txBody>
                  <a:tcPr marL="31995" marR="31995" marT="15998" marB="15998" anchor="ctr"/>
                </a:tc>
                <a:tc>
                  <a:txBody>
                    <a:bodyPr/>
                    <a:lstStyle/>
                    <a:p>
                      <a:r>
                        <a:rPr lang="en-IN" sz="1600">
                          <a:effectLst/>
                        </a:rPr>
                        <a:t>8153.0</a:t>
                      </a:r>
                    </a:p>
                  </a:txBody>
                  <a:tcPr marL="31995" marR="31995" marT="15998" marB="15998" anchor="ctr"/>
                </a:tc>
                <a:tc>
                  <a:txBody>
                    <a:bodyPr/>
                    <a:lstStyle/>
                    <a:p>
                      <a:r>
                        <a:rPr lang="en-IN" sz="1600">
                          <a:effectLst/>
                        </a:rPr>
                        <a:t>10495.7</a:t>
                      </a:r>
                    </a:p>
                  </a:txBody>
                  <a:tcPr marL="31995" marR="31995" marT="15998" marB="15998" anchor="ctr"/>
                </a:tc>
                <a:tc>
                  <a:txBody>
                    <a:bodyPr/>
                    <a:lstStyle/>
                    <a:p>
                      <a:r>
                        <a:rPr lang="en-IN" sz="1600">
                          <a:effectLst/>
                        </a:rPr>
                        <a:t>12272.9</a:t>
                      </a:r>
                    </a:p>
                  </a:txBody>
                  <a:tcPr marL="31995" marR="31995" marT="15998" marB="15998" anchor="ctr"/>
                </a:tc>
                <a:extLst>
                  <a:ext uri="{0D108BD9-81ED-4DB2-BD59-A6C34878D82A}">
                    <a16:rowId xmlns:a16="http://schemas.microsoft.com/office/drawing/2014/main" val="3855246425"/>
                  </a:ext>
                </a:extLst>
              </a:tr>
              <a:tr h="621620">
                <a:tc>
                  <a:txBody>
                    <a:bodyPr/>
                    <a:lstStyle/>
                    <a:p>
                      <a:r>
                        <a:rPr lang="en-IN" sz="1600">
                          <a:effectLst/>
                        </a:rPr>
                        <a:t>Sc</a:t>
                      </a:r>
                    </a:p>
                  </a:txBody>
                  <a:tcPr marL="31995" marR="31995" marT="15998" marB="15998" anchor="ctr"/>
                </a:tc>
                <a:tc>
                  <a:txBody>
                    <a:bodyPr/>
                    <a:lstStyle/>
                    <a:p>
                      <a:r>
                        <a:rPr lang="en-IN" sz="1600">
                          <a:effectLst/>
                        </a:rPr>
                        <a:t>633.1</a:t>
                      </a:r>
                    </a:p>
                  </a:txBody>
                  <a:tcPr marL="31995" marR="31995" marT="15998" marB="15998" anchor="ctr"/>
                </a:tc>
                <a:tc>
                  <a:txBody>
                    <a:bodyPr/>
                    <a:lstStyle/>
                    <a:p>
                      <a:r>
                        <a:rPr lang="en-IN" sz="1600">
                          <a:effectLst/>
                        </a:rPr>
                        <a:t>1235.0</a:t>
                      </a:r>
                    </a:p>
                  </a:txBody>
                  <a:tcPr marL="31995" marR="31995" marT="15998" marB="15998" anchor="ctr"/>
                </a:tc>
                <a:tc>
                  <a:txBody>
                    <a:bodyPr/>
                    <a:lstStyle/>
                    <a:p>
                      <a:r>
                        <a:rPr lang="en-IN" sz="1600">
                          <a:effectLst/>
                        </a:rPr>
                        <a:t>2388.7</a:t>
                      </a:r>
                    </a:p>
                  </a:txBody>
                  <a:tcPr marL="31995" marR="31995" marT="15998" marB="15998" anchor="ctr"/>
                </a:tc>
                <a:tc>
                  <a:txBody>
                    <a:bodyPr/>
                    <a:lstStyle/>
                    <a:p>
                      <a:r>
                        <a:rPr lang="en-IN" sz="1600">
                          <a:effectLst/>
                        </a:rPr>
                        <a:t>7090.6</a:t>
                      </a:r>
                    </a:p>
                  </a:txBody>
                  <a:tcPr marL="31995" marR="31995" marT="15998" marB="15998" anchor="ctr"/>
                </a:tc>
                <a:tc>
                  <a:txBody>
                    <a:bodyPr/>
                    <a:lstStyle/>
                    <a:p>
                      <a:r>
                        <a:rPr lang="en-IN" sz="1600">
                          <a:effectLst/>
                        </a:rPr>
                        <a:t>8842.9</a:t>
                      </a:r>
                    </a:p>
                  </a:txBody>
                  <a:tcPr marL="31995" marR="31995" marT="15998" marB="15998" anchor="ctr"/>
                </a:tc>
                <a:tc>
                  <a:txBody>
                    <a:bodyPr/>
                    <a:lstStyle/>
                    <a:p>
                      <a:r>
                        <a:rPr lang="en-IN" sz="1600">
                          <a:effectLst/>
                        </a:rPr>
                        <a:t>10679.0</a:t>
                      </a:r>
                    </a:p>
                  </a:txBody>
                  <a:tcPr marL="31995" marR="31995" marT="15998" marB="15998" anchor="ctr"/>
                </a:tc>
                <a:tc>
                  <a:txBody>
                    <a:bodyPr/>
                    <a:lstStyle/>
                    <a:p>
                      <a:r>
                        <a:rPr lang="en-IN" sz="1600">
                          <a:effectLst/>
                        </a:rPr>
                        <a:t>13315.0</a:t>
                      </a:r>
                    </a:p>
                  </a:txBody>
                  <a:tcPr marL="31995" marR="31995" marT="15998" marB="15998" anchor="ctr"/>
                </a:tc>
                <a:extLst>
                  <a:ext uri="{0D108BD9-81ED-4DB2-BD59-A6C34878D82A}">
                    <a16:rowId xmlns:a16="http://schemas.microsoft.com/office/drawing/2014/main" val="3021200962"/>
                  </a:ext>
                </a:extLst>
              </a:tr>
              <a:tr h="621620">
                <a:tc>
                  <a:txBody>
                    <a:bodyPr/>
                    <a:lstStyle/>
                    <a:p>
                      <a:r>
                        <a:rPr lang="en-IN" sz="1600">
                          <a:effectLst/>
                        </a:rPr>
                        <a:t>Ga</a:t>
                      </a:r>
                    </a:p>
                  </a:txBody>
                  <a:tcPr marL="31995" marR="31995" marT="15998" marB="15998" anchor="ctr"/>
                </a:tc>
                <a:tc>
                  <a:txBody>
                    <a:bodyPr/>
                    <a:lstStyle/>
                    <a:p>
                      <a:r>
                        <a:rPr lang="en-IN" sz="1600">
                          <a:effectLst/>
                        </a:rPr>
                        <a:t>578.8</a:t>
                      </a:r>
                    </a:p>
                  </a:txBody>
                  <a:tcPr marL="31995" marR="31995" marT="15998" marB="15998" anchor="ctr"/>
                </a:tc>
                <a:tc>
                  <a:txBody>
                    <a:bodyPr/>
                    <a:lstStyle/>
                    <a:p>
                      <a:r>
                        <a:rPr lang="en-IN" sz="1600">
                          <a:effectLst/>
                        </a:rPr>
                        <a:t>1979.4</a:t>
                      </a:r>
                    </a:p>
                  </a:txBody>
                  <a:tcPr marL="31995" marR="31995" marT="15998" marB="15998" anchor="ctr"/>
                </a:tc>
                <a:tc>
                  <a:txBody>
                    <a:bodyPr/>
                    <a:lstStyle/>
                    <a:p>
                      <a:r>
                        <a:rPr lang="en-IN" sz="1600">
                          <a:effectLst/>
                        </a:rPr>
                        <a:t>2964.6</a:t>
                      </a:r>
                    </a:p>
                  </a:txBody>
                  <a:tcPr marL="31995" marR="31995" marT="15998" marB="15998" anchor="ctr"/>
                </a:tc>
                <a:tc>
                  <a:txBody>
                    <a:bodyPr/>
                    <a:lstStyle/>
                    <a:p>
                      <a:r>
                        <a:rPr lang="en-IN" sz="1600">
                          <a:effectLst/>
                        </a:rPr>
                        <a:t>6180</a:t>
                      </a:r>
                    </a:p>
                  </a:txBody>
                  <a:tcPr marL="31995" marR="31995" marT="15998" marB="15998" anchor="ctr"/>
                </a:tc>
                <a:tc>
                  <a:txBody>
                    <a:bodyPr/>
                    <a:lstStyle/>
                    <a:p>
                      <a:r>
                        <a:rPr lang="en-IN" sz="1600">
                          <a:effectLst/>
                        </a:rPr>
                        <a:t>8298.7</a:t>
                      </a:r>
                    </a:p>
                  </a:txBody>
                  <a:tcPr marL="31995" marR="31995" marT="15998" marB="15998" anchor="ctr"/>
                </a:tc>
                <a:tc>
                  <a:txBody>
                    <a:bodyPr/>
                    <a:lstStyle/>
                    <a:p>
                      <a:r>
                        <a:rPr lang="en-IN" sz="1600">
                          <a:effectLst/>
                        </a:rPr>
                        <a:t>10873.9</a:t>
                      </a:r>
                    </a:p>
                  </a:txBody>
                  <a:tcPr marL="31995" marR="31995" marT="15998" marB="15998" anchor="ctr"/>
                </a:tc>
                <a:tc>
                  <a:txBody>
                    <a:bodyPr/>
                    <a:lstStyle/>
                    <a:p>
                      <a:r>
                        <a:rPr lang="en-IN" sz="1600">
                          <a:effectLst/>
                        </a:rPr>
                        <a:t>13594.8</a:t>
                      </a:r>
                    </a:p>
                  </a:txBody>
                  <a:tcPr marL="31995" marR="31995" marT="15998" marB="15998" anchor="ctr"/>
                </a:tc>
                <a:extLst>
                  <a:ext uri="{0D108BD9-81ED-4DB2-BD59-A6C34878D82A}">
                    <a16:rowId xmlns:a16="http://schemas.microsoft.com/office/drawing/2014/main" val="1917056766"/>
                  </a:ext>
                </a:extLst>
              </a:tr>
              <a:tr h="621620">
                <a:tc>
                  <a:txBody>
                    <a:bodyPr/>
                    <a:lstStyle/>
                    <a:p>
                      <a:r>
                        <a:rPr lang="en-IN" sz="1600">
                          <a:effectLst/>
                        </a:rPr>
                        <a:t>Ge</a:t>
                      </a:r>
                    </a:p>
                  </a:txBody>
                  <a:tcPr marL="31995" marR="31995" marT="15998" marB="15998" anchor="ctr"/>
                </a:tc>
                <a:tc>
                  <a:txBody>
                    <a:bodyPr/>
                    <a:lstStyle/>
                    <a:p>
                      <a:r>
                        <a:rPr lang="en-IN" sz="1600">
                          <a:effectLst/>
                        </a:rPr>
                        <a:t>762.2</a:t>
                      </a:r>
                    </a:p>
                  </a:txBody>
                  <a:tcPr marL="31995" marR="31995" marT="15998" marB="15998" anchor="ctr"/>
                </a:tc>
                <a:tc>
                  <a:txBody>
                    <a:bodyPr/>
                    <a:lstStyle/>
                    <a:p>
                      <a:r>
                        <a:rPr lang="en-IN" sz="1600">
                          <a:effectLst/>
                        </a:rPr>
                        <a:t>1537.5</a:t>
                      </a:r>
                    </a:p>
                  </a:txBody>
                  <a:tcPr marL="31995" marR="31995" marT="15998" marB="15998" anchor="ctr"/>
                </a:tc>
                <a:tc>
                  <a:txBody>
                    <a:bodyPr/>
                    <a:lstStyle/>
                    <a:p>
                      <a:r>
                        <a:rPr lang="en-IN" sz="1600">
                          <a:effectLst/>
                        </a:rPr>
                        <a:t>3302.1</a:t>
                      </a:r>
                    </a:p>
                  </a:txBody>
                  <a:tcPr marL="31995" marR="31995" marT="15998" marB="15998" anchor="ctr"/>
                </a:tc>
                <a:tc>
                  <a:txBody>
                    <a:bodyPr/>
                    <a:lstStyle/>
                    <a:p>
                      <a:r>
                        <a:rPr lang="en-IN" sz="1600">
                          <a:effectLst/>
                        </a:rPr>
                        <a:t>4410.6</a:t>
                      </a:r>
                    </a:p>
                  </a:txBody>
                  <a:tcPr marL="31995" marR="31995" marT="15998" marB="15998" anchor="ctr"/>
                </a:tc>
                <a:tc>
                  <a:txBody>
                    <a:bodyPr/>
                    <a:lstStyle/>
                    <a:p>
                      <a:r>
                        <a:rPr lang="en-IN" sz="1600">
                          <a:effectLst/>
                        </a:rPr>
                        <a:t>9021.4</a:t>
                      </a:r>
                    </a:p>
                  </a:txBody>
                  <a:tcPr marL="31995" marR="31995" marT="15998" marB="15998" anchor="ctr"/>
                </a:tc>
                <a:tc>
                  <a:txBody>
                    <a:bodyPr/>
                    <a:lstStyle/>
                    <a:p>
                      <a:r>
                        <a:rPr lang="en-IN" sz="1600">
                          <a:effectLst/>
                        </a:rPr>
                        <a:t>Not available</a:t>
                      </a:r>
                    </a:p>
                  </a:txBody>
                  <a:tcPr marL="31995" marR="31995" marT="15998" marB="15998" anchor="ctr"/>
                </a:tc>
                <a:tc>
                  <a:txBody>
                    <a:bodyPr/>
                    <a:lstStyle/>
                    <a:p>
                      <a:r>
                        <a:rPr lang="en-IN" sz="1600">
                          <a:effectLst/>
                        </a:rPr>
                        <a:t>Not available</a:t>
                      </a:r>
                    </a:p>
                  </a:txBody>
                  <a:tcPr marL="31995" marR="31995" marT="15998" marB="15998" anchor="ctr"/>
                </a:tc>
                <a:extLst>
                  <a:ext uri="{0D108BD9-81ED-4DB2-BD59-A6C34878D82A}">
                    <a16:rowId xmlns:a16="http://schemas.microsoft.com/office/drawing/2014/main" val="3223510014"/>
                  </a:ext>
                </a:extLst>
              </a:tr>
              <a:tr h="621620">
                <a:tc>
                  <a:txBody>
                    <a:bodyPr/>
                    <a:lstStyle/>
                    <a:p>
                      <a:r>
                        <a:rPr lang="en-IN" sz="1600">
                          <a:effectLst/>
                        </a:rPr>
                        <a:t>As</a:t>
                      </a:r>
                    </a:p>
                  </a:txBody>
                  <a:tcPr marL="31995" marR="31995" marT="15998" marB="15998" anchor="ctr"/>
                </a:tc>
                <a:tc>
                  <a:txBody>
                    <a:bodyPr/>
                    <a:lstStyle/>
                    <a:p>
                      <a:r>
                        <a:rPr lang="en-IN" sz="1600">
                          <a:effectLst/>
                        </a:rPr>
                        <a:t>944.5</a:t>
                      </a:r>
                    </a:p>
                  </a:txBody>
                  <a:tcPr marL="31995" marR="31995" marT="15998" marB="15998" anchor="ctr"/>
                </a:tc>
                <a:tc>
                  <a:txBody>
                    <a:bodyPr/>
                    <a:lstStyle/>
                    <a:p>
                      <a:r>
                        <a:rPr lang="en-IN" sz="1600">
                          <a:effectLst/>
                        </a:rPr>
                        <a:t>1793.6</a:t>
                      </a:r>
                    </a:p>
                  </a:txBody>
                  <a:tcPr marL="31995" marR="31995" marT="15998" marB="15998" anchor="ctr"/>
                </a:tc>
                <a:tc>
                  <a:txBody>
                    <a:bodyPr/>
                    <a:lstStyle/>
                    <a:p>
                      <a:r>
                        <a:rPr lang="en-IN" sz="1600">
                          <a:effectLst/>
                        </a:rPr>
                        <a:t>2735.5</a:t>
                      </a:r>
                    </a:p>
                  </a:txBody>
                  <a:tcPr marL="31995" marR="31995" marT="15998" marB="15998" anchor="ctr"/>
                </a:tc>
                <a:tc>
                  <a:txBody>
                    <a:bodyPr/>
                    <a:lstStyle/>
                    <a:p>
                      <a:r>
                        <a:rPr lang="en-IN" sz="1600">
                          <a:effectLst/>
                        </a:rPr>
                        <a:t>4836.8</a:t>
                      </a:r>
                    </a:p>
                  </a:txBody>
                  <a:tcPr marL="31995" marR="31995" marT="15998" marB="15998" anchor="ctr"/>
                </a:tc>
                <a:tc>
                  <a:txBody>
                    <a:bodyPr/>
                    <a:lstStyle/>
                    <a:p>
                      <a:r>
                        <a:rPr lang="en-IN" sz="1600">
                          <a:effectLst/>
                        </a:rPr>
                        <a:t>6042.9</a:t>
                      </a:r>
                    </a:p>
                  </a:txBody>
                  <a:tcPr marL="31995" marR="31995" marT="15998" marB="15998" anchor="ctr"/>
                </a:tc>
                <a:tc>
                  <a:txBody>
                    <a:bodyPr/>
                    <a:lstStyle/>
                    <a:p>
                      <a:r>
                        <a:rPr lang="en-IN" sz="1600">
                          <a:effectLst/>
                        </a:rPr>
                        <a:t>12311.5</a:t>
                      </a:r>
                    </a:p>
                  </a:txBody>
                  <a:tcPr marL="31995" marR="31995" marT="15998" marB="15998" anchor="ctr"/>
                </a:tc>
                <a:tc>
                  <a:txBody>
                    <a:bodyPr/>
                    <a:lstStyle/>
                    <a:p>
                      <a:r>
                        <a:rPr lang="en-IN" sz="1600" dirty="0">
                          <a:effectLst/>
                        </a:rPr>
                        <a:t>Not available</a:t>
                      </a:r>
                    </a:p>
                  </a:txBody>
                  <a:tcPr marL="31995" marR="31995" marT="15998" marB="15998" anchor="ctr"/>
                </a:tc>
                <a:extLst>
                  <a:ext uri="{0D108BD9-81ED-4DB2-BD59-A6C34878D82A}">
                    <a16:rowId xmlns:a16="http://schemas.microsoft.com/office/drawing/2014/main" val="3747045084"/>
                  </a:ext>
                </a:extLst>
              </a:tr>
            </a:tbl>
          </a:graphicData>
        </a:graphic>
      </p:graphicFrame>
      <p:sp>
        <p:nvSpPr>
          <p:cNvPr id="2" name="TextBox 1">
            <a:extLst>
              <a:ext uri="{FF2B5EF4-FFF2-40B4-BE49-F238E27FC236}">
                <a16:creationId xmlns:a16="http://schemas.microsoft.com/office/drawing/2014/main" id="{0133771D-8DA1-80B6-3710-C20C45FC24FB}"/>
              </a:ext>
            </a:extLst>
          </p:cNvPr>
          <p:cNvSpPr txBox="1"/>
          <p:nvPr/>
        </p:nvSpPr>
        <p:spPr>
          <a:xfrm>
            <a:off x="4339339" y="5925831"/>
            <a:ext cx="4108304" cy="338554"/>
          </a:xfrm>
          <a:prstGeom prst="rect">
            <a:avLst/>
          </a:prstGeom>
          <a:noFill/>
        </p:spPr>
        <p:txBody>
          <a:bodyPr wrap="none" rtlCol="0">
            <a:spAutoFit/>
          </a:bodyPr>
          <a:lstStyle/>
          <a:p>
            <a:pPr>
              <a:lnSpc>
                <a:spcPct val="100000"/>
              </a:lnSpc>
            </a:pPr>
            <a:r>
              <a:rPr lang="en-US" sz="1600" dirty="0">
                <a:effectLst/>
                <a:latin typeface="Arial" panose="020B0604020202020204" pitchFamily="34" charset="0"/>
                <a:ea typeface="Calibri" panose="020F0502020204030204" pitchFamily="34" charset="0"/>
              </a:rPr>
              <a:t>(credit: </a:t>
            </a:r>
            <a:r>
              <a:rPr lang="en-US" sz="16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600" dirty="0">
                <a:effectLst/>
                <a:latin typeface="Arial" panose="020B0604020202020204" pitchFamily="34" charset="0"/>
                <a:ea typeface="Calibri" panose="020F0502020204030204" pitchFamily="34" charset="0"/>
              </a:rPr>
              <a:t>, </a:t>
            </a:r>
            <a:r>
              <a:rPr lang="en-US" sz="1600" u="sng" dirty="0">
                <a:solidFill>
                  <a:srgbClr val="0563C1"/>
                </a:solidFill>
                <a:effectLst/>
                <a:latin typeface="Arial" panose="020B0604020202020204" pitchFamily="34" charset="0"/>
                <a:ea typeface="Calibri" panose="020F0502020204030204" pitchFamily="34" charset="0"/>
                <a:hlinkClick r:id="rId4"/>
              </a:rPr>
              <a:t>CC BY 4.0</a:t>
            </a:r>
            <a:r>
              <a:rPr lang="en-US" sz="1600" dirty="0">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23387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10.6f</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95488" y="5369151"/>
            <a:ext cx="9532318" cy="674557"/>
          </a:xfrm>
        </p:spPr>
        <p:txBody>
          <a:bodyPr>
            <a:noAutofit/>
          </a:bodyPr>
          <a:lstStyle/>
          <a:p>
            <a:pPr>
              <a:lnSpc>
                <a:spcPct val="100000"/>
              </a:lnSpc>
            </a:pPr>
            <a:r>
              <a:rPr lang="en-US" b="1" dirty="0"/>
              <a:t>Figure 10.6f </a:t>
            </a:r>
            <a:r>
              <a:rPr lang="en-US" dirty="0"/>
              <a:t>Electron Affinities Shown in a Periodic Table: This version of the periodic table displays the electron affinity values (in kJ/mol) for selected elements. Review the </a:t>
            </a:r>
            <a:r>
              <a:rPr lang="en-US" dirty="0">
                <a:hlinkClick r:id="rId3"/>
              </a:rPr>
              <a:t>Periodic Table of the Elements in other formats</a:t>
            </a:r>
            <a:r>
              <a:rPr lang="en-US" dirty="0"/>
              <a:t> in Appendix A.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dirty="0">
              <a:effectLst/>
              <a:latin typeface="Calibri" panose="020F0502020204030204" pitchFamily="34" charset="0"/>
              <a:ea typeface="Calibri" panose="020F0502020204030204" pitchFamily="34" charset="0"/>
            </a:endParaRPr>
          </a:p>
          <a:p>
            <a:pPr>
              <a:lnSpc>
                <a:spcPct val="100000"/>
              </a:lnSpc>
            </a:pPr>
            <a:endParaRPr lang="en-US" sz="1400" dirty="0"/>
          </a:p>
        </p:txBody>
      </p:sp>
      <p:pic>
        <p:nvPicPr>
          <p:cNvPr id="52226" name="Picture 2" descr="The figure includes a periodic table with the title, “Electron Affinity Values for Selected Elements (k J per mol).” The table identifies the row or period number at the left in purple, and group or column numbers in blue above each column. Electron affinity values for representative elements are indicated with values marked with asterisks identifying calculated values. The electron affinity values for group 1 are negative and increase (become less negative) top to bottom (in general). In group 2, the values are positive and decrease top to bottom (in general). In group 13, the values are negative and decrease (become more negative) top to bottom (in general). In group 14, the values are negative and increase (get less negative) top to bottom. In group 15 the values are negative and decrease top to bottom (get more negative). In group 16, the values are negative and are variable. In group 17, the values are negative and increase (become less negative) top to bottom. In group 18, the values are mostly positive and increase top to bottom (in general). ">
            <a:extLst>
              <a:ext uri="{FF2B5EF4-FFF2-40B4-BE49-F238E27FC236}">
                <a16:creationId xmlns:a16="http://schemas.microsoft.com/office/drawing/2014/main" id="{0984CC40-A8B9-2E36-4011-F8DB351FBC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5922" y="1096926"/>
            <a:ext cx="8260155"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124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10.1d</a:t>
            </a: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50794" y="5167717"/>
            <a:ext cx="9566493" cy="899885"/>
          </a:xfrm>
        </p:spPr>
        <p:txBody>
          <a:bodyPr vert="horz" lIns="91440" tIns="45720" rIns="91440" bIns="45720" rtlCol="0" anchor="t">
            <a:noAutofit/>
          </a:bodyPr>
          <a:lstStyle/>
          <a:p>
            <a:pPr>
              <a:lnSpc>
                <a:spcPct val="100000"/>
              </a:lnSpc>
            </a:pPr>
            <a:r>
              <a:rPr lang="en-US" sz="1500" b="1" dirty="0">
                <a:latin typeface="Arial"/>
                <a:cs typeface="Arial"/>
              </a:rPr>
              <a:t>Figure 10.1d</a:t>
            </a:r>
            <a:r>
              <a:rPr lang="en-US" sz="1500" dirty="0">
                <a:latin typeface="Arial"/>
                <a:cs typeface="Arial"/>
              </a:rPr>
              <a:t> Wireless Communication: Radio and cell towers are typically used to transmit long-wavelength electromagnetic radiation. Increasingly, cell towers are designed to blend in with the landscape, as with the Tucson, Arizona, cell tower (right) disguised as a palm tree. (credit left: modification of </a:t>
            </a:r>
            <a:r>
              <a:rPr lang="en-US" sz="1500" dirty="0">
                <a:latin typeface="Arial"/>
                <a:cs typeface="Arial"/>
                <a:hlinkClick r:id="rId3"/>
              </a:rPr>
              <a:t>work</a:t>
            </a:r>
            <a:r>
              <a:rPr lang="en-US" sz="1500" dirty="0">
                <a:latin typeface="Arial"/>
                <a:cs typeface="Arial"/>
              </a:rPr>
              <a:t> by </a:t>
            </a:r>
            <a:r>
              <a:rPr lang="en-US" sz="1500" dirty="0">
                <a:latin typeface="Arial"/>
                <a:cs typeface="Arial"/>
                <a:hlinkClick r:id="rId4"/>
              </a:rPr>
              <a:t>Sir Mildred Pierce</a:t>
            </a:r>
            <a:r>
              <a:rPr lang="en-US" sz="1500" dirty="0">
                <a:latin typeface="Arial"/>
                <a:cs typeface="Arial"/>
              </a:rPr>
              <a:t>, </a:t>
            </a:r>
            <a:r>
              <a:rPr lang="en-US" sz="1500" dirty="0">
                <a:latin typeface="Arial"/>
                <a:cs typeface="Arial"/>
                <a:hlinkClick r:id="rId5"/>
              </a:rPr>
              <a:t>CC BY 2.0</a:t>
            </a:r>
            <a:r>
              <a:rPr lang="en-US" sz="1500" dirty="0">
                <a:latin typeface="Arial"/>
                <a:cs typeface="Arial"/>
              </a:rPr>
              <a:t>; credit middle: modification of </a:t>
            </a:r>
            <a:r>
              <a:rPr lang="en-US" sz="1500" dirty="0">
                <a:latin typeface="Arial"/>
                <a:cs typeface="Arial"/>
                <a:hlinkClick r:id="rId6"/>
              </a:rPr>
              <a:t>work</a:t>
            </a:r>
            <a:r>
              <a:rPr lang="en-US" sz="1500" dirty="0">
                <a:latin typeface="Arial"/>
                <a:cs typeface="Arial"/>
              </a:rPr>
              <a:t> by </a:t>
            </a:r>
            <a:r>
              <a:rPr lang="en-US" sz="1500" dirty="0">
                <a:latin typeface="Arial"/>
                <a:cs typeface="Arial"/>
                <a:hlinkClick r:id="rId7"/>
              </a:rPr>
              <a:t>M.O. Stevens</a:t>
            </a:r>
            <a:r>
              <a:rPr lang="en-US" sz="1500" dirty="0">
                <a:latin typeface="Arial"/>
                <a:cs typeface="Arial"/>
              </a:rPr>
              <a:t>, </a:t>
            </a:r>
            <a:r>
              <a:rPr lang="en-US" sz="1500" dirty="0">
                <a:latin typeface="Arial"/>
                <a:cs typeface="Arial"/>
                <a:hlinkClick r:id="rId8"/>
              </a:rPr>
              <a:t>CC BY 3.0;</a:t>
            </a:r>
            <a:r>
              <a:rPr lang="en-US" sz="1500" dirty="0">
                <a:latin typeface="Arial"/>
                <a:cs typeface="Arial"/>
              </a:rPr>
              <a:t> credit right: </a:t>
            </a:r>
            <a:r>
              <a:rPr lang="en-US" sz="1500" dirty="0">
                <a:latin typeface="Arial"/>
                <a:cs typeface="Arial"/>
                <a:hlinkClick r:id="rId9"/>
              </a:rPr>
              <a:t>work</a:t>
            </a:r>
            <a:r>
              <a:rPr lang="en-US" sz="1500" dirty="0">
                <a:latin typeface="Arial"/>
                <a:cs typeface="Arial"/>
              </a:rPr>
              <a:t> by </a:t>
            </a:r>
            <a:r>
              <a:rPr lang="en-US" sz="1500" dirty="0">
                <a:latin typeface="Arial"/>
                <a:cs typeface="Arial"/>
                <a:hlinkClick r:id="rId10"/>
              </a:rPr>
              <a:t>Gary Minnaert</a:t>
            </a:r>
            <a:r>
              <a:rPr lang="en-US" sz="1500" dirty="0">
                <a:latin typeface="Arial"/>
                <a:cs typeface="Arial"/>
              </a:rPr>
              <a:t>, </a:t>
            </a:r>
            <a:r>
              <a:rPr lang="en-US" sz="1500" dirty="0">
                <a:latin typeface="Arial"/>
                <a:cs typeface="Arial"/>
                <a:hlinkClick r:id="rId11"/>
              </a:rPr>
              <a:t>PD</a:t>
            </a:r>
            <a:r>
              <a:rPr lang="en-US" sz="1500" dirty="0">
                <a:latin typeface="Arial"/>
                <a:cs typeface="Arial"/>
              </a:rPr>
              <a:t>)</a:t>
            </a:r>
          </a:p>
        </p:txBody>
      </p:sp>
      <p:pic>
        <p:nvPicPr>
          <p:cNvPr id="2" name="Picture 2" descr="This figure consists of three cell phone tower images. The first involves a structure that uses a significant degree of scaffolding. The second image includes a tower with what appears to be a base that is essentially a large pole that branches out at the very top. The third image shows a cell phone tower that appears to be disguised as a palm tree.">
            <a:extLst>
              <a:ext uri="{FF2B5EF4-FFF2-40B4-BE49-F238E27FC236}">
                <a16:creationId xmlns:a16="http://schemas.microsoft.com/office/drawing/2014/main" id="{F54DB5C7-5A18-3F72-BFC1-4ECCDAA2E7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797" y="855711"/>
            <a:ext cx="929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371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10.1e</a:t>
            </a: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45117" y="5309704"/>
            <a:ext cx="9398948" cy="899885"/>
          </a:xfrm>
        </p:spPr>
        <p:txBody>
          <a:bodyPr vert="horz" lIns="91440" tIns="45720" rIns="91440" bIns="45720" rtlCol="0" anchor="t">
            <a:noAutofit/>
          </a:bodyPr>
          <a:lstStyle/>
          <a:p>
            <a:pPr>
              <a:lnSpc>
                <a:spcPct val="100000"/>
              </a:lnSpc>
            </a:pPr>
            <a:r>
              <a:rPr lang="en-US" b="1" dirty="0">
                <a:latin typeface="Arial"/>
                <a:cs typeface="Arial"/>
              </a:rPr>
              <a:t>Figure 10.1e </a:t>
            </a:r>
            <a:r>
              <a:rPr lang="en-US" dirty="0">
                <a:latin typeface="Arial"/>
                <a:cs typeface="Arial"/>
              </a:rPr>
              <a:t>Schematic of AM and FM radio wave transmission</a:t>
            </a:r>
            <a:r>
              <a:rPr lang="en-US" b="1" dirty="0">
                <a:latin typeface="Arial"/>
                <a:cs typeface="Arial"/>
              </a:rPr>
              <a:t>:</a:t>
            </a:r>
            <a:r>
              <a:rPr lang="en-US" dirty="0">
                <a:latin typeface="Arial"/>
                <a:cs typeface="Arial"/>
              </a:rPr>
              <a:t> This schematic depicts how amplitude modulation (AM) and frequency modulation (FM) can be used to transmit a radio wave. (credit: </a:t>
            </a:r>
            <a:r>
              <a:rPr lang="en-US" i="1" dirty="0">
                <a:latin typeface="Arial"/>
                <a:cs typeface="Arial"/>
                <a:hlinkClick r:id="rId3"/>
              </a:rPr>
              <a:t>Chemistry (Open Stax)</a:t>
            </a:r>
            <a:r>
              <a:rPr lang="en-US" dirty="0">
                <a:latin typeface="Arial"/>
                <a:cs typeface="Arial"/>
              </a:rPr>
              <a:t>, </a:t>
            </a:r>
            <a:r>
              <a:rPr lang="en-US" dirty="0">
                <a:latin typeface="Arial"/>
                <a:cs typeface="Arial"/>
                <a:hlinkClick r:id="rId4"/>
              </a:rPr>
              <a:t>CC BY 4.0</a:t>
            </a:r>
            <a:r>
              <a:rPr lang="en-US" dirty="0">
                <a:latin typeface="Arial"/>
                <a:cs typeface="Arial"/>
              </a:rPr>
              <a:t>).</a:t>
            </a:r>
            <a:endParaRPr lang="en-US" sz="1400" dirty="0">
              <a:latin typeface="Arial"/>
              <a:cs typeface="Arial"/>
            </a:endParaRPr>
          </a:p>
        </p:txBody>
      </p:sp>
      <p:pic>
        <p:nvPicPr>
          <p:cNvPr id="2" name="Picture 2" descr="This figure shows 3 wave diagrams. The first wave diagram is in black and shows two crests, indicates a consistent distance from peak to trough, and has one trough in its span across the page. The label, “Signal,” appears to the right. Just below this, a wave diagram is shown in red. The wave includes sixteen crests, but the distance from the peaks to troughs of consecutive waves varies moving across the page. The peak to trough distance is greatest in the region below the peaks of the black wave diagram, and the distance from peak to trough is similarly least below the trough of the black wave diagram. This red wave diagram is labeled, “A M.” The third wave diagram is shown in blue. The distance from peak to trough of consecutive waves is constant across the page, but the peaks and troughs are more closely packed in the region below the peaks of the black wave diagram at the top of the figure. The peaks and troughs are relatively widely spaced below the trough region of the black wave diagram. This blue wave diagram is labeled “F M.”">
            <a:extLst>
              <a:ext uri="{FF2B5EF4-FFF2-40B4-BE49-F238E27FC236}">
                <a16:creationId xmlns:a16="http://schemas.microsoft.com/office/drawing/2014/main" id="{357C2D03-7966-0E17-120A-99E70FF18F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3066" y="1007165"/>
            <a:ext cx="7025867"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010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10.1f</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67204" y="5652052"/>
            <a:ext cx="9211209" cy="899885"/>
          </a:xfrm>
        </p:spPr>
        <p:txBody>
          <a:bodyPr>
            <a:noAutofit/>
          </a:bodyPr>
          <a:lstStyle/>
          <a:p>
            <a:pPr>
              <a:lnSpc>
                <a:spcPct val="100000"/>
              </a:lnSpc>
            </a:pPr>
            <a:r>
              <a:rPr lang="en-US" b="1" dirty="0"/>
              <a:t>Figure 10.1f </a:t>
            </a:r>
            <a:r>
              <a:rPr lang="en-US" dirty="0"/>
              <a:t>X-Ray of Human Mouth: An x-ray image reveals fillings in a person’s teeth and can be use to detect cavities or other oral hygiene concerns. (credit: </a:t>
            </a:r>
            <a:r>
              <a:rPr lang="en-US" dirty="0">
                <a:hlinkClick r:id="rId3"/>
              </a:rPr>
              <a:t>work</a:t>
            </a:r>
            <a:r>
              <a:rPr lang="en-US" dirty="0"/>
              <a:t> by </a:t>
            </a:r>
            <a:r>
              <a:rPr lang="en-US" dirty="0">
                <a:hlinkClick r:id="rId4"/>
              </a:rPr>
              <a:t>Dmitry G</a:t>
            </a:r>
            <a:r>
              <a:rPr lang="en-US" dirty="0"/>
              <a:t>, </a:t>
            </a:r>
            <a:r>
              <a:rPr lang="en-US" dirty="0">
                <a:hlinkClick r:id="rId5"/>
              </a:rPr>
              <a:t>PD</a:t>
            </a:r>
            <a:r>
              <a:rPr lang="en-US" dirty="0"/>
              <a:t>)</a:t>
            </a:r>
            <a:endParaRPr lang="en-US" sz="1400" dirty="0"/>
          </a:p>
        </p:txBody>
      </p:sp>
      <p:pic>
        <p:nvPicPr>
          <p:cNvPr id="2" name="Picture 2" descr="The X-ray image of front view of the jaw, especially the teeth.">
            <a:extLst>
              <a:ext uri="{FF2B5EF4-FFF2-40B4-BE49-F238E27FC236}">
                <a16:creationId xmlns:a16="http://schemas.microsoft.com/office/drawing/2014/main" id="{BFEAC38E-78FF-2A2F-2AAB-01583E9F20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3213" y="1205948"/>
            <a:ext cx="8465574"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353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lvl="0">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a:t>
            </a:r>
            <a:r>
              <a:rPr lang="en-US" dirty="0"/>
              <a:t> 10.1g</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544509" y="5486400"/>
            <a:ext cx="9200165" cy="899885"/>
          </a:xfrm>
        </p:spPr>
        <p:txBody>
          <a:bodyPr>
            <a:noAutofit/>
          </a:bodyPr>
          <a:lstStyle/>
          <a:p>
            <a:pPr>
              <a:lnSpc>
                <a:spcPct val="100000"/>
              </a:lnSpc>
            </a:pPr>
            <a:r>
              <a:rPr lang="en-US" b="1" dirty="0"/>
              <a:t>Figure 10.1g </a:t>
            </a:r>
            <a:r>
              <a:rPr lang="en-US" dirty="0"/>
              <a:t>Medical Diagnostic Use of X-Ray: This x-ray image of a person’s chest shows many details, including an artificial pacemaker. (credit: </a:t>
            </a:r>
            <a:r>
              <a:rPr lang="en-US" dirty="0">
                <a:hlinkClick r:id="rId3"/>
              </a:rPr>
              <a:t>work</a:t>
            </a:r>
            <a:r>
              <a:rPr lang="en-US" dirty="0"/>
              <a:t> by </a:t>
            </a:r>
            <a:r>
              <a:rPr lang="en-US" dirty="0">
                <a:hlinkClick r:id="rId4"/>
              </a:rPr>
              <a:t>Sunzi99</a:t>
            </a:r>
            <a:r>
              <a:rPr lang="en-US" dirty="0"/>
              <a:t>, </a:t>
            </a:r>
            <a:r>
              <a:rPr lang="en-US" dirty="0">
                <a:hlinkClick r:id="rId5"/>
              </a:rPr>
              <a:t>CC BY 3.0</a:t>
            </a:r>
            <a:r>
              <a:rPr lang="en-US" dirty="0"/>
              <a:t>)</a:t>
            </a:r>
            <a:endParaRPr lang="en-US" sz="1400" dirty="0"/>
          </a:p>
        </p:txBody>
      </p:sp>
      <p:pic>
        <p:nvPicPr>
          <p:cNvPr id="8194" name="Picture 2" descr="An X-ray image of a person’s chest is shown, clearly showing a pacemaker in the left side.">
            <a:extLst>
              <a:ext uri="{FF2B5EF4-FFF2-40B4-BE49-F238E27FC236}">
                <a16:creationId xmlns:a16="http://schemas.microsoft.com/office/drawing/2014/main" id="{BB8B33FC-BDBB-37AC-FD1C-B10FD1D452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2134" y="1272209"/>
            <a:ext cx="4999383"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168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966276881B104C93581CE0E966CA06" ma:contentTypeVersion="16" ma:contentTypeDescription="Create a new document." ma:contentTypeScope="" ma:versionID="9e67d439c7d4db3b754a742f823ac3b1">
  <xsd:schema xmlns:xsd="http://www.w3.org/2001/XMLSchema" xmlns:xs="http://www.w3.org/2001/XMLSchema" xmlns:p="http://schemas.microsoft.com/office/2006/metadata/properties" xmlns:ns3="dd613c2f-ec96-4a26-b230-097ac645d2df" xmlns:ns4="36d4da47-f79c-4ed6-a65a-415e2f572cf4" targetNamespace="http://schemas.microsoft.com/office/2006/metadata/properties" ma:root="true" ma:fieldsID="2099407a7fa1b25f294a6b31c29b5c21" ns3:_="" ns4:_="">
    <xsd:import namespace="dd613c2f-ec96-4a26-b230-097ac645d2df"/>
    <xsd:import namespace="36d4da47-f79c-4ed6-a65a-415e2f572cf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613c2f-ec96-4a26-b230-097ac645d2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d4da47-f79c-4ed6-a65a-415e2f572cf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dd613c2f-ec96-4a26-b230-097ac645d2d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1DDA6C-0ADB-478A-9817-9D5CE479EA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613c2f-ec96-4a26-b230-097ac645d2df"/>
    <ds:schemaRef ds:uri="36d4da47-f79c-4ed6-a65a-415e2f572c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97DC09-E341-4E90-9E4B-39E04F86C789}">
  <ds:schemaRefs>
    <ds:schemaRef ds:uri="http://schemas.microsoft.com/office/infopath/2007/PartnerControls"/>
    <ds:schemaRef ds:uri="http://purl.org/dc/dcmitype/"/>
    <ds:schemaRef ds:uri="http://www.w3.org/XML/1998/namespace"/>
    <ds:schemaRef ds:uri="http://schemas.microsoft.com/office/2006/metadata/properties"/>
    <ds:schemaRef ds:uri="http://schemas.openxmlformats.org/package/2006/metadata/core-properties"/>
    <ds:schemaRef ds:uri="http://schemas.microsoft.com/office/2006/documentManagement/types"/>
    <ds:schemaRef ds:uri="36d4da47-f79c-4ed6-a65a-415e2f572cf4"/>
    <ds:schemaRef ds:uri="dd613c2f-ec96-4a26-b230-097ac645d2df"/>
    <ds:schemaRef ds:uri="http://purl.org/dc/terms/"/>
    <ds:schemaRef ds:uri="http://purl.org/dc/elements/1.1/"/>
  </ds:schemaRefs>
</ds:datastoreItem>
</file>

<file path=customXml/itemProps3.xml><?xml version="1.0" encoding="utf-8"?>
<ds:datastoreItem xmlns:ds="http://schemas.openxmlformats.org/officeDocument/2006/customXml" ds:itemID="{E7F1DB5A-3E7E-4431-878A-F567BD4044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2117</TotalTime>
  <Words>3621</Words>
  <Application>Microsoft Office PowerPoint</Application>
  <PresentationFormat>Widescreen</PresentationFormat>
  <Paragraphs>366</Paragraphs>
  <Slides>51</Slides>
  <Notes>51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Chapter 10 Modern Atomic Theory</vt:lpstr>
      <vt:lpstr>Figure 10a</vt:lpstr>
      <vt:lpstr>Figure 10.1a</vt:lpstr>
      <vt:lpstr>Figure 10.1b</vt:lpstr>
      <vt:lpstr>Figure 10.1c</vt:lpstr>
      <vt:lpstr>Figure 10.1d</vt:lpstr>
      <vt:lpstr>Figure 10.1e</vt:lpstr>
      <vt:lpstr>Figure 10.1f</vt:lpstr>
      <vt:lpstr>Figure 10.1g</vt:lpstr>
      <vt:lpstr>Figure 10.1h</vt:lpstr>
      <vt:lpstr>Figure 10.1i</vt:lpstr>
      <vt:lpstr>Figure 10.2a</vt:lpstr>
      <vt:lpstr>Figure 10.2b</vt:lpstr>
      <vt:lpstr>Figure 10.2c</vt:lpstr>
      <vt:lpstr>Figure 10.2d</vt:lpstr>
      <vt:lpstr>Figure 10.2e</vt:lpstr>
      <vt:lpstr>Figure 10.2f</vt:lpstr>
      <vt:lpstr>Figure 10.3a</vt:lpstr>
      <vt:lpstr>Figure 10.3b</vt:lpstr>
      <vt:lpstr>Figure 10.3c</vt:lpstr>
      <vt:lpstr>Figure 10.3d</vt:lpstr>
      <vt:lpstr>Figure 10.4a</vt:lpstr>
      <vt:lpstr>Figure 10.4b</vt:lpstr>
      <vt:lpstr>Figure 10.4c</vt:lpstr>
      <vt:lpstr>Figure 10.4d</vt:lpstr>
      <vt:lpstr>Figure 10.4e</vt:lpstr>
      <vt:lpstr>Table 10.4a</vt:lpstr>
      <vt:lpstr>Table 10.4b</vt:lpstr>
      <vt:lpstr>Table 10.4c</vt:lpstr>
      <vt:lpstr>Table 10.4c (Continued)</vt:lpstr>
      <vt:lpstr>Figure 10.5a</vt:lpstr>
      <vt:lpstr>Figure 10.5b</vt:lpstr>
      <vt:lpstr>Figure 10.5c</vt:lpstr>
      <vt:lpstr>Figure 10.5d</vt:lpstr>
      <vt:lpstr>Figure 10.5e</vt:lpstr>
      <vt:lpstr>Figure 10.5f</vt:lpstr>
      <vt:lpstr>Figure 10.5g</vt:lpstr>
      <vt:lpstr>Figure 10.5h</vt:lpstr>
      <vt:lpstr>Figure 10.5i</vt:lpstr>
      <vt:lpstr>Figure 10.5j</vt:lpstr>
      <vt:lpstr>Figure 10.5k</vt:lpstr>
      <vt:lpstr>Figure 10.5l</vt:lpstr>
      <vt:lpstr>Figure 10.5m</vt:lpstr>
      <vt:lpstr>Table 10.6a</vt:lpstr>
      <vt:lpstr>Figure 10.6a</vt:lpstr>
      <vt:lpstr>Figure 10.6b</vt:lpstr>
      <vt:lpstr>Figure 10.6c</vt:lpstr>
      <vt:lpstr>Figure 10.6d</vt:lpstr>
      <vt:lpstr>Figure 10.6e</vt:lpstr>
      <vt:lpstr>Table 10.6b</vt:lpstr>
      <vt:lpstr>Figure 10.6f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Revathi Mahadevan</dc:creator>
  <cp:lastModifiedBy>Samantha Sullivan Sauer</cp:lastModifiedBy>
  <cp:revision>213</cp:revision>
  <dcterms:created xsi:type="dcterms:W3CDTF">2022-10-20T03:16:15Z</dcterms:created>
  <dcterms:modified xsi:type="dcterms:W3CDTF">2023-02-25T19:10:37Z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0x01010053966276881B104C93581CE0E966CA06</vt:lpwstr>
  </property>
</Properties>
</file>