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4" r:id="rId2"/>
  </p:sldMasterIdLst>
  <p:notesMasterIdLst>
    <p:notesMasterId r:id="rId14"/>
  </p:notesMasterIdLst>
  <p:sldIdLst>
    <p:sldId id="282" r:id="rId3"/>
    <p:sldId id="258" r:id="rId4"/>
    <p:sldId id="308" r:id="rId5"/>
    <p:sldId id="318" r:id="rId6"/>
    <p:sldId id="319" r:id="rId7"/>
    <p:sldId id="320" r:id="rId8"/>
    <p:sldId id="321" r:id="rId9"/>
    <p:sldId id="322" r:id="rId10"/>
    <p:sldId id="323" r:id="rId11"/>
    <p:sldId id="324"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01447-CA2F-7B44-94F2-AEE741360FA6}" v="3" dt="2023-06-29T15:11:07.6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7"/>
    <p:restoredTop sz="94693"/>
  </p:normalViewPr>
  <p:slideViewPr>
    <p:cSldViewPr snapToGrid="0">
      <p:cViewPr varScale="1">
        <p:scale>
          <a:sx n="59" d="100"/>
          <a:sy n="59" d="100"/>
        </p:scale>
        <p:origin x="90"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84959-1B5D-024D-B330-BA9532664FDF}" type="doc">
      <dgm:prSet loTypeId="urn:microsoft.com/office/officeart/2005/8/layout/process1" loCatId="" qsTypeId="urn:microsoft.com/office/officeart/2005/8/quickstyle/simple2" qsCatId="simple" csTypeId="urn:microsoft.com/office/officeart/2005/8/colors/accent1_2" csCatId="accent1" phldr="1"/>
      <dgm:spPr/>
      <dgm:t>
        <a:bodyPr/>
        <a:lstStyle/>
        <a:p>
          <a:endParaRPr lang="es-MX"/>
        </a:p>
      </dgm:t>
    </dgm:pt>
    <dgm:pt modelId="{58362B4B-25F1-7649-9675-F6F9D1F42DA7}">
      <dgm:prSet phldrT="[Texto]"/>
      <dgm:spPr/>
      <dgm:t>
        <a:bodyPr/>
        <a:lstStyle/>
        <a:p>
          <a:r>
            <a:rPr lang="es-MX" dirty="0"/>
            <a:t>Keep</a:t>
          </a:r>
        </a:p>
      </dgm:t>
    </dgm:pt>
    <dgm:pt modelId="{7975E3CE-D269-8549-902D-3EDC9D2AAD13}" type="parTrans" cxnId="{DE39F520-6774-E44C-9925-05AC951574AB}">
      <dgm:prSet/>
      <dgm:spPr/>
      <dgm:t>
        <a:bodyPr/>
        <a:lstStyle/>
        <a:p>
          <a:endParaRPr lang="es-MX"/>
        </a:p>
      </dgm:t>
    </dgm:pt>
    <dgm:pt modelId="{DC997682-AD19-2F43-9D5F-775E4F6DFDD9}" type="sibTrans" cxnId="{DE39F520-6774-E44C-9925-05AC951574AB}">
      <dgm:prSet/>
      <dgm:spPr/>
      <dgm:t>
        <a:bodyPr/>
        <a:lstStyle/>
        <a:p>
          <a:endParaRPr lang="es-MX"/>
        </a:p>
      </dgm:t>
    </dgm:pt>
    <dgm:pt modelId="{56BE03AE-1405-4E4C-9B7A-75081BFF051B}">
      <dgm:prSet phldrT="[Texto]"/>
      <dgm:spPr/>
      <dgm:t>
        <a:bodyPr/>
        <a:lstStyle/>
        <a:p>
          <a:r>
            <a:rPr lang="es-MX" dirty="0"/>
            <a:t>Improve</a:t>
          </a:r>
        </a:p>
      </dgm:t>
    </dgm:pt>
    <dgm:pt modelId="{762F70AB-7878-0649-A7CE-97B17476F8B4}" type="parTrans" cxnId="{7C143056-33AE-1649-8CD4-EC15C4C95D1C}">
      <dgm:prSet/>
      <dgm:spPr/>
      <dgm:t>
        <a:bodyPr/>
        <a:lstStyle/>
        <a:p>
          <a:endParaRPr lang="es-MX"/>
        </a:p>
      </dgm:t>
    </dgm:pt>
    <dgm:pt modelId="{6FA77948-339E-5249-8048-A7FBDC614A48}" type="sibTrans" cxnId="{7C143056-33AE-1649-8CD4-EC15C4C95D1C}">
      <dgm:prSet/>
      <dgm:spPr/>
      <dgm:t>
        <a:bodyPr/>
        <a:lstStyle/>
        <a:p>
          <a:endParaRPr lang="es-MX"/>
        </a:p>
      </dgm:t>
    </dgm:pt>
    <dgm:pt modelId="{1FE0E796-5542-804F-BD97-5A7E05E1C4F9}">
      <dgm:prSet phldrT="[Texto]"/>
      <dgm:spPr/>
      <dgm:t>
        <a:bodyPr/>
        <a:lstStyle/>
        <a:p>
          <a:r>
            <a:rPr lang="es-MX" dirty="0"/>
            <a:t>Ask</a:t>
          </a:r>
        </a:p>
      </dgm:t>
    </dgm:pt>
    <dgm:pt modelId="{5115217B-AE3B-3746-A474-402711FCED0E}" type="parTrans" cxnId="{687DD516-89B1-FB4C-A63E-4329A80CF913}">
      <dgm:prSet/>
      <dgm:spPr/>
      <dgm:t>
        <a:bodyPr/>
        <a:lstStyle/>
        <a:p>
          <a:endParaRPr lang="es-MX"/>
        </a:p>
      </dgm:t>
    </dgm:pt>
    <dgm:pt modelId="{51A7E35B-64D4-9747-9284-A6DB00A4B7A0}" type="sibTrans" cxnId="{687DD516-89B1-FB4C-A63E-4329A80CF913}">
      <dgm:prSet/>
      <dgm:spPr/>
      <dgm:t>
        <a:bodyPr/>
        <a:lstStyle/>
        <a:p>
          <a:endParaRPr lang="es-MX"/>
        </a:p>
      </dgm:t>
    </dgm:pt>
    <dgm:pt modelId="{4BBE36F0-79D9-9E40-B386-CD2E5938A295}" type="pres">
      <dgm:prSet presAssocID="{7B184959-1B5D-024D-B330-BA9532664FDF}" presName="Name0" presStyleCnt="0">
        <dgm:presLayoutVars>
          <dgm:dir/>
          <dgm:resizeHandles val="exact"/>
        </dgm:presLayoutVars>
      </dgm:prSet>
      <dgm:spPr/>
    </dgm:pt>
    <dgm:pt modelId="{C06545A5-AF47-5F46-8FE8-B49CB4829D24}" type="pres">
      <dgm:prSet presAssocID="{58362B4B-25F1-7649-9675-F6F9D1F42DA7}" presName="node" presStyleLbl="node1" presStyleIdx="0" presStyleCnt="3">
        <dgm:presLayoutVars>
          <dgm:bulletEnabled val="1"/>
        </dgm:presLayoutVars>
      </dgm:prSet>
      <dgm:spPr>
        <a:prstGeom prst="ellipse">
          <a:avLst/>
        </a:prstGeom>
      </dgm:spPr>
    </dgm:pt>
    <dgm:pt modelId="{DE012097-72C0-B84A-9496-4BA7E56EB93F}" type="pres">
      <dgm:prSet presAssocID="{DC997682-AD19-2F43-9D5F-775E4F6DFDD9}" presName="sibTrans" presStyleLbl="sibTrans2D1" presStyleIdx="0" presStyleCnt="2"/>
      <dgm:spPr/>
    </dgm:pt>
    <dgm:pt modelId="{AD0D276D-10F5-0D48-9CB5-398A45E8A071}" type="pres">
      <dgm:prSet presAssocID="{DC997682-AD19-2F43-9D5F-775E4F6DFDD9}" presName="connectorText" presStyleLbl="sibTrans2D1" presStyleIdx="0" presStyleCnt="2"/>
      <dgm:spPr/>
    </dgm:pt>
    <dgm:pt modelId="{DB0E88FB-7FFD-084B-AC27-991C6E3D9BCC}" type="pres">
      <dgm:prSet presAssocID="{56BE03AE-1405-4E4C-9B7A-75081BFF051B}" presName="node" presStyleLbl="node1" presStyleIdx="1" presStyleCnt="3">
        <dgm:presLayoutVars>
          <dgm:bulletEnabled val="1"/>
        </dgm:presLayoutVars>
      </dgm:prSet>
      <dgm:spPr>
        <a:prstGeom prst="ellipse">
          <a:avLst/>
        </a:prstGeom>
      </dgm:spPr>
    </dgm:pt>
    <dgm:pt modelId="{FDCFE5D6-09C1-254B-BD7A-79900D537251}" type="pres">
      <dgm:prSet presAssocID="{6FA77948-339E-5249-8048-A7FBDC614A48}" presName="sibTrans" presStyleLbl="sibTrans2D1" presStyleIdx="1" presStyleCnt="2"/>
      <dgm:spPr/>
    </dgm:pt>
    <dgm:pt modelId="{D2F318E8-6544-0B48-A6E7-4D49CAFD0825}" type="pres">
      <dgm:prSet presAssocID="{6FA77948-339E-5249-8048-A7FBDC614A48}" presName="connectorText" presStyleLbl="sibTrans2D1" presStyleIdx="1" presStyleCnt="2"/>
      <dgm:spPr/>
    </dgm:pt>
    <dgm:pt modelId="{8F78BC00-4991-DA45-8924-21854BC53523}" type="pres">
      <dgm:prSet presAssocID="{1FE0E796-5542-804F-BD97-5A7E05E1C4F9}" presName="node" presStyleLbl="node1" presStyleIdx="2" presStyleCnt="3">
        <dgm:presLayoutVars>
          <dgm:bulletEnabled val="1"/>
        </dgm:presLayoutVars>
      </dgm:prSet>
      <dgm:spPr>
        <a:prstGeom prst="ellipse">
          <a:avLst/>
        </a:prstGeom>
      </dgm:spPr>
    </dgm:pt>
  </dgm:ptLst>
  <dgm:cxnLst>
    <dgm:cxn modelId="{687DD516-89B1-FB4C-A63E-4329A80CF913}" srcId="{7B184959-1B5D-024D-B330-BA9532664FDF}" destId="{1FE0E796-5542-804F-BD97-5A7E05E1C4F9}" srcOrd="2" destOrd="0" parTransId="{5115217B-AE3B-3746-A474-402711FCED0E}" sibTransId="{51A7E35B-64D4-9747-9284-A6DB00A4B7A0}"/>
    <dgm:cxn modelId="{DE39F520-6774-E44C-9925-05AC951574AB}" srcId="{7B184959-1B5D-024D-B330-BA9532664FDF}" destId="{58362B4B-25F1-7649-9675-F6F9D1F42DA7}" srcOrd="0" destOrd="0" parTransId="{7975E3CE-D269-8549-902D-3EDC9D2AAD13}" sibTransId="{DC997682-AD19-2F43-9D5F-775E4F6DFDD9}"/>
    <dgm:cxn modelId="{2DA2432D-24DF-EC4A-B231-C9CA7B8E668B}" type="presOf" srcId="{1FE0E796-5542-804F-BD97-5A7E05E1C4F9}" destId="{8F78BC00-4991-DA45-8924-21854BC53523}" srcOrd="0" destOrd="0" presId="urn:microsoft.com/office/officeart/2005/8/layout/process1"/>
    <dgm:cxn modelId="{5F25E25E-D990-DA45-AE50-A0B34A1AAEF2}" type="presOf" srcId="{7B184959-1B5D-024D-B330-BA9532664FDF}" destId="{4BBE36F0-79D9-9E40-B386-CD2E5938A295}" srcOrd="0" destOrd="0" presId="urn:microsoft.com/office/officeart/2005/8/layout/process1"/>
    <dgm:cxn modelId="{D005F051-BB40-454D-A01C-7BA72F866696}" type="presOf" srcId="{DC997682-AD19-2F43-9D5F-775E4F6DFDD9}" destId="{DE012097-72C0-B84A-9496-4BA7E56EB93F}" srcOrd="0" destOrd="0" presId="urn:microsoft.com/office/officeart/2005/8/layout/process1"/>
    <dgm:cxn modelId="{7C143056-33AE-1649-8CD4-EC15C4C95D1C}" srcId="{7B184959-1B5D-024D-B330-BA9532664FDF}" destId="{56BE03AE-1405-4E4C-9B7A-75081BFF051B}" srcOrd="1" destOrd="0" parTransId="{762F70AB-7878-0649-A7CE-97B17476F8B4}" sibTransId="{6FA77948-339E-5249-8048-A7FBDC614A48}"/>
    <dgm:cxn modelId="{3D5700AB-590A-8A43-BD62-58C9BBD62790}" type="presOf" srcId="{DC997682-AD19-2F43-9D5F-775E4F6DFDD9}" destId="{AD0D276D-10F5-0D48-9CB5-398A45E8A071}" srcOrd="1" destOrd="0" presId="urn:microsoft.com/office/officeart/2005/8/layout/process1"/>
    <dgm:cxn modelId="{3CFC81CB-42CA-444C-AA29-9B100B66BDF7}" type="presOf" srcId="{6FA77948-339E-5249-8048-A7FBDC614A48}" destId="{FDCFE5D6-09C1-254B-BD7A-79900D537251}" srcOrd="0" destOrd="0" presId="urn:microsoft.com/office/officeart/2005/8/layout/process1"/>
    <dgm:cxn modelId="{33F2BDD7-9EEB-3549-8D9A-379728CE5A4D}" type="presOf" srcId="{6FA77948-339E-5249-8048-A7FBDC614A48}" destId="{D2F318E8-6544-0B48-A6E7-4D49CAFD0825}" srcOrd="1" destOrd="0" presId="urn:microsoft.com/office/officeart/2005/8/layout/process1"/>
    <dgm:cxn modelId="{2B5987D9-D0E3-1F48-A792-4351B74C371B}" type="presOf" srcId="{56BE03AE-1405-4E4C-9B7A-75081BFF051B}" destId="{DB0E88FB-7FFD-084B-AC27-991C6E3D9BCC}" srcOrd="0" destOrd="0" presId="urn:microsoft.com/office/officeart/2005/8/layout/process1"/>
    <dgm:cxn modelId="{BF3A87E4-3CDC-8949-A53C-3DE730D7D932}" type="presOf" srcId="{58362B4B-25F1-7649-9675-F6F9D1F42DA7}" destId="{C06545A5-AF47-5F46-8FE8-B49CB4829D24}" srcOrd="0" destOrd="0" presId="urn:microsoft.com/office/officeart/2005/8/layout/process1"/>
    <dgm:cxn modelId="{26C6FD9A-4805-3648-8302-0184B4DC4862}" type="presParOf" srcId="{4BBE36F0-79D9-9E40-B386-CD2E5938A295}" destId="{C06545A5-AF47-5F46-8FE8-B49CB4829D24}" srcOrd="0" destOrd="0" presId="urn:microsoft.com/office/officeart/2005/8/layout/process1"/>
    <dgm:cxn modelId="{122EFD8E-7997-DB40-83F0-5D0C331B7577}" type="presParOf" srcId="{4BBE36F0-79D9-9E40-B386-CD2E5938A295}" destId="{DE012097-72C0-B84A-9496-4BA7E56EB93F}" srcOrd="1" destOrd="0" presId="urn:microsoft.com/office/officeart/2005/8/layout/process1"/>
    <dgm:cxn modelId="{50A78E4B-B469-3548-8403-54E3AF31BE3C}" type="presParOf" srcId="{DE012097-72C0-B84A-9496-4BA7E56EB93F}" destId="{AD0D276D-10F5-0D48-9CB5-398A45E8A071}" srcOrd="0" destOrd="0" presId="urn:microsoft.com/office/officeart/2005/8/layout/process1"/>
    <dgm:cxn modelId="{A73188D0-D3E4-5E40-A1D3-4D78723B6A95}" type="presParOf" srcId="{4BBE36F0-79D9-9E40-B386-CD2E5938A295}" destId="{DB0E88FB-7FFD-084B-AC27-991C6E3D9BCC}" srcOrd="2" destOrd="0" presId="urn:microsoft.com/office/officeart/2005/8/layout/process1"/>
    <dgm:cxn modelId="{BB446B83-10FA-0744-8332-663D12A4C903}" type="presParOf" srcId="{4BBE36F0-79D9-9E40-B386-CD2E5938A295}" destId="{FDCFE5D6-09C1-254B-BD7A-79900D537251}" srcOrd="3" destOrd="0" presId="urn:microsoft.com/office/officeart/2005/8/layout/process1"/>
    <dgm:cxn modelId="{006D87B2-59A1-2E41-B3AF-212954DAF3F0}" type="presParOf" srcId="{FDCFE5D6-09C1-254B-BD7A-79900D537251}" destId="{D2F318E8-6544-0B48-A6E7-4D49CAFD0825}" srcOrd="0" destOrd="0" presId="urn:microsoft.com/office/officeart/2005/8/layout/process1"/>
    <dgm:cxn modelId="{AE857B00-5543-0543-A17B-060D23432BE1}" type="presParOf" srcId="{4BBE36F0-79D9-9E40-B386-CD2E5938A295}" destId="{8F78BC00-4991-DA45-8924-21854BC5352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B7E82-D85C-F741-B6DF-7546D8C9662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E4AC05E6-F7B7-4B4C-9373-BE0455A2A79F}">
      <dgm:prSet phldrT="[Texto]" custT="1"/>
      <dgm:spPr/>
      <dgm:t>
        <a:bodyPr/>
        <a:lstStyle/>
        <a:p>
          <a:r>
            <a:rPr lang="en-CA" sz="2000" b="1" i="0" noProof="0" dirty="0">
              <a:latin typeface="+mn-lt"/>
            </a:rPr>
            <a:t>Non-Verbal Feedback</a:t>
          </a:r>
          <a:endParaRPr lang="en-CA" sz="2000" noProof="0" dirty="0">
            <a:latin typeface="+mn-lt"/>
          </a:endParaRPr>
        </a:p>
      </dgm:t>
    </dgm:pt>
    <dgm:pt modelId="{2331BCC8-0CCD-144F-9A2E-125C6AF2799E}" type="parTrans" cxnId="{657B9500-0D27-C84E-A298-695C646D348A}">
      <dgm:prSet/>
      <dgm:spPr/>
      <dgm:t>
        <a:bodyPr/>
        <a:lstStyle/>
        <a:p>
          <a:endParaRPr lang="en-CA" sz="2000" noProof="0" dirty="0">
            <a:latin typeface="+mn-lt"/>
          </a:endParaRPr>
        </a:p>
      </dgm:t>
    </dgm:pt>
    <dgm:pt modelId="{2195FCA5-9714-2248-B6FA-B426402A2DEC}" type="sibTrans" cxnId="{657B9500-0D27-C84E-A298-695C646D348A}">
      <dgm:prSet/>
      <dgm:spPr/>
      <dgm:t>
        <a:bodyPr/>
        <a:lstStyle/>
        <a:p>
          <a:endParaRPr lang="en-CA" sz="2000" noProof="0" dirty="0">
            <a:latin typeface="+mn-lt"/>
          </a:endParaRPr>
        </a:p>
      </dgm:t>
    </dgm:pt>
    <dgm:pt modelId="{652B84F9-5DE3-1D44-AA56-9CEB943FBBA9}">
      <dgm:prSet phldrT="[Texto]" custT="1"/>
      <dgm:spPr/>
      <dgm:t>
        <a:bodyPr/>
        <a:lstStyle/>
        <a:p>
          <a:pPr>
            <a:buNone/>
          </a:pPr>
          <a:r>
            <a:rPr lang="en-CA" sz="2000" b="0" i="0" noProof="0" dirty="0">
              <a:latin typeface="+mn-lt"/>
            </a:rPr>
            <a:t>Uninterested non-verbal cues:</a:t>
          </a:r>
          <a:endParaRPr lang="en-CA" sz="2000" noProof="0" dirty="0">
            <a:latin typeface="+mn-lt"/>
          </a:endParaRPr>
        </a:p>
      </dgm:t>
    </dgm:pt>
    <dgm:pt modelId="{014A8869-3AD9-3242-B0E6-3D5918BE22DB}" type="parTrans" cxnId="{FC390D7D-EB44-9340-8E0A-737769CC659B}">
      <dgm:prSet/>
      <dgm:spPr/>
      <dgm:t>
        <a:bodyPr/>
        <a:lstStyle/>
        <a:p>
          <a:endParaRPr lang="en-CA" sz="2000" noProof="0" dirty="0">
            <a:latin typeface="+mn-lt"/>
          </a:endParaRPr>
        </a:p>
      </dgm:t>
    </dgm:pt>
    <dgm:pt modelId="{81473042-9A78-E04E-B56F-D027C49B9E33}" type="sibTrans" cxnId="{FC390D7D-EB44-9340-8E0A-737769CC659B}">
      <dgm:prSet/>
      <dgm:spPr/>
      <dgm:t>
        <a:bodyPr/>
        <a:lstStyle/>
        <a:p>
          <a:endParaRPr lang="en-CA" sz="2000" noProof="0" dirty="0">
            <a:latin typeface="+mn-lt"/>
          </a:endParaRPr>
        </a:p>
      </dgm:t>
    </dgm:pt>
    <dgm:pt modelId="{277786E0-5DB2-D944-8779-BC8D5F53F865}">
      <dgm:prSet phldrT="[Texto]" custT="1"/>
      <dgm:spPr/>
      <dgm:t>
        <a:bodyPr/>
        <a:lstStyle/>
        <a:p>
          <a:r>
            <a:rPr lang="en-CA" sz="2000" b="0" i="0" noProof="0" dirty="0">
              <a:latin typeface="+mn-lt"/>
            </a:rPr>
            <a:t>Eyes closed</a:t>
          </a:r>
          <a:endParaRPr lang="en-CA" sz="2000" noProof="0" dirty="0">
            <a:latin typeface="+mn-lt"/>
          </a:endParaRPr>
        </a:p>
      </dgm:t>
    </dgm:pt>
    <dgm:pt modelId="{6DEB042D-9F46-E348-A606-9A8F55FDA555}" type="parTrans" cxnId="{2BD5B9D7-D294-0A4C-9149-1CCAEE362925}">
      <dgm:prSet/>
      <dgm:spPr/>
      <dgm:t>
        <a:bodyPr/>
        <a:lstStyle/>
        <a:p>
          <a:endParaRPr lang="en-CA" sz="2000" noProof="0" dirty="0">
            <a:latin typeface="+mn-lt"/>
          </a:endParaRPr>
        </a:p>
      </dgm:t>
    </dgm:pt>
    <dgm:pt modelId="{39B45DC2-7B8C-4A4F-87DB-4C6397A322DE}" type="sibTrans" cxnId="{2BD5B9D7-D294-0A4C-9149-1CCAEE362925}">
      <dgm:prSet/>
      <dgm:spPr/>
      <dgm:t>
        <a:bodyPr/>
        <a:lstStyle/>
        <a:p>
          <a:endParaRPr lang="en-CA" sz="2000" noProof="0" dirty="0">
            <a:latin typeface="+mn-lt"/>
          </a:endParaRPr>
        </a:p>
      </dgm:t>
    </dgm:pt>
    <dgm:pt modelId="{ABA55F7B-346C-B847-B582-DFA42CDA8AA2}">
      <dgm:prSet phldrT="[Texto]" custT="1"/>
      <dgm:spPr/>
      <dgm:t>
        <a:bodyPr/>
        <a:lstStyle/>
        <a:p>
          <a:r>
            <a:rPr lang="en-CA" sz="2000" b="1" i="0" noProof="0" dirty="0">
              <a:latin typeface="+mn-lt"/>
            </a:rPr>
            <a:t>Verbal Feedback</a:t>
          </a:r>
          <a:endParaRPr lang="en-CA" sz="2000" noProof="0" dirty="0">
            <a:latin typeface="+mn-lt"/>
          </a:endParaRPr>
        </a:p>
      </dgm:t>
    </dgm:pt>
    <dgm:pt modelId="{B0B7FAC1-4D2B-D641-BB9C-221B5577A664}" type="parTrans" cxnId="{BD214224-687C-6842-AD2F-45AC2DA485F8}">
      <dgm:prSet/>
      <dgm:spPr/>
      <dgm:t>
        <a:bodyPr/>
        <a:lstStyle/>
        <a:p>
          <a:endParaRPr lang="en-CA" sz="2000" noProof="0" dirty="0">
            <a:latin typeface="+mn-lt"/>
          </a:endParaRPr>
        </a:p>
      </dgm:t>
    </dgm:pt>
    <dgm:pt modelId="{8F65C7B5-78D6-E148-BFB9-E671801DF98B}" type="sibTrans" cxnId="{BD214224-687C-6842-AD2F-45AC2DA485F8}">
      <dgm:prSet/>
      <dgm:spPr/>
      <dgm:t>
        <a:bodyPr/>
        <a:lstStyle/>
        <a:p>
          <a:endParaRPr lang="en-CA" sz="2000" noProof="0" dirty="0">
            <a:latin typeface="+mn-lt"/>
          </a:endParaRPr>
        </a:p>
      </dgm:t>
    </dgm:pt>
    <dgm:pt modelId="{78291882-82EB-524B-BFE4-7B0CC2F39D91}">
      <dgm:prSet phldrT="[Texto]" custT="1"/>
      <dgm:spPr/>
      <dgm:t>
        <a:bodyPr/>
        <a:lstStyle/>
        <a:p>
          <a:r>
            <a:rPr lang="en-CA" sz="2000" b="0" i="0" noProof="0" dirty="0">
              <a:latin typeface="+mn-lt"/>
            </a:rPr>
            <a:t>You can use questions to confirm your understanding of the speaker’s message</a:t>
          </a:r>
          <a:endParaRPr lang="en-CA" sz="2000" noProof="0" dirty="0">
            <a:latin typeface="+mn-lt"/>
          </a:endParaRPr>
        </a:p>
      </dgm:t>
    </dgm:pt>
    <dgm:pt modelId="{A433D916-498B-3643-8301-98007FA8FAB9}" type="parTrans" cxnId="{651E8902-9F92-2447-9CAD-DBD15571B641}">
      <dgm:prSet/>
      <dgm:spPr/>
      <dgm:t>
        <a:bodyPr/>
        <a:lstStyle/>
        <a:p>
          <a:endParaRPr lang="en-CA" sz="2000" noProof="0" dirty="0">
            <a:latin typeface="+mn-lt"/>
          </a:endParaRPr>
        </a:p>
      </dgm:t>
    </dgm:pt>
    <dgm:pt modelId="{1B65A263-1C81-7248-BBD3-E39CEC5B978C}" type="sibTrans" cxnId="{651E8902-9F92-2447-9CAD-DBD15571B641}">
      <dgm:prSet/>
      <dgm:spPr/>
      <dgm:t>
        <a:bodyPr/>
        <a:lstStyle/>
        <a:p>
          <a:endParaRPr lang="en-CA" sz="2000" noProof="0" dirty="0">
            <a:latin typeface="+mn-lt"/>
          </a:endParaRPr>
        </a:p>
      </dgm:t>
    </dgm:pt>
    <dgm:pt modelId="{176DF1FF-A75F-4648-A2E8-2E3144D9CEC2}">
      <dgm:prSet phldrT="[Texto]" custT="1"/>
      <dgm:spPr/>
      <dgm:t>
        <a:bodyPr/>
        <a:lstStyle/>
        <a:p>
          <a:r>
            <a:rPr lang="en-CA" sz="2000" b="0" i="0" noProof="0" dirty="0">
              <a:latin typeface="+mn-lt"/>
            </a:rPr>
            <a:t>If you’re not entirely sure of a significant point, you might ask a clarifying question</a:t>
          </a:r>
          <a:endParaRPr lang="en-CA" sz="2000" noProof="0" dirty="0">
            <a:latin typeface="+mn-lt"/>
          </a:endParaRPr>
        </a:p>
      </dgm:t>
    </dgm:pt>
    <dgm:pt modelId="{F9215051-39D1-3C43-8C40-EE9DC1895297}" type="parTrans" cxnId="{4B19611D-B7D5-8B47-B662-682B0DB7EAB9}">
      <dgm:prSet/>
      <dgm:spPr/>
      <dgm:t>
        <a:bodyPr/>
        <a:lstStyle/>
        <a:p>
          <a:endParaRPr lang="en-CA" sz="2000" noProof="0" dirty="0">
            <a:latin typeface="+mn-lt"/>
          </a:endParaRPr>
        </a:p>
      </dgm:t>
    </dgm:pt>
    <dgm:pt modelId="{F27B8E3B-EA76-FE46-9528-085A05CD9DF0}" type="sibTrans" cxnId="{4B19611D-B7D5-8B47-B662-682B0DB7EAB9}">
      <dgm:prSet/>
      <dgm:spPr/>
      <dgm:t>
        <a:bodyPr/>
        <a:lstStyle/>
        <a:p>
          <a:endParaRPr lang="en-CA" sz="2000" noProof="0" dirty="0">
            <a:latin typeface="+mn-lt"/>
          </a:endParaRPr>
        </a:p>
      </dgm:t>
    </dgm:pt>
    <dgm:pt modelId="{9B4BDCD1-E23E-6946-941D-6D262BB420C4}">
      <dgm:prSet phldrT="[Texto]" custT="1"/>
      <dgm:spPr/>
      <dgm:t>
        <a:bodyPr/>
        <a:lstStyle/>
        <a:p>
          <a:pPr>
            <a:buNone/>
          </a:pPr>
          <a:r>
            <a:rPr lang="en-CA" sz="2000" b="0" i="0" noProof="0" dirty="0">
              <a:latin typeface="+mn-lt"/>
            </a:rPr>
            <a:t>Interested non-verbal cues:</a:t>
          </a:r>
          <a:endParaRPr lang="en-CA" sz="2000" noProof="0" dirty="0">
            <a:latin typeface="+mn-lt"/>
          </a:endParaRPr>
        </a:p>
      </dgm:t>
    </dgm:pt>
    <dgm:pt modelId="{E5544AAE-8D16-C743-A3E7-B0C024220EA3}" type="parTrans" cxnId="{A76F0E34-8086-2E4E-899C-C07CC6DCFEC1}">
      <dgm:prSet/>
      <dgm:spPr/>
      <dgm:t>
        <a:bodyPr/>
        <a:lstStyle/>
        <a:p>
          <a:endParaRPr lang="en-CA" sz="2000" noProof="0" dirty="0">
            <a:latin typeface="+mn-lt"/>
          </a:endParaRPr>
        </a:p>
      </dgm:t>
    </dgm:pt>
    <dgm:pt modelId="{D340171F-6048-4C41-ABC8-C8861E83F65F}" type="sibTrans" cxnId="{A76F0E34-8086-2E4E-899C-C07CC6DCFEC1}">
      <dgm:prSet/>
      <dgm:spPr/>
      <dgm:t>
        <a:bodyPr/>
        <a:lstStyle/>
        <a:p>
          <a:endParaRPr lang="en-CA" sz="2000" noProof="0" dirty="0">
            <a:latin typeface="+mn-lt"/>
          </a:endParaRPr>
        </a:p>
      </dgm:t>
    </dgm:pt>
    <dgm:pt modelId="{45D5A08F-C8F8-BA4D-9712-45B36C85D11B}">
      <dgm:prSet phldrT="[Texto]" custT="1"/>
      <dgm:spPr/>
      <dgm:t>
        <a:bodyPr/>
        <a:lstStyle/>
        <a:p>
          <a:r>
            <a:rPr lang="en-CA" sz="2000" b="0" i="0" noProof="0" dirty="0">
              <a:latin typeface="+mn-lt"/>
            </a:rPr>
            <a:t>Sitting up straight and facing you with an intent look </a:t>
          </a:r>
          <a:endParaRPr lang="en-CA" sz="2000" noProof="0" dirty="0">
            <a:latin typeface="+mn-lt"/>
          </a:endParaRPr>
        </a:p>
      </dgm:t>
    </dgm:pt>
    <dgm:pt modelId="{A01A551D-95BA-B841-9F8D-3B5991920FC9}" type="parTrans" cxnId="{C76E8913-EBCC-B545-9640-D05D68205368}">
      <dgm:prSet/>
      <dgm:spPr/>
      <dgm:t>
        <a:bodyPr/>
        <a:lstStyle/>
        <a:p>
          <a:endParaRPr lang="en-CA" sz="2000" noProof="0" dirty="0">
            <a:latin typeface="+mn-lt"/>
          </a:endParaRPr>
        </a:p>
      </dgm:t>
    </dgm:pt>
    <dgm:pt modelId="{AFFED233-8618-774D-B144-02AEEA3BD2A6}" type="sibTrans" cxnId="{C76E8913-EBCC-B545-9640-D05D68205368}">
      <dgm:prSet/>
      <dgm:spPr/>
      <dgm:t>
        <a:bodyPr/>
        <a:lstStyle/>
        <a:p>
          <a:endParaRPr lang="en-CA" sz="2000" noProof="0" dirty="0">
            <a:latin typeface="+mn-lt"/>
          </a:endParaRPr>
        </a:p>
      </dgm:t>
    </dgm:pt>
    <dgm:pt modelId="{591951EE-9D7C-4047-A834-BB31388A6DD6}">
      <dgm:prSet phldrT="[Texto]" custT="1"/>
      <dgm:spPr/>
      <dgm:t>
        <a:bodyPr/>
        <a:lstStyle/>
        <a:p>
          <a:r>
            <a:rPr lang="en-CA" sz="2000" b="0" i="0" noProof="0" dirty="0">
              <a:latin typeface="+mn-lt"/>
            </a:rPr>
            <a:t>Asking questions when the opportunity presents itself can help you as a listener</a:t>
          </a:r>
          <a:endParaRPr lang="en-CA" sz="2000" noProof="0" dirty="0">
            <a:latin typeface="+mn-lt"/>
          </a:endParaRPr>
        </a:p>
      </dgm:t>
    </dgm:pt>
    <dgm:pt modelId="{F3C474CF-4682-3449-9873-9F4F883036D1}" type="parTrans" cxnId="{27EFED17-29D0-AF4F-9F68-2493260FC39F}">
      <dgm:prSet/>
      <dgm:spPr/>
      <dgm:t>
        <a:bodyPr/>
        <a:lstStyle/>
        <a:p>
          <a:endParaRPr lang="en-CA" sz="2000" noProof="0" dirty="0">
            <a:latin typeface="+mn-lt"/>
          </a:endParaRPr>
        </a:p>
      </dgm:t>
    </dgm:pt>
    <dgm:pt modelId="{3168B7E8-C548-CC45-8AAC-0F5F3061DE24}" type="sibTrans" cxnId="{27EFED17-29D0-AF4F-9F68-2493260FC39F}">
      <dgm:prSet/>
      <dgm:spPr/>
      <dgm:t>
        <a:bodyPr/>
        <a:lstStyle/>
        <a:p>
          <a:endParaRPr lang="en-CA" sz="2000" noProof="0" dirty="0">
            <a:latin typeface="+mn-lt"/>
          </a:endParaRPr>
        </a:p>
      </dgm:t>
    </dgm:pt>
    <dgm:pt modelId="{4508D9E5-CE6B-8A4A-ADDD-209029AF482F}">
      <dgm:prSet phldrT="[Texto]" custT="1"/>
      <dgm:spPr/>
      <dgm:t>
        <a:bodyPr/>
        <a:lstStyle/>
        <a:p>
          <a:r>
            <a:rPr lang="en-CA" sz="2000" b="0" i="0" noProof="0" dirty="0">
              <a:latin typeface="+mn-lt"/>
            </a:rPr>
            <a:t>Arms and legs crossed</a:t>
          </a:r>
          <a:endParaRPr lang="en-CA" sz="2000" noProof="0" dirty="0">
            <a:latin typeface="+mn-lt"/>
          </a:endParaRPr>
        </a:p>
      </dgm:t>
    </dgm:pt>
    <dgm:pt modelId="{0A6EA306-D7B0-B042-84A6-53C90F0FC263}" type="parTrans" cxnId="{513C5911-6723-0745-9921-B6C458CA2A7C}">
      <dgm:prSet/>
      <dgm:spPr/>
      <dgm:t>
        <a:bodyPr/>
        <a:lstStyle/>
        <a:p>
          <a:endParaRPr lang="es-MX" sz="2000"/>
        </a:p>
      </dgm:t>
    </dgm:pt>
    <dgm:pt modelId="{84F2D5E3-502C-404C-B899-4AEAE8FCBDE4}" type="sibTrans" cxnId="{513C5911-6723-0745-9921-B6C458CA2A7C}">
      <dgm:prSet/>
      <dgm:spPr/>
      <dgm:t>
        <a:bodyPr/>
        <a:lstStyle/>
        <a:p>
          <a:endParaRPr lang="es-MX" sz="2000"/>
        </a:p>
      </dgm:t>
    </dgm:pt>
    <dgm:pt modelId="{DF312257-42B8-2648-BBDD-4456EA54B7D8}">
      <dgm:prSet phldrT="[Texto]" custT="1"/>
      <dgm:spPr/>
      <dgm:t>
        <a:bodyPr/>
        <a:lstStyle/>
        <a:p>
          <a:r>
            <a:rPr lang="en-CA" sz="2000" b="0" i="0" noProof="0" dirty="0">
              <a:latin typeface="+mn-lt"/>
            </a:rPr>
            <a:t>Bodies bent in slouches</a:t>
          </a:r>
          <a:endParaRPr lang="en-CA" sz="2000" noProof="0" dirty="0">
            <a:latin typeface="+mn-lt"/>
          </a:endParaRPr>
        </a:p>
      </dgm:t>
    </dgm:pt>
    <dgm:pt modelId="{9E414E2B-CB74-E243-9DF9-18847EBFC8D0}" type="parTrans" cxnId="{F6940562-B0D8-4A49-A765-92F177AD31A8}">
      <dgm:prSet/>
      <dgm:spPr/>
      <dgm:t>
        <a:bodyPr/>
        <a:lstStyle/>
        <a:p>
          <a:endParaRPr lang="es-MX" sz="2000"/>
        </a:p>
      </dgm:t>
    </dgm:pt>
    <dgm:pt modelId="{6E98DED3-6733-6145-9C84-FC4209A4A15E}" type="sibTrans" cxnId="{F6940562-B0D8-4A49-A765-92F177AD31A8}">
      <dgm:prSet/>
      <dgm:spPr/>
      <dgm:t>
        <a:bodyPr/>
        <a:lstStyle/>
        <a:p>
          <a:endParaRPr lang="es-MX" sz="2000"/>
        </a:p>
      </dgm:t>
    </dgm:pt>
    <dgm:pt modelId="{B75B401B-D933-FC4B-8AB0-D06CB20BE64F}">
      <dgm:prSet phldrT="[Texto]" custT="1"/>
      <dgm:spPr/>
      <dgm:t>
        <a:bodyPr/>
        <a:lstStyle/>
        <a:p>
          <a:r>
            <a:rPr lang="en-CA" sz="2000" b="0" i="0" noProof="0" dirty="0">
              <a:latin typeface="+mn-lt"/>
            </a:rPr>
            <a:t>Eye contact</a:t>
          </a:r>
          <a:endParaRPr lang="en-CA" sz="2000" noProof="0" dirty="0">
            <a:latin typeface="+mn-lt"/>
          </a:endParaRPr>
        </a:p>
      </dgm:t>
    </dgm:pt>
    <dgm:pt modelId="{C8EEFDCD-BAE7-E541-B145-D2B456C43846}" type="parTrans" cxnId="{84D6A828-9D30-5F4B-B518-970ADC90C009}">
      <dgm:prSet/>
      <dgm:spPr/>
      <dgm:t>
        <a:bodyPr/>
        <a:lstStyle/>
        <a:p>
          <a:endParaRPr lang="es-MX" sz="2000"/>
        </a:p>
      </dgm:t>
    </dgm:pt>
    <dgm:pt modelId="{AA1D5B52-D3FB-3E40-8BDA-472DCB4816D0}" type="sibTrans" cxnId="{84D6A828-9D30-5F4B-B518-970ADC90C009}">
      <dgm:prSet/>
      <dgm:spPr/>
      <dgm:t>
        <a:bodyPr/>
        <a:lstStyle/>
        <a:p>
          <a:endParaRPr lang="es-MX" sz="2000"/>
        </a:p>
      </dgm:t>
    </dgm:pt>
    <dgm:pt modelId="{397BE4E1-E7E0-A74B-A90F-6AAF8434AED4}">
      <dgm:prSet phldrT="[Texto]" custT="1"/>
      <dgm:spPr/>
      <dgm:t>
        <a:bodyPr/>
        <a:lstStyle/>
        <a:p>
          <a:r>
            <a:rPr lang="en-CA" sz="2000" b="0" i="0" noProof="0" dirty="0">
              <a:latin typeface="+mn-lt"/>
            </a:rPr>
            <a:t>Nodding your head affirmatively </a:t>
          </a:r>
          <a:endParaRPr lang="en-CA" sz="2000" noProof="0" dirty="0">
            <a:latin typeface="+mn-lt"/>
          </a:endParaRPr>
        </a:p>
      </dgm:t>
    </dgm:pt>
    <dgm:pt modelId="{9A4A28DE-CE20-4240-B81D-49642BAA43C8}" type="parTrans" cxnId="{80785950-CD54-5D47-B8EE-264961F14AE9}">
      <dgm:prSet/>
      <dgm:spPr/>
      <dgm:t>
        <a:bodyPr/>
        <a:lstStyle/>
        <a:p>
          <a:endParaRPr lang="es-MX" sz="2000"/>
        </a:p>
      </dgm:t>
    </dgm:pt>
    <dgm:pt modelId="{A314BE4D-B649-CF4A-8F23-E287587405CF}" type="sibTrans" cxnId="{80785950-CD54-5D47-B8EE-264961F14AE9}">
      <dgm:prSet/>
      <dgm:spPr/>
      <dgm:t>
        <a:bodyPr/>
        <a:lstStyle/>
        <a:p>
          <a:endParaRPr lang="es-MX" sz="2000"/>
        </a:p>
      </dgm:t>
    </dgm:pt>
    <dgm:pt modelId="{0EA81301-D9CB-624D-937C-F4D5BFF71501}">
      <dgm:prSet phldrT="[Texto]" custT="1"/>
      <dgm:spPr/>
      <dgm:t>
        <a:bodyPr/>
        <a:lstStyle/>
        <a:p>
          <a:r>
            <a:rPr lang="en-CA" sz="2000" b="0" i="0" noProof="0" dirty="0">
              <a:latin typeface="+mn-lt"/>
            </a:rPr>
            <a:t>Making backchannel responses such as “Yes,” “</a:t>
          </a:r>
          <a:r>
            <a:rPr lang="en-CA" sz="2000" b="0" i="0" noProof="0" dirty="0" err="1">
              <a:latin typeface="+mn-lt"/>
            </a:rPr>
            <a:t>Umhum</a:t>
          </a:r>
          <a:r>
            <a:rPr lang="en-CA" sz="2000" b="0" i="0" noProof="0" dirty="0">
              <a:latin typeface="+mn-lt"/>
            </a:rPr>
            <a:t>,” or “OK”</a:t>
          </a:r>
          <a:endParaRPr lang="en-CA" sz="2000" noProof="0" dirty="0">
            <a:latin typeface="+mn-lt"/>
          </a:endParaRPr>
        </a:p>
      </dgm:t>
    </dgm:pt>
    <dgm:pt modelId="{CDF25EB8-71DB-8E4A-8F4D-79C963A25CF2}" type="parTrans" cxnId="{114E0B68-437C-5540-9DDB-41C825ED460E}">
      <dgm:prSet/>
      <dgm:spPr/>
      <dgm:t>
        <a:bodyPr/>
        <a:lstStyle/>
        <a:p>
          <a:endParaRPr lang="es-MX" sz="2000"/>
        </a:p>
      </dgm:t>
    </dgm:pt>
    <dgm:pt modelId="{4186DC16-3946-3840-A948-D8F0B1D98AAC}" type="sibTrans" cxnId="{114E0B68-437C-5540-9DDB-41C825ED460E}">
      <dgm:prSet/>
      <dgm:spPr/>
      <dgm:t>
        <a:bodyPr/>
        <a:lstStyle/>
        <a:p>
          <a:endParaRPr lang="es-MX" sz="2000"/>
        </a:p>
      </dgm:t>
    </dgm:pt>
    <dgm:pt modelId="{785225A4-EBA7-D644-BED9-DF6ADCB7BF0C}" type="pres">
      <dgm:prSet presAssocID="{038B7E82-D85C-F741-B6DF-7546D8C96627}" presName="linear" presStyleCnt="0">
        <dgm:presLayoutVars>
          <dgm:dir/>
          <dgm:animLvl val="lvl"/>
          <dgm:resizeHandles val="exact"/>
        </dgm:presLayoutVars>
      </dgm:prSet>
      <dgm:spPr/>
    </dgm:pt>
    <dgm:pt modelId="{7BD09E4A-151F-8040-9EAD-F33DA0716F51}" type="pres">
      <dgm:prSet presAssocID="{E4AC05E6-F7B7-4B4C-9373-BE0455A2A79F}" presName="parentLin" presStyleCnt="0"/>
      <dgm:spPr/>
    </dgm:pt>
    <dgm:pt modelId="{6727C3C4-AFFD-AE43-9D48-593EFB963475}" type="pres">
      <dgm:prSet presAssocID="{E4AC05E6-F7B7-4B4C-9373-BE0455A2A79F}" presName="parentLeftMargin" presStyleLbl="node1" presStyleIdx="0" presStyleCnt="2"/>
      <dgm:spPr/>
    </dgm:pt>
    <dgm:pt modelId="{34287FF4-3145-7742-9E22-2FCE29D82FDE}" type="pres">
      <dgm:prSet presAssocID="{E4AC05E6-F7B7-4B4C-9373-BE0455A2A79F}" presName="parentText" presStyleLbl="node1" presStyleIdx="0" presStyleCnt="2">
        <dgm:presLayoutVars>
          <dgm:chMax val="0"/>
          <dgm:bulletEnabled val="1"/>
        </dgm:presLayoutVars>
      </dgm:prSet>
      <dgm:spPr/>
    </dgm:pt>
    <dgm:pt modelId="{DE369CA8-F3E5-A84B-9BF6-57E7062FE65D}" type="pres">
      <dgm:prSet presAssocID="{E4AC05E6-F7B7-4B4C-9373-BE0455A2A79F}" presName="negativeSpace" presStyleCnt="0"/>
      <dgm:spPr/>
    </dgm:pt>
    <dgm:pt modelId="{1FC15715-B63E-3047-941C-8FB5B0E58CD4}" type="pres">
      <dgm:prSet presAssocID="{E4AC05E6-F7B7-4B4C-9373-BE0455A2A79F}" presName="childText" presStyleLbl="conFgAcc1" presStyleIdx="0" presStyleCnt="2">
        <dgm:presLayoutVars>
          <dgm:bulletEnabled val="1"/>
        </dgm:presLayoutVars>
      </dgm:prSet>
      <dgm:spPr/>
    </dgm:pt>
    <dgm:pt modelId="{0C261A7B-9C1E-0945-99D6-CB6C5B2714D7}" type="pres">
      <dgm:prSet presAssocID="{2195FCA5-9714-2248-B6FA-B426402A2DEC}" presName="spaceBetweenRectangles" presStyleCnt="0"/>
      <dgm:spPr/>
    </dgm:pt>
    <dgm:pt modelId="{DF4ED264-763A-5A4E-AEBD-BA536137921C}" type="pres">
      <dgm:prSet presAssocID="{ABA55F7B-346C-B847-B582-DFA42CDA8AA2}" presName="parentLin" presStyleCnt="0"/>
      <dgm:spPr/>
    </dgm:pt>
    <dgm:pt modelId="{EDFC37EE-27D1-8048-860C-8002399A3A5B}" type="pres">
      <dgm:prSet presAssocID="{ABA55F7B-346C-B847-B582-DFA42CDA8AA2}" presName="parentLeftMargin" presStyleLbl="node1" presStyleIdx="0" presStyleCnt="2"/>
      <dgm:spPr/>
    </dgm:pt>
    <dgm:pt modelId="{694B848F-836A-434A-BF4C-B5EE2C8FE2EA}" type="pres">
      <dgm:prSet presAssocID="{ABA55F7B-346C-B847-B582-DFA42CDA8AA2}" presName="parentText" presStyleLbl="node1" presStyleIdx="1" presStyleCnt="2">
        <dgm:presLayoutVars>
          <dgm:chMax val="0"/>
          <dgm:bulletEnabled val="1"/>
        </dgm:presLayoutVars>
      </dgm:prSet>
      <dgm:spPr/>
    </dgm:pt>
    <dgm:pt modelId="{2B35B3D8-3525-3A4D-AF0C-D2043993F001}" type="pres">
      <dgm:prSet presAssocID="{ABA55F7B-346C-B847-B582-DFA42CDA8AA2}" presName="negativeSpace" presStyleCnt="0"/>
      <dgm:spPr/>
    </dgm:pt>
    <dgm:pt modelId="{70242948-3545-D442-9A6B-F95D3AFE2428}" type="pres">
      <dgm:prSet presAssocID="{ABA55F7B-346C-B847-B582-DFA42CDA8AA2}" presName="childText" presStyleLbl="conFgAcc1" presStyleIdx="1" presStyleCnt="2">
        <dgm:presLayoutVars>
          <dgm:bulletEnabled val="1"/>
        </dgm:presLayoutVars>
      </dgm:prSet>
      <dgm:spPr/>
    </dgm:pt>
  </dgm:ptLst>
  <dgm:cxnLst>
    <dgm:cxn modelId="{657B9500-0D27-C84E-A298-695C646D348A}" srcId="{038B7E82-D85C-F741-B6DF-7546D8C96627}" destId="{E4AC05E6-F7B7-4B4C-9373-BE0455A2A79F}" srcOrd="0" destOrd="0" parTransId="{2331BCC8-0CCD-144F-9A2E-125C6AF2799E}" sibTransId="{2195FCA5-9714-2248-B6FA-B426402A2DEC}"/>
    <dgm:cxn modelId="{651E8902-9F92-2447-9CAD-DBD15571B641}" srcId="{ABA55F7B-346C-B847-B582-DFA42CDA8AA2}" destId="{78291882-82EB-524B-BFE4-7B0CC2F39D91}" srcOrd="1" destOrd="0" parTransId="{A433D916-498B-3643-8301-98007FA8FAB9}" sibTransId="{1B65A263-1C81-7248-BBD3-E39CEC5B978C}"/>
    <dgm:cxn modelId="{A35D3D03-9561-334B-8A2C-0CAECA05D8FD}" type="presOf" srcId="{ABA55F7B-346C-B847-B582-DFA42CDA8AA2}" destId="{694B848F-836A-434A-BF4C-B5EE2C8FE2EA}" srcOrd="1" destOrd="0" presId="urn:microsoft.com/office/officeart/2005/8/layout/list1"/>
    <dgm:cxn modelId="{513C5911-6723-0745-9921-B6C458CA2A7C}" srcId="{652B84F9-5DE3-1D44-AA56-9CEB943FBBA9}" destId="{4508D9E5-CE6B-8A4A-ADDD-209029AF482F}" srcOrd="1" destOrd="0" parTransId="{0A6EA306-D7B0-B042-84A6-53C90F0FC263}" sibTransId="{84F2D5E3-502C-404C-B899-4AEAE8FCBDE4}"/>
    <dgm:cxn modelId="{C76E8913-EBCC-B545-9640-D05D68205368}" srcId="{9B4BDCD1-E23E-6946-941D-6D262BB420C4}" destId="{45D5A08F-C8F8-BA4D-9712-45B36C85D11B}" srcOrd="0" destOrd="0" parTransId="{A01A551D-95BA-B841-9F8D-3B5991920FC9}" sibTransId="{AFFED233-8618-774D-B144-02AEEA3BD2A6}"/>
    <dgm:cxn modelId="{B6A8A114-3482-0843-82A2-C31B7527B4F9}" type="presOf" srcId="{397BE4E1-E7E0-A74B-A90F-6AAF8434AED4}" destId="{1FC15715-B63E-3047-941C-8FB5B0E58CD4}" srcOrd="0" destOrd="7" presId="urn:microsoft.com/office/officeart/2005/8/layout/list1"/>
    <dgm:cxn modelId="{27EFED17-29D0-AF4F-9F68-2493260FC39F}" srcId="{ABA55F7B-346C-B847-B582-DFA42CDA8AA2}" destId="{591951EE-9D7C-4047-A834-BB31388A6DD6}" srcOrd="0" destOrd="0" parTransId="{F3C474CF-4682-3449-9873-9F4F883036D1}" sibTransId="{3168B7E8-C548-CC45-8AAC-0F5F3061DE24}"/>
    <dgm:cxn modelId="{5208071A-CEB7-CF4C-B325-B44EDF7C469B}" type="presOf" srcId="{0EA81301-D9CB-624D-937C-F4D5BFF71501}" destId="{1FC15715-B63E-3047-941C-8FB5B0E58CD4}" srcOrd="0" destOrd="8" presId="urn:microsoft.com/office/officeart/2005/8/layout/list1"/>
    <dgm:cxn modelId="{4B19611D-B7D5-8B47-B662-682B0DB7EAB9}" srcId="{ABA55F7B-346C-B847-B582-DFA42CDA8AA2}" destId="{176DF1FF-A75F-4648-A2E8-2E3144D9CEC2}" srcOrd="2" destOrd="0" parTransId="{F9215051-39D1-3C43-8C40-EE9DC1895297}" sibTransId="{F27B8E3B-EA76-FE46-9528-085A05CD9DF0}"/>
    <dgm:cxn modelId="{ED83BB1E-D61F-FE43-B0F4-009152F2B0FE}" type="presOf" srcId="{45D5A08F-C8F8-BA4D-9712-45B36C85D11B}" destId="{1FC15715-B63E-3047-941C-8FB5B0E58CD4}" srcOrd="0" destOrd="5" presId="urn:microsoft.com/office/officeart/2005/8/layout/list1"/>
    <dgm:cxn modelId="{BD214224-687C-6842-AD2F-45AC2DA485F8}" srcId="{038B7E82-D85C-F741-B6DF-7546D8C96627}" destId="{ABA55F7B-346C-B847-B582-DFA42CDA8AA2}" srcOrd="1" destOrd="0" parTransId="{B0B7FAC1-4D2B-D641-BB9C-221B5577A664}" sibTransId="{8F65C7B5-78D6-E148-BFB9-E671801DF98B}"/>
    <dgm:cxn modelId="{FFFA4226-C04D-C14E-93C4-811C6A0B3E83}" type="presOf" srcId="{176DF1FF-A75F-4648-A2E8-2E3144D9CEC2}" destId="{70242948-3545-D442-9A6B-F95D3AFE2428}" srcOrd="0" destOrd="2" presId="urn:microsoft.com/office/officeart/2005/8/layout/list1"/>
    <dgm:cxn modelId="{06AA6227-7C8D-7747-892B-6B6002AB1AEE}" type="presOf" srcId="{E4AC05E6-F7B7-4B4C-9373-BE0455A2A79F}" destId="{6727C3C4-AFFD-AE43-9D48-593EFB963475}" srcOrd="0" destOrd="0" presId="urn:microsoft.com/office/officeart/2005/8/layout/list1"/>
    <dgm:cxn modelId="{84D6A828-9D30-5F4B-B518-970ADC90C009}" srcId="{9B4BDCD1-E23E-6946-941D-6D262BB420C4}" destId="{B75B401B-D933-FC4B-8AB0-D06CB20BE64F}" srcOrd="1" destOrd="0" parTransId="{C8EEFDCD-BAE7-E541-B145-D2B456C43846}" sibTransId="{AA1D5B52-D3FB-3E40-8BDA-472DCB4816D0}"/>
    <dgm:cxn modelId="{AEF6422C-1A33-C748-A247-5F5A36D0EADC}" type="presOf" srcId="{038B7E82-D85C-F741-B6DF-7546D8C96627}" destId="{785225A4-EBA7-D644-BED9-DF6ADCB7BF0C}" srcOrd="0" destOrd="0" presId="urn:microsoft.com/office/officeart/2005/8/layout/list1"/>
    <dgm:cxn modelId="{A76F0E34-8086-2E4E-899C-C07CC6DCFEC1}" srcId="{E4AC05E6-F7B7-4B4C-9373-BE0455A2A79F}" destId="{9B4BDCD1-E23E-6946-941D-6D262BB420C4}" srcOrd="1" destOrd="0" parTransId="{E5544AAE-8D16-C743-A3E7-B0C024220EA3}" sibTransId="{D340171F-6048-4C41-ABC8-C8861E83F65F}"/>
    <dgm:cxn modelId="{1E3D1339-C7D8-064D-A684-0A3F1D56B79F}" type="presOf" srcId="{B75B401B-D933-FC4B-8AB0-D06CB20BE64F}" destId="{1FC15715-B63E-3047-941C-8FB5B0E58CD4}" srcOrd="0" destOrd="6" presId="urn:microsoft.com/office/officeart/2005/8/layout/list1"/>
    <dgm:cxn modelId="{191EFC3B-B09C-BB4C-A121-7067833077F5}" type="presOf" srcId="{4508D9E5-CE6B-8A4A-ADDD-209029AF482F}" destId="{1FC15715-B63E-3047-941C-8FB5B0E58CD4}" srcOrd="0" destOrd="2" presId="urn:microsoft.com/office/officeart/2005/8/layout/list1"/>
    <dgm:cxn modelId="{1089D95D-D8AA-6940-8485-D9A22EDAB165}" type="presOf" srcId="{78291882-82EB-524B-BFE4-7B0CC2F39D91}" destId="{70242948-3545-D442-9A6B-F95D3AFE2428}" srcOrd="0" destOrd="1" presId="urn:microsoft.com/office/officeart/2005/8/layout/list1"/>
    <dgm:cxn modelId="{F6940562-B0D8-4A49-A765-92F177AD31A8}" srcId="{652B84F9-5DE3-1D44-AA56-9CEB943FBBA9}" destId="{DF312257-42B8-2648-BBDD-4456EA54B7D8}" srcOrd="2" destOrd="0" parTransId="{9E414E2B-CB74-E243-9DF9-18847EBFC8D0}" sibTransId="{6E98DED3-6733-6145-9C84-FC4209A4A15E}"/>
    <dgm:cxn modelId="{DCA0F545-DC45-694F-9DF5-131043050AC4}" type="presOf" srcId="{9B4BDCD1-E23E-6946-941D-6D262BB420C4}" destId="{1FC15715-B63E-3047-941C-8FB5B0E58CD4}" srcOrd="0" destOrd="4" presId="urn:microsoft.com/office/officeart/2005/8/layout/list1"/>
    <dgm:cxn modelId="{114E0B68-437C-5540-9DDB-41C825ED460E}" srcId="{9B4BDCD1-E23E-6946-941D-6D262BB420C4}" destId="{0EA81301-D9CB-624D-937C-F4D5BFF71501}" srcOrd="3" destOrd="0" parTransId="{CDF25EB8-71DB-8E4A-8F4D-79C963A25CF2}" sibTransId="{4186DC16-3946-3840-A948-D8F0B1D98AAC}"/>
    <dgm:cxn modelId="{80785950-CD54-5D47-B8EE-264961F14AE9}" srcId="{9B4BDCD1-E23E-6946-941D-6D262BB420C4}" destId="{397BE4E1-E7E0-A74B-A90F-6AAF8434AED4}" srcOrd="2" destOrd="0" parTransId="{9A4A28DE-CE20-4240-B81D-49642BAA43C8}" sibTransId="{A314BE4D-B649-CF4A-8F23-E287587405CF}"/>
    <dgm:cxn modelId="{5688BE73-3750-9E4D-A751-720C6E818246}" type="presOf" srcId="{277786E0-5DB2-D944-8779-BC8D5F53F865}" destId="{1FC15715-B63E-3047-941C-8FB5B0E58CD4}" srcOrd="0" destOrd="1" presId="urn:microsoft.com/office/officeart/2005/8/layout/list1"/>
    <dgm:cxn modelId="{FC390D7D-EB44-9340-8E0A-737769CC659B}" srcId="{E4AC05E6-F7B7-4B4C-9373-BE0455A2A79F}" destId="{652B84F9-5DE3-1D44-AA56-9CEB943FBBA9}" srcOrd="0" destOrd="0" parTransId="{014A8869-3AD9-3242-B0E6-3D5918BE22DB}" sibTransId="{81473042-9A78-E04E-B56F-D027C49B9E33}"/>
    <dgm:cxn modelId="{92D70584-72A9-6C43-BB38-981D56981A26}" type="presOf" srcId="{591951EE-9D7C-4047-A834-BB31388A6DD6}" destId="{70242948-3545-D442-9A6B-F95D3AFE2428}" srcOrd="0" destOrd="0" presId="urn:microsoft.com/office/officeart/2005/8/layout/list1"/>
    <dgm:cxn modelId="{2BD5B9D7-D294-0A4C-9149-1CCAEE362925}" srcId="{652B84F9-5DE3-1D44-AA56-9CEB943FBBA9}" destId="{277786E0-5DB2-D944-8779-BC8D5F53F865}" srcOrd="0" destOrd="0" parTransId="{6DEB042D-9F46-E348-A606-9A8F55FDA555}" sibTransId="{39B45DC2-7B8C-4A4F-87DB-4C6397A322DE}"/>
    <dgm:cxn modelId="{2FDD22EF-E1CE-644F-8409-AA16BDCB1889}" type="presOf" srcId="{E4AC05E6-F7B7-4B4C-9373-BE0455A2A79F}" destId="{34287FF4-3145-7742-9E22-2FCE29D82FDE}" srcOrd="1" destOrd="0" presId="urn:microsoft.com/office/officeart/2005/8/layout/list1"/>
    <dgm:cxn modelId="{B9DA1FF2-0A23-034A-9829-723A787055AC}" type="presOf" srcId="{DF312257-42B8-2648-BBDD-4456EA54B7D8}" destId="{1FC15715-B63E-3047-941C-8FB5B0E58CD4}" srcOrd="0" destOrd="3" presId="urn:microsoft.com/office/officeart/2005/8/layout/list1"/>
    <dgm:cxn modelId="{201782F2-205E-D844-AA86-44C89F25EC84}" type="presOf" srcId="{652B84F9-5DE3-1D44-AA56-9CEB943FBBA9}" destId="{1FC15715-B63E-3047-941C-8FB5B0E58CD4}" srcOrd="0" destOrd="0" presId="urn:microsoft.com/office/officeart/2005/8/layout/list1"/>
    <dgm:cxn modelId="{8466F9FA-CB3D-EB4C-AB79-AB9C4338FF9E}" type="presOf" srcId="{ABA55F7B-346C-B847-B582-DFA42CDA8AA2}" destId="{EDFC37EE-27D1-8048-860C-8002399A3A5B}" srcOrd="0" destOrd="0" presId="urn:microsoft.com/office/officeart/2005/8/layout/list1"/>
    <dgm:cxn modelId="{AE5168A6-98A2-D448-A398-E0F5E7D05600}" type="presParOf" srcId="{785225A4-EBA7-D644-BED9-DF6ADCB7BF0C}" destId="{7BD09E4A-151F-8040-9EAD-F33DA0716F51}" srcOrd="0" destOrd="0" presId="urn:microsoft.com/office/officeart/2005/8/layout/list1"/>
    <dgm:cxn modelId="{1E4F71D9-DB5C-DA45-A19A-A05ACF78AF4F}" type="presParOf" srcId="{7BD09E4A-151F-8040-9EAD-F33DA0716F51}" destId="{6727C3C4-AFFD-AE43-9D48-593EFB963475}" srcOrd="0" destOrd="0" presId="urn:microsoft.com/office/officeart/2005/8/layout/list1"/>
    <dgm:cxn modelId="{C702546C-C51A-ED44-87D5-E27DC9D8D02D}" type="presParOf" srcId="{7BD09E4A-151F-8040-9EAD-F33DA0716F51}" destId="{34287FF4-3145-7742-9E22-2FCE29D82FDE}" srcOrd="1" destOrd="0" presId="urn:microsoft.com/office/officeart/2005/8/layout/list1"/>
    <dgm:cxn modelId="{697FB449-0773-524B-9D06-B43E3094F3ED}" type="presParOf" srcId="{785225A4-EBA7-D644-BED9-DF6ADCB7BF0C}" destId="{DE369CA8-F3E5-A84B-9BF6-57E7062FE65D}" srcOrd="1" destOrd="0" presId="urn:microsoft.com/office/officeart/2005/8/layout/list1"/>
    <dgm:cxn modelId="{C243C062-BC7A-A944-B335-1B6FC63ABCDE}" type="presParOf" srcId="{785225A4-EBA7-D644-BED9-DF6ADCB7BF0C}" destId="{1FC15715-B63E-3047-941C-8FB5B0E58CD4}" srcOrd="2" destOrd="0" presId="urn:microsoft.com/office/officeart/2005/8/layout/list1"/>
    <dgm:cxn modelId="{D631502D-6AEF-1C43-A64F-2B9417E50AB6}" type="presParOf" srcId="{785225A4-EBA7-D644-BED9-DF6ADCB7BF0C}" destId="{0C261A7B-9C1E-0945-99D6-CB6C5B2714D7}" srcOrd="3" destOrd="0" presId="urn:microsoft.com/office/officeart/2005/8/layout/list1"/>
    <dgm:cxn modelId="{ECECBAF6-1C8C-874D-A6C2-A85EF1717F80}" type="presParOf" srcId="{785225A4-EBA7-D644-BED9-DF6ADCB7BF0C}" destId="{DF4ED264-763A-5A4E-AEBD-BA536137921C}" srcOrd="4" destOrd="0" presId="urn:microsoft.com/office/officeart/2005/8/layout/list1"/>
    <dgm:cxn modelId="{63764D3D-353B-FE41-B10F-F151F11EA2AA}" type="presParOf" srcId="{DF4ED264-763A-5A4E-AEBD-BA536137921C}" destId="{EDFC37EE-27D1-8048-860C-8002399A3A5B}" srcOrd="0" destOrd="0" presId="urn:microsoft.com/office/officeart/2005/8/layout/list1"/>
    <dgm:cxn modelId="{C126E6A8-B972-F34F-A737-E7D8B636476C}" type="presParOf" srcId="{DF4ED264-763A-5A4E-AEBD-BA536137921C}" destId="{694B848F-836A-434A-BF4C-B5EE2C8FE2EA}" srcOrd="1" destOrd="0" presId="urn:microsoft.com/office/officeart/2005/8/layout/list1"/>
    <dgm:cxn modelId="{6B21CC3D-79FB-5F4D-8CD6-D4746B09CD76}" type="presParOf" srcId="{785225A4-EBA7-D644-BED9-DF6ADCB7BF0C}" destId="{2B35B3D8-3525-3A4D-AF0C-D2043993F001}" srcOrd="5" destOrd="0" presId="urn:microsoft.com/office/officeart/2005/8/layout/list1"/>
    <dgm:cxn modelId="{E8B745D0-D007-8545-A063-085775275A25}" type="presParOf" srcId="{785225A4-EBA7-D644-BED9-DF6ADCB7BF0C}" destId="{70242948-3545-D442-9A6B-F95D3AFE242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8B7E82-D85C-F741-B6DF-7546D8C9662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MX"/>
        </a:p>
      </dgm:t>
    </dgm:pt>
    <dgm:pt modelId="{1F2F5A1C-2D0C-F24A-BB7D-C7A9DE429DFA}">
      <dgm:prSet phldrT="[Texto]" custT="1"/>
      <dgm:spPr/>
      <dgm:t>
        <a:bodyPr/>
        <a:lstStyle/>
        <a:p>
          <a:r>
            <a:rPr lang="en-CA" sz="2000" b="0" i="0" noProof="0" dirty="0">
              <a:latin typeface="+mn-lt"/>
            </a:rPr>
            <a:t>The key to good written feedback is to offer constructive criticism, which consists of comments that are specific and descriptive enough for the receiver to apply them for the purpose of self-improvement</a:t>
          </a:r>
          <a:endParaRPr lang="en-CA" sz="2000" noProof="0" dirty="0">
            <a:latin typeface="+mn-lt"/>
          </a:endParaRPr>
        </a:p>
      </dgm:t>
    </dgm:pt>
    <dgm:pt modelId="{E4C12605-D0C4-984D-8D13-6A1FBE95ACBC}" type="parTrans" cxnId="{21347BC7-A74B-0C49-A51D-79770269441E}">
      <dgm:prSet/>
      <dgm:spPr/>
      <dgm:t>
        <a:bodyPr/>
        <a:lstStyle/>
        <a:p>
          <a:endParaRPr lang="es-MX" sz="2000"/>
        </a:p>
      </dgm:t>
    </dgm:pt>
    <dgm:pt modelId="{760F14A4-ECCB-DD4A-9DAF-449064957447}" type="sibTrans" cxnId="{21347BC7-A74B-0C49-A51D-79770269441E}">
      <dgm:prSet/>
      <dgm:spPr/>
      <dgm:t>
        <a:bodyPr/>
        <a:lstStyle/>
        <a:p>
          <a:endParaRPr lang="es-MX" sz="2000"/>
        </a:p>
      </dgm:t>
    </dgm:pt>
    <dgm:pt modelId="{8D9DA4AE-8BA4-B841-B5BF-4886199E0F77}">
      <dgm:prSet phldrT="[Texto]" custT="1"/>
      <dgm:spPr/>
      <dgm:t>
        <a:bodyPr/>
        <a:lstStyle/>
        <a:p>
          <a:r>
            <a:rPr lang="en-CA" sz="2000" b="1" i="0" noProof="0" dirty="0">
              <a:latin typeface="+mn-lt"/>
            </a:rPr>
            <a:t>Written Feedback</a:t>
          </a:r>
          <a:endParaRPr lang="en-CA" sz="2000" noProof="0" dirty="0">
            <a:latin typeface="+mn-lt"/>
          </a:endParaRPr>
        </a:p>
      </dgm:t>
    </dgm:pt>
    <dgm:pt modelId="{91F0E3F8-B3C6-7141-8953-76712CE386D4}" type="sibTrans" cxnId="{267474ED-3501-6644-93B0-2B7DC8E97870}">
      <dgm:prSet/>
      <dgm:spPr/>
      <dgm:t>
        <a:bodyPr/>
        <a:lstStyle/>
        <a:p>
          <a:endParaRPr lang="es-MX" sz="2000"/>
        </a:p>
      </dgm:t>
    </dgm:pt>
    <dgm:pt modelId="{F3EEFB7B-4F0F-FA49-8F4D-8C43737A9F9E}" type="parTrans" cxnId="{267474ED-3501-6644-93B0-2B7DC8E97870}">
      <dgm:prSet/>
      <dgm:spPr/>
      <dgm:t>
        <a:bodyPr/>
        <a:lstStyle/>
        <a:p>
          <a:endParaRPr lang="es-MX" sz="2000"/>
        </a:p>
      </dgm:t>
    </dgm:pt>
    <dgm:pt modelId="{AD22E4D2-80E9-E748-BD19-F9C77F7BF544}" type="pres">
      <dgm:prSet presAssocID="{038B7E82-D85C-F741-B6DF-7546D8C96627}" presName="linear" presStyleCnt="0">
        <dgm:presLayoutVars>
          <dgm:dir/>
          <dgm:animLvl val="lvl"/>
          <dgm:resizeHandles val="exact"/>
        </dgm:presLayoutVars>
      </dgm:prSet>
      <dgm:spPr/>
    </dgm:pt>
    <dgm:pt modelId="{2103EC8C-81CB-EB45-A532-765E26846E88}" type="pres">
      <dgm:prSet presAssocID="{8D9DA4AE-8BA4-B841-B5BF-4886199E0F77}" presName="parentLin" presStyleCnt="0"/>
      <dgm:spPr/>
    </dgm:pt>
    <dgm:pt modelId="{C07FE3E7-D170-B64C-90DA-9777CE43F7B1}" type="pres">
      <dgm:prSet presAssocID="{8D9DA4AE-8BA4-B841-B5BF-4886199E0F77}" presName="parentLeftMargin" presStyleLbl="node1" presStyleIdx="0" presStyleCnt="1"/>
      <dgm:spPr/>
    </dgm:pt>
    <dgm:pt modelId="{6BB89FFC-186E-B545-9314-A501CDE07AE7}" type="pres">
      <dgm:prSet presAssocID="{8D9DA4AE-8BA4-B841-B5BF-4886199E0F77}" presName="parentText" presStyleLbl="node1" presStyleIdx="0" presStyleCnt="1" custScaleY="20389" custLinFactNeighborX="6707" custLinFactNeighborY="-41676">
        <dgm:presLayoutVars>
          <dgm:chMax val="0"/>
          <dgm:bulletEnabled val="1"/>
        </dgm:presLayoutVars>
      </dgm:prSet>
      <dgm:spPr/>
    </dgm:pt>
    <dgm:pt modelId="{6E626CAE-8B8D-B645-B2B0-9B661BE656A2}" type="pres">
      <dgm:prSet presAssocID="{8D9DA4AE-8BA4-B841-B5BF-4886199E0F77}" presName="negativeSpace" presStyleCnt="0"/>
      <dgm:spPr/>
    </dgm:pt>
    <dgm:pt modelId="{38872F2E-40AB-354E-BEF4-668F43572195}" type="pres">
      <dgm:prSet presAssocID="{8D9DA4AE-8BA4-B841-B5BF-4886199E0F77}" presName="childText" presStyleLbl="conFgAcc1" presStyleIdx="0" presStyleCnt="1" custScaleY="66814">
        <dgm:presLayoutVars>
          <dgm:bulletEnabled val="1"/>
        </dgm:presLayoutVars>
      </dgm:prSet>
      <dgm:spPr/>
    </dgm:pt>
  </dgm:ptLst>
  <dgm:cxnLst>
    <dgm:cxn modelId="{60238C00-7EDB-2541-B80F-537CAAC41F87}" type="presOf" srcId="{038B7E82-D85C-F741-B6DF-7546D8C96627}" destId="{AD22E4D2-80E9-E748-BD19-F9C77F7BF544}" srcOrd="0" destOrd="0" presId="urn:microsoft.com/office/officeart/2005/8/layout/list1"/>
    <dgm:cxn modelId="{92996433-E870-3E4A-8E99-B985C4A3C927}" type="presOf" srcId="{1F2F5A1C-2D0C-F24A-BB7D-C7A9DE429DFA}" destId="{38872F2E-40AB-354E-BEF4-668F43572195}" srcOrd="0" destOrd="0" presId="urn:microsoft.com/office/officeart/2005/8/layout/list1"/>
    <dgm:cxn modelId="{E79AC882-36EB-A349-924A-41AF67BBA6D9}" type="presOf" srcId="{8D9DA4AE-8BA4-B841-B5BF-4886199E0F77}" destId="{6BB89FFC-186E-B545-9314-A501CDE07AE7}" srcOrd="1" destOrd="0" presId="urn:microsoft.com/office/officeart/2005/8/layout/list1"/>
    <dgm:cxn modelId="{21347BC7-A74B-0C49-A51D-79770269441E}" srcId="{8D9DA4AE-8BA4-B841-B5BF-4886199E0F77}" destId="{1F2F5A1C-2D0C-F24A-BB7D-C7A9DE429DFA}" srcOrd="0" destOrd="0" parTransId="{E4C12605-D0C4-984D-8D13-6A1FBE95ACBC}" sibTransId="{760F14A4-ECCB-DD4A-9DAF-449064957447}"/>
    <dgm:cxn modelId="{D2C1ABE0-3D3A-9948-BA1A-D9940C0EBA0C}" type="presOf" srcId="{8D9DA4AE-8BA4-B841-B5BF-4886199E0F77}" destId="{C07FE3E7-D170-B64C-90DA-9777CE43F7B1}" srcOrd="0" destOrd="0" presId="urn:microsoft.com/office/officeart/2005/8/layout/list1"/>
    <dgm:cxn modelId="{267474ED-3501-6644-93B0-2B7DC8E97870}" srcId="{038B7E82-D85C-F741-B6DF-7546D8C96627}" destId="{8D9DA4AE-8BA4-B841-B5BF-4886199E0F77}" srcOrd="0" destOrd="0" parTransId="{F3EEFB7B-4F0F-FA49-8F4D-8C43737A9F9E}" sibTransId="{91F0E3F8-B3C6-7141-8953-76712CE386D4}"/>
    <dgm:cxn modelId="{CD186A90-C319-E848-8AA7-A69C999B862A}" type="presParOf" srcId="{AD22E4D2-80E9-E748-BD19-F9C77F7BF544}" destId="{2103EC8C-81CB-EB45-A532-765E26846E88}" srcOrd="0" destOrd="0" presId="urn:microsoft.com/office/officeart/2005/8/layout/list1"/>
    <dgm:cxn modelId="{E62AA381-750F-624B-A8A8-D15958549D04}" type="presParOf" srcId="{2103EC8C-81CB-EB45-A532-765E26846E88}" destId="{C07FE3E7-D170-B64C-90DA-9777CE43F7B1}" srcOrd="0" destOrd="0" presId="urn:microsoft.com/office/officeart/2005/8/layout/list1"/>
    <dgm:cxn modelId="{7A0B7A3A-199B-9D4F-A594-128A636600B1}" type="presParOf" srcId="{2103EC8C-81CB-EB45-A532-765E26846E88}" destId="{6BB89FFC-186E-B545-9314-A501CDE07AE7}" srcOrd="1" destOrd="0" presId="urn:microsoft.com/office/officeart/2005/8/layout/list1"/>
    <dgm:cxn modelId="{FE8DBF44-FAB7-D741-A7C0-485DF14B4B8C}" type="presParOf" srcId="{AD22E4D2-80E9-E748-BD19-F9C77F7BF544}" destId="{6E626CAE-8B8D-B645-B2B0-9B661BE656A2}" srcOrd="1" destOrd="0" presId="urn:microsoft.com/office/officeart/2005/8/layout/list1"/>
    <dgm:cxn modelId="{8313E950-8C3E-1943-933A-EBF6ABE8A523}" type="presParOf" srcId="{AD22E4D2-80E9-E748-BD19-F9C77F7BF544}" destId="{38872F2E-40AB-354E-BEF4-668F4357219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CA081-E582-404F-BF72-3E2B65B1B81F}" type="doc">
      <dgm:prSet loTypeId="urn:microsoft.com/office/officeart/2005/8/layout/default" loCatId="" qsTypeId="urn:microsoft.com/office/officeart/2005/8/quickstyle/simple2" qsCatId="simple" csTypeId="urn:microsoft.com/office/officeart/2005/8/colors/accent1_2" csCatId="accent1" phldr="1"/>
      <dgm:spPr/>
      <dgm:t>
        <a:bodyPr/>
        <a:lstStyle/>
        <a:p>
          <a:endParaRPr lang="es-MX"/>
        </a:p>
      </dgm:t>
    </dgm:pt>
    <dgm:pt modelId="{1EAF20E5-32B4-9E45-8580-29192A29B51A}">
      <dgm:prSet custT="1"/>
      <dgm:spPr/>
      <dgm:t>
        <a:bodyPr/>
        <a:lstStyle/>
        <a:p>
          <a:r>
            <a:rPr lang="en-US" sz="2000" dirty="0">
              <a:latin typeface="+mn-lt"/>
            </a:rPr>
            <a:t>Be specific and descriptive</a:t>
          </a:r>
        </a:p>
      </dgm:t>
    </dgm:pt>
    <dgm:pt modelId="{9763B3A9-D08B-F644-B21A-4396FDFFE2EC}" type="parTrans" cxnId="{E7375593-DD79-CB4D-A2BE-8795A21999EB}">
      <dgm:prSet/>
      <dgm:spPr/>
      <dgm:t>
        <a:bodyPr/>
        <a:lstStyle/>
        <a:p>
          <a:endParaRPr lang="es-MX" sz="2000"/>
        </a:p>
      </dgm:t>
    </dgm:pt>
    <dgm:pt modelId="{15373CF0-630C-E84C-B15B-D083EE4F4118}" type="sibTrans" cxnId="{E7375593-DD79-CB4D-A2BE-8795A21999EB}">
      <dgm:prSet/>
      <dgm:spPr/>
      <dgm:t>
        <a:bodyPr/>
        <a:lstStyle/>
        <a:p>
          <a:endParaRPr lang="es-MX" sz="2000"/>
        </a:p>
      </dgm:t>
    </dgm:pt>
    <dgm:pt modelId="{3A874D8C-62FE-9D43-B031-E050ACC1A946}">
      <dgm:prSet custT="1"/>
      <dgm:spPr/>
      <dgm:t>
        <a:bodyPr/>
        <a:lstStyle/>
        <a:p>
          <a:r>
            <a:rPr lang="en-US" sz="2000">
              <a:latin typeface="+mn-lt"/>
            </a:rPr>
            <a:t>Be positive</a:t>
          </a:r>
          <a:endParaRPr lang="en-US" sz="2000" dirty="0">
            <a:latin typeface="+mn-lt"/>
          </a:endParaRPr>
        </a:p>
      </dgm:t>
    </dgm:pt>
    <dgm:pt modelId="{8492D59B-C7B6-A041-BD36-29F4364D649C}" type="parTrans" cxnId="{EC5DF11B-8904-C74A-873B-6B1D7568F7CD}">
      <dgm:prSet/>
      <dgm:spPr/>
      <dgm:t>
        <a:bodyPr/>
        <a:lstStyle/>
        <a:p>
          <a:endParaRPr lang="es-MX" sz="2000"/>
        </a:p>
      </dgm:t>
    </dgm:pt>
    <dgm:pt modelId="{D9220E7A-3443-E24F-80B3-785482B2A9EB}" type="sibTrans" cxnId="{EC5DF11B-8904-C74A-873B-6B1D7568F7CD}">
      <dgm:prSet/>
      <dgm:spPr/>
      <dgm:t>
        <a:bodyPr/>
        <a:lstStyle/>
        <a:p>
          <a:endParaRPr lang="es-MX" sz="2000"/>
        </a:p>
      </dgm:t>
    </dgm:pt>
    <dgm:pt modelId="{A2106F95-029A-8E4B-84E0-A07D6927D607}">
      <dgm:prSet custT="1"/>
      <dgm:spPr/>
      <dgm:t>
        <a:bodyPr/>
        <a:lstStyle/>
        <a:p>
          <a:r>
            <a:rPr lang="en-US" sz="2000">
              <a:latin typeface="+mn-lt"/>
            </a:rPr>
            <a:t>Be constructive</a:t>
          </a:r>
          <a:endParaRPr lang="en-US" sz="2000" dirty="0">
            <a:latin typeface="+mn-lt"/>
          </a:endParaRPr>
        </a:p>
      </dgm:t>
    </dgm:pt>
    <dgm:pt modelId="{257168BA-73AF-2A44-B7C2-319BB068BA41}" type="parTrans" cxnId="{FFC383CF-2A0B-8240-9587-3354E265E43B}">
      <dgm:prSet/>
      <dgm:spPr/>
      <dgm:t>
        <a:bodyPr/>
        <a:lstStyle/>
        <a:p>
          <a:endParaRPr lang="es-MX" sz="2000"/>
        </a:p>
      </dgm:t>
    </dgm:pt>
    <dgm:pt modelId="{0C5ACC42-BF14-324B-8027-8FF5A8C58B89}" type="sibTrans" cxnId="{FFC383CF-2A0B-8240-9587-3354E265E43B}">
      <dgm:prSet/>
      <dgm:spPr/>
      <dgm:t>
        <a:bodyPr/>
        <a:lstStyle/>
        <a:p>
          <a:endParaRPr lang="es-MX" sz="2000"/>
        </a:p>
      </dgm:t>
    </dgm:pt>
    <dgm:pt modelId="{A3AC4F57-2994-AF43-A1D4-361DB7C1972A}">
      <dgm:prSet custT="1"/>
      <dgm:spPr/>
      <dgm:t>
        <a:bodyPr/>
        <a:lstStyle/>
        <a:p>
          <a:r>
            <a:rPr lang="en-US" sz="2000">
              <a:latin typeface="+mn-lt"/>
            </a:rPr>
            <a:t>Be realistic</a:t>
          </a:r>
          <a:endParaRPr lang="en-US" sz="2000" dirty="0">
            <a:latin typeface="+mn-lt"/>
          </a:endParaRPr>
        </a:p>
      </dgm:t>
    </dgm:pt>
    <dgm:pt modelId="{9AC72F8B-ED57-6B47-8049-FDA2DA791289}" type="parTrans" cxnId="{85C693E8-6082-9240-BEB3-5009E9BA6281}">
      <dgm:prSet/>
      <dgm:spPr/>
      <dgm:t>
        <a:bodyPr/>
        <a:lstStyle/>
        <a:p>
          <a:endParaRPr lang="es-MX" sz="2000"/>
        </a:p>
      </dgm:t>
    </dgm:pt>
    <dgm:pt modelId="{B7169B42-5234-4C4B-9C0B-003DE83104D4}" type="sibTrans" cxnId="{85C693E8-6082-9240-BEB3-5009E9BA6281}">
      <dgm:prSet/>
      <dgm:spPr/>
      <dgm:t>
        <a:bodyPr/>
        <a:lstStyle/>
        <a:p>
          <a:endParaRPr lang="es-MX" sz="2000"/>
        </a:p>
      </dgm:t>
    </dgm:pt>
    <dgm:pt modelId="{F4595404-9582-DF44-9212-6790F07C5F6C}">
      <dgm:prSet custT="1"/>
      <dgm:spPr/>
      <dgm:t>
        <a:bodyPr/>
        <a:lstStyle/>
        <a:p>
          <a:r>
            <a:rPr lang="en-US" sz="2000">
              <a:latin typeface="+mn-lt"/>
            </a:rPr>
            <a:t>Be relevant</a:t>
          </a:r>
          <a:endParaRPr lang="en-US" sz="2000" dirty="0">
            <a:latin typeface="+mn-lt"/>
          </a:endParaRPr>
        </a:p>
      </dgm:t>
    </dgm:pt>
    <dgm:pt modelId="{00CABB12-E63A-B140-BF62-6FAD9E708606}" type="parTrans" cxnId="{A55B70FA-C165-5247-9B91-63D3B01DB7B2}">
      <dgm:prSet/>
      <dgm:spPr/>
      <dgm:t>
        <a:bodyPr/>
        <a:lstStyle/>
        <a:p>
          <a:endParaRPr lang="es-MX" sz="2000"/>
        </a:p>
      </dgm:t>
    </dgm:pt>
    <dgm:pt modelId="{61544E82-4BAB-BF4F-B011-45D06F30D1C9}" type="sibTrans" cxnId="{A55B70FA-C165-5247-9B91-63D3B01DB7B2}">
      <dgm:prSet/>
      <dgm:spPr/>
      <dgm:t>
        <a:bodyPr/>
        <a:lstStyle/>
        <a:p>
          <a:endParaRPr lang="es-MX" sz="2000"/>
        </a:p>
      </dgm:t>
    </dgm:pt>
    <dgm:pt modelId="{6D9963ED-3045-1E44-BCBC-825D49D61724}" type="pres">
      <dgm:prSet presAssocID="{984CA081-E582-404F-BF72-3E2B65B1B81F}" presName="diagram" presStyleCnt="0">
        <dgm:presLayoutVars>
          <dgm:dir/>
          <dgm:resizeHandles val="exact"/>
        </dgm:presLayoutVars>
      </dgm:prSet>
      <dgm:spPr/>
    </dgm:pt>
    <dgm:pt modelId="{FADBC7BA-4EC8-794E-B643-D554B4F987BE}" type="pres">
      <dgm:prSet presAssocID="{1EAF20E5-32B4-9E45-8580-29192A29B51A}" presName="node" presStyleLbl="node1" presStyleIdx="0" presStyleCnt="5">
        <dgm:presLayoutVars>
          <dgm:bulletEnabled val="1"/>
        </dgm:presLayoutVars>
      </dgm:prSet>
      <dgm:spPr/>
    </dgm:pt>
    <dgm:pt modelId="{8CB7DA65-4012-7D44-A607-48119FC9E4E3}" type="pres">
      <dgm:prSet presAssocID="{15373CF0-630C-E84C-B15B-D083EE4F4118}" presName="sibTrans" presStyleCnt="0"/>
      <dgm:spPr/>
    </dgm:pt>
    <dgm:pt modelId="{5159CCC1-9883-9947-A8B9-AE9AD9F27D65}" type="pres">
      <dgm:prSet presAssocID="{3A874D8C-62FE-9D43-B031-E050ACC1A946}" presName="node" presStyleLbl="node1" presStyleIdx="1" presStyleCnt="5">
        <dgm:presLayoutVars>
          <dgm:bulletEnabled val="1"/>
        </dgm:presLayoutVars>
      </dgm:prSet>
      <dgm:spPr/>
    </dgm:pt>
    <dgm:pt modelId="{91A06A62-DFA4-5446-86F8-1AA8C4E2367C}" type="pres">
      <dgm:prSet presAssocID="{D9220E7A-3443-E24F-80B3-785482B2A9EB}" presName="sibTrans" presStyleCnt="0"/>
      <dgm:spPr/>
    </dgm:pt>
    <dgm:pt modelId="{82BB57FD-9631-E348-BCE5-9974AC584CB7}" type="pres">
      <dgm:prSet presAssocID="{A2106F95-029A-8E4B-84E0-A07D6927D607}" presName="node" presStyleLbl="node1" presStyleIdx="2" presStyleCnt="5">
        <dgm:presLayoutVars>
          <dgm:bulletEnabled val="1"/>
        </dgm:presLayoutVars>
      </dgm:prSet>
      <dgm:spPr/>
    </dgm:pt>
    <dgm:pt modelId="{F5EE68AC-AC24-8444-9FB5-E9EE5FCFB229}" type="pres">
      <dgm:prSet presAssocID="{0C5ACC42-BF14-324B-8027-8FF5A8C58B89}" presName="sibTrans" presStyleCnt="0"/>
      <dgm:spPr/>
    </dgm:pt>
    <dgm:pt modelId="{AF070B42-5D68-E745-800D-01B1A11075C9}" type="pres">
      <dgm:prSet presAssocID="{A3AC4F57-2994-AF43-A1D4-361DB7C1972A}" presName="node" presStyleLbl="node1" presStyleIdx="3" presStyleCnt="5">
        <dgm:presLayoutVars>
          <dgm:bulletEnabled val="1"/>
        </dgm:presLayoutVars>
      </dgm:prSet>
      <dgm:spPr/>
    </dgm:pt>
    <dgm:pt modelId="{700A6F4A-D79A-BB43-AD68-20205D29E8CC}" type="pres">
      <dgm:prSet presAssocID="{B7169B42-5234-4C4B-9C0B-003DE83104D4}" presName="sibTrans" presStyleCnt="0"/>
      <dgm:spPr/>
    </dgm:pt>
    <dgm:pt modelId="{C3EB57F0-413F-BB4F-BFAE-6E8BB26AF8E5}" type="pres">
      <dgm:prSet presAssocID="{F4595404-9582-DF44-9212-6790F07C5F6C}" presName="node" presStyleLbl="node1" presStyleIdx="4" presStyleCnt="5">
        <dgm:presLayoutVars>
          <dgm:bulletEnabled val="1"/>
        </dgm:presLayoutVars>
      </dgm:prSet>
      <dgm:spPr/>
    </dgm:pt>
  </dgm:ptLst>
  <dgm:cxnLst>
    <dgm:cxn modelId="{AB103105-F009-174D-B3E5-F6D1055A42F2}" type="presOf" srcId="{A2106F95-029A-8E4B-84E0-A07D6927D607}" destId="{82BB57FD-9631-E348-BCE5-9974AC584CB7}" srcOrd="0" destOrd="0" presId="urn:microsoft.com/office/officeart/2005/8/layout/default"/>
    <dgm:cxn modelId="{EC5DF11B-8904-C74A-873B-6B1D7568F7CD}" srcId="{984CA081-E582-404F-BF72-3E2B65B1B81F}" destId="{3A874D8C-62FE-9D43-B031-E050ACC1A946}" srcOrd="1" destOrd="0" parTransId="{8492D59B-C7B6-A041-BD36-29F4364D649C}" sibTransId="{D9220E7A-3443-E24F-80B3-785482B2A9EB}"/>
    <dgm:cxn modelId="{7416001E-255D-DD43-B264-C668FDE02BF3}" type="presOf" srcId="{984CA081-E582-404F-BF72-3E2B65B1B81F}" destId="{6D9963ED-3045-1E44-BCBC-825D49D61724}" srcOrd="0" destOrd="0" presId="urn:microsoft.com/office/officeart/2005/8/layout/default"/>
    <dgm:cxn modelId="{64F77A85-B2D8-3C4C-8AC9-B72B0347A9D6}" type="presOf" srcId="{3A874D8C-62FE-9D43-B031-E050ACC1A946}" destId="{5159CCC1-9883-9947-A8B9-AE9AD9F27D65}" srcOrd="0" destOrd="0" presId="urn:microsoft.com/office/officeart/2005/8/layout/default"/>
    <dgm:cxn modelId="{E7375593-DD79-CB4D-A2BE-8795A21999EB}" srcId="{984CA081-E582-404F-BF72-3E2B65B1B81F}" destId="{1EAF20E5-32B4-9E45-8580-29192A29B51A}" srcOrd="0" destOrd="0" parTransId="{9763B3A9-D08B-F644-B21A-4396FDFFE2EC}" sibTransId="{15373CF0-630C-E84C-B15B-D083EE4F4118}"/>
    <dgm:cxn modelId="{A2F5D6BE-C184-7E4B-84D5-89AF14EE1D3E}" type="presOf" srcId="{A3AC4F57-2994-AF43-A1D4-361DB7C1972A}" destId="{AF070B42-5D68-E745-800D-01B1A11075C9}" srcOrd="0" destOrd="0" presId="urn:microsoft.com/office/officeart/2005/8/layout/default"/>
    <dgm:cxn modelId="{FFC383CF-2A0B-8240-9587-3354E265E43B}" srcId="{984CA081-E582-404F-BF72-3E2B65B1B81F}" destId="{A2106F95-029A-8E4B-84E0-A07D6927D607}" srcOrd="2" destOrd="0" parTransId="{257168BA-73AF-2A44-B7C2-319BB068BA41}" sibTransId="{0C5ACC42-BF14-324B-8027-8FF5A8C58B89}"/>
    <dgm:cxn modelId="{85C693E8-6082-9240-BEB3-5009E9BA6281}" srcId="{984CA081-E582-404F-BF72-3E2B65B1B81F}" destId="{A3AC4F57-2994-AF43-A1D4-361DB7C1972A}" srcOrd="3" destOrd="0" parTransId="{9AC72F8B-ED57-6B47-8049-FDA2DA791289}" sibTransId="{B7169B42-5234-4C4B-9C0B-003DE83104D4}"/>
    <dgm:cxn modelId="{E15AD2F9-BB5E-A74C-A125-F4E9EC9D24B5}" type="presOf" srcId="{F4595404-9582-DF44-9212-6790F07C5F6C}" destId="{C3EB57F0-413F-BB4F-BFAE-6E8BB26AF8E5}" srcOrd="0" destOrd="0" presId="urn:microsoft.com/office/officeart/2005/8/layout/default"/>
    <dgm:cxn modelId="{A55B70FA-C165-5247-9B91-63D3B01DB7B2}" srcId="{984CA081-E582-404F-BF72-3E2B65B1B81F}" destId="{F4595404-9582-DF44-9212-6790F07C5F6C}" srcOrd="4" destOrd="0" parTransId="{00CABB12-E63A-B140-BF62-6FAD9E708606}" sibTransId="{61544E82-4BAB-BF4F-B011-45D06F30D1C9}"/>
    <dgm:cxn modelId="{839D3AFB-FCDC-E647-9348-43A29853DCDE}" type="presOf" srcId="{1EAF20E5-32B4-9E45-8580-29192A29B51A}" destId="{FADBC7BA-4EC8-794E-B643-D554B4F987BE}" srcOrd="0" destOrd="0" presId="urn:microsoft.com/office/officeart/2005/8/layout/default"/>
    <dgm:cxn modelId="{E4F6576A-49E7-0A40-AB30-49BE94D73750}" type="presParOf" srcId="{6D9963ED-3045-1E44-BCBC-825D49D61724}" destId="{FADBC7BA-4EC8-794E-B643-D554B4F987BE}" srcOrd="0" destOrd="0" presId="urn:microsoft.com/office/officeart/2005/8/layout/default"/>
    <dgm:cxn modelId="{0127A65A-A23B-3949-8222-61DFDFB843A8}" type="presParOf" srcId="{6D9963ED-3045-1E44-BCBC-825D49D61724}" destId="{8CB7DA65-4012-7D44-A607-48119FC9E4E3}" srcOrd="1" destOrd="0" presId="urn:microsoft.com/office/officeart/2005/8/layout/default"/>
    <dgm:cxn modelId="{1BB68A84-0E9D-5C41-8E6A-262E3232046F}" type="presParOf" srcId="{6D9963ED-3045-1E44-BCBC-825D49D61724}" destId="{5159CCC1-9883-9947-A8B9-AE9AD9F27D65}" srcOrd="2" destOrd="0" presId="urn:microsoft.com/office/officeart/2005/8/layout/default"/>
    <dgm:cxn modelId="{F6BEFB9C-72E6-DC41-BC70-542E513FAC3E}" type="presParOf" srcId="{6D9963ED-3045-1E44-BCBC-825D49D61724}" destId="{91A06A62-DFA4-5446-86F8-1AA8C4E2367C}" srcOrd="3" destOrd="0" presId="urn:microsoft.com/office/officeart/2005/8/layout/default"/>
    <dgm:cxn modelId="{6A570C49-2727-8747-AB50-2C992E17965D}" type="presParOf" srcId="{6D9963ED-3045-1E44-BCBC-825D49D61724}" destId="{82BB57FD-9631-E348-BCE5-9974AC584CB7}" srcOrd="4" destOrd="0" presId="urn:microsoft.com/office/officeart/2005/8/layout/default"/>
    <dgm:cxn modelId="{95A13651-D307-494C-BDEF-2C43500C8293}" type="presParOf" srcId="{6D9963ED-3045-1E44-BCBC-825D49D61724}" destId="{F5EE68AC-AC24-8444-9FB5-E9EE5FCFB229}" srcOrd="5" destOrd="0" presId="urn:microsoft.com/office/officeart/2005/8/layout/default"/>
    <dgm:cxn modelId="{AD663201-1578-B848-B471-EDE992DDFA8C}" type="presParOf" srcId="{6D9963ED-3045-1E44-BCBC-825D49D61724}" destId="{AF070B42-5D68-E745-800D-01B1A11075C9}" srcOrd="6" destOrd="0" presId="urn:microsoft.com/office/officeart/2005/8/layout/default"/>
    <dgm:cxn modelId="{080A7F49-51AB-1E48-9AFA-003FEFE79C7C}" type="presParOf" srcId="{6D9963ED-3045-1E44-BCBC-825D49D61724}" destId="{700A6F4A-D79A-BB43-AD68-20205D29E8CC}" srcOrd="7" destOrd="0" presId="urn:microsoft.com/office/officeart/2005/8/layout/default"/>
    <dgm:cxn modelId="{D1F1CFC6-C1B9-4F47-B089-45BEE0B582AB}" type="presParOf" srcId="{6D9963ED-3045-1E44-BCBC-825D49D61724}" destId="{C3EB57F0-413F-BB4F-BFAE-6E8BB26AF8E5}"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86DF60-0A04-0D42-9A2A-60C765B7B7AA}"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s-MX"/>
        </a:p>
      </dgm:t>
    </dgm:pt>
    <dgm:pt modelId="{5D3FAAE9-FFEF-0C4B-8FDC-0BEC59EEFF3B}">
      <dgm:prSet custT="1"/>
      <dgm:spPr/>
      <dgm:t>
        <a:bodyPr/>
        <a:lstStyle/>
        <a:p>
          <a:r>
            <a:rPr lang="en-US" sz="2000" dirty="0">
              <a:latin typeface="+mn-lt"/>
            </a:rPr>
            <a:t>Be Open and Accept Someone Else’s Perspective</a:t>
          </a:r>
        </a:p>
      </dgm:t>
    </dgm:pt>
    <dgm:pt modelId="{A8337D10-9CF1-C940-85A6-BCB21732D31F}" type="parTrans" cxnId="{CA9B79B4-5BDA-8249-BE33-10417A389919}">
      <dgm:prSet/>
      <dgm:spPr/>
      <dgm:t>
        <a:bodyPr/>
        <a:lstStyle/>
        <a:p>
          <a:endParaRPr lang="es-MX" sz="2000"/>
        </a:p>
      </dgm:t>
    </dgm:pt>
    <dgm:pt modelId="{E271047C-E2C8-074C-B785-2EEAFBBA7BFF}" type="sibTrans" cxnId="{CA9B79B4-5BDA-8249-BE33-10417A389919}">
      <dgm:prSet/>
      <dgm:spPr/>
      <dgm:t>
        <a:bodyPr/>
        <a:lstStyle/>
        <a:p>
          <a:endParaRPr lang="es-MX" sz="2000"/>
        </a:p>
      </dgm:t>
    </dgm:pt>
    <dgm:pt modelId="{A3C04AE8-3227-A545-8161-287C487C3A9A}">
      <dgm:prSet custT="1"/>
      <dgm:spPr/>
      <dgm:t>
        <a:bodyPr/>
        <a:lstStyle/>
        <a:p>
          <a:r>
            <a:rPr lang="en-US" sz="2000" dirty="0">
              <a:latin typeface="+mn-lt"/>
            </a:rPr>
            <a:t>Embrace the Discomfort</a:t>
          </a:r>
        </a:p>
      </dgm:t>
    </dgm:pt>
    <dgm:pt modelId="{D6046B92-05FE-D844-9109-755464FF7F4F}" type="parTrans" cxnId="{FBA72F11-F012-2545-BA0D-6C44C6BFE80E}">
      <dgm:prSet/>
      <dgm:spPr/>
      <dgm:t>
        <a:bodyPr/>
        <a:lstStyle/>
        <a:p>
          <a:endParaRPr lang="es-MX" sz="2000"/>
        </a:p>
      </dgm:t>
    </dgm:pt>
    <dgm:pt modelId="{AA86FD01-104D-DB4A-BB46-BD5B7F700DC3}" type="sibTrans" cxnId="{FBA72F11-F012-2545-BA0D-6C44C6BFE80E}">
      <dgm:prSet/>
      <dgm:spPr/>
      <dgm:t>
        <a:bodyPr/>
        <a:lstStyle/>
        <a:p>
          <a:endParaRPr lang="es-MX" sz="2000"/>
        </a:p>
      </dgm:t>
    </dgm:pt>
    <dgm:pt modelId="{F01ECD64-7B7F-4740-97EE-11C77D1DB9C7}">
      <dgm:prSet custT="1"/>
      <dgm:spPr/>
      <dgm:t>
        <a:bodyPr/>
        <a:lstStyle/>
        <a:p>
          <a:r>
            <a:rPr lang="en-US" sz="2000" dirty="0">
              <a:latin typeface="+mn-lt"/>
            </a:rPr>
            <a:t>Ask for More Information, Examples, and Clarifying Questions</a:t>
          </a:r>
        </a:p>
      </dgm:t>
    </dgm:pt>
    <dgm:pt modelId="{011F4527-C821-9746-81B3-35BF3EA662E0}" type="parTrans" cxnId="{4B9D8686-F3EA-BD40-8733-582C8E884EAC}">
      <dgm:prSet/>
      <dgm:spPr/>
      <dgm:t>
        <a:bodyPr/>
        <a:lstStyle/>
        <a:p>
          <a:endParaRPr lang="es-MX" sz="2000"/>
        </a:p>
      </dgm:t>
    </dgm:pt>
    <dgm:pt modelId="{54EE3191-74FB-5341-8AF0-1398EF9534D8}" type="sibTrans" cxnId="{4B9D8686-F3EA-BD40-8733-582C8E884EAC}">
      <dgm:prSet/>
      <dgm:spPr/>
      <dgm:t>
        <a:bodyPr/>
        <a:lstStyle/>
        <a:p>
          <a:endParaRPr lang="es-MX" sz="2000"/>
        </a:p>
      </dgm:t>
    </dgm:pt>
    <dgm:pt modelId="{A704EC9C-95A7-7440-A254-1A6BAFF628BA}">
      <dgm:prSet custT="1"/>
      <dgm:spPr/>
      <dgm:t>
        <a:bodyPr/>
        <a:lstStyle/>
        <a:p>
          <a:r>
            <a:rPr lang="en-US" sz="2000" dirty="0">
              <a:latin typeface="+mn-lt"/>
            </a:rPr>
            <a:t>Remember – Feedback Doesn’t Mean You Suck</a:t>
          </a:r>
        </a:p>
      </dgm:t>
    </dgm:pt>
    <dgm:pt modelId="{A3B6B47E-0561-AA47-B9D8-53BD89F12D73}" type="parTrans" cxnId="{535A4022-24E1-EA4E-A6A2-A3CDAC3F79CB}">
      <dgm:prSet/>
      <dgm:spPr/>
      <dgm:t>
        <a:bodyPr/>
        <a:lstStyle/>
        <a:p>
          <a:endParaRPr lang="es-MX" sz="2000"/>
        </a:p>
      </dgm:t>
    </dgm:pt>
    <dgm:pt modelId="{E1733EBF-25E4-7244-80E5-CDC6F5266D51}" type="sibTrans" cxnId="{535A4022-24E1-EA4E-A6A2-A3CDAC3F79CB}">
      <dgm:prSet/>
      <dgm:spPr/>
      <dgm:t>
        <a:bodyPr/>
        <a:lstStyle/>
        <a:p>
          <a:endParaRPr lang="es-MX" sz="2000"/>
        </a:p>
      </dgm:t>
    </dgm:pt>
    <dgm:pt modelId="{54C0777A-CCA2-6D44-97DA-3FB770A3564C}" type="pres">
      <dgm:prSet presAssocID="{1086DF60-0A04-0D42-9A2A-60C765B7B7AA}" presName="linear" presStyleCnt="0">
        <dgm:presLayoutVars>
          <dgm:animLvl val="lvl"/>
          <dgm:resizeHandles val="exact"/>
        </dgm:presLayoutVars>
      </dgm:prSet>
      <dgm:spPr/>
    </dgm:pt>
    <dgm:pt modelId="{0F4625B5-A423-0443-889D-0045CF62E6F5}" type="pres">
      <dgm:prSet presAssocID="{5D3FAAE9-FFEF-0C4B-8FDC-0BEC59EEFF3B}" presName="parentText" presStyleLbl="node1" presStyleIdx="0" presStyleCnt="4">
        <dgm:presLayoutVars>
          <dgm:chMax val="0"/>
          <dgm:bulletEnabled val="1"/>
        </dgm:presLayoutVars>
      </dgm:prSet>
      <dgm:spPr/>
    </dgm:pt>
    <dgm:pt modelId="{D44C3F0A-788A-5646-A0C7-BD211AD676F8}" type="pres">
      <dgm:prSet presAssocID="{E271047C-E2C8-074C-B785-2EEAFBBA7BFF}" presName="spacer" presStyleCnt="0"/>
      <dgm:spPr/>
    </dgm:pt>
    <dgm:pt modelId="{75E65EA2-65C8-F04E-9738-518200048325}" type="pres">
      <dgm:prSet presAssocID="{A3C04AE8-3227-A545-8161-287C487C3A9A}" presName="parentText" presStyleLbl="node1" presStyleIdx="1" presStyleCnt="4">
        <dgm:presLayoutVars>
          <dgm:chMax val="0"/>
          <dgm:bulletEnabled val="1"/>
        </dgm:presLayoutVars>
      </dgm:prSet>
      <dgm:spPr/>
    </dgm:pt>
    <dgm:pt modelId="{14C484FE-19C8-2F43-959F-57C769155B8F}" type="pres">
      <dgm:prSet presAssocID="{AA86FD01-104D-DB4A-BB46-BD5B7F700DC3}" presName="spacer" presStyleCnt="0"/>
      <dgm:spPr/>
    </dgm:pt>
    <dgm:pt modelId="{5B6B0978-E3ED-3047-B56E-4AB17795F4CC}" type="pres">
      <dgm:prSet presAssocID="{F01ECD64-7B7F-4740-97EE-11C77D1DB9C7}" presName="parentText" presStyleLbl="node1" presStyleIdx="2" presStyleCnt="4">
        <dgm:presLayoutVars>
          <dgm:chMax val="0"/>
          <dgm:bulletEnabled val="1"/>
        </dgm:presLayoutVars>
      </dgm:prSet>
      <dgm:spPr/>
    </dgm:pt>
    <dgm:pt modelId="{B73590B6-E048-C04A-90CC-7745F7BB11A2}" type="pres">
      <dgm:prSet presAssocID="{54EE3191-74FB-5341-8AF0-1398EF9534D8}" presName="spacer" presStyleCnt="0"/>
      <dgm:spPr/>
    </dgm:pt>
    <dgm:pt modelId="{F0939336-FBBB-2D40-A9AF-5E0F6C2CEB35}" type="pres">
      <dgm:prSet presAssocID="{A704EC9C-95A7-7440-A254-1A6BAFF628BA}" presName="parentText" presStyleLbl="node1" presStyleIdx="3" presStyleCnt="4">
        <dgm:presLayoutVars>
          <dgm:chMax val="0"/>
          <dgm:bulletEnabled val="1"/>
        </dgm:presLayoutVars>
      </dgm:prSet>
      <dgm:spPr/>
    </dgm:pt>
  </dgm:ptLst>
  <dgm:cxnLst>
    <dgm:cxn modelId="{4A18A605-BE1C-254B-96D9-785189669ED2}" type="presOf" srcId="{5D3FAAE9-FFEF-0C4B-8FDC-0BEC59EEFF3B}" destId="{0F4625B5-A423-0443-889D-0045CF62E6F5}" srcOrd="0" destOrd="0" presId="urn:microsoft.com/office/officeart/2005/8/layout/vList2"/>
    <dgm:cxn modelId="{FBA72F11-F012-2545-BA0D-6C44C6BFE80E}" srcId="{1086DF60-0A04-0D42-9A2A-60C765B7B7AA}" destId="{A3C04AE8-3227-A545-8161-287C487C3A9A}" srcOrd="1" destOrd="0" parTransId="{D6046B92-05FE-D844-9109-755464FF7F4F}" sibTransId="{AA86FD01-104D-DB4A-BB46-BD5B7F700DC3}"/>
    <dgm:cxn modelId="{535A4022-24E1-EA4E-A6A2-A3CDAC3F79CB}" srcId="{1086DF60-0A04-0D42-9A2A-60C765B7B7AA}" destId="{A704EC9C-95A7-7440-A254-1A6BAFF628BA}" srcOrd="3" destOrd="0" parTransId="{A3B6B47E-0561-AA47-B9D8-53BD89F12D73}" sibTransId="{E1733EBF-25E4-7244-80E5-CDC6F5266D51}"/>
    <dgm:cxn modelId="{DB8C9F6C-1206-0347-858A-094E509C8AD1}" type="presOf" srcId="{1086DF60-0A04-0D42-9A2A-60C765B7B7AA}" destId="{54C0777A-CCA2-6D44-97DA-3FB770A3564C}" srcOrd="0" destOrd="0" presId="urn:microsoft.com/office/officeart/2005/8/layout/vList2"/>
    <dgm:cxn modelId="{4B9D8686-F3EA-BD40-8733-582C8E884EAC}" srcId="{1086DF60-0A04-0D42-9A2A-60C765B7B7AA}" destId="{F01ECD64-7B7F-4740-97EE-11C77D1DB9C7}" srcOrd="2" destOrd="0" parTransId="{011F4527-C821-9746-81B3-35BF3EA662E0}" sibTransId="{54EE3191-74FB-5341-8AF0-1398EF9534D8}"/>
    <dgm:cxn modelId="{1342C9A1-758F-B544-8F4F-7CA0F3FE9368}" type="presOf" srcId="{A704EC9C-95A7-7440-A254-1A6BAFF628BA}" destId="{F0939336-FBBB-2D40-A9AF-5E0F6C2CEB35}" srcOrd="0" destOrd="0" presId="urn:microsoft.com/office/officeart/2005/8/layout/vList2"/>
    <dgm:cxn modelId="{CA9B79B4-5BDA-8249-BE33-10417A389919}" srcId="{1086DF60-0A04-0D42-9A2A-60C765B7B7AA}" destId="{5D3FAAE9-FFEF-0C4B-8FDC-0BEC59EEFF3B}" srcOrd="0" destOrd="0" parTransId="{A8337D10-9CF1-C940-85A6-BCB21732D31F}" sibTransId="{E271047C-E2C8-074C-B785-2EEAFBBA7BFF}"/>
    <dgm:cxn modelId="{72746ED0-F122-DF42-B82D-FDAC8580BD8D}" type="presOf" srcId="{A3C04AE8-3227-A545-8161-287C487C3A9A}" destId="{75E65EA2-65C8-F04E-9738-518200048325}" srcOrd="0" destOrd="0" presId="urn:microsoft.com/office/officeart/2005/8/layout/vList2"/>
    <dgm:cxn modelId="{BBEE3AD7-92E0-1240-A3A0-3A11EA3DFD22}" type="presOf" srcId="{F01ECD64-7B7F-4740-97EE-11C77D1DB9C7}" destId="{5B6B0978-E3ED-3047-B56E-4AB17795F4CC}" srcOrd="0" destOrd="0" presId="urn:microsoft.com/office/officeart/2005/8/layout/vList2"/>
    <dgm:cxn modelId="{061E9E58-34C1-CE40-92C2-1A67F99DE6A3}" type="presParOf" srcId="{54C0777A-CCA2-6D44-97DA-3FB770A3564C}" destId="{0F4625B5-A423-0443-889D-0045CF62E6F5}" srcOrd="0" destOrd="0" presId="urn:microsoft.com/office/officeart/2005/8/layout/vList2"/>
    <dgm:cxn modelId="{56F4F5AF-6DC5-EF4D-8DA0-36E10901ADD6}" type="presParOf" srcId="{54C0777A-CCA2-6D44-97DA-3FB770A3564C}" destId="{D44C3F0A-788A-5646-A0C7-BD211AD676F8}" srcOrd="1" destOrd="0" presId="urn:microsoft.com/office/officeart/2005/8/layout/vList2"/>
    <dgm:cxn modelId="{A312D5FF-2D90-C34E-B2C7-269D2C999F7C}" type="presParOf" srcId="{54C0777A-CCA2-6D44-97DA-3FB770A3564C}" destId="{75E65EA2-65C8-F04E-9738-518200048325}" srcOrd="2" destOrd="0" presId="urn:microsoft.com/office/officeart/2005/8/layout/vList2"/>
    <dgm:cxn modelId="{960BE326-C7F7-EE4F-8DCB-1A7B06C19705}" type="presParOf" srcId="{54C0777A-CCA2-6D44-97DA-3FB770A3564C}" destId="{14C484FE-19C8-2F43-959F-57C769155B8F}" srcOrd="3" destOrd="0" presId="urn:microsoft.com/office/officeart/2005/8/layout/vList2"/>
    <dgm:cxn modelId="{B725B8ED-9EB6-9940-8AB3-5EF0334AFF96}" type="presParOf" srcId="{54C0777A-CCA2-6D44-97DA-3FB770A3564C}" destId="{5B6B0978-E3ED-3047-B56E-4AB17795F4CC}" srcOrd="4" destOrd="0" presId="urn:microsoft.com/office/officeart/2005/8/layout/vList2"/>
    <dgm:cxn modelId="{8FD85DC1-5532-DA4B-8DFB-180931B3C720}" type="presParOf" srcId="{54C0777A-CCA2-6D44-97DA-3FB770A3564C}" destId="{B73590B6-E048-C04A-90CC-7745F7BB11A2}" srcOrd="5" destOrd="0" presId="urn:microsoft.com/office/officeart/2005/8/layout/vList2"/>
    <dgm:cxn modelId="{A5BB1C2E-F94B-D744-816D-35473DFFFBAA}" type="presParOf" srcId="{54C0777A-CCA2-6D44-97DA-3FB770A3564C}" destId="{F0939336-FBBB-2D40-A9AF-5E0F6C2CEB3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86DF60-0A04-0D42-9A2A-60C765B7B7AA}" type="doc">
      <dgm:prSet loTypeId="urn:microsoft.com/office/officeart/2005/8/layout/default" loCatId="" qsTypeId="urn:microsoft.com/office/officeart/2005/8/quickstyle/simple2" qsCatId="simple" csTypeId="urn:microsoft.com/office/officeart/2005/8/colors/colorful2" csCatId="colorful" phldr="1"/>
      <dgm:spPr/>
      <dgm:t>
        <a:bodyPr/>
        <a:lstStyle/>
        <a:p>
          <a:endParaRPr lang="es-MX"/>
        </a:p>
      </dgm:t>
    </dgm:pt>
    <dgm:pt modelId="{5D3FAAE9-FFEF-0C4B-8FDC-0BEC59EEFF3B}">
      <dgm:prSet custT="1"/>
      <dgm:spPr/>
      <dgm:t>
        <a:bodyPr/>
        <a:lstStyle/>
        <a:p>
          <a:r>
            <a:rPr lang="en-CA" sz="2000" b="0" i="0" noProof="0" dirty="0"/>
            <a:t>Identify strengths and weaknesses</a:t>
          </a:r>
          <a:endParaRPr lang="en-CA" sz="2000" i="0" noProof="0" dirty="0">
            <a:latin typeface="+mn-lt"/>
          </a:endParaRPr>
        </a:p>
      </dgm:t>
    </dgm:pt>
    <dgm:pt modelId="{A8337D10-9CF1-C940-85A6-BCB21732D31F}" type="parTrans" cxnId="{CA9B79B4-5BDA-8249-BE33-10417A389919}">
      <dgm:prSet/>
      <dgm:spPr/>
      <dgm:t>
        <a:bodyPr/>
        <a:lstStyle/>
        <a:p>
          <a:endParaRPr lang="en-CA" sz="2000" i="0" noProof="0" dirty="0"/>
        </a:p>
      </dgm:t>
    </dgm:pt>
    <dgm:pt modelId="{E271047C-E2C8-074C-B785-2EEAFBBA7BFF}" type="sibTrans" cxnId="{CA9B79B4-5BDA-8249-BE33-10417A389919}">
      <dgm:prSet/>
      <dgm:spPr/>
      <dgm:t>
        <a:bodyPr/>
        <a:lstStyle/>
        <a:p>
          <a:endParaRPr lang="en-CA" sz="2000" i="0" noProof="0" dirty="0"/>
        </a:p>
      </dgm:t>
    </dgm:pt>
    <dgm:pt modelId="{A3C04AE8-3227-A545-8161-287C487C3A9A}">
      <dgm:prSet custT="1"/>
      <dgm:spPr/>
      <dgm:t>
        <a:bodyPr/>
        <a:lstStyle/>
        <a:p>
          <a:r>
            <a:rPr lang="en-CA" sz="2000" b="0" i="0" noProof="0" dirty="0"/>
            <a:t>Evaluate yourself within a context</a:t>
          </a:r>
          <a:endParaRPr lang="en-CA" sz="2000" i="0" noProof="0" dirty="0">
            <a:latin typeface="+mn-lt"/>
          </a:endParaRPr>
        </a:p>
      </dgm:t>
    </dgm:pt>
    <dgm:pt modelId="{D6046B92-05FE-D844-9109-755464FF7F4F}" type="parTrans" cxnId="{FBA72F11-F012-2545-BA0D-6C44C6BFE80E}">
      <dgm:prSet/>
      <dgm:spPr/>
      <dgm:t>
        <a:bodyPr/>
        <a:lstStyle/>
        <a:p>
          <a:endParaRPr lang="en-CA" sz="2000" i="0" noProof="0" dirty="0"/>
        </a:p>
      </dgm:t>
    </dgm:pt>
    <dgm:pt modelId="{AA86FD01-104D-DB4A-BB46-BD5B7F700DC3}" type="sibTrans" cxnId="{FBA72F11-F012-2545-BA0D-6C44C6BFE80E}">
      <dgm:prSet/>
      <dgm:spPr/>
      <dgm:t>
        <a:bodyPr/>
        <a:lstStyle/>
        <a:p>
          <a:endParaRPr lang="en-CA" sz="2000" i="0" noProof="0" dirty="0"/>
        </a:p>
      </dgm:t>
    </dgm:pt>
    <dgm:pt modelId="{F01ECD64-7B7F-4740-97EE-11C77D1DB9C7}">
      <dgm:prSet custT="1"/>
      <dgm:spPr/>
      <dgm:t>
        <a:bodyPr/>
        <a:lstStyle/>
        <a:p>
          <a:r>
            <a:rPr lang="en-CA" sz="2000" b="0" i="0" noProof="0" dirty="0"/>
            <a:t>Set goals for next time</a:t>
          </a:r>
          <a:endParaRPr lang="en-CA" sz="2000" i="0" noProof="0" dirty="0">
            <a:latin typeface="+mn-lt"/>
          </a:endParaRPr>
        </a:p>
      </dgm:t>
    </dgm:pt>
    <dgm:pt modelId="{011F4527-C821-9746-81B3-35BF3EA662E0}" type="parTrans" cxnId="{4B9D8686-F3EA-BD40-8733-582C8E884EAC}">
      <dgm:prSet/>
      <dgm:spPr/>
      <dgm:t>
        <a:bodyPr/>
        <a:lstStyle/>
        <a:p>
          <a:endParaRPr lang="en-CA" sz="2000" i="0" noProof="0" dirty="0"/>
        </a:p>
      </dgm:t>
    </dgm:pt>
    <dgm:pt modelId="{54EE3191-74FB-5341-8AF0-1398EF9534D8}" type="sibTrans" cxnId="{4B9D8686-F3EA-BD40-8733-582C8E884EAC}">
      <dgm:prSet/>
      <dgm:spPr/>
      <dgm:t>
        <a:bodyPr/>
        <a:lstStyle/>
        <a:p>
          <a:endParaRPr lang="en-CA" sz="2000" i="0" noProof="0" dirty="0"/>
        </a:p>
      </dgm:t>
    </dgm:pt>
    <dgm:pt modelId="{A704EC9C-95A7-7440-A254-1A6BAFF628BA}">
      <dgm:prSet custT="1"/>
      <dgm:spPr/>
      <dgm:t>
        <a:bodyPr/>
        <a:lstStyle/>
        <a:p>
          <a:r>
            <a:rPr lang="en-CA" sz="2000" b="0" i="0" noProof="0" dirty="0"/>
            <a:t>Revisit goals and assess progress at regular intervals</a:t>
          </a:r>
          <a:endParaRPr lang="en-CA" sz="2000" i="0" noProof="0" dirty="0">
            <a:latin typeface="+mn-lt"/>
          </a:endParaRPr>
        </a:p>
      </dgm:t>
    </dgm:pt>
    <dgm:pt modelId="{A3B6B47E-0561-AA47-B9D8-53BD89F12D73}" type="parTrans" cxnId="{535A4022-24E1-EA4E-A6A2-A3CDAC3F79CB}">
      <dgm:prSet/>
      <dgm:spPr/>
      <dgm:t>
        <a:bodyPr/>
        <a:lstStyle/>
        <a:p>
          <a:endParaRPr lang="en-CA" sz="2000" i="0" noProof="0" dirty="0"/>
        </a:p>
      </dgm:t>
    </dgm:pt>
    <dgm:pt modelId="{E1733EBF-25E4-7244-80E5-CDC6F5266D51}" type="sibTrans" cxnId="{535A4022-24E1-EA4E-A6A2-A3CDAC3F79CB}">
      <dgm:prSet/>
      <dgm:spPr/>
      <dgm:t>
        <a:bodyPr/>
        <a:lstStyle/>
        <a:p>
          <a:endParaRPr lang="en-CA" sz="2000" i="0" noProof="0" dirty="0"/>
        </a:p>
      </dgm:t>
    </dgm:pt>
    <dgm:pt modelId="{E1CD484C-039C-3C45-A06B-BCA906F435B3}" type="pres">
      <dgm:prSet presAssocID="{1086DF60-0A04-0D42-9A2A-60C765B7B7AA}" presName="diagram" presStyleCnt="0">
        <dgm:presLayoutVars>
          <dgm:dir/>
          <dgm:resizeHandles val="exact"/>
        </dgm:presLayoutVars>
      </dgm:prSet>
      <dgm:spPr/>
    </dgm:pt>
    <dgm:pt modelId="{569FBD9C-9852-0149-891F-EF609E4CA0B5}" type="pres">
      <dgm:prSet presAssocID="{5D3FAAE9-FFEF-0C4B-8FDC-0BEC59EEFF3B}" presName="node" presStyleLbl="node1" presStyleIdx="0" presStyleCnt="4" custScaleY="123593">
        <dgm:presLayoutVars>
          <dgm:bulletEnabled val="1"/>
        </dgm:presLayoutVars>
      </dgm:prSet>
      <dgm:spPr>
        <a:prstGeom prst="ellipse">
          <a:avLst/>
        </a:prstGeom>
      </dgm:spPr>
    </dgm:pt>
    <dgm:pt modelId="{244066D1-A546-1140-B428-96D13C0DB4D0}" type="pres">
      <dgm:prSet presAssocID="{E271047C-E2C8-074C-B785-2EEAFBBA7BFF}" presName="sibTrans" presStyleCnt="0"/>
      <dgm:spPr/>
    </dgm:pt>
    <dgm:pt modelId="{B14E18C1-5A3E-D94E-B13C-183923830288}" type="pres">
      <dgm:prSet presAssocID="{A3C04AE8-3227-A545-8161-287C487C3A9A}" presName="node" presStyleLbl="node1" presStyleIdx="1" presStyleCnt="4" custScaleY="123593">
        <dgm:presLayoutVars>
          <dgm:bulletEnabled val="1"/>
        </dgm:presLayoutVars>
      </dgm:prSet>
      <dgm:spPr>
        <a:prstGeom prst="ellipse">
          <a:avLst/>
        </a:prstGeom>
      </dgm:spPr>
    </dgm:pt>
    <dgm:pt modelId="{88FD1FBF-A1C5-9545-A387-2C1608B33BCB}" type="pres">
      <dgm:prSet presAssocID="{AA86FD01-104D-DB4A-BB46-BD5B7F700DC3}" presName="sibTrans" presStyleCnt="0"/>
      <dgm:spPr/>
    </dgm:pt>
    <dgm:pt modelId="{17B9CAC9-B7EF-7949-A464-14B56B0A4B99}" type="pres">
      <dgm:prSet presAssocID="{F01ECD64-7B7F-4740-97EE-11C77D1DB9C7}" presName="node" presStyleLbl="node1" presStyleIdx="2" presStyleCnt="4" custScaleY="123593">
        <dgm:presLayoutVars>
          <dgm:bulletEnabled val="1"/>
        </dgm:presLayoutVars>
      </dgm:prSet>
      <dgm:spPr>
        <a:prstGeom prst="ellipse">
          <a:avLst/>
        </a:prstGeom>
      </dgm:spPr>
    </dgm:pt>
    <dgm:pt modelId="{327E8096-DD00-AE44-8183-55BB76B7197F}" type="pres">
      <dgm:prSet presAssocID="{54EE3191-74FB-5341-8AF0-1398EF9534D8}" presName="sibTrans" presStyleCnt="0"/>
      <dgm:spPr/>
    </dgm:pt>
    <dgm:pt modelId="{3E9300ED-313E-7D4E-A377-A9B223A10CBD}" type="pres">
      <dgm:prSet presAssocID="{A704EC9C-95A7-7440-A254-1A6BAFF628BA}" presName="node" presStyleLbl="node1" presStyleIdx="3" presStyleCnt="4" custScaleY="123593">
        <dgm:presLayoutVars>
          <dgm:bulletEnabled val="1"/>
        </dgm:presLayoutVars>
      </dgm:prSet>
      <dgm:spPr>
        <a:prstGeom prst="ellipse">
          <a:avLst/>
        </a:prstGeom>
      </dgm:spPr>
    </dgm:pt>
  </dgm:ptLst>
  <dgm:cxnLst>
    <dgm:cxn modelId="{FBA72F11-F012-2545-BA0D-6C44C6BFE80E}" srcId="{1086DF60-0A04-0D42-9A2A-60C765B7B7AA}" destId="{A3C04AE8-3227-A545-8161-287C487C3A9A}" srcOrd="1" destOrd="0" parTransId="{D6046B92-05FE-D844-9109-755464FF7F4F}" sibTransId="{AA86FD01-104D-DB4A-BB46-BD5B7F700DC3}"/>
    <dgm:cxn modelId="{21A0C221-79AD-6B41-BA30-2FFA788D3717}" type="presOf" srcId="{5D3FAAE9-FFEF-0C4B-8FDC-0BEC59EEFF3B}" destId="{569FBD9C-9852-0149-891F-EF609E4CA0B5}" srcOrd="0" destOrd="0" presId="urn:microsoft.com/office/officeart/2005/8/layout/default"/>
    <dgm:cxn modelId="{535A4022-24E1-EA4E-A6A2-A3CDAC3F79CB}" srcId="{1086DF60-0A04-0D42-9A2A-60C765B7B7AA}" destId="{A704EC9C-95A7-7440-A254-1A6BAFF628BA}" srcOrd="3" destOrd="0" parTransId="{A3B6B47E-0561-AA47-B9D8-53BD89F12D73}" sibTransId="{E1733EBF-25E4-7244-80E5-CDC6F5266D51}"/>
    <dgm:cxn modelId="{7DF75D50-9C53-DF4D-8E51-723A192318B2}" type="presOf" srcId="{A704EC9C-95A7-7440-A254-1A6BAFF628BA}" destId="{3E9300ED-313E-7D4E-A377-A9B223A10CBD}" srcOrd="0" destOrd="0" presId="urn:microsoft.com/office/officeart/2005/8/layout/default"/>
    <dgm:cxn modelId="{4B9D8686-F3EA-BD40-8733-582C8E884EAC}" srcId="{1086DF60-0A04-0D42-9A2A-60C765B7B7AA}" destId="{F01ECD64-7B7F-4740-97EE-11C77D1DB9C7}" srcOrd="2" destOrd="0" parTransId="{011F4527-C821-9746-81B3-35BF3EA662E0}" sibTransId="{54EE3191-74FB-5341-8AF0-1398EF9534D8}"/>
    <dgm:cxn modelId="{69E21CA9-ECAE-014F-99D8-C591DFE1F108}" type="presOf" srcId="{F01ECD64-7B7F-4740-97EE-11C77D1DB9C7}" destId="{17B9CAC9-B7EF-7949-A464-14B56B0A4B99}" srcOrd="0" destOrd="0" presId="urn:microsoft.com/office/officeart/2005/8/layout/default"/>
    <dgm:cxn modelId="{CA9B79B4-5BDA-8249-BE33-10417A389919}" srcId="{1086DF60-0A04-0D42-9A2A-60C765B7B7AA}" destId="{5D3FAAE9-FFEF-0C4B-8FDC-0BEC59EEFF3B}" srcOrd="0" destOrd="0" parTransId="{A8337D10-9CF1-C940-85A6-BCB21732D31F}" sibTransId="{E271047C-E2C8-074C-B785-2EEAFBBA7BFF}"/>
    <dgm:cxn modelId="{27D6A5E0-A323-794F-9C0C-A836C5B84797}" type="presOf" srcId="{1086DF60-0A04-0D42-9A2A-60C765B7B7AA}" destId="{E1CD484C-039C-3C45-A06B-BCA906F435B3}" srcOrd="0" destOrd="0" presId="urn:microsoft.com/office/officeart/2005/8/layout/default"/>
    <dgm:cxn modelId="{67ADF3F5-E619-DA4B-9A95-7DF1A7DB7287}" type="presOf" srcId="{A3C04AE8-3227-A545-8161-287C487C3A9A}" destId="{B14E18C1-5A3E-D94E-B13C-183923830288}" srcOrd="0" destOrd="0" presId="urn:microsoft.com/office/officeart/2005/8/layout/default"/>
    <dgm:cxn modelId="{DBA04F8C-C6FC-3B4C-BFF3-27024E37003D}" type="presParOf" srcId="{E1CD484C-039C-3C45-A06B-BCA906F435B3}" destId="{569FBD9C-9852-0149-891F-EF609E4CA0B5}" srcOrd="0" destOrd="0" presId="urn:microsoft.com/office/officeart/2005/8/layout/default"/>
    <dgm:cxn modelId="{F9A65E0C-ECCC-EF46-B900-534A34D3D04E}" type="presParOf" srcId="{E1CD484C-039C-3C45-A06B-BCA906F435B3}" destId="{244066D1-A546-1140-B428-96D13C0DB4D0}" srcOrd="1" destOrd="0" presId="urn:microsoft.com/office/officeart/2005/8/layout/default"/>
    <dgm:cxn modelId="{C9162F8D-E86E-044F-A5AB-F230C096DFE8}" type="presParOf" srcId="{E1CD484C-039C-3C45-A06B-BCA906F435B3}" destId="{B14E18C1-5A3E-D94E-B13C-183923830288}" srcOrd="2" destOrd="0" presId="urn:microsoft.com/office/officeart/2005/8/layout/default"/>
    <dgm:cxn modelId="{48BABAD4-E94A-9945-AE72-0BFAD50B6777}" type="presParOf" srcId="{E1CD484C-039C-3C45-A06B-BCA906F435B3}" destId="{88FD1FBF-A1C5-9545-A387-2C1608B33BCB}" srcOrd="3" destOrd="0" presId="urn:microsoft.com/office/officeart/2005/8/layout/default"/>
    <dgm:cxn modelId="{FB6F9B53-A6C6-1846-8DD2-550DED276FFE}" type="presParOf" srcId="{E1CD484C-039C-3C45-A06B-BCA906F435B3}" destId="{17B9CAC9-B7EF-7949-A464-14B56B0A4B99}" srcOrd="4" destOrd="0" presId="urn:microsoft.com/office/officeart/2005/8/layout/default"/>
    <dgm:cxn modelId="{CF08C714-3972-C14E-9065-DA2251BB8144}" type="presParOf" srcId="{E1CD484C-039C-3C45-A06B-BCA906F435B3}" destId="{327E8096-DD00-AE44-8183-55BB76B7197F}" srcOrd="5" destOrd="0" presId="urn:microsoft.com/office/officeart/2005/8/layout/default"/>
    <dgm:cxn modelId="{0FC3D3DD-87C9-4F4F-A8DD-97453AE9AC41}" type="presParOf" srcId="{E1CD484C-039C-3C45-A06B-BCA906F435B3}" destId="{3E9300ED-313E-7D4E-A377-A9B223A10CB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545A5-AF47-5F46-8FE8-B49CB4829D24}">
      <dsp:nvSpPr>
        <dsp:cNvPr id="0" name=""/>
        <dsp:cNvSpPr/>
      </dsp:nvSpPr>
      <dsp:spPr>
        <a:xfrm>
          <a:off x="7143" y="409310"/>
          <a:ext cx="2135187" cy="12811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Keep</a:t>
          </a:r>
        </a:p>
      </dsp:txBody>
      <dsp:txXfrm>
        <a:off x="319834" y="596925"/>
        <a:ext cx="1509805" cy="905882"/>
      </dsp:txXfrm>
    </dsp:sp>
    <dsp:sp modelId="{DE012097-72C0-B84A-9496-4BA7E56EB93F}">
      <dsp:nvSpPr>
        <dsp:cNvPr id="0" name=""/>
        <dsp:cNvSpPr/>
      </dsp:nvSpPr>
      <dsp:spPr>
        <a:xfrm>
          <a:off x="2355850" y="78510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MX" sz="2300" kern="1200"/>
        </a:p>
      </dsp:txBody>
      <dsp:txXfrm>
        <a:off x="2355850" y="891008"/>
        <a:ext cx="316861" cy="317716"/>
      </dsp:txXfrm>
    </dsp:sp>
    <dsp:sp modelId="{DB0E88FB-7FFD-084B-AC27-991C6E3D9BCC}">
      <dsp:nvSpPr>
        <dsp:cNvPr id="0" name=""/>
        <dsp:cNvSpPr/>
      </dsp:nvSpPr>
      <dsp:spPr>
        <a:xfrm>
          <a:off x="2996406" y="409310"/>
          <a:ext cx="2135187" cy="12811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Improve</a:t>
          </a:r>
        </a:p>
      </dsp:txBody>
      <dsp:txXfrm>
        <a:off x="3309097" y="596925"/>
        <a:ext cx="1509805" cy="905882"/>
      </dsp:txXfrm>
    </dsp:sp>
    <dsp:sp modelId="{FDCFE5D6-09C1-254B-BD7A-79900D537251}">
      <dsp:nvSpPr>
        <dsp:cNvPr id="0" name=""/>
        <dsp:cNvSpPr/>
      </dsp:nvSpPr>
      <dsp:spPr>
        <a:xfrm>
          <a:off x="5345112" y="78510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MX" sz="2300" kern="1200"/>
        </a:p>
      </dsp:txBody>
      <dsp:txXfrm>
        <a:off x="5345112" y="891008"/>
        <a:ext cx="316861" cy="317716"/>
      </dsp:txXfrm>
    </dsp:sp>
    <dsp:sp modelId="{8F78BC00-4991-DA45-8924-21854BC53523}">
      <dsp:nvSpPr>
        <dsp:cNvPr id="0" name=""/>
        <dsp:cNvSpPr/>
      </dsp:nvSpPr>
      <dsp:spPr>
        <a:xfrm>
          <a:off x="5985668" y="409310"/>
          <a:ext cx="2135187" cy="12811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Ask</a:t>
          </a:r>
        </a:p>
      </dsp:txBody>
      <dsp:txXfrm>
        <a:off x="6298359" y="596925"/>
        <a:ext cx="1509805" cy="905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15715-B63E-3047-941C-8FB5B0E58CD4}">
      <dsp:nvSpPr>
        <dsp:cNvPr id="0" name=""/>
        <dsp:cNvSpPr/>
      </dsp:nvSpPr>
      <dsp:spPr>
        <a:xfrm>
          <a:off x="0" y="200020"/>
          <a:ext cx="11360800" cy="31940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724" tIns="270764" rIns="881724" bIns="142240" numCol="1" spcCol="1270" anchor="t" anchorCtr="0">
          <a:noAutofit/>
        </a:bodyPr>
        <a:lstStyle/>
        <a:p>
          <a:pPr marL="228600" lvl="1" indent="-228600" algn="l" defTabSz="889000">
            <a:lnSpc>
              <a:spcPct val="90000"/>
            </a:lnSpc>
            <a:spcBef>
              <a:spcPct val="0"/>
            </a:spcBef>
            <a:spcAft>
              <a:spcPct val="15000"/>
            </a:spcAft>
            <a:buNone/>
          </a:pPr>
          <a:r>
            <a:rPr lang="en-CA" sz="2000" b="0" i="0" kern="1200" noProof="0" dirty="0">
              <a:latin typeface="+mn-lt"/>
            </a:rPr>
            <a:t>Uninterested non-verbal cues:</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Eyes closed</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Arms and legs crossed</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Bodies bent in slouches</a:t>
          </a:r>
          <a:endParaRPr lang="en-CA" sz="2000" kern="1200" noProof="0" dirty="0">
            <a:latin typeface="+mn-lt"/>
          </a:endParaRPr>
        </a:p>
        <a:p>
          <a:pPr marL="228600" lvl="1" indent="-228600" algn="l" defTabSz="889000">
            <a:lnSpc>
              <a:spcPct val="90000"/>
            </a:lnSpc>
            <a:spcBef>
              <a:spcPct val="0"/>
            </a:spcBef>
            <a:spcAft>
              <a:spcPct val="15000"/>
            </a:spcAft>
            <a:buNone/>
          </a:pPr>
          <a:r>
            <a:rPr lang="en-CA" sz="2000" b="0" i="0" kern="1200" noProof="0" dirty="0">
              <a:latin typeface="+mn-lt"/>
            </a:rPr>
            <a:t>Interested non-verbal cues:</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Sitting up straight and facing you with an intent look </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Eye contact</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Nodding your head affirmatively </a:t>
          </a:r>
          <a:endParaRPr lang="en-CA" sz="2000" kern="1200" noProof="0" dirty="0">
            <a:latin typeface="+mn-lt"/>
          </a:endParaRPr>
        </a:p>
        <a:p>
          <a:pPr marL="457200" lvl="2" indent="-228600" algn="l" defTabSz="889000">
            <a:lnSpc>
              <a:spcPct val="90000"/>
            </a:lnSpc>
            <a:spcBef>
              <a:spcPct val="0"/>
            </a:spcBef>
            <a:spcAft>
              <a:spcPct val="15000"/>
            </a:spcAft>
            <a:buChar char="•"/>
          </a:pPr>
          <a:r>
            <a:rPr lang="en-CA" sz="2000" b="0" i="0" kern="1200" noProof="0" dirty="0">
              <a:latin typeface="+mn-lt"/>
            </a:rPr>
            <a:t>Making backchannel responses such as “Yes,” “</a:t>
          </a:r>
          <a:r>
            <a:rPr lang="en-CA" sz="2000" b="0" i="0" kern="1200" noProof="0" dirty="0" err="1">
              <a:latin typeface="+mn-lt"/>
            </a:rPr>
            <a:t>Umhum</a:t>
          </a:r>
          <a:r>
            <a:rPr lang="en-CA" sz="2000" b="0" i="0" kern="1200" noProof="0" dirty="0">
              <a:latin typeface="+mn-lt"/>
            </a:rPr>
            <a:t>,” or “OK”</a:t>
          </a:r>
          <a:endParaRPr lang="en-CA" sz="2000" kern="1200" noProof="0" dirty="0">
            <a:latin typeface="+mn-lt"/>
          </a:endParaRPr>
        </a:p>
      </dsp:txBody>
      <dsp:txXfrm>
        <a:off x="0" y="200020"/>
        <a:ext cx="11360800" cy="3194099"/>
      </dsp:txXfrm>
    </dsp:sp>
    <dsp:sp modelId="{34287FF4-3145-7742-9E22-2FCE29D82FDE}">
      <dsp:nvSpPr>
        <dsp:cNvPr id="0" name=""/>
        <dsp:cNvSpPr/>
      </dsp:nvSpPr>
      <dsp:spPr>
        <a:xfrm>
          <a:off x="568040" y="8140"/>
          <a:ext cx="79525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0" rIns="300588" bIns="0" numCol="1" spcCol="1270" anchor="ctr" anchorCtr="0">
          <a:noAutofit/>
        </a:bodyPr>
        <a:lstStyle/>
        <a:p>
          <a:pPr marL="0" lvl="0" indent="0" algn="l" defTabSz="889000">
            <a:lnSpc>
              <a:spcPct val="90000"/>
            </a:lnSpc>
            <a:spcBef>
              <a:spcPct val="0"/>
            </a:spcBef>
            <a:spcAft>
              <a:spcPct val="35000"/>
            </a:spcAft>
            <a:buNone/>
          </a:pPr>
          <a:r>
            <a:rPr lang="en-CA" sz="2000" b="1" i="0" kern="1200" noProof="0" dirty="0">
              <a:latin typeface="+mn-lt"/>
            </a:rPr>
            <a:t>Non-Verbal Feedback</a:t>
          </a:r>
          <a:endParaRPr lang="en-CA" sz="2000" kern="1200" noProof="0" dirty="0">
            <a:latin typeface="+mn-lt"/>
          </a:endParaRPr>
        </a:p>
      </dsp:txBody>
      <dsp:txXfrm>
        <a:off x="586774" y="26874"/>
        <a:ext cx="7915092" cy="346292"/>
      </dsp:txXfrm>
    </dsp:sp>
    <dsp:sp modelId="{70242948-3545-D442-9A6B-F95D3AFE2428}">
      <dsp:nvSpPr>
        <dsp:cNvPr id="0" name=""/>
        <dsp:cNvSpPr/>
      </dsp:nvSpPr>
      <dsp:spPr>
        <a:xfrm>
          <a:off x="0" y="3656200"/>
          <a:ext cx="11360800" cy="1289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724" tIns="270764" rIns="881724" bIns="14224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Asking questions when the opportunity presents itself can help you as a listener</a:t>
          </a:r>
          <a:endParaRPr lang="en-CA" sz="200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You can use questions to confirm your understanding of the speaker’s message</a:t>
          </a:r>
          <a:endParaRPr lang="en-CA" sz="2000" kern="1200" noProof="0" dirty="0">
            <a:latin typeface="+mn-lt"/>
          </a:endParaRPr>
        </a:p>
        <a:p>
          <a:pPr marL="228600" lvl="1" indent="-228600" algn="l" defTabSz="889000">
            <a:lnSpc>
              <a:spcPct val="90000"/>
            </a:lnSpc>
            <a:spcBef>
              <a:spcPct val="0"/>
            </a:spcBef>
            <a:spcAft>
              <a:spcPct val="15000"/>
            </a:spcAft>
            <a:buChar char="•"/>
          </a:pPr>
          <a:r>
            <a:rPr lang="en-CA" sz="2000" b="0" i="0" kern="1200" noProof="0" dirty="0">
              <a:latin typeface="+mn-lt"/>
            </a:rPr>
            <a:t>If you’re not entirely sure of a significant point, you might ask a clarifying question</a:t>
          </a:r>
          <a:endParaRPr lang="en-CA" sz="2000" kern="1200" noProof="0" dirty="0">
            <a:latin typeface="+mn-lt"/>
          </a:endParaRPr>
        </a:p>
      </dsp:txBody>
      <dsp:txXfrm>
        <a:off x="0" y="3656200"/>
        <a:ext cx="11360800" cy="1289925"/>
      </dsp:txXfrm>
    </dsp:sp>
    <dsp:sp modelId="{694B848F-836A-434A-BF4C-B5EE2C8FE2EA}">
      <dsp:nvSpPr>
        <dsp:cNvPr id="0" name=""/>
        <dsp:cNvSpPr/>
      </dsp:nvSpPr>
      <dsp:spPr>
        <a:xfrm>
          <a:off x="568040" y="3464320"/>
          <a:ext cx="795256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0" rIns="300588" bIns="0" numCol="1" spcCol="1270" anchor="ctr" anchorCtr="0">
          <a:noAutofit/>
        </a:bodyPr>
        <a:lstStyle/>
        <a:p>
          <a:pPr marL="0" lvl="0" indent="0" algn="l" defTabSz="889000">
            <a:lnSpc>
              <a:spcPct val="90000"/>
            </a:lnSpc>
            <a:spcBef>
              <a:spcPct val="0"/>
            </a:spcBef>
            <a:spcAft>
              <a:spcPct val="35000"/>
            </a:spcAft>
            <a:buNone/>
          </a:pPr>
          <a:r>
            <a:rPr lang="en-CA" sz="2000" b="1" i="0" kern="1200" noProof="0" dirty="0">
              <a:latin typeface="+mn-lt"/>
            </a:rPr>
            <a:t>Verbal Feedback</a:t>
          </a:r>
          <a:endParaRPr lang="en-CA" sz="2000" kern="1200" noProof="0" dirty="0">
            <a:latin typeface="+mn-lt"/>
          </a:endParaRPr>
        </a:p>
      </dsp:txBody>
      <dsp:txXfrm>
        <a:off x="586774" y="3483054"/>
        <a:ext cx="791509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72F2E-40AB-354E-BEF4-668F43572195}">
      <dsp:nvSpPr>
        <dsp:cNvPr id="0" name=""/>
        <dsp:cNvSpPr/>
      </dsp:nvSpPr>
      <dsp:spPr>
        <a:xfrm>
          <a:off x="0" y="204829"/>
          <a:ext cx="11360800" cy="15153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1724" tIns="583184" rIns="881724" bIns="142240" numCol="1" spcCol="1270" anchor="t" anchorCtr="0">
          <a:noAutofit/>
        </a:bodyPr>
        <a:lstStyle/>
        <a:p>
          <a:pPr marL="228600" lvl="1" indent="-228600" algn="l" defTabSz="889000">
            <a:lnSpc>
              <a:spcPct val="90000"/>
            </a:lnSpc>
            <a:spcBef>
              <a:spcPct val="0"/>
            </a:spcBef>
            <a:spcAft>
              <a:spcPct val="15000"/>
            </a:spcAft>
            <a:buChar char="•"/>
          </a:pPr>
          <a:r>
            <a:rPr lang="en-CA" sz="2000" b="0" i="0" kern="1200" noProof="0" dirty="0">
              <a:latin typeface="+mn-lt"/>
            </a:rPr>
            <a:t>The key to good written feedback is to offer constructive criticism, which consists of comments that are specific and descriptive enough for the receiver to apply them for the purpose of self-improvement</a:t>
          </a:r>
          <a:endParaRPr lang="en-CA" sz="2000" kern="1200" noProof="0" dirty="0">
            <a:latin typeface="+mn-lt"/>
          </a:endParaRPr>
        </a:p>
      </dsp:txBody>
      <dsp:txXfrm>
        <a:off x="0" y="204829"/>
        <a:ext cx="11360800" cy="1515341"/>
      </dsp:txXfrm>
    </dsp:sp>
    <dsp:sp modelId="{6BB89FFC-186E-B545-9314-A501CDE07AE7}">
      <dsp:nvSpPr>
        <dsp:cNvPr id="0" name=""/>
        <dsp:cNvSpPr/>
      </dsp:nvSpPr>
      <dsp:spPr>
        <a:xfrm>
          <a:off x="606138" y="0"/>
          <a:ext cx="7952560" cy="3852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588" tIns="0" rIns="300588" bIns="0" numCol="1" spcCol="1270" anchor="ctr" anchorCtr="0">
          <a:noAutofit/>
        </a:bodyPr>
        <a:lstStyle/>
        <a:p>
          <a:pPr marL="0" lvl="0" indent="0" algn="l" defTabSz="889000">
            <a:lnSpc>
              <a:spcPct val="90000"/>
            </a:lnSpc>
            <a:spcBef>
              <a:spcPct val="0"/>
            </a:spcBef>
            <a:spcAft>
              <a:spcPct val="35000"/>
            </a:spcAft>
            <a:buNone/>
          </a:pPr>
          <a:r>
            <a:rPr lang="en-CA" sz="2000" b="1" i="0" kern="1200" noProof="0" dirty="0">
              <a:latin typeface="+mn-lt"/>
            </a:rPr>
            <a:t>Written Feedback</a:t>
          </a:r>
          <a:endParaRPr lang="en-CA" sz="2000" kern="1200" noProof="0" dirty="0">
            <a:latin typeface="+mn-lt"/>
          </a:endParaRPr>
        </a:p>
      </dsp:txBody>
      <dsp:txXfrm>
        <a:off x="624942" y="18804"/>
        <a:ext cx="7914952" cy="347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BC7BA-4EC8-794E-B643-D554B4F987BE}">
      <dsp:nvSpPr>
        <dsp:cNvPr id="0" name=""/>
        <dsp:cNvSpPr/>
      </dsp:nvSpPr>
      <dsp:spPr>
        <a:xfrm>
          <a:off x="3829" y="185297"/>
          <a:ext cx="2073563" cy="124413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rPr>
            <a:t>Be specific and descriptive</a:t>
          </a:r>
        </a:p>
      </dsp:txBody>
      <dsp:txXfrm>
        <a:off x="3829" y="185297"/>
        <a:ext cx="2073563" cy="1244137"/>
      </dsp:txXfrm>
    </dsp:sp>
    <dsp:sp modelId="{5159CCC1-9883-9947-A8B9-AE9AD9F27D65}">
      <dsp:nvSpPr>
        <dsp:cNvPr id="0" name=""/>
        <dsp:cNvSpPr/>
      </dsp:nvSpPr>
      <dsp:spPr>
        <a:xfrm>
          <a:off x="2284749" y="185297"/>
          <a:ext cx="2073563" cy="124413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Be positive</a:t>
          </a:r>
          <a:endParaRPr lang="en-US" sz="2000" kern="1200" dirty="0">
            <a:latin typeface="+mn-lt"/>
          </a:endParaRPr>
        </a:p>
      </dsp:txBody>
      <dsp:txXfrm>
        <a:off x="2284749" y="185297"/>
        <a:ext cx="2073563" cy="1244137"/>
      </dsp:txXfrm>
    </dsp:sp>
    <dsp:sp modelId="{82BB57FD-9631-E348-BCE5-9974AC584CB7}">
      <dsp:nvSpPr>
        <dsp:cNvPr id="0" name=""/>
        <dsp:cNvSpPr/>
      </dsp:nvSpPr>
      <dsp:spPr>
        <a:xfrm>
          <a:off x="4565668" y="185297"/>
          <a:ext cx="2073563" cy="124413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Be constructive</a:t>
          </a:r>
          <a:endParaRPr lang="en-US" sz="2000" kern="1200" dirty="0">
            <a:latin typeface="+mn-lt"/>
          </a:endParaRPr>
        </a:p>
      </dsp:txBody>
      <dsp:txXfrm>
        <a:off x="4565668" y="185297"/>
        <a:ext cx="2073563" cy="1244137"/>
      </dsp:txXfrm>
    </dsp:sp>
    <dsp:sp modelId="{AF070B42-5D68-E745-800D-01B1A11075C9}">
      <dsp:nvSpPr>
        <dsp:cNvPr id="0" name=""/>
        <dsp:cNvSpPr/>
      </dsp:nvSpPr>
      <dsp:spPr>
        <a:xfrm>
          <a:off x="6846587" y="185297"/>
          <a:ext cx="2073563" cy="124413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Be realistic</a:t>
          </a:r>
          <a:endParaRPr lang="en-US" sz="2000" kern="1200" dirty="0">
            <a:latin typeface="+mn-lt"/>
          </a:endParaRPr>
        </a:p>
      </dsp:txBody>
      <dsp:txXfrm>
        <a:off x="6846587" y="185297"/>
        <a:ext cx="2073563" cy="1244137"/>
      </dsp:txXfrm>
    </dsp:sp>
    <dsp:sp modelId="{C3EB57F0-413F-BB4F-BFAE-6E8BB26AF8E5}">
      <dsp:nvSpPr>
        <dsp:cNvPr id="0" name=""/>
        <dsp:cNvSpPr/>
      </dsp:nvSpPr>
      <dsp:spPr>
        <a:xfrm>
          <a:off x="9127507" y="185297"/>
          <a:ext cx="2073563" cy="124413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rPr>
            <a:t>Be relevant</a:t>
          </a:r>
          <a:endParaRPr lang="en-US" sz="2000" kern="1200" dirty="0">
            <a:latin typeface="+mn-lt"/>
          </a:endParaRPr>
        </a:p>
      </dsp:txBody>
      <dsp:txXfrm>
        <a:off x="9127507" y="185297"/>
        <a:ext cx="2073563" cy="12441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25B5-A423-0443-889D-0045CF62E6F5}">
      <dsp:nvSpPr>
        <dsp:cNvPr id="0" name=""/>
        <dsp:cNvSpPr/>
      </dsp:nvSpPr>
      <dsp:spPr>
        <a:xfrm>
          <a:off x="0" y="10201"/>
          <a:ext cx="8128000" cy="580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Be Open and Accept Someone Else’s Perspective</a:t>
          </a:r>
        </a:p>
      </dsp:txBody>
      <dsp:txXfrm>
        <a:off x="28329" y="38530"/>
        <a:ext cx="8071342" cy="523662"/>
      </dsp:txXfrm>
    </dsp:sp>
    <dsp:sp modelId="{75E65EA2-65C8-F04E-9738-518200048325}">
      <dsp:nvSpPr>
        <dsp:cNvPr id="0" name=""/>
        <dsp:cNvSpPr/>
      </dsp:nvSpPr>
      <dsp:spPr>
        <a:xfrm>
          <a:off x="0" y="679801"/>
          <a:ext cx="8128000" cy="580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Embrace the Discomfort</a:t>
          </a:r>
        </a:p>
      </dsp:txBody>
      <dsp:txXfrm>
        <a:off x="28329" y="708130"/>
        <a:ext cx="8071342" cy="523662"/>
      </dsp:txXfrm>
    </dsp:sp>
    <dsp:sp modelId="{5B6B0978-E3ED-3047-B56E-4AB17795F4CC}">
      <dsp:nvSpPr>
        <dsp:cNvPr id="0" name=""/>
        <dsp:cNvSpPr/>
      </dsp:nvSpPr>
      <dsp:spPr>
        <a:xfrm>
          <a:off x="0" y="1349401"/>
          <a:ext cx="8128000" cy="580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Ask for More Information, Examples, and Clarifying Questions</a:t>
          </a:r>
        </a:p>
      </dsp:txBody>
      <dsp:txXfrm>
        <a:off x="28329" y="1377730"/>
        <a:ext cx="8071342" cy="523662"/>
      </dsp:txXfrm>
    </dsp:sp>
    <dsp:sp modelId="{F0939336-FBBB-2D40-A9AF-5E0F6C2CEB35}">
      <dsp:nvSpPr>
        <dsp:cNvPr id="0" name=""/>
        <dsp:cNvSpPr/>
      </dsp:nvSpPr>
      <dsp:spPr>
        <a:xfrm>
          <a:off x="0" y="2019001"/>
          <a:ext cx="8128000" cy="58032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rPr>
            <a:t>Remember – Feedback Doesn’t Mean You Suck</a:t>
          </a:r>
        </a:p>
      </dsp:txBody>
      <dsp:txXfrm>
        <a:off x="28329" y="2047330"/>
        <a:ext cx="8071342" cy="5236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FBD9C-9852-0149-891F-EF609E4CA0B5}">
      <dsp:nvSpPr>
        <dsp:cNvPr id="0" name=""/>
        <dsp:cNvSpPr/>
      </dsp:nvSpPr>
      <dsp:spPr>
        <a:xfrm>
          <a:off x="3280" y="254287"/>
          <a:ext cx="2602392" cy="1929825"/>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Identify strengths and weaknesses</a:t>
          </a:r>
          <a:endParaRPr lang="en-CA" sz="2000" i="0" kern="1200" noProof="0" dirty="0">
            <a:latin typeface="+mn-lt"/>
          </a:endParaRPr>
        </a:p>
      </dsp:txBody>
      <dsp:txXfrm>
        <a:off x="384391" y="536903"/>
        <a:ext cx="1840170" cy="1364593"/>
      </dsp:txXfrm>
    </dsp:sp>
    <dsp:sp modelId="{B14E18C1-5A3E-D94E-B13C-183923830288}">
      <dsp:nvSpPr>
        <dsp:cNvPr id="0" name=""/>
        <dsp:cNvSpPr/>
      </dsp:nvSpPr>
      <dsp:spPr>
        <a:xfrm>
          <a:off x="2865912" y="254287"/>
          <a:ext cx="2602392" cy="1929825"/>
        </a:xfrm>
        <a:prstGeom prst="ellipse">
          <a:avLst/>
        </a:prstGeom>
        <a:solidFill>
          <a:schemeClr val="accent2">
            <a:hueOff val="2165067"/>
            <a:satOff val="3887"/>
            <a:lumOff val="-22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Evaluate yourself within a context</a:t>
          </a:r>
          <a:endParaRPr lang="en-CA" sz="2000" i="0" kern="1200" noProof="0" dirty="0">
            <a:latin typeface="+mn-lt"/>
          </a:endParaRPr>
        </a:p>
      </dsp:txBody>
      <dsp:txXfrm>
        <a:off x="3247023" y="536903"/>
        <a:ext cx="1840170" cy="1364593"/>
      </dsp:txXfrm>
    </dsp:sp>
    <dsp:sp modelId="{17B9CAC9-B7EF-7949-A464-14B56B0A4B99}">
      <dsp:nvSpPr>
        <dsp:cNvPr id="0" name=""/>
        <dsp:cNvSpPr/>
      </dsp:nvSpPr>
      <dsp:spPr>
        <a:xfrm>
          <a:off x="5728544" y="254287"/>
          <a:ext cx="2602392" cy="1929825"/>
        </a:xfrm>
        <a:prstGeom prst="ellipse">
          <a:avLst/>
        </a:prstGeom>
        <a:solidFill>
          <a:schemeClr val="accent2">
            <a:hueOff val="4330134"/>
            <a:satOff val="7773"/>
            <a:lumOff val="-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Set goals for next time</a:t>
          </a:r>
          <a:endParaRPr lang="en-CA" sz="2000" i="0" kern="1200" noProof="0" dirty="0">
            <a:latin typeface="+mn-lt"/>
          </a:endParaRPr>
        </a:p>
      </dsp:txBody>
      <dsp:txXfrm>
        <a:off x="6109655" y="536903"/>
        <a:ext cx="1840170" cy="1364593"/>
      </dsp:txXfrm>
    </dsp:sp>
    <dsp:sp modelId="{3E9300ED-313E-7D4E-A377-A9B223A10CBD}">
      <dsp:nvSpPr>
        <dsp:cNvPr id="0" name=""/>
        <dsp:cNvSpPr/>
      </dsp:nvSpPr>
      <dsp:spPr>
        <a:xfrm>
          <a:off x="8591176" y="254287"/>
          <a:ext cx="2602392" cy="1929825"/>
        </a:xfrm>
        <a:prstGeom prst="ellipse">
          <a:avLst/>
        </a:prstGeom>
        <a:solidFill>
          <a:schemeClr val="accent2">
            <a:hueOff val="6495201"/>
            <a:satOff val="11660"/>
            <a:lumOff val="-68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Revisit goals and assess progress at regular intervals</a:t>
          </a:r>
          <a:endParaRPr lang="en-CA" sz="2000" i="0" kern="1200" noProof="0" dirty="0">
            <a:latin typeface="+mn-lt"/>
          </a:endParaRPr>
        </a:p>
      </dsp:txBody>
      <dsp:txXfrm>
        <a:off x="8972287" y="536903"/>
        <a:ext cx="1840170" cy="13645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rPr lang="en-US"/>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rPr/>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152396"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a:latin typeface="+mj-lt"/>
              </a:rPr>
            </a:br>
            <a:endParaRPr/>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campusontario.pressbooks.pub/talkingbusiness/chapter/15-1-giving-receiving-feedback/"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The%207%20Qualities%20of%20Effective%20Feedback"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r>
              <a:rPr lang="en"/>
              <a:t>Talking Business</a:t>
            </a:r>
            <a:endParaRPr/>
          </a:p>
        </p:txBody>
      </p:sp>
      <p:sp>
        <p:nvSpPr>
          <p:cNvPr id="81" name="Google Shape;81;p13"/>
          <p:cNvSpPr txBox="1">
            <a:spLocks noGrp="1"/>
          </p:cNvSpPr>
          <p:nvPr>
            <p:ph type="subTitle" idx="1"/>
          </p:nvPr>
        </p:nvSpPr>
        <p:spPr>
          <a:xfrm>
            <a:off x="797451" y="3621216"/>
            <a:ext cx="10962800" cy="1475440"/>
          </a:xfrm>
          <a:prstGeom prst="rect">
            <a:avLst/>
          </a:prstGeom>
        </p:spPr>
        <p:txBody>
          <a:bodyPr spcFirstLastPara="1" wrap="square" lIns="121900" tIns="121900" rIns="121900" bIns="121900" anchor="t" anchorCtr="0">
            <a:noAutofit/>
          </a:bodyPr>
          <a:lstStyle/>
          <a:p>
            <a:pPr marL="0" indent="0">
              <a:lnSpc>
                <a:spcPct val="80000"/>
              </a:lnSpc>
              <a:buSzPts val="1018"/>
            </a:pPr>
            <a:r>
              <a:rPr lang="en" sz="4000" dirty="0"/>
              <a:t>Chapter 15: Feedback</a:t>
            </a:r>
            <a:endParaRPr lang="en" sz="4000" dirty="0">
              <a:cs typeface="Arial"/>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a:solidFill>
                    <a:schemeClr val="bg1"/>
                  </a:solidFill>
                  <a:ea typeface="Calibri"/>
                  <a:cs typeface="Calibri"/>
                  <a:sym typeface="Calibri"/>
                </a:rPr>
                <a:t>Unless otherwise noted, this work is licensed under a </a:t>
              </a:r>
              <a:r>
                <a:rPr lang="en" sz="1467">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a:solidFill>
                    <a:schemeClr val="bg1"/>
                  </a:solidFill>
                  <a:ea typeface="Calibri"/>
                  <a:cs typeface="Calibri"/>
                  <a:sym typeface="Calibri"/>
                </a:rPr>
                <a:t> license</a:t>
              </a:r>
              <a:r>
                <a:rPr lang="en" sz="1467">
                  <a:solidFill>
                    <a:schemeClr val="bg1"/>
                  </a:solidFill>
                  <a:ea typeface="Calibri"/>
                  <a:cs typeface="Calibri"/>
                  <a:sym typeface="Calibri"/>
                </a:rPr>
                <a:t>. Feel free to use, modify, reuse or redistribute any portion of this presentation.</a:t>
              </a:r>
              <a:endParaRPr sz="1467">
                <a:solidFill>
                  <a:schemeClr val="bg1"/>
                </a:solidFill>
                <a:ea typeface="Calibri"/>
                <a:cs typeface="Calibri"/>
                <a:sym typeface="Calibri"/>
              </a:endParaRPr>
            </a:p>
          </p:txBody>
        </p:sp>
      </p:grpSp>
    </p:spTree>
    <p:extLst>
      <p:ext uri="{BB962C8B-B14F-4D97-AF65-F5344CB8AC3E}">
        <p14:creationId xmlns:p14="http://schemas.microsoft.com/office/powerpoint/2010/main" val="232985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15.3 </a:t>
            </a:r>
            <a:r>
              <a:rPr lang="en-US">
                <a:solidFill>
                  <a:srgbClr val="2A3990"/>
                </a:solidFill>
              </a:rPr>
              <a:t>Receiving Feedback </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80"/>
            <a:ext cx="11360800" cy="15864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chemeClr val="tx2"/>
                </a:solidFill>
                <a:latin typeface="+mn-lt"/>
              </a:rPr>
              <a:t>Giving formal feedback to yourself</a:t>
            </a:r>
          </a:p>
          <a:p>
            <a:pPr marL="494665" indent="-342900">
              <a:lnSpc>
                <a:spcPct val="114999"/>
              </a:lnSpc>
              <a:buClrTx/>
              <a:buFont typeface="Arial" panose="020B0604020202020204" pitchFamily="34" charset="0"/>
              <a:buChar char="•"/>
            </a:pPr>
            <a:r>
              <a:rPr lang="en-US" sz="2000" dirty="0">
                <a:solidFill>
                  <a:schemeClr val="tx2"/>
                </a:solidFill>
                <a:latin typeface="+mn-lt"/>
              </a:rPr>
              <a:t>The key to effective self-evaluation is to identify strengths and weaknesses, to evaluate yourself within the context of the task, and to set concrete goals for future performance</a:t>
            </a:r>
          </a:p>
          <a:p>
            <a:pPr marL="494665" indent="-342900">
              <a:lnSpc>
                <a:spcPct val="114999"/>
              </a:lnSpc>
              <a:buClrTx/>
              <a:buFont typeface="Arial" panose="020B0604020202020204" pitchFamily="34" charset="0"/>
              <a:buChar char="•"/>
            </a:pPr>
            <a:r>
              <a:rPr lang="en-US" sz="2000" dirty="0">
                <a:solidFill>
                  <a:schemeClr val="tx2"/>
                </a:solidFill>
                <a:latin typeface="+mn-lt"/>
              </a:rPr>
              <a:t>Guidelines relevant for students’ self-evaluation of their speeches:</a:t>
            </a:r>
            <a:endParaRPr lang="en-US" sz="2000" b="1" dirty="0">
              <a:solidFill>
                <a:srgbClr val="434343"/>
              </a:solidFill>
              <a:latin typeface="+mn-lt"/>
            </a:endParaRPr>
          </a:p>
        </p:txBody>
      </p:sp>
      <p:graphicFrame>
        <p:nvGraphicFramePr>
          <p:cNvPr id="2" name="Diagrama 1" descr="1. Identify strengths and weaknesses&#10;2. Evaluate yourself within a context&#10;3. Set goals for next time&#10;4. Revisit goals and assess progress at regular intervals&#10;">
            <a:extLst>
              <a:ext uri="{FF2B5EF4-FFF2-40B4-BE49-F238E27FC236}">
                <a16:creationId xmlns:a16="http://schemas.microsoft.com/office/drawing/2014/main" id="{771C8E87-1DAD-E467-14A9-F9FE77A1478E}"/>
              </a:ext>
            </a:extLst>
          </p:cNvPr>
          <p:cNvGraphicFramePr/>
          <p:nvPr>
            <p:extLst>
              <p:ext uri="{D42A27DB-BD31-4B8C-83A1-F6EECF244321}">
                <p14:modId xmlns:p14="http://schemas.microsoft.com/office/powerpoint/2010/main" val="1194071080"/>
              </p:ext>
            </p:extLst>
          </p:nvPr>
        </p:nvGraphicFramePr>
        <p:xfrm>
          <a:off x="579549" y="3428999"/>
          <a:ext cx="11196850" cy="2438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4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C472-5971-FD6C-C720-8CEAF174A554}"/>
              </a:ext>
            </a:extLst>
          </p:cNvPr>
          <p:cNvSpPr>
            <a:spLocks noGrp="1"/>
          </p:cNvSpPr>
          <p:nvPr>
            <p:ph type="title"/>
          </p:nvPr>
        </p:nvSpPr>
        <p:spPr/>
        <p:txBody>
          <a:bodyPr/>
          <a:lstStyle/>
          <a:p>
            <a:r>
              <a:rPr lang="en-US" dirty="0"/>
              <a:t>Reflection Activity</a:t>
            </a:r>
          </a:p>
        </p:txBody>
      </p:sp>
      <p:sp>
        <p:nvSpPr>
          <p:cNvPr id="19" name="Text Placeholder 4">
            <a:extLst>
              <a:ext uri="{FF2B5EF4-FFF2-40B4-BE49-F238E27FC236}">
                <a16:creationId xmlns:a16="http://schemas.microsoft.com/office/drawing/2014/main" id="{6B6A6D6F-33D5-AAA1-3078-083F0536ED22}"/>
              </a:ext>
            </a:extLst>
          </p:cNvPr>
          <p:cNvSpPr txBox="1">
            <a:spLocks/>
          </p:cNvSpPr>
          <p:nvPr/>
        </p:nvSpPr>
        <p:spPr>
          <a:xfrm>
            <a:off x="558475" y="1668408"/>
            <a:ext cx="11361010" cy="4629800"/>
          </a:xfrm>
          <a:prstGeom prst="rect">
            <a:avLst/>
          </a:prstGeom>
          <a:noFill/>
          <a:ln>
            <a:noFill/>
          </a:ln>
        </p:spPr>
        <p:txBody>
          <a:bodyPr spcFirstLastPara="1" wrap="square" lIns="91425" tIns="91425" rIns="91425" bIns="91425" anchor="t"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1765">
              <a:lnSpc>
                <a:spcPct val="114999"/>
              </a:lnSpc>
            </a:pPr>
            <a:r>
              <a:rPr lang="en-CA" sz="2000" dirty="0">
                <a:solidFill>
                  <a:schemeClr val="tx2"/>
                </a:solidFill>
                <a:cs typeface="Arial"/>
              </a:rPr>
              <a:t>Returning to </a:t>
            </a:r>
            <a:r>
              <a:rPr lang="en-CA" sz="2000" dirty="0" err="1">
                <a:solidFill>
                  <a:schemeClr val="tx2"/>
                </a:solidFill>
                <a:cs typeface="Arial"/>
              </a:rPr>
              <a:t>Dhavit</a:t>
            </a:r>
            <a:r>
              <a:rPr lang="en-CA" sz="2000" dirty="0">
                <a:solidFill>
                  <a:schemeClr val="tx2"/>
                </a:solidFill>
                <a:cs typeface="Arial"/>
              </a:rPr>
              <a:t>, who is preparing to give feedback to Samantha:</a:t>
            </a:r>
          </a:p>
          <a:p>
            <a:pPr marL="494665" indent="-342900">
              <a:lnSpc>
                <a:spcPct val="114999"/>
              </a:lnSpc>
              <a:buFont typeface="Arial" panose="020B0604020202020204" pitchFamily="34" charset="0"/>
              <a:buChar char="•"/>
            </a:pPr>
            <a:r>
              <a:rPr lang="en-CA" sz="2000" dirty="0">
                <a:solidFill>
                  <a:schemeClr val="tx2"/>
                </a:solidFill>
                <a:cs typeface="Arial"/>
              </a:rPr>
              <a:t>What are some ways he can provide feedback?</a:t>
            </a:r>
          </a:p>
          <a:p>
            <a:pPr marL="494665" indent="-342900">
              <a:lnSpc>
                <a:spcPct val="114999"/>
              </a:lnSpc>
              <a:buFont typeface="Arial" panose="020B0604020202020204" pitchFamily="34" charset="0"/>
              <a:buChar char="•"/>
            </a:pPr>
            <a:r>
              <a:rPr lang="en-CA" sz="2000" dirty="0">
                <a:solidFill>
                  <a:schemeClr val="tx2"/>
                </a:solidFill>
                <a:cs typeface="Arial"/>
              </a:rPr>
              <a:t>Which method is preferred? What are some things he should</a:t>
            </a:r>
          </a:p>
          <a:p>
            <a:pPr marL="494665" indent="-342900">
              <a:lnSpc>
                <a:spcPct val="114999"/>
              </a:lnSpc>
              <a:buFont typeface="Arial" panose="020B0604020202020204" pitchFamily="34" charset="0"/>
              <a:buChar char="•"/>
            </a:pPr>
            <a:r>
              <a:rPr lang="en-CA" sz="2000" dirty="0">
                <a:solidFill>
                  <a:schemeClr val="tx2"/>
                </a:solidFill>
                <a:cs typeface="Arial"/>
              </a:rPr>
              <a:t>Consider while giving the feedback to ensure Samantha is successful in </a:t>
            </a:r>
            <a:r>
              <a:rPr lang="en-CA" sz="2000">
                <a:solidFill>
                  <a:schemeClr val="tx2"/>
                </a:solidFill>
                <a:cs typeface="Arial"/>
              </a:rPr>
              <a:t>presenting?</a:t>
            </a:r>
            <a:endParaRPr lang="en-US" sz="2000" dirty="0"/>
          </a:p>
        </p:txBody>
      </p:sp>
    </p:spTree>
    <p:extLst>
      <p:ext uri="{BB962C8B-B14F-4D97-AF65-F5344CB8AC3E}">
        <p14:creationId xmlns:p14="http://schemas.microsoft.com/office/powerpoint/2010/main" val="281079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a:latin typeface="+mj-lt"/>
              </a:rPr>
              <a:t>Learning Outcomes</a:t>
            </a:r>
            <a:endParaRPr lang="en-CA" b="1">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solidFill>
                <a:schemeClr val="bg2"/>
              </a:solidFill>
              <a:ea typeface="+mn-lt"/>
              <a:cs typeface="+mn-lt"/>
            </a:endParaRPr>
          </a:p>
          <a:p>
            <a:pPr marL="457200" indent="-457200">
              <a:buFont typeface="Arial" panose="020B0604020202020204" pitchFamily="34" charset="0"/>
              <a:buChar char="•"/>
            </a:pPr>
            <a:r>
              <a:rPr lang="en-US" sz="2000" dirty="0">
                <a:solidFill>
                  <a:srgbClr val="434343"/>
                </a:solidFill>
                <a:ea typeface="+mn-lt"/>
                <a:cs typeface="+mn-lt"/>
              </a:rPr>
              <a:t>Explain why effective feedback is important.</a:t>
            </a:r>
          </a:p>
          <a:p>
            <a:pPr marL="457200" indent="-457200">
              <a:buFont typeface="Arial" panose="020B0604020202020204" pitchFamily="34" charset="0"/>
              <a:buChar char="•"/>
            </a:pPr>
            <a:r>
              <a:rPr lang="en-US" sz="2000" dirty="0">
                <a:solidFill>
                  <a:srgbClr val="434343"/>
                </a:solidFill>
                <a:ea typeface="+mn-lt"/>
                <a:cs typeface="+mn-lt"/>
              </a:rPr>
              <a:t>Outline how to give useful, skillful feedback that supports and encourages your colleagues.</a:t>
            </a:r>
          </a:p>
          <a:p>
            <a:pPr marL="457200" indent="-457200">
              <a:buFont typeface="Arial" panose="020B0604020202020204" pitchFamily="34" charset="0"/>
              <a:buChar char="•"/>
            </a:pPr>
            <a:r>
              <a:rPr lang="en-US" sz="2000" dirty="0">
                <a:solidFill>
                  <a:srgbClr val="434343"/>
                </a:solidFill>
                <a:ea typeface="+mn-lt"/>
                <a:cs typeface="+mn-lt"/>
              </a:rPr>
              <a:t>Discuss how to accept and implement feedback to advance yourself and your career.</a:t>
            </a: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15.1 Giving &amp; Receiving Feedback</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79"/>
            <a:ext cx="7090101" cy="471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rgbClr val="434343"/>
                </a:solidFill>
                <a:latin typeface="+mn-lt"/>
              </a:rPr>
              <a:t>Why is Effective Feedback Important?</a:t>
            </a:r>
          </a:p>
          <a:p>
            <a:pPr marL="151765">
              <a:lnSpc>
                <a:spcPct val="114999"/>
              </a:lnSpc>
              <a:buClrTx/>
            </a:pPr>
            <a:r>
              <a:rPr lang="en-US" sz="2000" dirty="0">
                <a:solidFill>
                  <a:srgbClr val="434343"/>
                </a:solidFill>
                <a:latin typeface="+mn-lt"/>
              </a:rPr>
              <a:t>Effective feedback helps us improve and grow.</a:t>
            </a:r>
          </a:p>
          <a:p>
            <a:pPr marL="151765">
              <a:lnSpc>
                <a:spcPct val="114999"/>
              </a:lnSpc>
              <a:buClrTx/>
            </a:pPr>
            <a:endParaRPr lang="en-US" sz="2000" dirty="0">
              <a:solidFill>
                <a:srgbClr val="434343"/>
              </a:solidFill>
              <a:latin typeface="+mn-lt"/>
            </a:endParaRPr>
          </a:p>
          <a:p>
            <a:pPr marL="151765">
              <a:lnSpc>
                <a:spcPct val="114999"/>
              </a:lnSpc>
              <a:buClrTx/>
            </a:pPr>
            <a:r>
              <a:rPr lang="en-US" sz="2000" b="1" dirty="0">
                <a:solidFill>
                  <a:srgbClr val="434343"/>
                </a:solidFill>
                <a:latin typeface="+mn-lt"/>
              </a:rPr>
              <a:t>Johari Window</a:t>
            </a:r>
          </a:p>
          <a:p>
            <a:pPr marL="151765">
              <a:lnSpc>
                <a:spcPct val="114999"/>
              </a:lnSpc>
              <a:buClrTx/>
            </a:pPr>
            <a:r>
              <a:rPr lang="en-US" sz="2000" dirty="0">
                <a:solidFill>
                  <a:srgbClr val="434343"/>
                </a:solidFill>
                <a:latin typeface="+mn-lt"/>
              </a:rPr>
              <a:t>The Johari Window explains self-awareness as a quadrant:</a:t>
            </a:r>
          </a:p>
          <a:p>
            <a:pPr marL="437515" indent="-285750">
              <a:lnSpc>
                <a:spcPct val="114999"/>
              </a:lnSpc>
              <a:buClrTx/>
              <a:buChar char="•"/>
            </a:pPr>
            <a:r>
              <a:rPr lang="en-US" sz="2000" dirty="0">
                <a:solidFill>
                  <a:srgbClr val="434343"/>
                </a:solidFill>
                <a:latin typeface="+mn-lt"/>
                <a:ea typeface="+mj-lt"/>
                <a:cs typeface="+mj-lt"/>
              </a:rPr>
              <a:t>Open: What we know about ourselves, and is also known by others</a:t>
            </a:r>
          </a:p>
          <a:p>
            <a:pPr marL="437515" indent="-285750">
              <a:lnSpc>
                <a:spcPct val="114999"/>
              </a:lnSpc>
              <a:buClrTx/>
              <a:buChar char="•"/>
            </a:pPr>
            <a:r>
              <a:rPr lang="en-US" sz="2000" dirty="0">
                <a:solidFill>
                  <a:srgbClr val="434343"/>
                </a:solidFill>
                <a:latin typeface="+mn-lt"/>
                <a:ea typeface="+mj-lt"/>
                <a:cs typeface="+mj-lt"/>
              </a:rPr>
              <a:t>Blindspot: What we don’t know about ourselves, but is known by others</a:t>
            </a:r>
          </a:p>
          <a:p>
            <a:pPr marL="437515" indent="-285750">
              <a:lnSpc>
                <a:spcPct val="114999"/>
              </a:lnSpc>
              <a:buClrTx/>
              <a:buChar char="•"/>
            </a:pPr>
            <a:r>
              <a:rPr lang="en-US" sz="2000" dirty="0">
                <a:solidFill>
                  <a:srgbClr val="434343"/>
                </a:solidFill>
                <a:latin typeface="+mn-lt"/>
                <a:ea typeface="+mj-lt"/>
                <a:cs typeface="+mj-lt"/>
              </a:rPr>
              <a:t>Hidden: What we know about ourselves, but is not known by others.</a:t>
            </a:r>
          </a:p>
          <a:p>
            <a:pPr marL="437515" indent="-285750">
              <a:lnSpc>
                <a:spcPct val="114999"/>
              </a:lnSpc>
              <a:buClrTx/>
              <a:buChar char="•"/>
            </a:pPr>
            <a:r>
              <a:rPr lang="en-US" sz="2000" dirty="0">
                <a:solidFill>
                  <a:srgbClr val="434343"/>
                </a:solidFill>
                <a:latin typeface="+mn-lt"/>
                <a:ea typeface="+mj-lt"/>
                <a:cs typeface="+mj-lt"/>
              </a:rPr>
              <a:t>Unknown: What we don’t know about ourselves, and is not known by others (</a:t>
            </a:r>
            <a:r>
              <a:rPr lang="en-US" sz="2000" dirty="0" err="1">
                <a:solidFill>
                  <a:srgbClr val="434343"/>
                </a:solidFill>
                <a:latin typeface="+mn-lt"/>
                <a:ea typeface="+mj-lt"/>
                <a:cs typeface="+mj-lt"/>
              </a:rPr>
              <a:t>Luft</a:t>
            </a:r>
            <a:r>
              <a:rPr lang="en-US" sz="2000" dirty="0">
                <a:solidFill>
                  <a:srgbClr val="434343"/>
                </a:solidFill>
                <a:latin typeface="+mn-lt"/>
                <a:ea typeface="+mj-lt"/>
                <a:cs typeface="+mj-lt"/>
              </a:rPr>
              <a:t> &amp; Ingham, 1961)</a:t>
            </a:r>
            <a:endParaRPr lang="en-US" sz="2000" dirty="0">
              <a:solidFill>
                <a:schemeClr val="tx2"/>
              </a:solidFill>
              <a:latin typeface="+mn-lt"/>
            </a:endParaRPr>
          </a:p>
        </p:txBody>
      </p:sp>
      <p:sp>
        <p:nvSpPr>
          <p:cNvPr id="5" name="CuadroTexto 4">
            <a:extLst>
              <a:ext uri="{FF2B5EF4-FFF2-40B4-BE49-F238E27FC236}">
                <a16:creationId xmlns:a16="http://schemas.microsoft.com/office/drawing/2014/main" id="{FDD51A58-69CC-8D39-82A7-BA6179ABBF14}"/>
              </a:ext>
            </a:extLst>
          </p:cNvPr>
          <p:cNvSpPr txBox="1"/>
          <p:nvPr/>
        </p:nvSpPr>
        <p:spPr>
          <a:xfrm>
            <a:off x="8202468" y="5524380"/>
            <a:ext cx="3180095" cy="276999"/>
          </a:xfrm>
          <a:prstGeom prst="rect">
            <a:avLst/>
          </a:prstGeom>
          <a:noFill/>
        </p:spPr>
        <p:txBody>
          <a:bodyPr wrap="square" rtlCol="0">
            <a:spAutoFit/>
          </a:bodyPr>
          <a:lstStyle/>
          <a:p>
            <a:pPr algn="ctr"/>
            <a:r>
              <a:rPr lang="en-CA" sz="1200" i="1" dirty="0">
                <a:solidFill>
                  <a:schemeClr val="tx2"/>
                </a:solidFill>
              </a:rPr>
              <a:t>Figure 15.1. </a:t>
            </a:r>
            <a:r>
              <a:rPr lang="en-CA" sz="1200" b="0" i="1" dirty="0">
                <a:solidFill>
                  <a:srgbClr val="373D3F"/>
                </a:solidFill>
                <a:effectLst/>
                <a:hlinkClick r:id="rId2"/>
              </a:rPr>
              <a:t>The Johari Window</a:t>
            </a:r>
            <a:endParaRPr lang="en-CA" sz="1200" i="1" dirty="0"/>
          </a:p>
        </p:txBody>
      </p:sp>
      <p:pic>
        <p:nvPicPr>
          <p:cNvPr id="10" name="Imagen 9" descr="The Johari Window.&#10;A square divided into four quadrants. &#10;The top left quadrant represents the 'Open' area, showcasing information known to self and known to others. &#10;The top right quadrant represents the 'Blind Spot,' indicating aspects known to others but not known to self. &#10;The bottom left quadrant is the 'Hidden' area, representing information known to self but not known to others.&#10;The bottom right quadrant represents the 'Unknown' area, representing aspects not known to self and not known to others.">
            <a:extLst>
              <a:ext uri="{FF2B5EF4-FFF2-40B4-BE49-F238E27FC236}">
                <a16:creationId xmlns:a16="http://schemas.microsoft.com/office/drawing/2014/main" id="{46F94125-B809-4214-60F8-DA934DEB4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186" y="1643779"/>
            <a:ext cx="3962400" cy="3873500"/>
          </a:xfrm>
          <a:prstGeom prst="rect">
            <a:avLst/>
          </a:prstGeom>
        </p:spPr>
      </p:pic>
    </p:spTree>
    <p:extLst>
      <p:ext uri="{BB962C8B-B14F-4D97-AF65-F5344CB8AC3E}">
        <p14:creationId xmlns:p14="http://schemas.microsoft.com/office/powerpoint/2010/main" val="287143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15.1 Giving &amp; Receiving Feedback </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79"/>
            <a:ext cx="5909001" cy="43442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chemeClr val="tx2"/>
                </a:solidFill>
                <a:latin typeface="+mn-lt"/>
              </a:rPr>
              <a:t>How to Give Feedback</a:t>
            </a:r>
          </a:p>
          <a:p>
            <a:pPr marL="151765">
              <a:lnSpc>
                <a:spcPct val="114999"/>
              </a:lnSpc>
              <a:buClrTx/>
            </a:pPr>
            <a:endParaRPr lang="en-US" sz="2000" b="1" dirty="0">
              <a:solidFill>
                <a:schemeClr val="tx2"/>
              </a:solidFill>
              <a:latin typeface="+mn-lt"/>
            </a:endParaRPr>
          </a:p>
          <a:p>
            <a:pPr marL="494665" indent="-342900">
              <a:lnSpc>
                <a:spcPct val="114999"/>
              </a:lnSpc>
              <a:buClrTx/>
              <a:buFont typeface="Arial" panose="020B0604020202020204" pitchFamily="34" charset="0"/>
              <a:buChar char="•"/>
            </a:pPr>
            <a:r>
              <a:rPr lang="en-US" sz="2000" dirty="0">
                <a:solidFill>
                  <a:schemeClr val="tx2"/>
                </a:solidFill>
                <a:latin typeface="+mn-lt"/>
              </a:rPr>
              <a:t>Timely: Give feedback as soon as possible</a:t>
            </a:r>
          </a:p>
          <a:p>
            <a:pPr marL="494665" indent="-342900">
              <a:lnSpc>
                <a:spcPct val="114999"/>
              </a:lnSpc>
              <a:buClrTx/>
              <a:buFont typeface="Arial" panose="020B0604020202020204" pitchFamily="34" charset="0"/>
              <a:buChar char="•"/>
            </a:pPr>
            <a:r>
              <a:rPr lang="en-US" sz="2000" dirty="0">
                <a:solidFill>
                  <a:schemeClr val="tx2"/>
                </a:solidFill>
                <a:latin typeface="+mn-lt"/>
              </a:rPr>
              <a:t>Kind: Help the recipient grow and build skills</a:t>
            </a:r>
          </a:p>
          <a:p>
            <a:pPr marL="494665" indent="-342900">
              <a:lnSpc>
                <a:spcPct val="114999"/>
              </a:lnSpc>
              <a:buClrTx/>
              <a:buFont typeface="Arial" panose="020B0604020202020204" pitchFamily="34" charset="0"/>
              <a:buChar char="•"/>
            </a:pPr>
            <a:r>
              <a:rPr lang="en-US" sz="2000" dirty="0">
                <a:solidFill>
                  <a:schemeClr val="tx2"/>
                </a:solidFill>
                <a:latin typeface="+mn-lt"/>
              </a:rPr>
              <a:t>Positive: Tell the recipient what to do</a:t>
            </a:r>
          </a:p>
          <a:p>
            <a:pPr marL="494665" indent="-342900">
              <a:lnSpc>
                <a:spcPct val="114999"/>
              </a:lnSpc>
              <a:buClrTx/>
              <a:buFont typeface="Arial" panose="020B0604020202020204" pitchFamily="34" charset="0"/>
              <a:buChar char="•"/>
            </a:pPr>
            <a:r>
              <a:rPr lang="en-US" sz="2000" dirty="0">
                <a:solidFill>
                  <a:schemeClr val="tx2"/>
                </a:solidFill>
                <a:latin typeface="+mn-lt"/>
              </a:rPr>
              <a:t>Honest: Always tell the truth (kindly!) </a:t>
            </a:r>
          </a:p>
          <a:p>
            <a:pPr marL="494665" indent="-342900">
              <a:lnSpc>
                <a:spcPct val="114999"/>
              </a:lnSpc>
              <a:buClrTx/>
              <a:buFont typeface="Arial" panose="020B0604020202020204" pitchFamily="34" charset="0"/>
              <a:buChar char="•"/>
            </a:pPr>
            <a:r>
              <a:rPr lang="en-US" sz="2000" dirty="0">
                <a:solidFill>
                  <a:schemeClr val="tx2"/>
                </a:solidFill>
                <a:latin typeface="+mn-lt"/>
              </a:rPr>
              <a:t>Useful: Make suggestions that are practical and actionable</a:t>
            </a:r>
          </a:p>
          <a:p>
            <a:pPr marL="494665" indent="-342900">
              <a:lnSpc>
                <a:spcPct val="114999"/>
              </a:lnSpc>
              <a:buClrTx/>
              <a:buFont typeface="Arial" panose="020B0604020202020204" pitchFamily="34" charset="0"/>
              <a:buChar char="•"/>
            </a:pPr>
            <a:r>
              <a:rPr lang="en-US" sz="2000" dirty="0">
                <a:solidFill>
                  <a:schemeClr val="tx2"/>
                </a:solidFill>
                <a:latin typeface="+mn-lt"/>
              </a:rPr>
              <a:t>Brief: Focus on only 1 improvement</a:t>
            </a:r>
          </a:p>
          <a:p>
            <a:pPr marL="494665" indent="-342900">
              <a:lnSpc>
                <a:spcPct val="114999"/>
              </a:lnSpc>
              <a:buClrTx/>
              <a:buFont typeface="Arial" panose="020B0604020202020204" pitchFamily="34" charset="0"/>
              <a:buChar char="•"/>
            </a:pPr>
            <a:r>
              <a:rPr lang="en-US" sz="2000" dirty="0">
                <a:solidFill>
                  <a:schemeClr val="tx2"/>
                </a:solidFill>
                <a:latin typeface="+mn-lt"/>
              </a:rPr>
              <a:t>Specific: Be precise and give examples</a:t>
            </a:r>
          </a:p>
        </p:txBody>
      </p:sp>
      <p:sp>
        <p:nvSpPr>
          <p:cNvPr id="5" name="CuadroTexto 4">
            <a:extLst>
              <a:ext uri="{FF2B5EF4-FFF2-40B4-BE49-F238E27FC236}">
                <a16:creationId xmlns:a16="http://schemas.microsoft.com/office/drawing/2014/main" id="{FDD51A58-69CC-8D39-82A7-BA6179ABBF14}"/>
              </a:ext>
            </a:extLst>
          </p:cNvPr>
          <p:cNvSpPr txBox="1"/>
          <p:nvPr/>
        </p:nvSpPr>
        <p:spPr>
          <a:xfrm>
            <a:off x="7254689" y="5270064"/>
            <a:ext cx="3942095" cy="276999"/>
          </a:xfrm>
          <a:prstGeom prst="rect">
            <a:avLst/>
          </a:prstGeom>
          <a:noFill/>
        </p:spPr>
        <p:txBody>
          <a:bodyPr wrap="square" rtlCol="0">
            <a:spAutoFit/>
          </a:bodyPr>
          <a:lstStyle/>
          <a:p>
            <a:r>
              <a:rPr lang="en-CA" sz="1200" i="1" dirty="0">
                <a:solidFill>
                  <a:schemeClr val="tx2"/>
                </a:solidFill>
              </a:rPr>
              <a:t>Figure 15.2. </a:t>
            </a:r>
            <a:r>
              <a:rPr lang="en-CA" sz="1200" b="0" i="1" dirty="0">
                <a:solidFill>
                  <a:srgbClr val="373D3F"/>
                </a:solidFill>
                <a:effectLst/>
                <a:hlinkClick r:id="rId2"/>
              </a:rPr>
              <a:t>The 7 Qualities of Effective Feedback</a:t>
            </a:r>
            <a:endParaRPr lang="en-CA" sz="1200" i="1" dirty="0"/>
          </a:p>
        </p:txBody>
      </p:sp>
      <p:pic>
        <p:nvPicPr>
          <p:cNvPr id="3" name="Imagen 2" descr="A graphic with the term &quot;7 Qualities of Effective Feedback&quot; in the centre, with circles surrounding it:&#10;1. Timely&#10;2. Kind&#10;3. Positive &#10;4. Honest&#10;5. Useful&#10;6. Brief&#10;7. Specific">
            <a:extLst>
              <a:ext uri="{FF2B5EF4-FFF2-40B4-BE49-F238E27FC236}">
                <a16:creationId xmlns:a16="http://schemas.microsoft.com/office/drawing/2014/main" id="{79DF551B-A02D-1CC9-C113-BDD285F6D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074" y="2111593"/>
            <a:ext cx="5101326" cy="3015814"/>
          </a:xfrm>
          <a:prstGeom prst="rect">
            <a:avLst/>
          </a:prstGeom>
        </p:spPr>
      </p:pic>
    </p:spTree>
    <p:extLst>
      <p:ext uri="{BB962C8B-B14F-4D97-AF65-F5344CB8AC3E}">
        <p14:creationId xmlns:p14="http://schemas.microsoft.com/office/powerpoint/2010/main" val="287433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15.1 Giving &amp; Receiving Feedback  </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79"/>
            <a:ext cx="11360800" cy="2099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chemeClr val="tx2"/>
                </a:solidFill>
                <a:latin typeface="+mn-lt"/>
              </a:rPr>
              <a:t>The Easy 3-Step Method</a:t>
            </a:r>
          </a:p>
          <a:p>
            <a:pPr marL="151765">
              <a:lnSpc>
                <a:spcPct val="114999"/>
              </a:lnSpc>
              <a:buClrTx/>
            </a:pPr>
            <a:endParaRPr lang="en-US" sz="2000" b="1" dirty="0">
              <a:solidFill>
                <a:schemeClr val="tx2"/>
              </a:solidFill>
              <a:latin typeface="+mn-lt"/>
            </a:endParaRPr>
          </a:p>
          <a:p>
            <a:pPr marL="494665" indent="-342900">
              <a:lnSpc>
                <a:spcPct val="114999"/>
              </a:lnSpc>
              <a:buClrTx/>
              <a:buFont typeface="Arial" panose="020B0604020202020204" pitchFamily="34" charset="0"/>
              <a:buChar char="•"/>
            </a:pPr>
            <a:r>
              <a:rPr lang="en-US" sz="2000" dirty="0">
                <a:solidFill>
                  <a:schemeClr val="tx2"/>
                </a:solidFill>
                <a:latin typeface="+mn-lt"/>
              </a:rPr>
              <a:t>Keep: Start by describing the best part</a:t>
            </a:r>
          </a:p>
          <a:p>
            <a:pPr marL="494665" indent="-342900">
              <a:lnSpc>
                <a:spcPct val="114999"/>
              </a:lnSpc>
              <a:buClrTx/>
              <a:buFont typeface="Arial" panose="020B0604020202020204" pitchFamily="34" charset="0"/>
              <a:buChar char="•"/>
            </a:pPr>
            <a:r>
              <a:rPr lang="en-US" sz="2000" dirty="0">
                <a:solidFill>
                  <a:schemeClr val="tx2"/>
                </a:solidFill>
                <a:latin typeface="+mn-lt"/>
              </a:rPr>
              <a:t>Improve: Describe the most important improvement, and why it’s important</a:t>
            </a:r>
          </a:p>
          <a:p>
            <a:pPr marL="494665" indent="-342900">
              <a:lnSpc>
                <a:spcPct val="114999"/>
              </a:lnSpc>
              <a:buClrTx/>
              <a:buFont typeface="Arial" panose="020B0604020202020204" pitchFamily="34" charset="0"/>
              <a:buChar char="•"/>
            </a:pPr>
            <a:r>
              <a:rPr lang="en-US" sz="2000" dirty="0">
                <a:solidFill>
                  <a:schemeClr val="tx2"/>
                </a:solidFill>
                <a:latin typeface="+mn-lt"/>
              </a:rPr>
              <a:t>Ask: the recipient if they have questions, if what you said makes sense.</a:t>
            </a:r>
            <a:endParaRPr lang="en-US" sz="2000" b="1" dirty="0">
              <a:solidFill>
                <a:srgbClr val="434343"/>
              </a:solidFill>
              <a:latin typeface="+mn-lt"/>
            </a:endParaRPr>
          </a:p>
        </p:txBody>
      </p:sp>
      <p:graphicFrame>
        <p:nvGraphicFramePr>
          <p:cNvPr id="2" name="Diagrama 1" descr="1. Keep&#10;2. Improve&#10;3. Ask">
            <a:extLst>
              <a:ext uri="{FF2B5EF4-FFF2-40B4-BE49-F238E27FC236}">
                <a16:creationId xmlns:a16="http://schemas.microsoft.com/office/drawing/2014/main" id="{C3226213-E9A9-82EA-F0AC-9183112DAEFC}"/>
              </a:ext>
            </a:extLst>
          </p:cNvPr>
          <p:cNvGraphicFramePr/>
          <p:nvPr>
            <p:extLst>
              <p:ext uri="{D42A27DB-BD31-4B8C-83A1-F6EECF244321}">
                <p14:modId xmlns:p14="http://schemas.microsoft.com/office/powerpoint/2010/main" val="739939601"/>
              </p:ext>
            </p:extLst>
          </p:nvPr>
        </p:nvGraphicFramePr>
        <p:xfrm>
          <a:off x="2031999" y="3743512"/>
          <a:ext cx="8128000" cy="2099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0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15.1 Giving &amp; Receiving Feedback   </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79"/>
            <a:ext cx="11360800" cy="14326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chemeClr val="tx2"/>
                </a:solidFill>
                <a:latin typeface="+mn-lt"/>
              </a:rPr>
              <a:t>How to Receive Feedback</a:t>
            </a:r>
          </a:p>
          <a:p>
            <a:pPr marL="151765">
              <a:lnSpc>
                <a:spcPct val="114999"/>
              </a:lnSpc>
              <a:buClrTx/>
            </a:pPr>
            <a:r>
              <a:rPr lang="en-US" sz="2000" dirty="0">
                <a:solidFill>
                  <a:schemeClr val="tx2"/>
                </a:solidFill>
                <a:latin typeface="+mn-lt"/>
              </a:rPr>
              <a:t>When someone offers feedback, try to silence your inner critic so that you can benefit from the ideas and support. These strategies will help:</a:t>
            </a:r>
            <a:endParaRPr lang="en-US" sz="2000" b="1" dirty="0">
              <a:solidFill>
                <a:srgbClr val="434343"/>
              </a:solidFill>
              <a:latin typeface="+mn-lt"/>
            </a:endParaRPr>
          </a:p>
        </p:txBody>
      </p:sp>
      <p:pic>
        <p:nvPicPr>
          <p:cNvPr id="5" name="Imagen 4" descr="1. Listen&#10;2. Respect&#10;3. Ask&#10;4. Appreciate&#10;5. Reflect&#10;6. Grow">
            <a:extLst>
              <a:ext uri="{FF2B5EF4-FFF2-40B4-BE49-F238E27FC236}">
                <a16:creationId xmlns:a16="http://schemas.microsoft.com/office/drawing/2014/main" id="{D7657627-1E25-A1DD-4AB0-CB9851C06C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455" y="3363100"/>
            <a:ext cx="9789090" cy="2031473"/>
          </a:xfrm>
          <a:prstGeom prst="rect">
            <a:avLst/>
          </a:prstGeom>
        </p:spPr>
      </p:pic>
    </p:spTree>
    <p:extLst>
      <p:ext uri="{BB962C8B-B14F-4D97-AF65-F5344CB8AC3E}">
        <p14:creationId xmlns:p14="http://schemas.microsoft.com/office/powerpoint/2010/main" val="347432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15.2 Giving Feedback to Others</a:t>
            </a:r>
            <a:endParaRPr lang="es-ES" dirty="0">
              <a:solidFill>
                <a:srgbClr val="2A3990"/>
              </a:solidFill>
              <a:cs typeface="Arial"/>
            </a:endParaRPr>
          </a:p>
        </p:txBody>
      </p:sp>
      <p:graphicFrame>
        <p:nvGraphicFramePr>
          <p:cNvPr id="3" name="Diagrama 2" descr="1. Non-Verbal Feedback&#10;Uninterested non-verbal cues:&#10;- Eyes closed, arms and legs crossed, bodies bent in slouches&#10;Interested non-verbal cues:&#10;- Sitting up straight and facing you with an intent look, eye contact, nodding your head affirmatively, making backchannel responses such as “Yes,” “Umhum,” or “OK”&#10;2. Verbal Feedback&#10; - Asking questions when the opportunity presents itself can help you as a listener&#10;- You can use questions to confirm your understanding of the speaker’s message&#10;- If you’re not entirely sure of a significant point, you might ask a clarifying question">
            <a:extLst>
              <a:ext uri="{FF2B5EF4-FFF2-40B4-BE49-F238E27FC236}">
                <a16:creationId xmlns:a16="http://schemas.microsoft.com/office/drawing/2014/main" id="{D188070F-A77F-B63C-D865-F7AAC4225C21}"/>
              </a:ext>
            </a:extLst>
          </p:cNvPr>
          <p:cNvGraphicFramePr/>
          <p:nvPr>
            <p:extLst>
              <p:ext uri="{D42A27DB-BD31-4B8C-83A1-F6EECF244321}">
                <p14:modId xmlns:p14="http://schemas.microsoft.com/office/powerpoint/2010/main" val="3203762452"/>
              </p:ext>
            </p:extLst>
          </p:nvPr>
        </p:nvGraphicFramePr>
        <p:xfrm>
          <a:off x="415600" y="1357067"/>
          <a:ext cx="11360800" cy="4954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98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15.2 Giving Feedback to Others </a:t>
            </a:r>
            <a:endParaRPr lang="es-ES" dirty="0">
              <a:solidFill>
                <a:srgbClr val="2A3990"/>
              </a:solidFill>
              <a:cs typeface="Arial"/>
            </a:endParaRPr>
          </a:p>
        </p:txBody>
      </p:sp>
      <p:graphicFrame>
        <p:nvGraphicFramePr>
          <p:cNvPr id="14" name="Diagrama 13" descr="3. Written Feedback&#10;- The key to good written feedback is to offer constructive criticism, which consists of comments that are specific and descriptive enough for the receiver to apply them for the purpose of self-improvement&#10;">
            <a:extLst>
              <a:ext uri="{FF2B5EF4-FFF2-40B4-BE49-F238E27FC236}">
                <a16:creationId xmlns:a16="http://schemas.microsoft.com/office/drawing/2014/main" id="{DADB6BF6-1BE1-DA1D-CF71-0A2BD794EFC4}"/>
              </a:ext>
            </a:extLst>
          </p:cNvPr>
          <p:cNvGraphicFramePr/>
          <p:nvPr>
            <p:extLst>
              <p:ext uri="{D42A27DB-BD31-4B8C-83A1-F6EECF244321}">
                <p14:modId xmlns:p14="http://schemas.microsoft.com/office/powerpoint/2010/main" val="4258768935"/>
              </p:ext>
            </p:extLst>
          </p:nvPr>
        </p:nvGraphicFramePr>
        <p:xfrm>
          <a:off x="415600" y="1256350"/>
          <a:ext cx="11360800" cy="192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600" y="3328283"/>
            <a:ext cx="11360800" cy="81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b="1" dirty="0">
                <a:solidFill>
                  <a:schemeClr val="tx2"/>
                </a:solidFill>
                <a:latin typeface="+mn-lt"/>
              </a:rPr>
              <a:t>When giving written feedback to others</a:t>
            </a:r>
          </a:p>
          <a:p>
            <a:pPr marL="151765">
              <a:lnSpc>
                <a:spcPct val="114999"/>
              </a:lnSpc>
              <a:buClrTx/>
            </a:pPr>
            <a:endParaRPr lang="en-US" sz="2000" b="1" dirty="0">
              <a:solidFill>
                <a:schemeClr val="tx2"/>
              </a:solidFill>
              <a:latin typeface="+mn-lt"/>
            </a:endParaRPr>
          </a:p>
          <a:p>
            <a:pPr marL="151765">
              <a:lnSpc>
                <a:spcPct val="114999"/>
              </a:lnSpc>
              <a:buClrTx/>
            </a:pPr>
            <a:endParaRPr lang="en-US" sz="2000" dirty="0">
              <a:solidFill>
                <a:schemeClr val="tx2"/>
              </a:solidFill>
              <a:latin typeface="+mn-lt"/>
            </a:endParaRPr>
          </a:p>
          <a:p>
            <a:pPr marL="151765">
              <a:lnSpc>
                <a:spcPct val="114999"/>
              </a:lnSpc>
              <a:buClrTx/>
            </a:pPr>
            <a:endParaRPr lang="en-US" sz="2000" b="1" dirty="0">
              <a:solidFill>
                <a:srgbClr val="434343"/>
              </a:solidFill>
              <a:latin typeface="+mn-lt"/>
            </a:endParaRPr>
          </a:p>
        </p:txBody>
      </p:sp>
      <p:graphicFrame>
        <p:nvGraphicFramePr>
          <p:cNvPr id="3" name="Diagrama 2" descr="1. Be specific and descriptive&#10;2. Be positive&#10;3. Be constructive&#10;4. Be realistic&#10;5. Be relevant&#10;">
            <a:extLst>
              <a:ext uri="{FF2B5EF4-FFF2-40B4-BE49-F238E27FC236}">
                <a16:creationId xmlns:a16="http://schemas.microsoft.com/office/drawing/2014/main" id="{71633C50-4FC4-B30B-A396-B0B01AF80257}"/>
              </a:ext>
            </a:extLst>
          </p:cNvPr>
          <p:cNvGraphicFramePr/>
          <p:nvPr>
            <p:extLst>
              <p:ext uri="{D42A27DB-BD31-4B8C-83A1-F6EECF244321}">
                <p14:modId xmlns:p14="http://schemas.microsoft.com/office/powerpoint/2010/main" val="3880318980"/>
              </p:ext>
            </p:extLst>
          </p:nvPr>
        </p:nvGraphicFramePr>
        <p:xfrm>
          <a:off x="571500" y="4138683"/>
          <a:ext cx="11204900" cy="1614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4024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77CE8-6BBA-591A-968A-C421F0DD8B37}"/>
              </a:ext>
            </a:extLst>
          </p:cNvPr>
          <p:cNvSpPr>
            <a:spLocks noGrp="1"/>
          </p:cNvSpPr>
          <p:nvPr>
            <p:ph type="title"/>
          </p:nvPr>
        </p:nvSpPr>
        <p:spPr/>
        <p:txBody>
          <a:bodyPr>
            <a:normAutofit/>
          </a:bodyPr>
          <a:lstStyle/>
          <a:p>
            <a:r>
              <a:rPr lang="en-US" dirty="0">
                <a:solidFill>
                  <a:srgbClr val="2A3990"/>
                </a:solidFill>
              </a:rPr>
              <a:t>15.3 Receiving Feedback</a:t>
            </a:r>
            <a:endParaRPr lang="es-ES" dirty="0">
              <a:solidFill>
                <a:srgbClr val="2A3990"/>
              </a:solidFill>
              <a:cs typeface="Arial"/>
            </a:endParaRPr>
          </a:p>
        </p:txBody>
      </p:sp>
      <p:sp>
        <p:nvSpPr>
          <p:cNvPr id="9" name="Text Placeholder 4">
            <a:extLst>
              <a:ext uri="{FF2B5EF4-FFF2-40B4-BE49-F238E27FC236}">
                <a16:creationId xmlns:a16="http://schemas.microsoft.com/office/drawing/2014/main" id="{7BED11B2-A7B4-A59A-540C-35920243E54C}"/>
              </a:ext>
            </a:extLst>
          </p:cNvPr>
          <p:cNvSpPr txBox="1">
            <a:spLocks/>
          </p:cNvSpPr>
          <p:nvPr/>
        </p:nvSpPr>
        <p:spPr>
          <a:xfrm>
            <a:off x="415599" y="1643779"/>
            <a:ext cx="11097890" cy="20138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152396"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1219170" marR="0" lvl="1"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2pPr>
            <a:lvl3pPr marL="1828754" marR="0" lvl="2"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3pPr>
            <a:lvl4pPr marL="2438339" marR="0" lvl="3"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4pPr>
            <a:lvl5pPr marL="3047924" marR="0" lvl="4"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5pPr>
            <a:lvl6pPr marL="3657509" marR="0" lvl="5"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6pPr>
            <a:lvl7pPr marL="4267093" marR="0" lvl="6"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7pPr>
            <a:lvl8pPr marL="4876678" marR="0" lvl="7"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8pPr>
            <a:lvl9pPr marL="5486263" marR="0" lvl="8" indent="-423323" algn="l" rtl="0" eaLnBrk="1" hangingPunct="1">
              <a:lnSpc>
                <a:spcPct val="115000"/>
              </a:lnSpc>
              <a:spcBef>
                <a:spcPts val="0"/>
              </a:spcBef>
              <a:spcAft>
                <a:spcPts val="0"/>
              </a:spcAft>
              <a:buClr>
                <a:schemeClr val="dk2"/>
              </a:buClr>
              <a:buSzPts val="1400"/>
              <a:buFont typeface="Roboto"/>
              <a:buChar char="■"/>
              <a:defRPr sz="1867" b="0" i="0" u="none" strike="noStrike" cap="none">
                <a:solidFill>
                  <a:schemeClr val="dk2"/>
                </a:solidFill>
                <a:latin typeface="Roboto"/>
                <a:ea typeface="Roboto"/>
                <a:cs typeface="Roboto"/>
                <a:sym typeface="Roboto"/>
              </a:defRPr>
            </a:lvl9pPr>
          </a:lstStyle>
          <a:p>
            <a:pPr marL="151765">
              <a:lnSpc>
                <a:spcPct val="114999"/>
              </a:lnSpc>
              <a:buClrTx/>
            </a:pPr>
            <a:r>
              <a:rPr lang="en-US" sz="2000" dirty="0">
                <a:solidFill>
                  <a:schemeClr val="tx2"/>
                </a:solidFill>
                <a:latin typeface="+mn-lt"/>
              </a:rPr>
              <a:t>Being </a:t>
            </a:r>
            <a:r>
              <a:rPr lang="en-US" sz="2000" b="1" dirty="0">
                <a:solidFill>
                  <a:schemeClr val="tx2"/>
                </a:solidFill>
                <a:latin typeface="+mn-lt"/>
              </a:rPr>
              <a:t>open</a:t>
            </a:r>
            <a:r>
              <a:rPr lang="en-US" sz="2000" dirty="0">
                <a:solidFill>
                  <a:schemeClr val="tx2"/>
                </a:solidFill>
                <a:latin typeface="+mn-lt"/>
              </a:rPr>
              <a:t> to receiving feedback is the only way to have a better picture of your performance as a presenter or speaker</a:t>
            </a:r>
          </a:p>
          <a:p>
            <a:pPr marL="494665" indent="-342900">
              <a:lnSpc>
                <a:spcPct val="114999"/>
              </a:lnSpc>
              <a:buClrTx/>
              <a:buFont typeface="Arial" panose="020B0604020202020204" pitchFamily="34" charset="0"/>
              <a:buChar char="•"/>
            </a:pPr>
            <a:endParaRPr lang="en-US" sz="2000" dirty="0">
              <a:solidFill>
                <a:schemeClr val="tx2"/>
              </a:solidFill>
              <a:latin typeface="+mn-lt"/>
            </a:endParaRPr>
          </a:p>
          <a:p>
            <a:pPr marL="151765">
              <a:lnSpc>
                <a:spcPct val="114999"/>
              </a:lnSpc>
              <a:buClrTx/>
            </a:pPr>
            <a:r>
              <a:rPr lang="en-US" sz="2000" b="1" dirty="0">
                <a:solidFill>
                  <a:schemeClr val="tx2"/>
                </a:solidFill>
                <a:latin typeface="+mn-lt"/>
              </a:rPr>
              <a:t>The Art of Receiving Feedback</a:t>
            </a:r>
          </a:p>
          <a:p>
            <a:pPr marL="151765">
              <a:lnSpc>
                <a:spcPct val="114999"/>
              </a:lnSpc>
              <a:buClrTx/>
            </a:pPr>
            <a:r>
              <a:rPr lang="en-US" sz="2000" dirty="0">
                <a:solidFill>
                  <a:schemeClr val="tx2"/>
                </a:solidFill>
                <a:latin typeface="+mn-lt"/>
              </a:rPr>
              <a:t>Some guidelines for learning to love receiving feedback:</a:t>
            </a:r>
            <a:endParaRPr lang="en-US" sz="2000" b="1" dirty="0">
              <a:solidFill>
                <a:srgbClr val="434343"/>
              </a:solidFill>
              <a:latin typeface="+mn-lt"/>
            </a:endParaRPr>
          </a:p>
        </p:txBody>
      </p:sp>
      <p:graphicFrame>
        <p:nvGraphicFramePr>
          <p:cNvPr id="2" name="Diagrama 1" descr="1. Be Open and Accept Someone Else’s Perspective&#10;2. Embrace the Discomfort&#10;3. Ask for More Information, Examples, and Clarifying Questions&#10;4. Remember – Feedback Doesn’t Mean You Suck&#10;">
            <a:extLst>
              <a:ext uri="{FF2B5EF4-FFF2-40B4-BE49-F238E27FC236}">
                <a16:creationId xmlns:a16="http://schemas.microsoft.com/office/drawing/2014/main" id="{771C8E87-1DAD-E467-14A9-F9FE77A1478E}"/>
              </a:ext>
            </a:extLst>
          </p:cNvPr>
          <p:cNvGraphicFramePr/>
          <p:nvPr>
            <p:extLst>
              <p:ext uri="{D42A27DB-BD31-4B8C-83A1-F6EECF244321}">
                <p14:modId xmlns:p14="http://schemas.microsoft.com/office/powerpoint/2010/main" val="3963387697"/>
              </p:ext>
            </p:extLst>
          </p:nvPr>
        </p:nvGraphicFramePr>
        <p:xfrm>
          <a:off x="2031999" y="3627757"/>
          <a:ext cx="8128000" cy="2609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41226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683</Words>
  <Application>Microsoft Office PowerPoint</Application>
  <PresentationFormat>Widescreen</PresentationFormat>
  <Paragraphs>89</Paragraphs>
  <Slides>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Frutiger LT Std 55 Roman</vt:lpstr>
      <vt:lpstr>Roboto</vt:lpstr>
      <vt:lpstr>Geometric</vt:lpstr>
      <vt:lpstr>Geometric</vt:lpstr>
      <vt:lpstr>Talking Business</vt:lpstr>
      <vt:lpstr>Learning Outcomes</vt:lpstr>
      <vt:lpstr>15.1 Giving &amp; Receiving Feedback</vt:lpstr>
      <vt:lpstr>15.1 Giving &amp; Receiving Feedback </vt:lpstr>
      <vt:lpstr>15.1 Giving &amp; Receiving Feedback  </vt:lpstr>
      <vt:lpstr>15.1 Giving &amp; Receiving Feedback   </vt:lpstr>
      <vt:lpstr>15.2 Giving Feedback to Others</vt:lpstr>
      <vt:lpstr>15.2 Giving Feedback to Others </vt:lpstr>
      <vt:lpstr>15.3 Receiving Feedback</vt:lpstr>
      <vt:lpstr>15.3 Receiving Feedback </vt:lpstr>
      <vt:lpstr>Reflection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282</cp:revision>
  <dcterms:created xsi:type="dcterms:W3CDTF">2023-05-25T13:46:06Z</dcterms:created>
  <dcterms:modified xsi:type="dcterms:W3CDTF">2023-08-02T14:22:57Z</dcterms:modified>
</cp:coreProperties>
</file>