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74" r:id="rId5"/>
  </p:sldMasterIdLst>
  <p:notesMasterIdLst>
    <p:notesMasterId r:id="rId13"/>
  </p:notesMasterIdLst>
  <p:sldIdLst>
    <p:sldId id="259" r:id="rId6"/>
    <p:sldId id="258" r:id="rId7"/>
    <p:sldId id="369" r:id="rId8"/>
    <p:sldId id="370" r:id="rId9"/>
    <p:sldId id="371" r:id="rId10"/>
    <p:sldId id="372" r:id="rId11"/>
    <p:sldId id="3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E08F99-CB80-C45A-AA55-157AD4138BB2}" v="4" dt="2024-05-03T13:27:13.88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092" autoAdjust="0"/>
    <p:restoredTop sz="86250" autoAdjust="0"/>
  </p:normalViewPr>
  <p:slideViewPr>
    <p:cSldViewPr snapToGrid="0">
      <p:cViewPr varScale="1">
        <p:scale>
          <a:sx n="38" d="100"/>
          <a:sy n="38" d="100"/>
        </p:scale>
        <p:origin x="184" y="1304"/>
      </p:cViewPr>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eves, Catherine" userId="S::csteeves@fanshawec.ca::3b55fcb4-57ba-42ea-af71-39a64c5002b0" providerId="AD" clId="Web-{B8E08F99-CB80-C45A-AA55-157AD4138BB2}"/>
    <pc:docChg chg="modSld">
      <pc:chgData name="Steeves, Catherine" userId="S::csteeves@fanshawec.ca::3b55fcb4-57ba-42ea-af71-39a64c5002b0" providerId="AD" clId="Web-{B8E08F99-CB80-C45A-AA55-157AD4138BB2}" dt="2024-05-03T13:27:48.338" v="3" actId="20577"/>
      <pc:docMkLst>
        <pc:docMk/>
      </pc:docMkLst>
      <pc:sldChg chg="modSp">
        <pc:chgData name="Steeves, Catherine" userId="S::csteeves@fanshawec.ca::3b55fcb4-57ba-42ea-af71-39a64c5002b0" providerId="AD" clId="Web-{B8E08F99-CB80-C45A-AA55-157AD4138BB2}" dt="2024-05-03T13:27:13.869" v="1" actId="20577"/>
        <pc:sldMkLst>
          <pc:docMk/>
          <pc:sldMk cId="1277037926" sldId="258"/>
        </pc:sldMkLst>
        <pc:spChg chg="mod">
          <ac:chgData name="Steeves, Catherine" userId="S::csteeves@fanshawec.ca::3b55fcb4-57ba-42ea-af71-39a64c5002b0" providerId="AD" clId="Web-{B8E08F99-CB80-C45A-AA55-157AD4138BB2}" dt="2024-05-03T13:27:13.869" v="1" actId="20577"/>
          <ac:spMkLst>
            <pc:docMk/>
            <pc:sldMk cId="1277037926" sldId="258"/>
            <ac:spMk id="3" creationId="{2F601BB8-3609-72B5-46C0-77D7432FB032}"/>
          </ac:spMkLst>
        </pc:spChg>
      </pc:sldChg>
      <pc:sldChg chg="modSp">
        <pc:chgData name="Steeves, Catherine" userId="S::csteeves@fanshawec.ca::3b55fcb4-57ba-42ea-af71-39a64c5002b0" providerId="AD" clId="Web-{B8E08F99-CB80-C45A-AA55-157AD4138BB2}" dt="2024-05-03T13:27:48.338" v="3" actId="20577"/>
        <pc:sldMkLst>
          <pc:docMk/>
          <pc:sldMk cId="1832973251" sldId="369"/>
        </pc:sldMkLst>
        <pc:graphicFrameChg chg="modGraphic">
          <ac:chgData name="Steeves, Catherine" userId="S::csteeves@fanshawec.ca::3b55fcb4-57ba-42ea-af71-39a64c5002b0" providerId="AD" clId="Web-{B8E08F99-CB80-C45A-AA55-157AD4138BB2}" dt="2024-05-03T13:27:48.338" v="3" actId="20577"/>
          <ac:graphicFrameMkLst>
            <pc:docMk/>
            <pc:sldMk cId="1832973251" sldId="369"/>
            <ac:graphicFrameMk id="5" creationId="{2425EE11-EE0F-9263-8452-DAFF240C919F}"/>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7E9E55-52C7-D740-8139-D705CEE3D63A}" type="doc">
      <dgm:prSet loTypeId="urn:microsoft.com/office/officeart/2005/8/layout/hList1" loCatId="" qsTypeId="urn:microsoft.com/office/officeart/2005/8/quickstyle/simple1" qsCatId="simple" csTypeId="urn:microsoft.com/office/officeart/2005/8/colors/colorful2" csCatId="colorful" phldr="1"/>
      <dgm:spPr/>
      <dgm:t>
        <a:bodyPr/>
        <a:lstStyle/>
        <a:p>
          <a:endParaRPr lang="es-MX"/>
        </a:p>
      </dgm:t>
    </dgm:pt>
    <dgm:pt modelId="{036C7246-C1DD-F743-81DF-699736A40090}">
      <dgm:prSet phldrT="[Texto]"/>
      <dgm:spPr/>
      <dgm:t>
        <a:bodyPr/>
        <a:lstStyle/>
        <a:p>
          <a:r>
            <a:rPr lang="en-CA" b="1" i="0" noProof="0" dirty="0"/>
            <a:t>Consumer Market</a:t>
          </a:r>
          <a:endParaRPr lang="en-CA" noProof="0" dirty="0"/>
        </a:p>
      </dgm:t>
    </dgm:pt>
    <dgm:pt modelId="{5628E020-0507-0942-8E8C-D68F14F5A8EC}" type="parTrans" cxnId="{F1866D5B-A5A1-424B-A55C-D752C67AC7A0}">
      <dgm:prSet/>
      <dgm:spPr/>
      <dgm:t>
        <a:bodyPr/>
        <a:lstStyle/>
        <a:p>
          <a:endParaRPr lang="en-CA" noProof="0" dirty="0"/>
        </a:p>
      </dgm:t>
    </dgm:pt>
    <dgm:pt modelId="{242E58C1-964B-ED4E-B065-358209ECF3DF}" type="sibTrans" cxnId="{F1866D5B-A5A1-424B-A55C-D752C67AC7A0}">
      <dgm:prSet/>
      <dgm:spPr/>
      <dgm:t>
        <a:bodyPr/>
        <a:lstStyle/>
        <a:p>
          <a:endParaRPr lang="en-CA" noProof="0" dirty="0"/>
        </a:p>
      </dgm:t>
    </dgm:pt>
    <dgm:pt modelId="{FBD1CFBE-23B4-3A46-ACEE-224C037830FE}">
      <dgm:prSet phldrT="[Texto]"/>
      <dgm:spPr/>
      <dgm:t>
        <a:bodyPr/>
        <a:lstStyle/>
        <a:p>
          <a:r>
            <a:rPr lang="en-CA" b="0" i="0" noProof="0" dirty="0"/>
            <a:t>Many customers, geographically dispersed</a:t>
          </a:r>
          <a:endParaRPr lang="en-CA" noProof="0" dirty="0"/>
        </a:p>
      </dgm:t>
    </dgm:pt>
    <dgm:pt modelId="{6C8B3237-3044-AC44-AA72-429013C1CB8D}" type="parTrans" cxnId="{3A8655BB-7BE1-3747-8A5B-A5D70F57A98F}">
      <dgm:prSet/>
      <dgm:spPr/>
      <dgm:t>
        <a:bodyPr/>
        <a:lstStyle/>
        <a:p>
          <a:endParaRPr lang="en-CA" noProof="0" dirty="0"/>
        </a:p>
      </dgm:t>
    </dgm:pt>
    <dgm:pt modelId="{BE4605C4-FFF3-2241-8BCB-5B7CCFC0E855}" type="sibTrans" cxnId="{3A8655BB-7BE1-3747-8A5B-A5D70F57A98F}">
      <dgm:prSet/>
      <dgm:spPr/>
      <dgm:t>
        <a:bodyPr/>
        <a:lstStyle/>
        <a:p>
          <a:endParaRPr lang="en-CA" noProof="0" dirty="0"/>
        </a:p>
      </dgm:t>
    </dgm:pt>
    <dgm:pt modelId="{0AC3A269-093B-224F-B650-CEA1216C37C1}">
      <dgm:prSet phldrT="[Texto]"/>
      <dgm:spPr/>
      <dgm:t>
        <a:bodyPr/>
        <a:lstStyle/>
        <a:p>
          <a:r>
            <a:rPr lang="en-CA" b="0" i="0" noProof="0" dirty="0"/>
            <a:t>Smaller total dollar amounts due to fewer transactions</a:t>
          </a:r>
          <a:endParaRPr lang="en-CA" noProof="0" dirty="0"/>
        </a:p>
      </dgm:t>
    </dgm:pt>
    <dgm:pt modelId="{9BAE38AD-D57F-374C-9443-BB00847F218D}" type="parTrans" cxnId="{6C379C30-2031-6C48-80D0-162FE09FCE3D}">
      <dgm:prSet/>
      <dgm:spPr/>
      <dgm:t>
        <a:bodyPr/>
        <a:lstStyle/>
        <a:p>
          <a:endParaRPr lang="en-CA" noProof="0" dirty="0"/>
        </a:p>
      </dgm:t>
    </dgm:pt>
    <dgm:pt modelId="{DDC87DBC-A199-AD44-8655-3DC26E74A867}" type="sibTrans" cxnId="{6C379C30-2031-6C48-80D0-162FE09FCE3D}">
      <dgm:prSet/>
      <dgm:spPr/>
      <dgm:t>
        <a:bodyPr/>
        <a:lstStyle/>
        <a:p>
          <a:endParaRPr lang="en-CA" noProof="0" dirty="0"/>
        </a:p>
      </dgm:t>
    </dgm:pt>
    <dgm:pt modelId="{18F114B4-28AB-4344-B83B-EC1E1E40A0E1}">
      <dgm:prSet phldrT="[Texto]"/>
      <dgm:spPr/>
      <dgm:t>
        <a:bodyPr/>
        <a:lstStyle/>
        <a:p>
          <a:r>
            <a:rPr lang="en-CA" b="1" i="0" noProof="0" dirty="0"/>
            <a:t>Business Market</a:t>
          </a:r>
          <a:endParaRPr lang="en-CA" noProof="0" dirty="0"/>
        </a:p>
      </dgm:t>
    </dgm:pt>
    <dgm:pt modelId="{1E3CAEAA-90DC-FC4B-A815-D9FD77C546C6}" type="parTrans" cxnId="{EE92A263-0786-8E42-AF08-04B126A77455}">
      <dgm:prSet/>
      <dgm:spPr/>
      <dgm:t>
        <a:bodyPr/>
        <a:lstStyle/>
        <a:p>
          <a:endParaRPr lang="en-CA" noProof="0" dirty="0"/>
        </a:p>
      </dgm:t>
    </dgm:pt>
    <dgm:pt modelId="{6A41ADFA-D13B-DA48-86C5-0B3CA7AB491C}" type="sibTrans" cxnId="{EE92A263-0786-8E42-AF08-04B126A77455}">
      <dgm:prSet/>
      <dgm:spPr/>
      <dgm:t>
        <a:bodyPr/>
        <a:lstStyle/>
        <a:p>
          <a:endParaRPr lang="en-CA" noProof="0" dirty="0"/>
        </a:p>
      </dgm:t>
    </dgm:pt>
    <dgm:pt modelId="{F896FDEB-2AD6-F04B-8BC3-B8D995F0A35E}">
      <dgm:prSet phldrT="[Texto]"/>
      <dgm:spPr/>
      <dgm:t>
        <a:bodyPr/>
        <a:lstStyle/>
        <a:p>
          <a:r>
            <a:rPr lang="en-CA" b="0" i="0" noProof="0" dirty="0"/>
            <a:t>Fewer customers, often geographically concentrated, with a small number accounting for most of the company’s sales</a:t>
          </a:r>
          <a:endParaRPr lang="en-CA" noProof="0" dirty="0"/>
        </a:p>
      </dgm:t>
    </dgm:pt>
    <dgm:pt modelId="{23DD3BA6-A00F-8742-AC6F-AE2E0C6D14CB}" type="parTrans" cxnId="{AC7621A7-ADA8-364B-B094-2CB5799FDC22}">
      <dgm:prSet/>
      <dgm:spPr/>
      <dgm:t>
        <a:bodyPr/>
        <a:lstStyle/>
        <a:p>
          <a:endParaRPr lang="en-CA" noProof="0" dirty="0"/>
        </a:p>
      </dgm:t>
    </dgm:pt>
    <dgm:pt modelId="{466F0B5E-793E-7E45-BF56-17DE4A0C686C}" type="sibTrans" cxnId="{AC7621A7-ADA8-364B-B094-2CB5799FDC22}">
      <dgm:prSet/>
      <dgm:spPr/>
      <dgm:t>
        <a:bodyPr/>
        <a:lstStyle/>
        <a:p>
          <a:endParaRPr lang="en-CA" noProof="0" dirty="0"/>
        </a:p>
      </dgm:t>
    </dgm:pt>
    <dgm:pt modelId="{61FC7916-8090-694D-AEF0-0C18472A36B5}">
      <dgm:prSet phldrT="[Texto]"/>
      <dgm:spPr/>
      <dgm:t>
        <a:bodyPr/>
        <a:lstStyle/>
        <a:p>
          <a:r>
            <a:rPr lang="en-CA" b="0" i="0" noProof="0" dirty="0"/>
            <a:t>Shorter decision cycles</a:t>
          </a:r>
          <a:endParaRPr lang="en-CA" noProof="0" dirty="0"/>
        </a:p>
      </dgm:t>
    </dgm:pt>
    <dgm:pt modelId="{4C34EC3C-E1F8-8742-BC78-6D69075451C9}" type="parTrans" cxnId="{003559E4-634F-2646-9136-2B3FFFA93EA1}">
      <dgm:prSet/>
      <dgm:spPr/>
      <dgm:t>
        <a:bodyPr/>
        <a:lstStyle/>
        <a:p>
          <a:endParaRPr lang="en-CA" noProof="0" dirty="0"/>
        </a:p>
      </dgm:t>
    </dgm:pt>
    <dgm:pt modelId="{936D6007-8B9D-4649-A3A8-0DAEE381E35A}" type="sibTrans" cxnId="{003559E4-634F-2646-9136-2B3FFFA93EA1}">
      <dgm:prSet/>
      <dgm:spPr/>
      <dgm:t>
        <a:bodyPr/>
        <a:lstStyle/>
        <a:p>
          <a:endParaRPr lang="en-CA" noProof="0" dirty="0"/>
        </a:p>
      </dgm:t>
    </dgm:pt>
    <dgm:pt modelId="{C091E812-93D8-B449-A97A-6538B2794B2E}">
      <dgm:prSet phldrT="[Texto]"/>
      <dgm:spPr/>
      <dgm:t>
        <a:bodyPr/>
        <a:lstStyle/>
        <a:p>
          <a:r>
            <a:rPr lang="en-CA" b="0" i="0" noProof="0" dirty="0"/>
            <a:t>More reliance on mass marketing via advertising, </a:t>
          </a:r>
          <a:r>
            <a:rPr lang="en-CA" b="0" i="0" noProof="0" dirty="0">
              <a:latin typeface="Arial"/>
            </a:rPr>
            <a:t>web</a:t>
          </a:r>
          <a:r>
            <a:rPr lang="en-CA" b="0" i="0" noProof="0" dirty="0"/>
            <a:t> sites, and retailing</a:t>
          </a:r>
          <a:endParaRPr lang="en-CA" noProof="0" dirty="0"/>
        </a:p>
      </dgm:t>
    </dgm:pt>
    <dgm:pt modelId="{19AEB6F3-13B3-F64F-B154-F8945D03BE34}" type="parTrans" cxnId="{A99BCB81-35A3-554A-A312-CA0ABF0B60B6}">
      <dgm:prSet/>
      <dgm:spPr/>
      <dgm:t>
        <a:bodyPr/>
        <a:lstStyle/>
        <a:p>
          <a:endParaRPr lang="en-CA" noProof="0" dirty="0"/>
        </a:p>
      </dgm:t>
    </dgm:pt>
    <dgm:pt modelId="{FAFACFD4-B726-CF46-93D1-D23BC1817EFF}" type="sibTrans" cxnId="{A99BCB81-35A3-554A-A312-CA0ABF0B60B6}">
      <dgm:prSet/>
      <dgm:spPr/>
      <dgm:t>
        <a:bodyPr/>
        <a:lstStyle/>
        <a:p>
          <a:endParaRPr lang="en-CA" noProof="0" dirty="0"/>
        </a:p>
      </dgm:t>
    </dgm:pt>
    <dgm:pt modelId="{4EA546E6-6072-0746-9BF1-5F25CAB0386A}">
      <dgm:prSet phldrT="[Texto]"/>
      <dgm:spPr/>
      <dgm:t>
        <a:bodyPr/>
        <a:lstStyle/>
        <a:p>
          <a:r>
            <a:rPr lang="en-CA" b="0" i="0" noProof="0" dirty="0"/>
            <a:t>Less-rigid product standards</a:t>
          </a:r>
          <a:endParaRPr lang="en-CA" noProof="0" dirty="0"/>
        </a:p>
      </dgm:t>
    </dgm:pt>
    <dgm:pt modelId="{3F126E9A-847A-1143-8C14-F01FCE292873}" type="parTrans" cxnId="{3F18EE5E-815F-C042-A9B9-3BE6AACEA842}">
      <dgm:prSet/>
      <dgm:spPr/>
      <dgm:t>
        <a:bodyPr/>
        <a:lstStyle/>
        <a:p>
          <a:endParaRPr lang="en-CA" noProof="0" dirty="0"/>
        </a:p>
      </dgm:t>
    </dgm:pt>
    <dgm:pt modelId="{737096D7-0C03-1240-A086-4F0529000A9C}" type="sibTrans" cxnId="{3F18EE5E-815F-C042-A9B9-3BE6AACEA842}">
      <dgm:prSet/>
      <dgm:spPr/>
      <dgm:t>
        <a:bodyPr/>
        <a:lstStyle/>
        <a:p>
          <a:endParaRPr lang="en-CA" noProof="0" dirty="0"/>
        </a:p>
      </dgm:t>
    </dgm:pt>
    <dgm:pt modelId="{3477B373-FAA0-F74D-B67F-A95678B8E58A}">
      <dgm:prSet phldrT="[Texto]"/>
      <dgm:spPr/>
      <dgm:t>
        <a:bodyPr/>
        <a:lstStyle/>
        <a:p>
          <a:r>
            <a:rPr lang="en-CA" b="0" i="0" noProof="0" dirty="0"/>
            <a:t>Larger dollar amounts due to more transactions</a:t>
          </a:r>
          <a:endParaRPr lang="en-CA" noProof="0" dirty="0"/>
        </a:p>
      </dgm:t>
    </dgm:pt>
    <dgm:pt modelId="{2416A389-C5D4-C143-9A22-42DC4BB216DD}" type="parTrans" cxnId="{4FF322DA-3C4D-A543-9809-A4472EDE9B78}">
      <dgm:prSet/>
      <dgm:spPr/>
      <dgm:t>
        <a:bodyPr/>
        <a:lstStyle/>
        <a:p>
          <a:endParaRPr lang="en-CA" noProof="0" dirty="0"/>
        </a:p>
      </dgm:t>
    </dgm:pt>
    <dgm:pt modelId="{838AC0A5-60AE-104A-8B4A-C1C8539B41D6}" type="sibTrans" cxnId="{4FF322DA-3C4D-A543-9809-A4472EDE9B78}">
      <dgm:prSet/>
      <dgm:spPr/>
      <dgm:t>
        <a:bodyPr/>
        <a:lstStyle/>
        <a:p>
          <a:endParaRPr lang="en-CA" noProof="0" dirty="0"/>
        </a:p>
      </dgm:t>
    </dgm:pt>
    <dgm:pt modelId="{57ADC489-976C-1341-9F63-A214559D185C}">
      <dgm:prSet phldrT="[Texto]"/>
      <dgm:spPr/>
      <dgm:t>
        <a:bodyPr/>
        <a:lstStyle/>
        <a:p>
          <a:r>
            <a:rPr lang="en-CA" b="0" i="0" noProof="0" dirty="0"/>
            <a:t>Longer decision cycles</a:t>
          </a:r>
          <a:endParaRPr lang="en-CA" noProof="0" dirty="0"/>
        </a:p>
      </dgm:t>
    </dgm:pt>
    <dgm:pt modelId="{007DCA69-62E1-4C4C-B4F4-3638BB9FAE02}" type="parTrans" cxnId="{98A075CE-899F-974C-8EFA-E9A6543B54C8}">
      <dgm:prSet/>
      <dgm:spPr/>
      <dgm:t>
        <a:bodyPr/>
        <a:lstStyle/>
        <a:p>
          <a:endParaRPr lang="en-CA" noProof="0" dirty="0"/>
        </a:p>
      </dgm:t>
    </dgm:pt>
    <dgm:pt modelId="{6063AEA9-6D80-4D46-9788-3FBA7365583F}" type="sibTrans" cxnId="{98A075CE-899F-974C-8EFA-E9A6543B54C8}">
      <dgm:prSet/>
      <dgm:spPr/>
      <dgm:t>
        <a:bodyPr/>
        <a:lstStyle/>
        <a:p>
          <a:endParaRPr lang="en-CA" noProof="0" dirty="0"/>
        </a:p>
      </dgm:t>
    </dgm:pt>
    <dgm:pt modelId="{142B35EB-6B7F-7247-9E1F-794ECB596C6D}">
      <dgm:prSet phldrT="[Texto]"/>
      <dgm:spPr/>
      <dgm:t>
        <a:bodyPr/>
        <a:lstStyle/>
        <a:p>
          <a:r>
            <a:rPr lang="en-CA" b="0" i="0" noProof="0" dirty="0"/>
            <a:t>More reliance on personal selling</a:t>
          </a:r>
          <a:endParaRPr lang="en-CA" noProof="0" dirty="0"/>
        </a:p>
      </dgm:t>
    </dgm:pt>
    <dgm:pt modelId="{5E5C57CB-CAC8-A64B-AD4C-C0CD28A037B1}" type="parTrans" cxnId="{1A89EDD6-BD19-F44A-9B54-A939D5C3829E}">
      <dgm:prSet/>
      <dgm:spPr/>
      <dgm:t>
        <a:bodyPr/>
        <a:lstStyle/>
        <a:p>
          <a:endParaRPr lang="en-CA" noProof="0" dirty="0"/>
        </a:p>
      </dgm:t>
    </dgm:pt>
    <dgm:pt modelId="{082F5C3E-4A1F-E743-B663-8FEA9C4935AD}" type="sibTrans" cxnId="{1A89EDD6-BD19-F44A-9B54-A939D5C3829E}">
      <dgm:prSet/>
      <dgm:spPr/>
      <dgm:t>
        <a:bodyPr/>
        <a:lstStyle/>
        <a:p>
          <a:endParaRPr lang="en-CA" noProof="0" dirty="0"/>
        </a:p>
      </dgm:t>
    </dgm:pt>
    <dgm:pt modelId="{5481EE91-5130-9746-8837-BC984D132C4A}">
      <dgm:prSet phldrT="[Texto]"/>
      <dgm:spPr/>
      <dgm:t>
        <a:bodyPr/>
        <a:lstStyle/>
        <a:p>
          <a:r>
            <a:rPr lang="en-CA" b="0" i="0" noProof="0" dirty="0"/>
            <a:t>More-rigid product standards</a:t>
          </a:r>
          <a:endParaRPr lang="en-CA" noProof="0" dirty="0"/>
        </a:p>
      </dgm:t>
    </dgm:pt>
    <dgm:pt modelId="{631D5F94-C5A2-C542-88E8-DA867A7C43A9}" type="parTrans" cxnId="{A97663FC-8FA6-7344-9C96-5A1E561D3642}">
      <dgm:prSet/>
      <dgm:spPr/>
      <dgm:t>
        <a:bodyPr/>
        <a:lstStyle/>
        <a:p>
          <a:endParaRPr lang="en-CA" noProof="0" dirty="0"/>
        </a:p>
      </dgm:t>
    </dgm:pt>
    <dgm:pt modelId="{E64F76EE-E80B-7446-94FD-5E43422C1D4D}" type="sibTrans" cxnId="{A97663FC-8FA6-7344-9C96-5A1E561D3642}">
      <dgm:prSet/>
      <dgm:spPr/>
      <dgm:t>
        <a:bodyPr/>
        <a:lstStyle/>
        <a:p>
          <a:endParaRPr lang="en-CA" noProof="0" dirty="0"/>
        </a:p>
      </dgm:t>
    </dgm:pt>
    <dgm:pt modelId="{6CCC17B3-5278-BE4D-A138-FBAE0957A399}" type="pres">
      <dgm:prSet presAssocID="{297E9E55-52C7-D740-8139-D705CEE3D63A}" presName="Name0" presStyleCnt="0">
        <dgm:presLayoutVars>
          <dgm:dir/>
          <dgm:animLvl val="lvl"/>
          <dgm:resizeHandles val="exact"/>
        </dgm:presLayoutVars>
      </dgm:prSet>
      <dgm:spPr/>
    </dgm:pt>
    <dgm:pt modelId="{BEFC2084-5771-E049-810D-05458B44CC86}" type="pres">
      <dgm:prSet presAssocID="{036C7246-C1DD-F743-81DF-699736A40090}" presName="composite" presStyleCnt="0"/>
      <dgm:spPr/>
    </dgm:pt>
    <dgm:pt modelId="{F66571C9-BE97-4E4F-A532-E181A5516C56}" type="pres">
      <dgm:prSet presAssocID="{036C7246-C1DD-F743-81DF-699736A40090}" presName="parTx" presStyleLbl="alignNode1" presStyleIdx="0" presStyleCnt="2">
        <dgm:presLayoutVars>
          <dgm:chMax val="0"/>
          <dgm:chPref val="0"/>
          <dgm:bulletEnabled val="1"/>
        </dgm:presLayoutVars>
      </dgm:prSet>
      <dgm:spPr/>
    </dgm:pt>
    <dgm:pt modelId="{9C0118F0-67E4-CD41-B820-434F1A5D48CD}" type="pres">
      <dgm:prSet presAssocID="{036C7246-C1DD-F743-81DF-699736A40090}" presName="desTx" presStyleLbl="alignAccFollowNode1" presStyleIdx="0" presStyleCnt="2">
        <dgm:presLayoutVars>
          <dgm:bulletEnabled val="1"/>
        </dgm:presLayoutVars>
      </dgm:prSet>
      <dgm:spPr/>
    </dgm:pt>
    <dgm:pt modelId="{BBEC99DE-4A48-B54A-80A7-4F0942B87E8E}" type="pres">
      <dgm:prSet presAssocID="{242E58C1-964B-ED4E-B065-358209ECF3DF}" presName="space" presStyleCnt="0"/>
      <dgm:spPr/>
    </dgm:pt>
    <dgm:pt modelId="{E95FCD15-E84C-E34D-AEC2-773DC3AD2AF7}" type="pres">
      <dgm:prSet presAssocID="{18F114B4-28AB-4344-B83B-EC1E1E40A0E1}" presName="composite" presStyleCnt="0"/>
      <dgm:spPr/>
    </dgm:pt>
    <dgm:pt modelId="{676D028C-B7C6-6A4A-B454-16C15F1B6FD4}" type="pres">
      <dgm:prSet presAssocID="{18F114B4-28AB-4344-B83B-EC1E1E40A0E1}" presName="parTx" presStyleLbl="alignNode1" presStyleIdx="1" presStyleCnt="2">
        <dgm:presLayoutVars>
          <dgm:chMax val="0"/>
          <dgm:chPref val="0"/>
          <dgm:bulletEnabled val="1"/>
        </dgm:presLayoutVars>
      </dgm:prSet>
      <dgm:spPr/>
    </dgm:pt>
    <dgm:pt modelId="{BE6D32E0-536C-F14C-A3D5-68D2FB56E9C3}" type="pres">
      <dgm:prSet presAssocID="{18F114B4-28AB-4344-B83B-EC1E1E40A0E1}" presName="desTx" presStyleLbl="alignAccFollowNode1" presStyleIdx="1" presStyleCnt="2">
        <dgm:presLayoutVars>
          <dgm:bulletEnabled val="1"/>
        </dgm:presLayoutVars>
      </dgm:prSet>
      <dgm:spPr/>
    </dgm:pt>
  </dgm:ptLst>
  <dgm:cxnLst>
    <dgm:cxn modelId="{330D8B03-49DF-104A-B6CE-9998DE0A8503}" type="presOf" srcId="{0AC3A269-093B-224F-B650-CEA1216C37C1}" destId="{9C0118F0-67E4-CD41-B820-434F1A5D48CD}" srcOrd="0" destOrd="1" presId="urn:microsoft.com/office/officeart/2005/8/layout/hList1"/>
    <dgm:cxn modelId="{BBF86904-AF42-0044-B31A-F73AD9F673B3}" type="presOf" srcId="{F896FDEB-2AD6-F04B-8BC3-B8D995F0A35E}" destId="{BE6D32E0-536C-F14C-A3D5-68D2FB56E9C3}" srcOrd="0" destOrd="0" presId="urn:microsoft.com/office/officeart/2005/8/layout/hList1"/>
    <dgm:cxn modelId="{9F2A4507-C316-8646-BBF4-FB5F0C1B323A}" type="presOf" srcId="{142B35EB-6B7F-7247-9E1F-794ECB596C6D}" destId="{BE6D32E0-536C-F14C-A3D5-68D2FB56E9C3}" srcOrd="0" destOrd="3" presId="urn:microsoft.com/office/officeart/2005/8/layout/hList1"/>
    <dgm:cxn modelId="{E9C26513-8F77-1345-8A8D-5F2205791181}" type="presOf" srcId="{5481EE91-5130-9746-8837-BC984D132C4A}" destId="{BE6D32E0-536C-F14C-A3D5-68D2FB56E9C3}" srcOrd="0" destOrd="4" presId="urn:microsoft.com/office/officeart/2005/8/layout/hList1"/>
    <dgm:cxn modelId="{3ECC6F28-6E29-E343-8031-4D0CB3F2788C}" type="presOf" srcId="{FBD1CFBE-23B4-3A46-ACEE-224C037830FE}" destId="{9C0118F0-67E4-CD41-B820-434F1A5D48CD}" srcOrd="0" destOrd="0" presId="urn:microsoft.com/office/officeart/2005/8/layout/hList1"/>
    <dgm:cxn modelId="{6C379C30-2031-6C48-80D0-162FE09FCE3D}" srcId="{036C7246-C1DD-F743-81DF-699736A40090}" destId="{0AC3A269-093B-224F-B650-CEA1216C37C1}" srcOrd="1" destOrd="0" parTransId="{9BAE38AD-D57F-374C-9443-BB00847F218D}" sibTransId="{DDC87DBC-A199-AD44-8655-3DC26E74A867}"/>
    <dgm:cxn modelId="{0646403C-351F-7E4C-98C8-D5F33105DF19}" type="presOf" srcId="{C091E812-93D8-B449-A97A-6538B2794B2E}" destId="{9C0118F0-67E4-CD41-B820-434F1A5D48CD}" srcOrd="0" destOrd="3" presId="urn:microsoft.com/office/officeart/2005/8/layout/hList1"/>
    <dgm:cxn modelId="{49A1B03C-A63D-6C48-9148-45936ED0527C}" type="presOf" srcId="{3477B373-FAA0-F74D-B67F-A95678B8E58A}" destId="{BE6D32E0-536C-F14C-A3D5-68D2FB56E9C3}" srcOrd="0" destOrd="1" presId="urn:microsoft.com/office/officeart/2005/8/layout/hList1"/>
    <dgm:cxn modelId="{F1866D5B-A5A1-424B-A55C-D752C67AC7A0}" srcId="{297E9E55-52C7-D740-8139-D705CEE3D63A}" destId="{036C7246-C1DD-F743-81DF-699736A40090}" srcOrd="0" destOrd="0" parTransId="{5628E020-0507-0942-8E8C-D68F14F5A8EC}" sibTransId="{242E58C1-964B-ED4E-B065-358209ECF3DF}"/>
    <dgm:cxn modelId="{3F18EE5E-815F-C042-A9B9-3BE6AACEA842}" srcId="{036C7246-C1DD-F743-81DF-699736A40090}" destId="{4EA546E6-6072-0746-9BF1-5F25CAB0386A}" srcOrd="4" destOrd="0" parTransId="{3F126E9A-847A-1143-8C14-F01FCE292873}" sibTransId="{737096D7-0C03-1240-A086-4F0529000A9C}"/>
    <dgm:cxn modelId="{EE92A263-0786-8E42-AF08-04B126A77455}" srcId="{297E9E55-52C7-D740-8139-D705CEE3D63A}" destId="{18F114B4-28AB-4344-B83B-EC1E1E40A0E1}" srcOrd="1" destOrd="0" parTransId="{1E3CAEAA-90DC-FC4B-A815-D9FD77C546C6}" sibTransId="{6A41ADFA-D13B-DA48-86C5-0B3CA7AB491C}"/>
    <dgm:cxn modelId="{ED0A9A69-92FE-4F46-926E-BB00D0636F5A}" type="presOf" srcId="{297E9E55-52C7-D740-8139-D705CEE3D63A}" destId="{6CCC17B3-5278-BE4D-A138-FBAE0957A399}" srcOrd="0" destOrd="0" presId="urn:microsoft.com/office/officeart/2005/8/layout/hList1"/>
    <dgm:cxn modelId="{758A144B-AAC3-D047-B28E-D880C21703F5}" type="presOf" srcId="{18F114B4-28AB-4344-B83B-EC1E1E40A0E1}" destId="{676D028C-B7C6-6A4A-B454-16C15F1B6FD4}" srcOrd="0" destOrd="0" presId="urn:microsoft.com/office/officeart/2005/8/layout/hList1"/>
    <dgm:cxn modelId="{CD0DBE80-14FB-7547-A4FA-02D636E87084}" type="presOf" srcId="{036C7246-C1DD-F743-81DF-699736A40090}" destId="{F66571C9-BE97-4E4F-A532-E181A5516C56}" srcOrd="0" destOrd="0" presId="urn:microsoft.com/office/officeart/2005/8/layout/hList1"/>
    <dgm:cxn modelId="{E7419781-85CF-F048-95D4-49926E0E2D91}" type="presOf" srcId="{61FC7916-8090-694D-AEF0-0C18472A36B5}" destId="{9C0118F0-67E4-CD41-B820-434F1A5D48CD}" srcOrd="0" destOrd="2" presId="urn:microsoft.com/office/officeart/2005/8/layout/hList1"/>
    <dgm:cxn modelId="{A99BCB81-35A3-554A-A312-CA0ABF0B60B6}" srcId="{036C7246-C1DD-F743-81DF-699736A40090}" destId="{C091E812-93D8-B449-A97A-6538B2794B2E}" srcOrd="3" destOrd="0" parTransId="{19AEB6F3-13B3-F64F-B154-F8945D03BE34}" sibTransId="{FAFACFD4-B726-CF46-93D1-D23BC1817EFF}"/>
    <dgm:cxn modelId="{DDF99B8A-30BF-334A-A5CB-2B4C221C6C4C}" type="presOf" srcId="{4EA546E6-6072-0746-9BF1-5F25CAB0386A}" destId="{9C0118F0-67E4-CD41-B820-434F1A5D48CD}" srcOrd="0" destOrd="4" presId="urn:microsoft.com/office/officeart/2005/8/layout/hList1"/>
    <dgm:cxn modelId="{AC7621A7-ADA8-364B-B094-2CB5799FDC22}" srcId="{18F114B4-28AB-4344-B83B-EC1E1E40A0E1}" destId="{F896FDEB-2AD6-F04B-8BC3-B8D995F0A35E}" srcOrd="0" destOrd="0" parTransId="{23DD3BA6-A00F-8742-AC6F-AE2E0C6D14CB}" sibTransId="{466F0B5E-793E-7E45-BF56-17DE4A0C686C}"/>
    <dgm:cxn modelId="{7DB9E9AC-0F09-494F-8449-7E7FDC3328A4}" type="presOf" srcId="{57ADC489-976C-1341-9F63-A214559D185C}" destId="{BE6D32E0-536C-F14C-A3D5-68D2FB56E9C3}" srcOrd="0" destOrd="2" presId="urn:microsoft.com/office/officeart/2005/8/layout/hList1"/>
    <dgm:cxn modelId="{3A8655BB-7BE1-3747-8A5B-A5D70F57A98F}" srcId="{036C7246-C1DD-F743-81DF-699736A40090}" destId="{FBD1CFBE-23B4-3A46-ACEE-224C037830FE}" srcOrd="0" destOrd="0" parTransId="{6C8B3237-3044-AC44-AA72-429013C1CB8D}" sibTransId="{BE4605C4-FFF3-2241-8BCB-5B7CCFC0E855}"/>
    <dgm:cxn modelId="{98A075CE-899F-974C-8EFA-E9A6543B54C8}" srcId="{18F114B4-28AB-4344-B83B-EC1E1E40A0E1}" destId="{57ADC489-976C-1341-9F63-A214559D185C}" srcOrd="2" destOrd="0" parTransId="{007DCA69-62E1-4C4C-B4F4-3638BB9FAE02}" sibTransId="{6063AEA9-6D80-4D46-9788-3FBA7365583F}"/>
    <dgm:cxn modelId="{1A89EDD6-BD19-F44A-9B54-A939D5C3829E}" srcId="{18F114B4-28AB-4344-B83B-EC1E1E40A0E1}" destId="{142B35EB-6B7F-7247-9E1F-794ECB596C6D}" srcOrd="3" destOrd="0" parTransId="{5E5C57CB-CAC8-A64B-AD4C-C0CD28A037B1}" sibTransId="{082F5C3E-4A1F-E743-B663-8FEA9C4935AD}"/>
    <dgm:cxn modelId="{4FF322DA-3C4D-A543-9809-A4472EDE9B78}" srcId="{18F114B4-28AB-4344-B83B-EC1E1E40A0E1}" destId="{3477B373-FAA0-F74D-B67F-A95678B8E58A}" srcOrd="1" destOrd="0" parTransId="{2416A389-C5D4-C143-9A22-42DC4BB216DD}" sibTransId="{838AC0A5-60AE-104A-8B4A-C1C8539B41D6}"/>
    <dgm:cxn modelId="{003559E4-634F-2646-9136-2B3FFFA93EA1}" srcId="{036C7246-C1DD-F743-81DF-699736A40090}" destId="{61FC7916-8090-694D-AEF0-0C18472A36B5}" srcOrd="2" destOrd="0" parTransId="{4C34EC3C-E1F8-8742-BC78-6D69075451C9}" sibTransId="{936D6007-8B9D-4649-A3A8-0DAEE381E35A}"/>
    <dgm:cxn modelId="{A97663FC-8FA6-7344-9C96-5A1E561D3642}" srcId="{18F114B4-28AB-4344-B83B-EC1E1E40A0E1}" destId="{5481EE91-5130-9746-8837-BC984D132C4A}" srcOrd="4" destOrd="0" parTransId="{631D5F94-C5A2-C542-88E8-DA867A7C43A9}" sibTransId="{E64F76EE-E80B-7446-94FD-5E43422C1D4D}"/>
    <dgm:cxn modelId="{8B8F5563-5019-8141-A397-D529DC7B9759}" type="presParOf" srcId="{6CCC17B3-5278-BE4D-A138-FBAE0957A399}" destId="{BEFC2084-5771-E049-810D-05458B44CC86}" srcOrd="0" destOrd="0" presId="urn:microsoft.com/office/officeart/2005/8/layout/hList1"/>
    <dgm:cxn modelId="{79C0C121-25EF-A144-9729-B649C0034A0F}" type="presParOf" srcId="{BEFC2084-5771-E049-810D-05458B44CC86}" destId="{F66571C9-BE97-4E4F-A532-E181A5516C56}" srcOrd="0" destOrd="0" presId="urn:microsoft.com/office/officeart/2005/8/layout/hList1"/>
    <dgm:cxn modelId="{CB25E661-1791-0E45-BF72-0504A2A5C097}" type="presParOf" srcId="{BEFC2084-5771-E049-810D-05458B44CC86}" destId="{9C0118F0-67E4-CD41-B820-434F1A5D48CD}" srcOrd="1" destOrd="0" presId="urn:microsoft.com/office/officeart/2005/8/layout/hList1"/>
    <dgm:cxn modelId="{7AA58536-7BC6-8840-B3A9-090574EFC0ED}" type="presParOf" srcId="{6CCC17B3-5278-BE4D-A138-FBAE0957A399}" destId="{BBEC99DE-4A48-B54A-80A7-4F0942B87E8E}" srcOrd="1" destOrd="0" presId="urn:microsoft.com/office/officeart/2005/8/layout/hList1"/>
    <dgm:cxn modelId="{B01AF55E-2C9A-0440-9629-DBAC281C209D}" type="presParOf" srcId="{6CCC17B3-5278-BE4D-A138-FBAE0957A399}" destId="{E95FCD15-E84C-E34D-AEC2-773DC3AD2AF7}" srcOrd="2" destOrd="0" presId="urn:microsoft.com/office/officeart/2005/8/layout/hList1"/>
    <dgm:cxn modelId="{0999A711-D9FD-7544-A285-AC79B3B84712}" type="presParOf" srcId="{E95FCD15-E84C-E34D-AEC2-773DC3AD2AF7}" destId="{676D028C-B7C6-6A4A-B454-16C15F1B6FD4}" srcOrd="0" destOrd="0" presId="urn:microsoft.com/office/officeart/2005/8/layout/hList1"/>
    <dgm:cxn modelId="{EAAE9A56-AC80-D344-9E97-A5C56E9C5F7D}" type="presParOf" srcId="{E95FCD15-E84C-E34D-AEC2-773DC3AD2AF7}" destId="{BE6D32E0-536C-F14C-A3D5-68D2FB56E9C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4E7970-616F-9E47-A064-50704D365210}" type="doc">
      <dgm:prSet loTypeId="urn:microsoft.com/office/officeart/2005/8/layout/process4" loCatId="" qsTypeId="urn:microsoft.com/office/officeart/2005/8/quickstyle/simple1" qsCatId="simple" csTypeId="urn:microsoft.com/office/officeart/2005/8/colors/colorful2" csCatId="colorful" phldr="1"/>
      <dgm:spPr/>
      <dgm:t>
        <a:bodyPr/>
        <a:lstStyle/>
        <a:p>
          <a:endParaRPr lang="es-MX"/>
        </a:p>
      </dgm:t>
    </dgm:pt>
    <dgm:pt modelId="{B4829C49-06A5-EC44-9941-1866CCB4DAA8}">
      <dgm:prSet phldrT="[Texto]" custT="1"/>
      <dgm:spPr/>
      <dgm:t>
        <a:bodyPr/>
        <a:lstStyle/>
        <a:p>
          <a:r>
            <a:rPr lang="en-CA" sz="1600" b="1" noProof="0" dirty="0"/>
            <a:t>1. </a:t>
          </a:r>
          <a:r>
            <a:rPr lang="en-CA" sz="1600" b="1" i="0" dirty="0"/>
            <a:t>A need is recognized</a:t>
          </a:r>
          <a:endParaRPr lang="en-CA" sz="1600" noProof="0" dirty="0"/>
        </a:p>
      </dgm:t>
    </dgm:pt>
    <dgm:pt modelId="{0AC52A9A-64C9-F74D-801A-043CA9179AA1}" type="parTrans" cxnId="{E5E5054B-D3F0-5C47-8348-F15C5AB17444}">
      <dgm:prSet/>
      <dgm:spPr/>
      <dgm:t>
        <a:bodyPr/>
        <a:lstStyle/>
        <a:p>
          <a:endParaRPr lang="en-CA" sz="1600" noProof="0" dirty="0"/>
        </a:p>
      </dgm:t>
    </dgm:pt>
    <dgm:pt modelId="{FC5963A2-7DBF-2A4B-8897-803FFB8B084E}" type="sibTrans" cxnId="{E5E5054B-D3F0-5C47-8348-F15C5AB17444}">
      <dgm:prSet custT="1"/>
      <dgm:spPr/>
      <dgm:t>
        <a:bodyPr/>
        <a:lstStyle/>
        <a:p>
          <a:endParaRPr lang="en-CA" sz="1600" noProof="0" dirty="0"/>
        </a:p>
      </dgm:t>
    </dgm:pt>
    <dgm:pt modelId="{4ABAAB0C-9A7F-7340-B037-1E5E8CC64484}">
      <dgm:prSet phldrT="[Texto]" custT="1"/>
      <dgm:spPr/>
      <dgm:t>
        <a:bodyPr/>
        <a:lstStyle/>
        <a:p>
          <a:r>
            <a:rPr lang="en-CA" sz="1600" b="1" noProof="0" dirty="0"/>
            <a:t>2. </a:t>
          </a:r>
          <a:r>
            <a:rPr lang="en-CA" sz="1600" b="1" i="0" dirty="0"/>
            <a:t>The need is described and quantified</a:t>
          </a:r>
          <a:endParaRPr lang="en-CA" sz="1600" noProof="0" dirty="0"/>
        </a:p>
      </dgm:t>
    </dgm:pt>
    <dgm:pt modelId="{B5BBA578-A208-394F-841E-C48CEC9933EC}" type="parTrans" cxnId="{837F837C-8664-7647-BA08-C789D2807CBE}">
      <dgm:prSet/>
      <dgm:spPr/>
      <dgm:t>
        <a:bodyPr/>
        <a:lstStyle/>
        <a:p>
          <a:endParaRPr lang="en-CA" sz="1600" noProof="0" dirty="0"/>
        </a:p>
      </dgm:t>
    </dgm:pt>
    <dgm:pt modelId="{FFA91BD7-6533-0D4A-8336-2D3796D56A94}" type="sibTrans" cxnId="{837F837C-8664-7647-BA08-C789D2807CBE}">
      <dgm:prSet custT="1"/>
      <dgm:spPr/>
      <dgm:t>
        <a:bodyPr/>
        <a:lstStyle/>
        <a:p>
          <a:endParaRPr lang="en-CA" sz="1600" noProof="0" dirty="0"/>
        </a:p>
      </dgm:t>
    </dgm:pt>
    <dgm:pt modelId="{6FB020F4-8743-E34F-923D-9024F712B21E}">
      <dgm:prSet phldrT="[Texto]" custT="1"/>
      <dgm:spPr/>
      <dgm:t>
        <a:bodyPr/>
        <a:lstStyle/>
        <a:p>
          <a:r>
            <a:rPr lang="en-CA" sz="1600" b="1" noProof="0" dirty="0"/>
            <a:t>3. </a:t>
          </a:r>
          <a:r>
            <a:rPr lang="en-CA" sz="1600" b="1" i="0" dirty="0"/>
            <a:t>Potential suppliers are searched for</a:t>
          </a:r>
          <a:endParaRPr lang="en-CA" sz="1600" noProof="0" dirty="0"/>
        </a:p>
      </dgm:t>
    </dgm:pt>
    <dgm:pt modelId="{1B1CD15A-6FB5-4241-AE21-EA52704AE495}" type="parTrans" cxnId="{02970917-4942-2F4E-9BAA-27543DB59C55}">
      <dgm:prSet/>
      <dgm:spPr/>
      <dgm:t>
        <a:bodyPr/>
        <a:lstStyle/>
        <a:p>
          <a:endParaRPr lang="en-CA" sz="1600" noProof="0" dirty="0"/>
        </a:p>
      </dgm:t>
    </dgm:pt>
    <dgm:pt modelId="{6EE9DA9A-9B34-E44C-AB8C-A9FBAAB4C6D1}" type="sibTrans" cxnId="{02970917-4942-2F4E-9BAA-27543DB59C55}">
      <dgm:prSet custT="1"/>
      <dgm:spPr/>
      <dgm:t>
        <a:bodyPr/>
        <a:lstStyle/>
        <a:p>
          <a:endParaRPr lang="en-CA" sz="1600" noProof="0" dirty="0"/>
        </a:p>
      </dgm:t>
    </dgm:pt>
    <dgm:pt modelId="{EAD8FF15-D4B9-3A41-9E99-53567FDD979C}">
      <dgm:prSet custT="1"/>
      <dgm:spPr/>
      <dgm:t>
        <a:bodyPr/>
        <a:lstStyle/>
        <a:p>
          <a:r>
            <a:rPr lang="en-CA" sz="1600" b="1" noProof="0" dirty="0"/>
            <a:t>4. </a:t>
          </a:r>
          <a:r>
            <a:rPr lang="en-CA" sz="1600" b="1" i="0" dirty="0"/>
            <a:t>Qualified suppliers are asked to complete responses to requests for proposals (RFPs)</a:t>
          </a:r>
          <a:endParaRPr lang="en-CA" sz="1600" noProof="0" dirty="0"/>
        </a:p>
      </dgm:t>
    </dgm:pt>
    <dgm:pt modelId="{42577FCA-F760-B949-8C7D-0B960D3E6D5C}" type="parTrans" cxnId="{24A98F12-0D23-9742-9288-4157F31E0B7D}">
      <dgm:prSet/>
      <dgm:spPr/>
      <dgm:t>
        <a:bodyPr/>
        <a:lstStyle/>
        <a:p>
          <a:endParaRPr lang="en-CA" sz="1600" noProof="0" dirty="0"/>
        </a:p>
      </dgm:t>
    </dgm:pt>
    <dgm:pt modelId="{4324A8C2-3C5E-EF46-9639-6391138FD1A9}" type="sibTrans" cxnId="{24A98F12-0D23-9742-9288-4157F31E0B7D}">
      <dgm:prSet custT="1"/>
      <dgm:spPr/>
      <dgm:t>
        <a:bodyPr/>
        <a:lstStyle/>
        <a:p>
          <a:endParaRPr lang="en-CA" sz="1600" noProof="0" dirty="0"/>
        </a:p>
      </dgm:t>
    </dgm:pt>
    <dgm:pt modelId="{F92C0767-8DDC-9B43-A29B-D584C7C7D1F5}">
      <dgm:prSet custT="1"/>
      <dgm:spPr/>
      <dgm:t>
        <a:bodyPr/>
        <a:lstStyle/>
        <a:p>
          <a:r>
            <a:rPr lang="en-CA" sz="1600" b="1" noProof="0" dirty="0"/>
            <a:t>5. </a:t>
          </a:r>
          <a:r>
            <a:rPr lang="en-CA" sz="1600" b="1" i="0" dirty="0"/>
            <a:t>The proposals are evaluated and supplier(s) selected</a:t>
          </a:r>
          <a:endParaRPr lang="en-CA" sz="1600" b="0" i="0" dirty="0"/>
        </a:p>
      </dgm:t>
    </dgm:pt>
    <dgm:pt modelId="{7C313901-25B5-2643-8CAF-CCB8B83EDA20}" type="parTrans" cxnId="{962B85BA-8FE1-C342-886B-5D72C511AC44}">
      <dgm:prSet/>
      <dgm:spPr/>
      <dgm:t>
        <a:bodyPr/>
        <a:lstStyle/>
        <a:p>
          <a:endParaRPr lang="en-CA" sz="1600" noProof="0" dirty="0"/>
        </a:p>
      </dgm:t>
    </dgm:pt>
    <dgm:pt modelId="{64461869-7104-074D-9E6D-54AAF5C4555E}" type="sibTrans" cxnId="{962B85BA-8FE1-C342-886B-5D72C511AC44}">
      <dgm:prSet custT="1"/>
      <dgm:spPr/>
      <dgm:t>
        <a:bodyPr/>
        <a:lstStyle/>
        <a:p>
          <a:endParaRPr lang="en-CA" sz="1600" noProof="0" dirty="0"/>
        </a:p>
      </dgm:t>
    </dgm:pt>
    <dgm:pt modelId="{074EE9B0-FC2F-CD4B-B84D-B767E3CA1935}">
      <dgm:prSet custT="1"/>
      <dgm:spPr/>
      <dgm:t>
        <a:bodyPr/>
        <a:lstStyle/>
        <a:p>
          <a:r>
            <a:rPr lang="en-CA" sz="1600" b="1" noProof="0" dirty="0"/>
            <a:t>6. </a:t>
          </a:r>
          <a:r>
            <a:rPr lang="en-CA" sz="1600" b="1" i="0" dirty="0"/>
            <a:t>An order routine is established</a:t>
          </a:r>
          <a:endParaRPr lang="en-CA" sz="1600" noProof="0" dirty="0"/>
        </a:p>
      </dgm:t>
    </dgm:pt>
    <dgm:pt modelId="{6817B47E-E0D7-7F46-ABC7-EE721D23DF49}" type="parTrans" cxnId="{3ED9BDE9-523B-AE4A-83CE-23B766264253}">
      <dgm:prSet/>
      <dgm:spPr/>
      <dgm:t>
        <a:bodyPr/>
        <a:lstStyle/>
        <a:p>
          <a:endParaRPr lang="en-CA" sz="1600" noProof="0" dirty="0"/>
        </a:p>
      </dgm:t>
    </dgm:pt>
    <dgm:pt modelId="{BF94478C-B2AC-EE43-AD63-1827D2FFEBD1}" type="sibTrans" cxnId="{3ED9BDE9-523B-AE4A-83CE-23B766264253}">
      <dgm:prSet/>
      <dgm:spPr/>
      <dgm:t>
        <a:bodyPr/>
        <a:lstStyle/>
        <a:p>
          <a:endParaRPr lang="en-CA" sz="1600" noProof="0" dirty="0"/>
        </a:p>
      </dgm:t>
    </dgm:pt>
    <dgm:pt modelId="{8854092F-8DF4-AB4A-92ED-338915DF77EC}">
      <dgm:prSet custT="1"/>
      <dgm:spPr/>
      <dgm:t>
        <a:bodyPr/>
        <a:lstStyle/>
        <a:p>
          <a:r>
            <a:rPr lang="en-CA" sz="1600" b="1" i="0" dirty="0"/>
            <a:t>7. A </a:t>
          </a:r>
          <a:r>
            <a:rPr lang="en-CA" sz="1600" b="1" i="0" dirty="0" err="1"/>
            <a:t>postpurchase</a:t>
          </a:r>
          <a:r>
            <a:rPr lang="en-CA" sz="1600" b="1" i="0" dirty="0"/>
            <a:t> evaluation is conducted and the feedback is provided to the vendor</a:t>
          </a:r>
          <a:endParaRPr lang="en-CA" sz="1600" b="0" i="0" dirty="0"/>
        </a:p>
      </dgm:t>
    </dgm:pt>
    <dgm:pt modelId="{C987FC14-A376-2045-AE51-2ADFCEE6FE1A}" type="parTrans" cxnId="{71763627-A5DB-0C48-B417-CFB8DCEDA6BA}">
      <dgm:prSet/>
      <dgm:spPr/>
      <dgm:t>
        <a:bodyPr/>
        <a:lstStyle/>
        <a:p>
          <a:endParaRPr lang="en-CA" sz="1600" dirty="0"/>
        </a:p>
      </dgm:t>
    </dgm:pt>
    <dgm:pt modelId="{ADBD9351-8F1A-C04E-AF90-8D4CE2CC6558}" type="sibTrans" cxnId="{71763627-A5DB-0C48-B417-CFB8DCEDA6BA}">
      <dgm:prSet/>
      <dgm:spPr/>
      <dgm:t>
        <a:bodyPr/>
        <a:lstStyle/>
        <a:p>
          <a:endParaRPr lang="en-CA" sz="1600" dirty="0"/>
        </a:p>
      </dgm:t>
    </dgm:pt>
    <dgm:pt modelId="{6DF78027-F72C-D542-ACD1-C77378F8C22D}" type="pres">
      <dgm:prSet presAssocID="{684E7970-616F-9E47-A064-50704D365210}" presName="Name0" presStyleCnt="0">
        <dgm:presLayoutVars>
          <dgm:dir/>
          <dgm:animLvl val="lvl"/>
          <dgm:resizeHandles val="exact"/>
        </dgm:presLayoutVars>
      </dgm:prSet>
      <dgm:spPr/>
    </dgm:pt>
    <dgm:pt modelId="{50E8F6A2-186F-2A41-AF8A-F1B493883812}" type="pres">
      <dgm:prSet presAssocID="{8854092F-8DF4-AB4A-92ED-338915DF77EC}" presName="boxAndChildren" presStyleCnt="0"/>
      <dgm:spPr/>
    </dgm:pt>
    <dgm:pt modelId="{B8BDE5A2-E5DB-F243-A097-334B525CEF57}" type="pres">
      <dgm:prSet presAssocID="{8854092F-8DF4-AB4A-92ED-338915DF77EC}" presName="parentTextBox" presStyleLbl="node1" presStyleIdx="0" presStyleCnt="7"/>
      <dgm:spPr/>
    </dgm:pt>
    <dgm:pt modelId="{C6FD045A-840F-014B-965F-F40DFB0ABD58}" type="pres">
      <dgm:prSet presAssocID="{BF94478C-B2AC-EE43-AD63-1827D2FFEBD1}" presName="sp" presStyleCnt="0"/>
      <dgm:spPr/>
    </dgm:pt>
    <dgm:pt modelId="{A809CA58-C657-3048-BA2A-E8332A5EA7D5}" type="pres">
      <dgm:prSet presAssocID="{074EE9B0-FC2F-CD4B-B84D-B767E3CA1935}" presName="arrowAndChildren" presStyleCnt="0"/>
      <dgm:spPr/>
    </dgm:pt>
    <dgm:pt modelId="{FFBFA27E-F23C-4947-A27D-8AEC010D841F}" type="pres">
      <dgm:prSet presAssocID="{074EE9B0-FC2F-CD4B-B84D-B767E3CA1935}" presName="parentTextArrow" presStyleLbl="node1" presStyleIdx="1" presStyleCnt="7"/>
      <dgm:spPr/>
    </dgm:pt>
    <dgm:pt modelId="{27D98DB9-6768-9D48-8839-C07C9C4448A1}" type="pres">
      <dgm:prSet presAssocID="{64461869-7104-074D-9E6D-54AAF5C4555E}" presName="sp" presStyleCnt="0"/>
      <dgm:spPr/>
    </dgm:pt>
    <dgm:pt modelId="{6B928F5F-6821-EF4C-8089-8A6B4FCD9A27}" type="pres">
      <dgm:prSet presAssocID="{F92C0767-8DDC-9B43-A29B-D584C7C7D1F5}" presName="arrowAndChildren" presStyleCnt="0"/>
      <dgm:spPr/>
    </dgm:pt>
    <dgm:pt modelId="{7174A48D-3C7D-564D-8668-5C5C2649F390}" type="pres">
      <dgm:prSet presAssocID="{F92C0767-8DDC-9B43-A29B-D584C7C7D1F5}" presName="parentTextArrow" presStyleLbl="node1" presStyleIdx="2" presStyleCnt="7"/>
      <dgm:spPr/>
    </dgm:pt>
    <dgm:pt modelId="{4F378032-EC80-2142-9618-3E9BB4BA4A17}" type="pres">
      <dgm:prSet presAssocID="{4324A8C2-3C5E-EF46-9639-6391138FD1A9}" presName="sp" presStyleCnt="0"/>
      <dgm:spPr/>
    </dgm:pt>
    <dgm:pt modelId="{E65197DC-CB38-2541-A3A2-D53D5231A3C3}" type="pres">
      <dgm:prSet presAssocID="{EAD8FF15-D4B9-3A41-9E99-53567FDD979C}" presName="arrowAndChildren" presStyleCnt="0"/>
      <dgm:spPr/>
    </dgm:pt>
    <dgm:pt modelId="{ADEF4C87-76BD-2F40-8BA9-3B58D772EBF2}" type="pres">
      <dgm:prSet presAssocID="{EAD8FF15-D4B9-3A41-9E99-53567FDD979C}" presName="parentTextArrow" presStyleLbl="node1" presStyleIdx="3" presStyleCnt="7"/>
      <dgm:spPr/>
    </dgm:pt>
    <dgm:pt modelId="{DDAE26E3-BC23-614A-9802-9DD1E6D3D4BB}" type="pres">
      <dgm:prSet presAssocID="{6EE9DA9A-9B34-E44C-AB8C-A9FBAAB4C6D1}" presName="sp" presStyleCnt="0"/>
      <dgm:spPr/>
    </dgm:pt>
    <dgm:pt modelId="{1481732A-4DFC-7547-BF1F-FAFFB6FF21D2}" type="pres">
      <dgm:prSet presAssocID="{6FB020F4-8743-E34F-923D-9024F712B21E}" presName="arrowAndChildren" presStyleCnt="0"/>
      <dgm:spPr/>
    </dgm:pt>
    <dgm:pt modelId="{1E11FFA2-E056-3147-B962-D93100097581}" type="pres">
      <dgm:prSet presAssocID="{6FB020F4-8743-E34F-923D-9024F712B21E}" presName="parentTextArrow" presStyleLbl="node1" presStyleIdx="4" presStyleCnt="7"/>
      <dgm:spPr/>
    </dgm:pt>
    <dgm:pt modelId="{E3203474-2572-2945-963B-E32AD8A30F67}" type="pres">
      <dgm:prSet presAssocID="{FFA91BD7-6533-0D4A-8336-2D3796D56A94}" presName="sp" presStyleCnt="0"/>
      <dgm:spPr/>
    </dgm:pt>
    <dgm:pt modelId="{AE49185E-46C9-764E-8E40-F3B65FAA2CA5}" type="pres">
      <dgm:prSet presAssocID="{4ABAAB0C-9A7F-7340-B037-1E5E8CC64484}" presName="arrowAndChildren" presStyleCnt="0"/>
      <dgm:spPr/>
    </dgm:pt>
    <dgm:pt modelId="{9BA2D9A1-CE35-BA48-A521-33EB3598D5DB}" type="pres">
      <dgm:prSet presAssocID="{4ABAAB0C-9A7F-7340-B037-1E5E8CC64484}" presName="parentTextArrow" presStyleLbl="node1" presStyleIdx="5" presStyleCnt="7"/>
      <dgm:spPr/>
    </dgm:pt>
    <dgm:pt modelId="{CE4886D3-9CE1-2740-88CC-44168F1985DA}" type="pres">
      <dgm:prSet presAssocID="{FC5963A2-7DBF-2A4B-8897-803FFB8B084E}" presName="sp" presStyleCnt="0"/>
      <dgm:spPr/>
    </dgm:pt>
    <dgm:pt modelId="{A8237DD4-D4AE-CC4E-9419-877EB9AEB3E4}" type="pres">
      <dgm:prSet presAssocID="{B4829C49-06A5-EC44-9941-1866CCB4DAA8}" presName="arrowAndChildren" presStyleCnt="0"/>
      <dgm:spPr/>
    </dgm:pt>
    <dgm:pt modelId="{B69E7286-BFEE-5A4B-8E90-787B0C31EA53}" type="pres">
      <dgm:prSet presAssocID="{B4829C49-06A5-EC44-9941-1866CCB4DAA8}" presName="parentTextArrow" presStyleLbl="node1" presStyleIdx="6" presStyleCnt="7"/>
      <dgm:spPr/>
    </dgm:pt>
  </dgm:ptLst>
  <dgm:cxnLst>
    <dgm:cxn modelId="{FF0DAE0D-66FE-1C4F-A7DE-0BEE81AB7F8F}" type="presOf" srcId="{6FB020F4-8743-E34F-923D-9024F712B21E}" destId="{1E11FFA2-E056-3147-B962-D93100097581}" srcOrd="0" destOrd="0" presId="urn:microsoft.com/office/officeart/2005/8/layout/process4"/>
    <dgm:cxn modelId="{24A98F12-0D23-9742-9288-4157F31E0B7D}" srcId="{684E7970-616F-9E47-A064-50704D365210}" destId="{EAD8FF15-D4B9-3A41-9E99-53567FDD979C}" srcOrd="3" destOrd="0" parTransId="{42577FCA-F760-B949-8C7D-0B960D3E6D5C}" sibTransId="{4324A8C2-3C5E-EF46-9639-6391138FD1A9}"/>
    <dgm:cxn modelId="{02970917-4942-2F4E-9BAA-27543DB59C55}" srcId="{684E7970-616F-9E47-A064-50704D365210}" destId="{6FB020F4-8743-E34F-923D-9024F712B21E}" srcOrd="2" destOrd="0" parTransId="{1B1CD15A-6FB5-4241-AE21-EA52704AE495}" sibTransId="{6EE9DA9A-9B34-E44C-AB8C-A9FBAAB4C6D1}"/>
    <dgm:cxn modelId="{71763627-A5DB-0C48-B417-CFB8DCEDA6BA}" srcId="{684E7970-616F-9E47-A064-50704D365210}" destId="{8854092F-8DF4-AB4A-92ED-338915DF77EC}" srcOrd="6" destOrd="0" parTransId="{C987FC14-A376-2045-AE51-2ADFCEE6FE1A}" sibTransId="{ADBD9351-8F1A-C04E-AF90-8D4CE2CC6558}"/>
    <dgm:cxn modelId="{B37D832A-3EB6-4F43-98A7-E618EAED10FD}" type="presOf" srcId="{EAD8FF15-D4B9-3A41-9E99-53567FDD979C}" destId="{ADEF4C87-76BD-2F40-8BA9-3B58D772EBF2}" srcOrd="0" destOrd="0" presId="urn:microsoft.com/office/officeart/2005/8/layout/process4"/>
    <dgm:cxn modelId="{63735163-71AB-7641-85E3-BFB918B730E1}" type="presOf" srcId="{074EE9B0-FC2F-CD4B-B84D-B767E3CA1935}" destId="{FFBFA27E-F23C-4947-A27D-8AEC010D841F}" srcOrd="0" destOrd="0" presId="urn:microsoft.com/office/officeart/2005/8/layout/process4"/>
    <dgm:cxn modelId="{E5E5054B-D3F0-5C47-8348-F15C5AB17444}" srcId="{684E7970-616F-9E47-A064-50704D365210}" destId="{B4829C49-06A5-EC44-9941-1866CCB4DAA8}" srcOrd="0" destOrd="0" parTransId="{0AC52A9A-64C9-F74D-801A-043CA9179AA1}" sibTransId="{FC5963A2-7DBF-2A4B-8897-803FFB8B084E}"/>
    <dgm:cxn modelId="{0956166C-BD7F-8A45-B2C5-DD6A2B3A7CFD}" type="presOf" srcId="{684E7970-616F-9E47-A064-50704D365210}" destId="{6DF78027-F72C-D542-ACD1-C77378F8C22D}" srcOrd="0" destOrd="0" presId="urn:microsoft.com/office/officeart/2005/8/layout/process4"/>
    <dgm:cxn modelId="{837F837C-8664-7647-BA08-C789D2807CBE}" srcId="{684E7970-616F-9E47-A064-50704D365210}" destId="{4ABAAB0C-9A7F-7340-B037-1E5E8CC64484}" srcOrd="1" destOrd="0" parTransId="{B5BBA578-A208-394F-841E-C48CEC9933EC}" sibTransId="{FFA91BD7-6533-0D4A-8336-2D3796D56A94}"/>
    <dgm:cxn modelId="{9F8B0D96-94F7-E54A-8C34-EA136D3FFD38}" type="presOf" srcId="{B4829C49-06A5-EC44-9941-1866CCB4DAA8}" destId="{B69E7286-BFEE-5A4B-8E90-787B0C31EA53}" srcOrd="0" destOrd="0" presId="urn:microsoft.com/office/officeart/2005/8/layout/process4"/>
    <dgm:cxn modelId="{D0731AAD-9A3A-664D-AA74-87FE5D949408}" type="presOf" srcId="{F92C0767-8DDC-9B43-A29B-D584C7C7D1F5}" destId="{7174A48D-3C7D-564D-8668-5C5C2649F390}" srcOrd="0" destOrd="0" presId="urn:microsoft.com/office/officeart/2005/8/layout/process4"/>
    <dgm:cxn modelId="{962B85BA-8FE1-C342-886B-5D72C511AC44}" srcId="{684E7970-616F-9E47-A064-50704D365210}" destId="{F92C0767-8DDC-9B43-A29B-D584C7C7D1F5}" srcOrd="4" destOrd="0" parTransId="{7C313901-25B5-2643-8CAF-CCB8B83EDA20}" sibTransId="{64461869-7104-074D-9E6D-54AAF5C4555E}"/>
    <dgm:cxn modelId="{E60365E2-09C4-CA4B-8780-1CD139805D8B}" type="presOf" srcId="{8854092F-8DF4-AB4A-92ED-338915DF77EC}" destId="{B8BDE5A2-E5DB-F243-A097-334B525CEF57}" srcOrd="0" destOrd="0" presId="urn:microsoft.com/office/officeart/2005/8/layout/process4"/>
    <dgm:cxn modelId="{3ED9BDE9-523B-AE4A-83CE-23B766264253}" srcId="{684E7970-616F-9E47-A064-50704D365210}" destId="{074EE9B0-FC2F-CD4B-B84D-B767E3CA1935}" srcOrd="5" destOrd="0" parTransId="{6817B47E-E0D7-7F46-ABC7-EE721D23DF49}" sibTransId="{BF94478C-B2AC-EE43-AD63-1827D2FFEBD1}"/>
    <dgm:cxn modelId="{734E78FA-1461-A249-A3CE-8711DBA945B1}" type="presOf" srcId="{4ABAAB0C-9A7F-7340-B037-1E5E8CC64484}" destId="{9BA2D9A1-CE35-BA48-A521-33EB3598D5DB}" srcOrd="0" destOrd="0" presId="urn:microsoft.com/office/officeart/2005/8/layout/process4"/>
    <dgm:cxn modelId="{75A57904-1E01-4B45-8EC7-89DCFCF76AC5}" type="presParOf" srcId="{6DF78027-F72C-D542-ACD1-C77378F8C22D}" destId="{50E8F6A2-186F-2A41-AF8A-F1B493883812}" srcOrd="0" destOrd="0" presId="urn:microsoft.com/office/officeart/2005/8/layout/process4"/>
    <dgm:cxn modelId="{2AA2E71D-5A1D-F743-B6C4-1BF4ADC6A04C}" type="presParOf" srcId="{50E8F6A2-186F-2A41-AF8A-F1B493883812}" destId="{B8BDE5A2-E5DB-F243-A097-334B525CEF57}" srcOrd="0" destOrd="0" presId="urn:microsoft.com/office/officeart/2005/8/layout/process4"/>
    <dgm:cxn modelId="{F5C7EA62-02E5-2E46-BD00-AE4EEA75EDEA}" type="presParOf" srcId="{6DF78027-F72C-D542-ACD1-C77378F8C22D}" destId="{C6FD045A-840F-014B-965F-F40DFB0ABD58}" srcOrd="1" destOrd="0" presId="urn:microsoft.com/office/officeart/2005/8/layout/process4"/>
    <dgm:cxn modelId="{6836A090-12A6-BD47-B194-3EB12189D107}" type="presParOf" srcId="{6DF78027-F72C-D542-ACD1-C77378F8C22D}" destId="{A809CA58-C657-3048-BA2A-E8332A5EA7D5}" srcOrd="2" destOrd="0" presId="urn:microsoft.com/office/officeart/2005/8/layout/process4"/>
    <dgm:cxn modelId="{22205641-0B76-D348-AF4B-41A21400179E}" type="presParOf" srcId="{A809CA58-C657-3048-BA2A-E8332A5EA7D5}" destId="{FFBFA27E-F23C-4947-A27D-8AEC010D841F}" srcOrd="0" destOrd="0" presId="urn:microsoft.com/office/officeart/2005/8/layout/process4"/>
    <dgm:cxn modelId="{C1DF5FDC-793E-D24A-8EED-4795F86C0A83}" type="presParOf" srcId="{6DF78027-F72C-D542-ACD1-C77378F8C22D}" destId="{27D98DB9-6768-9D48-8839-C07C9C4448A1}" srcOrd="3" destOrd="0" presId="urn:microsoft.com/office/officeart/2005/8/layout/process4"/>
    <dgm:cxn modelId="{EB9A6AFA-79F9-7948-8CBC-2934E333ACC5}" type="presParOf" srcId="{6DF78027-F72C-D542-ACD1-C77378F8C22D}" destId="{6B928F5F-6821-EF4C-8089-8A6B4FCD9A27}" srcOrd="4" destOrd="0" presId="urn:microsoft.com/office/officeart/2005/8/layout/process4"/>
    <dgm:cxn modelId="{C75D26F0-378D-5D40-9346-8A280C025C8F}" type="presParOf" srcId="{6B928F5F-6821-EF4C-8089-8A6B4FCD9A27}" destId="{7174A48D-3C7D-564D-8668-5C5C2649F390}" srcOrd="0" destOrd="0" presId="urn:microsoft.com/office/officeart/2005/8/layout/process4"/>
    <dgm:cxn modelId="{9A44C583-6F5A-874D-B94A-8E616A513DF3}" type="presParOf" srcId="{6DF78027-F72C-D542-ACD1-C77378F8C22D}" destId="{4F378032-EC80-2142-9618-3E9BB4BA4A17}" srcOrd="5" destOrd="0" presId="urn:microsoft.com/office/officeart/2005/8/layout/process4"/>
    <dgm:cxn modelId="{E8886510-FFCF-EB41-866D-D6741A8FE38C}" type="presParOf" srcId="{6DF78027-F72C-D542-ACD1-C77378F8C22D}" destId="{E65197DC-CB38-2541-A3A2-D53D5231A3C3}" srcOrd="6" destOrd="0" presId="urn:microsoft.com/office/officeart/2005/8/layout/process4"/>
    <dgm:cxn modelId="{75033ED9-13C4-5146-AB4D-CF0A9D80461F}" type="presParOf" srcId="{E65197DC-CB38-2541-A3A2-D53D5231A3C3}" destId="{ADEF4C87-76BD-2F40-8BA9-3B58D772EBF2}" srcOrd="0" destOrd="0" presId="urn:microsoft.com/office/officeart/2005/8/layout/process4"/>
    <dgm:cxn modelId="{B7C67AAA-6898-EE48-B2ED-F9D34328A9B1}" type="presParOf" srcId="{6DF78027-F72C-D542-ACD1-C77378F8C22D}" destId="{DDAE26E3-BC23-614A-9802-9DD1E6D3D4BB}" srcOrd="7" destOrd="0" presId="urn:microsoft.com/office/officeart/2005/8/layout/process4"/>
    <dgm:cxn modelId="{98668899-8A86-374F-A918-10FB1E232CE5}" type="presParOf" srcId="{6DF78027-F72C-D542-ACD1-C77378F8C22D}" destId="{1481732A-4DFC-7547-BF1F-FAFFB6FF21D2}" srcOrd="8" destOrd="0" presId="urn:microsoft.com/office/officeart/2005/8/layout/process4"/>
    <dgm:cxn modelId="{A2F58870-EF84-D449-9F19-C991DF047C19}" type="presParOf" srcId="{1481732A-4DFC-7547-BF1F-FAFFB6FF21D2}" destId="{1E11FFA2-E056-3147-B962-D93100097581}" srcOrd="0" destOrd="0" presId="urn:microsoft.com/office/officeart/2005/8/layout/process4"/>
    <dgm:cxn modelId="{655FAA86-5F1D-9240-B953-D9AD8356E147}" type="presParOf" srcId="{6DF78027-F72C-D542-ACD1-C77378F8C22D}" destId="{E3203474-2572-2945-963B-E32AD8A30F67}" srcOrd="9" destOrd="0" presId="urn:microsoft.com/office/officeart/2005/8/layout/process4"/>
    <dgm:cxn modelId="{35BAE88A-D0E2-B64B-9815-7BA7D85B43A4}" type="presParOf" srcId="{6DF78027-F72C-D542-ACD1-C77378F8C22D}" destId="{AE49185E-46C9-764E-8E40-F3B65FAA2CA5}" srcOrd="10" destOrd="0" presId="urn:microsoft.com/office/officeart/2005/8/layout/process4"/>
    <dgm:cxn modelId="{B61EA159-E332-354E-A4F7-576AE4EF0B01}" type="presParOf" srcId="{AE49185E-46C9-764E-8E40-F3B65FAA2CA5}" destId="{9BA2D9A1-CE35-BA48-A521-33EB3598D5DB}" srcOrd="0" destOrd="0" presId="urn:microsoft.com/office/officeart/2005/8/layout/process4"/>
    <dgm:cxn modelId="{8A11D6E2-1270-4443-8976-F93DE6AB94F2}" type="presParOf" srcId="{6DF78027-F72C-D542-ACD1-C77378F8C22D}" destId="{CE4886D3-9CE1-2740-88CC-44168F1985DA}" srcOrd="11" destOrd="0" presId="urn:microsoft.com/office/officeart/2005/8/layout/process4"/>
    <dgm:cxn modelId="{149B1DFB-46AC-E448-AE1E-1226991F489A}" type="presParOf" srcId="{6DF78027-F72C-D542-ACD1-C77378F8C22D}" destId="{A8237DD4-D4AE-CC4E-9419-877EB9AEB3E4}" srcOrd="12" destOrd="0" presId="urn:microsoft.com/office/officeart/2005/8/layout/process4"/>
    <dgm:cxn modelId="{780DD098-ACC7-F248-ADC8-B72718A70494}" type="presParOf" srcId="{A8237DD4-D4AE-CC4E-9419-877EB9AEB3E4}" destId="{B69E7286-BFEE-5A4B-8E90-787B0C31EA5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571C9-BE97-4E4F-A532-E181A5516C56}">
      <dsp:nvSpPr>
        <dsp:cNvPr id="0" name=""/>
        <dsp:cNvSpPr/>
      </dsp:nvSpPr>
      <dsp:spPr>
        <a:xfrm>
          <a:off x="55" y="2184"/>
          <a:ext cx="5308733" cy="604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CA" sz="2100" b="1" i="0" kern="1200" noProof="0" dirty="0"/>
            <a:t>Consumer Market</a:t>
          </a:r>
          <a:endParaRPr lang="en-CA" sz="2100" kern="1200" noProof="0" dirty="0"/>
        </a:p>
      </dsp:txBody>
      <dsp:txXfrm>
        <a:off x="55" y="2184"/>
        <a:ext cx="5308733" cy="604800"/>
      </dsp:txXfrm>
    </dsp:sp>
    <dsp:sp modelId="{9C0118F0-67E4-CD41-B820-434F1A5D48CD}">
      <dsp:nvSpPr>
        <dsp:cNvPr id="0" name=""/>
        <dsp:cNvSpPr/>
      </dsp:nvSpPr>
      <dsp:spPr>
        <a:xfrm>
          <a:off x="55" y="606984"/>
          <a:ext cx="5308733" cy="290026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CA" sz="2100" b="0" i="0" kern="1200" noProof="0" dirty="0"/>
            <a:t>Many customers, geographically dispersed</a:t>
          </a:r>
          <a:endParaRPr lang="en-CA" sz="2100" kern="1200" noProof="0" dirty="0"/>
        </a:p>
        <a:p>
          <a:pPr marL="228600" lvl="1" indent="-228600" algn="l" defTabSz="933450">
            <a:lnSpc>
              <a:spcPct val="90000"/>
            </a:lnSpc>
            <a:spcBef>
              <a:spcPct val="0"/>
            </a:spcBef>
            <a:spcAft>
              <a:spcPct val="15000"/>
            </a:spcAft>
            <a:buChar char="•"/>
          </a:pPr>
          <a:r>
            <a:rPr lang="en-CA" sz="2100" b="0" i="0" kern="1200" noProof="0" dirty="0"/>
            <a:t>Smaller total dollar amounts due to fewer transactions</a:t>
          </a:r>
          <a:endParaRPr lang="en-CA" sz="2100" kern="1200" noProof="0" dirty="0"/>
        </a:p>
        <a:p>
          <a:pPr marL="228600" lvl="1" indent="-228600" algn="l" defTabSz="933450">
            <a:lnSpc>
              <a:spcPct val="90000"/>
            </a:lnSpc>
            <a:spcBef>
              <a:spcPct val="0"/>
            </a:spcBef>
            <a:spcAft>
              <a:spcPct val="15000"/>
            </a:spcAft>
            <a:buChar char="•"/>
          </a:pPr>
          <a:r>
            <a:rPr lang="en-CA" sz="2100" b="0" i="0" kern="1200" noProof="0" dirty="0"/>
            <a:t>Shorter decision cycles</a:t>
          </a:r>
          <a:endParaRPr lang="en-CA" sz="2100" kern="1200" noProof="0" dirty="0"/>
        </a:p>
        <a:p>
          <a:pPr marL="228600" lvl="1" indent="-228600" algn="l" defTabSz="933450">
            <a:lnSpc>
              <a:spcPct val="90000"/>
            </a:lnSpc>
            <a:spcBef>
              <a:spcPct val="0"/>
            </a:spcBef>
            <a:spcAft>
              <a:spcPct val="15000"/>
            </a:spcAft>
            <a:buChar char="•"/>
          </a:pPr>
          <a:r>
            <a:rPr lang="en-CA" sz="2100" b="0" i="0" kern="1200" noProof="0" dirty="0"/>
            <a:t>More reliance on mass marketing via advertising, </a:t>
          </a:r>
          <a:r>
            <a:rPr lang="en-CA" sz="2100" b="0" i="0" kern="1200" noProof="0" dirty="0">
              <a:latin typeface="Arial"/>
            </a:rPr>
            <a:t>web</a:t>
          </a:r>
          <a:r>
            <a:rPr lang="en-CA" sz="2100" b="0" i="0" kern="1200" noProof="0" dirty="0"/>
            <a:t> sites, and retailing</a:t>
          </a:r>
          <a:endParaRPr lang="en-CA" sz="2100" kern="1200" noProof="0" dirty="0"/>
        </a:p>
        <a:p>
          <a:pPr marL="228600" lvl="1" indent="-228600" algn="l" defTabSz="933450">
            <a:lnSpc>
              <a:spcPct val="90000"/>
            </a:lnSpc>
            <a:spcBef>
              <a:spcPct val="0"/>
            </a:spcBef>
            <a:spcAft>
              <a:spcPct val="15000"/>
            </a:spcAft>
            <a:buChar char="•"/>
          </a:pPr>
          <a:r>
            <a:rPr lang="en-CA" sz="2100" b="0" i="0" kern="1200" noProof="0" dirty="0"/>
            <a:t>Less-rigid product standards</a:t>
          </a:r>
          <a:endParaRPr lang="en-CA" sz="2100" kern="1200" noProof="0" dirty="0"/>
        </a:p>
      </dsp:txBody>
      <dsp:txXfrm>
        <a:off x="55" y="606984"/>
        <a:ext cx="5308733" cy="2900264"/>
      </dsp:txXfrm>
    </dsp:sp>
    <dsp:sp modelId="{676D028C-B7C6-6A4A-B454-16C15F1B6FD4}">
      <dsp:nvSpPr>
        <dsp:cNvPr id="0" name=""/>
        <dsp:cNvSpPr/>
      </dsp:nvSpPr>
      <dsp:spPr>
        <a:xfrm>
          <a:off x="6052011" y="2184"/>
          <a:ext cx="5308733" cy="604800"/>
        </a:xfrm>
        <a:prstGeom prst="rect">
          <a:avLst/>
        </a:prstGeom>
        <a:solidFill>
          <a:schemeClr val="accent2">
            <a:hueOff val="6495201"/>
            <a:satOff val="11660"/>
            <a:lumOff val="-6864"/>
            <a:alphaOff val="0"/>
          </a:schemeClr>
        </a:solidFill>
        <a:ln w="25400" cap="flat" cmpd="sng" algn="ctr">
          <a:solidFill>
            <a:schemeClr val="accent2">
              <a:hueOff val="6495201"/>
              <a:satOff val="11660"/>
              <a:lumOff val="-68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CA" sz="2100" b="1" i="0" kern="1200" noProof="0" dirty="0"/>
            <a:t>Business Market</a:t>
          </a:r>
          <a:endParaRPr lang="en-CA" sz="2100" kern="1200" noProof="0" dirty="0"/>
        </a:p>
      </dsp:txBody>
      <dsp:txXfrm>
        <a:off x="6052011" y="2184"/>
        <a:ext cx="5308733" cy="604800"/>
      </dsp:txXfrm>
    </dsp:sp>
    <dsp:sp modelId="{BE6D32E0-536C-F14C-A3D5-68D2FB56E9C3}">
      <dsp:nvSpPr>
        <dsp:cNvPr id="0" name=""/>
        <dsp:cNvSpPr/>
      </dsp:nvSpPr>
      <dsp:spPr>
        <a:xfrm>
          <a:off x="6052011" y="606984"/>
          <a:ext cx="5308733" cy="2900264"/>
        </a:xfrm>
        <a:prstGeom prst="rect">
          <a:avLst/>
        </a:prstGeom>
        <a:solidFill>
          <a:schemeClr val="accent2">
            <a:tint val="40000"/>
            <a:alpha val="90000"/>
            <a:hueOff val="6799479"/>
            <a:satOff val="-4848"/>
            <a:lumOff val="-1042"/>
            <a:alphaOff val="0"/>
          </a:schemeClr>
        </a:solidFill>
        <a:ln w="25400" cap="flat" cmpd="sng" algn="ctr">
          <a:solidFill>
            <a:schemeClr val="accent2">
              <a:tint val="40000"/>
              <a:alpha val="90000"/>
              <a:hueOff val="6799479"/>
              <a:satOff val="-4848"/>
              <a:lumOff val="-1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CA" sz="2100" b="0" i="0" kern="1200" noProof="0" dirty="0"/>
            <a:t>Fewer customers, often geographically concentrated, with a small number accounting for most of the company’s sales</a:t>
          </a:r>
          <a:endParaRPr lang="en-CA" sz="2100" kern="1200" noProof="0" dirty="0"/>
        </a:p>
        <a:p>
          <a:pPr marL="228600" lvl="1" indent="-228600" algn="l" defTabSz="933450">
            <a:lnSpc>
              <a:spcPct val="90000"/>
            </a:lnSpc>
            <a:spcBef>
              <a:spcPct val="0"/>
            </a:spcBef>
            <a:spcAft>
              <a:spcPct val="15000"/>
            </a:spcAft>
            <a:buChar char="•"/>
          </a:pPr>
          <a:r>
            <a:rPr lang="en-CA" sz="2100" b="0" i="0" kern="1200" noProof="0" dirty="0"/>
            <a:t>Larger dollar amounts due to more transactions</a:t>
          </a:r>
          <a:endParaRPr lang="en-CA" sz="2100" kern="1200" noProof="0" dirty="0"/>
        </a:p>
        <a:p>
          <a:pPr marL="228600" lvl="1" indent="-228600" algn="l" defTabSz="933450">
            <a:lnSpc>
              <a:spcPct val="90000"/>
            </a:lnSpc>
            <a:spcBef>
              <a:spcPct val="0"/>
            </a:spcBef>
            <a:spcAft>
              <a:spcPct val="15000"/>
            </a:spcAft>
            <a:buChar char="•"/>
          </a:pPr>
          <a:r>
            <a:rPr lang="en-CA" sz="2100" b="0" i="0" kern="1200" noProof="0" dirty="0"/>
            <a:t>Longer decision cycles</a:t>
          </a:r>
          <a:endParaRPr lang="en-CA" sz="2100" kern="1200" noProof="0" dirty="0"/>
        </a:p>
        <a:p>
          <a:pPr marL="228600" lvl="1" indent="-228600" algn="l" defTabSz="933450">
            <a:lnSpc>
              <a:spcPct val="90000"/>
            </a:lnSpc>
            <a:spcBef>
              <a:spcPct val="0"/>
            </a:spcBef>
            <a:spcAft>
              <a:spcPct val="15000"/>
            </a:spcAft>
            <a:buChar char="•"/>
          </a:pPr>
          <a:r>
            <a:rPr lang="en-CA" sz="2100" b="0" i="0" kern="1200" noProof="0" dirty="0"/>
            <a:t>More reliance on personal selling</a:t>
          </a:r>
          <a:endParaRPr lang="en-CA" sz="2100" kern="1200" noProof="0" dirty="0"/>
        </a:p>
        <a:p>
          <a:pPr marL="228600" lvl="1" indent="-228600" algn="l" defTabSz="933450">
            <a:lnSpc>
              <a:spcPct val="90000"/>
            </a:lnSpc>
            <a:spcBef>
              <a:spcPct val="0"/>
            </a:spcBef>
            <a:spcAft>
              <a:spcPct val="15000"/>
            </a:spcAft>
            <a:buChar char="•"/>
          </a:pPr>
          <a:r>
            <a:rPr lang="en-CA" sz="2100" b="0" i="0" kern="1200" noProof="0" dirty="0"/>
            <a:t>More-rigid product standards</a:t>
          </a:r>
          <a:endParaRPr lang="en-CA" sz="2100" kern="1200" noProof="0" dirty="0"/>
        </a:p>
      </dsp:txBody>
      <dsp:txXfrm>
        <a:off x="6052011" y="606984"/>
        <a:ext cx="5308733" cy="2900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DE5A2-E5DB-F243-A097-334B525CEF57}">
      <dsp:nvSpPr>
        <dsp:cNvPr id="0" name=""/>
        <dsp:cNvSpPr/>
      </dsp:nvSpPr>
      <dsp:spPr>
        <a:xfrm>
          <a:off x="0" y="4017889"/>
          <a:ext cx="8948738" cy="4396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CA" sz="1600" b="1" i="0" kern="1200" dirty="0"/>
            <a:t>7. A </a:t>
          </a:r>
          <a:r>
            <a:rPr lang="en-CA" sz="1600" b="1" i="0" kern="1200" dirty="0" err="1"/>
            <a:t>postpurchase</a:t>
          </a:r>
          <a:r>
            <a:rPr lang="en-CA" sz="1600" b="1" i="0" kern="1200" dirty="0"/>
            <a:t> evaluation is conducted and the feedback is provided to the vendor</a:t>
          </a:r>
          <a:endParaRPr lang="en-CA" sz="1600" b="0" i="0" kern="1200" dirty="0"/>
        </a:p>
      </dsp:txBody>
      <dsp:txXfrm>
        <a:off x="0" y="4017889"/>
        <a:ext cx="8948738" cy="439675"/>
      </dsp:txXfrm>
    </dsp:sp>
    <dsp:sp modelId="{FFBFA27E-F23C-4947-A27D-8AEC010D841F}">
      <dsp:nvSpPr>
        <dsp:cNvPr id="0" name=""/>
        <dsp:cNvSpPr/>
      </dsp:nvSpPr>
      <dsp:spPr>
        <a:xfrm rot="10800000">
          <a:off x="0" y="3348263"/>
          <a:ext cx="8948738" cy="676220"/>
        </a:xfrm>
        <a:prstGeom prst="upArrowCallout">
          <a:avLst/>
        </a:prstGeom>
        <a:solidFill>
          <a:schemeClr val="accent2">
            <a:hueOff val="1082534"/>
            <a:satOff val="1943"/>
            <a:lumOff val="-1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CA" sz="1600" b="1" kern="1200" noProof="0" dirty="0"/>
            <a:t>6. </a:t>
          </a:r>
          <a:r>
            <a:rPr lang="en-CA" sz="1600" b="1" i="0" kern="1200" dirty="0"/>
            <a:t>An order routine is established</a:t>
          </a:r>
          <a:endParaRPr lang="en-CA" sz="1600" kern="1200" noProof="0" dirty="0"/>
        </a:p>
      </dsp:txBody>
      <dsp:txXfrm rot="10800000">
        <a:off x="0" y="3348263"/>
        <a:ext cx="8948738" cy="439387"/>
      </dsp:txXfrm>
    </dsp:sp>
    <dsp:sp modelId="{7174A48D-3C7D-564D-8668-5C5C2649F390}">
      <dsp:nvSpPr>
        <dsp:cNvPr id="0" name=""/>
        <dsp:cNvSpPr/>
      </dsp:nvSpPr>
      <dsp:spPr>
        <a:xfrm rot="10800000">
          <a:off x="0" y="2678638"/>
          <a:ext cx="8948738" cy="676220"/>
        </a:xfrm>
        <a:prstGeom prst="upArrowCallout">
          <a:avLst/>
        </a:prstGeom>
        <a:solidFill>
          <a:schemeClr val="accent2">
            <a:hueOff val="2165067"/>
            <a:satOff val="3887"/>
            <a:lumOff val="-22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CA" sz="1600" b="1" kern="1200" noProof="0" dirty="0"/>
            <a:t>5. </a:t>
          </a:r>
          <a:r>
            <a:rPr lang="en-CA" sz="1600" b="1" i="0" kern="1200" dirty="0"/>
            <a:t>The proposals are evaluated and supplier(s) selected</a:t>
          </a:r>
          <a:endParaRPr lang="en-CA" sz="1600" b="0" i="0" kern="1200" dirty="0"/>
        </a:p>
      </dsp:txBody>
      <dsp:txXfrm rot="10800000">
        <a:off x="0" y="2678638"/>
        <a:ext cx="8948738" cy="439387"/>
      </dsp:txXfrm>
    </dsp:sp>
    <dsp:sp modelId="{ADEF4C87-76BD-2F40-8BA9-3B58D772EBF2}">
      <dsp:nvSpPr>
        <dsp:cNvPr id="0" name=""/>
        <dsp:cNvSpPr/>
      </dsp:nvSpPr>
      <dsp:spPr>
        <a:xfrm rot="10800000">
          <a:off x="0" y="2009012"/>
          <a:ext cx="8948738" cy="676220"/>
        </a:xfrm>
        <a:prstGeom prst="upArrowCallout">
          <a:avLst/>
        </a:prstGeom>
        <a:solidFill>
          <a:schemeClr val="accent2">
            <a:hueOff val="3247601"/>
            <a:satOff val="5830"/>
            <a:lumOff val="-3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CA" sz="1600" b="1" kern="1200" noProof="0" dirty="0"/>
            <a:t>4. </a:t>
          </a:r>
          <a:r>
            <a:rPr lang="en-CA" sz="1600" b="1" i="0" kern="1200" dirty="0"/>
            <a:t>Qualified suppliers are asked to complete responses to requests for proposals (RFPs)</a:t>
          </a:r>
          <a:endParaRPr lang="en-CA" sz="1600" kern="1200" noProof="0" dirty="0"/>
        </a:p>
      </dsp:txBody>
      <dsp:txXfrm rot="10800000">
        <a:off x="0" y="2009012"/>
        <a:ext cx="8948738" cy="439387"/>
      </dsp:txXfrm>
    </dsp:sp>
    <dsp:sp modelId="{1E11FFA2-E056-3147-B962-D93100097581}">
      <dsp:nvSpPr>
        <dsp:cNvPr id="0" name=""/>
        <dsp:cNvSpPr/>
      </dsp:nvSpPr>
      <dsp:spPr>
        <a:xfrm rot="10800000">
          <a:off x="0" y="1339386"/>
          <a:ext cx="8948738" cy="676220"/>
        </a:xfrm>
        <a:prstGeom prst="upArrowCallout">
          <a:avLst/>
        </a:prstGeom>
        <a:solidFill>
          <a:schemeClr val="accent2">
            <a:hueOff val="4330134"/>
            <a:satOff val="7773"/>
            <a:lumOff val="-45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CA" sz="1600" b="1" kern="1200" noProof="0" dirty="0"/>
            <a:t>3. </a:t>
          </a:r>
          <a:r>
            <a:rPr lang="en-CA" sz="1600" b="1" i="0" kern="1200" dirty="0"/>
            <a:t>Potential suppliers are searched for</a:t>
          </a:r>
          <a:endParaRPr lang="en-CA" sz="1600" kern="1200" noProof="0" dirty="0"/>
        </a:p>
      </dsp:txBody>
      <dsp:txXfrm rot="10800000">
        <a:off x="0" y="1339386"/>
        <a:ext cx="8948738" cy="439387"/>
      </dsp:txXfrm>
    </dsp:sp>
    <dsp:sp modelId="{9BA2D9A1-CE35-BA48-A521-33EB3598D5DB}">
      <dsp:nvSpPr>
        <dsp:cNvPr id="0" name=""/>
        <dsp:cNvSpPr/>
      </dsp:nvSpPr>
      <dsp:spPr>
        <a:xfrm rot="10800000">
          <a:off x="0" y="669760"/>
          <a:ext cx="8948738" cy="676220"/>
        </a:xfrm>
        <a:prstGeom prst="upArrowCallout">
          <a:avLst/>
        </a:prstGeom>
        <a:solidFill>
          <a:schemeClr val="accent2">
            <a:hueOff val="5412668"/>
            <a:satOff val="9717"/>
            <a:lumOff val="-57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CA" sz="1600" b="1" kern="1200" noProof="0" dirty="0"/>
            <a:t>2. </a:t>
          </a:r>
          <a:r>
            <a:rPr lang="en-CA" sz="1600" b="1" i="0" kern="1200" dirty="0"/>
            <a:t>The need is described and quantified</a:t>
          </a:r>
          <a:endParaRPr lang="en-CA" sz="1600" kern="1200" noProof="0" dirty="0"/>
        </a:p>
      </dsp:txBody>
      <dsp:txXfrm rot="10800000">
        <a:off x="0" y="669760"/>
        <a:ext cx="8948738" cy="439387"/>
      </dsp:txXfrm>
    </dsp:sp>
    <dsp:sp modelId="{B69E7286-BFEE-5A4B-8E90-787B0C31EA53}">
      <dsp:nvSpPr>
        <dsp:cNvPr id="0" name=""/>
        <dsp:cNvSpPr/>
      </dsp:nvSpPr>
      <dsp:spPr>
        <a:xfrm rot="10800000">
          <a:off x="0" y="134"/>
          <a:ext cx="8948738" cy="676220"/>
        </a:xfrm>
        <a:prstGeom prst="upArrowCallout">
          <a:avLst/>
        </a:prstGeom>
        <a:solidFill>
          <a:schemeClr val="accent2">
            <a:hueOff val="6495201"/>
            <a:satOff val="11660"/>
            <a:lumOff val="-6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CA" sz="1600" b="1" kern="1200" noProof="0" dirty="0"/>
            <a:t>1. </a:t>
          </a:r>
          <a:r>
            <a:rPr lang="en-CA" sz="1600" b="1" i="0" kern="1200" dirty="0"/>
            <a:t>A need is recognized</a:t>
          </a:r>
          <a:endParaRPr lang="en-CA" sz="1600" kern="1200" noProof="0" dirty="0"/>
        </a:p>
      </dsp:txBody>
      <dsp:txXfrm rot="10800000">
        <a:off x="0" y="134"/>
        <a:ext cx="8948738" cy="43938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FC337-7195-4940-95BA-0F85D80694E4}" type="datetimeFigureOut">
              <a:t>5/3/2024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842CA-A972-471A-A068-CEF765AF2333}" type="slidenum">
              <a:t>‹#›</a:t>
            </a:fld>
            <a:endParaRPr lang="en-US"/>
          </a:p>
        </p:txBody>
      </p:sp>
    </p:spTree>
    <p:extLst>
      <p:ext uri="{BB962C8B-B14F-4D97-AF65-F5344CB8AC3E}">
        <p14:creationId xmlns:p14="http://schemas.microsoft.com/office/powerpoint/2010/main" val="257690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3</a:t>
            </a:fld>
            <a:endParaRPr lang="en-CA"/>
          </a:p>
        </p:txBody>
      </p:sp>
    </p:spTree>
    <p:extLst>
      <p:ext uri="{BB962C8B-B14F-4D97-AF65-F5344CB8AC3E}">
        <p14:creationId xmlns:p14="http://schemas.microsoft.com/office/powerpoint/2010/main" val="2079444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4</a:t>
            </a:fld>
            <a:endParaRPr lang="en-CA"/>
          </a:p>
        </p:txBody>
      </p:sp>
    </p:spTree>
    <p:extLst>
      <p:ext uri="{BB962C8B-B14F-4D97-AF65-F5344CB8AC3E}">
        <p14:creationId xmlns:p14="http://schemas.microsoft.com/office/powerpoint/2010/main" val="1513749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5</a:t>
            </a:fld>
            <a:endParaRPr lang="en-CA"/>
          </a:p>
        </p:txBody>
      </p:sp>
    </p:spTree>
    <p:extLst>
      <p:ext uri="{BB962C8B-B14F-4D97-AF65-F5344CB8AC3E}">
        <p14:creationId xmlns:p14="http://schemas.microsoft.com/office/powerpoint/2010/main" val="336233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6</a:t>
            </a:fld>
            <a:endParaRPr lang="en-CA"/>
          </a:p>
        </p:txBody>
      </p:sp>
    </p:spTree>
    <p:extLst>
      <p:ext uri="{BB962C8B-B14F-4D97-AF65-F5344CB8AC3E}">
        <p14:creationId xmlns:p14="http://schemas.microsoft.com/office/powerpoint/2010/main" val="4254648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7</a:t>
            </a:fld>
            <a:endParaRPr lang="en-CA"/>
          </a:p>
        </p:txBody>
      </p:sp>
    </p:spTree>
    <p:extLst>
      <p:ext uri="{BB962C8B-B14F-4D97-AF65-F5344CB8AC3E}">
        <p14:creationId xmlns:p14="http://schemas.microsoft.com/office/powerpoint/2010/main" val="1757184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8131172" y="7"/>
            <a:ext cx="4060833" cy="270742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800">
                <a:solidFill>
                  <a:schemeClr val="lt1"/>
                </a:solidFill>
                <a:latin typeface="+mj-lt"/>
              </a:defRPr>
            </a:lvl1pPr>
            <a:lvl2pPr lvl="1" rtl="0">
              <a:lnSpc>
                <a:spcPct val="100000"/>
              </a:lnSpc>
              <a:spcBef>
                <a:spcPts val="0"/>
              </a:spcBef>
              <a:spcAft>
                <a:spcPts val="0"/>
              </a:spcAft>
              <a:buClr>
                <a:schemeClr val="lt1"/>
              </a:buClr>
              <a:buSzPts val="2100"/>
              <a:buNone/>
              <a:defRPr sz="2800">
                <a:solidFill>
                  <a:schemeClr val="lt1"/>
                </a:solidFill>
              </a:defRPr>
            </a:lvl2pPr>
            <a:lvl3pPr lvl="2" rtl="0">
              <a:lnSpc>
                <a:spcPct val="100000"/>
              </a:lnSpc>
              <a:spcBef>
                <a:spcPts val="0"/>
              </a:spcBef>
              <a:spcAft>
                <a:spcPts val="0"/>
              </a:spcAft>
              <a:buClr>
                <a:schemeClr val="lt1"/>
              </a:buClr>
              <a:buSzPts val="2100"/>
              <a:buNone/>
              <a:defRPr sz="2800">
                <a:solidFill>
                  <a:schemeClr val="lt1"/>
                </a:solidFill>
              </a:defRPr>
            </a:lvl3pPr>
            <a:lvl4pPr lvl="3" rtl="0">
              <a:lnSpc>
                <a:spcPct val="100000"/>
              </a:lnSpc>
              <a:spcBef>
                <a:spcPts val="0"/>
              </a:spcBef>
              <a:spcAft>
                <a:spcPts val="0"/>
              </a:spcAft>
              <a:buClr>
                <a:schemeClr val="lt1"/>
              </a:buClr>
              <a:buSzPts val="2100"/>
              <a:buNone/>
              <a:defRPr sz="2800">
                <a:solidFill>
                  <a:schemeClr val="lt1"/>
                </a:solidFill>
              </a:defRPr>
            </a:lvl4pPr>
            <a:lvl5pPr lvl="4" rtl="0">
              <a:lnSpc>
                <a:spcPct val="100000"/>
              </a:lnSpc>
              <a:spcBef>
                <a:spcPts val="0"/>
              </a:spcBef>
              <a:spcAft>
                <a:spcPts val="0"/>
              </a:spcAft>
              <a:buClr>
                <a:schemeClr val="lt1"/>
              </a:buClr>
              <a:buSzPts val="2100"/>
              <a:buNone/>
              <a:defRPr sz="2800">
                <a:solidFill>
                  <a:schemeClr val="lt1"/>
                </a:solidFill>
              </a:defRPr>
            </a:lvl5pPr>
            <a:lvl6pPr lvl="5" rtl="0">
              <a:lnSpc>
                <a:spcPct val="100000"/>
              </a:lnSpc>
              <a:spcBef>
                <a:spcPts val="0"/>
              </a:spcBef>
              <a:spcAft>
                <a:spcPts val="0"/>
              </a:spcAft>
              <a:buClr>
                <a:schemeClr val="lt1"/>
              </a:buClr>
              <a:buSzPts val="2100"/>
              <a:buNone/>
              <a:defRPr sz="2800">
                <a:solidFill>
                  <a:schemeClr val="lt1"/>
                </a:solidFill>
              </a:defRPr>
            </a:lvl6pPr>
            <a:lvl7pPr lvl="6" rtl="0">
              <a:lnSpc>
                <a:spcPct val="100000"/>
              </a:lnSpc>
              <a:spcBef>
                <a:spcPts val="0"/>
              </a:spcBef>
              <a:spcAft>
                <a:spcPts val="0"/>
              </a:spcAft>
              <a:buClr>
                <a:schemeClr val="lt1"/>
              </a:buClr>
              <a:buSzPts val="2100"/>
              <a:buNone/>
              <a:defRPr sz="2800">
                <a:solidFill>
                  <a:schemeClr val="lt1"/>
                </a:solidFill>
              </a:defRPr>
            </a:lvl7pPr>
            <a:lvl8pPr lvl="7" rtl="0">
              <a:lnSpc>
                <a:spcPct val="100000"/>
              </a:lnSpc>
              <a:spcBef>
                <a:spcPts val="0"/>
              </a:spcBef>
              <a:spcAft>
                <a:spcPts val="0"/>
              </a:spcAft>
              <a:buClr>
                <a:schemeClr val="lt1"/>
              </a:buClr>
              <a:buSzPts val="2100"/>
              <a:buNone/>
              <a:defRPr sz="2800">
                <a:solidFill>
                  <a:schemeClr val="lt1"/>
                </a:solidFill>
              </a:defRPr>
            </a:lvl8pPr>
            <a:lvl9pPr lvl="8" rtl="0">
              <a:lnSpc>
                <a:spcPct val="100000"/>
              </a:lnSpc>
              <a:spcBef>
                <a:spcPts val="0"/>
              </a:spcBef>
              <a:spcAft>
                <a:spcPts val="0"/>
              </a:spcAft>
              <a:buClr>
                <a:schemeClr val="lt1"/>
              </a:buClr>
              <a:buSzPts val="2100"/>
              <a:buNone/>
              <a:defRPr sz="2800">
                <a:solidFill>
                  <a:schemeClr val="lt1"/>
                </a:solidFill>
              </a:defRPr>
            </a:lvl9pPr>
          </a:lstStyle>
          <a:p>
            <a:endParaRPr dirty="0"/>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23A90-7089-DE46-9412-4B73C5A3C6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F4EBE8D-2D0E-D84A-8FDF-1AD803A1A85A}"/>
              </a:ext>
            </a:extLst>
          </p:cNvPr>
          <p:cNvSpPr/>
          <p:nvPr userDrawn="1"/>
        </p:nvSpPr>
        <p:spPr>
          <a:xfrm>
            <a:off x="0" y="4357687"/>
            <a:ext cx="12192000" cy="159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1456E64-57CB-7C49-98AC-D8B0B1DCBD13}"/>
              </a:ext>
            </a:extLst>
          </p:cNvPr>
          <p:cNvSpPr>
            <a:spLocks noGrp="1"/>
          </p:cNvSpPr>
          <p:nvPr>
            <p:ph type="ctrTitle" hasCustomPrompt="1"/>
          </p:nvPr>
        </p:nvSpPr>
        <p:spPr>
          <a:xfrm>
            <a:off x="219456" y="4498847"/>
            <a:ext cx="11716512" cy="1210299"/>
          </a:xfrm>
        </p:spPr>
        <p:txBody>
          <a:bodyPr>
            <a:normAutofit fontScale="90000"/>
          </a:bodyPr>
          <a:lstStyle>
            <a:lvl1pPr>
              <a:defRPr/>
            </a:lvl1pPr>
          </a:lstStyle>
          <a:p>
            <a:pPr algn="l"/>
            <a:r>
              <a:rPr lang="en-US" sz="4400" b="1">
                <a:solidFill>
                  <a:srgbClr val="1F1933"/>
                </a:solidFill>
                <a:latin typeface="Frutiger LT Std 55 Roman" panose="020B0602020204020204" pitchFamily="34" charset="0"/>
              </a:rPr>
              <a:t>BOOK TITLE</a:t>
            </a:r>
            <a:br>
              <a:rPr lang="en-US" sz="4400" b="1">
                <a:solidFill>
                  <a:srgbClr val="1F1933"/>
                </a:solidFill>
                <a:latin typeface="Frutiger LT Std 55 Roman" panose="020B0602020204020204" pitchFamily="34" charset="0"/>
              </a:rPr>
            </a:br>
            <a:r>
              <a:rPr lang="en-US" sz="3300" b="1">
                <a:solidFill>
                  <a:srgbClr val="1F1933"/>
                </a:solidFill>
                <a:latin typeface="Frutiger LT Std 55 Roman" panose="020B0602020204020204" pitchFamily="34" charset="0"/>
              </a:rPr>
              <a:t>Chapter # - Chapter Title</a:t>
            </a:r>
          </a:p>
        </p:txBody>
      </p:sp>
    </p:spTree>
    <p:extLst>
      <p:ext uri="{BB962C8B-B14F-4D97-AF65-F5344CB8AC3E}">
        <p14:creationId xmlns:p14="http://schemas.microsoft.com/office/powerpoint/2010/main" val="365573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7814C-58F6-43DA-AC99-1DDE8A7EC0FF}"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9ECC9-5002-4B36-ABB8-6EEBED91224A}" type="slidenum">
              <a:rPr lang="en-US" smtClean="0"/>
              <a:t>‹#›</a:t>
            </a:fld>
            <a:endParaRPr lang="en-US"/>
          </a:p>
        </p:txBody>
      </p:sp>
    </p:spTree>
    <p:extLst>
      <p:ext uri="{BB962C8B-B14F-4D97-AF65-F5344CB8AC3E}">
        <p14:creationId xmlns:p14="http://schemas.microsoft.com/office/powerpoint/2010/main" val="422993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438146" lvl="0" indent="-285750" rtl="0">
              <a:spcBef>
                <a:spcPts val="0"/>
              </a:spcBef>
              <a:spcAft>
                <a:spcPts val="0"/>
              </a:spcAft>
              <a:buClrTx/>
              <a:buSzPts val="1800"/>
              <a:buFont typeface="Arial" panose="020B0604020202020204" pitchFamily="34" charset="0"/>
              <a:buChar char="•"/>
              <a:defRPr>
                <a:solidFill>
                  <a:srgbClr val="080808"/>
                </a:solidFill>
                <a:latin typeface="+mn-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533387" lvl="0" indent="-38099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atin typeface="+mj-lt"/>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3" name="Google Shape;43;p7"/>
          <p:cNvSpPr txBox="1">
            <a:spLocks noGrp="1"/>
          </p:cNvSpPr>
          <p:nvPr>
            <p:ph type="body" idx="1"/>
          </p:nvPr>
        </p:nvSpPr>
        <p:spPr>
          <a:xfrm>
            <a:off x="415600" y="1954405"/>
            <a:ext cx="3744000" cy="41376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Clr>
                <a:schemeClr val="bg1"/>
              </a:buClr>
              <a:buSzPts val="1200"/>
              <a:buChar char="●"/>
              <a:defRPr sz="1600">
                <a:solidFill>
                  <a:schemeClr val="bg1"/>
                </a:solidFill>
                <a:latin typeface="+mj-lt"/>
              </a:defRPr>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dirty="0"/>
          </a:p>
        </p:txBody>
      </p:sp>
      <p:sp>
        <p:nvSpPr>
          <p:cNvPr id="44" name="Google Shape;44;p7"/>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8131172" y="7"/>
            <a:ext cx="4060833" cy="2707427"/>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71" name="Google Shape;71;p11"/>
          <p:cNvSpPr txBox="1">
            <a:spLocks noGrp="1"/>
          </p:cNvSpPr>
          <p:nvPr>
            <p:ph type="title" hasCustomPrompt="1"/>
          </p:nvPr>
        </p:nvSpPr>
        <p:spPr>
          <a:xfrm>
            <a:off x="415600" y="1674733"/>
            <a:ext cx="11360800" cy="2707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6000">
                <a:solidFill>
                  <a:schemeClr val="lt1"/>
                </a:solidFill>
                <a:latin typeface="+mj-lt"/>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rPr dirty="0"/>
              <a:t>xx%</a:t>
            </a:r>
          </a:p>
        </p:txBody>
      </p:sp>
      <p:sp>
        <p:nvSpPr>
          <p:cNvPr id="72" name="Google Shape;72;p11"/>
          <p:cNvSpPr txBox="1">
            <a:spLocks noGrp="1"/>
          </p:cNvSpPr>
          <p:nvPr>
            <p:ph type="body" idx="1"/>
          </p:nvPr>
        </p:nvSpPr>
        <p:spPr>
          <a:xfrm>
            <a:off x="415600" y="4492300"/>
            <a:ext cx="11360800" cy="17092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Clr>
                <a:schemeClr val="lt1"/>
              </a:buClr>
              <a:buSzPts val="1800"/>
              <a:buChar char="●"/>
              <a:defRPr>
                <a:solidFill>
                  <a:schemeClr val="lt1"/>
                </a:solidFill>
                <a:latin typeface="+mj-lt"/>
              </a:defRPr>
            </a:lvl1pPr>
            <a:lvl2pPr marL="1219170" lvl="1" indent="-423323" algn="ctr" rtl="0">
              <a:spcBef>
                <a:spcPts val="0"/>
              </a:spcBef>
              <a:spcAft>
                <a:spcPts val="0"/>
              </a:spcAft>
              <a:buClr>
                <a:schemeClr val="lt1"/>
              </a:buClr>
              <a:buSzPts val="1400"/>
              <a:buChar char="○"/>
              <a:defRPr>
                <a:solidFill>
                  <a:schemeClr val="lt1"/>
                </a:solidFill>
              </a:defRPr>
            </a:lvl2pPr>
            <a:lvl3pPr marL="1828754" lvl="2" indent="-423323" algn="ctr" rtl="0">
              <a:spcBef>
                <a:spcPts val="0"/>
              </a:spcBef>
              <a:spcAft>
                <a:spcPts val="0"/>
              </a:spcAft>
              <a:buClr>
                <a:schemeClr val="lt1"/>
              </a:buClr>
              <a:buSzPts val="1400"/>
              <a:buChar char="■"/>
              <a:defRPr>
                <a:solidFill>
                  <a:schemeClr val="lt1"/>
                </a:solidFill>
              </a:defRPr>
            </a:lvl3pPr>
            <a:lvl4pPr marL="2438339" lvl="3" indent="-423323" algn="ctr" rtl="0">
              <a:spcBef>
                <a:spcPts val="0"/>
              </a:spcBef>
              <a:spcAft>
                <a:spcPts val="0"/>
              </a:spcAft>
              <a:buClr>
                <a:schemeClr val="lt1"/>
              </a:buClr>
              <a:buSzPts val="1400"/>
              <a:buChar char="●"/>
              <a:defRPr>
                <a:solidFill>
                  <a:schemeClr val="lt1"/>
                </a:solidFill>
              </a:defRPr>
            </a:lvl4pPr>
            <a:lvl5pPr marL="3047924" lvl="4" indent="-423323" algn="ctr" rtl="0">
              <a:spcBef>
                <a:spcPts val="0"/>
              </a:spcBef>
              <a:spcAft>
                <a:spcPts val="0"/>
              </a:spcAft>
              <a:buClr>
                <a:schemeClr val="lt1"/>
              </a:buClr>
              <a:buSzPts val="1400"/>
              <a:buChar char="○"/>
              <a:defRPr>
                <a:solidFill>
                  <a:schemeClr val="lt1"/>
                </a:solidFill>
              </a:defRPr>
            </a:lvl5pPr>
            <a:lvl6pPr marL="3657509" lvl="5" indent="-423323" algn="ctr" rtl="0">
              <a:spcBef>
                <a:spcPts val="0"/>
              </a:spcBef>
              <a:spcAft>
                <a:spcPts val="0"/>
              </a:spcAft>
              <a:buClr>
                <a:schemeClr val="lt1"/>
              </a:buClr>
              <a:buSzPts val="1400"/>
              <a:buChar char="■"/>
              <a:defRPr>
                <a:solidFill>
                  <a:schemeClr val="lt1"/>
                </a:solidFill>
              </a:defRPr>
            </a:lvl6pPr>
            <a:lvl7pPr marL="4267093" lvl="6" indent="-423323" algn="ctr" rtl="0">
              <a:spcBef>
                <a:spcPts val="0"/>
              </a:spcBef>
              <a:spcAft>
                <a:spcPts val="0"/>
              </a:spcAft>
              <a:buClr>
                <a:schemeClr val="lt1"/>
              </a:buClr>
              <a:buSzPts val="1400"/>
              <a:buChar char="●"/>
              <a:defRPr>
                <a:solidFill>
                  <a:schemeClr val="lt1"/>
                </a:solidFill>
              </a:defRPr>
            </a:lvl7pPr>
            <a:lvl8pPr marL="4876678" lvl="7" indent="-423323" algn="ctr" rtl="0">
              <a:spcBef>
                <a:spcPts val="0"/>
              </a:spcBef>
              <a:spcAft>
                <a:spcPts val="0"/>
              </a:spcAft>
              <a:buClr>
                <a:schemeClr val="lt1"/>
              </a:buClr>
              <a:buSzPts val="1400"/>
              <a:buChar char="○"/>
              <a:defRPr>
                <a:solidFill>
                  <a:schemeClr val="lt1"/>
                </a:solidFill>
              </a:defRPr>
            </a:lvl8pPr>
            <a:lvl9pPr marL="5486263" lvl="8" indent="-423323"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9" r:id="rId3"/>
    <p:sldLayoutId id="2147483680" r:id="rId4"/>
    <p:sldLayoutId id="2147483681" r:id="rId5"/>
    <p:sldLayoutId id="2147483682" r:id="rId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797467" y="2366963"/>
            <a:ext cx="10962800" cy="1118400"/>
          </a:xfrm>
          <a:prstGeom prst="rect">
            <a:avLst/>
          </a:prstGeom>
        </p:spPr>
        <p:txBody>
          <a:bodyPr spcFirstLastPara="1" wrap="square" lIns="121900" tIns="121900" rIns="121900" bIns="121900" anchor="b" anchorCtr="0">
            <a:normAutofit/>
          </a:bodyPr>
          <a:lstStyle/>
          <a:p>
            <a:pPr algn="r"/>
            <a:r>
              <a:rPr lang="en" dirty="0"/>
              <a:t>Marketing for Golf Management</a:t>
            </a:r>
            <a:endParaRPr lang="en-US" dirty="0"/>
          </a:p>
        </p:txBody>
      </p:sp>
      <p:sp>
        <p:nvSpPr>
          <p:cNvPr id="81" name="Google Shape;81;p13"/>
          <p:cNvSpPr txBox="1">
            <a:spLocks noGrp="1"/>
          </p:cNvSpPr>
          <p:nvPr>
            <p:ph type="subTitle" idx="1"/>
          </p:nvPr>
        </p:nvSpPr>
        <p:spPr>
          <a:xfrm>
            <a:off x="362857" y="3621217"/>
            <a:ext cx="11684000" cy="577200"/>
          </a:xfrm>
          <a:prstGeom prst="rect">
            <a:avLst/>
          </a:prstGeom>
        </p:spPr>
        <p:txBody>
          <a:bodyPr spcFirstLastPara="1" wrap="square" lIns="121900" tIns="121900" rIns="121900" bIns="121900" anchor="t" anchorCtr="0">
            <a:noAutofit/>
          </a:bodyPr>
          <a:lstStyle/>
          <a:p>
            <a:pPr marL="0" indent="0" algn="r">
              <a:lnSpc>
                <a:spcPct val="80000"/>
              </a:lnSpc>
              <a:buSzPts val="1018"/>
            </a:pPr>
            <a:r>
              <a:rPr lang="en-CA" sz="3600" dirty="0"/>
              <a:t>Chapter 8: Business Buying Behavior</a:t>
            </a:r>
          </a:p>
          <a:p>
            <a:pPr marL="0" indent="0" algn="r">
              <a:lnSpc>
                <a:spcPct val="80000"/>
              </a:lnSpc>
              <a:buSzPts val="1018"/>
            </a:pPr>
            <a:endParaRPr lang="en-CA" sz="3600" dirty="0"/>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797451" y="6019030"/>
            <a:ext cx="10597099" cy="592669"/>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91433" tIns="45700" rIns="91433" bIns="45700" anchor="t" anchorCtr="0">
              <a:noAutofit/>
            </a:bodyPr>
            <a:lstStyle/>
            <a:p>
              <a:r>
                <a:rPr lang="en" sz="1467" dirty="0">
                  <a:solidFill>
                    <a:schemeClr val="bg1"/>
                  </a:solidFill>
                  <a:ea typeface="Calibri"/>
                  <a:cs typeface="Calibri"/>
                  <a:sym typeface="Calibri"/>
                </a:rPr>
                <a:t>Unless otherwise noted, this work is licensed under a </a:t>
              </a:r>
              <a:r>
                <a:rPr lang="en"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Commons </a:t>
              </a:r>
              <a:r>
                <a:rPr lang="en-US"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467" dirty="0">
                  <a:solidFill>
                    <a:schemeClr val="bg1"/>
                  </a:solidFill>
                  <a:ea typeface="Calibri"/>
                  <a:cs typeface="Calibri"/>
                  <a:sym typeface="Calibri"/>
                </a:rPr>
                <a:t> license</a:t>
              </a:r>
              <a:r>
                <a:rPr lang="en" sz="1467" dirty="0">
                  <a:solidFill>
                    <a:schemeClr val="bg1"/>
                  </a:solidFill>
                  <a:ea typeface="Calibri"/>
                  <a:cs typeface="Calibri"/>
                  <a:sym typeface="Calibri"/>
                </a:rPr>
                <a:t>. Feel free to use, modify, reuse or redistribute any portion of this presentation.</a:t>
              </a:r>
              <a:endParaRPr sz="1467" dirty="0">
                <a:solidFill>
                  <a:schemeClr val="bg1"/>
                </a:solidFill>
                <a:ea typeface="Calibri"/>
                <a:cs typeface="Calibri"/>
                <a:sym typeface="Calibri"/>
              </a:endParaRPr>
            </a:p>
          </p:txBody>
        </p:sp>
      </p:grpSp>
    </p:spTree>
    <p:extLst>
      <p:ext uri="{BB962C8B-B14F-4D97-AF65-F5344CB8AC3E}">
        <p14:creationId xmlns:p14="http://schemas.microsoft.com/office/powerpoint/2010/main" val="4013565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329433" y="241267"/>
            <a:ext cx="11217600" cy="1082400"/>
          </a:xfrm>
          <a:prstGeom prst="rect">
            <a:avLst/>
          </a:prstGeom>
        </p:spPr>
        <p:txBody>
          <a:bodyPr spcFirstLastPara="1" wrap="square" lIns="121900" tIns="121900" rIns="121900" bIns="121900" anchor="t" anchorCtr="0">
            <a:noAutofit/>
          </a:bodyPr>
          <a:lstStyle/>
          <a:p>
            <a:r>
              <a:rPr lang="en-CA" b="1" dirty="0"/>
              <a:t>8</a:t>
            </a:r>
            <a:r>
              <a:rPr lang="en-CA" b="1" dirty="0">
                <a:latin typeface="+mj-lt"/>
              </a:rPr>
              <a:t>.0 Learning Objectives</a:t>
            </a:r>
            <a:endParaRPr lang="en-CA" b="1" dirty="0">
              <a:latin typeface="Arial"/>
            </a:endParaRPr>
          </a:p>
        </p:txBody>
      </p:sp>
      <p:sp>
        <p:nvSpPr>
          <p:cNvPr id="3" name="TextBox 2">
            <a:extLst>
              <a:ext uri="{FF2B5EF4-FFF2-40B4-BE49-F238E27FC236}">
                <a16:creationId xmlns:a16="http://schemas.microsoft.com/office/drawing/2014/main" id="{2F601BB8-3609-72B5-46C0-77D7432FB032}"/>
              </a:ext>
            </a:extLst>
          </p:cNvPr>
          <p:cNvSpPr txBox="1"/>
          <p:nvPr/>
        </p:nvSpPr>
        <p:spPr>
          <a:xfrm>
            <a:off x="396657" y="1294356"/>
            <a:ext cx="11388246"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2"/>
                </a:solidFill>
                <a:cs typeface="Arial"/>
              </a:rPr>
              <a:t>In this chapter, we will:</a:t>
            </a:r>
            <a:endParaRPr lang="en-US" dirty="0">
              <a:solidFill>
                <a:schemeClr val="bg2"/>
              </a:solidFill>
              <a:cs typeface="Arial"/>
            </a:endParaRPr>
          </a:p>
          <a:p>
            <a:endParaRPr lang="en-US" sz="2000" dirty="0">
              <a:solidFill>
                <a:schemeClr val="bg2"/>
              </a:solidFill>
              <a:cs typeface="Arial"/>
            </a:endParaRPr>
          </a:p>
          <a:p>
            <a:pPr marL="342900" indent="-342900">
              <a:buFont typeface="Arial"/>
              <a:buChar char="•"/>
            </a:pPr>
            <a:r>
              <a:rPr lang="en-CA" sz="2000" dirty="0">
                <a:solidFill>
                  <a:schemeClr val="bg2"/>
                </a:solidFill>
                <a:cs typeface="Arial"/>
              </a:rPr>
              <a:t>Identify the ways in which business-to-business (B2B) markets differ from business-to-consumer (B2C) markets.</a:t>
            </a:r>
          </a:p>
          <a:p>
            <a:pPr marL="342900" indent="-342900">
              <a:buFont typeface="Arial"/>
              <a:buChar char="•"/>
            </a:pPr>
            <a:r>
              <a:rPr lang="en-CA" sz="2000" dirty="0">
                <a:solidFill>
                  <a:schemeClr val="bg2"/>
                </a:solidFill>
                <a:cs typeface="Arial"/>
              </a:rPr>
              <a:t>Explain why business buying is acutely affected by the behaviour of consumers.</a:t>
            </a:r>
          </a:p>
          <a:p>
            <a:pPr marL="342900" indent="-342900">
              <a:buFont typeface="Arial"/>
              <a:buChar char="•"/>
            </a:pPr>
            <a:r>
              <a:rPr lang="en-CA" sz="2000" dirty="0">
                <a:solidFill>
                  <a:schemeClr val="bg2"/>
                </a:solidFill>
                <a:cs typeface="Arial"/>
              </a:rPr>
              <a:t>Explain how the ethical dilemmas B2B marketers face differ from the ethical dilemmas B2C marketers face.</a:t>
            </a:r>
          </a:p>
          <a:p>
            <a:pPr marL="342900" indent="-342900">
              <a:buFont typeface="Arial"/>
              <a:buChar char="•"/>
            </a:pPr>
            <a:r>
              <a:rPr lang="en-CA" sz="2000" dirty="0">
                <a:solidFill>
                  <a:schemeClr val="bg2"/>
                </a:solidFill>
                <a:cs typeface="Arial"/>
              </a:rPr>
              <a:t>Outline the measures companies take to encourage their employees and executives to act in ethical ways.</a:t>
            </a:r>
          </a:p>
          <a:p>
            <a:pPr marL="342900" indent="-342900">
              <a:buFont typeface="Arial"/>
              <a:buChar char="•"/>
            </a:pPr>
            <a:r>
              <a:rPr lang="en-CA" sz="2000" dirty="0">
                <a:solidFill>
                  <a:schemeClr val="bg2"/>
                </a:solidFill>
                <a:cs typeface="Arial"/>
              </a:rPr>
              <a:t>Outline the stages in the B2B buying process.</a:t>
            </a:r>
          </a:p>
          <a:p>
            <a:pPr marL="342900" indent="-342900">
              <a:buFont typeface="Arial"/>
              <a:buChar char="•"/>
            </a:pPr>
            <a:r>
              <a:rPr lang="en-CA" sz="2000" dirty="0">
                <a:solidFill>
                  <a:schemeClr val="bg2"/>
                </a:solidFill>
                <a:cs typeface="Arial"/>
              </a:rPr>
              <a:t>Explain the scorecard process of evaluating proposals.</a:t>
            </a:r>
          </a:p>
          <a:p>
            <a:pPr marL="342900" indent="-342900">
              <a:buFont typeface="Arial"/>
              <a:buChar char="•"/>
            </a:pPr>
            <a:r>
              <a:rPr lang="en-CA" sz="2000" dirty="0">
                <a:solidFill>
                  <a:schemeClr val="bg2"/>
                </a:solidFill>
                <a:cs typeface="Arial"/>
              </a:rPr>
              <a:t>Describe the different types of B2B buying situations and how they affect sellers.</a:t>
            </a:r>
          </a:p>
        </p:txBody>
      </p:sp>
    </p:spTree>
    <p:extLst>
      <p:ext uri="{BB962C8B-B14F-4D97-AF65-F5344CB8AC3E}">
        <p14:creationId xmlns:p14="http://schemas.microsoft.com/office/powerpoint/2010/main" val="127703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8.1 The Characteristics of Business-to-Business (B2B) Markets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43063"/>
            <a:ext cx="11360800" cy="985837"/>
          </a:xfrm>
        </p:spPr>
        <p:txBody>
          <a:bodyPr>
            <a:noAutofit/>
          </a:bodyPr>
          <a:lstStyle/>
          <a:p>
            <a:pPr marL="151765" indent="0">
              <a:buNone/>
            </a:pPr>
            <a:r>
              <a:rPr lang="en-CA" sz="2000" dirty="0">
                <a:solidFill>
                  <a:schemeClr val="tx1">
                    <a:lumMod val="50000"/>
                  </a:schemeClr>
                </a:solidFill>
              </a:rPr>
              <a:t>Business-to-business (B2B) markets differ from business-to-consumer (B2C) markets in many ways</a:t>
            </a:r>
          </a:p>
          <a:p>
            <a:pPr marL="151765" indent="0">
              <a:buNone/>
            </a:pPr>
            <a:endParaRPr lang="en-CA" sz="2000" dirty="0">
              <a:solidFill>
                <a:schemeClr val="tx1">
                  <a:lumMod val="50000"/>
                </a:schemeClr>
              </a:solidFill>
            </a:endParaRPr>
          </a:p>
        </p:txBody>
      </p:sp>
      <p:graphicFrame>
        <p:nvGraphicFramePr>
          <p:cNvPr id="5" name="Diagrama 4" descr="Consumer Market: &#10;•Many customers, geographically dispersed&#10;•Smaller total dollar amounts due to fewer transactions&#10;•Shorter decision cycles&#10;•More reliance on mass marketing via advertising, Web sites, and retailing&#10;•Less-rigid product standards&#10;Business Market: &#10;•Fewer customers, often geographically concentrated, with a small number accounting for most of the company’s sales&#10;•Larger dollar amounts due to more transactions&#10;•Longer decision cycles&#10;•More reliance on personal selling&#10;•More-rigid product standards&#10;">
            <a:extLst>
              <a:ext uri="{FF2B5EF4-FFF2-40B4-BE49-F238E27FC236}">
                <a16:creationId xmlns:a16="http://schemas.microsoft.com/office/drawing/2014/main" id="{2425EE11-EE0F-9263-8452-DAFF240C919F}"/>
              </a:ext>
            </a:extLst>
          </p:cNvPr>
          <p:cNvGraphicFramePr/>
          <p:nvPr>
            <p:extLst>
              <p:ext uri="{D42A27DB-BD31-4B8C-83A1-F6EECF244321}">
                <p14:modId xmlns:p14="http://schemas.microsoft.com/office/powerpoint/2010/main" val="464823030"/>
              </p:ext>
            </p:extLst>
          </p:nvPr>
        </p:nvGraphicFramePr>
        <p:xfrm>
          <a:off x="415600" y="2628900"/>
          <a:ext cx="11360800" cy="3509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2973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8.1 The Demand for B2B Products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43063"/>
            <a:ext cx="11360800" cy="3457575"/>
          </a:xfrm>
        </p:spPr>
        <p:txBody>
          <a:bodyPr>
            <a:noAutofit/>
          </a:bodyPr>
          <a:lstStyle/>
          <a:p>
            <a:pPr marL="494665" indent="-342900"/>
            <a:r>
              <a:rPr lang="en-CA" sz="2000" dirty="0">
                <a:solidFill>
                  <a:schemeClr val="tx1">
                    <a:lumMod val="50000"/>
                  </a:schemeClr>
                </a:solidFill>
              </a:rPr>
              <a:t>B2B sellers carefully watch general economic conditions to anticipate consumer buying patterns</a:t>
            </a:r>
          </a:p>
          <a:p>
            <a:pPr marL="494665" indent="-342900"/>
            <a:r>
              <a:rPr lang="en-CA" sz="2000" dirty="0">
                <a:solidFill>
                  <a:schemeClr val="tx1">
                    <a:lumMod val="50000"/>
                  </a:schemeClr>
                </a:solidFill>
              </a:rPr>
              <a:t>The demand for business products is based on derived demand</a:t>
            </a:r>
          </a:p>
          <a:p>
            <a:pPr marL="494665" indent="-342900"/>
            <a:r>
              <a:rPr lang="en-CA" sz="2000" dirty="0">
                <a:solidFill>
                  <a:schemeClr val="tx1">
                    <a:lumMod val="50000"/>
                  </a:schemeClr>
                </a:solidFill>
              </a:rPr>
              <a:t>Derived demand is demand that springs from, or is derived from, a source other than the primary buyer of a product. For businesses, this source is consumers</a:t>
            </a:r>
          </a:p>
          <a:p>
            <a:pPr marL="494665" indent="-342900"/>
            <a:r>
              <a:rPr lang="en-CA" sz="2000" dirty="0">
                <a:solidFill>
                  <a:schemeClr val="tx1">
                    <a:lumMod val="50000"/>
                  </a:schemeClr>
                </a:solidFill>
              </a:rPr>
              <a:t>Fluctuating demand is another characteristic of B2B markets: a small change in demand by consumers can have a big effect throughout the chain of businesses that supply all the goods and services that produce it</a:t>
            </a:r>
          </a:p>
        </p:txBody>
      </p:sp>
    </p:spTree>
    <p:extLst>
      <p:ext uri="{BB962C8B-B14F-4D97-AF65-F5344CB8AC3E}">
        <p14:creationId xmlns:p14="http://schemas.microsoft.com/office/powerpoint/2010/main" val="1888667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8.2 Stages in the B2B Buying Process and B2B Buying Situations</a:t>
            </a:r>
          </a:p>
        </p:txBody>
      </p:sp>
      <p:graphicFrame>
        <p:nvGraphicFramePr>
          <p:cNvPr id="7" name="Diagrama 6" descr="1. A need is recognized&#10;2. The need is described and quantified&#10;3. Potential suppliers are searched for&#10;4. Qualified suppliers are asked to complete responses to requests for proposals (RFPs)&#10;5. The proposals are evaluated and supplier(s) selected&#10;6. An order routine is established&#10;7. A postpurchase evaluation is conducted and the feedback is provided to the vendor">
            <a:extLst>
              <a:ext uri="{FF2B5EF4-FFF2-40B4-BE49-F238E27FC236}">
                <a16:creationId xmlns:a16="http://schemas.microsoft.com/office/drawing/2014/main" id="{91CF5938-A41E-DD09-A746-E68FE8CBB0BC}"/>
              </a:ext>
            </a:extLst>
          </p:cNvPr>
          <p:cNvGraphicFramePr/>
          <p:nvPr>
            <p:extLst>
              <p:ext uri="{D42A27DB-BD31-4B8C-83A1-F6EECF244321}">
                <p14:modId xmlns:p14="http://schemas.microsoft.com/office/powerpoint/2010/main" val="2654481254"/>
              </p:ext>
            </p:extLst>
          </p:nvPr>
        </p:nvGraphicFramePr>
        <p:xfrm>
          <a:off x="415600" y="1728788"/>
          <a:ext cx="8948738" cy="44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redondeado 7">
            <a:extLst>
              <a:ext uri="{FF2B5EF4-FFF2-40B4-BE49-F238E27FC236}">
                <a16:creationId xmlns:a16="http://schemas.microsoft.com/office/drawing/2014/main" id="{5B051332-A6F4-9371-BCB2-0D75F0F4EB41}"/>
              </a:ext>
            </a:extLst>
          </p:cNvPr>
          <p:cNvSpPr/>
          <p:nvPr/>
        </p:nvSpPr>
        <p:spPr>
          <a:xfrm>
            <a:off x="9586913" y="2128837"/>
            <a:ext cx="2343150" cy="33575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a:t>The buying stages an organization goes through often depend on the buying situation—whether it’s a straight rebuy, new buy, or modified rebuy</a:t>
            </a:r>
          </a:p>
        </p:txBody>
      </p:sp>
    </p:spTree>
    <p:extLst>
      <p:ext uri="{BB962C8B-B14F-4D97-AF65-F5344CB8AC3E}">
        <p14:creationId xmlns:p14="http://schemas.microsoft.com/office/powerpoint/2010/main" val="2008316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8.3 Ethics in the Club Industry</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43063"/>
            <a:ext cx="11360800" cy="4371975"/>
          </a:xfrm>
        </p:spPr>
        <p:txBody>
          <a:bodyPr>
            <a:noAutofit/>
          </a:bodyPr>
          <a:lstStyle/>
          <a:p>
            <a:pPr marL="494665" indent="-342900"/>
            <a:r>
              <a:rPr lang="en-CA" sz="2000" dirty="0">
                <a:solidFill>
                  <a:schemeClr val="tx1">
                    <a:lumMod val="50000"/>
                  </a:schemeClr>
                </a:solidFill>
              </a:rPr>
              <a:t>Trustworthy companies are better at attracting and keeping customers, talented employees, and capital</a:t>
            </a:r>
          </a:p>
          <a:p>
            <a:pPr marL="494665" indent="-342900"/>
            <a:r>
              <a:rPr lang="en-CA" sz="2000" dirty="0">
                <a:solidFill>
                  <a:schemeClr val="tx1">
                    <a:lumMod val="50000"/>
                  </a:schemeClr>
                </a:solidFill>
              </a:rPr>
              <a:t>Acting ethically in business means more than simply obeying applicable laws and regulations. It also means being honest, doing no harm to others, competing fairly, and declining to put your interests above those of your company, its owners, and its workers</a:t>
            </a:r>
          </a:p>
          <a:p>
            <a:pPr marL="494665" indent="-342900"/>
            <a:r>
              <a:rPr lang="en-CA" sz="2000" dirty="0">
                <a:solidFill>
                  <a:schemeClr val="tx1">
                    <a:lumMod val="50000"/>
                  </a:schemeClr>
                </a:solidFill>
              </a:rPr>
              <a:t>Understanding the laws and regulations that apply to their firms is an obvious starting point for companies, their executives, and employees in terms of knowing how to act ethically</a:t>
            </a:r>
          </a:p>
          <a:p>
            <a:pPr marL="494665" indent="-342900"/>
            <a:r>
              <a:rPr lang="en-CA" sz="2000" dirty="0">
                <a:solidFill>
                  <a:schemeClr val="tx1">
                    <a:lumMod val="50000"/>
                  </a:schemeClr>
                </a:solidFill>
              </a:rPr>
              <a:t>Companies are also adopting ethics codes that provide general guidelines about how their employees should behave, requiring their employees to go through ethics training, and hiring chief ethics officers</a:t>
            </a:r>
          </a:p>
          <a:p>
            <a:pPr marL="494665" indent="-342900"/>
            <a:r>
              <a:rPr lang="en-CA" sz="2000" dirty="0">
                <a:solidFill>
                  <a:schemeClr val="tx1">
                    <a:lumMod val="50000"/>
                  </a:schemeClr>
                </a:solidFill>
              </a:rPr>
              <a:t>Companies want to do business with firms that are responsible. They don’t want to be associated with firms that are not</a:t>
            </a:r>
          </a:p>
          <a:p>
            <a:pPr marL="494665" indent="-342900"/>
            <a:endParaRPr lang="en-CA" sz="2000" dirty="0">
              <a:solidFill>
                <a:schemeClr val="tx1">
                  <a:lumMod val="50000"/>
                </a:schemeClr>
              </a:solidFill>
            </a:endParaRPr>
          </a:p>
        </p:txBody>
      </p:sp>
    </p:spTree>
    <p:extLst>
      <p:ext uri="{BB962C8B-B14F-4D97-AF65-F5344CB8AC3E}">
        <p14:creationId xmlns:p14="http://schemas.microsoft.com/office/powerpoint/2010/main" val="411692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8.3 Ethics at the Club</a:t>
            </a:r>
          </a:p>
        </p:txBody>
      </p:sp>
      <p:sp>
        <p:nvSpPr>
          <p:cNvPr id="6" name="Rectángulo redondeado 5">
            <a:extLst>
              <a:ext uri="{FF2B5EF4-FFF2-40B4-BE49-F238E27FC236}">
                <a16:creationId xmlns:a16="http://schemas.microsoft.com/office/drawing/2014/main" id="{4BAFD10B-3828-7A9A-306F-F575FB29159B}"/>
              </a:ext>
            </a:extLst>
          </p:cNvPr>
          <p:cNvSpPr/>
          <p:nvPr/>
        </p:nvSpPr>
        <p:spPr>
          <a:xfrm>
            <a:off x="671513" y="1985963"/>
            <a:ext cx="11104887" cy="341471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CA" sz="2000" dirty="0"/>
              <a:t>Social interactions and service are created by the employee at the same time it is consumed by the customer.  At the club, members expect and value service, advice, rapport, and attention, and above all, they want to trust.  Old-fashioned word-of-mouth marketing is a prevalent part of a social environment and the genesis of Public Relations (PR).  Ethical behaviour and ethical code of conduct guidelines for members, guests, and staff help to ensure a Club’s positive reputation needed for effective marketing strategy.</a:t>
            </a:r>
          </a:p>
          <a:p>
            <a:pPr algn="ctr"/>
            <a:endParaRPr lang="en-CA" sz="2000" dirty="0"/>
          </a:p>
          <a:p>
            <a:pPr algn="r"/>
            <a:r>
              <a:rPr lang="en-CA" sz="2000" dirty="0"/>
              <a:t>– Colin Robertson</a:t>
            </a:r>
          </a:p>
        </p:txBody>
      </p:sp>
    </p:spTree>
    <p:extLst>
      <p:ext uri="{BB962C8B-B14F-4D97-AF65-F5344CB8AC3E}">
        <p14:creationId xmlns:p14="http://schemas.microsoft.com/office/powerpoint/2010/main" val="762319710"/>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d9f5a15-a802-46f3-973e-7937d604f1b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4F16B0183A5B4CBA56991B9C070CC1" ma:contentTypeVersion="13" ma:contentTypeDescription="Create a new document." ma:contentTypeScope="" ma:versionID="650e47e25c46acb8430adc2544973a12">
  <xsd:schema xmlns:xsd="http://www.w3.org/2001/XMLSchema" xmlns:xs="http://www.w3.org/2001/XMLSchema" xmlns:p="http://schemas.microsoft.com/office/2006/metadata/properties" xmlns:ns3="3bcca7c6-e078-4369-806b-4ead88abfa08" xmlns:ns4="8d9f5a15-a802-46f3-973e-7937d604f1b8" targetNamespace="http://schemas.microsoft.com/office/2006/metadata/properties" ma:root="true" ma:fieldsID="a66524caca719acf02c5030903a2f861" ns3:_="" ns4:_="">
    <xsd:import namespace="3bcca7c6-e078-4369-806b-4ead88abfa08"/>
    <xsd:import namespace="8d9f5a15-a802-46f3-973e-7937d604f1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ca7c6-e078-4369-806b-4ead88abf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9f5a15-a802-46f3-973e-7937d604f1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B09974-F33F-45C2-B79F-6C998C6E05D3}">
  <ds:schemaRefs>
    <ds:schemaRef ds:uri="http://schemas.microsoft.com/office/2006/metadata/properties"/>
    <ds:schemaRef ds:uri="http://purl.org/dc/dcmitype/"/>
    <ds:schemaRef ds:uri="3bcca7c6-e078-4369-806b-4ead88abfa08"/>
    <ds:schemaRef ds:uri="http://purl.org/dc/terms/"/>
    <ds:schemaRef ds:uri="http://purl.org/dc/elements/1.1/"/>
    <ds:schemaRef ds:uri="http://schemas.microsoft.com/office/2006/documentManagement/types"/>
    <ds:schemaRef ds:uri="8d9f5a15-a802-46f3-973e-7937d604f1b8"/>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55F1669-CF34-4530-8D7E-ACDDD9540728}">
  <ds:schemaRefs>
    <ds:schemaRef ds:uri="http://schemas.microsoft.com/sharepoint/v3/contenttype/forms"/>
  </ds:schemaRefs>
</ds:datastoreItem>
</file>

<file path=customXml/itemProps3.xml><?xml version="1.0" encoding="utf-8"?>
<ds:datastoreItem xmlns:ds="http://schemas.openxmlformats.org/officeDocument/2006/customXml" ds:itemID="{4949CEBE-CB2A-4A35-B470-B9099A5765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cca7c6-e078-4369-806b-4ead88abfa08"/>
    <ds:schemaRef ds:uri="8d9f5a15-a802-46f3-973e-7937d604f1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3207</TotalTime>
  <Words>712</Words>
  <Application>Microsoft Office PowerPoint</Application>
  <PresentationFormat>Widescreen</PresentationFormat>
  <Paragraphs>56</Paragraphs>
  <Slides>7</Slides>
  <Notes>7</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Geometric</vt:lpstr>
      <vt:lpstr>Geometric</vt:lpstr>
      <vt:lpstr>Marketing for Golf Management</vt:lpstr>
      <vt:lpstr>8.0 Learning Objectives</vt:lpstr>
      <vt:lpstr>8.1 The Characteristics of Business-to-Business (B2B) Markets</vt:lpstr>
      <vt:lpstr>8.1 The Demand for B2B Products</vt:lpstr>
      <vt:lpstr>8.2 Stages in the B2B Buying Process and B2B Buying Situations</vt:lpstr>
      <vt:lpstr>8.3 Ethics in the Club Industry</vt:lpstr>
      <vt:lpstr>8.3 Ethics at the Club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 Shauna</dc:creator>
  <cp:lastModifiedBy>Ceron Salas, Stephany</cp:lastModifiedBy>
  <cp:revision>271</cp:revision>
  <dcterms:created xsi:type="dcterms:W3CDTF">2023-05-25T13:46:06Z</dcterms:created>
  <dcterms:modified xsi:type="dcterms:W3CDTF">2024-05-03T13:27:56Z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0x010100F64F16B0183A5B4CBA56991B9C070CC1</vt:lpwstr>
  </property>
</Properties>
</file>