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5"/>
  </p:notesMasterIdLst>
  <p:sldIdLst>
    <p:sldId id="259" r:id="rId6"/>
    <p:sldId id="258" r:id="rId7"/>
    <p:sldId id="369" r:id="rId8"/>
    <p:sldId id="370" r:id="rId9"/>
    <p:sldId id="371" r:id="rId10"/>
    <p:sldId id="372" r:id="rId11"/>
    <p:sldId id="373" r:id="rId12"/>
    <p:sldId id="374" r:id="rId13"/>
    <p:sldId id="3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595E9-E4E3-1BE5-A772-D50C8969E495}" v="10" dt="2024-05-03T13:09:36.2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03" autoAdjust="0"/>
    <p:restoredTop sz="86250" autoAdjust="0"/>
  </p:normalViewPr>
  <p:slideViewPr>
    <p:cSldViewPr snapToGrid="0">
      <p:cViewPr varScale="1">
        <p:scale>
          <a:sx n="74" d="100"/>
          <a:sy n="74" d="100"/>
        </p:scale>
        <p:origin x="200" y="520"/>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ves, Catherine" userId="S::csteeves@fanshawec.ca::3b55fcb4-57ba-42ea-af71-39a64c5002b0" providerId="AD" clId="Web-{1D9595E9-E4E3-1BE5-A772-D50C8969E495}"/>
    <pc:docChg chg="modSld">
      <pc:chgData name="Steeves, Catherine" userId="S::csteeves@fanshawec.ca::3b55fcb4-57ba-42ea-af71-39a64c5002b0" providerId="AD" clId="Web-{1D9595E9-E4E3-1BE5-A772-D50C8969E495}" dt="2024-05-03T13:09:36.218" v="5" actId="20577"/>
      <pc:docMkLst>
        <pc:docMk/>
      </pc:docMkLst>
      <pc:sldChg chg="modSp">
        <pc:chgData name="Steeves, Catherine" userId="S::csteeves@fanshawec.ca::3b55fcb4-57ba-42ea-af71-39a64c5002b0" providerId="AD" clId="Web-{1D9595E9-E4E3-1BE5-A772-D50C8969E495}" dt="2024-05-03T12:51:08.312" v="4" actId="20577"/>
        <pc:sldMkLst>
          <pc:docMk/>
          <pc:sldMk cId="1277037926" sldId="258"/>
        </pc:sldMkLst>
        <pc:spChg chg="mod">
          <ac:chgData name="Steeves, Catherine" userId="S::csteeves@fanshawec.ca::3b55fcb4-57ba-42ea-af71-39a64c5002b0" providerId="AD" clId="Web-{1D9595E9-E4E3-1BE5-A772-D50C8969E495}" dt="2024-05-03T12:51:08.312" v="4" actId="20577"/>
          <ac:spMkLst>
            <pc:docMk/>
            <pc:sldMk cId="1277037926" sldId="258"/>
            <ac:spMk id="3" creationId="{2F601BB8-3609-72B5-46C0-77D7432FB032}"/>
          </ac:spMkLst>
        </pc:spChg>
      </pc:sldChg>
      <pc:sldChg chg="modSp">
        <pc:chgData name="Steeves, Catherine" userId="S::csteeves@fanshawec.ca::3b55fcb4-57ba-42ea-af71-39a64c5002b0" providerId="AD" clId="Web-{1D9595E9-E4E3-1BE5-A772-D50C8969E495}" dt="2024-05-03T13:09:36.218" v="5" actId="20577"/>
        <pc:sldMkLst>
          <pc:docMk/>
          <pc:sldMk cId="1832973251" sldId="369"/>
        </pc:sldMkLst>
        <pc:spChg chg="mod">
          <ac:chgData name="Steeves, Catherine" userId="S::csteeves@fanshawec.ca::3b55fcb4-57ba-42ea-af71-39a64c5002b0" providerId="AD" clId="Web-{1D9595E9-E4E3-1BE5-A772-D50C8969E495}" dt="2024-05-03T13:09:36.218" v="5" actId="20577"/>
          <ac:spMkLst>
            <pc:docMk/>
            <pc:sldMk cId="1832973251" sldId="369"/>
            <ac:spMk id="3" creationId="{D431E55E-A8A4-B238-8FBF-F969DB59E1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FB896-F44E-0142-A7B5-4E8041045FC2}"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5041749F-F9A3-A740-B159-CD80AB5AAC69}">
      <dgm:prSet phldrT="[Texto]"/>
      <dgm:spPr/>
      <dgm:t>
        <a:bodyPr/>
        <a:lstStyle/>
        <a:p>
          <a:r>
            <a:rPr lang="en-CA" dirty="0"/>
            <a:t>Situational Factors</a:t>
          </a:r>
          <a:endParaRPr lang="es-MX" dirty="0"/>
        </a:p>
      </dgm:t>
    </dgm:pt>
    <dgm:pt modelId="{EDE00ED5-96A5-434C-8544-979832DC0201}" type="parTrans" cxnId="{B96E563F-5EE2-F444-8830-15E7013A7578}">
      <dgm:prSet/>
      <dgm:spPr/>
      <dgm:t>
        <a:bodyPr/>
        <a:lstStyle/>
        <a:p>
          <a:endParaRPr lang="es-MX"/>
        </a:p>
      </dgm:t>
    </dgm:pt>
    <dgm:pt modelId="{8C32160A-29B1-0E48-B66F-004770ADC35E}" type="sibTrans" cxnId="{B96E563F-5EE2-F444-8830-15E7013A7578}">
      <dgm:prSet/>
      <dgm:spPr/>
      <dgm:t>
        <a:bodyPr/>
        <a:lstStyle/>
        <a:p>
          <a:endParaRPr lang="es-MX"/>
        </a:p>
      </dgm:t>
    </dgm:pt>
    <dgm:pt modelId="{AA43D6E9-2F51-4545-8547-C82DF6BBEDEE}">
      <dgm:prSet/>
      <dgm:spPr/>
      <dgm:t>
        <a:bodyPr/>
        <a:lstStyle/>
        <a:p>
          <a:r>
            <a:rPr lang="en-CA" dirty="0"/>
            <a:t>Social Situation</a:t>
          </a:r>
        </a:p>
      </dgm:t>
    </dgm:pt>
    <dgm:pt modelId="{D05206EE-84E4-4048-BA58-9E0BA22CCDCE}" type="parTrans" cxnId="{275937AA-2666-534A-8BAA-1BBC06AE7315}">
      <dgm:prSet/>
      <dgm:spPr/>
      <dgm:t>
        <a:bodyPr/>
        <a:lstStyle/>
        <a:p>
          <a:endParaRPr lang="es-MX"/>
        </a:p>
      </dgm:t>
    </dgm:pt>
    <dgm:pt modelId="{56D2E0B6-3AAD-0849-B31D-5FBD96D10C6C}" type="sibTrans" cxnId="{275937AA-2666-534A-8BAA-1BBC06AE7315}">
      <dgm:prSet/>
      <dgm:spPr/>
      <dgm:t>
        <a:bodyPr/>
        <a:lstStyle/>
        <a:p>
          <a:endParaRPr lang="es-MX"/>
        </a:p>
      </dgm:t>
    </dgm:pt>
    <dgm:pt modelId="{7DFFCBDC-7646-3143-9368-2898285B44C4}">
      <dgm:prSet/>
      <dgm:spPr/>
      <dgm:t>
        <a:bodyPr/>
        <a:lstStyle/>
        <a:p>
          <a:r>
            <a:rPr lang="en-CA"/>
            <a:t>Time</a:t>
          </a:r>
          <a:endParaRPr lang="en-CA" dirty="0"/>
        </a:p>
      </dgm:t>
    </dgm:pt>
    <dgm:pt modelId="{9721E5BE-9A02-4040-8E43-FA41194CC66C}" type="parTrans" cxnId="{14EA2D7C-1B1C-DB4A-B590-DC9818FD9905}">
      <dgm:prSet/>
      <dgm:spPr/>
      <dgm:t>
        <a:bodyPr/>
        <a:lstStyle/>
        <a:p>
          <a:endParaRPr lang="es-MX"/>
        </a:p>
      </dgm:t>
    </dgm:pt>
    <dgm:pt modelId="{4E8E8AC5-DA66-EC48-9BD8-8CB36539A660}" type="sibTrans" cxnId="{14EA2D7C-1B1C-DB4A-B590-DC9818FD9905}">
      <dgm:prSet/>
      <dgm:spPr/>
      <dgm:t>
        <a:bodyPr/>
        <a:lstStyle/>
        <a:p>
          <a:endParaRPr lang="es-MX"/>
        </a:p>
      </dgm:t>
    </dgm:pt>
    <dgm:pt modelId="{08E7A6B6-4C70-E547-B4CC-D04D0E42EBA0}">
      <dgm:prSet/>
      <dgm:spPr/>
      <dgm:t>
        <a:bodyPr/>
        <a:lstStyle/>
        <a:p>
          <a:r>
            <a:rPr lang="en-CA" dirty="0"/>
            <a:t>Reason for the Purchase</a:t>
          </a:r>
          <a:endParaRPr lang="es-CO" b="1" i="0" dirty="0">
            <a:effectLst/>
            <a:latin typeface="Montserrat" pitchFamily="2" charset="77"/>
          </a:endParaRPr>
        </a:p>
      </dgm:t>
    </dgm:pt>
    <dgm:pt modelId="{E07D0F8B-54EA-F349-9C86-516E0D00123F}" type="parTrans" cxnId="{53C26CE7-EF68-994B-B76B-70444720C05A}">
      <dgm:prSet/>
      <dgm:spPr/>
      <dgm:t>
        <a:bodyPr/>
        <a:lstStyle/>
        <a:p>
          <a:endParaRPr lang="es-MX"/>
        </a:p>
      </dgm:t>
    </dgm:pt>
    <dgm:pt modelId="{32E75507-82A7-8F46-A037-93CFC00080F9}" type="sibTrans" cxnId="{53C26CE7-EF68-994B-B76B-70444720C05A}">
      <dgm:prSet/>
      <dgm:spPr/>
      <dgm:t>
        <a:bodyPr/>
        <a:lstStyle/>
        <a:p>
          <a:endParaRPr lang="es-MX"/>
        </a:p>
      </dgm:t>
    </dgm:pt>
    <dgm:pt modelId="{AECD8D44-30E2-E549-8669-C085E0F767B1}">
      <dgm:prSet/>
      <dgm:spPr/>
      <dgm:t>
        <a:bodyPr/>
        <a:lstStyle/>
        <a:p>
          <a:r>
            <a:rPr lang="en-CA"/>
            <a:t>Mood</a:t>
          </a:r>
          <a:endParaRPr lang="en-CA" dirty="0"/>
        </a:p>
      </dgm:t>
    </dgm:pt>
    <dgm:pt modelId="{5D210888-60ED-EC42-B8B7-F02DF68760DA}" type="parTrans" cxnId="{DD959EB1-2B14-8240-95FA-F07073712B25}">
      <dgm:prSet/>
      <dgm:spPr/>
      <dgm:t>
        <a:bodyPr/>
        <a:lstStyle/>
        <a:p>
          <a:endParaRPr lang="es-MX"/>
        </a:p>
      </dgm:t>
    </dgm:pt>
    <dgm:pt modelId="{2657036B-EC06-984E-8269-29B0E3100E2F}" type="sibTrans" cxnId="{DD959EB1-2B14-8240-95FA-F07073712B25}">
      <dgm:prSet/>
      <dgm:spPr/>
      <dgm:t>
        <a:bodyPr/>
        <a:lstStyle/>
        <a:p>
          <a:endParaRPr lang="es-MX"/>
        </a:p>
      </dgm:t>
    </dgm:pt>
    <dgm:pt modelId="{7CB6A40C-DFF1-654F-B063-373B18411B70}">
      <dgm:prSet/>
      <dgm:spPr/>
      <dgm:t>
        <a:bodyPr/>
        <a:lstStyle/>
        <a:p>
          <a:r>
            <a:rPr lang="en-CA" dirty="0"/>
            <a:t>Personality and Self-Concept</a:t>
          </a:r>
        </a:p>
      </dgm:t>
    </dgm:pt>
    <dgm:pt modelId="{FDD0D004-3EED-CE47-B266-28D4F29C15F7}" type="parTrans" cxnId="{36E9E76D-0CBB-1A4C-83A1-6E8CAEBFA8DB}">
      <dgm:prSet/>
      <dgm:spPr/>
      <dgm:t>
        <a:bodyPr/>
        <a:lstStyle/>
        <a:p>
          <a:endParaRPr lang="es-MX"/>
        </a:p>
      </dgm:t>
    </dgm:pt>
    <dgm:pt modelId="{C5C50A54-210C-8C48-B62D-5B201A53EB4B}" type="sibTrans" cxnId="{36E9E76D-0CBB-1A4C-83A1-6E8CAEBFA8DB}">
      <dgm:prSet/>
      <dgm:spPr/>
      <dgm:t>
        <a:bodyPr/>
        <a:lstStyle/>
        <a:p>
          <a:endParaRPr lang="es-MX"/>
        </a:p>
      </dgm:t>
    </dgm:pt>
    <dgm:pt modelId="{56304DE9-FF77-4849-B3E0-6EF0740CAC97}">
      <dgm:prSet/>
      <dgm:spPr/>
      <dgm:t>
        <a:bodyPr/>
        <a:lstStyle/>
        <a:p>
          <a:r>
            <a:rPr lang="en-CA" dirty="0"/>
            <a:t>Lifestyle</a:t>
          </a:r>
        </a:p>
      </dgm:t>
    </dgm:pt>
    <dgm:pt modelId="{8E4DA3DE-45DA-1F43-94AC-8DEE077B1235}" type="parTrans" cxnId="{0F181D1C-7E56-0546-9E94-810D9B1B3CB9}">
      <dgm:prSet/>
      <dgm:spPr/>
      <dgm:t>
        <a:bodyPr/>
        <a:lstStyle/>
        <a:p>
          <a:endParaRPr lang="es-MX"/>
        </a:p>
      </dgm:t>
    </dgm:pt>
    <dgm:pt modelId="{4524A9EB-CF00-5743-A162-2227BA280DF7}" type="sibTrans" cxnId="{0F181D1C-7E56-0546-9E94-810D9B1B3CB9}">
      <dgm:prSet/>
      <dgm:spPr/>
      <dgm:t>
        <a:bodyPr/>
        <a:lstStyle/>
        <a:p>
          <a:endParaRPr lang="es-MX"/>
        </a:p>
      </dgm:t>
    </dgm:pt>
    <dgm:pt modelId="{116DFD13-6D31-7E4D-B220-D34498BC81CD}">
      <dgm:prSet/>
      <dgm:spPr/>
      <dgm:t>
        <a:bodyPr/>
        <a:lstStyle/>
        <a:p>
          <a:r>
            <a:rPr lang="en-CA" dirty="0"/>
            <a:t>Psychological Factors: Motivation, Perception</a:t>
          </a:r>
        </a:p>
      </dgm:t>
    </dgm:pt>
    <dgm:pt modelId="{2A31AA19-0BE9-0749-869D-BA67B867B98E}" type="parTrans" cxnId="{F5668099-463E-1545-A259-DCC4A94D3D90}">
      <dgm:prSet/>
      <dgm:spPr/>
      <dgm:t>
        <a:bodyPr/>
        <a:lstStyle/>
        <a:p>
          <a:endParaRPr lang="es-MX"/>
        </a:p>
      </dgm:t>
    </dgm:pt>
    <dgm:pt modelId="{C6D4F611-ABA9-1C45-8FBA-5808A5DDE4C1}" type="sibTrans" cxnId="{F5668099-463E-1545-A259-DCC4A94D3D90}">
      <dgm:prSet/>
      <dgm:spPr/>
      <dgm:t>
        <a:bodyPr/>
        <a:lstStyle/>
        <a:p>
          <a:endParaRPr lang="es-MX"/>
        </a:p>
      </dgm:t>
    </dgm:pt>
    <dgm:pt modelId="{A3EB816B-4B09-FF41-AC91-6472F36BC4DB}">
      <dgm:prSet/>
      <dgm:spPr/>
      <dgm:t>
        <a:bodyPr/>
        <a:lstStyle/>
        <a:p>
          <a:r>
            <a:rPr lang="en-CA" dirty="0"/>
            <a:t>Social Class</a:t>
          </a:r>
        </a:p>
      </dgm:t>
    </dgm:pt>
    <dgm:pt modelId="{533629B3-0D91-F148-B16E-A85CF3A43D1D}" type="parTrans" cxnId="{4A451EA1-58CB-DC45-B08D-9B9D77CEE9A7}">
      <dgm:prSet/>
      <dgm:spPr/>
      <dgm:t>
        <a:bodyPr/>
        <a:lstStyle/>
        <a:p>
          <a:endParaRPr lang="es-MX"/>
        </a:p>
      </dgm:t>
    </dgm:pt>
    <dgm:pt modelId="{45B6CEB7-ED77-6240-8397-BDA6028D368C}" type="sibTrans" cxnId="{4A451EA1-58CB-DC45-B08D-9B9D77CEE9A7}">
      <dgm:prSet/>
      <dgm:spPr/>
      <dgm:t>
        <a:bodyPr/>
        <a:lstStyle/>
        <a:p>
          <a:endParaRPr lang="es-MX"/>
        </a:p>
      </dgm:t>
    </dgm:pt>
    <dgm:pt modelId="{799BEBD9-5E72-AB47-B565-78B7096F56EB}">
      <dgm:prSet/>
      <dgm:spPr/>
      <dgm:t>
        <a:bodyPr/>
        <a:lstStyle/>
        <a:p>
          <a:r>
            <a:rPr lang="en-CA" dirty="0"/>
            <a:t>Reference Groups and Opinion Leaders</a:t>
          </a:r>
        </a:p>
      </dgm:t>
    </dgm:pt>
    <dgm:pt modelId="{C8D59E6E-BF43-124B-B06E-CC54294FB6D8}" type="parTrans" cxnId="{52CD63F4-A2D5-714E-A2A4-A84253926669}">
      <dgm:prSet/>
      <dgm:spPr/>
      <dgm:t>
        <a:bodyPr/>
        <a:lstStyle/>
        <a:p>
          <a:endParaRPr lang="es-MX"/>
        </a:p>
      </dgm:t>
    </dgm:pt>
    <dgm:pt modelId="{4DC9DC89-1CE5-1544-80F5-86E69990FD8A}" type="sibTrans" cxnId="{52CD63F4-A2D5-714E-A2A4-A84253926669}">
      <dgm:prSet/>
      <dgm:spPr/>
      <dgm:t>
        <a:bodyPr/>
        <a:lstStyle/>
        <a:p>
          <a:endParaRPr lang="es-MX"/>
        </a:p>
      </dgm:t>
    </dgm:pt>
    <dgm:pt modelId="{931EAD2C-6CA6-9340-83EA-48B37F606477}">
      <dgm:prSet/>
      <dgm:spPr/>
      <dgm:t>
        <a:bodyPr/>
        <a:lstStyle/>
        <a:p>
          <a:r>
            <a:rPr lang="en-CA" dirty="0"/>
            <a:t>Family</a:t>
          </a:r>
        </a:p>
      </dgm:t>
    </dgm:pt>
    <dgm:pt modelId="{56A0F6F3-5933-634A-A3B7-9081A23AE667}" type="parTrans" cxnId="{44C21500-0283-E94B-8D03-B871D256848C}">
      <dgm:prSet/>
      <dgm:spPr/>
      <dgm:t>
        <a:bodyPr/>
        <a:lstStyle/>
        <a:p>
          <a:endParaRPr lang="es-MX"/>
        </a:p>
      </dgm:t>
    </dgm:pt>
    <dgm:pt modelId="{7E238533-B5BE-264C-A465-84D8F9FF41FD}" type="sibTrans" cxnId="{44C21500-0283-E94B-8D03-B871D256848C}">
      <dgm:prSet/>
      <dgm:spPr/>
      <dgm:t>
        <a:bodyPr/>
        <a:lstStyle/>
        <a:p>
          <a:endParaRPr lang="es-MX"/>
        </a:p>
      </dgm:t>
    </dgm:pt>
    <dgm:pt modelId="{4F43B05A-7AB2-F048-8EE3-E94F8AD2897C}" type="pres">
      <dgm:prSet presAssocID="{076FB896-F44E-0142-A7B5-4E8041045FC2}" presName="diagram" presStyleCnt="0">
        <dgm:presLayoutVars>
          <dgm:dir/>
          <dgm:resizeHandles val="exact"/>
        </dgm:presLayoutVars>
      </dgm:prSet>
      <dgm:spPr/>
    </dgm:pt>
    <dgm:pt modelId="{189471EC-FE53-4140-A359-F031DA3FAE12}" type="pres">
      <dgm:prSet presAssocID="{5041749F-F9A3-A740-B159-CD80AB5AAC69}" presName="node" presStyleLbl="node1" presStyleIdx="0" presStyleCnt="11">
        <dgm:presLayoutVars>
          <dgm:bulletEnabled val="1"/>
        </dgm:presLayoutVars>
      </dgm:prSet>
      <dgm:spPr/>
    </dgm:pt>
    <dgm:pt modelId="{A49E499A-6F03-E048-B35B-24B8BC75CBF9}" type="pres">
      <dgm:prSet presAssocID="{8C32160A-29B1-0E48-B66F-004770ADC35E}" presName="sibTrans" presStyleCnt="0"/>
      <dgm:spPr/>
    </dgm:pt>
    <dgm:pt modelId="{8E7033DA-9973-0A46-9AF4-43205A674FFE}" type="pres">
      <dgm:prSet presAssocID="{AA43D6E9-2F51-4545-8547-C82DF6BBEDEE}" presName="node" presStyleLbl="node1" presStyleIdx="1" presStyleCnt="11">
        <dgm:presLayoutVars>
          <dgm:bulletEnabled val="1"/>
        </dgm:presLayoutVars>
      </dgm:prSet>
      <dgm:spPr/>
    </dgm:pt>
    <dgm:pt modelId="{8CC768DF-3089-5241-93F4-92BC4EA5C14C}" type="pres">
      <dgm:prSet presAssocID="{56D2E0B6-3AAD-0849-B31D-5FBD96D10C6C}" presName="sibTrans" presStyleCnt="0"/>
      <dgm:spPr/>
    </dgm:pt>
    <dgm:pt modelId="{EBD3F6E2-42CB-7D4C-A433-B769E124365D}" type="pres">
      <dgm:prSet presAssocID="{7DFFCBDC-7646-3143-9368-2898285B44C4}" presName="node" presStyleLbl="node1" presStyleIdx="2" presStyleCnt="11">
        <dgm:presLayoutVars>
          <dgm:bulletEnabled val="1"/>
        </dgm:presLayoutVars>
      </dgm:prSet>
      <dgm:spPr/>
    </dgm:pt>
    <dgm:pt modelId="{29BD21A0-82E1-374E-9B88-9B36AAF335B0}" type="pres">
      <dgm:prSet presAssocID="{4E8E8AC5-DA66-EC48-9BD8-8CB36539A660}" presName="sibTrans" presStyleCnt="0"/>
      <dgm:spPr/>
    </dgm:pt>
    <dgm:pt modelId="{11065B81-DC1E-264F-AA2A-E7659EA90BC1}" type="pres">
      <dgm:prSet presAssocID="{08E7A6B6-4C70-E547-B4CC-D04D0E42EBA0}" presName="node" presStyleLbl="node1" presStyleIdx="3" presStyleCnt="11">
        <dgm:presLayoutVars>
          <dgm:bulletEnabled val="1"/>
        </dgm:presLayoutVars>
      </dgm:prSet>
      <dgm:spPr/>
    </dgm:pt>
    <dgm:pt modelId="{2B7D0285-6B29-CF46-8537-FD97D574D22F}" type="pres">
      <dgm:prSet presAssocID="{32E75507-82A7-8F46-A037-93CFC00080F9}" presName="sibTrans" presStyleCnt="0"/>
      <dgm:spPr/>
    </dgm:pt>
    <dgm:pt modelId="{D0CA0163-E3A4-274B-A1F2-7F3FAC0AB872}" type="pres">
      <dgm:prSet presAssocID="{AECD8D44-30E2-E549-8669-C085E0F767B1}" presName="node" presStyleLbl="node1" presStyleIdx="4" presStyleCnt="11">
        <dgm:presLayoutVars>
          <dgm:bulletEnabled val="1"/>
        </dgm:presLayoutVars>
      </dgm:prSet>
      <dgm:spPr/>
    </dgm:pt>
    <dgm:pt modelId="{702ECA89-B7AB-704F-A077-F7A7B9C2FDF8}" type="pres">
      <dgm:prSet presAssocID="{2657036B-EC06-984E-8269-29B0E3100E2F}" presName="sibTrans" presStyleCnt="0"/>
      <dgm:spPr/>
    </dgm:pt>
    <dgm:pt modelId="{4125309F-D514-6E45-94BB-CAE88FE71FEC}" type="pres">
      <dgm:prSet presAssocID="{7CB6A40C-DFF1-654F-B063-373B18411B70}" presName="node" presStyleLbl="node1" presStyleIdx="5" presStyleCnt="11">
        <dgm:presLayoutVars>
          <dgm:bulletEnabled val="1"/>
        </dgm:presLayoutVars>
      </dgm:prSet>
      <dgm:spPr/>
    </dgm:pt>
    <dgm:pt modelId="{26244B57-5C2C-694A-BB12-FB2B9E01290D}" type="pres">
      <dgm:prSet presAssocID="{C5C50A54-210C-8C48-B62D-5B201A53EB4B}" presName="sibTrans" presStyleCnt="0"/>
      <dgm:spPr/>
    </dgm:pt>
    <dgm:pt modelId="{0F82AD09-05DA-904F-95A8-A26D7AD14B56}" type="pres">
      <dgm:prSet presAssocID="{56304DE9-FF77-4849-B3E0-6EF0740CAC97}" presName="node" presStyleLbl="node1" presStyleIdx="6" presStyleCnt="11">
        <dgm:presLayoutVars>
          <dgm:bulletEnabled val="1"/>
        </dgm:presLayoutVars>
      </dgm:prSet>
      <dgm:spPr/>
    </dgm:pt>
    <dgm:pt modelId="{0FEE7997-16C0-B14F-B323-FB6D475BEE86}" type="pres">
      <dgm:prSet presAssocID="{4524A9EB-CF00-5743-A162-2227BA280DF7}" presName="sibTrans" presStyleCnt="0"/>
      <dgm:spPr/>
    </dgm:pt>
    <dgm:pt modelId="{48C69815-3F6C-134C-969A-0DDBBBE4D73A}" type="pres">
      <dgm:prSet presAssocID="{116DFD13-6D31-7E4D-B220-D34498BC81CD}" presName="node" presStyleLbl="node1" presStyleIdx="7" presStyleCnt="11">
        <dgm:presLayoutVars>
          <dgm:bulletEnabled val="1"/>
        </dgm:presLayoutVars>
      </dgm:prSet>
      <dgm:spPr/>
    </dgm:pt>
    <dgm:pt modelId="{7056569F-DDE6-7C47-88D4-FAB92241367D}" type="pres">
      <dgm:prSet presAssocID="{C6D4F611-ABA9-1C45-8FBA-5808A5DDE4C1}" presName="sibTrans" presStyleCnt="0"/>
      <dgm:spPr/>
    </dgm:pt>
    <dgm:pt modelId="{C47C0204-02DA-F04D-9D16-488D7F5C29C7}" type="pres">
      <dgm:prSet presAssocID="{A3EB816B-4B09-FF41-AC91-6472F36BC4DB}" presName="node" presStyleLbl="node1" presStyleIdx="8" presStyleCnt="11">
        <dgm:presLayoutVars>
          <dgm:bulletEnabled val="1"/>
        </dgm:presLayoutVars>
      </dgm:prSet>
      <dgm:spPr/>
    </dgm:pt>
    <dgm:pt modelId="{1FEE74AD-A181-264B-A50E-640E97251633}" type="pres">
      <dgm:prSet presAssocID="{45B6CEB7-ED77-6240-8397-BDA6028D368C}" presName="sibTrans" presStyleCnt="0"/>
      <dgm:spPr/>
    </dgm:pt>
    <dgm:pt modelId="{97C7778C-1177-ED4F-8946-723F27CCAD03}" type="pres">
      <dgm:prSet presAssocID="{799BEBD9-5E72-AB47-B565-78B7096F56EB}" presName="node" presStyleLbl="node1" presStyleIdx="9" presStyleCnt="11">
        <dgm:presLayoutVars>
          <dgm:bulletEnabled val="1"/>
        </dgm:presLayoutVars>
      </dgm:prSet>
      <dgm:spPr/>
    </dgm:pt>
    <dgm:pt modelId="{44879550-2197-B04F-9D83-69963F0E5AE8}" type="pres">
      <dgm:prSet presAssocID="{4DC9DC89-1CE5-1544-80F5-86E69990FD8A}" presName="sibTrans" presStyleCnt="0"/>
      <dgm:spPr/>
    </dgm:pt>
    <dgm:pt modelId="{3A54768B-462E-194F-A621-E28B259D92B1}" type="pres">
      <dgm:prSet presAssocID="{931EAD2C-6CA6-9340-83EA-48B37F606477}" presName="node" presStyleLbl="node1" presStyleIdx="10" presStyleCnt="11">
        <dgm:presLayoutVars>
          <dgm:bulletEnabled val="1"/>
        </dgm:presLayoutVars>
      </dgm:prSet>
      <dgm:spPr/>
    </dgm:pt>
  </dgm:ptLst>
  <dgm:cxnLst>
    <dgm:cxn modelId="{44C21500-0283-E94B-8D03-B871D256848C}" srcId="{076FB896-F44E-0142-A7B5-4E8041045FC2}" destId="{931EAD2C-6CA6-9340-83EA-48B37F606477}" srcOrd="10" destOrd="0" parTransId="{56A0F6F3-5933-634A-A3B7-9081A23AE667}" sibTransId="{7E238533-B5BE-264C-A465-84D8F9FF41FD}"/>
    <dgm:cxn modelId="{91ADD70B-FFAE-CF48-B8B7-4F3B647EE369}" type="presOf" srcId="{7DFFCBDC-7646-3143-9368-2898285B44C4}" destId="{EBD3F6E2-42CB-7D4C-A433-B769E124365D}" srcOrd="0" destOrd="0" presId="urn:microsoft.com/office/officeart/2005/8/layout/default"/>
    <dgm:cxn modelId="{0F181D1C-7E56-0546-9E94-810D9B1B3CB9}" srcId="{076FB896-F44E-0142-A7B5-4E8041045FC2}" destId="{56304DE9-FF77-4849-B3E0-6EF0740CAC97}" srcOrd="6" destOrd="0" parTransId="{8E4DA3DE-45DA-1F43-94AC-8DEE077B1235}" sibTransId="{4524A9EB-CF00-5743-A162-2227BA280DF7}"/>
    <dgm:cxn modelId="{A23F083C-2B8D-F846-80AE-65E8CE5AED31}" type="presOf" srcId="{7CB6A40C-DFF1-654F-B063-373B18411B70}" destId="{4125309F-D514-6E45-94BB-CAE88FE71FEC}" srcOrd="0" destOrd="0" presId="urn:microsoft.com/office/officeart/2005/8/layout/default"/>
    <dgm:cxn modelId="{B96E563F-5EE2-F444-8830-15E7013A7578}" srcId="{076FB896-F44E-0142-A7B5-4E8041045FC2}" destId="{5041749F-F9A3-A740-B159-CD80AB5AAC69}" srcOrd="0" destOrd="0" parTransId="{EDE00ED5-96A5-434C-8544-979832DC0201}" sibTransId="{8C32160A-29B1-0E48-B66F-004770ADC35E}"/>
    <dgm:cxn modelId="{8819F95E-C4E3-0043-A00E-79C7A3EE0D99}" type="presOf" srcId="{931EAD2C-6CA6-9340-83EA-48B37F606477}" destId="{3A54768B-462E-194F-A621-E28B259D92B1}" srcOrd="0" destOrd="0" presId="urn:microsoft.com/office/officeart/2005/8/layout/default"/>
    <dgm:cxn modelId="{63721D43-B521-9742-8BE6-E9A29A6729EF}" type="presOf" srcId="{AECD8D44-30E2-E549-8669-C085E0F767B1}" destId="{D0CA0163-E3A4-274B-A1F2-7F3FAC0AB872}" srcOrd="0" destOrd="0" presId="urn:microsoft.com/office/officeart/2005/8/layout/default"/>
    <dgm:cxn modelId="{254A724D-98CA-C647-A489-A5BA6A246874}" type="presOf" srcId="{076FB896-F44E-0142-A7B5-4E8041045FC2}" destId="{4F43B05A-7AB2-F048-8EE3-E94F8AD2897C}" srcOrd="0" destOrd="0" presId="urn:microsoft.com/office/officeart/2005/8/layout/default"/>
    <dgm:cxn modelId="{36E9E76D-0CBB-1A4C-83A1-6E8CAEBFA8DB}" srcId="{076FB896-F44E-0142-A7B5-4E8041045FC2}" destId="{7CB6A40C-DFF1-654F-B063-373B18411B70}" srcOrd="5" destOrd="0" parTransId="{FDD0D004-3EED-CE47-B266-28D4F29C15F7}" sibTransId="{C5C50A54-210C-8C48-B62D-5B201A53EB4B}"/>
    <dgm:cxn modelId="{A1BA005A-A8DC-D84B-9987-2BC3C638D20D}" type="presOf" srcId="{A3EB816B-4B09-FF41-AC91-6472F36BC4DB}" destId="{C47C0204-02DA-F04D-9D16-488D7F5C29C7}" srcOrd="0" destOrd="0" presId="urn:microsoft.com/office/officeart/2005/8/layout/default"/>
    <dgm:cxn modelId="{14EA2D7C-1B1C-DB4A-B590-DC9818FD9905}" srcId="{076FB896-F44E-0142-A7B5-4E8041045FC2}" destId="{7DFFCBDC-7646-3143-9368-2898285B44C4}" srcOrd="2" destOrd="0" parTransId="{9721E5BE-9A02-4040-8E43-FA41194CC66C}" sibTransId="{4E8E8AC5-DA66-EC48-9BD8-8CB36539A660}"/>
    <dgm:cxn modelId="{F5668099-463E-1545-A259-DCC4A94D3D90}" srcId="{076FB896-F44E-0142-A7B5-4E8041045FC2}" destId="{116DFD13-6D31-7E4D-B220-D34498BC81CD}" srcOrd="7" destOrd="0" parTransId="{2A31AA19-0BE9-0749-869D-BA67B867B98E}" sibTransId="{C6D4F611-ABA9-1C45-8FBA-5808A5DDE4C1}"/>
    <dgm:cxn modelId="{4A451EA1-58CB-DC45-B08D-9B9D77CEE9A7}" srcId="{076FB896-F44E-0142-A7B5-4E8041045FC2}" destId="{A3EB816B-4B09-FF41-AC91-6472F36BC4DB}" srcOrd="8" destOrd="0" parTransId="{533629B3-0D91-F148-B16E-A85CF3A43D1D}" sibTransId="{45B6CEB7-ED77-6240-8397-BDA6028D368C}"/>
    <dgm:cxn modelId="{275937AA-2666-534A-8BAA-1BBC06AE7315}" srcId="{076FB896-F44E-0142-A7B5-4E8041045FC2}" destId="{AA43D6E9-2F51-4545-8547-C82DF6BBEDEE}" srcOrd="1" destOrd="0" parTransId="{D05206EE-84E4-4048-BA58-9E0BA22CCDCE}" sibTransId="{56D2E0B6-3AAD-0849-B31D-5FBD96D10C6C}"/>
    <dgm:cxn modelId="{DD959EB1-2B14-8240-95FA-F07073712B25}" srcId="{076FB896-F44E-0142-A7B5-4E8041045FC2}" destId="{AECD8D44-30E2-E549-8669-C085E0F767B1}" srcOrd="4" destOrd="0" parTransId="{5D210888-60ED-EC42-B8B7-F02DF68760DA}" sibTransId="{2657036B-EC06-984E-8269-29B0E3100E2F}"/>
    <dgm:cxn modelId="{EA292CB3-BCF9-124D-8B32-09A9BB9DA095}" type="presOf" srcId="{08E7A6B6-4C70-E547-B4CC-D04D0E42EBA0}" destId="{11065B81-DC1E-264F-AA2A-E7659EA90BC1}" srcOrd="0" destOrd="0" presId="urn:microsoft.com/office/officeart/2005/8/layout/default"/>
    <dgm:cxn modelId="{697C50C5-7D99-FF45-8AD8-7A1A0E5CC70B}" type="presOf" srcId="{56304DE9-FF77-4849-B3E0-6EF0740CAC97}" destId="{0F82AD09-05DA-904F-95A8-A26D7AD14B56}" srcOrd="0" destOrd="0" presId="urn:microsoft.com/office/officeart/2005/8/layout/default"/>
    <dgm:cxn modelId="{9CDCE5C6-42F4-3A45-B87A-65C2665453FB}" type="presOf" srcId="{5041749F-F9A3-A740-B159-CD80AB5AAC69}" destId="{189471EC-FE53-4140-A359-F031DA3FAE12}" srcOrd="0" destOrd="0" presId="urn:microsoft.com/office/officeart/2005/8/layout/default"/>
    <dgm:cxn modelId="{9A0D92DA-F90C-F34B-8213-5659AF255C28}" type="presOf" srcId="{116DFD13-6D31-7E4D-B220-D34498BC81CD}" destId="{48C69815-3F6C-134C-969A-0DDBBBE4D73A}" srcOrd="0" destOrd="0" presId="urn:microsoft.com/office/officeart/2005/8/layout/default"/>
    <dgm:cxn modelId="{AFEBAFE5-9275-E445-91B3-1E8EB7870C40}" type="presOf" srcId="{799BEBD9-5E72-AB47-B565-78B7096F56EB}" destId="{97C7778C-1177-ED4F-8946-723F27CCAD03}" srcOrd="0" destOrd="0" presId="urn:microsoft.com/office/officeart/2005/8/layout/default"/>
    <dgm:cxn modelId="{53C26CE7-EF68-994B-B76B-70444720C05A}" srcId="{076FB896-F44E-0142-A7B5-4E8041045FC2}" destId="{08E7A6B6-4C70-E547-B4CC-D04D0E42EBA0}" srcOrd="3" destOrd="0" parTransId="{E07D0F8B-54EA-F349-9C86-516E0D00123F}" sibTransId="{32E75507-82A7-8F46-A037-93CFC00080F9}"/>
    <dgm:cxn modelId="{52CD63F4-A2D5-714E-A2A4-A84253926669}" srcId="{076FB896-F44E-0142-A7B5-4E8041045FC2}" destId="{799BEBD9-5E72-AB47-B565-78B7096F56EB}" srcOrd="9" destOrd="0" parTransId="{C8D59E6E-BF43-124B-B06E-CC54294FB6D8}" sibTransId="{4DC9DC89-1CE5-1544-80F5-86E69990FD8A}"/>
    <dgm:cxn modelId="{0AF3F7F7-ACA2-C942-BBE7-1E5B1723E3CE}" type="presOf" srcId="{AA43D6E9-2F51-4545-8547-C82DF6BBEDEE}" destId="{8E7033DA-9973-0A46-9AF4-43205A674FFE}" srcOrd="0" destOrd="0" presId="urn:microsoft.com/office/officeart/2005/8/layout/default"/>
    <dgm:cxn modelId="{B3D18DA8-9E71-0C43-A06B-CC68AD83A8F8}" type="presParOf" srcId="{4F43B05A-7AB2-F048-8EE3-E94F8AD2897C}" destId="{189471EC-FE53-4140-A359-F031DA3FAE12}" srcOrd="0" destOrd="0" presId="urn:microsoft.com/office/officeart/2005/8/layout/default"/>
    <dgm:cxn modelId="{7CC826BE-AD5C-FA48-A992-5425F27121F8}" type="presParOf" srcId="{4F43B05A-7AB2-F048-8EE3-E94F8AD2897C}" destId="{A49E499A-6F03-E048-B35B-24B8BC75CBF9}" srcOrd="1" destOrd="0" presId="urn:microsoft.com/office/officeart/2005/8/layout/default"/>
    <dgm:cxn modelId="{BACDF282-14BD-094A-9510-76D2B40A8120}" type="presParOf" srcId="{4F43B05A-7AB2-F048-8EE3-E94F8AD2897C}" destId="{8E7033DA-9973-0A46-9AF4-43205A674FFE}" srcOrd="2" destOrd="0" presId="urn:microsoft.com/office/officeart/2005/8/layout/default"/>
    <dgm:cxn modelId="{E854A929-4D62-2E48-AC43-AFEEA5899C1C}" type="presParOf" srcId="{4F43B05A-7AB2-F048-8EE3-E94F8AD2897C}" destId="{8CC768DF-3089-5241-93F4-92BC4EA5C14C}" srcOrd="3" destOrd="0" presId="urn:microsoft.com/office/officeart/2005/8/layout/default"/>
    <dgm:cxn modelId="{5F0079E7-09B9-4440-874C-46AA352AB849}" type="presParOf" srcId="{4F43B05A-7AB2-F048-8EE3-E94F8AD2897C}" destId="{EBD3F6E2-42CB-7D4C-A433-B769E124365D}" srcOrd="4" destOrd="0" presId="urn:microsoft.com/office/officeart/2005/8/layout/default"/>
    <dgm:cxn modelId="{7ECF7FB4-4A4A-D544-AA53-3035BABC7F20}" type="presParOf" srcId="{4F43B05A-7AB2-F048-8EE3-E94F8AD2897C}" destId="{29BD21A0-82E1-374E-9B88-9B36AAF335B0}" srcOrd="5" destOrd="0" presId="urn:microsoft.com/office/officeart/2005/8/layout/default"/>
    <dgm:cxn modelId="{3ECEADDE-95BB-2943-8032-999026CFB39B}" type="presParOf" srcId="{4F43B05A-7AB2-F048-8EE3-E94F8AD2897C}" destId="{11065B81-DC1E-264F-AA2A-E7659EA90BC1}" srcOrd="6" destOrd="0" presId="urn:microsoft.com/office/officeart/2005/8/layout/default"/>
    <dgm:cxn modelId="{316CB69F-98EF-4B40-A3ED-FFFF581DD17B}" type="presParOf" srcId="{4F43B05A-7AB2-F048-8EE3-E94F8AD2897C}" destId="{2B7D0285-6B29-CF46-8537-FD97D574D22F}" srcOrd="7" destOrd="0" presId="urn:microsoft.com/office/officeart/2005/8/layout/default"/>
    <dgm:cxn modelId="{3727CD23-6A9D-DE45-8C2B-3BB5AB1DBF4D}" type="presParOf" srcId="{4F43B05A-7AB2-F048-8EE3-E94F8AD2897C}" destId="{D0CA0163-E3A4-274B-A1F2-7F3FAC0AB872}" srcOrd="8" destOrd="0" presId="urn:microsoft.com/office/officeart/2005/8/layout/default"/>
    <dgm:cxn modelId="{E721D914-7154-7B49-8F19-A7988726255E}" type="presParOf" srcId="{4F43B05A-7AB2-F048-8EE3-E94F8AD2897C}" destId="{702ECA89-B7AB-704F-A077-F7A7B9C2FDF8}" srcOrd="9" destOrd="0" presId="urn:microsoft.com/office/officeart/2005/8/layout/default"/>
    <dgm:cxn modelId="{06F6BC83-E5E3-8D4F-9260-DA13851F747B}" type="presParOf" srcId="{4F43B05A-7AB2-F048-8EE3-E94F8AD2897C}" destId="{4125309F-D514-6E45-94BB-CAE88FE71FEC}" srcOrd="10" destOrd="0" presId="urn:microsoft.com/office/officeart/2005/8/layout/default"/>
    <dgm:cxn modelId="{06F6B08D-D13F-144A-960C-06BDA2903B93}" type="presParOf" srcId="{4F43B05A-7AB2-F048-8EE3-E94F8AD2897C}" destId="{26244B57-5C2C-694A-BB12-FB2B9E01290D}" srcOrd="11" destOrd="0" presId="urn:microsoft.com/office/officeart/2005/8/layout/default"/>
    <dgm:cxn modelId="{0AEBB40B-4372-4745-BA20-ADE8CD52CD06}" type="presParOf" srcId="{4F43B05A-7AB2-F048-8EE3-E94F8AD2897C}" destId="{0F82AD09-05DA-904F-95A8-A26D7AD14B56}" srcOrd="12" destOrd="0" presId="urn:microsoft.com/office/officeart/2005/8/layout/default"/>
    <dgm:cxn modelId="{F77FBD7A-B62D-6C49-8942-3752CE1CF35C}" type="presParOf" srcId="{4F43B05A-7AB2-F048-8EE3-E94F8AD2897C}" destId="{0FEE7997-16C0-B14F-B323-FB6D475BEE86}" srcOrd="13" destOrd="0" presId="urn:microsoft.com/office/officeart/2005/8/layout/default"/>
    <dgm:cxn modelId="{54488DC2-683E-DC4D-82CC-361211385A28}" type="presParOf" srcId="{4F43B05A-7AB2-F048-8EE3-E94F8AD2897C}" destId="{48C69815-3F6C-134C-969A-0DDBBBE4D73A}" srcOrd="14" destOrd="0" presId="urn:microsoft.com/office/officeart/2005/8/layout/default"/>
    <dgm:cxn modelId="{E38EF8FF-C9B6-5F4A-99C3-1079EC84FFC8}" type="presParOf" srcId="{4F43B05A-7AB2-F048-8EE3-E94F8AD2897C}" destId="{7056569F-DDE6-7C47-88D4-FAB92241367D}" srcOrd="15" destOrd="0" presId="urn:microsoft.com/office/officeart/2005/8/layout/default"/>
    <dgm:cxn modelId="{D7E0D59C-10AF-644E-8994-ADF3E059FE80}" type="presParOf" srcId="{4F43B05A-7AB2-F048-8EE3-E94F8AD2897C}" destId="{C47C0204-02DA-F04D-9D16-488D7F5C29C7}" srcOrd="16" destOrd="0" presId="urn:microsoft.com/office/officeart/2005/8/layout/default"/>
    <dgm:cxn modelId="{72123D57-80D9-2C41-84D1-D9ED43E76A53}" type="presParOf" srcId="{4F43B05A-7AB2-F048-8EE3-E94F8AD2897C}" destId="{1FEE74AD-A181-264B-A50E-640E97251633}" srcOrd="17" destOrd="0" presId="urn:microsoft.com/office/officeart/2005/8/layout/default"/>
    <dgm:cxn modelId="{ECF02AEF-75D7-254E-A0C7-BBCE562EFC4A}" type="presParOf" srcId="{4F43B05A-7AB2-F048-8EE3-E94F8AD2897C}" destId="{97C7778C-1177-ED4F-8946-723F27CCAD03}" srcOrd="18" destOrd="0" presId="urn:microsoft.com/office/officeart/2005/8/layout/default"/>
    <dgm:cxn modelId="{3146326E-EC79-B641-BAB2-5FA7782C14A1}" type="presParOf" srcId="{4F43B05A-7AB2-F048-8EE3-E94F8AD2897C}" destId="{44879550-2197-B04F-9D83-69963F0E5AE8}" srcOrd="19" destOrd="0" presId="urn:microsoft.com/office/officeart/2005/8/layout/default"/>
    <dgm:cxn modelId="{3B14FBE3-0006-994E-9306-CBBE8800DD42}" type="presParOf" srcId="{4F43B05A-7AB2-F048-8EE3-E94F8AD2897C}" destId="{3A54768B-462E-194F-A621-E28B259D92B1}"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61567-EA84-9A48-9071-FED8E97A6D4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2D3F1722-91C7-8D41-B4FF-357EFF04DEBB}">
      <dgm:prSet phldrT="[Texto]"/>
      <dgm:spPr/>
      <dgm:t>
        <a:bodyPr/>
        <a:lstStyle/>
        <a:p>
          <a:r>
            <a:rPr lang="en-CA" b="1" i="0" noProof="0" dirty="0"/>
            <a:t>Low Involvement Purchasing</a:t>
          </a:r>
          <a:endParaRPr lang="en-CA" noProof="0" dirty="0"/>
        </a:p>
      </dgm:t>
    </dgm:pt>
    <dgm:pt modelId="{2177FCA7-AFFA-5B40-8A41-FBAE9E49E515}" type="parTrans" cxnId="{C7E6D4CB-C091-874A-924B-3A9453B8D665}">
      <dgm:prSet/>
      <dgm:spPr/>
      <dgm:t>
        <a:bodyPr/>
        <a:lstStyle/>
        <a:p>
          <a:endParaRPr lang="en-CA" noProof="0" dirty="0"/>
        </a:p>
      </dgm:t>
    </dgm:pt>
    <dgm:pt modelId="{DE2D098D-9290-DC4A-BADB-91484FF0B595}" type="sibTrans" cxnId="{C7E6D4CB-C091-874A-924B-3A9453B8D665}">
      <dgm:prSet/>
      <dgm:spPr/>
      <dgm:t>
        <a:bodyPr/>
        <a:lstStyle/>
        <a:p>
          <a:endParaRPr lang="en-CA" noProof="0" dirty="0"/>
        </a:p>
      </dgm:t>
    </dgm:pt>
    <dgm:pt modelId="{5E275EC1-5168-8249-AED7-860DD3BE3B90}">
      <dgm:prSet phldrT="[Texto]"/>
      <dgm:spPr/>
      <dgm:t>
        <a:bodyPr/>
        <a:lstStyle/>
        <a:p>
          <a:r>
            <a:rPr lang="en-CA" noProof="0" dirty="0">
              <a:solidFill>
                <a:schemeClr val="tx1">
                  <a:lumMod val="50000"/>
                </a:schemeClr>
              </a:solidFill>
            </a:rPr>
            <a:t>Some low-involvement purchases are made with no planning or previous thought. These buying decisions are called </a:t>
          </a:r>
          <a:r>
            <a:rPr lang="en-CA" b="1" noProof="0" dirty="0">
              <a:solidFill>
                <a:schemeClr val="tx1">
                  <a:lumMod val="50000"/>
                </a:schemeClr>
              </a:solidFill>
            </a:rPr>
            <a:t>impulse buying</a:t>
          </a:r>
          <a:endParaRPr lang="en-CA" noProof="0" dirty="0"/>
        </a:p>
      </dgm:t>
    </dgm:pt>
    <dgm:pt modelId="{8DDA797B-EAC0-F347-A4E5-0F98F231ECFE}" type="parTrans" cxnId="{FEAE7C7D-72F1-3445-9467-1F735C9E45D0}">
      <dgm:prSet/>
      <dgm:spPr/>
      <dgm:t>
        <a:bodyPr/>
        <a:lstStyle/>
        <a:p>
          <a:endParaRPr lang="en-CA" noProof="0" dirty="0"/>
        </a:p>
      </dgm:t>
    </dgm:pt>
    <dgm:pt modelId="{23AB9CA8-E82F-464D-9669-2C45203D4CC1}" type="sibTrans" cxnId="{FEAE7C7D-72F1-3445-9467-1F735C9E45D0}">
      <dgm:prSet/>
      <dgm:spPr/>
      <dgm:t>
        <a:bodyPr/>
        <a:lstStyle/>
        <a:p>
          <a:endParaRPr lang="en-CA" noProof="0" dirty="0"/>
        </a:p>
      </dgm:t>
    </dgm:pt>
    <dgm:pt modelId="{959875D9-8938-F84D-A15D-98496C6DE96E}">
      <dgm:prSet phldrT="[Texto]"/>
      <dgm:spPr/>
      <dgm:t>
        <a:bodyPr/>
        <a:lstStyle/>
        <a:p>
          <a:r>
            <a:rPr lang="en-CA" b="1" i="0" noProof="0" dirty="0"/>
            <a:t>High-Involvement Purchasing</a:t>
          </a:r>
          <a:endParaRPr lang="en-CA" noProof="0" dirty="0"/>
        </a:p>
      </dgm:t>
    </dgm:pt>
    <dgm:pt modelId="{29920480-C831-EB45-B19B-F5DCC9633766}" type="parTrans" cxnId="{007A5766-D11E-3B48-B0A0-ADECBB2F589C}">
      <dgm:prSet/>
      <dgm:spPr/>
      <dgm:t>
        <a:bodyPr/>
        <a:lstStyle/>
        <a:p>
          <a:endParaRPr lang="en-CA" noProof="0" dirty="0"/>
        </a:p>
      </dgm:t>
    </dgm:pt>
    <dgm:pt modelId="{49D6CD46-9850-284F-ABAE-497F47E08460}" type="sibTrans" cxnId="{007A5766-D11E-3B48-B0A0-ADECBB2F589C}">
      <dgm:prSet/>
      <dgm:spPr/>
      <dgm:t>
        <a:bodyPr/>
        <a:lstStyle/>
        <a:p>
          <a:endParaRPr lang="en-CA" noProof="0" dirty="0"/>
        </a:p>
      </dgm:t>
    </dgm:pt>
    <dgm:pt modelId="{DD62D9F4-7EB5-C84E-AB6E-EFF6251E6667}">
      <dgm:prSet/>
      <dgm:spPr/>
      <dgm:t>
        <a:bodyPr/>
        <a:lstStyle/>
        <a:p>
          <a:r>
            <a:rPr lang="en-CA" b="1" noProof="0" dirty="0">
              <a:solidFill>
                <a:schemeClr val="tx1">
                  <a:lumMod val="50000"/>
                </a:schemeClr>
              </a:solidFill>
            </a:rPr>
            <a:t>High-involvement decisions </a:t>
          </a:r>
          <a:r>
            <a:rPr lang="en-CA" noProof="0" dirty="0">
              <a:solidFill>
                <a:schemeClr val="tx1">
                  <a:lumMod val="50000"/>
                </a:schemeClr>
              </a:solidFill>
            </a:rPr>
            <a:t>carry a higher risk to buyers if they fail, are complex, and/or have high price tags</a:t>
          </a:r>
          <a:endParaRPr lang="en-CA" noProof="0" dirty="0"/>
        </a:p>
      </dgm:t>
    </dgm:pt>
    <dgm:pt modelId="{AB2DC0D2-7891-8B4E-8216-5F48B53736B0}" type="parTrans" cxnId="{36DD25E2-2C27-5D42-9C7D-319B97DC117A}">
      <dgm:prSet/>
      <dgm:spPr/>
      <dgm:t>
        <a:bodyPr/>
        <a:lstStyle/>
        <a:p>
          <a:endParaRPr lang="en-CA" noProof="0" dirty="0"/>
        </a:p>
      </dgm:t>
    </dgm:pt>
    <dgm:pt modelId="{62206C11-925B-984D-A0A2-C112BE4705D1}" type="sibTrans" cxnId="{36DD25E2-2C27-5D42-9C7D-319B97DC117A}">
      <dgm:prSet/>
      <dgm:spPr/>
      <dgm:t>
        <a:bodyPr/>
        <a:lstStyle/>
        <a:p>
          <a:endParaRPr lang="en-CA" noProof="0" dirty="0"/>
        </a:p>
      </dgm:t>
    </dgm:pt>
    <dgm:pt modelId="{E55C905E-DD89-544E-BC1F-CFAC7ABDE727}">
      <dgm:prSet/>
      <dgm:spPr/>
      <dgm:t>
        <a:bodyPr/>
        <a:lstStyle/>
        <a:p>
          <a:r>
            <a:rPr lang="en-CA" b="1" noProof="0" dirty="0">
              <a:solidFill>
                <a:schemeClr val="tx1">
                  <a:lumMod val="50000"/>
                </a:schemeClr>
              </a:solidFill>
            </a:rPr>
            <a:t>Low-involvement decisions </a:t>
          </a:r>
          <a:r>
            <a:rPr lang="en-CA" noProof="0" dirty="0">
              <a:solidFill>
                <a:schemeClr val="tx1">
                  <a:lumMod val="50000"/>
                </a:schemeClr>
              </a:solidFill>
            </a:rPr>
            <a:t>aren’t necessarily products purchased on impulse, although they can be</a:t>
          </a:r>
        </a:p>
      </dgm:t>
    </dgm:pt>
    <dgm:pt modelId="{182BEB57-E516-B441-9326-73C370851432}" type="parTrans" cxnId="{53909960-227C-0B44-B2DC-F10B246AF164}">
      <dgm:prSet/>
      <dgm:spPr/>
      <dgm:t>
        <a:bodyPr/>
        <a:lstStyle/>
        <a:p>
          <a:endParaRPr lang="en-CA" noProof="0" dirty="0"/>
        </a:p>
      </dgm:t>
    </dgm:pt>
    <dgm:pt modelId="{A61CA276-B32A-FC4D-8D29-D8053D12B150}" type="sibTrans" cxnId="{53909960-227C-0B44-B2DC-F10B246AF164}">
      <dgm:prSet/>
      <dgm:spPr/>
      <dgm:t>
        <a:bodyPr/>
        <a:lstStyle/>
        <a:p>
          <a:endParaRPr lang="en-CA" noProof="0" dirty="0"/>
        </a:p>
      </dgm:t>
    </dgm:pt>
    <dgm:pt modelId="{86C2ABFE-3103-A147-91DD-F09A42DFE506}">
      <dgm:prSet/>
      <dgm:spPr/>
      <dgm:t>
        <a:bodyPr/>
        <a:lstStyle/>
        <a:p>
          <a:r>
            <a:rPr lang="en-CA" noProof="0" dirty="0">
              <a:solidFill>
                <a:schemeClr val="tx1">
                  <a:lumMod val="50000"/>
                </a:schemeClr>
              </a:solidFill>
            </a:rPr>
            <a:t>Consumers engage in what’s called extended problem solving, where they spend a lot of time comparing different aspects such as the features of the products, prices, and warranties</a:t>
          </a:r>
        </a:p>
      </dgm:t>
    </dgm:pt>
    <dgm:pt modelId="{408022C4-4E81-6649-BA44-1998FDFA61D5}" type="parTrans" cxnId="{6731A7AB-1CBB-0143-AD9E-745384FB4123}">
      <dgm:prSet/>
      <dgm:spPr/>
      <dgm:t>
        <a:bodyPr/>
        <a:lstStyle/>
        <a:p>
          <a:endParaRPr lang="en-CA" noProof="0" dirty="0"/>
        </a:p>
      </dgm:t>
    </dgm:pt>
    <dgm:pt modelId="{0C67FB59-A5B5-F348-A1FD-E6E8AA148DE1}" type="sibTrans" cxnId="{6731A7AB-1CBB-0143-AD9E-745384FB4123}">
      <dgm:prSet/>
      <dgm:spPr/>
      <dgm:t>
        <a:bodyPr/>
        <a:lstStyle/>
        <a:p>
          <a:endParaRPr lang="en-CA" noProof="0" dirty="0"/>
        </a:p>
      </dgm:t>
    </dgm:pt>
    <dgm:pt modelId="{CA5F13B5-4D66-4E40-8E99-67CDF4BFD32F}" type="pres">
      <dgm:prSet presAssocID="{9B861567-EA84-9A48-9071-FED8E97A6D4C}" presName="Name0" presStyleCnt="0">
        <dgm:presLayoutVars>
          <dgm:dir/>
          <dgm:animLvl val="lvl"/>
          <dgm:resizeHandles val="exact"/>
        </dgm:presLayoutVars>
      </dgm:prSet>
      <dgm:spPr/>
    </dgm:pt>
    <dgm:pt modelId="{BE1D33C9-06F1-ED4E-A7F8-5CA33B846527}" type="pres">
      <dgm:prSet presAssocID="{2D3F1722-91C7-8D41-B4FF-357EFF04DEBB}" presName="composite" presStyleCnt="0"/>
      <dgm:spPr/>
    </dgm:pt>
    <dgm:pt modelId="{778EBAA0-D896-F042-8370-AF838A9EF550}" type="pres">
      <dgm:prSet presAssocID="{2D3F1722-91C7-8D41-B4FF-357EFF04DEBB}" presName="parTx" presStyleLbl="alignNode1" presStyleIdx="0" presStyleCnt="2">
        <dgm:presLayoutVars>
          <dgm:chMax val="0"/>
          <dgm:chPref val="0"/>
          <dgm:bulletEnabled val="1"/>
        </dgm:presLayoutVars>
      </dgm:prSet>
      <dgm:spPr/>
    </dgm:pt>
    <dgm:pt modelId="{A10CF0F9-FBBC-B247-BB39-2C3108E1A01F}" type="pres">
      <dgm:prSet presAssocID="{2D3F1722-91C7-8D41-B4FF-357EFF04DEBB}" presName="desTx" presStyleLbl="alignAccFollowNode1" presStyleIdx="0" presStyleCnt="2">
        <dgm:presLayoutVars>
          <dgm:bulletEnabled val="1"/>
        </dgm:presLayoutVars>
      </dgm:prSet>
      <dgm:spPr/>
    </dgm:pt>
    <dgm:pt modelId="{AC4A1332-8278-1D4F-8DC0-725961312116}" type="pres">
      <dgm:prSet presAssocID="{DE2D098D-9290-DC4A-BADB-91484FF0B595}" presName="space" presStyleCnt="0"/>
      <dgm:spPr/>
    </dgm:pt>
    <dgm:pt modelId="{F3A920B6-7E8B-D440-8572-B2B1BDAFF957}" type="pres">
      <dgm:prSet presAssocID="{959875D9-8938-F84D-A15D-98496C6DE96E}" presName="composite" presStyleCnt="0"/>
      <dgm:spPr/>
    </dgm:pt>
    <dgm:pt modelId="{2FAC6890-AA80-2C4B-A915-F7E0E8BF41EF}" type="pres">
      <dgm:prSet presAssocID="{959875D9-8938-F84D-A15D-98496C6DE96E}" presName="parTx" presStyleLbl="alignNode1" presStyleIdx="1" presStyleCnt="2">
        <dgm:presLayoutVars>
          <dgm:chMax val="0"/>
          <dgm:chPref val="0"/>
          <dgm:bulletEnabled val="1"/>
        </dgm:presLayoutVars>
      </dgm:prSet>
      <dgm:spPr/>
    </dgm:pt>
    <dgm:pt modelId="{1AB6FAE4-E1CB-DC43-BB3A-4FB35A4FA2F7}" type="pres">
      <dgm:prSet presAssocID="{959875D9-8938-F84D-A15D-98496C6DE96E}" presName="desTx" presStyleLbl="alignAccFollowNode1" presStyleIdx="1" presStyleCnt="2">
        <dgm:presLayoutVars>
          <dgm:bulletEnabled val="1"/>
        </dgm:presLayoutVars>
      </dgm:prSet>
      <dgm:spPr/>
    </dgm:pt>
  </dgm:ptLst>
  <dgm:cxnLst>
    <dgm:cxn modelId="{4A39501D-C2EF-3F48-A076-DE96ADA75C6F}" type="presOf" srcId="{5E275EC1-5168-8249-AED7-860DD3BE3B90}" destId="{A10CF0F9-FBBC-B247-BB39-2C3108E1A01F}" srcOrd="0" destOrd="0" presId="urn:microsoft.com/office/officeart/2005/8/layout/hList1"/>
    <dgm:cxn modelId="{5F00795F-1DAD-C94B-B0FC-E807183CCAB1}" type="presOf" srcId="{9B861567-EA84-9A48-9071-FED8E97A6D4C}" destId="{CA5F13B5-4D66-4E40-8E99-67CDF4BFD32F}" srcOrd="0" destOrd="0" presId="urn:microsoft.com/office/officeart/2005/8/layout/hList1"/>
    <dgm:cxn modelId="{53909960-227C-0B44-B2DC-F10B246AF164}" srcId="{2D3F1722-91C7-8D41-B4FF-357EFF04DEBB}" destId="{E55C905E-DD89-544E-BC1F-CFAC7ABDE727}" srcOrd="1" destOrd="0" parTransId="{182BEB57-E516-B441-9326-73C370851432}" sibTransId="{A61CA276-B32A-FC4D-8D29-D8053D12B150}"/>
    <dgm:cxn modelId="{007A5766-D11E-3B48-B0A0-ADECBB2F589C}" srcId="{9B861567-EA84-9A48-9071-FED8E97A6D4C}" destId="{959875D9-8938-F84D-A15D-98496C6DE96E}" srcOrd="1" destOrd="0" parTransId="{29920480-C831-EB45-B19B-F5DCC9633766}" sibTransId="{49D6CD46-9850-284F-ABAE-497F47E08460}"/>
    <dgm:cxn modelId="{7707E247-2C10-A942-AB14-01DD181344C7}" type="presOf" srcId="{E55C905E-DD89-544E-BC1F-CFAC7ABDE727}" destId="{A10CF0F9-FBBC-B247-BB39-2C3108E1A01F}" srcOrd="0" destOrd="1" presId="urn:microsoft.com/office/officeart/2005/8/layout/hList1"/>
    <dgm:cxn modelId="{251D026E-1E13-0A4B-A9A0-3E6D1661594E}" type="presOf" srcId="{2D3F1722-91C7-8D41-B4FF-357EFF04DEBB}" destId="{778EBAA0-D896-F042-8370-AF838A9EF550}" srcOrd="0" destOrd="0" presId="urn:microsoft.com/office/officeart/2005/8/layout/hList1"/>
    <dgm:cxn modelId="{FEAE7C7D-72F1-3445-9467-1F735C9E45D0}" srcId="{2D3F1722-91C7-8D41-B4FF-357EFF04DEBB}" destId="{5E275EC1-5168-8249-AED7-860DD3BE3B90}" srcOrd="0" destOrd="0" parTransId="{8DDA797B-EAC0-F347-A4E5-0F98F231ECFE}" sibTransId="{23AB9CA8-E82F-464D-9669-2C45203D4CC1}"/>
    <dgm:cxn modelId="{6731A7AB-1CBB-0143-AD9E-745384FB4123}" srcId="{959875D9-8938-F84D-A15D-98496C6DE96E}" destId="{86C2ABFE-3103-A147-91DD-F09A42DFE506}" srcOrd="1" destOrd="0" parTransId="{408022C4-4E81-6649-BA44-1998FDFA61D5}" sibTransId="{0C67FB59-A5B5-F348-A1FD-E6E8AA148DE1}"/>
    <dgm:cxn modelId="{767BA4AC-77A3-3246-B6D2-770797422ABB}" type="presOf" srcId="{DD62D9F4-7EB5-C84E-AB6E-EFF6251E6667}" destId="{1AB6FAE4-E1CB-DC43-BB3A-4FB35A4FA2F7}" srcOrd="0" destOrd="0" presId="urn:microsoft.com/office/officeart/2005/8/layout/hList1"/>
    <dgm:cxn modelId="{BA6631B5-043B-0A45-A0D2-42C4FCA2D790}" type="presOf" srcId="{959875D9-8938-F84D-A15D-98496C6DE96E}" destId="{2FAC6890-AA80-2C4B-A915-F7E0E8BF41EF}" srcOrd="0" destOrd="0" presId="urn:microsoft.com/office/officeart/2005/8/layout/hList1"/>
    <dgm:cxn modelId="{C3805FC6-59DB-0849-A1A6-78D8E50B736C}" type="presOf" srcId="{86C2ABFE-3103-A147-91DD-F09A42DFE506}" destId="{1AB6FAE4-E1CB-DC43-BB3A-4FB35A4FA2F7}" srcOrd="0" destOrd="1" presId="urn:microsoft.com/office/officeart/2005/8/layout/hList1"/>
    <dgm:cxn modelId="{C7E6D4CB-C091-874A-924B-3A9453B8D665}" srcId="{9B861567-EA84-9A48-9071-FED8E97A6D4C}" destId="{2D3F1722-91C7-8D41-B4FF-357EFF04DEBB}" srcOrd="0" destOrd="0" parTransId="{2177FCA7-AFFA-5B40-8A41-FBAE9E49E515}" sibTransId="{DE2D098D-9290-DC4A-BADB-91484FF0B595}"/>
    <dgm:cxn modelId="{36DD25E2-2C27-5D42-9C7D-319B97DC117A}" srcId="{959875D9-8938-F84D-A15D-98496C6DE96E}" destId="{DD62D9F4-7EB5-C84E-AB6E-EFF6251E6667}" srcOrd="0" destOrd="0" parTransId="{AB2DC0D2-7891-8B4E-8216-5F48B53736B0}" sibTransId="{62206C11-925B-984D-A0A2-C112BE4705D1}"/>
    <dgm:cxn modelId="{A88E4EC9-56B9-774A-9473-41D02F0EB2E8}" type="presParOf" srcId="{CA5F13B5-4D66-4E40-8E99-67CDF4BFD32F}" destId="{BE1D33C9-06F1-ED4E-A7F8-5CA33B846527}" srcOrd="0" destOrd="0" presId="urn:microsoft.com/office/officeart/2005/8/layout/hList1"/>
    <dgm:cxn modelId="{256927E2-03AE-344F-921A-2B4DD72C78BE}" type="presParOf" srcId="{BE1D33C9-06F1-ED4E-A7F8-5CA33B846527}" destId="{778EBAA0-D896-F042-8370-AF838A9EF550}" srcOrd="0" destOrd="0" presId="urn:microsoft.com/office/officeart/2005/8/layout/hList1"/>
    <dgm:cxn modelId="{3D635A79-686D-CB49-985A-3D6D265BE42C}" type="presParOf" srcId="{BE1D33C9-06F1-ED4E-A7F8-5CA33B846527}" destId="{A10CF0F9-FBBC-B247-BB39-2C3108E1A01F}" srcOrd="1" destOrd="0" presId="urn:microsoft.com/office/officeart/2005/8/layout/hList1"/>
    <dgm:cxn modelId="{443121C9-41D0-0C47-8192-670F3FE5024C}" type="presParOf" srcId="{CA5F13B5-4D66-4E40-8E99-67CDF4BFD32F}" destId="{AC4A1332-8278-1D4F-8DC0-725961312116}" srcOrd="1" destOrd="0" presId="urn:microsoft.com/office/officeart/2005/8/layout/hList1"/>
    <dgm:cxn modelId="{717C9AE3-E929-3048-B3FD-FA551BF249A4}" type="presParOf" srcId="{CA5F13B5-4D66-4E40-8E99-67CDF4BFD32F}" destId="{F3A920B6-7E8B-D440-8572-B2B1BDAFF957}" srcOrd="2" destOrd="0" presId="urn:microsoft.com/office/officeart/2005/8/layout/hList1"/>
    <dgm:cxn modelId="{36F773CE-6EC4-6344-A103-7D8F9675E63E}" type="presParOf" srcId="{F3A920B6-7E8B-D440-8572-B2B1BDAFF957}" destId="{2FAC6890-AA80-2C4B-A915-F7E0E8BF41EF}" srcOrd="0" destOrd="0" presId="urn:microsoft.com/office/officeart/2005/8/layout/hList1"/>
    <dgm:cxn modelId="{042B4DD1-E598-8349-B6DD-4F8BE8C39660}" type="presParOf" srcId="{F3A920B6-7E8B-D440-8572-B2B1BDAFF957}" destId="{1AB6FAE4-E1CB-DC43-BB3A-4FB35A4FA2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E7970-616F-9E47-A064-50704D365210}" type="doc">
      <dgm:prSet loTypeId="urn:microsoft.com/office/officeart/2005/8/layout/hProcess9" loCatId="" qsTypeId="urn:microsoft.com/office/officeart/2005/8/quickstyle/simple1" qsCatId="simple" csTypeId="urn:microsoft.com/office/officeart/2005/8/colors/colorful2" csCatId="colorful" phldr="1"/>
      <dgm:spPr/>
      <dgm:t>
        <a:bodyPr/>
        <a:lstStyle/>
        <a:p>
          <a:endParaRPr lang="es-MX"/>
        </a:p>
      </dgm:t>
    </dgm:pt>
    <dgm:pt modelId="{B4829C49-06A5-EC44-9941-1866CCB4DAA8}">
      <dgm:prSet phldrT="[Texto]" custT="1"/>
      <dgm:spPr/>
      <dgm:t>
        <a:bodyPr/>
        <a:lstStyle/>
        <a:p>
          <a:r>
            <a:rPr lang="en-CA" sz="1600" b="1" noProof="0" dirty="0"/>
            <a:t>1. Need Recognition</a:t>
          </a:r>
          <a:endParaRPr lang="en-CA" sz="1600" noProof="0" dirty="0"/>
        </a:p>
      </dgm:t>
    </dgm:pt>
    <dgm:pt modelId="{0AC52A9A-64C9-F74D-801A-043CA9179AA1}" type="parTrans" cxnId="{E5E5054B-D3F0-5C47-8348-F15C5AB17444}">
      <dgm:prSet/>
      <dgm:spPr/>
      <dgm:t>
        <a:bodyPr/>
        <a:lstStyle/>
        <a:p>
          <a:endParaRPr lang="en-CA" sz="1600" noProof="0" dirty="0"/>
        </a:p>
      </dgm:t>
    </dgm:pt>
    <dgm:pt modelId="{FC5963A2-7DBF-2A4B-8897-803FFB8B084E}" type="sibTrans" cxnId="{E5E5054B-D3F0-5C47-8348-F15C5AB17444}">
      <dgm:prSet custT="1"/>
      <dgm:spPr/>
      <dgm:t>
        <a:bodyPr/>
        <a:lstStyle/>
        <a:p>
          <a:endParaRPr lang="en-CA" sz="1600" noProof="0" dirty="0"/>
        </a:p>
      </dgm:t>
    </dgm:pt>
    <dgm:pt modelId="{4ABAAB0C-9A7F-7340-B037-1E5E8CC64484}">
      <dgm:prSet phldrT="[Texto]" custT="1"/>
      <dgm:spPr/>
      <dgm:t>
        <a:bodyPr/>
        <a:lstStyle/>
        <a:p>
          <a:r>
            <a:rPr lang="en-CA" sz="1600" b="1" noProof="0" dirty="0"/>
            <a:t>2. Search for Product Information</a:t>
          </a:r>
          <a:endParaRPr lang="en-CA" sz="1600" noProof="0" dirty="0"/>
        </a:p>
      </dgm:t>
    </dgm:pt>
    <dgm:pt modelId="{B5BBA578-A208-394F-841E-C48CEC9933EC}" type="parTrans" cxnId="{837F837C-8664-7647-BA08-C789D2807CBE}">
      <dgm:prSet/>
      <dgm:spPr/>
      <dgm:t>
        <a:bodyPr/>
        <a:lstStyle/>
        <a:p>
          <a:endParaRPr lang="en-CA" sz="1600" noProof="0" dirty="0"/>
        </a:p>
      </dgm:t>
    </dgm:pt>
    <dgm:pt modelId="{FFA91BD7-6533-0D4A-8336-2D3796D56A94}" type="sibTrans" cxnId="{837F837C-8664-7647-BA08-C789D2807CBE}">
      <dgm:prSet custT="1"/>
      <dgm:spPr/>
      <dgm:t>
        <a:bodyPr/>
        <a:lstStyle/>
        <a:p>
          <a:endParaRPr lang="en-CA" sz="1600" noProof="0" dirty="0"/>
        </a:p>
      </dgm:t>
    </dgm:pt>
    <dgm:pt modelId="{6FB020F4-8743-E34F-923D-9024F712B21E}">
      <dgm:prSet phldrT="[Texto]" custT="1"/>
      <dgm:spPr/>
      <dgm:t>
        <a:bodyPr/>
        <a:lstStyle/>
        <a:p>
          <a:r>
            <a:rPr lang="en-CA" sz="1600" b="1" noProof="0" dirty="0"/>
            <a:t>3. Product Evaluation</a:t>
          </a:r>
          <a:endParaRPr lang="en-CA" sz="1600" noProof="0" dirty="0"/>
        </a:p>
      </dgm:t>
    </dgm:pt>
    <dgm:pt modelId="{1B1CD15A-6FB5-4241-AE21-EA52704AE495}" type="parTrans" cxnId="{02970917-4942-2F4E-9BAA-27543DB59C55}">
      <dgm:prSet/>
      <dgm:spPr/>
      <dgm:t>
        <a:bodyPr/>
        <a:lstStyle/>
        <a:p>
          <a:endParaRPr lang="en-CA" sz="1600" noProof="0" dirty="0"/>
        </a:p>
      </dgm:t>
    </dgm:pt>
    <dgm:pt modelId="{6EE9DA9A-9B34-E44C-AB8C-A9FBAAB4C6D1}" type="sibTrans" cxnId="{02970917-4942-2F4E-9BAA-27543DB59C55}">
      <dgm:prSet custT="1"/>
      <dgm:spPr/>
      <dgm:t>
        <a:bodyPr/>
        <a:lstStyle/>
        <a:p>
          <a:endParaRPr lang="en-CA" sz="1600" noProof="0" dirty="0"/>
        </a:p>
      </dgm:t>
    </dgm:pt>
    <dgm:pt modelId="{EAD8FF15-D4B9-3A41-9E99-53567FDD979C}">
      <dgm:prSet custT="1"/>
      <dgm:spPr/>
      <dgm:t>
        <a:bodyPr/>
        <a:lstStyle/>
        <a:p>
          <a:r>
            <a:rPr lang="en-CA" sz="1600" b="1" noProof="0" dirty="0"/>
            <a:t>4. Product Choice and Purchase</a:t>
          </a:r>
          <a:endParaRPr lang="en-CA" sz="1600" noProof="0" dirty="0"/>
        </a:p>
      </dgm:t>
    </dgm:pt>
    <dgm:pt modelId="{42577FCA-F760-B949-8C7D-0B960D3E6D5C}" type="parTrans" cxnId="{24A98F12-0D23-9742-9288-4157F31E0B7D}">
      <dgm:prSet/>
      <dgm:spPr/>
      <dgm:t>
        <a:bodyPr/>
        <a:lstStyle/>
        <a:p>
          <a:endParaRPr lang="en-CA" sz="1600" noProof="0" dirty="0"/>
        </a:p>
      </dgm:t>
    </dgm:pt>
    <dgm:pt modelId="{4324A8C2-3C5E-EF46-9639-6391138FD1A9}" type="sibTrans" cxnId="{24A98F12-0D23-9742-9288-4157F31E0B7D}">
      <dgm:prSet custT="1"/>
      <dgm:spPr/>
      <dgm:t>
        <a:bodyPr/>
        <a:lstStyle/>
        <a:p>
          <a:endParaRPr lang="en-CA" sz="1600" noProof="0" dirty="0"/>
        </a:p>
      </dgm:t>
    </dgm:pt>
    <dgm:pt modelId="{F92C0767-8DDC-9B43-A29B-D584C7C7D1F5}">
      <dgm:prSet custT="1"/>
      <dgm:spPr/>
      <dgm:t>
        <a:bodyPr/>
        <a:lstStyle/>
        <a:p>
          <a:r>
            <a:rPr lang="en-CA" sz="1600" b="1" noProof="0" dirty="0"/>
            <a:t>5. </a:t>
          </a:r>
          <a:r>
            <a:rPr lang="en-CA" sz="1600" b="1" noProof="0" dirty="0" err="1"/>
            <a:t>Postpurchase</a:t>
          </a:r>
          <a:r>
            <a:rPr lang="en-CA" sz="1600" b="1" noProof="0" dirty="0"/>
            <a:t> Use and Evaluation of Product</a:t>
          </a:r>
          <a:endParaRPr lang="en-CA" sz="1600" noProof="0" dirty="0"/>
        </a:p>
      </dgm:t>
    </dgm:pt>
    <dgm:pt modelId="{7C313901-25B5-2643-8CAF-CCB8B83EDA20}" type="parTrans" cxnId="{962B85BA-8FE1-C342-886B-5D72C511AC44}">
      <dgm:prSet/>
      <dgm:spPr/>
      <dgm:t>
        <a:bodyPr/>
        <a:lstStyle/>
        <a:p>
          <a:endParaRPr lang="en-CA" sz="1600" noProof="0" dirty="0"/>
        </a:p>
      </dgm:t>
    </dgm:pt>
    <dgm:pt modelId="{64461869-7104-074D-9E6D-54AAF5C4555E}" type="sibTrans" cxnId="{962B85BA-8FE1-C342-886B-5D72C511AC44}">
      <dgm:prSet custT="1"/>
      <dgm:spPr/>
      <dgm:t>
        <a:bodyPr/>
        <a:lstStyle/>
        <a:p>
          <a:endParaRPr lang="en-CA" sz="1600" noProof="0" dirty="0"/>
        </a:p>
      </dgm:t>
    </dgm:pt>
    <dgm:pt modelId="{074EE9B0-FC2F-CD4B-B84D-B767E3CA1935}">
      <dgm:prSet custT="1"/>
      <dgm:spPr/>
      <dgm:t>
        <a:bodyPr/>
        <a:lstStyle/>
        <a:p>
          <a:r>
            <a:rPr lang="en-CA" sz="1600" b="1" noProof="0" dirty="0"/>
            <a:t>6. Disposal of the Product</a:t>
          </a:r>
          <a:endParaRPr lang="en-CA" sz="1600" noProof="0" dirty="0"/>
        </a:p>
      </dgm:t>
    </dgm:pt>
    <dgm:pt modelId="{6817B47E-E0D7-7F46-ABC7-EE721D23DF49}" type="parTrans" cxnId="{3ED9BDE9-523B-AE4A-83CE-23B766264253}">
      <dgm:prSet/>
      <dgm:spPr/>
      <dgm:t>
        <a:bodyPr/>
        <a:lstStyle/>
        <a:p>
          <a:endParaRPr lang="en-CA" sz="1600" noProof="0" dirty="0"/>
        </a:p>
      </dgm:t>
    </dgm:pt>
    <dgm:pt modelId="{BF94478C-B2AC-EE43-AD63-1827D2FFEBD1}" type="sibTrans" cxnId="{3ED9BDE9-523B-AE4A-83CE-23B766264253}">
      <dgm:prSet/>
      <dgm:spPr/>
      <dgm:t>
        <a:bodyPr/>
        <a:lstStyle/>
        <a:p>
          <a:endParaRPr lang="en-CA" sz="1600" noProof="0" dirty="0"/>
        </a:p>
      </dgm:t>
    </dgm:pt>
    <dgm:pt modelId="{361E61BF-AD4D-7948-8F9C-F20A66EAC4A4}" type="pres">
      <dgm:prSet presAssocID="{684E7970-616F-9E47-A064-50704D365210}" presName="CompostProcess" presStyleCnt="0">
        <dgm:presLayoutVars>
          <dgm:dir/>
          <dgm:resizeHandles val="exact"/>
        </dgm:presLayoutVars>
      </dgm:prSet>
      <dgm:spPr/>
    </dgm:pt>
    <dgm:pt modelId="{22D0BC60-9AF6-CD46-9571-6B0386680BCF}" type="pres">
      <dgm:prSet presAssocID="{684E7970-616F-9E47-A064-50704D365210}" presName="arrow" presStyleLbl="bgShp" presStyleIdx="0" presStyleCnt="1"/>
      <dgm:spPr/>
    </dgm:pt>
    <dgm:pt modelId="{C957B6A0-260E-9649-A821-91F5B8BDFE07}" type="pres">
      <dgm:prSet presAssocID="{684E7970-616F-9E47-A064-50704D365210}" presName="linearProcess" presStyleCnt="0"/>
      <dgm:spPr/>
    </dgm:pt>
    <dgm:pt modelId="{F997B1E3-7063-414D-A84B-699042DDB0B0}" type="pres">
      <dgm:prSet presAssocID="{B4829C49-06A5-EC44-9941-1866CCB4DAA8}" presName="textNode" presStyleLbl="node1" presStyleIdx="0" presStyleCnt="6">
        <dgm:presLayoutVars>
          <dgm:bulletEnabled val="1"/>
        </dgm:presLayoutVars>
      </dgm:prSet>
      <dgm:spPr/>
    </dgm:pt>
    <dgm:pt modelId="{5BA1B4CB-0616-D644-9A99-8ED1A90CAF11}" type="pres">
      <dgm:prSet presAssocID="{FC5963A2-7DBF-2A4B-8897-803FFB8B084E}" presName="sibTrans" presStyleCnt="0"/>
      <dgm:spPr/>
    </dgm:pt>
    <dgm:pt modelId="{F5465D5B-A68C-254A-89F7-DDB3D8573C04}" type="pres">
      <dgm:prSet presAssocID="{4ABAAB0C-9A7F-7340-B037-1E5E8CC64484}" presName="textNode" presStyleLbl="node1" presStyleIdx="1" presStyleCnt="6">
        <dgm:presLayoutVars>
          <dgm:bulletEnabled val="1"/>
        </dgm:presLayoutVars>
      </dgm:prSet>
      <dgm:spPr/>
    </dgm:pt>
    <dgm:pt modelId="{8E0387BF-6988-A446-ACC3-20A9BAE5BFD5}" type="pres">
      <dgm:prSet presAssocID="{FFA91BD7-6533-0D4A-8336-2D3796D56A94}" presName="sibTrans" presStyleCnt="0"/>
      <dgm:spPr/>
    </dgm:pt>
    <dgm:pt modelId="{5DEA6395-366D-2344-8C77-23106D1956E8}" type="pres">
      <dgm:prSet presAssocID="{6FB020F4-8743-E34F-923D-9024F712B21E}" presName="textNode" presStyleLbl="node1" presStyleIdx="2" presStyleCnt="6">
        <dgm:presLayoutVars>
          <dgm:bulletEnabled val="1"/>
        </dgm:presLayoutVars>
      </dgm:prSet>
      <dgm:spPr/>
    </dgm:pt>
    <dgm:pt modelId="{8DBC9F28-C724-BD41-A449-7BFF2881F4AD}" type="pres">
      <dgm:prSet presAssocID="{6EE9DA9A-9B34-E44C-AB8C-A9FBAAB4C6D1}" presName="sibTrans" presStyleCnt="0"/>
      <dgm:spPr/>
    </dgm:pt>
    <dgm:pt modelId="{E354C21D-A7C7-C547-A5AC-4AEAA38735B6}" type="pres">
      <dgm:prSet presAssocID="{EAD8FF15-D4B9-3A41-9E99-53567FDD979C}" presName="textNode" presStyleLbl="node1" presStyleIdx="3" presStyleCnt="6">
        <dgm:presLayoutVars>
          <dgm:bulletEnabled val="1"/>
        </dgm:presLayoutVars>
      </dgm:prSet>
      <dgm:spPr/>
    </dgm:pt>
    <dgm:pt modelId="{D8A2BC81-9346-DB42-B407-2B143849A0E1}" type="pres">
      <dgm:prSet presAssocID="{4324A8C2-3C5E-EF46-9639-6391138FD1A9}" presName="sibTrans" presStyleCnt="0"/>
      <dgm:spPr/>
    </dgm:pt>
    <dgm:pt modelId="{95A13439-18DB-574D-A59F-F9EEB64BDB88}" type="pres">
      <dgm:prSet presAssocID="{F92C0767-8DDC-9B43-A29B-D584C7C7D1F5}" presName="textNode" presStyleLbl="node1" presStyleIdx="4" presStyleCnt="6">
        <dgm:presLayoutVars>
          <dgm:bulletEnabled val="1"/>
        </dgm:presLayoutVars>
      </dgm:prSet>
      <dgm:spPr/>
    </dgm:pt>
    <dgm:pt modelId="{9B38FCB4-935A-DA4D-9E1D-582A9263D37F}" type="pres">
      <dgm:prSet presAssocID="{64461869-7104-074D-9E6D-54AAF5C4555E}" presName="sibTrans" presStyleCnt="0"/>
      <dgm:spPr/>
    </dgm:pt>
    <dgm:pt modelId="{B1670540-FD5F-304B-99DF-F6E9BAF4CE1B}" type="pres">
      <dgm:prSet presAssocID="{074EE9B0-FC2F-CD4B-B84D-B767E3CA1935}" presName="textNode" presStyleLbl="node1" presStyleIdx="5" presStyleCnt="6">
        <dgm:presLayoutVars>
          <dgm:bulletEnabled val="1"/>
        </dgm:presLayoutVars>
      </dgm:prSet>
      <dgm:spPr/>
    </dgm:pt>
  </dgm:ptLst>
  <dgm:cxnLst>
    <dgm:cxn modelId="{24A98F12-0D23-9742-9288-4157F31E0B7D}" srcId="{684E7970-616F-9E47-A064-50704D365210}" destId="{EAD8FF15-D4B9-3A41-9E99-53567FDD979C}" srcOrd="3" destOrd="0" parTransId="{42577FCA-F760-B949-8C7D-0B960D3E6D5C}" sibTransId="{4324A8C2-3C5E-EF46-9639-6391138FD1A9}"/>
    <dgm:cxn modelId="{2F58C312-25B6-E24F-AFE1-17FC0A3222DD}" type="presOf" srcId="{074EE9B0-FC2F-CD4B-B84D-B767E3CA1935}" destId="{B1670540-FD5F-304B-99DF-F6E9BAF4CE1B}" srcOrd="0" destOrd="0" presId="urn:microsoft.com/office/officeart/2005/8/layout/hProcess9"/>
    <dgm:cxn modelId="{02970917-4942-2F4E-9BAA-27543DB59C55}" srcId="{684E7970-616F-9E47-A064-50704D365210}" destId="{6FB020F4-8743-E34F-923D-9024F712B21E}" srcOrd="2" destOrd="0" parTransId="{1B1CD15A-6FB5-4241-AE21-EA52704AE495}" sibTransId="{6EE9DA9A-9B34-E44C-AB8C-A9FBAAB4C6D1}"/>
    <dgm:cxn modelId="{E89DDC41-80E7-5346-970E-DA1560D794BC}" type="presOf" srcId="{4ABAAB0C-9A7F-7340-B037-1E5E8CC64484}" destId="{F5465D5B-A68C-254A-89F7-DDB3D8573C04}" srcOrd="0" destOrd="0" presId="urn:microsoft.com/office/officeart/2005/8/layout/hProcess9"/>
    <dgm:cxn modelId="{E5E5054B-D3F0-5C47-8348-F15C5AB17444}" srcId="{684E7970-616F-9E47-A064-50704D365210}" destId="{B4829C49-06A5-EC44-9941-1866CCB4DAA8}" srcOrd="0" destOrd="0" parTransId="{0AC52A9A-64C9-F74D-801A-043CA9179AA1}" sibTransId="{FC5963A2-7DBF-2A4B-8897-803FFB8B084E}"/>
    <dgm:cxn modelId="{837F837C-8664-7647-BA08-C789D2807CBE}" srcId="{684E7970-616F-9E47-A064-50704D365210}" destId="{4ABAAB0C-9A7F-7340-B037-1E5E8CC64484}" srcOrd="1" destOrd="0" parTransId="{B5BBA578-A208-394F-841E-C48CEC9933EC}" sibTransId="{FFA91BD7-6533-0D4A-8336-2D3796D56A94}"/>
    <dgm:cxn modelId="{8B41369B-B36E-954A-BF2A-9791670BA8BE}" type="presOf" srcId="{6FB020F4-8743-E34F-923D-9024F712B21E}" destId="{5DEA6395-366D-2344-8C77-23106D1956E8}" srcOrd="0" destOrd="0" presId="urn:microsoft.com/office/officeart/2005/8/layout/hProcess9"/>
    <dgm:cxn modelId="{04E874AD-B8F1-6441-A6F7-559C86B10930}" type="presOf" srcId="{B4829C49-06A5-EC44-9941-1866CCB4DAA8}" destId="{F997B1E3-7063-414D-A84B-699042DDB0B0}" srcOrd="0" destOrd="0" presId="urn:microsoft.com/office/officeart/2005/8/layout/hProcess9"/>
    <dgm:cxn modelId="{962B85BA-8FE1-C342-886B-5D72C511AC44}" srcId="{684E7970-616F-9E47-A064-50704D365210}" destId="{F92C0767-8DDC-9B43-A29B-D584C7C7D1F5}" srcOrd="4" destOrd="0" parTransId="{7C313901-25B5-2643-8CAF-CCB8B83EDA20}" sibTransId="{64461869-7104-074D-9E6D-54AAF5C4555E}"/>
    <dgm:cxn modelId="{9BE986D7-425A-D94B-9EAA-D7B2C18607FE}" type="presOf" srcId="{EAD8FF15-D4B9-3A41-9E99-53567FDD979C}" destId="{E354C21D-A7C7-C547-A5AC-4AEAA38735B6}" srcOrd="0" destOrd="0" presId="urn:microsoft.com/office/officeart/2005/8/layout/hProcess9"/>
    <dgm:cxn modelId="{5E3BEAE6-5B00-6247-90DF-BBC19EAC140E}" type="presOf" srcId="{F92C0767-8DDC-9B43-A29B-D584C7C7D1F5}" destId="{95A13439-18DB-574D-A59F-F9EEB64BDB88}" srcOrd="0" destOrd="0" presId="urn:microsoft.com/office/officeart/2005/8/layout/hProcess9"/>
    <dgm:cxn modelId="{E9AAACE7-2139-0343-81BB-610B81D22C14}" type="presOf" srcId="{684E7970-616F-9E47-A064-50704D365210}" destId="{361E61BF-AD4D-7948-8F9C-F20A66EAC4A4}" srcOrd="0" destOrd="0" presId="urn:microsoft.com/office/officeart/2005/8/layout/hProcess9"/>
    <dgm:cxn modelId="{3ED9BDE9-523B-AE4A-83CE-23B766264253}" srcId="{684E7970-616F-9E47-A064-50704D365210}" destId="{074EE9B0-FC2F-CD4B-B84D-B767E3CA1935}" srcOrd="5" destOrd="0" parTransId="{6817B47E-E0D7-7F46-ABC7-EE721D23DF49}" sibTransId="{BF94478C-B2AC-EE43-AD63-1827D2FFEBD1}"/>
    <dgm:cxn modelId="{179BF45C-1034-0B47-86B2-3F6F3BD0CFCA}" type="presParOf" srcId="{361E61BF-AD4D-7948-8F9C-F20A66EAC4A4}" destId="{22D0BC60-9AF6-CD46-9571-6B0386680BCF}" srcOrd="0" destOrd="0" presId="urn:microsoft.com/office/officeart/2005/8/layout/hProcess9"/>
    <dgm:cxn modelId="{F26B1A4A-396D-B44C-A771-DAA9C64702B2}" type="presParOf" srcId="{361E61BF-AD4D-7948-8F9C-F20A66EAC4A4}" destId="{C957B6A0-260E-9649-A821-91F5B8BDFE07}" srcOrd="1" destOrd="0" presId="urn:microsoft.com/office/officeart/2005/8/layout/hProcess9"/>
    <dgm:cxn modelId="{DF6B6FA4-8199-0848-B832-8087F50AE48F}" type="presParOf" srcId="{C957B6A0-260E-9649-A821-91F5B8BDFE07}" destId="{F997B1E3-7063-414D-A84B-699042DDB0B0}" srcOrd="0" destOrd="0" presId="urn:microsoft.com/office/officeart/2005/8/layout/hProcess9"/>
    <dgm:cxn modelId="{869E762B-0E84-6C4F-BEA6-C64F4FE5ECF1}" type="presParOf" srcId="{C957B6A0-260E-9649-A821-91F5B8BDFE07}" destId="{5BA1B4CB-0616-D644-9A99-8ED1A90CAF11}" srcOrd="1" destOrd="0" presId="urn:microsoft.com/office/officeart/2005/8/layout/hProcess9"/>
    <dgm:cxn modelId="{A4C16F85-7D69-8248-BB8C-4223A69ACC89}" type="presParOf" srcId="{C957B6A0-260E-9649-A821-91F5B8BDFE07}" destId="{F5465D5B-A68C-254A-89F7-DDB3D8573C04}" srcOrd="2" destOrd="0" presId="urn:microsoft.com/office/officeart/2005/8/layout/hProcess9"/>
    <dgm:cxn modelId="{0191E7DF-1B1A-ED40-BE71-2C3BD86801E5}" type="presParOf" srcId="{C957B6A0-260E-9649-A821-91F5B8BDFE07}" destId="{8E0387BF-6988-A446-ACC3-20A9BAE5BFD5}" srcOrd="3" destOrd="0" presId="urn:microsoft.com/office/officeart/2005/8/layout/hProcess9"/>
    <dgm:cxn modelId="{FBD3097A-1943-3B4B-89D9-1A77F0887057}" type="presParOf" srcId="{C957B6A0-260E-9649-A821-91F5B8BDFE07}" destId="{5DEA6395-366D-2344-8C77-23106D1956E8}" srcOrd="4" destOrd="0" presId="urn:microsoft.com/office/officeart/2005/8/layout/hProcess9"/>
    <dgm:cxn modelId="{A2CB3D97-449C-EB47-AEB9-D386DB1F9EA5}" type="presParOf" srcId="{C957B6A0-260E-9649-A821-91F5B8BDFE07}" destId="{8DBC9F28-C724-BD41-A449-7BFF2881F4AD}" srcOrd="5" destOrd="0" presId="urn:microsoft.com/office/officeart/2005/8/layout/hProcess9"/>
    <dgm:cxn modelId="{D232CE4F-89BA-FC46-AF1C-92AD79C85270}" type="presParOf" srcId="{C957B6A0-260E-9649-A821-91F5B8BDFE07}" destId="{E354C21D-A7C7-C547-A5AC-4AEAA38735B6}" srcOrd="6" destOrd="0" presId="urn:microsoft.com/office/officeart/2005/8/layout/hProcess9"/>
    <dgm:cxn modelId="{73AAC572-A7FE-F54F-B106-902FA3CC13A6}" type="presParOf" srcId="{C957B6A0-260E-9649-A821-91F5B8BDFE07}" destId="{D8A2BC81-9346-DB42-B407-2B143849A0E1}" srcOrd="7" destOrd="0" presId="urn:microsoft.com/office/officeart/2005/8/layout/hProcess9"/>
    <dgm:cxn modelId="{FC6FA5F9-E170-B349-A03E-5142C5DE023B}" type="presParOf" srcId="{C957B6A0-260E-9649-A821-91F5B8BDFE07}" destId="{95A13439-18DB-574D-A59F-F9EEB64BDB88}" srcOrd="8" destOrd="0" presId="urn:microsoft.com/office/officeart/2005/8/layout/hProcess9"/>
    <dgm:cxn modelId="{4597A1F6-F8AB-614B-8590-F74D15E8DBEF}" type="presParOf" srcId="{C957B6A0-260E-9649-A821-91F5B8BDFE07}" destId="{9B38FCB4-935A-DA4D-9E1D-582A9263D37F}" srcOrd="9" destOrd="0" presId="urn:microsoft.com/office/officeart/2005/8/layout/hProcess9"/>
    <dgm:cxn modelId="{173B8CAD-2DB2-E848-BF03-3A10B6E7DFC4}" type="presParOf" srcId="{C957B6A0-260E-9649-A821-91F5B8BDFE07}" destId="{B1670540-FD5F-304B-99DF-F6E9BAF4CE1B}"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FCAA3-C9C6-E242-8910-FCDB2755F1D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BBF76E9A-6EE9-874D-8F3A-7C442D992B3D}">
      <dgm:prSet/>
      <dgm:spPr/>
      <dgm:t>
        <a:bodyPr/>
        <a:lstStyle/>
        <a:p>
          <a:r>
            <a:rPr lang="en-CA" dirty="0"/>
            <a:t>Membership Options</a:t>
          </a:r>
        </a:p>
      </dgm:t>
    </dgm:pt>
    <dgm:pt modelId="{1BE88666-4EF8-FF44-9311-E2E69A1226F9}" type="parTrans" cxnId="{C127FCE2-F277-1D46-A986-219B9D224D4B}">
      <dgm:prSet/>
      <dgm:spPr/>
      <dgm:t>
        <a:bodyPr/>
        <a:lstStyle/>
        <a:p>
          <a:endParaRPr lang="es-MX"/>
        </a:p>
      </dgm:t>
    </dgm:pt>
    <dgm:pt modelId="{086D183F-9C3A-1C40-8BE5-2E745DB5DB96}" type="sibTrans" cxnId="{C127FCE2-F277-1D46-A986-219B9D224D4B}">
      <dgm:prSet/>
      <dgm:spPr/>
      <dgm:t>
        <a:bodyPr/>
        <a:lstStyle/>
        <a:p>
          <a:endParaRPr lang="es-MX"/>
        </a:p>
      </dgm:t>
    </dgm:pt>
    <dgm:pt modelId="{DFC22741-A243-F747-9738-43C7F386E044}">
      <dgm:prSet/>
      <dgm:spPr/>
      <dgm:t>
        <a:bodyPr/>
        <a:lstStyle/>
        <a:p>
          <a:r>
            <a:rPr lang="en-CA" dirty="0"/>
            <a:t>Loyalty programs</a:t>
          </a:r>
        </a:p>
      </dgm:t>
    </dgm:pt>
    <dgm:pt modelId="{14519070-B518-4A41-8603-173BADE74563}" type="parTrans" cxnId="{48C99D9D-582A-B846-BD52-DA39BD6E0560}">
      <dgm:prSet/>
      <dgm:spPr/>
      <dgm:t>
        <a:bodyPr/>
        <a:lstStyle/>
        <a:p>
          <a:endParaRPr lang="es-MX"/>
        </a:p>
      </dgm:t>
    </dgm:pt>
    <dgm:pt modelId="{CC0B1F6E-0517-804C-84A2-F3D30FBB9B5E}" type="sibTrans" cxnId="{48C99D9D-582A-B846-BD52-DA39BD6E0560}">
      <dgm:prSet/>
      <dgm:spPr/>
      <dgm:t>
        <a:bodyPr/>
        <a:lstStyle/>
        <a:p>
          <a:endParaRPr lang="es-MX"/>
        </a:p>
      </dgm:t>
    </dgm:pt>
    <dgm:pt modelId="{69B78C39-61A2-2849-A0BD-482E228ED703}">
      <dgm:prSet/>
      <dgm:spPr/>
      <dgm:t>
        <a:bodyPr/>
        <a:lstStyle/>
        <a:p>
          <a:r>
            <a:rPr lang="en-CA"/>
            <a:t>Other Fees</a:t>
          </a:r>
          <a:endParaRPr lang="en-CA" dirty="0"/>
        </a:p>
      </dgm:t>
    </dgm:pt>
    <dgm:pt modelId="{17B44ECB-9567-6C43-865D-40EFC3B6E293}" type="parTrans" cxnId="{32E9FC95-DC74-DD4E-B702-DA25A1476C7B}">
      <dgm:prSet/>
      <dgm:spPr/>
      <dgm:t>
        <a:bodyPr/>
        <a:lstStyle/>
        <a:p>
          <a:endParaRPr lang="es-MX"/>
        </a:p>
      </dgm:t>
    </dgm:pt>
    <dgm:pt modelId="{41885765-D782-9946-A36F-0FE2F8A46A2F}" type="sibTrans" cxnId="{32E9FC95-DC74-DD4E-B702-DA25A1476C7B}">
      <dgm:prSet/>
      <dgm:spPr/>
      <dgm:t>
        <a:bodyPr/>
        <a:lstStyle/>
        <a:p>
          <a:endParaRPr lang="es-MX"/>
        </a:p>
      </dgm:t>
    </dgm:pt>
    <dgm:pt modelId="{6F75ACB9-4439-8D40-A7AD-D0BEE9B47889}">
      <dgm:prSet/>
      <dgm:spPr/>
      <dgm:t>
        <a:bodyPr/>
        <a:lstStyle/>
        <a:p>
          <a:r>
            <a:rPr lang="en-CA" dirty="0"/>
            <a:t>Tournaments</a:t>
          </a:r>
        </a:p>
      </dgm:t>
    </dgm:pt>
    <dgm:pt modelId="{92AE75BE-AE39-3D4B-93CB-B6C03109B6B9}" type="parTrans" cxnId="{374D8C32-9B63-BF48-863A-56055AAD2B5B}">
      <dgm:prSet/>
      <dgm:spPr/>
      <dgm:t>
        <a:bodyPr/>
        <a:lstStyle/>
        <a:p>
          <a:endParaRPr lang="es-MX"/>
        </a:p>
      </dgm:t>
    </dgm:pt>
    <dgm:pt modelId="{8F10C1B4-5FC4-A84C-8BDE-C3021F10BC39}" type="sibTrans" cxnId="{374D8C32-9B63-BF48-863A-56055AAD2B5B}">
      <dgm:prSet/>
      <dgm:spPr/>
      <dgm:t>
        <a:bodyPr/>
        <a:lstStyle/>
        <a:p>
          <a:endParaRPr lang="es-MX"/>
        </a:p>
      </dgm:t>
    </dgm:pt>
    <dgm:pt modelId="{7E782EED-D772-A646-AC3B-FAE83811BCA3}" type="pres">
      <dgm:prSet presAssocID="{E81FCAA3-C9C6-E242-8910-FCDB2755F1DD}" presName="diagram" presStyleCnt="0">
        <dgm:presLayoutVars>
          <dgm:dir/>
          <dgm:resizeHandles val="exact"/>
        </dgm:presLayoutVars>
      </dgm:prSet>
      <dgm:spPr/>
    </dgm:pt>
    <dgm:pt modelId="{03CA3834-819C-A14C-AADD-F8EB5CB91311}" type="pres">
      <dgm:prSet presAssocID="{BBF76E9A-6EE9-874D-8F3A-7C442D992B3D}" presName="node" presStyleLbl="node1" presStyleIdx="0" presStyleCnt="4">
        <dgm:presLayoutVars>
          <dgm:bulletEnabled val="1"/>
        </dgm:presLayoutVars>
      </dgm:prSet>
      <dgm:spPr/>
    </dgm:pt>
    <dgm:pt modelId="{9947EA5F-893C-EF4D-80BF-F69CC724EF56}" type="pres">
      <dgm:prSet presAssocID="{086D183F-9C3A-1C40-8BE5-2E745DB5DB96}" presName="sibTrans" presStyleCnt="0"/>
      <dgm:spPr/>
    </dgm:pt>
    <dgm:pt modelId="{E9802ECF-5F7A-AD41-9E85-6BEDBFC86A52}" type="pres">
      <dgm:prSet presAssocID="{DFC22741-A243-F747-9738-43C7F386E044}" presName="node" presStyleLbl="node1" presStyleIdx="1" presStyleCnt="4">
        <dgm:presLayoutVars>
          <dgm:bulletEnabled val="1"/>
        </dgm:presLayoutVars>
      </dgm:prSet>
      <dgm:spPr/>
    </dgm:pt>
    <dgm:pt modelId="{C94858C4-3BB5-2241-9486-D8ECE746B45E}" type="pres">
      <dgm:prSet presAssocID="{CC0B1F6E-0517-804C-84A2-F3D30FBB9B5E}" presName="sibTrans" presStyleCnt="0"/>
      <dgm:spPr/>
    </dgm:pt>
    <dgm:pt modelId="{CAAFE26C-5A55-254D-9462-C2020C8B905A}" type="pres">
      <dgm:prSet presAssocID="{69B78C39-61A2-2849-A0BD-482E228ED703}" presName="node" presStyleLbl="node1" presStyleIdx="2" presStyleCnt="4">
        <dgm:presLayoutVars>
          <dgm:bulletEnabled val="1"/>
        </dgm:presLayoutVars>
      </dgm:prSet>
      <dgm:spPr/>
    </dgm:pt>
    <dgm:pt modelId="{CF275B26-0538-E446-A0CB-2B0CAD810F76}" type="pres">
      <dgm:prSet presAssocID="{41885765-D782-9946-A36F-0FE2F8A46A2F}" presName="sibTrans" presStyleCnt="0"/>
      <dgm:spPr/>
    </dgm:pt>
    <dgm:pt modelId="{DD3E5107-CB46-B94E-B9DB-C979D8E202B6}" type="pres">
      <dgm:prSet presAssocID="{6F75ACB9-4439-8D40-A7AD-D0BEE9B47889}" presName="node" presStyleLbl="node1" presStyleIdx="3" presStyleCnt="4">
        <dgm:presLayoutVars>
          <dgm:bulletEnabled val="1"/>
        </dgm:presLayoutVars>
      </dgm:prSet>
      <dgm:spPr/>
    </dgm:pt>
  </dgm:ptLst>
  <dgm:cxnLst>
    <dgm:cxn modelId="{374D8C32-9B63-BF48-863A-56055AAD2B5B}" srcId="{E81FCAA3-C9C6-E242-8910-FCDB2755F1DD}" destId="{6F75ACB9-4439-8D40-A7AD-D0BEE9B47889}" srcOrd="3" destOrd="0" parTransId="{92AE75BE-AE39-3D4B-93CB-B6C03109B6B9}" sibTransId="{8F10C1B4-5FC4-A84C-8BDE-C3021F10BC39}"/>
    <dgm:cxn modelId="{73879C76-1EBE-4040-B729-2AAB82B321B6}" type="presOf" srcId="{BBF76E9A-6EE9-874D-8F3A-7C442D992B3D}" destId="{03CA3834-819C-A14C-AADD-F8EB5CB91311}" srcOrd="0" destOrd="0" presId="urn:microsoft.com/office/officeart/2005/8/layout/default"/>
    <dgm:cxn modelId="{507AF489-7B78-B443-BC18-F552DB17EE15}" type="presOf" srcId="{69B78C39-61A2-2849-A0BD-482E228ED703}" destId="{CAAFE26C-5A55-254D-9462-C2020C8B905A}" srcOrd="0" destOrd="0" presId="urn:microsoft.com/office/officeart/2005/8/layout/default"/>
    <dgm:cxn modelId="{32E9FC95-DC74-DD4E-B702-DA25A1476C7B}" srcId="{E81FCAA3-C9C6-E242-8910-FCDB2755F1DD}" destId="{69B78C39-61A2-2849-A0BD-482E228ED703}" srcOrd="2" destOrd="0" parTransId="{17B44ECB-9567-6C43-865D-40EFC3B6E293}" sibTransId="{41885765-D782-9946-A36F-0FE2F8A46A2F}"/>
    <dgm:cxn modelId="{48C99D9D-582A-B846-BD52-DA39BD6E0560}" srcId="{E81FCAA3-C9C6-E242-8910-FCDB2755F1DD}" destId="{DFC22741-A243-F747-9738-43C7F386E044}" srcOrd="1" destOrd="0" parTransId="{14519070-B518-4A41-8603-173BADE74563}" sibTransId="{CC0B1F6E-0517-804C-84A2-F3D30FBB9B5E}"/>
    <dgm:cxn modelId="{2CA54DA5-0CD0-4948-9ACE-A60C37ED055D}" type="presOf" srcId="{E81FCAA3-C9C6-E242-8910-FCDB2755F1DD}" destId="{7E782EED-D772-A646-AC3B-FAE83811BCA3}" srcOrd="0" destOrd="0" presId="urn:microsoft.com/office/officeart/2005/8/layout/default"/>
    <dgm:cxn modelId="{D1DFC8A5-9569-BA46-B508-EB06ED850D63}" type="presOf" srcId="{6F75ACB9-4439-8D40-A7AD-D0BEE9B47889}" destId="{DD3E5107-CB46-B94E-B9DB-C979D8E202B6}" srcOrd="0" destOrd="0" presId="urn:microsoft.com/office/officeart/2005/8/layout/default"/>
    <dgm:cxn modelId="{C127FCE2-F277-1D46-A986-219B9D224D4B}" srcId="{E81FCAA3-C9C6-E242-8910-FCDB2755F1DD}" destId="{BBF76E9A-6EE9-874D-8F3A-7C442D992B3D}" srcOrd="0" destOrd="0" parTransId="{1BE88666-4EF8-FF44-9311-E2E69A1226F9}" sibTransId="{086D183F-9C3A-1C40-8BE5-2E745DB5DB96}"/>
    <dgm:cxn modelId="{98E159EF-8B76-D942-BF4C-F90AA2BE7F91}" type="presOf" srcId="{DFC22741-A243-F747-9738-43C7F386E044}" destId="{E9802ECF-5F7A-AD41-9E85-6BEDBFC86A52}" srcOrd="0" destOrd="0" presId="urn:microsoft.com/office/officeart/2005/8/layout/default"/>
    <dgm:cxn modelId="{8FD1C3CA-8964-574D-A178-27F57605AC3A}" type="presParOf" srcId="{7E782EED-D772-A646-AC3B-FAE83811BCA3}" destId="{03CA3834-819C-A14C-AADD-F8EB5CB91311}" srcOrd="0" destOrd="0" presId="urn:microsoft.com/office/officeart/2005/8/layout/default"/>
    <dgm:cxn modelId="{00AC251A-8D36-E64A-B386-F50C40461DA0}" type="presParOf" srcId="{7E782EED-D772-A646-AC3B-FAE83811BCA3}" destId="{9947EA5F-893C-EF4D-80BF-F69CC724EF56}" srcOrd="1" destOrd="0" presId="urn:microsoft.com/office/officeart/2005/8/layout/default"/>
    <dgm:cxn modelId="{D02B3912-7967-154C-8A1E-77E5E3A72240}" type="presParOf" srcId="{7E782EED-D772-A646-AC3B-FAE83811BCA3}" destId="{E9802ECF-5F7A-AD41-9E85-6BEDBFC86A52}" srcOrd="2" destOrd="0" presId="urn:microsoft.com/office/officeart/2005/8/layout/default"/>
    <dgm:cxn modelId="{4CDD9C9D-E78B-E543-933B-5D4755666383}" type="presParOf" srcId="{7E782EED-D772-A646-AC3B-FAE83811BCA3}" destId="{C94858C4-3BB5-2241-9486-D8ECE746B45E}" srcOrd="3" destOrd="0" presId="urn:microsoft.com/office/officeart/2005/8/layout/default"/>
    <dgm:cxn modelId="{C4F79AED-7A7B-094A-9EC6-3B0E9E484447}" type="presParOf" srcId="{7E782EED-D772-A646-AC3B-FAE83811BCA3}" destId="{CAAFE26C-5A55-254D-9462-C2020C8B905A}" srcOrd="4" destOrd="0" presId="urn:microsoft.com/office/officeart/2005/8/layout/default"/>
    <dgm:cxn modelId="{02BF251E-8A22-0F43-9248-D5946F74AEDD}" type="presParOf" srcId="{7E782EED-D772-A646-AC3B-FAE83811BCA3}" destId="{CF275B26-0538-E446-A0CB-2B0CAD810F76}" srcOrd="5" destOrd="0" presId="urn:microsoft.com/office/officeart/2005/8/layout/default"/>
    <dgm:cxn modelId="{6DAA665F-CDAB-1747-9142-F7775340C716}" type="presParOf" srcId="{7E782EED-D772-A646-AC3B-FAE83811BCA3}" destId="{DD3E5107-CB46-B94E-B9DB-C979D8E202B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69FF5D-0F44-7E40-9BD8-7A1783A662B1}" type="doc">
      <dgm:prSet loTypeId="urn:microsoft.com/office/officeart/2005/8/layout/vList5" loCatId="" qsTypeId="urn:microsoft.com/office/officeart/2005/8/quickstyle/simple1" qsCatId="simple" csTypeId="urn:microsoft.com/office/officeart/2005/8/colors/colorful2" csCatId="colorful"/>
      <dgm:spPr/>
      <dgm:t>
        <a:bodyPr/>
        <a:lstStyle/>
        <a:p>
          <a:endParaRPr lang="es-MX"/>
        </a:p>
      </dgm:t>
    </dgm:pt>
    <dgm:pt modelId="{75512FA8-A39F-A042-A607-53332D0DD2E6}">
      <dgm:prSet/>
      <dgm:spPr/>
      <dgm:t>
        <a:bodyPr/>
        <a:lstStyle/>
        <a:p>
          <a:r>
            <a:rPr lang="en-CA" b="0" i="0" dirty="0"/>
            <a:t>Mulligans</a:t>
          </a:r>
          <a:endParaRPr lang="es-CO" dirty="0"/>
        </a:p>
      </dgm:t>
    </dgm:pt>
    <dgm:pt modelId="{7E7CDA45-B023-E64A-92D1-5AC5735B8442}" type="parTrans" cxnId="{3F7215B5-639C-2C49-8027-D920246459F4}">
      <dgm:prSet/>
      <dgm:spPr/>
      <dgm:t>
        <a:bodyPr/>
        <a:lstStyle/>
        <a:p>
          <a:endParaRPr lang="es-MX"/>
        </a:p>
      </dgm:t>
    </dgm:pt>
    <dgm:pt modelId="{54A5CE80-C30D-2F4B-9885-5FD9C1014461}" type="sibTrans" cxnId="{3F7215B5-639C-2C49-8027-D920246459F4}">
      <dgm:prSet/>
      <dgm:spPr/>
      <dgm:t>
        <a:bodyPr/>
        <a:lstStyle/>
        <a:p>
          <a:endParaRPr lang="es-MX"/>
        </a:p>
      </dgm:t>
    </dgm:pt>
    <dgm:pt modelId="{E17E5A48-616B-524A-96BB-F54A7D107F10}">
      <dgm:prSet/>
      <dgm:spPr/>
      <dgm:t>
        <a:bodyPr/>
        <a:lstStyle/>
        <a:p>
          <a:r>
            <a:rPr lang="en-CA" b="0" i="0" dirty="0"/>
            <a:t>Donation Appeal</a:t>
          </a:r>
          <a:endParaRPr lang="es-CO" dirty="0"/>
        </a:p>
      </dgm:t>
    </dgm:pt>
    <dgm:pt modelId="{C58818CA-3B8F-2045-9F55-89196794C876}" type="parTrans" cxnId="{42387989-12E6-4145-81E0-F1FED8ABD1C2}">
      <dgm:prSet/>
      <dgm:spPr/>
      <dgm:t>
        <a:bodyPr/>
        <a:lstStyle/>
        <a:p>
          <a:endParaRPr lang="es-MX"/>
        </a:p>
      </dgm:t>
    </dgm:pt>
    <dgm:pt modelId="{83300509-586B-1348-9FC6-7DDDE5CF12C9}" type="sibTrans" cxnId="{42387989-12E6-4145-81E0-F1FED8ABD1C2}">
      <dgm:prSet/>
      <dgm:spPr/>
      <dgm:t>
        <a:bodyPr/>
        <a:lstStyle/>
        <a:p>
          <a:endParaRPr lang="es-MX"/>
        </a:p>
      </dgm:t>
    </dgm:pt>
    <dgm:pt modelId="{4C58B615-5F08-0C41-AE7B-5C502AF2728A}">
      <dgm:prSet/>
      <dgm:spPr/>
      <dgm:t>
        <a:bodyPr/>
        <a:lstStyle/>
        <a:p>
          <a:r>
            <a:rPr lang="en-CA" b="0" i="0"/>
            <a:t>Hole Sponsorship</a:t>
          </a:r>
          <a:endParaRPr lang="es-CO"/>
        </a:p>
      </dgm:t>
    </dgm:pt>
    <dgm:pt modelId="{97B6537D-DED3-0A41-AB77-D0FA22EA4A67}" type="parTrans" cxnId="{2A098843-E931-6843-8258-46B79F369896}">
      <dgm:prSet/>
      <dgm:spPr/>
      <dgm:t>
        <a:bodyPr/>
        <a:lstStyle/>
        <a:p>
          <a:endParaRPr lang="es-MX"/>
        </a:p>
      </dgm:t>
    </dgm:pt>
    <dgm:pt modelId="{0DE85EF9-EE02-9946-8717-2155C3A94FA0}" type="sibTrans" cxnId="{2A098843-E931-6843-8258-46B79F369896}">
      <dgm:prSet/>
      <dgm:spPr/>
      <dgm:t>
        <a:bodyPr/>
        <a:lstStyle/>
        <a:p>
          <a:endParaRPr lang="es-MX"/>
        </a:p>
      </dgm:t>
    </dgm:pt>
    <dgm:pt modelId="{DEE52DDC-2017-C644-BC78-A0C849B80C03}">
      <dgm:prSet/>
      <dgm:spPr/>
      <dgm:t>
        <a:bodyPr/>
        <a:lstStyle/>
        <a:p>
          <a:r>
            <a:rPr lang="en-CA" b="0" i="0" dirty="0"/>
            <a:t>Hole-in-One Contest</a:t>
          </a:r>
          <a:endParaRPr lang="es-CO" dirty="0"/>
        </a:p>
      </dgm:t>
    </dgm:pt>
    <dgm:pt modelId="{4EAF14BF-6263-BC43-847D-DA8B0DA7F103}" type="parTrans" cxnId="{D9A2ACCB-B792-054E-A747-AB9F9B438F99}">
      <dgm:prSet/>
      <dgm:spPr/>
      <dgm:t>
        <a:bodyPr/>
        <a:lstStyle/>
        <a:p>
          <a:endParaRPr lang="es-MX"/>
        </a:p>
      </dgm:t>
    </dgm:pt>
    <dgm:pt modelId="{39684CCA-24B4-5B4C-B0A4-696BC234D2C9}" type="sibTrans" cxnId="{D9A2ACCB-B792-054E-A747-AB9F9B438F99}">
      <dgm:prSet/>
      <dgm:spPr/>
      <dgm:t>
        <a:bodyPr/>
        <a:lstStyle/>
        <a:p>
          <a:endParaRPr lang="es-MX"/>
        </a:p>
      </dgm:t>
    </dgm:pt>
    <dgm:pt modelId="{BAFC3776-8466-D443-A195-804D6E4E7F69}">
      <dgm:prSet/>
      <dgm:spPr/>
      <dgm:t>
        <a:bodyPr/>
        <a:lstStyle/>
        <a:p>
          <a:r>
            <a:rPr lang="en-CA" b="0" i="0" dirty="0"/>
            <a:t>Putting Contest</a:t>
          </a:r>
          <a:endParaRPr lang="es-CO" dirty="0"/>
        </a:p>
      </dgm:t>
    </dgm:pt>
    <dgm:pt modelId="{9C2B50DA-7E61-B042-9B6F-D7A0D159D788}" type="parTrans" cxnId="{3BAC684A-8D54-D94B-8E25-5F93F1B7229A}">
      <dgm:prSet/>
      <dgm:spPr/>
      <dgm:t>
        <a:bodyPr/>
        <a:lstStyle/>
        <a:p>
          <a:endParaRPr lang="es-MX"/>
        </a:p>
      </dgm:t>
    </dgm:pt>
    <dgm:pt modelId="{6D811589-5C84-8140-BF89-DB3BF2C9B4B9}" type="sibTrans" cxnId="{3BAC684A-8D54-D94B-8E25-5F93F1B7229A}">
      <dgm:prSet/>
      <dgm:spPr/>
      <dgm:t>
        <a:bodyPr/>
        <a:lstStyle/>
        <a:p>
          <a:endParaRPr lang="es-MX"/>
        </a:p>
      </dgm:t>
    </dgm:pt>
    <dgm:pt modelId="{A1472FAE-6380-9D4A-945B-9742A083913E}">
      <dgm:prSet/>
      <dgm:spPr/>
      <dgm:t>
        <a:bodyPr/>
        <a:lstStyle/>
        <a:p>
          <a:r>
            <a:rPr lang="en-CA" b="0" i="0" dirty="0"/>
            <a:t>Matching Gift Request</a:t>
          </a:r>
          <a:endParaRPr lang="es-CO" dirty="0"/>
        </a:p>
      </dgm:t>
    </dgm:pt>
    <dgm:pt modelId="{A9B3FD0F-F238-1245-AC41-52D6D373D960}" type="parTrans" cxnId="{80FA8A41-781E-9741-A0C3-34447F323AB2}">
      <dgm:prSet/>
      <dgm:spPr/>
      <dgm:t>
        <a:bodyPr/>
        <a:lstStyle/>
        <a:p>
          <a:endParaRPr lang="es-MX"/>
        </a:p>
      </dgm:t>
    </dgm:pt>
    <dgm:pt modelId="{5AAD6522-7065-034F-AFF0-2C246C4E861E}" type="sibTrans" cxnId="{80FA8A41-781E-9741-A0C3-34447F323AB2}">
      <dgm:prSet/>
      <dgm:spPr/>
      <dgm:t>
        <a:bodyPr/>
        <a:lstStyle/>
        <a:p>
          <a:endParaRPr lang="es-MX"/>
        </a:p>
      </dgm:t>
    </dgm:pt>
    <dgm:pt modelId="{021EC2FE-AE6B-C44F-A290-F9208AA3E220}">
      <dgm:prSet/>
      <dgm:spPr/>
      <dgm:t>
        <a:bodyPr/>
        <a:lstStyle/>
        <a:p>
          <a:r>
            <a:rPr lang="en-CA" b="0" i="0"/>
            <a:t>Pink Ball Contest</a:t>
          </a:r>
          <a:endParaRPr lang="es-CO"/>
        </a:p>
      </dgm:t>
    </dgm:pt>
    <dgm:pt modelId="{0C22C0E9-6276-E343-B0B8-03730CC603F1}" type="parTrans" cxnId="{3D489AA0-E15C-834B-8215-8747DED09391}">
      <dgm:prSet/>
      <dgm:spPr/>
      <dgm:t>
        <a:bodyPr/>
        <a:lstStyle/>
        <a:p>
          <a:endParaRPr lang="es-MX"/>
        </a:p>
      </dgm:t>
    </dgm:pt>
    <dgm:pt modelId="{2A93883A-B8BE-A04E-8FEE-D2338F450A1F}" type="sibTrans" cxnId="{3D489AA0-E15C-834B-8215-8747DED09391}">
      <dgm:prSet/>
      <dgm:spPr/>
      <dgm:t>
        <a:bodyPr/>
        <a:lstStyle/>
        <a:p>
          <a:endParaRPr lang="es-MX"/>
        </a:p>
      </dgm:t>
    </dgm:pt>
    <dgm:pt modelId="{65968CDD-60D3-CC45-86DF-806B87EA2BD4}">
      <dgm:prSet/>
      <dgm:spPr/>
      <dgm:t>
        <a:bodyPr/>
        <a:lstStyle/>
        <a:p>
          <a:r>
            <a:rPr lang="en-CA" b="0" i="0" dirty="0"/>
            <a:t>Logo Accessories</a:t>
          </a:r>
          <a:endParaRPr lang="es-CO" dirty="0"/>
        </a:p>
      </dgm:t>
    </dgm:pt>
    <dgm:pt modelId="{3D351C73-55B1-C647-A183-05E153EE50B9}" type="parTrans" cxnId="{7D5C9EDC-AD1C-124D-A149-B814DC7F798F}">
      <dgm:prSet/>
      <dgm:spPr/>
      <dgm:t>
        <a:bodyPr/>
        <a:lstStyle/>
        <a:p>
          <a:endParaRPr lang="es-MX"/>
        </a:p>
      </dgm:t>
    </dgm:pt>
    <dgm:pt modelId="{4A45A0E1-5722-D041-93CD-7AB6B0B66DD8}" type="sibTrans" cxnId="{7D5C9EDC-AD1C-124D-A149-B814DC7F798F}">
      <dgm:prSet/>
      <dgm:spPr/>
      <dgm:t>
        <a:bodyPr/>
        <a:lstStyle/>
        <a:p>
          <a:endParaRPr lang="es-MX"/>
        </a:p>
      </dgm:t>
    </dgm:pt>
    <dgm:pt modelId="{F01B321D-AFE3-CF4E-87EB-21E5CF478527}" type="pres">
      <dgm:prSet presAssocID="{D669FF5D-0F44-7E40-9BD8-7A1783A662B1}" presName="Name0" presStyleCnt="0">
        <dgm:presLayoutVars>
          <dgm:dir/>
          <dgm:animLvl val="lvl"/>
          <dgm:resizeHandles val="exact"/>
        </dgm:presLayoutVars>
      </dgm:prSet>
      <dgm:spPr/>
    </dgm:pt>
    <dgm:pt modelId="{DF80F717-A7AA-5B40-AE02-77BB8D23B43A}" type="pres">
      <dgm:prSet presAssocID="{75512FA8-A39F-A042-A607-53332D0DD2E6}" presName="linNode" presStyleCnt="0"/>
      <dgm:spPr/>
    </dgm:pt>
    <dgm:pt modelId="{85C739F6-B1E2-C744-B47C-B41E73073EE1}" type="pres">
      <dgm:prSet presAssocID="{75512FA8-A39F-A042-A607-53332D0DD2E6}" presName="parentText" presStyleLbl="node1" presStyleIdx="0" presStyleCnt="8">
        <dgm:presLayoutVars>
          <dgm:chMax val="1"/>
          <dgm:bulletEnabled val="1"/>
        </dgm:presLayoutVars>
      </dgm:prSet>
      <dgm:spPr/>
    </dgm:pt>
    <dgm:pt modelId="{C9A2D87E-E4C3-6241-9BBF-EA4FB8813BDF}" type="pres">
      <dgm:prSet presAssocID="{54A5CE80-C30D-2F4B-9885-5FD9C1014461}" presName="sp" presStyleCnt="0"/>
      <dgm:spPr/>
    </dgm:pt>
    <dgm:pt modelId="{A3493952-6058-AE43-87AA-D84B6B222951}" type="pres">
      <dgm:prSet presAssocID="{E17E5A48-616B-524A-96BB-F54A7D107F10}" presName="linNode" presStyleCnt="0"/>
      <dgm:spPr/>
    </dgm:pt>
    <dgm:pt modelId="{413A93F0-652D-5A44-8D25-1694B6378BEE}" type="pres">
      <dgm:prSet presAssocID="{E17E5A48-616B-524A-96BB-F54A7D107F10}" presName="parentText" presStyleLbl="node1" presStyleIdx="1" presStyleCnt="8">
        <dgm:presLayoutVars>
          <dgm:chMax val="1"/>
          <dgm:bulletEnabled val="1"/>
        </dgm:presLayoutVars>
      </dgm:prSet>
      <dgm:spPr/>
    </dgm:pt>
    <dgm:pt modelId="{C3B434BF-E522-1F40-8B6A-3B559D018194}" type="pres">
      <dgm:prSet presAssocID="{83300509-586B-1348-9FC6-7DDDE5CF12C9}" presName="sp" presStyleCnt="0"/>
      <dgm:spPr/>
    </dgm:pt>
    <dgm:pt modelId="{06676751-E610-E64E-BBF5-1807AEEDD726}" type="pres">
      <dgm:prSet presAssocID="{4C58B615-5F08-0C41-AE7B-5C502AF2728A}" presName="linNode" presStyleCnt="0"/>
      <dgm:spPr/>
    </dgm:pt>
    <dgm:pt modelId="{E886B0AD-988B-D847-A237-1FC8DF182E1B}" type="pres">
      <dgm:prSet presAssocID="{4C58B615-5F08-0C41-AE7B-5C502AF2728A}" presName="parentText" presStyleLbl="node1" presStyleIdx="2" presStyleCnt="8">
        <dgm:presLayoutVars>
          <dgm:chMax val="1"/>
          <dgm:bulletEnabled val="1"/>
        </dgm:presLayoutVars>
      </dgm:prSet>
      <dgm:spPr/>
    </dgm:pt>
    <dgm:pt modelId="{FF9ECCA3-413B-5B47-A685-4B8A7F4FBE50}" type="pres">
      <dgm:prSet presAssocID="{0DE85EF9-EE02-9946-8717-2155C3A94FA0}" presName="sp" presStyleCnt="0"/>
      <dgm:spPr/>
    </dgm:pt>
    <dgm:pt modelId="{3357247A-5051-7146-B1C4-309AFAA1A73F}" type="pres">
      <dgm:prSet presAssocID="{DEE52DDC-2017-C644-BC78-A0C849B80C03}" presName="linNode" presStyleCnt="0"/>
      <dgm:spPr/>
    </dgm:pt>
    <dgm:pt modelId="{502CD153-EF2E-6B4A-A561-D4A8482AC8C4}" type="pres">
      <dgm:prSet presAssocID="{DEE52DDC-2017-C644-BC78-A0C849B80C03}" presName="parentText" presStyleLbl="node1" presStyleIdx="3" presStyleCnt="8">
        <dgm:presLayoutVars>
          <dgm:chMax val="1"/>
          <dgm:bulletEnabled val="1"/>
        </dgm:presLayoutVars>
      </dgm:prSet>
      <dgm:spPr/>
    </dgm:pt>
    <dgm:pt modelId="{44D7A421-0D9C-CA4A-8156-D2543CB60331}" type="pres">
      <dgm:prSet presAssocID="{39684CCA-24B4-5B4C-B0A4-696BC234D2C9}" presName="sp" presStyleCnt="0"/>
      <dgm:spPr/>
    </dgm:pt>
    <dgm:pt modelId="{A5A169A2-CEE2-C64C-84A6-1442DE16D044}" type="pres">
      <dgm:prSet presAssocID="{BAFC3776-8466-D443-A195-804D6E4E7F69}" presName="linNode" presStyleCnt="0"/>
      <dgm:spPr/>
    </dgm:pt>
    <dgm:pt modelId="{A767EBA5-3B8B-B145-8E1E-AFF354058B6A}" type="pres">
      <dgm:prSet presAssocID="{BAFC3776-8466-D443-A195-804D6E4E7F69}" presName="parentText" presStyleLbl="node1" presStyleIdx="4" presStyleCnt="8">
        <dgm:presLayoutVars>
          <dgm:chMax val="1"/>
          <dgm:bulletEnabled val="1"/>
        </dgm:presLayoutVars>
      </dgm:prSet>
      <dgm:spPr/>
    </dgm:pt>
    <dgm:pt modelId="{757A342D-C8FF-7E4F-97C2-88479E2E93D9}" type="pres">
      <dgm:prSet presAssocID="{6D811589-5C84-8140-BF89-DB3BF2C9B4B9}" presName="sp" presStyleCnt="0"/>
      <dgm:spPr/>
    </dgm:pt>
    <dgm:pt modelId="{E0CA8A5B-1C9A-474F-A9A5-5F051539B6B2}" type="pres">
      <dgm:prSet presAssocID="{A1472FAE-6380-9D4A-945B-9742A083913E}" presName="linNode" presStyleCnt="0"/>
      <dgm:spPr/>
    </dgm:pt>
    <dgm:pt modelId="{43C5145B-0908-4A4A-95F9-B6F5B6FB90BA}" type="pres">
      <dgm:prSet presAssocID="{A1472FAE-6380-9D4A-945B-9742A083913E}" presName="parentText" presStyleLbl="node1" presStyleIdx="5" presStyleCnt="8">
        <dgm:presLayoutVars>
          <dgm:chMax val="1"/>
          <dgm:bulletEnabled val="1"/>
        </dgm:presLayoutVars>
      </dgm:prSet>
      <dgm:spPr/>
    </dgm:pt>
    <dgm:pt modelId="{4364E07B-C325-B242-9271-69B522666DDE}" type="pres">
      <dgm:prSet presAssocID="{5AAD6522-7065-034F-AFF0-2C246C4E861E}" presName="sp" presStyleCnt="0"/>
      <dgm:spPr/>
    </dgm:pt>
    <dgm:pt modelId="{B599CBEF-976D-F547-AD8A-2987A75A1CAE}" type="pres">
      <dgm:prSet presAssocID="{021EC2FE-AE6B-C44F-A290-F9208AA3E220}" presName="linNode" presStyleCnt="0"/>
      <dgm:spPr/>
    </dgm:pt>
    <dgm:pt modelId="{F58F72C3-A70F-8540-92F4-A885C8AEBA9B}" type="pres">
      <dgm:prSet presAssocID="{021EC2FE-AE6B-C44F-A290-F9208AA3E220}" presName="parentText" presStyleLbl="node1" presStyleIdx="6" presStyleCnt="8">
        <dgm:presLayoutVars>
          <dgm:chMax val="1"/>
          <dgm:bulletEnabled val="1"/>
        </dgm:presLayoutVars>
      </dgm:prSet>
      <dgm:spPr/>
    </dgm:pt>
    <dgm:pt modelId="{BFCBE07C-7BA4-BD4B-9793-D4D4BE9375B6}" type="pres">
      <dgm:prSet presAssocID="{2A93883A-B8BE-A04E-8FEE-D2338F450A1F}" presName="sp" presStyleCnt="0"/>
      <dgm:spPr/>
    </dgm:pt>
    <dgm:pt modelId="{C3153709-068C-4744-80B6-1C3D8B046069}" type="pres">
      <dgm:prSet presAssocID="{65968CDD-60D3-CC45-86DF-806B87EA2BD4}" presName="linNode" presStyleCnt="0"/>
      <dgm:spPr/>
    </dgm:pt>
    <dgm:pt modelId="{504BCA22-1E53-AE4E-B8EC-22646D7EBEBC}" type="pres">
      <dgm:prSet presAssocID="{65968CDD-60D3-CC45-86DF-806B87EA2BD4}" presName="parentText" presStyleLbl="node1" presStyleIdx="7" presStyleCnt="8">
        <dgm:presLayoutVars>
          <dgm:chMax val="1"/>
          <dgm:bulletEnabled val="1"/>
        </dgm:presLayoutVars>
      </dgm:prSet>
      <dgm:spPr/>
    </dgm:pt>
  </dgm:ptLst>
  <dgm:cxnLst>
    <dgm:cxn modelId="{AFB53600-D952-354D-9870-B9596914739A}" type="presOf" srcId="{A1472FAE-6380-9D4A-945B-9742A083913E}" destId="{43C5145B-0908-4A4A-95F9-B6F5B6FB90BA}" srcOrd="0" destOrd="0" presId="urn:microsoft.com/office/officeart/2005/8/layout/vList5"/>
    <dgm:cxn modelId="{F2B6F30D-D4DE-FC46-9634-0BA91B0EA11E}" type="presOf" srcId="{4C58B615-5F08-0C41-AE7B-5C502AF2728A}" destId="{E886B0AD-988B-D847-A237-1FC8DF182E1B}" srcOrd="0" destOrd="0" presId="urn:microsoft.com/office/officeart/2005/8/layout/vList5"/>
    <dgm:cxn modelId="{6DCD061A-697C-1642-9C88-400B3AC88AAB}" type="presOf" srcId="{D669FF5D-0F44-7E40-9BD8-7A1783A662B1}" destId="{F01B321D-AFE3-CF4E-87EB-21E5CF478527}" srcOrd="0" destOrd="0" presId="urn:microsoft.com/office/officeart/2005/8/layout/vList5"/>
    <dgm:cxn modelId="{90DD1524-7C6C-6948-8C7F-A11AA4D3E44A}" type="presOf" srcId="{E17E5A48-616B-524A-96BB-F54A7D107F10}" destId="{413A93F0-652D-5A44-8D25-1694B6378BEE}" srcOrd="0" destOrd="0" presId="urn:microsoft.com/office/officeart/2005/8/layout/vList5"/>
    <dgm:cxn modelId="{80FA8A41-781E-9741-A0C3-34447F323AB2}" srcId="{D669FF5D-0F44-7E40-9BD8-7A1783A662B1}" destId="{A1472FAE-6380-9D4A-945B-9742A083913E}" srcOrd="5" destOrd="0" parTransId="{A9B3FD0F-F238-1245-AC41-52D6D373D960}" sibTransId="{5AAD6522-7065-034F-AFF0-2C246C4E861E}"/>
    <dgm:cxn modelId="{77A5EA41-0836-D246-844F-6F4F684BA3CA}" type="presOf" srcId="{75512FA8-A39F-A042-A607-53332D0DD2E6}" destId="{85C739F6-B1E2-C744-B47C-B41E73073EE1}" srcOrd="0" destOrd="0" presId="urn:microsoft.com/office/officeart/2005/8/layout/vList5"/>
    <dgm:cxn modelId="{2A098843-E931-6843-8258-46B79F369896}" srcId="{D669FF5D-0F44-7E40-9BD8-7A1783A662B1}" destId="{4C58B615-5F08-0C41-AE7B-5C502AF2728A}" srcOrd="2" destOrd="0" parTransId="{97B6537D-DED3-0A41-AB77-D0FA22EA4A67}" sibTransId="{0DE85EF9-EE02-9946-8717-2155C3A94FA0}"/>
    <dgm:cxn modelId="{5E487F66-8C1A-0C42-A547-C0A8512ECC55}" type="presOf" srcId="{BAFC3776-8466-D443-A195-804D6E4E7F69}" destId="{A767EBA5-3B8B-B145-8E1E-AFF354058B6A}" srcOrd="0" destOrd="0" presId="urn:microsoft.com/office/officeart/2005/8/layout/vList5"/>
    <dgm:cxn modelId="{3BAC684A-8D54-D94B-8E25-5F93F1B7229A}" srcId="{D669FF5D-0F44-7E40-9BD8-7A1783A662B1}" destId="{BAFC3776-8466-D443-A195-804D6E4E7F69}" srcOrd="4" destOrd="0" parTransId="{9C2B50DA-7E61-B042-9B6F-D7A0D159D788}" sibTransId="{6D811589-5C84-8140-BF89-DB3BF2C9B4B9}"/>
    <dgm:cxn modelId="{42387989-12E6-4145-81E0-F1FED8ABD1C2}" srcId="{D669FF5D-0F44-7E40-9BD8-7A1783A662B1}" destId="{E17E5A48-616B-524A-96BB-F54A7D107F10}" srcOrd="1" destOrd="0" parTransId="{C58818CA-3B8F-2045-9F55-89196794C876}" sibTransId="{83300509-586B-1348-9FC6-7DDDE5CF12C9}"/>
    <dgm:cxn modelId="{A411A09E-9FFE-D94D-9512-22E979950CC3}" type="presOf" srcId="{DEE52DDC-2017-C644-BC78-A0C849B80C03}" destId="{502CD153-EF2E-6B4A-A561-D4A8482AC8C4}" srcOrd="0" destOrd="0" presId="urn:microsoft.com/office/officeart/2005/8/layout/vList5"/>
    <dgm:cxn modelId="{3D489AA0-E15C-834B-8215-8747DED09391}" srcId="{D669FF5D-0F44-7E40-9BD8-7A1783A662B1}" destId="{021EC2FE-AE6B-C44F-A290-F9208AA3E220}" srcOrd="6" destOrd="0" parTransId="{0C22C0E9-6276-E343-B0B8-03730CC603F1}" sibTransId="{2A93883A-B8BE-A04E-8FEE-D2338F450A1F}"/>
    <dgm:cxn modelId="{3F7215B5-639C-2C49-8027-D920246459F4}" srcId="{D669FF5D-0F44-7E40-9BD8-7A1783A662B1}" destId="{75512FA8-A39F-A042-A607-53332D0DD2E6}" srcOrd="0" destOrd="0" parTransId="{7E7CDA45-B023-E64A-92D1-5AC5735B8442}" sibTransId="{54A5CE80-C30D-2F4B-9885-5FD9C1014461}"/>
    <dgm:cxn modelId="{5C73EEC3-AB45-6745-9FCB-9565135FEC05}" type="presOf" srcId="{65968CDD-60D3-CC45-86DF-806B87EA2BD4}" destId="{504BCA22-1E53-AE4E-B8EC-22646D7EBEBC}" srcOrd="0" destOrd="0" presId="urn:microsoft.com/office/officeart/2005/8/layout/vList5"/>
    <dgm:cxn modelId="{FEE5C5CA-DA4B-2D4B-A4B8-93A7E4555272}" type="presOf" srcId="{021EC2FE-AE6B-C44F-A290-F9208AA3E220}" destId="{F58F72C3-A70F-8540-92F4-A885C8AEBA9B}" srcOrd="0" destOrd="0" presId="urn:microsoft.com/office/officeart/2005/8/layout/vList5"/>
    <dgm:cxn modelId="{D9A2ACCB-B792-054E-A747-AB9F9B438F99}" srcId="{D669FF5D-0F44-7E40-9BD8-7A1783A662B1}" destId="{DEE52DDC-2017-C644-BC78-A0C849B80C03}" srcOrd="3" destOrd="0" parTransId="{4EAF14BF-6263-BC43-847D-DA8B0DA7F103}" sibTransId="{39684CCA-24B4-5B4C-B0A4-696BC234D2C9}"/>
    <dgm:cxn modelId="{7D5C9EDC-AD1C-124D-A149-B814DC7F798F}" srcId="{D669FF5D-0F44-7E40-9BD8-7A1783A662B1}" destId="{65968CDD-60D3-CC45-86DF-806B87EA2BD4}" srcOrd="7" destOrd="0" parTransId="{3D351C73-55B1-C647-A183-05E153EE50B9}" sibTransId="{4A45A0E1-5722-D041-93CD-7AB6B0B66DD8}"/>
    <dgm:cxn modelId="{1A68943A-747B-BD4E-9EF7-765251CAA5A9}" type="presParOf" srcId="{F01B321D-AFE3-CF4E-87EB-21E5CF478527}" destId="{DF80F717-A7AA-5B40-AE02-77BB8D23B43A}" srcOrd="0" destOrd="0" presId="urn:microsoft.com/office/officeart/2005/8/layout/vList5"/>
    <dgm:cxn modelId="{D26AC936-B4CD-0143-A7A2-80D754B32601}" type="presParOf" srcId="{DF80F717-A7AA-5B40-AE02-77BB8D23B43A}" destId="{85C739F6-B1E2-C744-B47C-B41E73073EE1}" srcOrd="0" destOrd="0" presId="urn:microsoft.com/office/officeart/2005/8/layout/vList5"/>
    <dgm:cxn modelId="{B5CA5A3D-1A92-9A42-ABF1-1CF88CD9F351}" type="presParOf" srcId="{F01B321D-AFE3-CF4E-87EB-21E5CF478527}" destId="{C9A2D87E-E4C3-6241-9BBF-EA4FB8813BDF}" srcOrd="1" destOrd="0" presId="urn:microsoft.com/office/officeart/2005/8/layout/vList5"/>
    <dgm:cxn modelId="{E0206205-3B8E-2242-A7B6-D070B2B09918}" type="presParOf" srcId="{F01B321D-AFE3-CF4E-87EB-21E5CF478527}" destId="{A3493952-6058-AE43-87AA-D84B6B222951}" srcOrd="2" destOrd="0" presId="urn:microsoft.com/office/officeart/2005/8/layout/vList5"/>
    <dgm:cxn modelId="{92595F50-88A6-9840-B00C-7E48C60F7E3F}" type="presParOf" srcId="{A3493952-6058-AE43-87AA-D84B6B222951}" destId="{413A93F0-652D-5A44-8D25-1694B6378BEE}" srcOrd="0" destOrd="0" presId="urn:microsoft.com/office/officeart/2005/8/layout/vList5"/>
    <dgm:cxn modelId="{B9F51477-E3EF-264B-A0F9-AEEAE574BF1D}" type="presParOf" srcId="{F01B321D-AFE3-CF4E-87EB-21E5CF478527}" destId="{C3B434BF-E522-1F40-8B6A-3B559D018194}" srcOrd="3" destOrd="0" presId="urn:microsoft.com/office/officeart/2005/8/layout/vList5"/>
    <dgm:cxn modelId="{E7CC326A-1BD6-5840-A647-4F9B1D8C75C4}" type="presParOf" srcId="{F01B321D-AFE3-CF4E-87EB-21E5CF478527}" destId="{06676751-E610-E64E-BBF5-1807AEEDD726}" srcOrd="4" destOrd="0" presId="urn:microsoft.com/office/officeart/2005/8/layout/vList5"/>
    <dgm:cxn modelId="{529053C5-1460-7A4C-B92B-04C73A475241}" type="presParOf" srcId="{06676751-E610-E64E-BBF5-1807AEEDD726}" destId="{E886B0AD-988B-D847-A237-1FC8DF182E1B}" srcOrd="0" destOrd="0" presId="urn:microsoft.com/office/officeart/2005/8/layout/vList5"/>
    <dgm:cxn modelId="{1551E805-8BB4-E24A-9341-BA94AD5F548D}" type="presParOf" srcId="{F01B321D-AFE3-CF4E-87EB-21E5CF478527}" destId="{FF9ECCA3-413B-5B47-A685-4B8A7F4FBE50}" srcOrd="5" destOrd="0" presId="urn:microsoft.com/office/officeart/2005/8/layout/vList5"/>
    <dgm:cxn modelId="{445DDA83-7DA7-E54A-9F2F-B5D478A19666}" type="presParOf" srcId="{F01B321D-AFE3-CF4E-87EB-21E5CF478527}" destId="{3357247A-5051-7146-B1C4-309AFAA1A73F}" srcOrd="6" destOrd="0" presId="urn:microsoft.com/office/officeart/2005/8/layout/vList5"/>
    <dgm:cxn modelId="{9CAE3C54-A54F-A045-A886-BA2E1B2C7317}" type="presParOf" srcId="{3357247A-5051-7146-B1C4-309AFAA1A73F}" destId="{502CD153-EF2E-6B4A-A561-D4A8482AC8C4}" srcOrd="0" destOrd="0" presId="urn:microsoft.com/office/officeart/2005/8/layout/vList5"/>
    <dgm:cxn modelId="{9A2E80E2-A59C-3F42-86F0-8B6CF3BE5709}" type="presParOf" srcId="{F01B321D-AFE3-CF4E-87EB-21E5CF478527}" destId="{44D7A421-0D9C-CA4A-8156-D2543CB60331}" srcOrd="7" destOrd="0" presId="urn:microsoft.com/office/officeart/2005/8/layout/vList5"/>
    <dgm:cxn modelId="{D0B28128-9FDA-1640-8A15-884D1096EF03}" type="presParOf" srcId="{F01B321D-AFE3-CF4E-87EB-21E5CF478527}" destId="{A5A169A2-CEE2-C64C-84A6-1442DE16D044}" srcOrd="8" destOrd="0" presId="urn:microsoft.com/office/officeart/2005/8/layout/vList5"/>
    <dgm:cxn modelId="{025BEBCF-7E87-DA4C-A3EF-258D3CB634E7}" type="presParOf" srcId="{A5A169A2-CEE2-C64C-84A6-1442DE16D044}" destId="{A767EBA5-3B8B-B145-8E1E-AFF354058B6A}" srcOrd="0" destOrd="0" presId="urn:microsoft.com/office/officeart/2005/8/layout/vList5"/>
    <dgm:cxn modelId="{B19DB386-BD75-7D41-ACA3-3866EF46367C}" type="presParOf" srcId="{F01B321D-AFE3-CF4E-87EB-21E5CF478527}" destId="{757A342D-C8FF-7E4F-97C2-88479E2E93D9}" srcOrd="9" destOrd="0" presId="urn:microsoft.com/office/officeart/2005/8/layout/vList5"/>
    <dgm:cxn modelId="{EC0B88A7-0E9E-0243-B6CC-D2ADBDE68E42}" type="presParOf" srcId="{F01B321D-AFE3-CF4E-87EB-21E5CF478527}" destId="{E0CA8A5B-1C9A-474F-A9A5-5F051539B6B2}" srcOrd="10" destOrd="0" presId="urn:microsoft.com/office/officeart/2005/8/layout/vList5"/>
    <dgm:cxn modelId="{89F48511-E7EF-5444-A0DE-75F7D62B1379}" type="presParOf" srcId="{E0CA8A5B-1C9A-474F-A9A5-5F051539B6B2}" destId="{43C5145B-0908-4A4A-95F9-B6F5B6FB90BA}" srcOrd="0" destOrd="0" presId="urn:microsoft.com/office/officeart/2005/8/layout/vList5"/>
    <dgm:cxn modelId="{5A7D69E3-F441-544E-B543-44CEB3CDF50E}" type="presParOf" srcId="{F01B321D-AFE3-CF4E-87EB-21E5CF478527}" destId="{4364E07B-C325-B242-9271-69B522666DDE}" srcOrd="11" destOrd="0" presId="urn:microsoft.com/office/officeart/2005/8/layout/vList5"/>
    <dgm:cxn modelId="{DE916EA9-3192-2743-99DD-B53E2953F96B}" type="presParOf" srcId="{F01B321D-AFE3-CF4E-87EB-21E5CF478527}" destId="{B599CBEF-976D-F547-AD8A-2987A75A1CAE}" srcOrd="12" destOrd="0" presId="urn:microsoft.com/office/officeart/2005/8/layout/vList5"/>
    <dgm:cxn modelId="{C14323E4-FF02-A046-9E15-018A56F681E2}" type="presParOf" srcId="{B599CBEF-976D-F547-AD8A-2987A75A1CAE}" destId="{F58F72C3-A70F-8540-92F4-A885C8AEBA9B}" srcOrd="0" destOrd="0" presId="urn:microsoft.com/office/officeart/2005/8/layout/vList5"/>
    <dgm:cxn modelId="{DE7E04CD-5A5C-0141-95CB-C8988C80B988}" type="presParOf" srcId="{F01B321D-AFE3-CF4E-87EB-21E5CF478527}" destId="{BFCBE07C-7BA4-BD4B-9793-D4D4BE9375B6}" srcOrd="13" destOrd="0" presId="urn:microsoft.com/office/officeart/2005/8/layout/vList5"/>
    <dgm:cxn modelId="{E3DB4F84-4D87-0044-8793-1B7947C025A8}" type="presParOf" srcId="{F01B321D-AFE3-CF4E-87EB-21E5CF478527}" destId="{C3153709-068C-4744-80B6-1C3D8B046069}" srcOrd="14" destOrd="0" presId="urn:microsoft.com/office/officeart/2005/8/layout/vList5"/>
    <dgm:cxn modelId="{B208F637-CEB8-B44E-9C2F-22ACAB7D45D1}" type="presParOf" srcId="{C3153709-068C-4744-80B6-1C3D8B046069}" destId="{504BCA22-1E53-AE4E-B8EC-22646D7EBEB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69FF5D-0F44-7E40-9BD8-7A1783A662B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605558D5-B770-4B4A-AA91-70A3C56FA7D8}">
      <dgm:prSet/>
      <dgm:spPr/>
      <dgm:t>
        <a:bodyPr/>
        <a:lstStyle/>
        <a:p>
          <a:pPr>
            <a:buFont typeface="Arial" panose="020B0604020202020204" pitchFamily="34" charset="0"/>
            <a:buChar char="•"/>
          </a:pPr>
          <a:r>
            <a:rPr lang="en-CA" b="0" i="0" noProof="0" dirty="0"/>
            <a:t>Hard goods</a:t>
          </a:r>
        </a:p>
      </dgm:t>
    </dgm:pt>
    <dgm:pt modelId="{338DD91C-EBA5-4845-B22E-8D9F9DE82EB4}" type="parTrans" cxnId="{998FD310-28D5-A141-84C8-52A55FB9ECC7}">
      <dgm:prSet/>
      <dgm:spPr/>
      <dgm:t>
        <a:bodyPr/>
        <a:lstStyle/>
        <a:p>
          <a:endParaRPr lang="en-CA" noProof="0" dirty="0"/>
        </a:p>
      </dgm:t>
    </dgm:pt>
    <dgm:pt modelId="{199FB3AF-B4E9-B842-A87C-B25B2F01DDC4}" type="sibTrans" cxnId="{998FD310-28D5-A141-84C8-52A55FB9ECC7}">
      <dgm:prSet/>
      <dgm:spPr/>
      <dgm:t>
        <a:bodyPr/>
        <a:lstStyle/>
        <a:p>
          <a:endParaRPr lang="en-CA" noProof="0" dirty="0"/>
        </a:p>
      </dgm:t>
    </dgm:pt>
    <dgm:pt modelId="{C50FC1A5-4A6F-FD43-803B-0DAB18AE8EDD}">
      <dgm:prSet/>
      <dgm:spPr/>
      <dgm:t>
        <a:bodyPr/>
        <a:lstStyle/>
        <a:p>
          <a:pPr>
            <a:buFont typeface="Arial" panose="020B0604020202020204" pitchFamily="34" charset="0"/>
            <a:buChar char="•"/>
          </a:pPr>
          <a:r>
            <a:rPr lang="en-CA" b="0" i="0" noProof="0" dirty="0"/>
            <a:t>Corporate sales</a:t>
          </a:r>
        </a:p>
      </dgm:t>
    </dgm:pt>
    <dgm:pt modelId="{F6C90100-2AB8-E845-A008-25CBA355D00B}" type="parTrans" cxnId="{A9CEE7FC-8BB1-9540-90D3-6E424586A64A}">
      <dgm:prSet/>
      <dgm:spPr/>
      <dgm:t>
        <a:bodyPr/>
        <a:lstStyle/>
        <a:p>
          <a:endParaRPr lang="en-CA" noProof="0" dirty="0"/>
        </a:p>
      </dgm:t>
    </dgm:pt>
    <dgm:pt modelId="{AE2D65E7-1596-2C4C-AED2-12BF3671F40B}" type="sibTrans" cxnId="{A9CEE7FC-8BB1-9540-90D3-6E424586A64A}">
      <dgm:prSet/>
      <dgm:spPr/>
      <dgm:t>
        <a:bodyPr/>
        <a:lstStyle/>
        <a:p>
          <a:endParaRPr lang="en-CA" noProof="0" dirty="0"/>
        </a:p>
      </dgm:t>
    </dgm:pt>
    <dgm:pt modelId="{64E2A907-389A-BA41-A5DB-0B9EEEB4ACF5}">
      <dgm:prSet/>
      <dgm:spPr/>
      <dgm:t>
        <a:bodyPr/>
        <a:lstStyle/>
        <a:p>
          <a:pPr>
            <a:buFont typeface="Arial" panose="020B0604020202020204" pitchFamily="34" charset="0"/>
            <a:buChar char="•"/>
          </a:pPr>
          <a:r>
            <a:rPr lang="en-CA" b="0" i="0" noProof="0" dirty="0"/>
            <a:t>Lessons</a:t>
          </a:r>
        </a:p>
      </dgm:t>
    </dgm:pt>
    <dgm:pt modelId="{B45688F1-1F0A-5A48-8091-EE9F9D66815C}" type="parTrans" cxnId="{0AFB940E-34B1-094F-A741-57503C2BE7D2}">
      <dgm:prSet/>
      <dgm:spPr/>
      <dgm:t>
        <a:bodyPr/>
        <a:lstStyle/>
        <a:p>
          <a:endParaRPr lang="en-CA" noProof="0" dirty="0"/>
        </a:p>
      </dgm:t>
    </dgm:pt>
    <dgm:pt modelId="{85ABD572-AC9D-5149-A1DC-01FE66F74188}" type="sibTrans" cxnId="{0AFB940E-34B1-094F-A741-57503C2BE7D2}">
      <dgm:prSet/>
      <dgm:spPr/>
      <dgm:t>
        <a:bodyPr/>
        <a:lstStyle/>
        <a:p>
          <a:endParaRPr lang="en-CA" noProof="0" dirty="0"/>
        </a:p>
      </dgm:t>
    </dgm:pt>
    <dgm:pt modelId="{82A876FE-15F6-664C-84B8-DFA67FB34FEB}">
      <dgm:prSet/>
      <dgm:spPr/>
      <dgm:t>
        <a:bodyPr/>
        <a:lstStyle/>
        <a:p>
          <a:pPr>
            <a:buFont typeface="Arial" panose="020B0604020202020204" pitchFamily="34" charset="0"/>
            <a:buChar char="•"/>
          </a:pPr>
          <a:r>
            <a:rPr lang="en-CA" b="0" i="0" noProof="0" dirty="0"/>
            <a:t>Camps</a:t>
          </a:r>
        </a:p>
      </dgm:t>
    </dgm:pt>
    <dgm:pt modelId="{FB2E9054-DF2D-BC49-BA6B-7C6C712FE582}" type="parTrans" cxnId="{9A48A3D1-7D64-4B44-9E54-D8E4D8C14042}">
      <dgm:prSet/>
      <dgm:spPr/>
      <dgm:t>
        <a:bodyPr/>
        <a:lstStyle/>
        <a:p>
          <a:endParaRPr lang="en-CA" noProof="0" dirty="0"/>
        </a:p>
      </dgm:t>
    </dgm:pt>
    <dgm:pt modelId="{C725E301-94E9-3949-BC6F-2CA372FAFB16}" type="sibTrans" cxnId="{9A48A3D1-7D64-4B44-9E54-D8E4D8C14042}">
      <dgm:prSet/>
      <dgm:spPr/>
      <dgm:t>
        <a:bodyPr/>
        <a:lstStyle/>
        <a:p>
          <a:endParaRPr lang="en-CA" noProof="0" dirty="0"/>
        </a:p>
      </dgm:t>
    </dgm:pt>
    <dgm:pt modelId="{D7F17E3C-59F1-B642-9FF8-E6C193957A26}">
      <dgm:prSet/>
      <dgm:spPr/>
      <dgm:t>
        <a:bodyPr/>
        <a:lstStyle/>
        <a:p>
          <a:pPr>
            <a:buFont typeface="Arial" panose="020B0604020202020204" pitchFamily="34" charset="0"/>
            <a:buChar char="•"/>
          </a:pPr>
          <a:r>
            <a:rPr lang="en-CA" b="0" i="0" noProof="0" dirty="0"/>
            <a:t>Food and Beverage</a:t>
          </a:r>
        </a:p>
      </dgm:t>
    </dgm:pt>
    <dgm:pt modelId="{D49FC6DB-DB07-1345-BBF6-080FAB2F801F}" type="parTrans" cxnId="{D2A51B38-C635-3A43-9B22-21AA047CF564}">
      <dgm:prSet/>
      <dgm:spPr/>
      <dgm:t>
        <a:bodyPr/>
        <a:lstStyle/>
        <a:p>
          <a:endParaRPr lang="en-CA" noProof="0" dirty="0"/>
        </a:p>
      </dgm:t>
    </dgm:pt>
    <dgm:pt modelId="{8DE3F549-BE56-EA46-9B38-B86396B2D805}" type="sibTrans" cxnId="{D2A51B38-C635-3A43-9B22-21AA047CF564}">
      <dgm:prSet/>
      <dgm:spPr/>
      <dgm:t>
        <a:bodyPr/>
        <a:lstStyle/>
        <a:p>
          <a:endParaRPr lang="en-CA" noProof="0" dirty="0"/>
        </a:p>
      </dgm:t>
    </dgm:pt>
    <dgm:pt modelId="{E72D201B-82B3-0F44-9681-2322587ACDA8}">
      <dgm:prSet/>
      <dgm:spPr/>
      <dgm:t>
        <a:bodyPr/>
        <a:lstStyle/>
        <a:p>
          <a:pPr>
            <a:buFont typeface="Arial" panose="020B0604020202020204" pitchFamily="34" charset="0"/>
            <a:buChar char="•"/>
          </a:pPr>
          <a:r>
            <a:rPr lang="en-CA" b="0" i="0" noProof="0" dirty="0"/>
            <a:t>Banquets</a:t>
          </a:r>
        </a:p>
      </dgm:t>
    </dgm:pt>
    <dgm:pt modelId="{A8D55158-C22F-E845-BF98-8FEE7A415DFD}" type="parTrans" cxnId="{28DD3E1B-7102-1E4E-B95C-C40AEBC38E58}">
      <dgm:prSet/>
      <dgm:spPr/>
      <dgm:t>
        <a:bodyPr/>
        <a:lstStyle/>
        <a:p>
          <a:endParaRPr lang="en-CA" noProof="0" dirty="0"/>
        </a:p>
      </dgm:t>
    </dgm:pt>
    <dgm:pt modelId="{ED58CCDF-E5A5-5D41-909C-B30ABB9C55E1}" type="sibTrans" cxnId="{28DD3E1B-7102-1E4E-B95C-C40AEBC38E58}">
      <dgm:prSet/>
      <dgm:spPr/>
      <dgm:t>
        <a:bodyPr/>
        <a:lstStyle/>
        <a:p>
          <a:endParaRPr lang="en-CA" noProof="0" dirty="0"/>
        </a:p>
      </dgm:t>
    </dgm:pt>
    <dgm:pt modelId="{52644BD9-3CFF-4E4F-A578-2AA4FC2FF943}">
      <dgm:prSet/>
      <dgm:spPr/>
      <dgm:t>
        <a:bodyPr/>
        <a:lstStyle/>
        <a:p>
          <a:pPr>
            <a:buFont typeface="Arial" panose="020B0604020202020204" pitchFamily="34" charset="0"/>
            <a:buChar char="•"/>
          </a:pPr>
          <a:r>
            <a:rPr lang="en-CA" b="0" i="0" noProof="0" dirty="0"/>
            <a:t>Weddings</a:t>
          </a:r>
        </a:p>
      </dgm:t>
    </dgm:pt>
    <dgm:pt modelId="{64A23042-222E-E843-8DCB-49F90B5C0E1C}" type="parTrans" cxnId="{AC31E6BC-E3E6-A642-821E-387700163BFE}">
      <dgm:prSet/>
      <dgm:spPr/>
      <dgm:t>
        <a:bodyPr/>
        <a:lstStyle/>
        <a:p>
          <a:endParaRPr lang="en-CA" noProof="0" dirty="0"/>
        </a:p>
      </dgm:t>
    </dgm:pt>
    <dgm:pt modelId="{DBC72ECA-FD8B-D744-BD9D-95279381CF09}" type="sibTrans" cxnId="{AC31E6BC-E3E6-A642-821E-387700163BFE}">
      <dgm:prSet/>
      <dgm:spPr/>
      <dgm:t>
        <a:bodyPr/>
        <a:lstStyle/>
        <a:p>
          <a:endParaRPr lang="en-CA" noProof="0" dirty="0"/>
        </a:p>
      </dgm:t>
    </dgm:pt>
    <dgm:pt modelId="{61EDCA87-1271-CD45-AAC0-781FC6973050}">
      <dgm:prSet/>
      <dgm:spPr/>
      <dgm:t>
        <a:bodyPr/>
        <a:lstStyle/>
        <a:p>
          <a:pPr>
            <a:buFont typeface="Arial" panose="020B0604020202020204" pitchFamily="34" charset="0"/>
            <a:buChar char="•"/>
          </a:pPr>
          <a:r>
            <a:rPr lang="en-CA" b="0" i="0" noProof="0" dirty="0"/>
            <a:t>Events</a:t>
          </a:r>
        </a:p>
      </dgm:t>
    </dgm:pt>
    <dgm:pt modelId="{14B4DC31-0D99-B449-8B7A-DFAD2894DAB0}" type="parTrans" cxnId="{1B9F83EA-5F1B-6A45-9F5E-9F57CEE190B7}">
      <dgm:prSet/>
      <dgm:spPr/>
      <dgm:t>
        <a:bodyPr/>
        <a:lstStyle/>
        <a:p>
          <a:endParaRPr lang="en-CA" noProof="0" dirty="0"/>
        </a:p>
      </dgm:t>
    </dgm:pt>
    <dgm:pt modelId="{27A788FB-4346-004D-A8BD-6B6128F1B316}" type="sibTrans" cxnId="{1B9F83EA-5F1B-6A45-9F5E-9F57CEE190B7}">
      <dgm:prSet/>
      <dgm:spPr/>
      <dgm:t>
        <a:bodyPr/>
        <a:lstStyle/>
        <a:p>
          <a:endParaRPr lang="en-CA" noProof="0" dirty="0"/>
        </a:p>
      </dgm:t>
    </dgm:pt>
    <dgm:pt modelId="{F6499025-BEA5-784D-A738-E49E9B18E038}">
      <dgm:prSet/>
      <dgm:spPr/>
      <dgm:t>
        <a:bodyPr/>
        <a:lstStyle/>
        <a:p>
          <a:pPr>
            <a:buFont typeface="Arial" panose="020B0604020202020204" pitchFamily="34" charset="0"/>
            <a:buChar char="•"/>
          </a:pPr>
          <a:r>
            <a:rPr lang="en-CA" b="0" i="0" noProof="0" dirty="0"/>
            <a:t>On-Course sales</a:t>
          </a:r>
        </a:p>
      </dgm:t>
    </dgm:pt>
    <dgm:pt modelId="{492933E6-185B-3144-B698-B88E502D9F76}" type="parTrans" cxnId="{F584C90E-1FD5-DF49-8E2F-286E21555A9B}">
      <dgm:prSet/>
      <dgm:spPr/>
      <dgm:t>
        <a:bodyPr/>
        <a:lstStyle/>
        <a:p>
          <a:endParaRPr lang="en-CA" noProof="0" dirty="0"/>
        </a:p>
      </dgm:t>
    </dgm:pt>
    <dgm:pt modelId="{3442E28A-9552-6840-A93A-C92CD6263612}" type="sibTrans" cxnId="{F584C90E-1FD5-DF49-8E2F-286E21555A9B}">
      <dgm:prSet/>
      <dgm:spPr/>
      <dgm:t>
        <a:bodyPr/>
        <a:lstStyle/>
        <a:p>
          <a:endParaRPr lang="en-CA" noProof="0" dirty="0"/>
        </a:p>
      </dgm:t>
    </dgm:pt>
    <dgm:pt modelId="{CDD45CA2-7160-0D46-9070-3E0720A249EC}">
      <dgm:prSet/>
      <dgm:spPr/>
      <dgm:t>
        <a:bodyPr/>
        <a:lstStyle/>
        <a:p>
          <a:pPr>
            <a:buFont typeface="Arial" panose="020B0604020202020204" pitchFamily="34" charset="0"/>
            <a:buChar char="•"/>
          </a:pPr>
          <a:r>
            <a:rPr lang="en-CA" b="0" i="0" noProof="0" dirty="0"/>
            <a:t>Online sales</a:t>
          </a:r>
        </a:p>
      </dgm:t>
    </dgm:pt>
    <dgm:pt modelId="{4BFEFC8F-0331-E546-A1D6-294F154041F4}" type="parTrans" cxnId="{01B45C46-53AB-664B-93BF-5CC4CFCDFBEC}">
      <dgm:prSet/>
      <dgm:spPr/>
      <dgm:t>
        <a:bodyPr/>
        <a:lstStyle/>
        <a:p>
          <a:endParaRPr lang="en-CA" noProof="0" dirty="0"/>
        </a:p>
      </dgm:t>
    </dgm:pt>
    <dgm:pt modelId="{38E3F33D-25CC-AF47-A13D-6385531B9A59}" type="sibTrans" cxnId="{01B45C46-53AB-664B-93BF-5CC4CFCDFBEC}">
      <dgm:prSet/>
      <dgm:spPr/>
      <dgm:t>
        <a:bodyPr/>
        <a:lstStyle/>
        <a:p>
          <a:endParaRPr lang="en-CA" noProof="0" dirty="0"/>
        </a:p>
      </dgm:t>
    </dgm:pt>
    <dgm:pt modelId="{6D60C548-A232-214D-BE44-3E4527F1D6FC}">
      <dgm:prSet/>
      <dgm:spPr/>
      <dgm:t>
        <a:bodyPr/>
        <a:lstStyle/>
        <a:p>
          <a:pPr>
            <a:buFont typeface="Arial" panose="020B0604020202020204" pitchFamily="34" charset="0"/>
            <a:buChar char="•"/>
          </a:pPr>
          <a:r>
            <a:rPr lang="en-CA" b="0" i="0" noProof="0" dirty="0"/>
            <a:t>Branded apparel</a:t>
          </a:r>
        </a:p>
      </dgm:t>
    </dgm:pt>
    <dgm:pt modelId="{99EE14FD-BFC7-7040-BE93-4923A34A61EF}" type="parTrans" cxnId="{F2DED232-FCC1-E24A-AEFB-BFE1B1C73922}">
      <dgm:prSet/>
      <dgm:spPr/>
      <dgm:t>
        <a:bodyPr/>
        <a:lstStyle/>
        <a:p>
          <a:endParaRPr lang="en-CA" noProof="0" dirty="0"/>
        </a:p>
      </dgm:t>
    </dgm:pt>
    <dgm:pt modelId="{4D2EFB3B-AE9A-C446-B69C-2900D1611310}" type="sibTrans" cxnId="{F2DED232-FCC1-E24A-AEFB-BFE1B1C73922}">
      <dgm:prSet/>
      <dgm:spPr/>
      <dgm:t>
        <a:bodyPr/>
        <a:lstStyle/>
        <a:p>
          <a:endParaRPr lang="en-CA" noProof="0" dirty="0"/>
        </a:p>
      </dgm:t>
    </dgm:pt>
    <dgm:pt modelId="{A2C1A30D-2D48-614A-9249-3F42054E81EB}" type="pres">
      <dgm:prSet presAssocID="{D669FF5D-0F44-7E40-9BD8-7A1783A662B1}" presName="diagram" presStyleCnt="0">
        <dgm:presLayoutVars>
          <dgm:dir/>
          <dgm:resizeHandles val="exact"/>
        </dgm:presLayoutVars>
      </dgm:prSet>
      <dgm:spPr/>
    </dgm:pt>
    <dgm:pt modelId="{0BF56EB4-B127-7744-8F8C-36A93E11FCCA}" type="pres">
      <dgm:prSet presAssocID="{605558D5-B770-4B4A-AA91-70A3C56FA7D8}" presName="node" presStyleLbl="node1" presStyleIdx="0" presStyleCnt="11">
        <dgm:presLayoutVars>
          <dgm:bulletEnabled val="1"/>
        </dgm:presLayoutVars>
      </dgm:prSet>
      <dgm:spPr/>
    </dgm:pt>
    <dgm:pt modelId="{C956B3A6-27AE-D14D-BDB4-05A0E1CABB4C}" type="pres">
      <dgm:prSet presAssocID="{199FB3AF-B4E9-B842-A87C-B25B2F01DDC4}" presName="sibTrans" presStyleCnt="0"/>
      <dgm:spPr/>
    </dgm:pt>
    <dgm:pt modelId="{9E089CA9-384F-904F-932D-57669578BDE1}" type="pres">
      <dgm:prSet presAssocID="{C50FC1A5-4A6F-FD43-803B-0DAB18AE8EDD}" presName="node" presStyleLbl="node1" presStyleIdx="1" presStyleCnt="11">
        <dgm:presLayoutVars>
          <dgm:bulletEnabled val="1"/>
        </dgm:presLayoutVars>
      </dgm:prSet>
      <dgm:spPr/>
    </dgm:pt>
    <dgm:pt modelId="{E4D9B021-2C8D-3D4C-AD95-90FA15F288D6}" type="pres">
      <dgm:prSet presAssocID="{AE2D65E7-1596-2C4C-AED2-12BF3671F40B}" presName="sibTrans" presStyleCnt="0"/>
      <dgm:spPr/>
    </dgm:pt>
    <dgm:pt modelId="{3FD5CAD1-BEE3-464F-83BC-98D8D6F0614E}" type="pres">
      <dgm:prSet presAssocID="{64E2A907-389A-BA41-A5DB-0B9EEEB4ACF5}" presName="node" presStyleLbl="node1" presStyleIdx="2" presStyleCnt="11">
        <dgm:presLayoutVars>
          <dgm:bulletEnabled val="1"/>
        </dgm:presLayoutVars>
      </dgm:prSet>
      <dgm:spPr/>
    </dgm:pt>
    <dgm:pt modelId="{A58A17AF-C0DE-224A-B381-DA200F6C7787}" type="pres">
      <dgm:prSet presAssocID="{85ABD572-AC9D-5149-A1DC-01FE66F74188}" presName="sibTrans" presStyleCnt="0"/>
      <dgm:spPr/>
    </dgm:pt>
    <dgm:pt modelId="{1C614ACB-1555-014A-AA58-A74E562FA7E0}" type="pres">
      <dgm:prSet presAssocID="{82A876FE-15F6-664C-84B8-DFA67FB34FEB}" presName="node" presStyleLbl="node1" presStyleIdx="3" presStyleCnt="11">
        <dgm:presLayoutVars>
          <dgm:bulletEnabled val="1"/>
        </dgm:presLayoutVars>
      </dgm:prSet>
      <dgm:spPr/>
    </dgm:pt>
    <dgm:pt modelId="{834C31EA-67A3-1F4D-A63A-7E9CD1552681}" type="pres">
      <dgm:prSet presAssocID="{C725E301-94E9-3949-BC6F-2CA372FAFB16}" presName="sibTrans" presStyleCnt="0"/>
      <dgm:spPr/>
    </dgm:pt>
    <dgm:pt modelId="{B531D4AA-B22D-7845-A839-6CE52576E051}" type="pres">
      <dgm:prSet presAssocID="{D7F17E3C-59F1-B642-9FF8-E6C193957A26}" presName="node" presStyleLbl="node1" presStyleIdx="4" presStyleCnt="11">
        <dgm:presLayoutVars>
          <dgm:bulletEnabled val="1"/>
        </dgm:presLayoutVars>
      </dgm:prSet>
      <dgm:spPr/>
    </dgm:pt>
    <dgm:pt modelId="{5FADA013-3FFF-FC45-9654-508699FAD5C7}" type="pres">
      <dgm:prSet presAssocID="{8DE3F549-BE56-EA46-9B38-B86396B2D805}" presName="sibTrans" presStyleCnt="0"/>
      <dgm:spPr/>
    </dgm:pt>
    <dgm:pt modelId="{7604BDC0-BF40-DB44-8E73-4C497AA532D0}" type="pres">
      <dgm:prSet presAssocID="{E72D201B-82B3-0F44-9681-2322587ACDA8}" presName="node" presStyleLbl="node1" presStyleIdx="5" presStyleCnt="11">
        <dgm:presLayoutVars>
          <dgm:bulletEnabled val="1"/>
        </dgm:presLayoutVars>
      </dgm:prSet>
      <dgm:spPr/>
    </dgm:pt>
    <dgm:pt modelId="{2B64AD1F-A959-D445-BFAD-E701B47DBB44}" type="pres">
      <dgm:prSet presAssocID="{ED58CCDF-E5A5-5D41-909C-B30ABB9C55E1}" presName="sibTrans" presStyleCnt="0"/>
      <dgm:spPr/>
    </dgm:pt>
    <dgm:pt modelId="{40AA8AF8-B1E8-C343-BFC1-56D368170BD7}" type="pres">
      <dgm:prSet presAssocID="{52644BD9-3CFF-4E4F-A578-2AA4FC2FF943}" presName="node" presStyleLbl="node1" presStyleIdx="6" presStyleCnt="11">
        <dgm:presLayoutVars>
          <dgm:bulletEnabled val="1"/>
        </dgm:presLayoutVars>
      </dgm:prSet>
      <dgm:spPr/>
    </dgm:pt>
    <dgm:pt modelId="{04BC66AC-4BC4-C246-B9A6-54691DB710A7}" type="pres">
      <dgm:prSet presAssocID="{DBC72ECA-FD8B-D744-BD9D-95279381CF09}" presName="sibTrans" presStyleCnt="0"/>
      <dgm:spPr/>
    </dgm:pt>
    <dgm:pt modelId="{3DA90283-B030-3449-A7AA-0936A7505238}" type="pres">
      <dgm:prSet presAssocID="{61EDCA87-1271-CD45-AAC0-781FC6973050}" presName="node" presStyleLbl="node1" presStyleIdx="7" presStyleCnt="11">
        <dgm:presLayoutVars>
          <dgm:bulletEnabled val="1"/>
        </dgm:presLayoutVars>
      </dgm:prSet>
      <dgm:spPr/>
    </dgm:pt>
    <dgm:pt modelId="{7B1592CF-A52E-2E4E-963B-CAFE7FB1094F}" type="pres">
      <dgm:prSet presAssocID="{27A788FB-4346-004D-A8BD-6B6128F1B316}" presName="sibTrans" presStyleCnt="0"/>
      <dgm:spPr/>
    </dgm:pt>
    <dgm:pt modelId="{18F48FCB-0854-5E4E-9A8B-A34B6AB091A0}" type="pres">
      <dgm:prSet presAssocID="{F6499025-BEA5-784D-A738-E49E9B18E038}" presName="node" presStyleLbl="node1" presStyleIdx="8" presStyleCnt="11">
        <dgm:presLayoutVars>
          <dgm:bulletEnabled val="1"/>
        </dgm:presLayoutVars>
      </dgm:prSet>
      <dgm:spPr/>
    </dgm:pt>
    <dgm:pt modelId="{6C04A37D-90D5-FD4E-96B0-EB7405C7F182}" type="pres">
      <dgm:prSet presAssocID="{3442E28A-9552-6840-A93A-C92CD6263612}" presName="sibTrans" presStyleCnt="0"/>
      <dgm:spPr/>
    </dgm:pt>
    <dgm:pt modelId="{2BCE77ED-1632-A942-AC9D-5C75AFBDC3C8}" type="pres">
      <dgm:prSet presAssocID="{CDD45CA2-7160-0D46-9070-3E0720A249EC}" presName="node" presStyleLbl="node1" presStyleIdx="9" presStyleCnt="11">
        <dgm:presLayoutVars>
          <dgm:bulletEnabled val="1"/>
        </dgm:presLayoutVars>
      </dgm:prSet>
      <dgm:spPr/>
    </dgm:pt>
    <dgm:pt modelId="{CAC91B2E-2423-C247-8F60-B048A830E28E}" type="pres">
      <dgm:prSet presAssocID="{38E3F33D-25CC-AF47-A13D-6385531B9A59}" presName="sibTrans" presStyleCnt="0"/>
      <dgm:spPr/>
    </dgm:pt>
    <dgm:pt modelId="{8B833D4F-05C3-0F47-8842-3CD8F114B7E4}" type="pres">
      <dgm:prSet presAssocID="{6D60C548-A232-214D-BE44-3E4527F1D6FC}" presName="node" presStyleLbl="node1" presStyleIdx="10" presStyleCnt="11">
        <dgm:presLayoutVars>
          <dgm:bulletEnabled val="1"/>
        </dgm:presLayoutVars>
      </dgm:prSet>
      <dgm:spPr/>
    </dgm:pt>
  </dgm:ptLst>
  <dgm:cxnLst>
    <dgm:cxn modelId="{407C6804-A62E-0A46-929C-08512E7F7D5E}" type="presOf" srcId="{605558D5-B770-4B4A-AA91-70A3C56FA7D8}" destId="{0BF56EB4-B127-7744-8F8C-36A93E11FCCA}" srcOrd="0" destOrd="0" presId="urn:microsoft.com/office/officeart/2005/8/layout/default"/>
    <dgm:cxn modelId="{0AFB940E-34B1-094F-A741-57503C2BE7D2}" srcId="{D669FF5D-0F44-7E40-9BD8-7A1783A662B1}" destId="{64E2A907-389A-BA41-A5DB-0B9EEEB4ACF5}" srcOrd="2" destOrd="0" parTransId="{B45688F1-1F0A-5A48-8091-EE9F9D66815C}" sibTransId="{85ABD572-AC9D-5149-A1DC-01FE66F74188}"/>
    <dgm:cxn modelId="{F584C90E-1FD5-DF49-8E2F-286E21555A9B}" srcId="{D669FF5D-0F44-7E40-9BD8-7A1783A662B1}" destId="{F6499025-BEA5-784D-A738-E49E9B18E038}" srcOrd="8" destOrd="0" parTransId="{492933E6-185B-3144-B698-B88E502D9F76}" sibTransId="{3442E28A-9552-6840-A93A-C92CD6263612}"/>
    <dgm:cxn modelId="{998FD310-28D5-A141-84C8-52A55FB9ECC7}" srcId="{D669FF5D-0F44-7E40-9BD8-7A1783A662B1}" destId="{605558D5-B770-4B4A-AA91-70A3C56FA7D8}" srcOrd="0" destOrd="0" parTransId="{338DD91C-EBA5-4845-B22E-8D9F9DE82EB4}" sibTransId="{199FB3AF-B4E9-B842-A87C-B25B2F01DDC4}"/>
    <dgm:cxn modelId="{28DD3E1B-7102-1E4E-B95C-C40AEBC38E58}" srcId="{D669FF5D-0F44-7E40-9BD8-7A1783A662B1}" destId="{E72D201B-82B3-0F44-9681-2322587ACDA8}" srcOrd="5" destOrd="0" parTransId="{A8D55158-C22F-E845-BF98-8FEE7A415DFD}" sibTransId="{ED58CCDF-E5A5-5D41-909C-B30ABB9C55E1}"/>
    <dgm:cxn modelId="{F2DED232-FCC1-E24A-AEFB-BFE1B1C73922}" srcId="{D669FF5D-0F44-7E40-9BD8-7A1783A662B1}" destId="{6D60C548-A232-214D-BE44-3E4527F1D6FC}" srcOrd="10" destOrd="0" parTransId="{99EE14FD-BFC7-7040-BE93-4923A34A61EF}" sibTransId="{4D2EFB3B-AE9A-C446-B69C-2900D1611310}"/>
    <dgm:cxn modelId="{D2A51B38-C635-3A43-9B22-21AA047CF564}" srcId="{D669FF5D-0F44-7E40-9BD8-7A1783A662B1}" destId="{D7F17E3C-59F1-B642-9FF8-E6C193957A26}" srcOrd="4" destOrd="0" parTransId="{D49FC6DB-DB07-1345-BBF6-080FAB2F801F}" sibTransId="{8DE3F549-BE56-EA46-9B38-B86396B2D805}"/>
    <dgm:cxn modelId="{F492FD45-0015-1644-9B70-E22A88C49C64}" type="presOf" srcId="{D7F17E3C-59F1-B642-9FF8-E6C193957A26}" destId="{B531D4AA-B22D-7845-A839-6CE52576E051}" srcOrd="0" destOrd="0" presId="urn:microsoft.com/office/officeart/2005/8/layout/default"/>
    <dgm:cxn modelId="{01B45C46-53AB-664B-93BF-5CC4CFCDFBEC}" srcId="{D669FF5D-0F44-7E40-9BD8-7A1783A662B1}" destId="{CDD45CA2-7160-0D46-9070-3E0720A249EC}" srcOrd="9" destOrd="0" parTransId="{4BFEFC8F-0331-E546-A1D6-294F154041F4}" sibTransId="{38E3F33D-25CC-AF47-A13D-6385531B9A59}"/>
    <dgm:cxn modelId="{415A676F-493E-844C-9CE9-146C21080120}" type="presOf" srcId="{D669FF5D-0F44-7E40-9BD8-7A1783A662B1}" destId="{A2C1A30D-2D48-614A-9249-3F42054E81EB}" srcOrd="0" destOrd="0" presId="urn:microsoft.com/office/officeart/2005/8/layout/default"/>
    <dgm:cxn modelId="{E94A5B52-83D0-F349-87B1-C4D3D003199E}" type="presOf" srcId="{61EDCA87-1271-CD45-AAC0-781FC6973050}" destId="{3DA90283-B030-3449-A7AA-0936A7505238}" srcOrd="0" destOrd="0" presId="urn:microsoft.com/office/officeart/2005/8/layout/default"/>
    <dgm:cxn modelId="{1A557975-2CF1-A244-BC96-201E275BC403}" type="presOf" srcId="{C50FC1A5-4A6F-FD43-803B-0DAB18AE8EDD}" destId="{9E089CA9-384F-904F-932D-57669578BDE1}" srcOrd="0" destOrd="0" presId="urn:microsoft.com/office/officeart/2005/8/layout/default"/>
    <dgm:cxn modelId="{B881487C-A407-BD4A-A132-51BA207ABBC4}" type="presOf" srcId="{E72D201B-82B3-0F44-9681-2322587ACDA8}" destId="{7604BDC0-BF40-DB44-8E73-4C497AA532D0}" srcOrd="0" destOrd="0" presId="urn:microsoft.com/office/officeart/2005/8/layout/default"/>
    <dgm:cxn modelId="{3E7A1182-5534-804C-93BB-E1205E650C7B}" type="presOf" srcId="{F6499025-BEA5-784D-A738-E49E9B18E038}" destId="{18F48FCB-0854-5E4E-9A8B-A34B6AB091A0}" srcOrd="0" destOrd="0" presId="urn:microsoft.com/office/officeart/2005/8/layout/default"/>
    <dgm:cxn modelId="{AC31E6BC-E3E6-A642-821E-387700163BFE}" srcId="{D669FF5D-0F44-7E40-9BD8-7A1783A662B1}" destId="{52644BD9-3CFF-4E4F-A578-2AA4FC2FF943}" srcOrd="6" destOrd="0" parTransId="{64A23042-222E-E843-8DCB-49F90B5C0E1C}" sibTransId="{DBC72ECA-FD8B-D744-BD9D-95279381CF09}"/>
    <dgm:cxn modelId="{AE4F62CF-93F4-134F-B5A1-D684CF6077CD}" type="presOf" srcId="{6D60C548-A232-214D-BE44-3E4527F1D6FC}" destId="{8B833D4F-05C3-0F47-8842-3CD8F114B7E4}" srcOrd="0" destOrd="0" presId="urn:microsoft.com/office/officeart/2005/8/layout/default"/>
    <dgm:cxn modelId="{9A48A3D1-7D64-4B44-9E54-D8E4D8C14042}" srcId="{D669FF5D-0F44-7E40-9BD8-7A1783A662B1}" destId="{82A876FE-15F6-664C-84B8-DFA67FB34FEB}" srcOrd="3" destOrd="0" parTransId="{FB2E9054-DF2D-BC49-BA6B-7C6C712FE582}" sibTransId="{C725E301-94E9-3949-BC6F-2CA372FAFB16}"/>
    <dgm:cxn modelId="{AA149FD3-82AF-F64F-A361-47C6FADF6FC5}" type="presOf" srcId="{82A876FE-15F6-664C-84B8-DFA67FB34FEB}" destId="{1C614ACB-1555-014A-AA58-A74E562FA7E0}" srcOrd="0" destOrd="0" presId="urn:microsoft.com/office/officeart/2005/8/layout/default"/>
    <dgm:cxn modelId="{0FD36DE4-6C21-DB40-9554-CF6419E0FF38}" type="presOf" srcId="{64E2A907-389A-BA41-A5DB-0B9EEEB4ACF5}" destId="{3FD5CAD1-BEE3-464F-83BC-98D8D6F0614E}" srcOrd="0" destOrd="0" presId="urn:microsoft.com/office/officeart/2005/8/layout/default"/>
    <dgm:cxn modelId="{1B9F83EA-5F1B-6A45-9F5E-9F57CEE190B7}" srcId="{D669FF5D-0F44-7E40-9BD8-7A1783A662B1}" destId="{61EDCA87-1271-CD45-AAC0-781FC6973050}" srcOrd="7" destOrd="0" parTransId="{14B4DC31-0D99-B449-8B7A-DFAD2894DAB0}" sibTransId="{27A788FB-4346-004D-A8BD-6B6128F1B316}"/>
    <dgm:cxn modelId="{7FFB24F0-81B1-5547-9C5A-AFCF6DD105D6}" type="presOf" srcId="{CDD45CA2-7160-0D46-9070-3E0720A249EC}" destId="{2BCE77ED-1632-A942-AC9D-5C75AFBDC3C8}" srcOrd="0" destOrd="0" presId="urn:microsoft.com/office/officeart/2005/8/layout/default"/>
    <dgm:cxn modelId="{53AFEBF0-D94D-5348-91E8-52F9D3D56805}" type="presOf" srcId="{52644BD9-3CFF-4E4F-A578-2AA4FC2FF943}" destId="{40AA8AF8-B1E8-C343-BFC1-56D368170BD7}" srcOrd="0" destOrd="0" presId="urn:microsoft.com/office/officeart/2005/8/layout/default"/>
    <dgm:cxn modelId="{A9CEE7FC-8BB1-9540-90D3-6E424586A64A}" srcId="{D669FF5D-0F44-7E40-9BD8-7A1783A662B1}" destId="{C50FC1A5-4A6F-FD43-803B-0DAB18AE8EDD}" srcOrd="1" destOrd="0" parTransId="{F6C90100-2AB8-E845-A008-25CBA355D00B}" sibTransId="{AE2D65E7-1596-2C4C-AED2-12BF3671F40B}"/>
    <dgm:cxn modelId="{4054513F-7F95-6045-A70E-F6D015331650}" type="presParOf" srcId="{A2C1A30D-2D48-614A-9249-3F42054E81EB}" destId="{0BF56EB4-B127-7744-8F8C-36A93E11FCCA}" srcOrd="0" destOrd="0" presId="urn:microsoft.com/office/officeart/2005/8/layout/default"/>
    <dgm:cxn modelId="{49245AF2-744A-3541-A1BC-77089CA36EC2}" type="presParOf" srcId="{A2C1A30D-2D48-614A-9249-3F42054E81EB}" destId="{C956B3A6-27AE-D14D-BDB4-05A0E1CABB4C}" srcOrd="1" destOrd="0" presId="urn:microsoft.com/office/officeart/2005/8/layout/default"/>
    <dgm:cxn modelId="{F50B22A3-58C7-5A4E-99E6-9354D0435D93}" type="presParOf" srcId="{A2C1A30D-2D48-614A-9249-3F42054E81EB}" destId="{9E089CA9-384F-904F-932D-57669578BDE1}" srcOrd="2" destOrd="0" presId="urn:microsoft.com/office/officeart/2005/8/layout/default"/>
    <dgm:cxn modelId="{10DAB7D5-92D3-8F4E-BD62-7C170D8F4D13}" type="presParOf" srcId="{A2C1A30D-2D48-614A-9249-3F42054E81EB}" destId="{E4D9B021-2C8D-3D4C-AD95-90FA15F288D6}" srcOrd="3" destOrd="0" presId="urn:microsoft.com/office/officeart/2005/8/layout/default"/>
    <dgm:cxn modelId="{117878EE-B841-D344-8484-12C013DCE8CF}" type="presParOf" srcId="{A2C1A30D-2D48-614A-9249-3F42054E81EB}" destId="{3FD5CAD1-BEE3-464F-83BC-98D8D6F0614E}" srcOrd="4" destOrd="0" presId="urn:microsoft.com/office/officeart/2005/8/layout/default"/>
    <dgm:cxn modelId="{485C2228-94FE-F942-A952-C842ED855E12}" type="presParOf" srcId="{A2C1A30D-2D48-614A-9249-3F42054E81EB}" destId="{A58A17AF-C0DE-224A-B381-DA200F6C7787}" srcOrd="5" destOrd="0" presId="urn:microsoft.com/office/officeart/2005/8/layout/default"/>
    <dgm:cxn modelId="{BC47D671-2691-3F46-A509-75488F84648E}" type="presParOf" srcId="{A2C1A30D-2D48-614A-9249-3F42054E81EB}" destId="{1C614ACB-1555-014A-AA58-A74E562FA7E0}" srcOrd="6" destOrd="0" presId="urn:microsoft.com/office/officeart/2005/8/layout/default"/>
    <dgm:cxn modelId="{DB91265C-AC31-0C48-AA04-3E9F1AFE11A8}" type="presParOf" srcId="{A2C1A30D-2D48-614A-9249-3F42054E81EB}" destId="{834C31EA-67A3-1F4D-A63A-7E9CD1552681}" srcOrd="7" destOrd="0" presId="urn:microsoft.com/office/officeart/2005/8/layout/default"/>
    <dgm:cxn modelId="{D30CCBFC-F3C0-E047-8974-F6862A4A75CC}" type="presParOf" srcId="{A2C1A30D-2D48-614A-9249-3F42054E81EB}" destId="{B531D4AA-B22D-7845-A839-6CE52576E051}" srcOrd="8" destOrd="0" presId="urn:microsoft.com/office/officeart/2005/8/layout/default"/>
    <dgm:cxn modelId="{F683492B-B99B-C94D-9E1E-F293420A5491}" type="presParOf" srcId="{A2C1A30D-2D48-614A-9249-3F42054E81EB}" destId="{5FADA013-3FFF-FC45-9654-508699FAD5C7}" srcOrd="9" destOrd="0" presId="urn:microsoft.com/office/officeart/2005/8/layout/default"/>
    <dgm:cxn modelId="{1BA89033-0234-3149-9F2E-C6FE21F2A7BB}" type="presParOf" srcId="{A2C1A30D-2D48-614A-9249-3F42054E81EB}" destId="{7604BDC0-BF40-DB44-8E73-4C497AA532D0}" srcOrd="10" destOrd="0" presId="urn:microsoft.com/office/officeart/2005/8/layout/default"/>
    <dgm:cxn modelId="{BF5FE38B-B5DF-0040-BDAD-FA9896724E90}" type="presParOf" srcId="{A2C1A30D-2D48-614A-9249-3F42054E81EB}" destId="{2B64AD1F-A959-D445-BFAD-E701B47DBB44}" srcOrd="11" destOrd="0" presId="urn:microsoft.com/office/officeart/2005/8/layout/default"/>
    <dgm:cxn modelId="{CD2C91F9-5A8E-9147-ADF6-A5F97AEF5466}" type="presParOf" srcId="{A2C1A30D-2D48-614A-9249-3F42054E81EB}" destId="{40AA8AF8-B1E8-C343-BFC1-56D368170BD7}" srcOrd="12" destOrd="0" presId="urn:microsoft.com/office/officeart/2005/8/layout/default"/>
    <dgm:cxn modelId="{B045B5B0-3F6C-3F48-A130-81D1103AA4DC}" type="presParOf" srcId="{A2C1A30D-2D48-614A-9249-3F42054E81EB}" destId="{04BC66AC-4BC4-C246-B9A6-54691DB710A7}" srcOrd="13" destOrd="0" presId="urn:microsoft.com/office/officeart/2005/8/layout/default"/>
    <dgm:cxn modelId="{4C2E2552-0659-AE42-80B3-731D8C5DE796}" type="presParOf" srcId="{A2C1A30D-2D48-614A-9249-3F42054E81EB}" destId="{3DA90283-B030-3449-A7AA-0936A7505238}" srcOrd="14" destOrd="0" presId="urn:microsoft.com/office/officeart/2005/8/layout/default"/>
    <dgm:cxn modelId="{F3E14B30-7BB8-C74E-BD2C-B68E189797D0}" type="presParOf" srcId="{A2C1A30D-2D48-614A-9249-3F42054E81EB}" destId="{7B1592CF-A52E-2E4E-963B-CAFE7FB1094F}" srcOrd="15" destOrd="0" presId="urn:microsoft.com/office/officeart/2005/8/layout/default"/>
    <dgm:cxn modelId="{572A66D6-CC40-4A4B-BF5F-252863745E25}" type="presParOf" srcId="{A2C1A30D-2D48-614A-9249-3F42054E81EB}" destId="{18F48FCB-0854-5E4E-9A8B-A34B6AB091A0}" srcOrd="16" destOrd="0" presId="urn:microsoft.com/office/officeart/2005/8/layout/default"/>
    <dgm:cxn modelId="{BEFEBFEA-51F8-7441-8443-8EC589F2CF41}" type="presParOf" srcId="{A2C1A30D-2D48-614A-9249-3F42054E81EB}" destId="{6C04A37D-90D5-FD4E-96B0-EB7405C7F182}" srcOrd="17" destOrd="0" presId="urn:microsoft.com/office/officeart/2005/8/layout/default"/>
    <dgm:cxn modelId="{D6D74CC7-4957-DF46-8CFB-272560882036}" type="presParOf" srcId="{A2C1A30D-2D48-614A-9249-3F42054E81EB}" destId="{2BCE77ED-1632-A942-AC9D-5C75AFBDC3C8}" srcOrd="18" destOrd="0" presId="urn:microsoft.com/office/officeart/2005/8/layout/default"/>
    <dgm:cxn modelId="{5A904636-210D-8A41-9A89-0524ADD37EFA}" type="presParOf" srcId="{A2C1A30D-2D48-614A-9249-3F42054E81EB}" destId="{CAC91B2E-2423-C247-8F60-B048A830E28E}" srcOrd="19" destOrd="0" presId="urn:microsoft.com/office/officeart/2005/8/layout/default"/>
    <dgm:cxn modelId="{C302BBE7-3174-3B45-9CD8-AB6381E27975}" type="presParOf" srcId="{A2C1A30D-2D48-614A-9249-3F42054E81EB}" destId="{8B833D4F-05C3-0F47-8842-3CD8F114B7E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71EC-FE53-4140-A359-F031DA3FAE12}">
      <dsp:nvSpPr>
        <dsp:cNvPr id="0" name=""/>
        <dsp:cNvSpPr/>
      </dsp:nvSpPr>
      <dsp:spPr>
        <a:xfrm>
          <a:off x="1386" y="4551"/>
          <a:ext cx="1747388" cy="10484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Situational Factors</a:t>
          </a:r>
          <a:endParaRPr lang="es-MX" sz="1700" kern="1200" dirty="0"/>
        </a:p>
      </dsp:txBody>
      <dsp:txXfrm>
        <a:off x="1386" y="4551"/>
        <a:ext cx="1747388" cy="1048433"/>
      </dsp:txXfrm>
    </dsp:sp>
    <dsp:sp modelId="{8E7033DA-9973-0A46-9AF4-43205A674FFE}">
      <dsp:nvSpPr>
        <dsp:cNvPr id="0" name=""/>
        <dsp:cNvSpPr/>
      </dsp:nvSpPr>
      <dsp:spPr>
        <a:xfrm>
          <a:off x="1923514" y="4551"/>
          <a:ext cx="1747388" cy="1048433"/>
        </a:xfrm>
        <a:prstGeom prst="rect">
          <a:avLst/>
        </a:prstGeom>
        <a:solidFill>
          <a:schemeClr val="accent2">
            <a:hueOff val="649520"/>
            <a:satOff val="1166"/>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Social Situation</a:t>
          </a:r>
        </a:p>
      </dsp:txBody>
      <dsp:txXfrm>
        <a:off x="1923514" y="4551"/>
        <a:ext cx="1747388" cy="1048433"/>
      </dsp:txXfrm>
    </dsp:sp>
    <dsp:sp modelId="{EBD3F6E2-42CB-7D4C-A433-B769E124365D}">
      <dsp:nvSpPr>
        <dsp:cNvPr id="0" name=""/>
        <dsp:cNvSpPr/>
      </dsp:nvSpPr>
      <dsp:spPr>
        <a:xfrm>
          <a:off x="3845641" y="4551"/>
          <a:ext cx="1747388" cy="1048433"/>
        </a:xfrm>
        <a:prstGeom prst="rect">
          <a:avLst/>
        </a:prstGeom>
        <a:solidFill>
          <a:schemeClr val="accent2">
            <a:hueOff val="1299040"/>
            <a:satOff val="23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Time</a:t>
          </a:r>
          <a:endParaRPr lang="en-CA" sz="1700" kern="1200" dirty="0"/>
        </a:p>
      </dsp:txBody>
      <dsp:txXfrm>
        <a:off x="3845641" y="4551"/>
        <a:ext cx="1747388" cy="1048433"/>
      </dsp:txXfrm>
    </dsp:sp>
    <dsp:sp modelId="{11065B81-DC1E-264F-AA2A-E7659EA90BC1}">
      <dsp:nvSpPr>
        <dsp:cNvPr id="0" name=""/>
        <dsp:cNvSpPr/>
      </dsp:nvSpPr>
      <dsp:spPr>
        <a:xfrm>
          <a:off x="5767769" y="4551"/>
          <a:ext cx="1747388" cy="1048433"/>
        </a:xfrm>
        <a:prstGeom prst="rect">
          <a:avLst/>
        </a:prstGeom>
        <a:solidFill>
          <a:schemeClr val="accent2">
            <a:hueOff val="1948561"/>
            <a:satOff val="3498"/>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Reason for the Purchase</a:t>
          </a:r>
          <a:endParaRPr lang="es-CO" sz="1700" b="1" i="0" kern="1200" dirty="0">
            <a:effectLst/>
            <a:latin typeface="Montserrat" pitchFamily="2" charset="77"/>
          </a:endParaRPr>
        </a:p>
      </dsp:txBody>
      <dsp:txXfrm>
        <a:off x="5767769" y="4551"/>
        <a:ext cx="1747388" cy="1048433"/>
      </dsp:txXfrm>
    </dsp:sp>
    <dsp:sp modelId="{D0CA0163-E3A4-274B-A1F2-7F3FAC0AB872}">
      <dsp:nvSpPr>
        <dsp:cNvPr id="0" name=""/>
        <dsp:cNvSpPr/>
      </dsp:nvSpPr>
      <dsp:spPr>
        <a:xfrm>
          <a:off x="7689896" y="4551"/>
          <a:ext cx="1747388" cy="1048433"/>
        </a:xfrm>
        <a:prstGeom prst="rect">
          <a:avLst/>
        </a:prstGeom>
        <a:solidFill>
          <a:schemeClr val="accent2">
            <a:hueOff val="2598081"/>
            <a:satOff val="4664"/>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a:t>Mood</a:t>
          </a:r>
          <a:endParaRPr lang="en-CA" sz="1700" kern="1200" dirty="0"/>
        </a:p>
      </dsp:txBody>
      <dsp:txXfrm>
        <a:off x="7689896" y="4551"/>
        <a:ext cx="1747388" cy="1048433"/>
      </dsp:txXfrm>
    </dsp:sp>
    <dsp:sp modelId="{4125309F-D514-6E45-94BB-CAE88FE71FEC}">
      <dsp:nvSpPr>
        <dsp:cNvPr id="0" name=""/>
        <dsp:cNvSpPr/>
      </dsp:nvSpPr>
      <dsp:spPr>
        <a:xfrm>
          <a:off x="9612024" y="4551"/>
          <a:ext cx="1747388" cy="1048433"/>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Personality and Self-Concept</a:t>
          </a:r>
        </a:p>
      </dsp:txBody>
      <dsp:txXfrm>
        <a:off x="9612024" y="4551"/>
        <a:ext cx="1747388" cy="1048433"/>
      </dsp:txXfrm>
    </dsp:sp>
    <dsp:sp modelId="{0F82AD09-05DA-904F-95A8-A26D7AD14B56}">
      <dsp:nvSpPr>
        <dsp:cNvPr id="0" name=""/>
        <dsp:cNvSpPr/>
      </dsp:nvSpPr>
      <dsp:spPr>
        <a:xfrm>
          <a:off x="962450" y="1227723"/>
          <a:ext cx="1747388" cy="1048433"/>
        </a:xfrm>
        <a:prstGeom prst="rect">
          <a:avLst/>
        </a:prstGeom>
        <a:solidFill>
          <a:schemeClr val="accent2">
            <a:hueOff val="3897121"/>
            <a:satOff val="699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Lifestyle</a:t>
          </a:r>
        </a:p>
      </dsp:txBody>
      <dsp:txXfrm>
        <a:off x="962450" y="1227723"/>
        <a:ext cx="1747388" cy="1048433"/>
      </dsp:txXfrm>
    </dsp:sp>
    <dsp:sp modelId="{48C69815-3F6C-134C-969A-0DDBBBE4D73A}">
      <dsp:nvSpPr>
        <dsp:cNvPr id="0" name=""/>
        <dsp:cNvSpPr/>
      </dsp:nvSpPr>
      <dsp:spPr>
        <a:xfrm>
          <a:off x="2884578" y="1227723"/>
          <a:ext cx="1747388" cy="1048433"/>
        </a:xfrm>
        <a:prstGeom prst="rect">
          <a:avLst/>
        </a:prstGeom>
        <a:solidFill>
          <a:schemeClr val="accent2">
            <a:hueOff val="4546641"/>
            <a:satOff val="8162"/>
            <a:lumOff val="-4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Psychological Factors: Motivation, Perception</a:t>
          </a:r>
        </a:p>
      </dsp:txBody>
      <dsp:txXfrm>
        <a:off x="2884578" y="1227723"/>
        <a:ext cx="1747388" cy="1048433"/>
      </dsp:txXfrm>
    </dsp:sp>
    <dsp:sp modelId="{C47C0204-02DA-F04D-9D16-488D7F5C29C7}">
      <dsp:nvSpPr>
        <dsp:cNvPr id="0" name=""/>
        <dsp:cNvSpPr/>
      </dsp:nvSpPr>
      <dsp:spPr>
        <a:xfrm>
          <a:off x="4806705" y="1227723"/>
          <a:ext cx="1747388" cy="1048433"/>
        </a:xfrm>
        <a:prstGeom prst="rect">
          <a:avLst/>
        </a:prstGeom>
        <a:solidFill>
          <a:schemeClr val="accent2">
            <a:hueOff val="5196161"/>
            <a:satOff val="9328"/>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Social Class</a:t>
          </a:r>
        </a:p>
      </dsp:txBody>
      <dsp:txXfrm>
        <a:off x="4806705" y="1227723"/>
        <a:ext cx="1747388" cy="1048433"/>
      </dsp:txXfrm>
    </dsp:sp>
    <dsp:sp modelId="{97C7778C-1177-ED4F-8946-723F27CCAD03}">
      <dsp:nvSpPr>
        <dsp:cNvPr id="0" name=""/>
        <dsp:cNvSpPr/>
      </dsp:nvSpPr>
      <dsp:spPr>
        <a:xfrm>
          <a:off x="6728833" y="1227723"/>
          <a:ext cx="1747388" cy="1048433"/>
        </a:xfrm>
        <a:prstGeom prst="rect">
          <a:avLst/>
        </a:prstGeom>
        <a:solidFill>
          <a:schemeClr val="accent2">
            <a:hueOff val="5845681"/>
            <a:satOff val="10494"/>
            <a:lumOff val="-61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Reference Groups and Opinion Leaders</a:t>
          </a:r>
        </a:p>
      </dsp:txBody>
      <dsp:txXfrm>
        <a:off x="6728833" y="1227723"/>
        <a:ext cx="1747388" cy="1048433"/>
      </dsp:txXfrm>
    </dsp:sp>
    <dsp:sp modelId="{3A54768B-462E-194F-A621-E28B259D92B1}">
      <dsp:nvSpPr>
        <dsp:cNvPr id="0" name=""/>
        <dsp:cNvSpPr/>
      </dsp:nvSpPr>
      <dsp:spPr>
        <a:xfrm>
          <a:off x="8650960" y="1227723"/>
          <a:ext cx="1747388" cy="1048433"/>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kern="1200" dirty="0"/>
            <a:t>Family</a:t>
          </a:r>
        </a:p>
      </dsp:txBody>
      <dsp:txXfrm>
        <a:off x="8650960" y="1227723"/>
        <a:ext cx="1747388" cy="1048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BAA0-D896-F042-8370-AF838A9EF550}">
      <dsp:nvSpPr>
        <dsp:cNvPr id="0" name=""/>
        <dsp:cNvSpPr/>
      </dsp:nvSpPr>
      <dsp:spPr>
        <a:xfrm>
          <a:off x="53" y="86399"/>
          <a:ext cx="5162443"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1" i="0" kern="1200" noProof="0" dirty="0"/>
            <a:t>Low Involvement Purchasing</a:t>
          </a:r>
          <a:endParaRPr lang="en-CA" sz="2000" kern="1200" noProof="0" dirty="0"/>
        </a:p>
      </dsp:txBody>
      <dsp:txXfrm>
        <a:off x="53" y="86399"/>
        <a:ext cx="5162443" cy="576000"/>
      </dsp:txXfrm>
    </dsp:sp>
    <dsp:sp modelId="{A10CF0F9-FBBC-B247-BB39-2C3108E1A01F}">
      <dsp:nvSpPr>
        <dsp:cNvPr id="0" name=""/>
        <dsp:cNvSpPr/>
      </dsp:nvSpPr>
      <dsp:spPr>
        <a:xfrm>
          <a:off x="53" y="662399"/>
          <a:ext cx="5162443" cy="24087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noProof="0" dirty="0">
              <a:solidFill>
                <a:schemeClr val="tx1">
                  <a:lumMod val="50000"/>
                </a:schemeClr>
              </a:solidFill>
            </a:rPr>
            <a:t>Some low-involvement purchases are made with no planning or previous thought. These buying decisions are called </a:t>
          </a:r>
          <a:r>
            <a:rPr lang="en-CA" sz="2000" b="1" kern="1200" noProof="0" dirty="0">
              <a:solidFill>
                <a:schemeClr val="tx1">
                  <a:lumMod val="50000"/>
                </a:schemeClr>
              </a:solidFill>
            </a:rPr>
            <a:t>impulse buying</a:t>
          </a:r>
          <a:endParaRPr lang="en-CA" sz="2000" kern="1200" noProof="0" dirty="0"/>
        </a:p>
        <a:p>
          <a:pPr marL="228600" lvl="1" indent="-228600" algn="l" defTabSz="889000">
            <a:lnSpc>
              <a:spcPct val="90000"/>
            </a:lnSpc>
            <a:spcBef>
              <a:spcPct val="0"/>
            </a:spcBef>
            <a:spcAft>
              <a:spcPct val="15000"/>
            </a:spcAft>
            <a:buChar char="•"/>
          </a:pPr>
          <a:r>
            <a:rPr lang="en-CA" sz="2000" b="1" kern="1200" noProof="0" dirty="0">
              <a:solidFill>
                <a:schemeClr val="tx1">
                  <a:lumMod val="50000"/>
                </a:schemeClr>
              </a:solidFill>
            </a:rPr>
            <a:t>Low-involvement decisions </a:t>
          </a:r>
          <a:r>
            <a:rPr lang="en-CA" sz="2000" kern="1200" noProof="0" dirty="0">
              <a:solidFill>
                <a:schemeClr val="tx1">
                  <a:lumMod val="50000"/>
                </a:schemeClr>
              </a:solidFill>
            </a:rPr>
            <a:t>aren’t necessarily products purchased on impulse, although they can be</a:t>
          </a:r>
        </a:p>
      </dsp:txBody>
      <dsp:txXfrm>
        <a:off x="53" y="662399"/>
        <a:ext cx="5162443" cy="2408737"/>
      </dsp:txXfrm>
    </dsp:sp>
    <dsp:sp modelId="{2FAC6890-AA80-2C4B-A915-F7E0E8BF41EF}">
      <dsp:nvSpPr>
        <dsp:cNvPr id="0" name=""/>
        <dsp:cNvSpPr/>
      </dsp:nvSpPr>
      <dsp:spPr>
        <a:xfrm>
          <a:off x="5885239" y="86399"/>
          <a:ext cx="5162443"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1" i="0" kern="1200" noProof="0" dirty="0"/>
            <a:t>High-Involvement Purchasing</a:t>
          </a:r>
          <a:endParaRPr lang="en-CA" sz="2000" kern="1200" noProof="0" dirty="0"/>
        </a:p>
      </dsp:txBody>
      <dsp:txXfrm>
        <a:off x="5885239" y="86399"/>
        <a:ext cx="5162443" cy="576000"/>
      </dsp:txXfrm>
    </dsp:sp>
    <dsp:sp modelId="{1AB6FAE4-E1CB-DC43-BB3A-4FB35A4FA2F7}">
      <dsp:nvSpPr>
        <dsp:cNvPr id="0" name=""/>
        <dsp:cNvSpPr/>
      </dsp:nvSpPr>
      <dsp:spPr>
        <a:xfrm>
          <a:off x="5885239" y="662399"/>
          <a:ext cx="5162443" cy="24087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1" kern="1200" noProof="0" dirty="0">
              <a:solidFill>
                <a:schemeClr val="tx1">
                  <a:lumMod val="50000"/>
                </a:schemeClr>
              </a:solidFill>
            </a:rPr>
            <a:t>High-involvement decisions </a:t>
          </a:r>
          <a:r>
            <a:rPr lang="en-CA" sz="2000" kern="1200" noProof="0" dirty="0">
              <a:solidFill>
                <a:schemeClr val="tx1">
                  <a:lumMod val="50000"/>
                </a:schemeClr>
              </a:solidFill>
            </a:rPr>
            <a:t>carry a higher risk to buyers if they fail, are complex, and/or have high price tags</a:t>
          </a:r>
          <a:endParaRPr lang="en-CA" sz="2000" kern="1200" noProof="0" dirty="0"/>
        </a:p>
        <a:p>
          <a:pPr marL="228600" lvl="1" indent="-228600" algn="l" defTabSz="889000">
            <a:lnSpc>
              <a:spcPct val="90000"/>
            </a:lnSpc>
            <a:spcBef>
              <a:spcPct val="0"/>
            </a:spcBef>
            <a:spcAft>
              <a:spcPct val="15000"/>
            </a:spcAft>
            <a:buChar char="•"/>
          </a:pPr>
          <a:r>
            <a:rPr lang="en-CA" sz="2000" kern="1200" noProof="0" dirty="0">
              <a:solidFill>
                <a:schemeClr val="tx1">
                  <a:lumMod val="50000"/>
                </a:schemeClr>
              </a:solidFill>
            </a:rPr>
            <a:t>Consumers engage in what’s called extended problem solving, where they spend a lot of time comparing different aspects such as the features of the products, prices, and warranties</a:t>
          </a:r>
        </a:p>
      </dsp:txBody>
      <dsp:txXfrm>
        <a:off x="5885239" y="662399"/>
        <a:ext cx="5162443" cy="2408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0BC60-9AF6-CD46-9571-6B0386680BCF}">
      <dsp:nvSpPr>
        <dsp:cNvPr id="0" name=""/>
        <dsp:cNvSpPr/>
      </dsp:nvSpPr>
      <dsp:spPr>
        <a:xfrm>
          <a:off x="861798" y="0"/>
          <a:ext cx="9767053" cy="4786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7B1E3-7063-414D-A84B-699042DDB0B0}">
      <dsp:nvSpPr>
        <dsp:cNvPr id="0" name=""/>
        <dsp:cNvSpPr/>
      </dsp:nvSpPr>
      <dsp:spPr>
        <a:xfrm>
          <a:off x="140" y="1435967"/>
          <a:ext cx="1681517" cy="191462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1. Need Recognition</a:t>
          </a:r>
          <a:endParaRPr lang="en-CA" sz="1600" kern="1200" noProof="0" dirty="0"/>
        </a:p>
      </dsp:txBody>
      <dsp:txXfrm>
        <a:off x="82225" y="1518052"/>
        <a:ext cx="1517347" cy="1750453"/>
      </dsp:txXfrm>
    </dsp:sp>
    <dsp:sp modelId="{F5465D5B-A68C-254A-89F7-DDB3D8573C04}">
      <dsp:nvSpPr>
        <dsp:cNvPr id="0" name=""/>
        <dsp:cNvSpPr/>
      </dsp:nvSpPr>
      <dsp:spPr>
        <a:xfrm>
          <a:off x="1961910" y="1435967"/>
          <a:ext cx="1681517" cy="1914623"/>
        </a:xfrm>
        <a:prstGeom prst="roundRect">
          <a:avLst/>
        </a:prstGeom>
        <a:solidFill>
          <a:schemeClr val="accent2">
            <a:hueOff val="1299040"/>
            <a:satOff val="23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2. Search for Product Information</a:t>
          </a:r>
          <a:endParaRPr lang="en-CA" sz="1600" kern="1200" noProof="0" dirty="0"/>
        </a:p>
      </dsp:txBody>
      <dsp:txXfrm>
        <a:off x="2043995" y="1518052"/>
        <a:ext cx="1517347" cy="1750453"/>
      </dsp:txXfrm>
    </dsp:sp>
    <dsp:sp modelId="{5DEA6395-366D-2344-8C77-23106D1956E8}">
      <dsp:nvSpPr>
        <dsp:cNvPr id="0" name=""/>
        <dsp:cNvSpPr/>
      </dsp:nvSpPr>
      <dsp:spPr>
        <a:xfrm>
          <a:off x="3923681" y="1435967"/>
          <a:ext cx="1681517" cy="1914623"/>
        </a:xfrm>
        <a:prstGeom prst="roundRect">
          <a:avLst/>
        </a:prstGeom>
        <a:solidFill>
          <a:schemeClr val="accent2">
            <a:hueOff val="2598081"/>
            <a:satOff val="4664"/>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3. Product Evaluation</a:t>
          </a:r>
          <a:endParaRPr lang="en-CA" sz="1600" kern="1200" noProof="0" dirty="0"/>
        </a:p>
      </dsp:txBody>
      <dsp:txXfrm>
        <a:off x="4005766" y="1518052"/>
        <a:ext cx="1517347" cy="1750453"/>
      </dsp:txXfrm>
    </dsp:sp>
    <dsp:sp modelId="{E354C21D-A7C7-C547-A5AC-4AEAA38735B6}">
      <dsp:nvSpPr>
        <dsp:cNvPr id="0" name=""/>
        <dsp:cNvSpPr/>
      </dsp:nvSpPr>
      <dsp:spPr>
        <a:xfrm>
          <a:off x="5885451" y="1435967"/>
          <a:ext cx="1681517" cy="1914623"/>
        </a:xfrm>
        <a:prstGeom prst="roundRect">
          <a:avLst/>
        </a:prstGeom>
        <a:solidFill>
          <a:schemeClr val="accent2">
            <a:hueOff val="3897121"/>
            <a:satOff val="699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4. Product Choice and Purchase</a:t>
          </a:r>
          <a:endParaRPr lang="en-CA" sz="1600" kern="1200" noProof="0" dirty="0"/>
        </a:p>
      </dsp:txBody>
      <dsp:txXfrm>
        <a:off x="5967536" y="1518052"/>
        <a:ext cx="1517347" cy="1750453"/>
      </dsp:txXfrm>
    </dsp:sp>
    <dsp:sp modelId="{95A13439-18DB-574D-A59F-F9EEB64BDB88}">
      <dsp:nvSpPr>
        <dsp:cNvPr id="0" name=""/>
        <dsp:cNvSpPr/>
      </dsp:nvSpPr>
      <dsp:spPr>
        <a:xfrm>
          <a:off x="7847222" y="1435967"/>
          <a:ext cx="1681517" cy="1914623"/>
        </a:xfrm>
        <a:prstGeom prst="roundRect">
          <a:avLst/>
        </a:prstGeom>
        <a:solidFill>
          <a:schemeClr val="accent2">
            <a:hueOff val="5196161"/>
            <a:satOff val="9328"/>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5. </a:t>
          </a:r>
          <a:r>
            <a:rPr lang="en-CA" sz="1600" b="1" kern="1200" noProof="0" dirty="0" err="1"/>
            <a:t>Postpurchase</a:t>
          </a:r>
          <a:r>
            <a:rPr lang="en-CA" sz="1600" b="1" kern="1200" noProof="0" dirty="0"/>
            <a:t> Use and Evaluation of Product</a:t>
          </a:r>
          <a:endParaRPr lang="en-CA" sz="1600" kern="1200" noProof="0" dirty="0"/>
        </a:p>
      </dsp:txBody>
      <dsp:txXfrm>
        <a:off x="7929307" y="1518052"/>
        <a:ext cx="1517347" cy="1750453"/>
      </dsp:txXfrm>
    </dsp:sp>
    <dsp:sp modelId="{B1670540-FD5F-304B-99DF-F6E9BAF4CE1B}">
      <dsp:nvSpPr>
        <dsp:cNvPr id="0" name=""/>
        <dsp:cNvSpPr/>
      </dsp:nvSpPr>
      <dsp:spPr>
        <a:xfrm>
          <a:off x="9808993" y="1435967"/>
          <a:ext cx="1681517" cy="1914623"/>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noProof="0" dirty="0"/>
            <a:t>6. Disposal of the Product</a:t>
          </a:r>
          <a:endParaRPr lang="en-CA" sz="1600" kern="1200" noProof="0" dirty="0"/>
        </a:p>
      </dsp:txBody>
      <dsp:txXfrm>
        <a:off x="9891078" y="1518052"/>
        <a:ext cx="1517347" cy="1750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A3834-819C-A14C-AADD-F8EB5CB91311}">
      <dsp:nvSpPr>
        <dsp:cNvPr id="0" name=""/>
        <dsp:cNvSpPr/>
      </dsp:nvSpPr>
      <dsp:spPr>
        <a:xfrm>
          <a:off x="557965" y="1145"/>
          <a:ext cx="2251265" cy="1350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Membership Options</a:t>
          </a:r>
        </a:p>
      </dsp:txBody>
      <dsp:txXfrm>
        <a:off x="557965" y="1145"/>
        <a:ext cx="2251265" cy="1350759"/>
      </dsp:txXfrm>
    </dsp:sp>
    <dsp:sp modelId="{E9802ECF-5F7A-AD41-9E85-6BEDBFC86A52}">
      <dsp:nvSpPr>
        <dsp:cNvPr id="0" name=""/>
        <dsp:cNvSpPr/>
      </dsp:nvSpPr>
      <dsp:spPr>
        <a:xfrm>
          <a:off x="3034357" y="1145"/>
          <a:ext cx="2251265" cy="1350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Loyalty programs</a:t>
          </a:r>
        </a:p>
      </dsp:txBody>
      <dsp:txXfrm>
        <a:off x="3034357" y="1145"/>
        <a:ext cx="2251265" cy="1350759"/>
      </dsp:txXfrm>
    </dsp:sp>
    <dsp:sp modelId="{CAAFE26C-5A55-254D-9462-C2020C8B905A}">
      <dsp:nvSpPr>
        <dsp:cNvPr id="0" name=""/>
        <dsp:cNvSpPr/>
      </dsp:nvSpPr>
      <dsp:spPr>
        <a:xfrm>
          <a:off x="557965" y="1577031"/>
          <a:ext cx="2251265" cy="1350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a:t>Other Fees</a:t>
          </a:r>
          <a:endParaRPr lang="en-CA" sz="2700" kern="1200" dirty="0"/>
        </a:p>
      </dsp:txBody>
      <dsp:txXfrm>
        <a:off x="557965" y="1577031"/>
        <a:ext cx="2251265" cy="1350759"/>
      </dsp:txXfrm>
    </dsp:sp>
    <dsp:sp modelId="{DD3E5107-CB46-B94E-B9DB-C979D8E202B6}">
      <dsp:nvSpPr>
        <dsp:cNvPr id="0" name=""/>
        <dsp:cNvSpPr/>
      </dsp:nvSpPr>
      <dsp:spPr>
        <a:xfrm>
          <a:off x="3034357" y="1577031"/>
          <a:ext cx="2251265" cy="1350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Tournaments</a:t>
          </a:r>
        </a:p>
      </dsp:txBody>
      <dsp:txXfrm>
        <a:off x="3034357" y="1577031"/>
        <a:ext cx="2251265" cy="1350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739F6-B1E2-C744-B47C-B41E73073EE1}">
      <dsp:nvSpPr>
        <dsp:cNvPr id="0" name=""/>
        <dsp:cNvSpPr/>
      </dsp:nvSpPr>
      <dsp:spPr>
        <a:xfrm>
          <a:off x="3635456" y="176"/>
          <a:ext cx="4089888" cy="5331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Mulligans</a:t>
          </a:r>
          <a:endParaRPr lang="es-CO" sz="2900" kern="1200" dirty="0"/>
        </a:p>
      </dsp:txBody>
      <dsp:txXfrm>
        <a:off x="3661481" y="26201"/>
        <a:ext cx="4037838" cy="481081"/>
      </dsp:txXfrm>
    </dsp:sp>
    <dsp:sp modelId="{413A93F0-652D-5A44-8D25-1694B6378BEE}">
      <dsp:nvSpPr>
        <dsp:cNvPr id="0" name=""/>
        <dsp:cNvSpPr/>
      </dsp:nvSpPr>
      <dsp:spPr>
        <a:xfrm>
          <a:off x="3635456" y="559964"/>
          <a:ext cx="4089888" cy="533131"/>
        </a:xfrm>
        <a:prstGeom prst="roundRect">
          <a:avLst/>
        </a:prstGeom>
        <a:solidFill>
          <a:schemeClr val="accent2">
            <a:hueOff val="927886"/>
            <a:satOff val="1666"/>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Donation Appeal</a:t>
          </a:r>
          <a:endParaRPr lang="es-CO" sz="2900" kern="1200" dirty="0"/>
        </a:p>
      </dsp:txBody>
      <dsp:txXfrm>
        <a:off x="3661481" y="585989"/>
        <a:ext cx="4037838" cy="481081"/>
      </dsp:txXfrm>
    </dsp:sp>
    <dsp:sp modelId="{E886B0AD-988B-D847-A237-1FC8DF182E1B}">
      <dsp:nvSpPr>
        <dsp:cNvPr id="0" name=""/>
        <dsp:cNvSpPr/>
      </dsp:nvSpPr>
      <dsp:spPr>
        <a:xfrm>
          <a:off x="3635456" y="1119752"/>
          <a:ext cx="4089888" cy="533131"/>
        </a:xfrm>
        <a:prstGeom prst="roundRect">
          <a:avLst/>
        </a:prstGeom>
        <a:solidFill>
          <a:schemeClr val="accent2">
            <a:hueOff val="1855772"/>
            <a:satOff val="3331"/>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a:t>Hole Sponsorship</a:t>
          </a:r>
          <a:endParaRPr lang="es-CO" sz="2900" kern="1200"/>
        </a:p>
      </dsp:txBody>
      <dsp:txXfrm>
        <a:off x="3661481" y="1145777"/>
        <a:ext cx="4037838" cy="481081"/>
      </dsp:txXfrm>
    </dsp:sp>
    <dsp:sp modelId="{502CD153-EF2E-6B4A-A561-D4A8482AC8C4}">
      <dsp:nvSpPr>
        <dsp:cNvPr id="0" name=""/>
        <dsp:cNvSpPr/>
      </dsp:nvSpPr>
      <dsp:spPr>
        <a:xfrm>
          <a:off x="3635456" y="1679540"/>
          <a:ext cx="4089888" cy="533131"/>
        </a:xfrm>
        <a:prstGeom prst="roundRect">
          <a:avLst/>
        </a:prstGeom>
        <a:solidFill>
          <a:schemeClr val="accent2">
            <a:hueOff val="2783658"/>
            <a:satOff val="4997"/>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Hole-in-One Contest</a:t>
          </a:r>
          <a:endParaRPr lang="es-CO" sz="2900" kern="1200" dirty="0"/>
        </a:p>
      </dsp:txBody>
      <dsp:txXfrm>
        <a:off x="3661481" y="1705565"/>
        <a:ext cx="4037838" cy="481081"/>
      </dsp:txXfrm>
    </dsp:sp>
    <dsp:sp modelId="{A767EBA5-3B8B-B145-8E1E-AFF354058B6A}">
      <dsp:nvSpPr>
        <dsp:cNvPr id="0" name=""/>
        <dsp:cNvSpPr/>
      </dsp:nvSpPr>
      <dsp:spPr>
        <a:xfrm>
          <a:off x="3635456" y="2239328"/>
          <a:ext cx="4089888" cy="533131"/>
        </a:xfrm>
        <a:prstGeom prst="roundRect">
          <a:avLst/>
        </a:prstGeom>
        <a:solidFill>
          <a:schemeClr val="accent2">
            <a:hueOff val="3711544"/>
            <a:satOff val="6663"/>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Putting Contest</a:t>
          </a:r>
          <a:endParaRPr lang="es-CO" sz="2900" kern="1200" dirty="0"/>
        </a:p>
      </dsp:txBody>
      <dsp:txXfrm>
        <a:off x="3661481" y="2265353"/>
        <a:ext cx="4037838" cy="481081"/>
      </dsp:txXfrm>
    </dsp:sp>
    <dsp:sp modelId="{43C5145B-0908-4A4A-95F9-B6F5B6FB90BA}">
      <dsp:nvSpPr>
        <dsp:cNvPr id="0" name=""/>
        <dsp:cNvSpPr/>
      </dsp:nvSpPr>
      <dsp:spPr>
        <a:xfrm>
          <a:off x="3635456" y="2799116"/>
          <a:ext cx="4089888" cy="533131"/>
        </a:xfrm>
        <a:prstGeom prst="roundRect">
          <a:avLst/>
        </a:prstGeom>
        <a:solidFill>
          <a:schemeClr val="accent2">
            <a:hueOff val="4639430"/>
            <a:satOff val="8329"/>
            <a:lumOff val="-49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Matching Gift Request</a:t>
          </a:r>
          <a:endParaRPr lang="es-CO" sz="2900" kern="1200" dirty="0"/>
        </a:p>
      </dsp:txBody>
      <dsp:txXfrm>
        <a:off x="3661481" y="2825141"/>
        <a:ext cx="4037838" cy="481081"/>
      </dsp:txXfrm>
    </dsp:sp>
    <dsp:sp modelId="{F58F72C3-A70F-8540-92F4-A885C8AEBA9B}">
      <dsp:nvSpPr>
        <dsp:cNvPr id="0" name=""/>
        <dsp:cNvSpPr/>
      </dsp:nvSpPr>
      <dsp:spPr>
        <a:xfrm>
          <a:off x="3635456" y="3358904"/>
          <a:ext cx="4089888" cy="533131"/>
        </a:xfrm>
        <a:prstGeom prst="roundRect">
          <a:avLst/>
        </a:prstGeom>
        <a:solidFill>
          <a:schemeClr val="accent2">
            <a:hueOff val="5567315"/>
            <a:satOff val="9994"/>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a:t>Pink Ball Contest</a:t>
          </a:r>
          <a:endParaRPr lang="es-CO" sz="2900" kern="1200"/>
        </a:p>
      </dsp:txBody>
      <dsp:txXfrm>
        <a:off x="3661481" y="3384929"/>
        <a:ext cx="4037838" cy="481081"/>
      </dsp:txXfrm>
    </dsp:sp>
    <dsp:sp modelId="{504BCA22-1E53-AE4E-B8EC-22646D7EBEBC}">
      <dsp:nvSpPr>
        <dsp:cNvPr id="0" name=""/>
        <dsp:cNvSpPr/>
      </dsp:nvSpPr>
      <dsp:spPr>
        <a:xfrm>
          <a:off x="3635456" y="3918692"/>
          <a:ext cx="4089888" cy="533131"/>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CA" sz="2900" b="0" i="0" kern="1200" dirty="0"/>
            <a:t>Logo Accessories</a:t>
          </a:r>
          <a:endParaRPr lang="es-CO" sz="2900" kern="1200" dirty="0"/>
        </a:p>
      </dsp:txBody>
      <dsp:txXfrm>
        <a:off x="3661481" y="3944717"/>
        <a:ext cx="4037838" cy="481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56EB4-B127-7744-8F8C-36A93E11FCCA}">
      <dsp:nvSpPr>
        <dsp:cNvPr id="0" name=""/>
        <dsp:cNvSpPr/>
      </dsp:nvSpPr>
      <dsp:spPr>
        <a:xfrm>
          <a:off x="897824" y="1546"/>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Hard goods</a:t>
          </a:r>
        </a:p>
      </dsp:txBody>
      <dsp:txXfrm>
        <a:off x="897824" y="1546"/>
        <a:ext cx="2224453" cy="1334672"/>
      </dsp:txXfrm>
    </dsp:sp>
    <dsp:sp modelId="{9E089CA9-384F-904F-932D-57669578BDE1}">
      <dsp:nvSpPr>
        <dsp:cNvPr id="0" name=""/>
        <dsp:cNvSpPr/>
      </dsp:nvSpPr>
      <dsp:spPr>
        <a:xfrm>
          <a:off x="3344723" y="1546"/>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Corporate sales</a:t>
          </a:r>
        </a:p>
      </dsp:txBody>
      <dsp:txXfrm>
        <a:off x="3344723" y="1546"/>
        <a:ext cx="2224453" cy="1334672"/>
      </dsp:txXfrm>
    </dsp:sp>
    <dsp:sp modelId="{3FD5CAD1-BEE3-464F-83BC-98D8D6F0614E}">
      <dsp:nvSpPr>
        <dsp:cNvPr id="0" name=""/>
        <dsp:cNvSpPr/>
      </dsp:nvSpPr>
      <dsp:spPr>
        <a:xfrm>
          <a:off x="5791622" y="1546"/>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Lessons</a:t>
          </a:r>
        </a:p>
      </dsp:txBody>
      <dsp:txXfrm>
        <a:off x="5791622" y="1546"/>
        <a:ext cx="2224453" cy="1334672"/>
      </dsp:txXfrm>
    </dsp:sp>
    <dsp:sp modelId="{1C614ACB-1555-014A-AA58-A74E562FA7E0}">
      <dsp:nvSpPr>
        <dsp:cNvPr id="0" name=""/>
        <dsp:cNvSpPr/>
      </dsp:nvSpPr>
      <dsp:spPr>
        <a:xfrm>
          <a:off x="8238521" y="1546"/>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Camps</a:t>
          </a:r>
        </a:p>
      </dsp:txBody>
      <dsp:txXfrm>
        <a:off x="8238521" y="1546"/>
        <a:ext cx="2224453" cy="1334672"/>
      </dsp:txXfrm>
    </dsp:sp>
    <dsp:sp modelId="{B531D4AA-B22D-7845-A839-6CE52576E051}">
      <dsp:nvSpPr>
        <dsp:cNvPr id="0" name=""/>
        <dsp:cNvSpPr/>
      </dsp:nvSpPr>
      <dsp:spPr>
        <a:xfrm>
          <a:off x="897824" y="1558663"/>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Food and Beverage</a:t>
          </a:r>
        </a:p>
      </dsp:txBody>
      <dsp:txXfrm>
        <a:off x="897824" y="1558663"/>
        <a:ext cx="2224453" cy="1334672"/>
      </dsp:txXfrm>
    </dsp:sp>
    <dsp:sp modelId="{7604BDC0-BF40-DB44-8E73-4C497AA532D0}">
      <dsp:nvSpPr>
        <dsp:cNvPr id="0" name=""/>
        <dsp:cNvSpPr/>
      </dsp:nvSpPr>
      <dsp:spPr>
        <a:xfrm>
          <a:off x="3344723" y="1558663"/>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Banquets</a:t>
          </a:r>
        </a:p>
      </dsp:txBody>
      <dsp:txXfrm>
        <a:off x="3344723" y="1558663"/>
        <a:ext cx="2224453" cy="1334672"/>
      </dsp:txXfrm>
    </dsp:sp>
    <dsp:sp modelId="{40AA8AF8-B1E8-C343-BFC1-56D368170BD7}">
      <dsp:nvSpPr>
        <dsp:cNvPr id="0" name=""/>
        <dsp:cNvSpPr/>
      </dsp:nvSpPr>
      <dsp:spPr>
        <a:xfrm>
          <a:off x="5791622" y="1558663"/>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Weddings</a:t>
          </a:r>
        </a:p>
      </dsp:txBody>
      <dsp:txXfrm>
        <a:off x="5791622" y="1558663"/>
        <a:ext cx="2224453" cy="1334672"/>
      </dsp:txXfrm>
    </dsp:sp>
    <dsp:sp modelId="{3DA90283-B030-3449-A7AA-0936A7505238}">
      <dsp:nvSpPr>
        <dsp:cNvPr id="0" name=""/>
        <dsp:cNvSpPr/>
      </dsp:nvSpPr>
      <dsp:spPr>
        <a:xfrm>
          <a:off x="8238521" y="1558663"/>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Events</a:t>
          </a:r>
        </a:p>
      </dsp:txBody>
      <dsp:txXfrm>
        <a:off x="8238521" y="1558663"/>
        <a:ext cx="2224453" cy="1334672"/>
      </dsp:txXfrm>
    </dsp:sp>
    <dsp:sp modelId="{18F48FCB-0854-5E4E-9A8B-A34B6AB091A0}">
      <dsp:nvSpPr>
        <dsp:cNvPr id="0" name=""/>
        <dsp:cNvSpPr/>
      </dsp:nvSpPr>
      <dsp:spPr>
        <a:xfrm>
          <a:off x="2121274" y="3115781"/>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On-Course sales</a:t>
          </a:r>
        </a:p>
      </dsp:txBody>
      <dsp:txXfrm>
        <a:off x="2121274" y="3115781"/>
        <a:ext cx="2224453" cy="1334672"/>
      </dsp:txXfrm>
    </dsp:sp>
    <dsp:sp modelId="{2BCE77ED-1632-A942-AC9D-5C75AFBDC3C8}">
      <dsp:nvSpPr>
        <dsp:cNvPr id="0" name=""/>
        <dsp:cNvSpPr/>
      </dsp:nvSpPr>
      <dsp:spPr>
        <a:xfrm>
          <a:off x="4568173" y="3115781"/>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Online sales</a:t>
          </a:r>
        </a:p>
      </dsp:txBody>
      <dsp:txXfrm>
        <a:off x="4568173" y="3115781"/>
        <a:ext cx="2224453" cy="1334672"/>
      </dsp:txXfrm>
    </dsp:sp>
    <dsp:sp modelId="{8B833D4F-05C3-0F47-8842-3CD8F114B7E4}">
      <dsp:nvSpPr>
        <dsp:cNvPr id="0" name=""/>
        <dsp:cNvSpPr/>
      </dsp:nvSpPr>
      <dsp:spPr>
        <a:xfrm>
          <a:off x="7015072" y="3115781"/>
          <a:ext cx="2224453" cy="13346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CA" sz="3100" b="0" i="0" kern="1200" noProof="0" dirty="0"/>
            <a:t>Branded apparel</a:t>
          </a:r>
        </a:p>
      </dsp:txBody>
      <dsp:txXfrm>
        <a:off x="7015072" y="3115781"/>
        <a:ext cx="2224453" cy="13346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07944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371051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54602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88480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142583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64254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73065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Marketing for Golf Management</a:t>
            </a:r>
            <a:endParaRPr lang="en-US" dirty="0"/>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7: Consumer Buying Behaviour</a:t>
            </a:r>
          </a:p>
          <a:p>
            <a:pPr marL="0" indent="0" algn="r">
              <a:lnSpc>
                <a:spcPct val="80000"/>
              </a:lnSpc>
              <a:buSzPts val="1018"/>
            </a:pP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7</a:t>
            </a:r>
            <a:r>
              <a:rPr lang="en-CA" b="1" dirty="0">
                <a:latin typeface="+mj-lt"/>
              </a:rPr>
              <a:t>.0 Learning Objectives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ea typeface="+mn-lt"/>
                <a:cs typeface="+mn-lt"/>
              </a:rPr>
              <a:t>Describe the personal and psychological factors that may influence what consumers buy and when they buy it.</a:t>
            </a:r>
          </a:p>
          <a:p>
            <a:pPr marL="342900" indent="-342900">
              <a:buFont typeface="Arial"/>
              <a:buChar char="•"/>
            </a:pPr>
            <a:r>
              <a:rPr lang="en-CA" sz="2000" dirty="0">
                <a:solidFill>
                  <a:schemeClr val="bg2"/>
                </a:solidFill>
                <a:ea typeface="+mn-lt"/>
                <a:cs typeface="+mn-lt"/>
              </a:rPr>
              <a:t>Explain what marketing professionals can do to influence consumers’ behaviour.</a:t>
            </a:r>
            <a:endParaRPr lang="en-CA">
              <a:solidFill>
                <a:schemeClr val="bg2"/>
              </a:solidFill>
            </a:endParaRPr>
          </a:p>
          <a:p>
            <a:pPr marL="342900" indent="-342900">
              <a:buFont typeface="Arial"/>
              <a:buChar char="•"/>
            </a:pPr>
            <a:r>
              <a:rPr lang="en-CA" sz="2000" dirty="0">
                <a:solidFill>
                  <a:schemeClr val="bg2"/>
                </a:solidFill>
                <a:ea typeface="+mn-lt"/>
                <a:cs typeface="+mn-lt"/>
              </a:rPr>
              <a:t>Explain how culture, subcultures, social classes, families, and reference groups affect consumers’ buying behaviour.</a:t>
            </a:r>
            <a:endParaRPr lang="en-CA">
              <a:solidFill>
                <a:schemeClr val="bg2"/>
              </a:solidFill>
            </a:endParaRPr>
          </a:p>
          <a:p>
            <a:pPr marL="342900" indent="-342900">
              <a:buFont typeface="Arial"/>
              <a:buChar char="•"/>
            </a:pPr>
            <a:r>
              <a:rPr lang="en-CA" sz="2000" dirty="0">
                <a:solidFill>
                  <a:schemeClr val="bg2"/>
                </a:solidFill>
                <a:ea typeface="+mn-lt"/>
                <a:cs typeface="+mn-lt"/>
              </a:rPr>
              <a:t>Contrast low-involvement and high-involvement buying decisions</a:t>
            </a:r>
            <a:endParaRPr lang="en-CA">
              <a:solidFill>
                <a:schemeClr val="bg2"/>
              </a:solidFill>
            </a:endParaRPr>
          </a:p>
          <a:p>
            <a:pPr marL="342900" indent="-342900">
              <a:buFont typeface="Arial"/>
              <a:buChar char="•"/>
            </a:pPr>
            <a:r>
              <a:rPr lang="en-CA" sz="2000" dirty="0">
                <a:solidFill>
                  <a:schemeClr val="bg2"/>
                </a:solidFill>
                <a:ea typeface="+mn-lt"/>
                <a:cs typeface="+mn-lt"/>
              </a:rPr>
              <a:t>Distinguish between the stages of the buying process and identify what happens in each stage.</a:t>
            </a:r>
            <a:endParaRPr lang="en-CA" dirty="0"/>
          </a:p>
          <a:p>
            <a:pPr marL="342900" indent="-342900">
              <a:buFont typeface="Arial"/>
              <a:buChar char="•"/>
            </a:pPr>
            <a:endParaRPr lang="en-CA" sz="2000" dirty="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7.1 Factors That Influence Consumers’ Buying Behavior</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668270"/>
          </a:xfrm>
        </p:spPr>
        <p:txBody>
          <a:bodyPr>
            <a:noAutofit/>
          </a:bodyPr>
          <a:lstStyle/>
          <a:p>
            <a:pPr marL="437515"/>
            <a:r>
              <a:rPr lang="en-CA" sz="2000" dirty="0">
                <a:solidFill>
                  <a:schemeClr val="tx1">
                    <a:lumMod val="50000"/>
                  </a:schemeClr>
                </a:solidFill>
              </a:rPr>
              <a:t>Consumer behavior is influenced by many things, including environmental and marketing factors, the situation, personal and psychological factors, family, and culture</a:t>
            </a:r>
          </a:p>
          <a:p>
            <a:pPr marL="437515"/>
            <a:r>
              <a:rPr lang="en-CA" sz="2000" dirty="0">
                <a:solidFill>
                  <a:schemeClr val="tx1">
                    <a:lumMod val="50000"/>
                  </a:schemeClr>
                </a:solidFill>
              </a:rPr>
              <a:t>Businesses often try to influence a consumer’s behavior with things they can control such as the layout of a store, music, grouping and availability of products, pricing, and advertising</a:t>
            </a:r>
          </a:p>
          <a:p>
            <a:pPr marL="437515"/>
            <a:r>
              <a:rPr lang="en-CA" sz="2000" dirty="0">
                <a:solidFill>
                  <a:schemeClr val="tx1">
                    <a:lumMod val="50000"/>
                  </a:schemeClr>
                </a:solidFill>
              </a:rPr>
              <a:t>While some influences may be </a:t>
            </a:r>
            <a:r>
              <a:rPr lang="en-CA" sz="2000">
                <a:solidFill>
                  <a:schemeClr val="tx1">
                    <a:lumMod val="50000"/>
                  </a:schemeClr>
                </a:solidFill>
              </a:rPr>
              <a:t>temporary,</a:t>
            </a:r>
            <a:r>
              <a:rPr lang="en-CA" sz="2000" dirty="0">
                <a:solidFill>
                  <a:schemeClr val="tx1">
                    <a:lumMod val="50000"/>
                  </a:schemeClr>
                </a:solidFill>
              </a:rPr>
              <a:t> and others are long-lasting, different factors can affect how buyers behave</a:t>
            </a:r>
          </a:p>
          <a:p>
            <a:pPr marL="437515"/>
            <a:endParaRPr lang="en-CA" sz="2000" dirty="0">
              <a:solidFill>
                <a:schemeClr val="tx1">
                  <a:lumMod val="50000"/>
                </a:schemeClr>
              </a:solidFill>
            </a:endParaRPr>
          </a:p>
          <a:p>
            <a:pPr marL="437515"/>
            <a:endParaRPr lang="en-CA" sz="2000" dirty="0">
              <a:solidFill>
                <a:schemeClr val="tx1">
                  <a:lumMod val="50000"/>
                </a:schemeClr>
              </a:solidFill>
            </a:endParaRPr>
          </a:p>
        </p:txBody>
      </p:sp>
      <p:graphicFrame>
        <p:nvGraphicFramePr>
          <p:cNvPr id="4" name="Diagrama 3" descr="- Situational Factors&#10;- Social Situation&#10;- Time&#10;- Reason for the Purchase&#10;- Mood&#10;- Personality and Self-Concept&#10;- Lifestyle&#10;- Psychological Factors: Motivation, Perception&#10;- Social Class&#10;- Reference Groups and Opinion Leaders&#10;- Family&#10;">
            <a:extLst>
              <a:ext uri="{FF2B5EF4-FFF2-40B4-BE49-F238E27FC236}">
                <a16:creationId xmlns:a16="http://schemas.microsoft.com/office/drawing/2014/main" id="{1618D790-A52A-954E-CFFB-9BDA08EDEE05}"/>
              </a:ext>
            </a:extLst>
          </p:cNvPr>
          <p:cNvGraphicFramePr/>
          <p:nvPr>
            <p:extLst>
              <p:ext uri="{D42A27DB-BD31-4B8C-83A1-F6EECF244321}">
                <p14:modId xmlns:p14="http://schemas.microsoft.com/office/powerpoint/2010/main" val="790329152"/>
              </p:ext>
            </p:extLst>
          </p:nvPr>
        </p:nvGraphicFramePr>
        <p:xfrm>
          <a:off x="415600" y="4074583"/>
          <a:ext cx="11360800" cy="228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9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7.2 Low-Involvement Versus High-Involvement Buying Decisions and the Consumer’s Decision-Making Process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668270"/>
          </a:xfrm>
        </p:spPr>
        <p:txBody>
          <a:bodyPr>
            <a:noAutofit/>
          </a:bodyPr>
          <a:lstStyle/>
          <a:p>
            <a:pPr marL="437515"/>
            <a:r>
              <a:rPr lang="en-CA" sz="2000" dirty="0">
                <a:solidFill>
                  <a:schemeClr val="tx1">
                    <a:lumMod val="50000"/>
                  </a:schemeClr>
                </a:solidFill>
              </a:rPr>
              <a:t>The </a:t>
            </a:r>
            <a:r>
              <a:rPr lang="en-CA" sz="2000" b="1" dirty="0">
                <a:solidFill>
                  <a:schemeClr val="tx1">
                    <a:lumMod val="50000"/>
                  </a:schemeClr>
                </a:solidFill>
              </a:rPr>
              <a:t>level of involvement </a:t>
            </a:r>
            <a:r>
              <a:rPr lang="en-CA" sz="2000" dirty="0">
                <a:solidFill>
                  <a:schemeClr val="tx1">
                    <a:lumMod val="50000"/>
                  </a:schemeClr>
                </a:solidFill>
              </a:rPr>
              <a:t>reflects how important or interested you are in consuming a product and how much information you need to decide</a:t>
            </a:r>
          </a:p>
          <a:p>
            <a:pPr marL="437515"/>
            <a:r>
              <a:rPr lang="en-CA" sz="2000" dirty="0">
                <a:solidFill>
                  <a:schemeClr val="tx1">
                    <a:lumMod val="50000"/>
                  </a:schemeClr>
                </a:solidFill>
              </a:rPr>
              <a:t>The level of involvement in buying decisions may be considered a continuum from decisions that are fairly routine to decisions that require extensive thought and a high level of involvement</a:t>
            </a:r>
          </a:p>
          <a:p>
            <a:pPr marL="437515"/>
            <a:endParaRPr lang="en-CA" sz="2000" dirty="0">
              <a:solidFill>
                <a:schemeClr val="tx1">
                  <a:lumMod val="50000"/>
                </a:schemeClr>
              </a:solidFill>
            </a:endParaRPr>
          </a:p>
        </p:txBody>
      </p:sp>
      <p:graphicFrame>
        <p:nvGraphicFramePr>
          <p:cNvPr id="5" name="Diagrama 4" descr="Low Involvement Purchasing: &#10;•Some low-involvement purchases are made with no planning or previous thought. These buying decisions are called impulse buying&#10;•Low-involvement decisions aren’t necessarily products purchased on impulse, although they can be&#10;High-Involvement Purchasing:&#10;•High-involvement decisions carry a higher risk to buyers if they fail, are complex, and/or have high price tags&#10;•Consumers engage in what’s called extended problem solving, where they spend a lot of time comparing different aspects such as the features of the products, prices, and warranties&#10;">
            <a:extLst>
              <a:ext uri="{FF2B5EF4-FFF2-40B4-BE49-F238E27FC236}">
                <a16:creationId xmlns:a16="http://schemas.microsoft.com/office/drawing/2014/main" id="{0269E5F0-FBEC-4E61-4B48-89C7C4EE53BB}"/>
              </a:ext>
            </a:extLst>
          </p:cNvPr>
          <p:cNvGraphicFramePr/>
          <p:nvPr>
            <p:extLst>
              <p:ext uri="{D42A27DB-BD31-4B8C-83A1-F6EECF244321}">
                <p14:modId xmlns:p14="http://schemas.microsoft.com/office/powerpoint/2010/main" val="1586549607"/>
              </p:ext>
            </p:extLst>
          </p:nvPr>
        </p:nvGraphicFramePr>
        <p:xfrm>
          <a:off x="728662" y="3300413"/>
          <a:ext cx="11047737" cy="315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51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7.3 Stages in the Buying Process</a:t>
            </a:r>
          </a:p>
        </p:txBody>
      </p:sp>
      <p:graphicFrame>
        <p:nvGraphicFramePr>
          <p:cNvPr id="8" name="Diagrama 7" descr="1. Need Recognition&#10;2. Search for Product Information&#10;3. Product Evaluation&#10;4. Product Choice and Purchase&#10;5. Postpurchase Use and Evaluation of Product&#10;6. Disposal of the Product">
            <a:extLst>
              <a:ext uri="{FF2B5EF4-FFF2-40B4-BE49-F238E27FC236}">
                <a16:creationId xmlns:a16="http://schemas.microsoft.com/office/drawing/2014/main" id="{A0C14855-DEF8-7200-1313-108166F8F480}"/>
              </a:ext>
            </a:extLst>
          </p:cNvPr>
          <p:cNvGraphicFramePr/>
          <p:nvPr>
            <p:extLst>
              <p:ext uri="{D42A27DB-BD31-4B8C-83A1-F6EECF244321}">
                <p14:modId xmlns:p14="http://schemas.microsoft.com/office/powerpoint/2010/main" val="2661339236"/>
              </p:ext>
            </p:extLst>
          </p:nvPr>
        </p:nvGraphicFramePr>
        <p:xfrm>
          <a:off x="285749" y="1357067"/>
          <a:ext cx="11490651" cy="4786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5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7.4 Psychological Factors</a:t>
            </a:r>
            <a:br>
              <a:rPr lang="en-CA" dirty="0"/>
            </a:br>
            <a:br>
              <a:rPr lang="en-CA" dirty="0"/>
            </a:b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668270"/>
          </a:xfrm>
        </p:spPr>
        <p:txBody>
          <a:bodyPr>
            <a:noAutofit/>
          </a:bodyPr>
          <a:lstStyle/>
          <a:p>
            <a:pPr marL="437515"/>
            <a:r>
              <a:rPr lang="en-CA" sz="2000" b="1" dirty="0">
                <a:solidFill>
                  <a:schemeClr val="tx1">
                    <a:lumMod val="50000"/>
                  </a:schemeClr>
                </a:solidFill>
              </a:rPr>
              <a:t>Consumer behaviour </a:t>
            </a:r>
            <a:r>
              <a:rPr lang="en-CA" sz="2000" dirty="0">
                <a:solidFill>
                  <a:schemeClr val="tx1">
                    <a:lumMod val="50000"/>
                  </a:schemeClr>
                </a:solidFill>
              </a:rPr>
              <a:t>considers the many reasons – personal, situational, psychological, and social – why people shop for products, buy and use them, sometimes become loyal customers, and then dispose of them</a:t>
            </a:r>
          </a:p>
          <a:p>
            <a:pPr marL="437515"/>
            <a:r>
              <a:rPr lang="en-CA" sz="2000" dirty="0">
                <a:solidFill>
                  <a:schemeClr val="tx1">
                    <a:lumMod val="50000"/>
                  </a:schemeClr>
                </a:solidFill>
              </a:rPr>
              <a:t>Environmental factors (such as the economy and technology) and marketing actions taken to create, communicate, and deliver products and services (such as sale prices, coupons, Internet sites, and new product features) may affect consumers’ behaviour</a:t>
            </a:r>
          </a:p>
          <a:p>
            <a:pPr marL="437515"/>
            <a:r>
              <a:rPr lang="en-CA" sz="2000" dirty="0">
                <a:solidFill>
                  <a:schemeClr val="tx1">
                    <a:lumMod val="50000"/>
                  </a:schemeClr>
                </a:solidFill>
              </a:rPr>
              <a:t>A consumer’s situation, personal factors, and culture also influence what, when, and how he or she buys things.</a:t>
            </a:r>
          </a:p>
        </p:txBody>
      </p:sp>
    </p:spTree>
    <p:extLst>
      <p:ext uri="{BB962C8B-B14F-4D97-AF65-F5344CB8AC3E}">
        <p14:creationId xmlns:p14="http://schemas.microsoft.com/office/powerpoint/2010/main" val="180779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7.5 Revenue Generation in the Golf Industry</a:t>
            </a:r>
            <a:br>
              <a:rPr lang="en-CA" dirty="0"/>
            </a:br>
            <a:br>
              <a:rPr lang="en-CA" dirty="0"/>
            </a:b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668270"/>
          </a:xfrm>
        </p:spPr>
        <p:txBody>
          <a:bodyPr>
            <a:noAutofit/>
          </a:bodyPr>
          <a:lstStyle/>
          <a:p>
            <a:pPr marL="151765" indent="0">
              <a:buNone/>
            </a:pPr>
            <a:r>
              <a:rPr lang="en-CA" sz="2000" b="1" dirty="0">
                <a:solidFill>
                  <a:schemeClr val="tx1">
                    <a:lumMod val="50000"/>
                  </a:schemeClr>
                </a:solidFill>
              </a:rPr>
              <a:t>Club Revenue Generation</a:t>
            </a:r>
          </a:p>
          <a:p>
            <a:pPr marL="151765" indent="0">
              <a:buNone/>
            </a:pPr>
            <a:br>
              <a:rPr lang="en-CA" sz="2000" dirty="0">
                <a:solidFill>
                  <a:schemeClr val="tx1">
                    <a:lumMod val="50000"/>
                  </a:schemeClr>
                </a:solidFill>
              </a:rPr>
            </a:br>
            <a:endParaRPr lang="en-CA" sz="2000" dirty="0">
              <a:solidFill>
                <a:schemeClr val="tx1">
                  <a:lumMod val="50000"/>
                </a:schemeClr>
              </a:solidFill>
            </a:endParaRPr>
          </a:p>
        </p:txBody>
      </p:sp>
      <p:graphicFrame>
        <p:nvGraphicFramePr>
          <p:cNvPr id="6" name="Diagrama 5" descr="- Membership Options&#10;- Loyalty programs&#10;- Other Fees&#10;- Tournaments&#10;">
            <a:extLst>
              <a:ext uri="{FF2B5EF4-FFF2-40B4-BE49-F238E27FC236}">
                <a16:creationId xmlns:a16="http://schemas.microsoft.com/office/drawing/2014/main" id="{1BED7A15-F290-0049-BED5-71C161AE51E7}"/>
              </a:ext>
            </a:extLst>
          </p:cNvPr>
          <p:cNvGraphicFramePr/>
          <p:nvPr>
            <p:extLst>
              <p:ext uri="{D42A27DB-BD31-4B8C-83A1-F6EECF244321}">
                <p14:modId xmlns:p14="http://schemas.microsoft.com/office/powerpoint/2010/main" val="4263284392"/>
              </p:ext>
            </p:extLst>
          </p:nvPr>
        </p:nvGraphicFramePr>
        <p:xfrm>
          <a:off x="3174205" y="2614614"/>
          <a:ext cx="5843589" cy="292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08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7.5 Golf Tournament Fundraiser Ideas for </a:t>
            </a:r>
            <a:r>
              <a:rPr lang="en-CA" dirty="0" err="1"/>
              <a:t>Nonprofits</a:t>
            </a:r>
            <a:br>
              <a:rPr lang="en-CA" dirty="0"/>
            </a:br>
            <a:br>
              <a:rPr lang="en-CA" dirty="0"/>
            </a:br>
            <a:br>
              <a:rPr lang="en-CA" dirty="0"/>
            </a:br>
            <a:endParaRPr lang="en-CA" dirty="0"/>
          </a:p>
        </p:txBody>
      </p:sp>
      <p:graphicFrame>
        <p:nvGraphicFramePr>
          <p:cNvPr id="7" name="Diagrama 6" descr="- Mulligans&#10;- Donation Appeal&#10;- Hole Sponsorship&#10;- Hole-in-One Contest&#10;- Putting Contest&#10;- Matching Gift Request&#10;- Pink Ball Contest&#10;- Logo Accessories&#10;">
            <a:extLst>
              <a:ext uri="{FF2B5EF4-FFF2-40B4-BE49-F238E27FC236}">
                <a16:creationId xmlns:a16="http://schemas.microsoft.com/office/drawing/2014/main" id="{B3C625BF-C0C0-C277-D716-ECB9AF3979F1}"/>
              </a:ext>
            </a:extLst>
          </p:cNvPr>
          <p:cNvGraphicFramePr/>
          <p:nvPr>
            <p:extLst>
              <p:ext uri="{D42A27DB-BD31-4B8C-83A1-F6EECF244321}">
                <p14:modId xmlns:p14="http://schemas.microsoft.com/office/powerpoint/2010/main" val="1515864048"/>
              </p:ext>
            </p:extLst>
          </p:nvPr>
        </p:nvGraphicFramePr>
        <p:xfrm>
          <a:off x="415600" y="1639833"/>
          <a:ext cx="11360800" cy="44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25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7.5 Other revenue Pro Shop revenue streams include</a:t>
            </a:r>
            <a:br>
              <a:rPr lang="en-CA" dirty="0"/>
            </a:br>
            <a:br>
              <a:rPr lang="en-CA" dirty="0"/>
            </a:br>
            <a:br>
              <a:rPr lang="en-CA" dirty="0"/>
            </a:br>
            <a:endParaRPr lang="en-CA" dirty="0"/>
          </a:p>
        </p:txBody>
      </p:sp>
      <p:graphicFrame>
        <p:nvGraphicFramePr>
          <p:cNvPr id="7" name="Diagrama 6" descr="- Hard goods&#10;- Corporate sales&#10;- Lessons&#10;- Camps&#10;- Food and Beverage&#10;- Banquets&#10;- Weddings&#10;- Events&#10;- On-Course sales&#10;- Online sales&#10;- Branded apparel&#10;">
            <a:extLst>
              <a:ext uri="{FF2B5EF4-FFF2-40B4-BE49-F238E27FC236}">
                <a16:creationId xmlns:a16="http://schemas.microsoft.com/office/drawing/2014/main" id="{B3C625BF-C0C0-C277-D716-ECB9AF3979F1}"/>
              </a:ext>
            </a:extLst>
          </p:cNvPr>
          <p:cNvGraphicFramePr/>
          <p:nvPr>
            <p:extLst>
              <p:ext uri="{D42A27DB-BD31-4B8C-83A1-F6EECF244321}">
                <p14:modId xmlns:p14="http://schemas.microsoft.com/office/powerpoint/2010/main" val="1305110255"/>
              </p:ext>
            </p:extLst>
          </p:nvPr>
        </p:nvGraphicFramePr>
        <p:xfrm>
          <a:off x="415600" y="1639833"/>
          <a:ext cx="11360800" cy="44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66633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3120</TotalTime>
  <Words>677</Words>
  <Application>Microsoft Office PowerPoint</Application>
  <PresentationFormat>Widescreen</PresentationFormat>
  <Paragraphs>85</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Geometric</vt:lpstr>
      <vt:lpstr>Geometric</vt:lpstr>
      <vt:lpstr>Marketing for Golf Management</vt:lpstr>
      <vt:lpstr>7.0 Learning Objectives</vt:lpstr>
      <vt:lpstr>7.1 Factors That Influence Consumers’ Buying Behavior</vt:lpstr>
      <vt:lpstr>7.2 Low-Involvement Versus High-Involvement Buying Decisions and the Consumer’s Decision-Making Process</vt:lpstr>
      <vt:lpstr>7.3 Stages in the Buying Process</vt:lpstr>
      <vt:lpstr>7.4 Psychological Factors  </vt:lpstr>
      <vt:lpstr>7.5 Revenue Generation in the Golf Industry  </vt:lpstr>
      <vt:lpstr>7.5 Golf Tournament Fundraiser Ideas for Nonprofits   </vt:lpstr>
      <vt:lpstr>7.5 Other revenue Pro Shop revenue streams include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Ceron Salas, Stephany</cp:lastModifiedBy>
  <cp:revision>269</cp:revision>
  <dcterms:created xsi:type="dcterms:W3CDTF">2023-05-25T13:46:06Z</dcterms:created>
  <dcterms:modified xsi:type="dcterms:W3CDTF">2024-05-03T13:10:22Z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