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14"/>
  </p:notesMasterIdLst>
  <p:sldIdLst>
    <p:sldId id="259" r:id="rId6"/>
    <p:sldId id="258" r:id="rId7"/>
    <p:sldId id="369" r:id="rId8"/>
    <p:sldId id="370" r:id="rId9"/>
    <p:sldId id="371" r:id="rId10"/>
    <p:sldId id="372" r:id="rId11"/>
    <p:sldId id="373" r:id="rId12"/>
    <p:sldId id="3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9E9B7-9341-7C61-40F5-688B8226C397}" v="196" dt="2024-05-03T12:46:59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86250" autoAdjust="0"/>
  </p:normalViewPr>
  <p:slideViewPr>
    <p:cSldViewPr snapToGrid="0">
      <p:cViewPr>
        <p:scale>
          <a:sx n="80" d="100"/>
          <a:sy n="80" d="100"/>
        </p:scale>
        <p:origin x="14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ves, Catherine" userId="S::csteeves@fanshawec.ca::3b55fcb4-57ba-42ea-af71-39a64c5002b0" providerId="AD" clId="Web-{2FD9E9B7-9341-7C61-40F5-688B8226C397}"/>
    <pc:docChg chg="modSld">
      <pc:chgData name="Steeves, Catherine" userId="S::csteeves@fanshawec.ca::3b55fcb4-57ba-42ea-af71-39a64c5002b0" providerId="AD" clId="Web-{2FD9E9B7-9341-7C61-40F5-688B8226C397}" dt="2024-05-03T12:46:59.771" v="527" actId="20577"/>
      <pc:docMkLst>
        <pc:docMk/>
      </pc:docMkLst>
      <pc:sldChg chg="modSp">
        <pc:chgData name="Steeves, Catherine" userId="S::csteeves@fanshawec.ca::3b55fcb4-57ba-42ea-af71-39a64c5002b0" providerId="AD" clId="Web-{2FD9E9B7-9341-7C61-40F5-688B8226C397}" dt="2024-05-03T12:36:06.184" v="349" actId="20577"/>
        <pc:sldMkLst>
          <pc:docMk/>
          <pc:sldMk cId="2001238137" sldId="372"/>
        </pc:sldMkLst>
        <pc:spChg chg="mod">
          <ac:chgData name="Steeves, Catherine" userId="S::csteeves@fanshawec.ca::3b55fcb4-57ba-42ea-af71-39a64c5002b0" providerId="AD" clId="Web-{2FD9E9B7-9341-7C61-40F5-688B8226C397}" dt="2024-05-03T12:24:00.299" v="14" actId="20577"/>
          <ac:spMkLst>
            <pc:docMk/>
            <pc:sldMk cId="2001238137" sldId="372"/>
            <ac:spMk id="2" creationId="{4153D77C-7B97-08F6-6F57-FAE66A0744C6}"/>
          </ac:spMkLst>
        </pc:spChg>
        <pc:graphicFrameChg chg="modGraphic">
          <ac:chgData name="Steeves, Catherine" userId="S::csteeves@fanshawec.ca::3b55fcb4-57ba-42ea-af71-39a64c5002b0" providerId="AD" clId="Web-{2FD9E9B7-9341-7C61-40F5-688B8226C397}" dt="2024-05-03T12:36:06.184" v="349" actId="20577"/>
          <ac:graphicFrameMkLst>
            <pc:docMk/>
            <pc:sldMk cId="2001238137" sldId="372"/>
            <ac:graphicFrameMk id="4" creationId="{EAAA27D1-223B-E1A0-0242-3B73B9D267B3}"/>
          </ac:graphicFrameMkLst>
        </pc:graphicFrameChg>
      </pc:sldChg>
      <pc:sldChg chg="modSp">
        <pc:chgData name="Steeves, Catherine" userId="S::csteeves@fanshawec.ca::3b55fcb4-57ba-42ea-af71-39a64c5002b0" providerId="AD" clId="Web-{2FD9E9B7-9341-7C61-40F5-688B8226C397}" dt="2024-05-03T12:43:24.206" v="351" actId="20577"/>
        <pc:sldMkLst>
          <pc:docMk/>
          <pc:sldMk cId="2181227240" sldId="373"/>
        </pc:sldMkLst>
        <pc:spChg chg="mod">
          <ac:chgData name="Steeves, Catherine" userId="S::csteeves@fanshawec.ca::3b55fcb4-57ba-42ea-af71-39a64c5002b0" providerId="AD" clId="Web-{2FD9E9B7-9341-7C61-40F5-688B8226C397}" dt="2024-05-03T12:43:24.206" v="351" actId="20577"/>
          <ac:spMkLst>
            <pc:docMk/>
            <pc:sldMk cId="2181227240" sldId="373"/>
            <ac:spMk id="3" creationId="{D431E55E-A8A4-B238-8FBF-F969DB59E199}"/>
          </ac:spMkLst>
        </pc:spChg>
      </pc:sldChg>
      <pc:sldChg chg="modSp">
        <pc:chgData name="Steeves, Catherine" userId="S::csteeves@fanshawec.ca::3b55fcb4-57ba-42ea-af71-39a64c5002b0" providerId="AD" clId="Web-{2FD9E9B7-9341-7C61-40F5-688B8226C397}" dt="2024-05-03T12:46:59.771" v="527" actId="20577"/>
        <pc:sldMkLst>
          <pc:docMk/>
          <pc:sldMk cId="4218419973" sldId="374"/>
        </pc:sldMkLst>
        <pc:spChg chg="mod">
          <ac:chgData name="Steeves, Catherine" userId="S::csteeves@fanshawec.ca::3b55fcb4-57ba-42ea-af71-39a64c5002b0" providerId="AD" clId="Web-{2FD9E9B7-9341-7C61-40F5-688B8226C397}" dt="2024-05-03T12:43:37.409" v="352" actId="20577"/>
          <ac:spMkLst>
            <pc:docMk/>
            <pc:sldMk cId="4218419973" sldId="374"/>
            <ac:spMk id="2" creationId="{4153D77C-7B97-08F6-6F57-FAE66A0744C6}"/>
          </ac:spMkLst>
        </pc:spChg>
        <pc:spChg chg="mod">
          <ac:chgData name="Steeves, Catherine" userId="S::csteeves@fanshawec.ca::3b55fcb4-57ba-42ea-af71-39a64c5002b0" providerId="AD" clId="Web-{2FD9E9B7-9341-7C61-40F5-688B8226C397}" dt="2024-05-03T12:46:59.771" v="527" actId="20577"/>
          <ac:spMkLst>
            <pc:docMk/>
            <pc:sldMk cId="4218419973" sldId="374"/>
            <ac:spMk id="3" creationId="{D431E55E-A8A4-B238-8FBF-F969DB59E19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D4E8E-A9B6-224B-A47C-DA80335705F5}" type="doc">
      <dgm:prSet loTypeId="urn:microsoft.com/office/officeart/2005/8/layout/h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A6DBB0A-DF12-4E47-A2BC-E45C48A828E8}">
      <dgm:prSet custT="1"/>
      <dgm:spPr/>
      <dgm:t>
        <a:bodyPr/>
        <a:lstStyle/>
        <a:p>
          <a:r>
            <a:rPr lang="en-CA" sz="2000" dirty="0"/>
            <a:t>Resources</a:t>
          </a:r>
          <a:endParaRPr lang="es-MX" sz="2000" dirty="0"/>
        </a:p>
      </dgm:t>
      <dgm:extLst>
        <a:ext uri="{E40237B7-FDA0-4F09-8148-C483321AD2D9}">
          <dgm14:cNvPr xmlns:dgm14="http://schemas.microsoft.com/office/drawing/2010/diagram" id="0" name="" descr="- Resources: The environment provides resources that an organization needs in order to create goods and services&#10;- Opportunities:  The environment is a source of opportunities and threats for an organization&#10;- Decision Making: The environment shapes the various strategic decisions that executives make as they attempt to lead their organizations to success&#10;"/>
        </a:ext>
      </dgm:extLst>
    </dgm:pt>
    <dgm:pt modelId="{C9B28109-837B-9140-B314-ACCA89D55596}" type="parTrans" cxnId="{40D4F478-1EA9-AF4E-8AFF-8EE51D941F5A}">
      <dgm:prSet/>
      <dgm:spPr/>
      <dgm:t>
        <a:bodyPr/>
        <a:lstStyle/>
        <a:p>
          <a:endParaRPr lang="es-MX" sz="2000"/>
        </a:p>
      </dgm:t>
    </dgm:pt>
    <dgm:pt modelId="{41969DFF-FE4A-D44C-9DA9-DA71757E8684}" type="sibTrans" cxnId="{40D4F478-1EA9-AF4E-8AFF-8EE51D941F5A}">
      <dgm:prSet/>
      <dgm:spPr/>
      <dgm:t>
        <a:bodyPr/>
        <a:lstStyle/>
        <a:p>
          <a:endParaRPr lang="es-MX" sz="2000"/>
        </a:p>
      </dgm:t>
    </dgm:pt>
    <dgm:pt modelId="{7475D82D-8D44-DB42-A4D4-564AE2B49443}">
      <dgm:prSet custT="1"/>
      <dgm:spPr/>
      <dgm:t>
        <a:bodyPr/>
        <a:lstStyle/>
        <a:p>
          <a:r>
            <a:rPr lang="en-CA" sz="2000" dirty="0"/>
            <a:t>The environment provides resources that an organization needs in order to create goods and services</a:t>
          </a:r>
          <a:endParaRPr lang="es-MX" sz="2000" dirty="0"/>
        </a:p>
      </dgm:t>
      <dgm:extLst>
        <a:ext uri="{E40237B7-FDA0-4F09-8148-C483321AD2D9}">
          <dgm14:cNvPr xmlns:dgm14="http://schemas.microsoft.com/office/drawing/2010/diagram" id="0" name="" descr="-"/>
        </a:ext>
      </dgm:extLst>
    </dgm:pt>
    <dgm:pt modelId="{0BC7767C-3A53-274C-ABEE-B628F8B197AE}" type="parTrans" cxnId="{6F83BD86-632F-2C45-8315-F89FE85B088A}">
      <dgm:prSet/>
      <dgm:spPr/>
      <dgm:t>
        <a:bodyPr/>
        <a:lstStyle/>
        <a:p>
          <a:endParaRPr lang="es-MX" sz="2000"/>
        </a:p>
      </dgm:t>
    </dgm:pt>
    <dgm:pt modelId="{4202E97D-AB7E-4D45-BACF-6DD117EA98C0}" type="sibTrans" cxnId="{6F83BD86-632F-2C45-8315-F89FE85B088A}">
      <dgm:prSet/>
      <dgm:spPr/>
      <dgm:t>
        <a:bodyPr/>
        <a:lstStyle/>
        <a:p>
          <a:endParaRPr lang="es-MX" sz="2000"/>
        </a:p>
      </dgm:t>
    </dgm:pt>
    <dgm:pt modelId="{00A2FDD5-4EF7-1842-A2FE-27A936358345}">
      <dgm:prSet custT="1"/>
      <dgm:spPr/>
      <dgm:t>
        <a:bodyPr/>
        <a:lstStyle/>
        <a:p>
          <a:r>
            <a:rPr lang="en-CA" sz="2000" dirty="0"/>
            <a:t>Opportunities</a:t>
          </a:r>
          <a:endParaRPr lang="es-MX" sz="2000" dirty="0"/>
        </a:p>
      </dgm:t>
      <dgm:extLst>
        <a:ext uri="{E40237B7-FDA0-4F09-8148-C483321AD2D9}">
          <dgm14:cNvPr xmlns:dgm14="http://schemas.microsoft.com/office/drawing/2010/diagram" id="0" name="" descr="- Resources: The environment provides resources that an organization needs in order to create goods and services&#10;- Opportunities:  The environment is a source of opportunities and threats for an organization&#10;- Decision Making: The environment shapes the various strategic decisions that executives make as they attempt to lead their organizations to success&#10;"/>
        </a:ext>
      </dgm:extLst>
    </dgm:pt>
    <dgm:pt modelId="{5A26C8BE-F652-CC45-BE08-E7A4F83549F2}" type="parTrans" cxnId="{00C76D34-EDD5-C244-A0B8-B97C95297339}">
      <dgm:prSet/>
      <dgm:spPr/>
      <dgm:t>
        <a:bodyPr/>
        <a:lstStyle/>
        <a:p>
          <a:endParaRPr lang="es-MX" sz="2000"/>
        </a:p>
      </dgm:t>
    </dgm:pt>
    <dgm:pt modelId="{AACBDE88-C269-BD42-8A45-F8289992482F}" type="sibTrans" cxnId="{00C76D34-EDD5-C244-A0B8-B97C95297339}">
      <dgm:prSet/>
      <dgm:spPr/>
      <dgm:t>
        <a:bodyPr/>
        <a:lstStyle/>
        <a:p>
          <a:endParaRPr lang="es-MX" sz="2000"/>
        </a:p>
      </dgm:t>
    </dgm:pt>
    <dgm:pt modelId="{14DD2E20-C593-BB4C-90A3-BCED6EEBE2F7}">
      <dgm:prSet custT="1"/>
      <dgm:spPr/>
      <dgm:t>
        <a:bodyPr/>
        <a:lstStyle/>
        <a:p>
          <a:r>
            <a:rPr lang="en-CA" sz="2000" dirty="0"/>
            <a:t>The environment is a source of opportunities and threats for an organization</a:t>
          </a:r>
          <a:endParaRPr lang="es-MX" sz="2000" dirty="0"/>
        </a:p>
      </dgm:t>
      <dgm:extLst>
        <a:ext uri="{E40237B7-FDA0-4F09-8148-C483321AD2D9}">
          <dgm14:cNvPr xmlns:dgm14="http://schemas.microsoft.com/office/drawing/2010/diagram" id="0" name="" descr="- Resources: The environment provides resources that an organization needs in order to create goods and services&#10;- Opportunities:  The environment is a source of opportunities and threats for an organization&#10;- Decision Making: The environment shapes the various strategic decisions that executives make as they attempt to lead their organizations to success&#10;"/>
        </a:ext>
      </dgm:extLst>
    </dgm:pt>
    <dgm:pt modelId="{F69B983B-D4A9-8B43-91AF-A497338F4BBD}" type="parTrans" cxnId="{D137FFC6-B97C-F24E-8C26-DF842957E537}">
      <dgm:prSet/>
      <dgm:spPr/>
      <dgm:t>
        <a:bodyPr/>
        <a:lstStyle/>
        <a:p>
          <a:endParaRPr lang="es-MX" sz="2000"/>
        </a:p>
      </dgm:t>
    </dgm:pt>
    <dgm:pt modelId="{A2554B06-8A7C-8A4E-A49D-0A7FBECD5217}" type="sibTrans" cxnId="{D137FFC6-B97C-F24E-8C26-DF842957E537}">
      <dgm:prSet/>
      <dgm:spPr/>
      <dgm:t>
        <a:bodyPr/>
        <a:lstStyle/>
        <a:p>
          <a:endParaRPr lang="es-MX" sz="2000"/>
        </a:p>
      </dgm:t>
    </dgm:pt>
    <dgm:pt modelId="{D1C938DF-09B4-BC43-879E-DD0E9A262DC7}">
      <dgm:prSet custT="1"/>
      <dgm:spPr/>
      <dgm:t>
        <a:bodyPr/>
        <a:lstStyle/>
        <a:p>
          <a:r>
            <a:rPr lang="en-CA" sz="2000" dirty="0"/>
            <a:t>Decision Making</a:t>
          </a:r>
          <a:endParaRPr lang="es-MX" sz="2000" dirty="0"/>
        </a:p>
      </dgm:t>
      <dgm:extLst>
        <a:ext uri="{E40237B7-FDA0-4F09-8148-C483321AD2D9}">
          <dgm14:cNvPr xmlns:dgm14="http://schemas.microsoft.com/office/drawing/2010/diagram" id="0" name="" descr="- Resources: The environment provides resources that an organization needs in order to create goods and services&#10;- Opportunities:  The environment is a source of opportunities and threats for an organization&#10;- Decision Making: The environment shapes the various strategic decisions that executives make as they attempt to lead their organizations to success&#10;"/>
        </a:ext>
      </dgm:extLst>
    </dgm:pt>
    <dgm:pt modelId="{3D2A9060-D27C-6845-81DC-659AF3E099FA}" type="parTrans" cxnId="{72E87D9A-7C94-E145-B67D-A4E83C365C6F}">
      <dgm:prSet/>
      <dgm:spPr/>
      <dgm:t>
        <a:bodyPr/>
        <a:lstStyle/>
        <a:p>
          <a:endParaRPr lang="es-MX" sz="2000"/>
        </a:p>
      </dgm:t>
    </dgm:pt>
    <dgm:pt modelId="{1A3C6461-F8C8-9945-94EF-5E250AA6BFC5}" type="sibTrans" cxnId="{72E87D9A-7C94-E145-B67D-A4E83C365C6F}">
      <dgm:prSet/>
      <dgm:spPr/>
      <dgm:t>
        <a:bodyPr/>
        <a:lstStyle/>
        <a:p>
          <a:endParaRPr lang="es-MX" sz="2000"/>
        </a:p>
      </dgm:t>
    </dgm:pt>
    <dgm:pt modelId="{299AEF4E-1701-5245-A873-1A6537877065}">
      <dgm:prSet custT="1"/>
      <dgm:spPr/>
      <dgm:t>
        <a:bodyPr/>
        <a:lstStyle/>
        <a:p>
          <a:r>
            <a:rPr lang="en-CA" sz="2000" dirty="0"/>
            <a:t>The environment shapes the various strategic decisions that executives make as they attempt to lead their organizations to success</a:t>
          </a:r>
          <a:endParaRPr lang="es-MX" sz="2000" dirty="0"/>
        </a:p>
      </dgm:t>
      <dgm:extLst>
        <a:ext uri="{E40237B7-FDA0-4F09-8148-C483321AD2D9}">
          <dgm14:cNvPr xmlns:dgm14="http://schemas.microsoft.com/office/drawing/2010/diagram" id="0" name="" descr="- Resources: The environment provides resources that an organization needs in order to create goods and services&#10;- Opportunities:  The environment is a source of opportunities and threats for an organization&#10;- Decision Making: The environment shapes the various strategic decisions that executives make as they attempt to lead their organizations to success&#10;"/>
        </a:ext>
      </dgm:extLst>
    </dgm:pt>
    <dgm:pt modelId="{8EE66AA9-E435-E945-B445-92E8C0DC367B}" type="parTrans" cxnId="{F876E3B0-7CDF-C845-A12F-782616BB791D}">
      <dgm:prSet/>
      <dgm:spPr/>
      <dgm:t>
        <a:bodyPr/>
        <a:lstStyle/>
        <a:p>
          <a:endParaRPr lang="es-MX" sz="2000"/>
        </a:p>
      </dgm:t>
    </dgm:pt>
    <dgm:pt modelId="{228452AC-C75F-BF4E-8DF8-231F0EFA3F70}" type="sibTrans" cxnId="{F876E3B0-7CDF-C845-A12F-782616BB791D}">
      <dgm:prSet/>
      <dgm:spPr/>
      <dgm:t>
        <a:bodyPr/>
        <a:lstStyle/>
        <a:p>
          <a:endParaRPr lang="es-MX" sz="2000"/>
        </a:p>
      </dgm:t>
    </dgm:pt>
    <dgm:pt modelId="{B94B92CA-F250-4144-B52B-53C207F610A3}" type="pres">
      <dgm:prSet presAssocID="{ABDD4E8E-A9B6-224B-A47C-DA80335705F5}" presName="linearFlow" presStyleCnt="0">
        <dgm:presLayoutVars>
          <dgm:dir/>
          <dgm:animLvl val="lvl"/>
          <dgm:resizeHandles/>
        </dgm:presLayoutVars>
      </dgm:prSet>
      <dgm:spPr/>
    </dgm:pt>
    <dgm:pt modelId="{E4870319-DD63-B941-B54B-2E7AAB067868}" type="pres">
      <dgm:prSet presAssocID="{1A6DBB0A-DF12-4E47-A2BC-E45C48A828E8}" presName="compositeNode" presStyleCnt="0">
        <dgm:presLayoutVars>
          <dgm:bulletEnabled val="1"/>
        </dgm:presLayoutVars>
      </dgm:prSet>
      <dgm:spPr/>
    </dgm:pt>
    <dgm:pt modelId="{3A70848B-5FA1-264A-B481-02F8F5663990}" type="pres">
      <dgm:prSet presAssocID="{1A6DBB0A-DF12-4E47-A2BC-E45C48A828E8}" presName="image" presStyleLbl="fgImgPlace1" presStyleIdx="0" presStyleCnt="3" custScaleX="48461" custScaleY="48461" custLinFactNeighborX="-31861" custLinFactNeighborY="2913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885B8E8D-2AAD-0645-B955-854B54EB4238}" type="pres">
      <dgm:prSet presAssocID="{1A6DBB0A-DF12-4E47-A2BC-E45C48A828E8}" presName="childNode" presStyleLbl="node1" presStyleIdx="0" presStyleCnt="3">
        <dgm:presLayoutVars>
          <dgm:bulletEnabled val="1"/>
        </dgm:presLayoutVars>
      </dgm:prSet>
      <dgm:spPr/>
    </dgm:pt>
    <dgm:pt modelId="{2FF7EAAF-584F-484F-A8C0-9B269A9E3639}" type="pres">
      <dgm:prSet presAssocID="{1A6DBB0A-DF12-4E47-A2BC-E45C48A828E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4CADD11A-2FE4-4849-9506-69A3E7F0365E}" type="pres">
      <dgm:prSet presAssocID="{41969DFF-FE4A-D44C-9DA9-DA71757E8684}" presName="sibTrans" presStyleCnt="0"/>
      <dgm:spPr/>
    </dgm:pt>
    <dgm:pt modelId="{60DC46DF-6D0F-044F-B4C7-CBDF9FF203A6}" type="pres">
      <dgm:prSet presAssocID="{00A2FDD5-4EF7-1842-A2FE-27A936358345}" presName="compositeNode" presStyleCnt="0">
        <dgm:presLayoutVars>
          <dgm:bulletEnabled val="1"/>
        </dgm:presLayoutVars>
      </dgm:prSet>
      <dgm:spPr/>
    </dgm:pt>
    <dgm:pt modelId="{27A07567-54D9-1B49-B94A-BDC0F442D6FB}" type="pres">
      <dgm:prSet presAssocID="{00A2FDD5-4EF7-1842-A2FE-27A936358345}" presName="image" presStyleLbl="fgImgPlace1" presStyleIdx="1" presStyleCnt="3" custScaleX="48461" custScaleY="48461" custLinFactNeighborX="-35859" custLinFactNeighborY="2913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D02DDE95-0ABF-4646-BA8D-A34DD921E167}" type="pres">
      <dgm:prSet presAssocID="{00A2FDD5-4EF7-1842-A2FE-27A936358345}" presName="childNode" presStyleLbl="node1" presStyleIdx="1" presStyleCnt="3">
        <dgm:presLayoutVars>
          <dgm:bulletEnabled val="1"/>
        </dgm:presLayoutVars>
      </dgm:prSet>
      <dgm:spPr/>
    </dgm:pt>
    <dgm:pt modelId="{A1AF5B79-32FC-9542-94CB-F6C116B3ABA4}" type="pres">
      <dgm:prSet presAssocID="{00A2FDD5-4EF7-1842-A2FE-27A93635834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D217E31-FE80-A149-B18B-697C73AF9D30}" type="pres">
      <dgm:prSet presAssocID="{AACBDE88-C269-BD42-8A45-F8289992482F}" presName="sibTrans" presStyleCnt="0"/>
      <dgm:spPr/>
    </dgm:pt>
    <dgm:pt modelId="{7BD4F068-9FF7-0C47-8C7A-658A74FF5A67}" type="pres">
      <dgm:prSet presAssocID="{D1C938DF-09B4-BC43-879E-DD0E9A262DC7}" presName="compositeNode" presStyleCnt="0">
        <dgm:presLayoutVars>
          <dgm:bulletEnabled val="1"/>
        </dgm:presLayoutVars>
      </dgm:prSet>
      <dgm:spPr/>
    </dgm:pt>
    <dgm:pt modelId="{B2A9FCEB-23C2-6B41-82F4-CFD4241F277C}" type="pres">
      <dgm:prSet presAssocID="{D1C938DF-09B4-BC43-879E-DD0E9A262DC7}" presName="image" presStyleLbl="fgImgPlace1" presStyleIdx="2" presStyleCnt="3" custScaleX="48461" custScaleY="48461" custLinFactNeighborX="-31861" custLinFactNeighborY="2780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20E19CC9-3545-0D45-897F-FFBE5AC86DDD}" type="pres">
      <dgm:prSet presAssocID="{D1C938DF-09B4-BC43-879E-DD0E9A262DC7}" presName="childNode" presStyleLbl="node1" presStyleIdx="2" presStyleCnt="3">
        <dgm:presLayoutVars>
          <dgm:bulletEnabled val="1"/>
        </dgm:presLayoutVars>
      </dgm:prSet>
      <dgm:spPr/>
    </dgm:pt>
    <dgm:pt modelId="{9A6C1191-A26B-FD49-A909-FA5FAA3E5290}" type="pres">
      <dgm:prSet presAssocID="{D1C938DF-09B4-BC43-879E-DD0E9A262DC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11EE1B26-E6EF-084F-B607-F988CFAD29C6}" type="presOf" srcId="{1A6DBB0A-DF12-4E47-A2BC-E45C48A828E8}" destId="{2FF7EAAF-584F-484F-A8C0-9B269A9E3639}" srcOrd="0" destOrd="0" presId="urn:microsoft.com/office/officeart/2005/8/layout/hList2"/>
    <dgm:cxn modelId="{00C76D34-EDD5-C244-A0B8-B97C95297339}" srcId="{ABDD4E8E-A9B6-224B-A47C-DA80335705F5}" destId="{00A2FDD5-4EF7-1842-A2FE-27A936358345}" srcOrd="1" destOrd="0" parTransId="{5A26C8BE-F652-CC45-BE08-E7A4F83549F2}" sibTransId="{AACBDE88-C269-BD42-8A45-F8289992482F}"/>
    <dgm:cxn modelId="{40D4F478-1EA9-AF4E-8AFF-8EE51D941F5A}" srcId="{ABDD4E8E-A9B6-224B-A47C-DA80335705F5}" destId="{1A6DBB0A-DF12-4E47-A2BC-E45C48A828E8}" srcOrd="0" destOrd="0" parTransId="{C9B28109-837B-9140-B314-ACCA89D55596}" sibTransId="{41969DFF-FE4A-D44C-9DA9-DA71757E8684}"/>
    <dgm:cxn modelId="{6F83BD86-632F-2C45-8315-F89FE85B088A}" srcId="{1A6DBB0A-DF12-4E47-A2BC-E45C48A828E8}" destId="{7475D82D-8D44-DB42-A4D4-564AE2B49443}" srcOrd="0" destOrd="0" parTransId="{0BC7767C-3A53-274C-ABEE-B628F8B197AE}" sibTransId="{4202E97D-AB7E-4D45-BACF-6DD117EA98C0}"/>
    <dgm:cxn modelId="{72E87D9A-7C94-E145-B67D-A4E83C365C6F}" srcId="{ABDD4E8E-A9B6-224B-A47C-DA80335705F5}" destId="{D1C938DF-09B4-BC43-879E-DD0E9A262DC7}" srcOrd="2" destOrd="0" parTransId="{3D2A9060-D27C-6845-81DC-659AF3E099FA}" sibTransId="{1A3C6461-F8C8-9945-94EF-5E250AA6BFC5}"/>
    <dgm:cxn modelId="{937895B0-F6B3-8847-ABEA-8573A88FB68C}" type="presOf" srcId="{ABDD4E8E-A9B6-224B-A47C-DA80335705F5}" destId="{B94B92CA-F250-4144-B52B-53C207F610A3}" srcOrd="0" destOrd="0" presId="urn:microsoft.com/office/officeart/2005/8/layout/hList2"/>
    <dgm:cxn modelId="{F876E3B0-7CDF-C845-A12F-782616BB791D}" srcId="{D1C938DF-09B4-BC43-879E-DD0E9A262DC7}" destId="{299AEF4E-1701-5245-A873-1A6537877065}" srcOrd="0" destOrd="0" parTransId="{8EE66AA9-E435-E945-B445-92E8C0DC367B}" sibTransId="{228452AC-C75F-BF4E-8DF8-231F0EFA3F70}"/>
    <dgm:cxn modelId="{D2FC44B9-8026-7F4A-BCCB-42A22162BAC1}" type="presOf" srcId="{7475D82D-8D44-DB42-A4D4-564AE2B49443}" destId="{885B8E8D-2AAD-0645-B955-854B54EB4238}" srcOrd="0" destOrd="0" presId="urn:microsoft.com/office/officeart/2005/8/layout/hList2"/>
    <dgm:cxn modelId="{7B8F4CBF-9A2E-3541-9D3E-EE4BD61966EE}" type="presOf" srcId="{14DD2E20-C593-BB4C-90A3-BCED6EEBE2F7}" destId="{D02DDE95-0ABF-4646-BA8D-A34DD921E167}" srcOrd="0" destOrd="0" presId="urn:microsoft.com/office/officeart/2005/8/layout/hList2"/>
    <dgm:cxn modelId="{D137FFC6-B97C-F24E-8C26-DF842957E537}" srcId="{00A2FDD5-4EF7-1842-A2FE-27A936358345}" destId="{14DD2E20-C593-BB4C-90A3-BCED6EEBE2F7}" srcOrd="0" destOrd="0" parTransId="{F69B983B-D4A9-8B43-91AF-A497338F4BBD}" sibTransId="{A2554B06-8A7C-8A4E-A49D-0A7FBECD5217}"/>
    <dgm:cxn modelId="{0C379CD4-8092-A243-96C8-BF88931AB598}" type="presOf" srcId="{299AEF4E-1701-5245-A873-1A6537877065}" destId="{20E19CC9-3545-0D45-897F-FFBE5AC86DDD}" srcOrd="0" destOrd="0" presId="urn:microsoft.com/office/officeart/2005/8/layout/hList2"/>
    <dgm:cxn modelId="{E41825DE-E7E4-744C-8EA4-3D5D2A385DEE}" type="presOf" srcId="{00A2FDD5-4EF7-1842-A2FE-27A936358345}" destId="{A1AF5B79-32FC-9542-94CB-F6C116B3ABA4}" srcOrd="0" destOrd="0" presId="urn:microsoft.com/office/officeart/2005/8/layout/hList2"/>
    <dgm:cxn modelId="{752DA9F7-3306-DD43-8EF9-8CB576F8F0B7}" type="presOf" srcId="{D1C938DF-09B4-BC43-879E-DD0E9A262DC7}" destId="{9A6C1191-A26B-FD49-A909-FA5FAA3E5290}" srcOrd="0" destOrd="0" presId="urn:microsoft.com/office/officeart/2005/8/layout/hList2"/>
    <dgm:cxn modelId="{45BCACF3-C42C-9E40-B480-8D70304D2164}" type="presParOf" srcId="{B94B92CA-F250-4144-B52B-53C207F610A3}" destId="{E4870319-DD63-B941-B54B-2E7AAB067868}" srcOrd="0" destOrd="0" presId="urn:microsoft.com/office/officeart/2005/8/layout/hList2"/>
    <dgm:cxn modelId="{49D15348-48D2-E240-ABA1-DDCB1A7D173A}" type="presParOf" srcId="{E4870319-DD63-B941-B54B-2E7AAB067868}" destId="{3A70848B-5FA1-264A-B481-02F8F5663990}" srcOrd="0" destOrd="0" presId="urn:microsoft.com/office/officeart/2005/8/layout/hList2"/>
    <dgm:cxn modelId="{DA4EB130-1391-2149-96AC-7175E83641C8}" type="presParOf" srcId="{E4870319-DD63-B941-B54B-2E7AAB067868}" destId="{885B8E8D-2AAD-0645-B955-854B54EB4238}" srcOrd="1" destOrd="0" presId="urn:microsoft.com/office/officeart/2005/8/layout/hList2"/>
    <dgm:cxn modelId="{DD32D1BC-2479-6D44-A10F-B96A8B6A244E}" type="presParOf" srcId="{E4870319-DD63-B941-B54B-2E7AAB067868}" destId="{2FF7EAAF-584F-484F-A8C0-9B269A9E3639}" srcOrd="2" destOrd="0" presId="urn:microsoft.com/office/officeart/2005/8/layout/hList2"/>
    <dgm:cxn modelId="{0AB8541F-BCEB-774B-B59C-9ABE858DECB5}" type="presParOf" srcId="{B94B92CA-F250-4144-B52B-53C207F610A3}" destId="{4CADD11A-2FE4-4849-9506-69A3E7F0365E}" srcOrd="1" destOrd="0" presId="urn:microsoft.com/office/officeart/2005/8/layout/hList2"/>
    <dgm:cxn modelId="{D952C179-69AD-3C40-95C8-258847C7DF7A}" type="presParOf" srcId="{B94B92CA-F250-4144-B52B-53C207F610A3}" destId="{60DC46DF-6D0F-044F-B4C7-CBDF9FF203A6}" srcOrd="2" destOrd="0" presId="urn:microsoft.com/office/officeart/2005/8/layout/hList2"/>
    <dgm:cxn modelId="{6DAFBED7-D0C4-7242-88A5-66B8E9B15994}" type="presParOf" srcId="{60DC46DF-6D0F-044F-B4C7-CBDF9FF203A6}" destId="{27A07567-54D9-1B49-B94A-BDC0F442D6FB}" srcOrd="0" destOrd="0" presId="urn:microsoft.com/office/officeart/2005/8/layout/hList2"/>
    <dgm:cxn modelId="{9347ADFE-917D-7D48-B39E-29C98E0ED332}" type="presParOf" srcId="{60DC46DF-6D0F-044F-B4C7-CBDF9FF203A6}" destId="{D02DDE95-0ABF-4646-BA8D-A34DD921E167}" srcOrd="1" destOrd="0" presId="urn:microsoft.com/office/officeart/2005/8/layout/hList2"/>
    <dgm:cxn modelId="{B5DEAD0C-E428-BD4C-B84E-EAE15F99A84F}" type="presParOf" srcId="{60DC46DF-6D0F-044F-B4C7-CBDF9FF203A6}" destId="{A1AF5B79-32FC-9542-94CB-F6C116B3ABA4}" srcOrd="2" destOrd="0" presId="urn:microsoft.com/office/officeart/2005/8/layout/hList2"/>
    <dgm:cxn modelId="{5FD50348-CDE5-9D49-A2C9-8D8EFE0AEB25}" type="presParOf" srcId="{B94B92CA-F250-4144-B52B-53C207F610A3}" destId="{AD217E31-FE80-A149-B18B-697C73AF9D30}" srcOrd="3" destOrd="0" presId="urn:microsoft.com/office/officeart/2005/8/layout/hList2"/>
    <dgm:cxn modelId="{E7168BFE-DCCA-C240-81D3-047FBC82F956}" type="presParOf" srcId="{B94B92CA-F250-4144-B52B-53C207F610A3}" destId="{7BD4F068-9FF7-0C47-8C7A-658A74FF5A67}" srcOrd="4" destOrd="0" presId="urn:microsoft.com/office/officeart/2005/8/layout/hList2"/>
    <dgm:cxn modelId="{37E53C72-5B6A-B246-98A4-CEAAA6860B93}" type="presParOf" srcId="{7BD4F068-9FF7-0C47-8C7A-658A74FF5A67}" destId="{B2A9FCEB-23C2-6B41-82F4-CFD4241F277C}" srcOrd="0" destOrd="0" presId="urn:microsoft.com/office/officeart/2005/8/layout/hList2"/>
    <dgm:cxn modelId="{77BC0754-E3F1-7D4F-B413-3C3C279B4EA8}" type="presParOf" srcId="{7BD4F068-9FF7-0C47-8C7A-658A74FF5A67}" destId="{20E19CC9-3545-0D45-897F-FFBE5AC86DDD}" srcOrd="1" destOrd="0" presId="urn:microsoft.com/office/officeart/2005/8/layout/hList2"/>
    <dgm:cxn modelId="{4103EFDE-0365-D34C-9F25-D9D8014C8F78}" type="presParOf" srcId="{7BD4F068-9FF7-0C47-8C7A-658A74FF5A67}" destId="{9A6C1191-A26B-FD49-A909-FA5FAA3E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E5FA8-B869-6946-96C8-30F824364F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B9514E-622C-7240-BC44-B1C50703EE6D}">
      <dgm:prSet/>
      <dgm:spPr/>
      <dgm:t>
        <a:bodyPr/>
        <a:lstStyle/>
        <a:p>
          <a:pPr rtl="0"/>
          <a:r>
            <a:rPr lang="en-CA" b="0" i="0" dirty="0">
              <a:latin typeface="Arial"/>
            </a:rPr>
            <a:t>Golf Infrastructure</a:t>
          </a:r>
          <a:endParaRPr lang="es-CO" dirty="0"/>
        </a:p>
      </dgm:t>
    </dgm:pt>
    <dgm:pt modelId="{C4A7505D-EEB5-B442-8713-494A2A782F98}" type="parTrans" cxnId="{97F81741-0310-C441-873F-D49022993E4D}">
      <dgm:prSet/>
      <dgm:spPr/>
      <dgm:t>
        <a:bodyPr/>
        <a:lstStyle/>
        <a:p>
          <a:endParaRPr lang="es-MX"/>
        </a:p>
      </dgm:t>
    </dgm:pt>
    <dgm:pt modelId="{6DDF0632-7186-8D45-B48D-A6A0582B00B7}" type="sibTrans" cxnId="{97F81741-0310-C441-873F-D49022993E4D}">
      <dgm:prSet/>
      <dgm:spPr/>
      <dgm:t>
        <a:bodyPr/>
        <a:lstStyle/>
        <a:p>
          <a:endParaRPr lang="es-MX"/>
        </a:p>
      </dgm:t>
    </dgm:pt>
    <dgm:pt modelId="{0DF83427-82C7-6C4F-9814-47D1EC9F0F2E}">
      <dgm:prSet/>
      <dgm:spPr/>
      <dgm:t>
        <a:bodyPr/>
        <a:lstStyle/>
        <a:p>
          <a:pPr rtl="0"/>
          <a:r>
            <a:rPr lang="en-CA" b="0" i="0" dirty="0">
              <a:latin typeface="Arial"/>
            </a:rPr>
            <a:t>Invesment</a:t>
          </a:r>
          <a:r>
            <a:rPr lang="en-CA" dirty="0">
              <a:latin typeface="Arial"/>
            </a:rPr>
            <a:t> in golf infrastructure is essential for growth</a:t>
          </a:r>
          <a:endParaRPr lang="en-CA" b="0" i="0" dirty="0">
            <a:latin typeface="Arial"/>
          </a:endParaRPr>
        </a:p>
      </dgm:t>
    </dgm:pt>
    <dgm:pt modelId="{86B3D577-B17B-2D45-920D-D1A31563F0AA}" type="parTrans" cxnId="{6B3B627E-EF20-7844-85C7-DB77B18FCAF8}">
      <dgm:prSet/>
      <dgm:spPr/>
      <dgm:t>
        <a:bodyPr/>
        <a:lstStyle/>
        <a:p>
          <a:endParaRPr lang="es-MX"/>
        </a:p>
      </dgm:t>
    </dgm:pt>
    <dgm:pt modelId="{A0AE79BA-6F40-1E42-899E-A05C1A16A67D}" type="sibTrans" cxnId="{6B3B627E-EF20-7844-85C7-DB77B18FCAF8}">
      <dgm:prSet/>
      <dgm:spPr/>
      <dgm:t>
        <a:bodyPr/>
        <a:lstStyle/>
        <a:p>
          <a:endParaRPr lang="es-MX"/>
        </a:p>
      </dgm:t>
    </dgm:pt>
    <dgm:pt modelId="{64FF7BDB-B428-E448-9BAA-30FE557F5DC6}">
      <dgm:prSet/>
      <dgm:spPr/>
      <dgm:t>
        <a:bodyPr/>
        <a:lstStyle/>
        <a:p>
          <a:pPr rtl="0"/>
          <a:r>
            <a:rPr lang="en-CA" b="0" i="0" dirty="0">
              <a:latin typeface="Arial"/>
            </a:rPr>
            <a:t>Increase in Professional Golfing Tours</a:t>
          </a:r>
          <a:endParaRPr lang="es-CO" b="0" i="0" dirty="0">
            <a:latin typeface="Arial"/>
          </a:endParaRPr>
        </a:p>
      </dgm:t>
    </dgm:pt>
    <dgm:pt modelId="{81A051E1-7CD1-9146-8D5A-3C4BAEDF75DD}" type="parTrans" cxnId="{7AB82A5D-1E74-2A40-BFBE-03C9DBF53973}">
      <dgm:prSet/>
      <dgm:spPr/>
      <dgm:t>
        <a:bodyPr/>
        <a:lstStyle/>
        <a:p>
          <a:endParaRPr lang="es-MX"/>
        </a:p>
      </dgm:t>
    </dgm:pt>
    <dgm:pt modelId="{84A0308C-D30A-FA44-B3A8-A3C22FBE8FD8}" type="sibTrans" cxnId="{7AB82A5D-1E74-2A40-BFBE-03C9DBF53973}">
      <dgm:prSet/>
      <dgm:spPr/>
      <dgm:t>
        <a:bodyPr/>
        <a:lstStyle/>
        <a:p>
          <a:endParaRPr lang="es-MX"/>
        </a:p>
      </dgm:t>
    </dgm:pt>
    <dgm:pt modelId="{BEEC2450-40B9-AB4D-98AB-BE581561C7D1}">
      <dgm:prSet/>
      <dgm:spPr/>
      <dgm:t>
        <a:bodyPr/>
        <a:lstStyle/>
        <a:p>
          <a:pPr rtl="0"/>
          <a:r>
            <a:rPr lang="en-CA" b="0" i="0" dirty="0">
              <a:latin typeface="Arial"/>
            </a:rPr>
            <a:t>Demand</a:t>
          </a:r>
          <a:r>
            <a:rPr lang="en-CA" dirty="0">
              <a:latin typeface="Arial"/>
            </a:rPr>
            <a:t> for outdoor leisure activity</a:t>
          </a:r>
          <a:endParaRPr lang="en-CA" dirty="0"/>
        </a:p>
      </dgm:t>
    </dgm:pt>
    <dgm:pt modelId="{643A26C0-1099-1C4E-9418-13F22267FA04}" type="parTrans" cxnId="{95C1428C-BB68-A544-A504-901DE847CEEF}">
      <dgm:prSet/>
      <dgm:spPr/>
      <dgm:t>
        <a:bodyPr/>
        <a:lstStyle/>
        <a:p>
          <a:endParaRPr lang="es-MX"/>
        </a:p>
      </dgm:t>
    </dgm:pt>
    <dgm:pt modelId="{97F4D248-A4B9-574C-BE16-DB007D4E3560}" type="sibTrans" cxnId="{95C1428C-BB68-A544-A504-901DE847CEEF}">
      <dgm:prSet/>
      <dgm:spPr/>
      <dgm:t>
        <a:bodyPr/>
        <a:lstStyle/>
        <a:p>
          <a:endParaRPr lang="es-MX"/>
        </a:p>
      </dgm:t>
    </dgm:pt>
    <dgm:pt modelId="{C38D2A2B-B523-8A41-9D1E-CD12C8DB6FC5}">
      <dgm:prSet/>
      <dgm:spPr/>
      <dgm:t>
        <a:bodyPr/>
        <a:lstStyle/>
        <a:p>
          <a:pPr rtl="0"/>
          <a:r>
            <a:rPr lang="es-MX" dirty="0">
              <a:latin typeface="Arial"/>
            </a:rPr>
            <a:t>A </a:t>
          </a:r>
          <a:r>
            <a:rPr lang="en-CA" dirty="0">
              <a:latin typeface="Arial"/>
            </a:rPr>
            <a:t>rising customer demand for outdoor leisure activity is helping drive </a:t>
          </a:r>
          <a:r>
            <a:rPr lang="en-CA" dirty="0" err="1">
              <a:latin typeface="Arial"/>
            </a:rPr>
            <a:t>growt</a:t>
          </a:r>
          <a:r>
            <a:rPr lang="es-MX" dirty="0">
              <a:latin typeface="Arial"/>
            </a:rPr>
            <a:t>h in golfing.</a:t>
          </a:r>
          <a:endParaRPr lang="es-MX" dirty="0"/>
        </a:p>
      </dgm:t>
    </dgm:pt>
    <dgm:pt modelId="{2A3A88DC-DECC-E047-8251-938557C3F279}" type="parTrans" cxnId="{ADD7F092-B566-534B-8E98-512409B1C40E}">
      <dgm:prSet/>
      <dgm:spPr/>
      <dgm:t>
        <a:bodyPr/>
        <a:lstStyle/>
        <a:p>
          <a:endParaRPr lang="es-MX"/>
        </a:p>
      </dgm:t>
    </dgm:pt>
    <dgm:pt modelId="{327233CD-6D79-074C-BD4A-67E6FF46F9ED}" type="sibTrans" cxnId="{ADD7F092-B566-534B-8E98-512409B1C40E}">
      <dgm:prSet/>
      <dgm:spPr/>
      <dgm:t>
        <a:bodyPr/>
        <a:lstStyle/>
        <a:p>
          <a:endParaRPr lang="es-MX"/>
        </a:p>
      </dgm:t>
    </dgm:pt>
    <dgm:pt modelId="{A2BEDCF8-0FBD-454B-9F72-87A6E286B8B9}">
      <dgm:prSet phldr="0"/>
      <dgm:spPr/>
      <dgm:t>
        <a:bodyPr/>
        <a:lstStyle/>
        <a:p>
          <a:pPr rtl="0"/>
          <a:r>
            <a:rPr lang="en-CA" b="0" i="0" dirty="0">
              <a:latin typeface="Arial"/>
            </a:rPr>
            <a:t>In</a:t>
          </a:r>
          <a:r>
            <a:rPr lang="en-CA" dirty="0">
              <a:latin typeface="Arial"/>
            </a:rPr>
            <a:t> 2020 there were approximately 38,000 golf courses in North America</a:t>
          </a:r>
          <a:endParaRPr lang="en-US" dirty="0"/>
        </a:p>
      </dgm:t>
    </dgm:pt>
    <dgm:pt modelId="{CE5B4B91-A79D-4E33-B386-4CDCD89EFD81}" type="parTrans" cxnId="{5E21F62F-B047-4ABA-AFD6-B779A35A4822}">
      <dgm:prSet/>
      <dgm:spPr/>
    </dgm:pt>
    <dgm:pt modelId="{1C818D4C-CF17-4179-AE76-5FEA610B1493}" type="sibTrans" cxnId="{5E21F62F-B047-4ABA-AFD6-B779A35A4822}">
      <dgm:prSet/>
      <dgm:spPr/>
    </dgm:pt>
    <dgm:pt modelId="{7F910FCA-1427-4348-9F5F-596DA381E4CD}">
      <dgm:prSet phldr="0"/>
      <dgm:spPr/>
      <dgm:t>
        <a:bodyPr/>
        <a:lstStyle/>
        <a:p>
          <a:pPr rtl="0"/>
          <a:r>
            <a:rPr lang="en-CA" b="0" i="0" dirty="0">
              <a:latin typeface="Arial"/>
            </a:rPr>
            <a:t>North</a:t>
          </a:r>
          <a:r>
            <a:rPr lang="en-CA" dirty="0">
              <a:latin typeface="Arial"/>
            </a:rPr>
            <a:t> America accounted for the largest revenue share due to the increasing number of professional golfing tours and tournaments.</a:t>
          </a:r>
          <a:endParaRPr lang="en-CA" dirty="0"/>
        </a:p>
      </dgm:t>
    </dgm:pt>
    <dgm:pt modelId="{844C5475-138D-45DD-8112-CA8DED545401}" type="parTrans" cxnId="{3422B57E-42AE-43E5-A482-14F605565722}">
      <dgm:prSet/>
      <dgm:spPr/>
    </dgm:pt>
    <dgm:pt modelId="{6C536D84-B396-4A43-966A-0240CBAB020D}" type="sibTrans" cxnId="{3422B57E-42AE-43E5-A482-14F605565722}">
      <dgm:prSet/>
      <dgm:spPr/>
    </dgm:pt>
    <dgm:pt modelId="{3CF436CC-B5A9-4E48-A23D-3072B232CBCB}" type="pres">
      <dgm:prSet presAssocID="{494E5FA8-B869-6946-96C8-30F824364F4D}" presName="linear" presStyleCnt="0">
        <dgm:presLayoutVars>
          <dgm:animLvl val="lvl"/>
          <dgm:resizeHandles val="exact"/>
        </dgm:presLayoutVars>
      </dgm:prSet>
      <dgm:spPr/>
    </dgm:pt>
    <dgm:pt modelId="{D839A6FC-6E53-E743-A8E9-1552F44B0F83}" type="pres">
      <dgm:prSet presAssocID="{5AB9514E-622C-7240-BC44-B1C50703EE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854E4F-CA67-6443-A8AF-AE7A8B09D2B8}" type="pres">
      <dgm:prSet presAssocID="{5AB9514E-622C-7240-BC44-B1C50703EE6D}" presName="childText" presStyleLbl="revTx" presStyleIdx="0" presStyleCnt="3">
        <dgm:presLayoutVars>
          <dgm:bulletEnabled val="1"/>
        </dgm:presLayoutVars>
      </dgm:prSet>
      <dgm:spPr/>
    </dgm:pt>
    <dgm:pt modelId="{CE441200-C716-4593-8CF9-E7A116586475}" type="pres">
      <dgm:prSet presAssocID="{64FF7BDB-B428-E448-9BAA-30FE557F5D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CF9BA4-BAEE-4A2C-B6B2-EBD7DD2D18D3}" type="pres">
      <dgm:prSet presAssocID="{64FF7BDB-B428-E448-9BAA-30FE557F5DC6}" presName="childText" presStyleLbl="revTx" presStyleIdx="1" presStyleCnt="3">
        <dgm:presLayoutVars>
          <dgm:bulletEnabled val="1"/>
        </dgm:presLayoutVars>
      </dgm:prSet>
      <dgm:spPr/>
    </dgm:pt>
    <dgm:pt modelId="{25DEA652-5405-7541-B57A-E6920AE8AAF4}" type="pres">
      <dgm:prSet presAssocID="{BEEC2450-40B9-AB4D-98AB-BE581561C7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AD9E07-46BE-7941-9AE3-D0B2ED5EC629}" type="pres">
      <dgm:prSet presAssocID="{BEEC2450-40B9-AB4D-98AB-BE581561C7D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21F62F-B047-4ABA-AFD6-B779A35A4822}" srcId="{5AB9514E-622C-7240-BC44-B1C50703EE6D}" destId="{A2BEDCF8-0FBD-454B-9F72-87A6E286B8B9}" srcOrd="1" destOrd="0" parTransId="{CE5B4B91-A79D-4E33-B386-4CDCD89EFD81}" sibTransId="{1C818D4C-CF17-4179-AE76-5FEA610B1493}"/>
    <dgm:cxn modelId="{7AB82A5D-1E74-2A40-BFBE-03C9DBF53973}" srcId="{494E5FA8-B869-6946-96C8-30F824364F4D}" destId="{64FF7BDB-B428-E448-9BAA-30FE557F5DC6}" srcOrd="1" destOrd="0" parTransId="{81A051E1-7CD1-9146-8D5A-3C4BAEDF75DD}" sibTransId="{84A0308C-D30A-FA44-B3A8-A3C22FBE8FD8}"/>
    <dgm:cxn modelId="{97F81741-0310-C441-873F-D49022993E4D}" srcId="{494E5FA8-B869-6946-96C8-30F824364F4D}" destId="{5AB9514E-622C-7240-BC44-B1C50703EE6D}" srcOrd="0" destOrd="0" parTransId="{C4A7505D-EEB5-B442-8713-494A2A782F98}" sibTransId="{6DDF0632-7186-8D45-B48D-A6A0582B00B7}"/>
    <dgm:cxn modelId="{F963E842-A683-4B4D-8EE6-DBCD3EE64757}" type="presOf" srcId="{BEEC2450-40B9-AB4D-98AB-BE581561C7D1}" destId="{25DEA652-5405-7541-B57A-E6920AE8AAF4}" srcOrd="0" destOrd="0" presId="urn:microsoft.com/office/officeart/2005/8/layout/vList2"/>
    <dgm:cxn modelId="{B30B3B52-134A-4BE6-8D5D-758BF8CFA086}" type="presOf" srcId="{C38D2A2B-B523-8A41-9D1E-CD12C8DB6FC5}" destId="{A7AD9E07-46BE-7941-9AE3-D0B2ED5EC629}" srcOrd="0" destOrd="0" presId="urn:microsoft.com/office/officeart/2005/8/layout/vList2"/>
    <dgm:cxn modelId="{92416753-335F-4053-B1E5-0713C30B6A63}" type="presOf" srcId="{64FF7BDB-B428-E448-9BAA-30FE557F5DC6}" destId="{CE441200-C716-4593-8CF9-E7A116586475}" srcOrd="0" destOrd="0" presId="urn:microsoft.com/office/officeart/2005/8/layout/vList2"/>
    <dgm:cxn modelId="{6B3B627E-EF20-7844-85C7-DB77B18FCAF8}" srcId="{5AB9514E-622C-7240-BC44-B1C50703EE6D}" destId="{0DF83427-82C7-6C4F-9814-47D1EC9F0F2E}" srcOrd="0" destOrd="0" parTransId="{86B3D577-B17B-2D45-920D-D1A31563F0AA}" sibTransId="{A0AE79BA-6F40-1E42-899E-A05C1A16A67D}"/>
    <dgm:cxn modelId="{3422B57E-42AE-43E5-A482-14F605565722}" srcId="{64FF7BDB-B428-E448-9BAA-30FE557F5DC6}" destId="{7F910FCA-1427-4348-9F5F-596DA381E4CD}" srcOrd="0" destOrd="0" parTransId="{844C5475-138D-45DD-8112-CA8DED545401}" sibTransId="{6C536D84-B396-4A43-966A-0240CBAB020D}"/>
    <dgm:cxn modelId="{5FAA1686-580E-469B-9023-5EBCC0CA4767}" type="presOf" srcId="{0DF83427-82C7-6C4F-9814-47D1EC9F0F2E}" destId="{87854E4F-CA67-6443-A8AF-AE7A8B09D2B8}" srcOrd="0" destOrd="0" presId="urn:microsoft.com/office/officeart/2005/8/layout/vList2"/>
    <dgm:cxn modelId="{95C1428C-BB68-A544-A504-901DE847CEEF}" srcId="{494E5FA8-B869-6946-96C8-30F824364F4D}" destId="{BEEC2450-40B9-AB4D-98AB-BE581561C7D1}" srcOrd="2" destOrd="0" parTransId="{643A26C0-1099-1C4E-9418-13F22267FA04}" sibTransId="{97F4D248-A4B9-574C-BE16-DB007D4E3560}"/>
    <dgm:cxn modelId="{C3E5158F-CA56-4044-B692-0C16CBF9B54F}" type="presOf" srcId="{5AB9514E-622C-7240-BC44-B1C50703EE6D}" destId="{D839A6FC-6E53-E743-A8E9-1552F44B0F83}" srcOrd="0" destOrd="0" presId="urn:microsoft.com/office/officeart/2005/8/layout/vList2"/>
    <dgm:cxn modelId="{ADD7F092-B566-534B-8E98-512409B1C40E}" srcId="{BEEC2450-40B9-AB4D-98AB-BE581561C7D1}" destId="{C38D2A2B-B523-8A41-9D1E-CD12C8DB6FC5}" srcOrd="0" destOrd="0" parTransId="{2A3A88DC-DECC-E047-8251-938557C3F279}" sibTransId="{327233CD-6D79-074C-BD4A-67E6FF46F9ED}"/>
    <dgm:cxn modelId="{64DF729C-35FD-415F-A6D3-4C7B27268E04}" type="presOf" srcId="{A2BEDCF8-0FBD-454B-9F72-87A6E286B8B9}" destId="{87854E4F-CA67-6443-A8AF-AE7A8B09D2B8}" srcOrd="0" destOrd="1" presId="urn:microsoft.com/office/officeart/2005/8/layout/vList2"/>
    <dgm:cxn modelId="{49F70DEB-9B40-4A66-A084-C95BC78E673D}" type="presOf" srcId="{7F910FCA-1427-4348-9F5F-596DA381E4CD}" destId="{6BCF9BA4-BAEE-4A2C-B6B2-EBD7DD2D18D3}" srcOrd="0" destOrd="0" presId="urn:microsoft.com/office/officeart/2005/8/layout/vList2"/>
    <dgm:cxn modelId="{846F4DEC-90BC-A649-9BD3-FF13CDE85CA0}" type="presOf" srcId="{494E5FA8-B869-6946-96C8-30F824364F4D}" destId="{3CF436CC-B5A9-4E48-A23D-3072B232CBCB}" srcOrd="0" destOrd="0" presId="urn:microsoft.com/office/officeart/2005/8/layout/vList2"/>
    <dgm:cxn modelId="{5C876992-922C-4BDC-AD71-AA09BC114B84}" type="presParOf" srcId="{3CF436CC-B5A9-4E48-A23D-3072B232CBCB}" destId="{D839A6FC-6E53-E743-A8E9-1552F44B0F83}" srcOrd="0" destOrd="0" presId="urn:microsoft.com/office/officeart/2005/8/layout/vList2"/>
    <dgm:cxn modelId="{E97389F7-9578-4895-827D-139953A72660}" type="presParOf" srcId="{3CF436CC-B5A9-4E48-A23D-3072B232CBCB}" destId="{87854E4F-CA67-6443-A8AF-AE7A8B09D2B8}" srcOrd="1" destOrd="0" presId="urn:microsoft.com/office/officeart/2005/8/layout/vList2"/>
    <dgm:cxn modelId="{25095718-C7CC-4C42-A8B4-ECD74B899F8F}" type="presParOf" srcId="{3CF436CC-B5A9-4E48-A23D-3072B232CBCB}" destId="{CE441200-C716-4593-8CF9-E7A116586475}" srcOrd="2" destOrd="0" presId="urn:microsoft.com/office/officeart/2005/8/layout/vList2"/>
    <dgm:cxn modelId="{805196EA-6B32-49C2-A46D-84DF07FD97F0}" type="presParOf" srcId="{3CF436CC-B5A9-4E48-A23D-3072B232CBCB}" destId="{6BCF9BA4-BAEE-4A2C-B6B2-EBD7DD2D18D3}" srcOrd="3" destOrd="0" presId="urn:microsoft.com/office/officeart/2005/8/layout/vList2"/>
    <dgm:cxn modelId="{0CFB7090-A05D-44AF-861E-2B1BF5B92876}" type="presParOf" srcId="{3CF436CC-B5A9-4E48-A23D-3072B232CBCB}" destId="{25DEA652-5405-7541-B57A-E6920AE8AAF4}" srcOrd="4" destOrd="0" presId="urn:microsoft.com/office/officeart/2005/8/layout/vList2"/>
    <dgm:cxn modelId="{8B848FC2-6C21-44EF-A6D7-63911721915D}" type="presParOf" srcId="{3CF436CC-B5A9-4E48-A23D-3072B232CBCB}" destId="{A7AD9E07-46BE-7941-9AE3-D0B2ED5EC6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98494-1568-DC41-A802-44FD5C072A99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3509436-3162-624A-A084-93598B5C089D}">
      <dgm:prSet custT="1"/>
      <dgm:spPr/>
      <dgm:t>
        <a:bodyPr/>
        <a:lstStyle/>
        <a:p>
          <a:r>
            <a:rPr lang="en-CA" sz="1600" dirty="0"/>
            <a:t>Demographic</a:t>
          </a:r>
        </a:p>
      </dgm:t>
    </dgm:pt>
    <dgm:pt modelId="{38751140-0358-FB4D-A4C4-B6B63E291F90}" type="parTrans" cxnId="{0EA885C7-C01D-594A-BE52-11CA9A161526}">
      <dgm:prSet/>
      <dgm:spPr/>
      <dgm:t>
        <a:bodyPr/>
        <a:lstStyle/>
        <a:p>
          <a:endParaRPr lang="es-MX" sz="1600"/>
        </a:p>
      </dgm:t>
    </dgm:pt>
    <dgm:pt modelId="{CAFCBCE6-2F51-654F-9EE0-3EDDDC6AA7AD}" type="sibTrans" cxnId="{0EA885C7-C01D-594A-BE52-11CA9A161526}">
      <dgm:prSet/>
      <dgm:spPr/>
      <dgm:t>
        <a:bodyPr/>
        <a:lstStyle/>
        <a:p>
          <a:endParaRPr lang="es-MX" sz="1600"/>
        </a:p>
      </dgm:t>
    </dgm:pt>
    <dgm:pt modelId="{D58699D9-60BF-974C-8451-6CDC0AB2B9A2}">
      <dgm:prSet custT="1"/>
      <dgm:spPr/>
      <dgm:t>
        <a:bodyPr/>
        <a:lstStyle/>
        <a:p>
          <a:r>
            <a:rPr lang="en-CA" sz="1600"/>
            <a:t>Economic</a:t>
          </a:r>
          <a:endParaRPr lang="en-CA" sz="1600" dirty="0"/>
        </a:p>
      </dgm:t>
    </dgm:pt>
    <dgm:pt modelId="{E0A5D165-B79B-2C4D-93A7-E151DFBE80A0}" type="parTrans" cxnId="{09E61037-E46D-FF40-AEFE-0BBF591C493B}">
      <dgm:prSet/>
      <dgm:spPr/>
      <dgm:t>
        <a:bodyPr/>
        <a:lstStyle/>
        <a:p>
          <a:endParaRPr lang="es-MX" sz="1600"/>
        </a:p>
      </dgm:t>
    </dgm:pt>
    <dgm:pt modelId="{10E37D86-996E-2147-8D50-C538A2E839CC}" type="sibTrans" cxnId="{09E61037-E46D-FF40-AEFE-0BBF591C493B}">
      <dgm:prSet/>
      <dgm:spPr/>
      <dgm:t>
        <a:bodyPr/>
        <a:lstStyle/>
        <a:p>
          <a:endParaRPr lang="es-MX" sz="1600"/>
        </a:p>
      </dgm:t>
    </dgm:pt>
    <dgm:pt modelId="{906315C9-8FCD-BE4A-AE75-95D95678AB47}">
      <dgm:prSet custT="1"/>
      <dgm:spPr/>
      <dgm:t>
        <a:bodyPr/>
        <a:lstStyle/>
        <a:p>
          <a:r>
            <a:rPr lang="en-CA" sz="1600" dirty="0"/>
            <a:t>Political &amp; Legal</a:t>
          </a:r>
        </a:p>
      </dgm:t>
    </dgm:pt>
    <dgm:pt modelId="{AE163D97-7829-124B-9C8F-9BC5BB4153BD}" type="parTrans" cxnId="{4EEBB3DB-8CF1-1445-B57A-93926860BF94}">
      <dgm:prSet/>
      <dgm:spPr/>
      <dgm:t>
        <a:bodyPr/>
        <a:lstStyle/>
        <a:p>
          <a:endParaRPr lang="es-MX" sz="1600"/>
        </a:p>
      </dgm:t>
    </dgm:pt>
    <dgm:pt modelId="{63FD2797-06B9-3A4A-9704-E2AE1BBAB716}" type="sibTrans" cxnId="{4EEBB3DB-8CF1-1445-B57A-93926860BF94}">
      <dgm:prSet/>
      <dgm:spPr/>
      <dgm:t>
        <a:bodyPr/>
        <a:lstStyle/>
        <a:p>
          <a:endParaRPr lang="es-MX" sz="1600"/>
        </a:p>
      </dgm:t>
    </dgm:pt>
    <dgm:pt modelId="{53D4B733-AD5B-9D42-AB9F-E6E7548BA1B2}">
      <dgm:prSet custT="1"/>
      <dgm:spPr/>
      <dgm:t>
        <a:bodyPr/>
        <a:lstStyle/>
        <a:p>
          <a:r>
            <a:rPr lang="en-CA" sz="1600" dirty="0"/>
            <a:t>Cultural &amp; Social</a:t>
          </a:r>
        </a:p>
      </dgm:t>
    </dgm:pt>
    <dgm:pt modelId="{5F669DDD-F07E-5444-9A22-F48CDB5B82B3}" type="parTrans" cxnId="{21154E82-0F8A-EE42-865A-C6C156F504FB}">
      <dgm:prSet/>
      <dgm:spPr/>
      <dgm:t>
        <a:bodyPr/>
        <a:lstStyle/>
        <a:p>
          <a:endParaRPr lang="es-MX" sz="1600"/>
        </a:p>
      </dgm:t>
    </dgm:pt>
    <dgm:pt modelId="{7C095B90-D445-D54E-A244-C0544287AB43}" type="sibTrans" cxnId="{21154E82-0F8A-EE42-865A-C6C156F504FB}">
      <dgm:prSet/>
      <dgm:spPr/>
      <dgm:t>
        <a:bodyPr/>
        <a:lstStyle/>
        <a:p>
          <a:endParaRPr lang="es-MX" sz="1600"/>
        </a:p>
      </dgm:t>
    </dgm:pt>
    <dgm:pt modelId="{EB9D01AF-EC2F-AA4A-ABE5-826D51FB97E5}">
      <dgm:prSet custT="1"/>
      <dgm:spPr/>
      <dgm:t>
        <a:bodyPr/>
        <a:lstStyle/>
        <a:p>
          <a:r>
            <a:rPr lang="en-CA" sz="1600" dirty="0"/>
            <a:t>Natural</a:t>
          </a:r>
        </a:p>
      </dgm:t>
    </dgm:pt>
    <dgm:pt modelId="{DF877E59-E51F-B340-9BBC-C6860888C831}" type="parTrans" cxnId="{0D309155-8402-6C44-89B6-F89EA9CB0221}">
      <dgm:prSet/>
      <dgm:spPr/>
      <dgm:t>
        <a:bodyPr/>
        <a:lstStyle/>
        <a:p>
          <a:endParaRPr lang="es-MX" sz="1600"/>
        </a:p>
      </dgm:t>
    </dgm:pt>
    <dgm:pt modelId="{EF75E33D-65DF-6749-B583-4D04DE152753}" type="sibTrans" cxnId="{0D309155-8402-6C44-89B6-F89EA9CB0221}">
      <dgm:prSet/>
      <dgm:spPr/>
      <dgm:t>
        <a:bodyPr/>
        <a:lstStyle/>
        <a:p>
          <a:endParaRPr lang="es-MX" sz="1600"/>
        </a:p>
      </dgm:t>
    </dgm:pt>
    <dgm:pt modelId="{BA0506D4-4DDA-1149-A733-71857CB71BA5}">
      <dgm:prSet custT="1"/>
      <dgm:spPr/>
      <dgm:t>
        <a:bodyPr/>
        <a:lstStyle/>
        <a:p>
          <a:r>
            <a:rPr lang="en-CA" sz="1600" dirty="0"/>
            <a:t>Technological</a:t>
          </a:r>
        </a:p>
      </dgm:t>
    </dgm:pt>
    <dgm:pt modelId="{0E03EDC5-D7A8-7F46-8BF3-42C64FF31E40}" type="parTrans" cxnId="{74F53AE0-3DD9-0447-95C7-99A085A7C445}">
      <dgm:prSet/>
      <dgm:spPr/>
      <dgm:t>
        <a:bodyPr/>
        <a:lstStyle/>
        <a:p>
          <a:endParaRPr lang="es-MX" sz="1600"/>
        </a:p>
      </dgm:t>
    </dgm:pt>
    <dgm:pt modelId="{F989763F-370A-DF43-BB36-B04E7CB4A12E}" type="sibTrans" cxnId="{74F53AE0-3DD9-0447-95C7-99A085A7C445}">
      <dgm:prSet/>
      <dgm:spPr/>
      <dgm:t>
        <a:bodyPr/>
        <a:lstStyle/>
        <a:p>
          <a:endParaRPr lang="es-MX" sz="1600"/>
        </a:p>
      </dgm:t>
    </dgm:pt>
    <dgm:pt modelId="{A64810A4-17BC-3E4E-AF7E-A9F09D521ADF}">
      <dgm:prSet custT="1"/>
      <dgm:spPr/>
      <dgm:t>
        <a:bodyPr/>
        <a:lstStyle/>
        <a:p>
          <a:r>
            <a:rPr lang="en-CA" sz="1600" dirty="0"/>
            <a:t>Competitive</a:t>
          </a:r>
        </a:p>
      </dgm:t>
    </dgm:pt>
    <dgm:pt modelId="{7D4F62FA-5B0B-DF40-8B45-E791BA734F7A}" type="parTrans" cxnId="{B893592D-FA9E-8B4B-A1F3-222905E6EE88}">
      <dgm:prSet/>
      <dgm:spPr/>
      <dgm:t>
        <a:bodyPr/>
        <a:lstStyle/>
        <a:p>
          <a:endParaRPr lang="es-MX" sz="1600"/>
        </a:p>
      </dgm:t>
    </dgm:pt>
    <dgm:pt modelId="{C85F6B85-7543-0D4A-9DBE-ED2E414727D4}" type="sibTrans" cxnId="{B893592D-FA9E-8B4B-A1F3-222905E6EE88}">
      <dgm:prSet/>
      <dgm:spPr/>
      <dgm:t>
        <a:bodyPr/>
        <a:lstStyle/>
        <a:p>
          <a:endParaRPr lang="es-MX" sz="1600"/>
        </a:p>
      </dgm:t>
    </dgm:pt>
    <dgm:pt modelId="{C8FF5122-668F-644E-B15B-69D898024B0A}" type="pres">
      <dgm:prSet presAssocID="{98898494-1568-DC41-A802-44FD5C072A99}" presName="Name0" presStyleCnt="0">
        <dgm:presLayoutVars>
          <dgm:dir/>
          <dgm:resizeHandles val="exact"/>
        </dgm:presLayoutVars>
      </dgm:prSet>
      <dgm:spPr/>
    </dgm:pt>
    <dgm:pt modelId="{CC2CA06C-22C6-E748-86F0-A10AFBC8059F}" type="pres">
      <dgm:prSet presAssocID="{23509436-3162-624A-A084-93598B5C089D}" presName="composite" presStyleCnt="0"/>
      <dgm:spPr/>
    </dgm:pt>
    <dgm:pt modelId="{C6057D4D-2C55-D541-ABCF-D0BECDA6B0D7}" type="pres">
      <dgm:prSet presAssocID="{23509436-3162-624A-A084-93598B5C089D}" presName="rect1" presStyleLbl="bgImgPlace1" presStyleIdx="0" presStyleCnt="7" custAng="0" custScaleX="54554" custScaleY="54554" custLinFactX="56846" custLinFactNeighborX="100000" custLinFactNeighborY="-42588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nder"/>
        </a:ext>
      </dgm:extLst>
    </dgm:pt>
    <dgm:pt modelId="{C88171D0-67B8-A74F-B34A-6D2B2968D7AF}" type="pres">
      <dgm:prSet presAssocID="{23509436-3162-624A-A084-93598B5C089D}" presName="wedgeRectCallout1" presStyleLbl="node1" presStyleIdx="0" presStyleCnt="7" custAng="0" custLinFactX="76228" custLinFactY="-63056" custLinFactNeighborX="100000" custLinFactNeighborY="-100000">
        <dgm:presLayoutVars>
          <dgm:bulletEnabled val="1"/>
        </dgm:presLayoutVars>
      </dgm:prSet>
      <dgm:spPr/>
    </dgm:pt>
    <dgm:pt modelId="{3DC56E87-5519-6847-9C25-A15213D0502C}" type="pres">
      <dgm:prSet presAssocID="{CAFCBCE6-2F51-654F-9EE0-3EDDDC6AA7AD}" presName="sibTrans" presStyleCnt="0"/>
      <dgm:spPr/>
    </dgm:pt>
    <dgm:pt modelId="{721668DB-96FF-1C47-BD65-EB7C93F08FAF}" type="pres">
      <dgm:prSet presAssocID="{D58699D9-60BF-974C-8451-6CDC0AB2B9A2}" presName="composite" presStyleCnt="0"/>
      <dgm:spPr/>
    </dgm:pt>
    <dgm:pt modelId="{B6130F63-A89B-9D4D-B504-3CD6436D6626}" type="pres">
      <dgm:prSet presAssocID="{D58699D9-60BF-974C-8451-6CDC0AB2B9A2}" presName="rect1" presStyleLbl="bgImgPlace1" presStyleIdx="1" presStyleCnt="7" custAng="0" custScaleX="54554" custScaleY="54554" custLinFactX="56846" custLinFactNeighborX="100000" custLinFactNeighborY="-42588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FE951DB-1BDA-404A-B0EC-A435E0FD648C}" type="pres">
      <dgm:prSet presAssocID="{D58699D9-60BF-974C-8451-6CDC0AB2B9A2}" presName="wedgeRectCallout1" presStyleLbl="node1" presStyleIdx="1" presStyleCnt="7" custAng="0" custLinFactX="76228" custLinFactY="-63056" custLinFactNeighborX="100000" custLinFactNeighborY="-100000">
        <dgm:presLayoutVars>
          <dgm:bulletEnabled val="1"/>
        </dgm:presLayoutVars>
      </dgm:prSet>
      <dgm:spPr/>
    </dgm:pt>
    <dgm:pt modelId="{228E9F49-E039-964C-B95F-2095BBF05510}" type="pres">
      <dgm:prSet presAssocID="{10E37D86-996E-2147-8D50-C538A2E839CC}" presName="sibTrans" presStyleCnt="0"/>
      <dgm:spPr/>
    </dgm:pt>
    <dgm:pt modelId="{B356645C-67A2-C64C-9082-11EEBBE5A347}" type="pres">
      <dgm:prSet presAssocID="{906315C9-8FCD-BE4A-AE75-95D95678AB47}" presName="composite" presStyleCnt="0"/>
      <dgm:spPr/>
    </dgm:pt>
    <dgm:pt modelId="{65F4C627-4CDC-A746-AF74-3ED142A07638}" type="pres">
      <dgm:prSet presAssocID="{906315C9-8FCD-BE4A-AE75-95D95678AB47}" presName="rect1" presStyleLbl="bgImgPlace1" presStyleIdx="2" presStyleCnt="7" custAng="0" custScaleX="54554" custScaleY="54554" custLinFactX="56846" custLinFactNeighborX="100000" custLinFactNeighborY="-42588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921027C-7AC7-8849-87D6-30D20AF81B51}" type="pres">
      <dgm:prSet presAssocID="{906315C9-8FCD-BE4A-AE75-95D95678AB47}" presName="wedgeRectCallout1" presStyleLbl="node1" presStyleIdx="2" presStyleCnt="7" custAng="0" custLinFactX="76228" custLinFactY="-63056" custLinFactNeighborX="100000" custLinFactNeighborY="-100000">
        <dgm:presLayoutVars>
          <dgm:bulletEnabled val="1"/>
        </dgm:presLayoutVars>
      </dgm:prSet>
      <dgm:spPr/>
    </dgm:pt>
    <dgm:pt modelId="{B4B349AC-CAB5-F540-AD6C-48D14335BED8}" type="pres">
      <dgm:prSet presAssocID="{63FD2797-06B9-3A4A-9704-E2AE1BBAB716}" presName="sibTrans" presStyleCnt="0"/>
      <dgm:spPr/>
    </dgm:pt>
    <dgm:pt modelId="{7549B47A-9C52-A846-BA99-859C405BFC64}" type="pres">
      <dgm:prSet presAssocID="{53D4B733-AD5B-9D42-AB9F-E6E7548BA1B2}" presName="composite" presStyleCnt="0"/>
      <dgm:spPr/>
    </dgm:pt>
    <dgm:pt modelId="{5FDD0882-8C5D-B54D-81F0-0E5C4A77F476}" type="pres">
      <dgm:prSet presAssocID="{53D4B733-AD5B-9D42-AB9F-E6E7548BA1B2}" presName="rect1" presStyleLbl="bgImgPlace1" presStyleIdx="3" presStyleCnt="7" custAng="0" custScaleX="54554" custScaleY="54554" custLinFactX="56846" custLinFactNeighborX="100000" custLinFactNeighborY="-42588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"/>
        </a:ext>
      </dgm:extLst>
    </dgm:pt>
    <dgm:pt modelId="{0031CB55-50C4-994A-BD35-05C9638070C8}" type="pres">
      <dgm:prSet presAssocID="{53D4B733-AD5B-9D42-AB9F-E6E7548BA1B2}" presName="wedgeRectCallout1" presStyleLbl="node1" presStyleIdx="3" presStyleCnt="7" custAng="0" custLinFactX="76228" custLinFactY="-63056" custLinFactNeighborX="100000" custLinFactNeighborY="-100000">
        <dgm:presLayoutVars>
          <dgm:bulletEnabled val="1"/>
        </dgm:presLayoutVars>
      </dgm:prSet>
      <dgm:spPr/>
    </dgm:pt>
    <dgm:pt modelId="{289E3E53-EB0A-B144-A2C4-8BCF5F53320F}" type="pres">
      <dgm:prSet presAssocID="{7C095B90-D445-D54E-A244-C0544287AB43}" presName="sibTrans" presStyleCnt="0"/>
      <dgm:spPr/>
    </dgm:pt>
    <dgm:pt modelId="{191EEF16-2412-8246-9721-7D1D85662A9C}" type="pres">
      <dgm:prSet presAssocID="{EB9D01AF-EC2F-AA4A-ABE5-826D51FB97E5}" presName="composite" presStyleCnt="0"/>
      <dgm:spPr/>
    </dgm:pt>
    <dgm:pt modelId="{44FEB1C9-1796-B04F-9A55-7EA6ED4A0DE2}" type="pres">
      <dgm:prSet presAssocID="{EB9D01AF-EC2F-AA4A-ABE5-826D51FB97E5}" presName="rect1" presStyleLbl="bgImgPlace1" presStyleIdx="4" presStyleCnt="7" custAng="0" custScaleX="54554" custScaleY="54554" custLinFactX="-100000" custLinFactNeighborX="-106727" custLinFactNeighborY="66938"/>
      <dgm:spPr>
        <a:blipFill dpi="0"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1AB1933-FEC1-F84B-AF94-D15AAF703432}" type="pres">
      <dgm:prSet presAssocID="{EB9D01AF-EC2F-AA4A-ABE5-826D51FB97E5}" presName="wedgeRectCallout1" presStyleLbl="node1" presStyleIdx="4" presStyleCnt="7" custAng="0" custLinFactX="-100000" custLinFactY="49868" custLinFactNeighborX="-132282" custLinFactNeighborY="100000">
        <dgm:presLayoutVars>
          <dgm:bulletEnabled val="1"/>
        </dgm:presLayoutVars>
      </dgm:prSet>
      <dgm:spPr/>
    </dgm:pt>
    <dgm:pt modelId="{8785938A-56AF-AC41-8B7B-8F43F5953280}" type="pres">
      <dgm:prSet presAssocID="{EF75E33D-65DF-6749-B583-4D04DE152753}" presName="sibTrans" presStyleCnt="0"/>
      <dgm:spPr/>
    </dgm:pt>
    <dgm:pt modelId="{FD25938C-4A02-CE46-9978-1A466552DCBC}" type="pres">
      <dgm:prSet presAssocID="{BA0506D4-4DDA-1149-A733-71857CB71BA5}" presName="composite" presStyleCnt="0"/>
      <dgm:spPr/>
    </dgm:pt>
    <dgm:pt modelId="{A6C27291-A3F0-3C48-BA69-7B780D54B7A7}" type="pres">
      <dgm:prSet presAssocID="{BA0506D4-4DDA-1149-A733-71857CB71BA5}" presName="rect1" presStyleLbl="bgImgPlace1" presStyleIdx="5" presStyleCnt="7" custScaleX="54554" custScaleY="54554" custLinFactX="-100000" custLinFactNeighborX="-106727" custLinFactNeighborY="66938"/>
      <dgm:spPr>
        <a:blipFill dpi="0"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ABD0DB6-E15C-7049-903E-CB78705DBFCB}" type="pres">
      <dgm:prSet presAssocID="{BA0506D4-4DDA-1149-A733-71857CB71BA5}" presName="wedgeRectCallout1" presStyleLbl="node1" presStyleIdx="5" presStyleCnt="7" custLinFactX="-100000" custLinFactY="49868" custLinFactNeighborX="-132282" custLinFactNeighborY="100000">
        <dgm:presLayoutVars>
          <dgm:bulletEnabled val="1"/>
        </dgm:presLayoutVars>
      </dgm:prSet>
      <dgm:spPr/>
    </dgm:pt>
    <dgm:pt modelId="{63F5982F-C8E3-BD44-8F21-781F971BF1DF}" type="pres">
      <dgm:prSet presAssocID="{F989763F-370A-DF43-BB36-B04E7CB4A12E}" presName="sibTrans" presStyleCnt="0"/>
      <dgm:spPr/>
    </dgm:pt>
    <dgm:pt modelId="{78162C07-FFA1-E943-A174-F0A9351ED7D9}" type="pres">
      <dgm:prSet presAssocID="{A64810A4-17BC-3E4E-AF7E-A9F09D521ADF}" presName="composite" presStyleCnt="0"/>
      <dgm:spPr/>
    </dgm:pt>
    <dgm:pt modelId="{DEDE563D-8172-814D-AA63-059429C80307}" type="pres">
      <dgm:prSet presAssocID="{A64810A4-17BC-3E4E-AF7E-A9F09D521ADF}" presName="rect1" presStyleLbl="bgImgPlace1" presStyleIdx="6" presStyleCnt="7" custScaleX="54554" custScaleY="54554" custLinFactX="-100000" custLinFactNeighborX="-106727" custLinFactNeighborY="66938"/>
      <dgm:spPr>
        <a:blipFill dpi="0"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B5828441-B9E6-0349-B68E-5914A21B806E}" type="pres">
      <dgm:prSet presAssocID="{A64810A4-17BC-3E4E-AF7E-A9F09D521ADF}" presName="wedgeRectCallout1" presStyleLbl="node1" presStyleIdx="6" presStyleCnt="7" custLinFactX="-100000" custLinFactY="49868" custLinFactNeighborX="-132282" custLinFactNeighborY="100000">
        <dgm:presLayoutVars>
          <dgm:bulletEnabled val="1"/>
        </dgm:presLayoutVars>
      </dgm:prSet>
      <dgm:spPr/>
    </dgm:pt>
  </dgm:ptLst>
  <dgm:cxnLst>
    <dgm:cxn modelId="{CF5B9904-0990-254C-92F3-F33F0D076F07}" type="presOf" srcId="{53D4B733-AD5B-9D42-AB9F-E6E7548BA1B2}" destId="{0031CB55-50C4-994A-BD35-05C9638070C8}" srcOrd="0" destOrd="0" presId="urn:microsoft.com/office/officeart/2008/layout/BendingPictureCaptionList"/>
    <dgm:cxn modelId="{1D5BD307-A63F-BC40-8B47-C8F937E13750}" type="presOf" srcId="{98898494-1568-DC41-A802-44FD5C072A99}" destId="{C8FF5122-668F-644E-B15B-69D898024B0A}" srcOrd="0" destOrd="0" presId="urn:microsoft.com/office/officeart/2008/layout/BendingPictureCaptionList"/>
    <dgm:cxn modelId="{B893592D-FA9E-8B4B-A1F3-222905E6EE88}" srcId="{98898494-1568-DC41-A802-44FD5C072A99}" destId="{A64810A4-17BC-3E4E-AF7E-A9F09D521ADF}" srcOrd="6" destOrd="0" parTransId="{7D4F62FA-5B0B-DF40-8B45-E791BA734F7A}" sibTransId="{C85F6B85-7543-0D4A-9DBE-ED2E414727D4}"/>
    <dgm:cxn modelId="{09E61037-E46D-FF40-AEFE-0BBF591C493B}" srcId="{98898494-1568-DC41-A802-44FD5C072A99}" destId="{D58699D9-60BF-974C-8451-6CDC0AB2B9A2}" srcOrd="1" destOrd="0" parTransId="{E0A5D165-B79B-2C4D-93A7-E151DFBE80A0}" sibTransId="{10E37D86-996E-2147-8D50-C538A2E839CC}"/>
    <dgm:cxn modelId="{27B83F68-9580-0549-93B8-3E78AA5CF680}" type="presOf" srcId="{BA0506D4-4DDA-1149-A733-71857CB71BA5}" destId="{AABD0DB6-E15C-7049-903E-CB78705DBFCB}" srcOrd="0" destOrd="0" presId="urn:microsoft.com/office/officeart/2008/layout/BendingPictureCaptionList"/>
    <dgm:cxn modelId="{0D309155-8402-6C44-89B6-F89EA9CB0221}" srcId="{98898494-1568-DC41-A802-44FD5C072A99}" destId="{EB9D01AF-EC2F-AA4A-ABE5-826D51FB97E5}" srcOrd="4" destOrd="0" parTransId="{DF877E59-E51F-B340-9BBC-C6860888C831}" sibTransId="{EF75E33D-65DF-6749-B583-4D04DE152753}"/>
    <dgm:cxn modelId="{21154E82-0F8A-EE42-865A-C6C156F504FB}" srcId="{98898494-1568-DC41-A802-44FD5C072A99}" destId="{53D4B733-AD5B-9D42-AB9F-E6E7548BA1B2}" srcOrd="3" destOrd="0" parTransId="{5F669DDD-F07E-5444-9A22-F48CDB5B82B3}" sibTransId="{7C095B90-D445-D54E-A244-C0544287AB43}"/>
    <dgm:cxn modelId="{FEED7182-2851-1341-944F-E1B7CD08DCBA}" type="presOf" srcId="{D58699D9-60BF-974C-8451-6CDC0AB2B9A2}" destId="{2FE951DB-1BDA-404A-B0EC-A435E0FD648C}" srcOrd="0" destOrd="0" presId="urn:microsoft.com/office/officeart/2008/layout/BendingPictureCaptionList"/>
    <dgm:cxn modelId="{977A01C1-63AE-134D-BB36-6738B7E67A95}" type="presOf" srcId="{A64810A4-17BC-3E4E-AF7E-A9F09D521ADF}" destId="{B5828441-B9E6-0349-B68E-5914A21B806E}" srcOrd="0" destOrd="0" presId="urn:microsoft.com/office/officeart/2008/layout/BendingPictureCaptionList"/>
    <dgm:cxn modelId="{0FF0C1C4-88F5-2E44-A691-70613D993498}" type="presOf" srcId="{906315C9-8FCD-BE4A-AE75-95D95678AB47}" destId="{B921027C-7AC7-8849-87D6-30D20AF81B51}" srcOrd="0" destOrd="0" presId="urn:microsoft.com/office/officeart/2008/layout/BendingPictureCaptionList"/>
    <dgm:cxn modelId="{FDA558C6-404B-F94F-9A24-6C0D6D86240A}" type="presOf" srcId="{EB9D01AF-EC2F-AA4A-ABE5-826D51FB97E5}" destId="{01AB1933-FEC1-F84B-AF94-D15AAF703432}" srcOrd="0" destOrd="0" presId="urn:microsoft.com/office/officeart/2008/layout/BendingPictureCaptionList"/>
    <dgm:cxn modelId="{0EA885C7-C01D-594A-BE52-11CA9A161526}" srcId="{98898494-1568-DC41-A802-44FD5C072A99}" destId="{23509436-3162-624A-A084-93598B5C089D}" srcOrd="0" destOrd="0" parTransId="{38751140-0358-FB4D-A4C4-B6B63E291F90}" sibTransId="{CAFCBCE6-2F51-654F-9EE0-3EDDDC6AA7AD}"/>
    <dgm:cxn modelId="{196A63DA-96DD-A34B-BF03-E6985F24D54A}" type="presOf" srcId="{23509436-3162-624A-A084-93598B5C089D}" destId="{C88171D0-67B8-A74F-B34A-6D2B2968D7AF}" srcOrd="0" destOrd="0" presId="urn:microsoft.com/office/officeart/2008/layout/BendingPictureCaptionList"/>
    <dgm:cxn modelId="{4EEBB3DB-8CF1-1445-B57A-93926860BF94}" srcId="{98898494-1568-DC41-A802-44FD5C072A99}" destId="{906315C9-8FCD-BE4A-AE75-95D95678AB47}" srcOrd="2" destOrd="0" parTransId="{AE163D97-7829-124B-9C8F-9BC5BB4153BD}" sibTransId="{63FD2797-06B9-3A4A-9704-E2AE1BBAB716}"/>
    <dgm:cxn modelId="{74F53AE0-3DD9-0447-95C7-99A085A7C445}" srcId="{98898494-1568-DC41-A802-44FD5C072A99}" destId="{BA0506D4-4DDA-1149-A733-71857CB71BA5}" srcOrd="5" destOrd="0" parTransId="{0E03EDC5-D7A8-7F46-8BF3-42C64FF31E40}" sibTransId="{F989763F-370A-DF43-BB36-B04E7CB4A12E}"/>
    <dgm:cxn modelId="{D8D48D77-D4AF-6D4D-9D55-33EBC6E54D17}" type="presParOf" srcId="{C8FF5122-668F-644E-B15B-69D898024B0A}" destId="{CC2CA06C-22C6-E748-86F0-A10AFBC8059F}" srcOrd="0" destOrd="0" presId="urn:microsoft.com/office/officeart/2008/layout/BendingPictureCaptionList"/>
    <dgm:cxn modelId="{6659E939-7DD6-5B4E-A77C-473A682534A6}" type="presParOf" srcId="{CC2CA06C-22C6-E748-86F0-A10AFBC8059F}" destId="{C6057D4D-2C55-D541-ABCF-D0BECDA6B0D7}" srcOrd="0" destOrd="0" presId="urn:microsoft.com/office/officeart/2008/layout/BendingPictureCaptionList"/>
    <dgm:cxn modelId="{0DCB70AA-5BDE-B746-AF48-D60F0BFFCF4E}" type="presParOf" srcId="{CC2CA06C-22C6-E748-86F0-A10AFBC8059F}" destId="{C88171D0-67B8-A74F-B34A-6D2B2968D7AF}" srcOrd="1" destOrd="0" presId="urn:microsoft.com/office/officeart/2008/layout/BendingPictureCaptionList"/>
    <dgm:cxn modelId="{E89E0724-71DA-A743-9D6F-5AC95454FD7B}" type="presParOf" srcId="{C8FF5122-668F-644E-B15B-69D898024B0A}" destId="{3DC56E87-5519-6847-9C25-A15213D0502C}" srcOrd="1" destOrd="0" presId="urn:microsoft.com/office/officeart/2008/layout/BendingPictureCaptionList"/>
    <dgm:cxn modelId="{E4976036-6E78-B44E-A773-A07A102A75E4}" type="presParOf" srcId="{C8FF5122-668F-644E-B15B-69D898024B0A}" destId="{721668DB-96FF-1C47-BD65-EB7C93F08FAF}" srcOrd="2" destOrd="0" presId="urn:microsoft.com/office/officeart/2008/layout/BendingPictureCaptionList"/>
    <dgm:cxn modelId="{14ADAC14-4DF0-5C4C-80B8-BE024C19B3EC}" type="presParOf" srcId="{721668DB-96FF-1C47-BD65-EB7C93F08FAF}" destId="{B6130F63-A89B-9D4D-B504-3CD6436D6626}" srcOrd="0" destOrd="0" presId="urn:microsoft.com/office/officeart/2008/layout/BendingPictureCaptionList"/>
    <dgm:cxn modelId="{AAAF0C23-8BF2-7D41-9507-AA1BF39B5053}" type="presParOf" srcId="{721668DB-96FF-1C47-BD65-EB7C93F08FAF}" destId="{2FE951DB-1BDA-404A-B0EC-A435E0FD648C}" srcOrd="1" destOrd="0" presId="urn:microsoft.com/office/officeart/2008/layout/BendingPictureCaptionList"/>
    <dgm:cxn modelId="{806F21BF-1BBB-B546-86C9-7DA4058692AA}" type="presParOf" srcId="{C8FF5122-668F-644E-B15B-69D898024B0A}" destId="{228E9F49-E039-964C-B95F-2095BBF05510}" srcOrd="3" destOrd="0" presId="urn:microsoft.com/office/officeart/2008/layout/BendingPictureCaptionList"/>
    <dgm:cxn modelId="{8710FB14-93D3-8142-A9E0-2ED087EC1757}" type="presParOf" srcId="{C8FF5122-668F-644E-B15B-69D898024B0A}" destId="{B356645C-67A2-C64C-9082-11EEBBE5A347}" srcOrd="4" destOrd="0" presId="urn:microsoft.com/office/officeart/2008/layout/BendingPictureCaptionList"/>
    <dgm:cxn modelId="{A733F804-D524-474E-8893-E54D725F0C8B}" type="presParOf" srcId="{B356645C-67A2-C64C-9082-11EEBBE5A347}" destId="{65F4C627-4CDC-A746-AF74-3ED142A07638}" srcOrd="0" destOrd="0" presId="urn:microsoft.com/office/officeart/2008/layout/BendingPictureCaptionList"/>
    <dgm:cxn modelId="{8DFCC817-7082-BA49-8345-42E23EF681F7}" type="presParOf" srcId="{B356645C-67A2-C64C-9082-11EEBBE5A347}" destId="{B921027C-7AC7-8849-87D6-30D20AF81B51}" srcOrd="1" destOrd="0" presId="urn:microsoft.com/office/officeart/2008/layout/BendingPictureCaptionList"/>
    <dgm:cxn modelId="{4508F4AD-C268-C348-B323-F81AB586A6B7}" type="presParOf" srcId="{C8FF5122-668F-644E-B15B-69D898024B0A}" destId="{B4B349AC-CAB5-F540-AD6C-48D14335BED8}" srcOrd="5" destOrd="0" presId="urn:microsoft.com/office/officeart/2008/layout/BendingPictureCaptionList"/>
    <dgm:cxn modelId="{D34C4427-C573-0A4C-8BA1-4822C18BA2C9}" type="presParOf" srcId="{C8FF5122-668F-644E-B15B-69D898024B0A}" destId="{7549B47A-9C52-A846-BA99-859C405BFC64}" srcOrd="6" destOrd="0" presId="urn:microsoft.com/office/officeart/2008/layout/BendingPictureCaptionList"/>
    <dgm:cxn modelId="{8AE8D379-22C2-064B-80F3-6425B5993BAA}" type="presParOf" srcId="{7549B47A-9C52-A846-BA99-859C405BFC64}" destId="{5FDD0882-8C5D-B54D-81F0-0E5C4A77F476}" srcOrd="0" destOrd="0" presId="urn:microsoft.com/office/officeart/2008/layout/BendingPictureCaptionList"/>
    <dgm:cxn modelId="{D88566F5-9C10-BA47-8220-01876A77D8BC}" type="presParOf" srcId="{7549B47A-9C52-A846-BA99-859C405BFC64}" destId="{0031CB55-50C4-994A-BD35-05C9638070C8}" srcOrd="1" destOrd="0" presId="urn:microsoft.com/office/officeart/2008/layout/BendingPictureCaptionList"/>
    <dgm:cxn modelId="{D921D12A-3D53-634C-8907-FF72AB10E3BD}" type="presParOf" srcId="{C8FF5122-668F-644E-B15B-69D898024B0A}" destId="{289E3E53-EB0A-B144-A2C4-8BCF5F53320F}" srcOrd="7" destOrd="0" presId="urn:microsoft.com/office/officeart/2008/layout/BendingPictureCaptionList"/>
    <dgm:cxn modelId="{D6F16D26-1201-0D43-B066-9015DBE0D242}" type="presParOf" srcId="{C8FF5122-668F-644E-B15B-69D898024B0A}" destId="{191EEF16-2412-8246-9721-7D1D85662A9C}" srcOrd="8" destOrd="0" presId="urn:microsoft.com/office/officeart/2008/layout/BendingPictureCaptionList"/>
    <dgm:cxn modelId="{3CE15907-FE7C-5D47-B747-8107FD82B463}" type="presParOf" srcId="{191EEF16-2412-8246-9721-7D1D85662A9C}" destId="{44FEB1C9-1796-B04F-9A55-7EA6ED4A0DE2}" srcOrd="0" destOrd="0" presId="urn:microsoft.com/office/officeart/2008/layout/BendingPictureCaptionList"/>
    <dgm:cxn modelId="{DC54CA5F-09A5-514C-A8D4-9FCBCCC8BBD4}" type="presParOf" srcId="{191EEF16-2412-8246-9721-7D1D85662A9C}" destId="{01AB1933-FEC1-F84B-AF94-D15AAF703432}" srcOrd="1" destOrd="0" presId="urn:microsoft.com/office/officeart/2008/layout/BendingPictureCaptionList"/>
    <dgm:cxn modelId="{A419A02F-5171-D343-BE0B-EAFB91DAC629}" type="presParOf" srcId="{C8FF5122-668F-644E-B15B-69D898024B0A}" destId="{8785938A-56AF-AC41-8B7B-8F43F5953280}" srcOrd="9" destOrd="0" presId="urn:microsoft.com/office/officeart/2008/layout/BendingPictureCaptionList"/>
    <dgm:cxn modelId="{601AAAC8-D4D3-BD47-A8D1-D4AC474E69F0}" type="presParOf" srcId="{C8FF5122-668F-644E-B15B-69D898024B0A}" destId="{FD25938C-4A02-CE46-9978-1A466552DCBC}" srcOrd="10" destOrd="0" presId="urn:microsoft.com/office/officeart/2008/layout/BendingPictureCaptionList"/>
    <dgm:cxn modelId="{7AD7C84B-0778-1E43-ABF5-5A7BAA0E68D0}" type="presParOf" srcId="{FD25938C-4A02-CE46-9978-1A466552DCBC}" destId="{A6C27291-A3F0-3C48-BA69-7B780D54B7A7}" srcOrd="0" destOrd="0" presId="urn:microsoft.com/office/officeart/2008/layout/BendingPictureCaptionList"/>
    <dgm:cxn modelId="{747CC80C-EB6C-AD44-B715-656E6F8B57D3}" type="presParOf" srcId="{FD25938C-4A02-CE46-9978-1A466552DCBC}" destId="{AABD0DB6-E15C-7049-903E-CB78705DBFCB}" srcOrd="1" destOrd="0" presId="urn:microsoft.com/office/officeart/2008/layout/BendingPictureCaptionList"/>
    <dgm:cxn modelId="{D284CD3D-3F78-EB44-9E53-EE6F7BCCF415}" type="presParOf" srcId="{C8FF5122-668F-644E-B15B-69D898024B0A}" destId="{63F5982F-C8E3-BD44-8F21-781F971BF1DF}" srcOrd="11" destOrd="0" presId="urn:microsoft.com/office/officeart/2008/layout/BendingPictureCaptionList"/>
    <dgm:cxn modelId="{4C836E82-88D2-9C4B-A61F-8125B824D7B1}" type="presParOf" srcId="{C8FF5122-668F-644E-B15B-69D898024B0A}" destId="{78162C07-FFA1-E943-A174-F0A9351ED7D9}" srcOrd="12" destOrd="0" presId="urn:microsoft.com/office/officeart/2008/layout/BendingPictureCaptionList"/>
    <dgm:cxn modelId="{3FA4E8DE-EE34-F840-9AD5-B6A95009567E}" type="presParOf" srcId="{78162C07-FFA1-E943-A174-F0A9351ED7D9}" destId="{DEDE563D-8172-814D-AA63-059429C80307}" srcOrd="0" destOrd="0" presId="urn:microsoft.com/office/officeart/2008/layout/BendingPictureCaptionList"/>
    <dgm:cxn modelId="{8F5B4905-1898-9841-B2AD-6E5FD83BBE42}" type="presParOf" srcId="{78162C07-FFA1-E943-A174-F0A9351ED7D9}" destId="{B5828441-B9E6-0349-B68E-5914A21B806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EAAF-584F-484F-A8C0-9B269A9E3639}">
      <dsp:nvSpPr>
        <dsp:cNvPr id="0" name=""/>
        <dsp:cNvSpPr/>
      </dsp:nvSpPr>
      <dsp:spPr>
        <a:xfrm rot="16200000">
          <a:off x="-1092148" y="1775231"/>
          <a:ext cx="2851070" cy="536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44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Resources</a:t>
          </a:r>
          <a:endParaRPr lang="es-MX" sz="2000" kern="1200" dirty="0"/>
        </a:p>
      </dsp:txBody>
      <dsp:txXfrm>
        <a:off x="-1092148" y="1775231"/>
        <a:ext cx="2851070" cy="536138"/>
      </dsp:txXfrm>
    </dsp:sp>
    <dsp:sp modelId="{885B8E8D-2AAD-0645-B955-854B54EB4238}">
      <dsp:nvSpPr>
        <dsp:cNvPr id="0" name=""/>
        <dsp:cNvSpPr/>
      </dsp:nvSpPr>
      <dsp:spPr>
        <a:xfrm>
          <a:off x="601456" y="617765"/>
          <a:ext cx="2670537" cy="2851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7284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The environment provides resources that an organization needs in order to create goods and services</a:t>
          </a:r>
          <a:endParaRPr lang="es-MX" sz="2000" kern="1200" dirty="0"/>
        </a:p>
      </dsp:txBody>
      <dsp:txXfrm>
        <a:off x="601456" y="617765"/>
        <a:ext cx="2670537" cy="2851070"/>
      </dsp:txXfrm>
    </dsp:sp>
    <dsp:sp modelId="{3A70848B-5FA1-264A-B481-02F8F5663990}">
      <dsp:nvSpPr>
        <dsp:cNvPr id="0" name=""/>
        <dsp:cNvSpPr/>
      </dsp:nvSpPr>
      <dsp:spPr>
        <a:xfrm>
          <a:off x="0" y="498790"/>
          <a:ext cx="519636" cy="5196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F5B79-32FC-9542-94CB-F6C116B3ABA4}">
      <dsp:nvSpPr>
        <dsp:cNvPr id="0" name=""/>
        <dsp:cNvSpPr/>
      </dsp:nvSpPr>
      <dsp:spPr>
        <a:xfrm rot="16200000">
          <a:off x="2833481" y="1775231"/>
          <a:ext cx="2851070" cy="536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44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Opportunities</a:t>
          </a:r>
          <a:endParaRPr lang="es-MX" sz="2000" kern="1200" dirty="0"/>
        </a:p>
      </dsp:txBody>
      <dsp:txXfrm>
        <a:off x="2833481" y="1775231"/>
        <a:ext cx="2851070" cy="536138"/>
      </dsp:txXfrm>
    </dsp:sp>
    <dsp:sp modelId="{D02DDE95-0ABF-4646-BA8D-A34DD921E167}">
      <dsp:nvSpPr>
        <dsp:cNvPr id="0" name=""/>
        <dsp:cNvSpPr/>
      </dsp:nvSpPr>
      <dsp:spPr>
        <a:xfrm>
          <a:off x="4527085" y="617765"/>
          <a:ext cx="2670537" cy="2851070"/>
        </a:xfrm>
        <a:prstGeom prst="rect">
          <a:avLst/>
        </a:prstGeom>
        <a:solidFill>
          <a:schemeClr val="accent2">
            <a:hueOff val="3247601"/>
            <a:satOff val="5830"/>
            <a:lumOff val="-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7284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The environment is a source of opportunities and threats for an organization</a:t>
          </a:r>
          <a:endParaRPr lang="es-MX" sz="2000" kern="1200" dirty="0"/>
        </a:p>
      </dsp:txBody>
      <dsp:txXfrm>
        <a:off x="4527085" y="617765"/>
        <a:ext cx="2670537" cy="2851070"/>
      </dsp:txXfrm>
    </dsp:sp>
    <dsp:sp modelId="{27A07567-54D9-1B49-B94A-BDC0F442D6FB}">
      <dsp:nvSpPr>
        <dsp:cNvPr id="0" name=""/>
        <dsp:cNvSpPr/>
      </dsp:nvSpPr>
      <dsp:spPr>
        <a:xfrm>
          <a:off x="3882759" y="498790"/>
          <a:ext cx="519636" cy="519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C1191-A26B-FD49-A909-FA5FAA3E5290}">
      <dsp:nvSpPr>
        <dsp:cNvPr id="0" name=""/>
        <dsp:cNvSpPr/>
      </dsp:nvSpPr>
      <dsp:spPr>
        <a:xfrm rot="16200000">
          <a:off x="6759110" y="1775231"/>
          <a:ext cx="2851070" cy="536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44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Decision Making</a:t>
          </a:r>
          <a:endParaRPr lang="es-MX" sz="2000" kern="1200" dirty="0"/>
        </a:p>
      </dsp:txBody>
      <dsp:txXfrm>
        <a:off x="6759110" y="1775231"/>
        <a:ext cx="2851070" cy="536138"/>
      </dsp:txXfrm>
    </dsp:sp>
    <dsp:sp modelId="{20E19CC9-3545-0D45-897F-FFBE5AC86DDD}">
      <dsp:nvSpPr>
        <dsp:cNvPr id="0" name=""/>
        <dsp:cNvSpPr/>
      </dsp:nvSpPr>
      <dsp:spPr>
        <a:xfrm>
          <a:off x="8452715" y="617765"/>
          <a:ext cx="2670537" cy="2851070"/>
        </a:xfrm>
        <a:prstGeom prst="rect">
          <a:avLst/>
        </a:prstGeom>
        <a:solidFill>
          <a:schemeClr val="accent2">
            <a:hueOff val="6495201"/>
            <a:satOff val="11660"/>
            <a:lumOff val="-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7284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The environment shapes the various strategic decisions that executives make as they attempt to lead their organizations to success</a:t>
          </a:r>
          <a:endParaRPr lang="es-MX" sz="2000" kern="1200" dirty="0"/>
        </a:p>
      </dsp:txBody>
      <dsp:txXfrm>
        <a:off x="8452715" y="617765"/>
        <a:ext cx="2670537" cy="2851070"/>
      </dsp:txXfrm>
    </dsp:sp>
    <dsp:sp modelId="{B2A9FCEB-23C2-6B41-82F4-CFD4241F277C}">
      <dsp:nvSpPr>
        <dsp:cNvPr id="0" name=""/>
        <dsp:cNvSpPr/>
      </dsp:nvSpPr>
      <dsp:spPr>
        <a:xfrm>
          <a:off x="7851259" y="484508"/>
          <a:ext cx="519636" cy="5196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A6FC-6E53-E743-A8E9-1552F44B0F83}">
      <dsp:nvSpPr>
        <dsp:cNvPr id="0" name=""/>
        <dsp:cNvSpPr/>
      </dsp:nvSpPr>
      <dsp:spPr>
        <a:xfrm>
          <a:off x="0" y="46574"/>
          <a:ext cx="113608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b="0" i="0" kern="1200" dirty="0">
              <a:latin typeface="Arial"/>
            </a:rPr>
            <a:t>Golf Infrastructure</a:t>
          </a:r>
          <a:endParaRPr lang="es-CO" sz="3300" kern="1200" dirty="0"/>
        </a:p>
      </dsp:txBody>
      <dsp:txXfrm>
        <a:off x="37696" y="84270"/>
        <a:ext cx="11285408" cy="696808"/>
      </dsp:txXfrm>
    </dsp:sp>
    <dsp:sp modelId="{87854E4F-CA67-6443-A8AF-AE7A8B09D2B8}">
      <dsp:nvSpPr>
        <dsp:cNvPr id="0" name=""/>
        <dsp:cNvSpPr/>
      </dsp:nvSpPr>
      <dsp:spPr>
        <a:xfrm>
          <a:off x="0" y="818774"/>
          <a:ext cx="113608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600" b="0" i="0" kern="1200" dirty="0">
              <a:latin typeface="Arial"/>
            </a:rPr>
            <a:t>Invesment</a:t>
          </a:r>
          <a:r>
            <a:rPr lang="en-CA" sz="2600" kern="1200" dirty="0">
              <a:latin typeface="Arial"/>
            </a:rPr>
            <a:t> in golf infrastructure is essential for growth</a:t>
          </a:r>
          <a:endParaRPr lang="en-CA" sz="2600" b="0" i="0" kern="1200" dirty="0">
            <a:latin typeface="Arial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600" b="0" i="0" kern="1200" dirty="0">
              <a:latin typeface="Arial"/>
            </a:rPr>
            <a:t>In</a:t>
          </a:r>
          <a:r>
            <a:rPr lang="en-CA" sz="2600" kern="1200" dirty="0">
              <a:latin typeface="Arial"/>
            </a:rPr>
            <a:t> 2020 there were approximately 38,000 golf courses in North America</a:t>
          </a:r>
          <a:endParaRPr lang="en-US" sz="2600" kern="1200" dirty="0"/>
        </a:p>
      </dsp:txBody>
      <dsp:txXfrm>
        <a:off x="0" y="818774"/>
        <a:ext cx="11360800" cy="853875"/>
      </dsp:txXfrm>
    </dsp:sp>
    <dsp:sp modelId="{CE441200-C716-4593-8CF9-E7A116586475}">
      <dsp:nvSpPr>
        <dsp:cNvPr id="0" name=""/>
        <dsp:cNvSpPr/>
      </dsp:nvSpPr>
      <dsp:spPr>
        <a:xfrm>
          <a:off x="0" y="1672649"/>
          <a:ext cx="113608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b="0" i="0" kern="1200" dirty="0">
              <a:latin typeface="Arial"/>
            </a:rPr>
            <a:t>Increase in Professional Golfing Tours</a:t>
          </a:r>
          <a:endParaRPr lang="es-CO" sz="3300" b="0" i="0" kern="1200" dirty="0">
            <a:latin typeface="Arial"/>
          </a:endParaRPr>
        </a:p>
      </dsp:txBody>
      <dsp:txXfrm>
        <a:off x="37696" y="1710345"/>
        <a:ext cx="11285408" cy="696808"/>
      </dsp:txXfrm>
    </dsp:sp>
    <dsp:sp modelId="{6BCF9BA4-BAEE-4A2C-B6B2-EBD7DD2D18D3}">
      <dsp:nvSpPr>
        <dsp:cNvPr id="0" name=""/>
        <dsp:cNvSpPr/>
      </dsp:nvSpPr>
      <dsp:spPr>
        <a:xfrm>
          <a:off x="0" y="2444849"/>
          <a:ext cx="1136080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600" b="0" i="0" kern="1200" dirty="0">
              <a:latin typeface="Arial"/>
            </a:rPr>
            <a:t>North</a:t>
          </a:r>
          <a:r>
            <a:rPr lang="en-CA" sz="2600" kern="1200" dirty="0">
              <a:latin typeface="Arial"/>
            </a:rPr>
            <a:t> America accounted for the largest revenue share due to the increasing number of professional golfing tours and tournaments.</a:t>
          </a:r>
          <a:endParaRPr lang="en-CA" sz="2600" kern="1200" dirty="0"/>
        </a:p>
      </dsp:txBody>
      <dsp:txXfrm>
        <a:off x="0" y="2444849"/>
        <a:ext cx="11360800" cy="768487"/>
      </dsp:txXfrm>
    </dsp:sp>
    <dsp:sp modelId="{25DEA652-5405-7541-B57A-E6920AE8AAF4}">
      <dsp:nvSpPr>
        <dsp:cNvPr id="0" name=""/>
        <dsp:cNvSpPr/>
      </dsp:nvSpPr>
      <dsp:spPr>
        <a:xfrm>
          <a:off x="0" y="3213337"/>
          <a:ext cx="113608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b="0" i="0" kern="1200" dirty="0">
              <a:latin typeface="Arial"/>
            </a:rPr>
            <a:t>Demand</a:t>
          </a:r>
          <a:r>
            <a:rPr lang="en-CA" sz="3300" kern="1200" dirty="0">
              <a:latin typeface="Arial"/>
            </a:rPr>
            <a:t> for outdoor leisure activity</a:t>
          </a:r>
          <a:endParaRPr lang="en-CA" sz="3300" kern="1200" dirty="0"/>
        </a:p>
      </dsp:txBody>
      <dsp:txXfrm>
        <a:off x="37696" y="3251033"/>
        <a:ext cx="11285408" cy="696808"/>
      </dsp:txXfrm>
    </dsp:sp>
    <dsp:sp modelId="{A7AD9E07-46BE-7941-9AE3-D0B2ED5EC629}">
      <dsp:nvSpPr>
        <dsp:cNvPr id="0" name=""/>
        <dsp:cNvSpPr/>
      </dsp:nvSpPr>
      <dsp:spPr>
        <a:xfrm>
          <a:off x="0" y="3985537"/>
          <a:ext cx="1136080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600" kern="1200" dirty="0">
              <a:latin typeface="Arial"/>
            </a:rPr>
            <a:t>A </a:t>
          </a:r>
          <a:r>
            <a:rPr lang="en-CA" sz="2600" kern="1200" dirty="0">
              <a:latin typeface="Arial"/>
            </a:rPr>
            <a:t>rising customer demand for outdoor leisure activity is helping drive </a:t>
          </a:r>
          <a:r>
            <a:rPr lang="en-CA" sz="2600" kern="1200" dirty="0" err="1">
              <a:latin typeface="Arial"/>
            </a:rPr>
            <a:t>growt</a:t>
          </a:r>
          <a:r>
            <a:rPr lang="es-MX" sz="2600" kern="1200" dirty="0">
              <a:latin typeface="Arial"/>
            </a:rPr>
            <a:t>h in golfing.</a:t>
          </a:r>
          <a:endParaRPr lang="es-MX" sz="2600" kern="1200" dirty="0"/>
        </a:p>
      </dsp:txBody>
      <dsp:txXfrm>
        <a:off x="0" y="3985537"/>
        <a:ext cx="11360800" cy="768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7D4D-2C55-D541-ABCF-D0BECDA6B0D7}">
      <dsp:nvSpPr>
        <dsp:cNvPr id="0" name=""/>
        <dsp:cNvSpPr/>
      </dsp:nvSpPr>
      <dsp:spPr>
        <a:xfrm>
          <a:off x="2840541" y="131130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171D0-67B8-A74F-B34A-6D2B2968D7AF}">
      <dsp:nvSpPr>
        <dsp:cNvPr id="0" name=""/>
        <dsp:cNvSpPr/>
      </dsp:nvSpPr>
      <dsp:spPr>
        <a:xfrm>
          <a:off x="2612495" y="832847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Demographic</a:t>
          </a:r>
        </a:p>
      </dsp:txBody>
      <dsp:txXfrm>
        <a:off x="2612495" y="832847"/>
        <a:ext cx="1478651" cy="465193"/>
      </dsp:txXfrm>
    </dsp:sp>
    <dsp:sp modelId="{B6130F63-A89B-9D4D-B504-3CD6436D6626}">
      <dsp:nvSpPr>
        <dsp:cNvPr id="0" name=""/>
        <dsp:cNvSpPr/>
      </dsp:nvSpPr>
      <dsp:spPr>
        <a:xfrm>
          <a:off x="4485333" y="131130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951DB-1BDA-404A-B0EC-A435E0FD648C}">
      <dsp:nvSpPr>
        <dsp:cNvPr id="0" name=""/>
        <dsp:cNvSpPr/>
      </dsp:nvSpPr>
      <dsp:spPr>
        <a:xfrm>
          <a:off x="4257287" y="832847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Economic</a:t>
          </a:r>
          <a:endParaRPr lang="en-CA" sz="1600" kern="1200" dirty="0"/>
        </a:p>
      </dsp:txBody>
      <dsp:txXfrm>
        <a:off x="4257287" y="832847"/>
        <a:ext cx="1478651" cy="465193"/>
      </dsp:txXfrm>
    </dsp:sp>
    <dsp:sp modelId="{65F4C627-4CDC-A746-AF74-3ED142A07638}">
      <dsp:nvSpPr>
        <dsp:cNvPr id="0" name=""/>
        <dsp:cNvSpPr/>
      </dsp:nvSpPr>
      <dsp:spPr>
        <a:xfrm>
          <a:off x="6130125" y="131130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1027C-7AC7-8849-87D6-30D20AF81B51}">
      <dsp:nvSpPr>
        <dsp:cNvPr id="0" name=""/>
        <dsp:cNvSpPr/>
      </dsp:nvSpPr>
      <dsp:spPr>
        <a:xfrm>
          <a:off x="5902079" y="832847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Political &amp; Legal</a:t>
          </a:r>
        </a:p>
      </dsp:txBody>
      <dsp:txXfrm>
        <a:off x="5902079" y="832847"/>
        <a:ext cx="1478651" cy="465193"/>
      </dsp:txXfrm>
    </dsp:sp>
    <dsp:sp modelId="{5FDD0882-8C5D-B54D-81F0-0E5C4A77F476}">
      <dsp:nvSpPr>
        <dsp:cNvPr id="0" name=""/>
        <dsp:cNvSpPr/>
      </dsp:nvSpPr>
      <dsp:spPr>
        <a:xfrm>
          <a:off x="7774917" y="131130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1CB55-50C4-994A-BD35-05C9638070C8}">
      <dsp:nvSpPr>
        <dsp:cNvPr id="0" name=""/>
        <dsp:cNvSpPr/>
      </dsp:nvSpPr>
      <dsp:spPr>
        <a:xfrm>
          <a:off x="7546871" y="832847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Cultural &amp; Social</a:t>
          </a:r>
        </a:p>
      </dsp:txBody>
      <dsp:txXfrm>
        <a:off x="7546871" y="832847"/>
        <a:ext cx="1478651" cy="465193"/>
      </dsp:txXfrm>
    </dsp:sp>
    <dsp:sp modelId="{44FEB1C9-1796-B04F-9A55-7EA6ED4A0DE2}">
      <dsp:nvSpPr>
        <dsp:cNvPr id="0" name=""/>
        <dsp:cNvSpPr/>
      </dsp:nvSpPr>
      <dsp:spPr>
        <a:xfrm>
          <a:off x="3379285" y="1586867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B1933-FEC1-F84B-AF94-D15AAF703432}">
      <dsp:nvSpPr>
        <dsp:cNvPr id="0" name=""/>
        <dsp:cNvSpPr/>
      </dsp:nvSpPr>
      <dsp:spPr>
        <a:xfrm>
          <a:off x="3151225" y="2288549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Natural</a:t>
          </a:r>
        </a:p>
      </dsp:txBody>
      <dsp:txXfrm>
        <a:off x="3151225" y="2288549"/>
        <a:ext cx="1478651" cy="465193"/>
      </dsp:txXfrm>
    </dsp:sp>
    <dsp:sp modelId="{A6C27291-A3F0-3C48-BA69-7B780D54B7A7}">
      <dsp:nvSpPr>
        <dsp:cNvPr id="0" name=""/>
        <dsp:cNvSpPr/>
      </dsp:nvSpPr>
      <dsp:spPr>
        <a:xfrm>
          <a:off x="5024077" y="1586867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D0DB6-E15C-7049-903E-CB78705DBFCB}">
      <dsp:nvSpPr>
        <dsp:cNvPr id="0" name=""/>
        <dsp:cNvSpPr/>
      </dsp:nvSpPr>
      <dsp:spPr>
        <a:xfrm>
          <a:off x="4796016" y="2288549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Technological</a:t>
          </a:r>
        </a:p>
      </dsp:txBody>
      <dsp:txXfrm>
        <a:off x="4796016" y="2288549"/>
        <a:ext cx="1478651" cy="465193"/>
      </dsp:txXfrm>
    </dsp:sp>
    <dsp:sp modelId="{DEDE563D-8172-814D-AA63-059429C80307}">
      <dsp:nvSpPr>
        <dsp:cNvPr id="0" name=""/>
        <dsp:cNvSpPr/>
      </dsp:nvSpPr>
      <dsp:spPr>
        <a:xfrm>
          <a:off x="6668869" y="1586867"/>
          <a:ext cx="906363" cy="725090"/>
        </a:xfrm>
        <a:prstGeom prst="rect">
          <a:avLst/>
        </a:prstGeom>
        <a:blipFill dpi="0"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28441-B9E6-0349-B68E-5914A21B806E}">
      <dsp:nvSpPr>
        <dsp:cNvPr id="0" name=""/>
        <dsp:cNvSpPr/>
      </dsp:nvSpPr>
      <dsp:spPr>
        <a:xfrm>
          <a:off x="6440808" y="2288549"/>
          <a:ext cx="1478651" cy="4651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Competitive</a:t>
          </a:r>
        </a:p>
      </dsp:txBody>
      <dsp:txXfrm>
        <a:off x="6440808" y="2288549"/>
        <a:ext cx="1478651" cy="46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44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10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30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89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6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32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r"/>
            <a:r>
              <a:rPr lang="en" dirty="0"/>
              <a:t>Marketing for Golf Management</a:t>
            </a:r>
            <a:endParaRPr lang="en-US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2857" y="3621217"/>
            <a:ext cx="116840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6: Evaluating the External Environment</a:t>
            </a:r>
          </a:p>
          <a:p>
            <a:pPr marL="0" indent="0" algn="r">
              <a:lnSpc>
                <a:spcPct val="80000"/>
              </a:lnSpc>
              <a:buSzPts val="1018"/>
            </a:pPr>
            <a:endParaRPr lang="en-CA" sz="3600" dirty="0"/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>
                <a:latin typeface="+mj-lt"/>
              </a:rPr>
              <a:t>6.0 Learning Objectives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Arial"/>
              </a:rPr>
              <a:t>In this chapter, we will: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Define what is the general environment and why it is important to organizations.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Describe what strategic groups are and how they are useful in evaluating the environment.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Identify the drivers and challenges the golf tourism industry faces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Differentiate between the macro and micro environments within the golf industry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Explain how an organization and its environment affect each other.</a:t>
            </a:r>
          </a:p>
          <a:p>
            <a:pPr marL="342900" indent="-342900">
              <a:buFont typeface="Arial"/>
              <a:buChar char="•"/>
            </a:pPr>
            <a:endParaRPr lang="en-CA" sz="20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6.1 The Relationship Between an Organization and its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For any organization, the environment is defined by the set of external conditions and forces that have the potential to influence the organization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It is useful to break the concept of the environment down into two components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‘General Environment or Macro-Environment’ includes overall trends and events in society such as social trends, technological trends, demographics, and economic conditions.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‘industry or competitive environment’ consists of multiple organizations that collectively compete with one another by providing similar goods, services, or both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Every action that an organization takes, such as raising its prices or launching an advertising campaign, creates some degree of changes in the world around it</a:t>
            </a:r>
          </a:p>
        </p:txBody>
      </p:sp>
    </p:spTree>
    <p:extLst>
      <p:ext uri="{BB962C8B-B14F-4D97-AF65-F5344CB8AC3E}">
        <p14:creationId xmlns:p14="http://schemas.microsoft.com/office/powerpoint/2010/main" val="18329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6.1 Why Does the Environment Matter?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151765" indent="0">
              <a:buNone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Understanding the environment that surrounds an organization is important to the executives in charge of the organizations</a:t>
            </a:r>
          </a:p>
        </p:txBody>
      </p:sp>
      <p:graphicFrame>
        <p:nvGraphicFramePr>
          <p:cNvPr id="4" name="Diagrama 3" descr=" Resources: The environment provides resources that an organization needs in order to create goods and services&#10;- Opportunities:  The environment is a source of opportunities and threats for an organization&#10;- Decision Making: The environment shapes the various strategic decisions that executives make as they attempt to lead their organizations to success&#10;">
            <a:extLst>
              <a:ext uri="{FF2B5EF4-FFF2-40B4-BE49-F238E27FC236}">
                <a16:creationId xmlns:a16="http://schemas.microsoft.com/office/drawing/2014/main" id="{7FA263F0-5753-968B-1DC8-D4251BF6F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088576"/>
              </p:ext>
            </p:extLst>
          </p:nvPr>
        </p:nvGraphicFramePr>
        <p:xfrm>
          <a:off x="415600" y="2656113"/>
          <a:ext cx="11188571" cy="36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8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6.2 Golf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global golf tourism market size is expected to achieve remarkable valuation of US 23.1 billion in 2023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It is anticipated to reach a market value of US$ 40.4 billion by the end of the forecast period while exhibiting as CAGR of 5.8% from 2023 to 2033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growth of the global market is primarily fueled by: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rising number of international and domestic tournaments across the globe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Substantial spending on the set up of enhanced sporting infrastructure,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massive rise in the number of professional and amateur golf players across the globe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Sports authorities and governments across the globe organizing domestic and international golf tournaments and making heavy investments to attract golfers and expand the local economy.</a:t>
            </a:r>
          </a:p>
        </p:txBody>
      </p:sp>
    </p:spTree>
    <p:extLst>
      <p:ext uri="{BB962C8B-B14F-4D97-AF65-F5344CB8AC3E}">
        <p14:creationId xmlns:p14="http://schemas.microsoft.com/office/powerpoint/2010/main" val="13743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6.2 Drivers of Golf Tourism</a:t>
            </a:r>
          </a:p>
        </p:txBody>
      </p:sp>
      <p:graphicFrame>
        <p:nvGraphicFramePr>
          <p:cNvPr id="4" name="Diagrama 3" descr="* The increasing threat from the fantasy golf will be a major challenge for the golf tourism market&#10;* Region-Wise Insights: &#10; -A rising number of professional golfers are driving the golf tourism market in North America.&#10; - Rising demand for outdoor leisure activity is augmenting the market of growth golf tourism in Asia-Pacific&#10; - What are the Golf Tourism Market Trends in the UK?&#10;* Category-Wise Insights: &#10; - By Application, Domestic golf tourism dominates the market&#10; - The international segment is anticipated to grow at the fastest pace&#10;* Start-ups in the Golf Tourism Market:&#10; - Chronogolf&#10; - TeeTimes&#10; - Vision Golf&#10;* Market Competition&#10;">
            <a:extLst>
              <a:ext uri="{FF2B5EF4-FFF2-40B4-BE49-F238E27FC236}">
                <a16:creationId xmlns:a16="http://schemas.microsoft.com/office/drawing/2014/main" id="{EAAA27D1-223B-E1A0-0242-3B73B9D26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266119"/>
              </p:ext>
            </p:extLst>
          </p:nvPr>
        </p:nvGraphicFramePr>
        <p:xfrm>
          <a:off x="415600" y="1643063"/>
          <a:ext cx="11360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23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6.3 The Macro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 Macro environment is the environment within which we do business, and it is the environment which effects how we do business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This environment influences that will affect our customer’s need to purchase and in turn effect our business market strategy and overall marketing plan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There are many different factors that make up macro environment of hospitality:</a:t>
            </a:r>
          </a:p>
        </p:txBody>
      </p:sp>
      <p:graphicFrame>
        <p:nvGraphicFramePr>
          <p:cNvPr id="4" name="Diagrama 3" descr="- Demographic&#10;- Economic&#10;- Political &amp; Legal&#10;- Cultural &amp; Social&#10;- Natural&#10;- Technological&#10;- Competitive&#10;">
            <a:extLst>
              <a:ext uri="{FF2B5EF4-FFF2-40B4-BE49-F238E27FC236}">
                <a16:creationId xmlns:a16="http://schemas.microsoft.com/office/drawing/2014/main" id="{6DC6981E-FBDA-CFA1-6059-B19BB9205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690244"/>
              </p:ext>
            </p:extLst>
          </p:nvPr>
        </p:nvGraphicFramePr>
        <p:xfrm>
          <a:off x="415599" y="3525504"/>
          <a:ext cx="11360799" cy="275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122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6.4 The Micro-Environment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58735"/>
            <a:ext cx="11360800" cy="4952598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Customers, resellers, the law and the economy all affect your business environment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What works in one circumstance is the kiss of death in another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Understanding the effects of the micro-environment on marketing can help your business thrive and grow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Your micro-environment includes your customers, your suppliers, your competitors and other elements of your distinct business world. 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Micro-environment marketing takes these elements into account in figuring out what will boost your branding and sales.</a:t>
            </a:r>
          </a:p>
          <a:p>
            <a:pPr marL="437515">
              <a:lnSpc>
                <a:spcPct val="114999"/>
              </a:lnSpc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Strategies include:</a:t>
            </a:r>
          </a:p>
          <a:p>
            <a:pPr marL="1218565" lvl="1" indent="-422910">
              <a:lnSpc>
                <a:spcPct val="114999"/>
              </a:lnSpc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Customer Centric Approach</a:t>
            </a:r>
          </a:p>
          <a:p>
            <a:pPr marL="1218565" lvl="1" indent="-422910">
              <a:lnSpc>
                <a:spcPct val="114999"/>
              </a:lnSpc>
              <a:buClr>
                <a:srgbClr val="434343"/>
              </a:buClr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Competitive Edge</a:t>
            </a:r>
          </a:p>
          <a:p>
            <a:pPr marL="1218565" lvl="1" indent="-422910">
              <a:lnSpc>
                <a:spcPct val="114999"/>
              </a:lnSpc>
              <a:buClr>
                <a:srgbClr val="434343"/>
              </a:buClr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Supplier Partnerships</a:t>
            </a:r>
          </a:p>
          <a:p>
            <a:pPr marL="1218565" lvl="1" indent="-422910">
              <a:lnSpc>
                <a:spcPct val="114999"/>
              </a:lnSpc>
              <a:buClr>
                <a:srgbClr val="434343"/>
              </a:buClr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Effective Intermediaries</a:t>
            </a:r>
          </a:p>
          <a:p>
            <a:pPr marL="1218565" lvl="1" indent="-422910">
              <a:lnSpc>
                <a:spcPct val="114999"/>
              </a:lnSpc>
              <a:buClr>
                <a:srgbClr val="434343"/>
              </a:buClr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Employee Engagement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9973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B09974-F33F-45C2-B79F-6C998C6E05D3}">
  <ds:schemaRefs>
    <ds:schemaRef ds:uri="http://schemas.microsoft.com/office/2006/metadata/properties"/>
    <ds:schemaRef ds:uri="http://purl.org/dc/dcmitype/"/>
    <ds:schemaRef ds:uri="3bcca7c6-e078-4369-806b-4ead88abfa08"/>
    <ds:schemaRef ds:uri="http://purl.org/dc/terms/"/>
    <ds:schemaRef ds:uri="http://purl.org/dc/elements/1.1/"/>
    <ds:schemaRef ds:uri="http://schemas.microsoft.com/office/2006/documentManagement/types"/>
    <ds:schemaRef ds:uri="8d9f5a15-a802-46f3-973e-7937d604f1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3025</TotalTime>
  <Words>726</Words>
  <Application>Microsoft Office PowerPoint</Application>
  <PresentationFormat>Widescreen</PresentationFormat>
  <Paragraphs>70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Geometric</vt:lpstr>
      <vt:lpstr>Geometric</vt:lpstr>
      <vt:lpstr>Marketing for Golf Management</vt:lpstr>
      <vt:lpstr>6.0 Learning Objectives</vt:lpstr>
      <vt:lpstr>6.1 The Relationship Between an Organization and its Environment</vt:lpstr>
      <vt:lpstr>6.1 Why Does the Environment Matter?</vt:lpstr>
      <vt:lpstr>6.2 Golf Tourism</vt:lpstr>
      <vt:lpstr>6.2 Drivers of Golf Tourism</vt:lpstr>
      <vt:lpstr>6.3 The Macro Environment</vt:lpstr>
      <vt:lpstr>6.4 The Micro-Environment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Roch, Shauna</dc:creator>
  <cp:lastModifiedBy>Ceron Salas, Stephany</cp:lastModifiedBy>
  <cp:revision>322</cp:revision>
  <dcterms:created xsi:type="dcterms:W3CDTF">2023-05-25T13:46:06Z</dcterms:created>
  <dcterms:modified xsi:type="dcterms:W3CDTF">2024-05-03T12:47:01Z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