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74" r:id="rId5"/>
  </p:sldMasterIdLst>
  <p:notesMasterIdLst>
    <p:notesMasterId r:id="rId13"/>
  </p:notesMasterIdLst>
  <p:sldIdLst>
    <p:sldId id="259" r:id="rId6"/>
    <p:sldId id="258" r:id="rId7"/>
    <p:sldId id="369" r:id="rId8"/>
    <p:sldId id="370" r:id="rId9"/>
    <p:sldId id="371" r:id="rId10"/>
    <p:sldId id="372" r:id="rId11"/>
    <p:sldId id="3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92" autoAdjust="0"/>
    <p:restoredTop sz="86250" autoAdjust="0"/>
  </p:normalViewPr>
  <p:slideViewPr>
    <p:cSldViewPr snapToGrid="0">
      <p:cViewPr varScale="1">
        <p:scale>
          <a:sx n="38" d="100"/>
          <a:sy n="38" d="100"/>
        </p:scale>
        <p:origin x="184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0F15F-040C-4C4E-9823-5A73EF7C7E7C}" type="doc">
      <dgm:prSet loTypeId="urn:microsoft.com/office/officeart/2018/2/layout/IconLabel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8DBBB0-DAFF-445D-ACD0-8B5369CB823B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dirty="0"/>
            <a:t>Listing on Tee Time Marketplaces</a:t>
          </a:r>
          <a:endParaRPr lang="en-US" b="0" dirty="0"/>
        </a:p>
      </dgm:t>
    </dgm:pt>
    <dgm:pt modelId="{2BAA8B23-4096-40AE-945B-D5252397DF97}" type="parTrans" cxnId="{6D7CA1BE-CAB0-4114-B001-88603D06A62E}">
      <dgm:prSet/>
      <dgm:spPr/>
      <dgm:t>
        <a:bodyPr/>
        <a:lstStyle/>
        <a:p>
          <a:endParaRPr lang="en-US"/>
        </a:p>
      </dgm:t>
    </dgm:pt>
    <dgm:pt modelId="{E5AED863-F834-4752-BCBC-D22A37DC4406}" type="sibTrans" cxnId="{6D7CA1BE-CAB0-4114-B001-88603D06A62E}">
      <dgm:prSet/>
      <dgm:spPr/>
      <dgm:t>
        <a:bodyPr/>
        <a:lstStyle/>
        <a:p>
          <a:endParaRPr lang="en-US"/>
        </a:p>
      </dgm:t>
    </dgm:pt>
    <dgm:pt modelId="{01CA4762-554C-4162-8E1B-200FBB509656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dirty="0"/>
            <a:t>Golf Equipment Demo Days and Fittings</a:t>
          </a:r>
          <a:endParaRPr lang="en-US" b="0" dirty="0"/>
        </a:p>
      </dgm:t>
    </dgm:pt>
    <dgm:pt modelId="{09631B89-E61E-4B73-B749-DBAB236D89A9}" type="parTrans" cxnId="{3B805F59-321E-47D1-BFC4-264DD3BCDE6C}">
      <dgm:prSet/>
      <dgm:spPr/>
      <dgm:t>
        <a:bodyPr/>
        <a:lstStyle/>
        <a:p>
          <a:endParaRPr lang="en-US"/>
        </a:p>
      </dgm:t>
    </dgm:pt>
    <dgm:pt modelId="{F5C4D60D-5E87-4F8D-8B9A-556DF5769914}" type="sibTrans" cxnId="{3B805F59-321E-47D1-BFC4-264DD3BCDE6C}">
      <dgm:prSet/>
      <dgm:spPr/>
      <dgm:t>
        <a:bodyPr/>
        <a:lstStyle/>
        <a:p>
          <a:endParaRPr lang="en-US"/>
        </a:p>
      </dgm:t>
    </dgm:pt>
    <dgm:pt modelId="{CCA30820-61EF-4D5C-A4E7-CAA3DF4666B0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dirty="0"/>
            <a:t>Embracing Influencer Marketing</a:t>
          </a:r>
          <a:endParaRPr lang="en-US" b="0" dirty="0"/>
        </a:p>
      </dgm:t>
    </dgm:pt>
    <dgm:pt modelId="{E5C46668-8206-4931-B8D4-CECB9C3C4F4C}" type="parTrans" cxnId="{0AA9500B-56DF-4891-8756-77A890F080FA}">
      <dgm:prSet/>
      <dgm:spPr/>
      <dgm:t>
        <a:bodyPr/>
        <a:lstStyle/>
        <a:p>
          <a:endParaRPr lang="en-US"/>
        </a:p>
      </dgm:t>
    </dgm:pt>
    <dgm:pt modelId="{68BDAB00-33DB-4D68-8A8D-6CE13D7D7AAE}" type="sibTrans" cxnId="{0AA9500B-56DF-4891-8756-77A890F080FA}">
      <dgm:prSet/>
      <dgm:spPr/>
      <dgm:t>
        <a:bodyPr/>
        <a:lstStyle/>
        <a:p>
          <a:endParaRPr lang="en-US"/>
        </a:p>
      </dgm:t>
    </dgm:pt>
    <dgm:pt modelId="{3A95EDC8-0438-4D7D-A965-FEAAA8F33CFF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dirty="0"/>
            <a:t>Community Partner Marketing Opportunities</a:t>
          </a:r>
          <a:endParaRPr lang="en-US" b="0" dirty="0"/>
        </a:p>
      </dgm:t>
    </dgm:pt>
    <dgm:pt modelId="{139A3468-1858-4627-AA22-B780856A093D}" type="parTrans" cxnId="{AA1ECA8D-BF51-46EE-A074-CA5A357EB2F8}">
      <dgm:prSet/>
      <dgm:spPr/>
      <dgm:t>
        <a:bodyPr/>
        <a:lstStyle/>
        <a:p>
          <a:endParaRPr lang="en-US"/>
        </a:p>
      </dgm:t>
    </dgm:pt>
    <dgm:pt modelId="{F9A7FA16-7C27-4E3D-87AB-79EFCEBED684}" type="sibTrans" cxnId="{AA1ECA8D-BF51-46EE-A074-CA5A357EB2F8}">
      <dgm:prSet/>
      <dgm:spPr/>
      <dgm:t>
        <a:bodyPr/>
        <a:lstStyle/>
        <a:p>
          <a:endParaRPr lang="en-US"/>
        </a:p>
      </dgm:t>
    </dgm:pt>
    <dgm:pt modelId="{D38AB5C1-EF36-4AAC-965C-B4DEFD10355A}" type="pres">
      <dgm:prSet presAssocID="{6FA0F15F-040C-4C4E-9823-5A73EF7C7E7C}" presName="root" presStyleCnt="0">
        <dgm:presLayoutVars>
          <dgm:dir/>
          <dgm:resizeHandles val="exact"/>
        </dgm:presLayoutVars>
      </dgm:prSet>
      <dgm:spPr/>
    </dgm:pt>
    <dgm:pt modelId="{2F77A810-492D-4413-A740-7EB360F2EF5B}" type="pres">
      <dgm:prSet presAssocID="{BC8DBBB0-DAFF-445D-ACD0-8B5369CB823B}" presName="compNode" presStyleCnt="0"/>
      <dgm:spPr/>
    </dgm:pt>
    <dgm:pt modelId="{9EF2F8F5-DAF1-4DE3-9A25-C040539DCCA5}" type="pres">
      <dgm:prSet presAssocID="{BC8DBBB0-DAFF-445D-ACD0-8B5369CB823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ronometer"/>
        </a:ext>
      </dgm:extLst>
    </dgm:pt>
    <dgm:pt modelId="{8C68A14C-F7D0-4970-AE38-094EE5D2D48A}" type="pres">
      <dgm:prSet presAssocID="{BC8DBBB0-DAFF-445D-ACD0-8B5369CB823B}" presName="spaceRect" presStyleCnt="0"/>
      <dgm:spPr/>
    </dgm:pt>
    <dgm:pt modelId="{90E08296-C40F-4D8A-986E-25A22FD5459B}" type="pres">
      <dgm:prSet presAssocID="{BC8DBBB0-DAFF-445D-ACD0-8B5369CB823B}" presName="textRect" presStyleLbl="revTx" presStyleIdx="0" presStyleCnt="4">
        <dgm:presLayoutVars>
          <dgm:chMax val="1"/>
          <dgm:chPref val="1"/>
        </dgm:presLayoutVars>
      </dgm:prSet>
      <dgm:spPr/>
    </dgm:pt>
    <dgm:pt modelId="{0F7016FC-EC8F-47F3-9B49-B7EACC4088BF}" type="pres">
      <dgm:prSet presAssocID="{E5AED863-F834-4752-BCBC-D22A37DC4406}" presName="sibTrans" presStyleCnt="0"/>
      <dgm:spPr/>
    </dgm:pt>
    <dgm:pt modelId="{F7371B38-1B28-45AA-8019-B512D50E48FB}" type="pres">
      <dgm:prSet presAssocID="{01CA4762-554C-4162-8E1B-200FBB509656}" presName="compNode" presStyleCnt="0"/>
      <dgm:spPr/>
    </dgm:pt>
    <dgm:pt modelId="{2AB5FE9B-8AD1-46CE-9FD6-ADDF6C824814}" type="pres">
      <dgm:prSet presAssocID="{01CA4762-554C-4162-8E1B-200FBB50965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olf"/>
        </a:ext>
      </dgm:extLst>
    </dgm:pt>
    <dgm:pt modelId="{5B1A164C-C396-4AC6-9E43-80DCE4EFAA9B}" type="pres">
      <dgm:prSet presAssocID="{01CA4762-554C-4162-8E1B-200FBB509656}" presName="spaceRect" presStyleCnt="0"/>
      <dgm:spPr/>
    </dgm:pt>
    <dgm:pt modelId="{4B83EFB9-3F57-4F13-B6CD-130F0F9458BF}" type="pres">
      <dgm:prSet presAssocID="{01CA4762-554C-4162-8E1B-200FBB509656}" presName="textRect" presStyleLbl="revTx" presStyleIdx="1" presStyleCnt="4">
        <dgm:presLayoutVars>
          <dgm:chMax val="1"/>
          <dgm:chPref val="1"/>
        </dgm:presLayoutVars>
      </dgm:prSet>
      <dgm:spPr/>
    </dgm:pt>
    <dgm:pt modelId="{09B52DA0-962B-4322-8152-8F2042DA8CB1}" type="pres">
      <dgm:prSet presAssocID="{F5C4D60D-5E87-4F8D-8B9A-556DF5769914}" presName="sibTrans" presStyleCnt="0"/>
      <dgm:spPr/>
    </dgm:pt>
    <dgm:pt modelId="{669B40A1-4192-4318-8711-0CF74C1974DF}" type="pres">
      <dgm:prSet presAssocID="{CCA30820-61EF-4D5C-A4E7-CAA3DF4666B0}" presName="compNode" presStyleCnt="0"/>
      <dgm:spPr/>
    </dgm:pt>
    <dgm:pt modelId="{DF893E2D-AB6E-462A-845D-BF48538E2E36}" type="pres">
      <dgm:prSet presAssocID="{CCA30820-61EF-4D5C-A4E7-CAA3DF4666B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307AF4B4-A16C-4789-ADDF-368EB50B1A59}" type="pres">
      <dgm:prSet presAssocID="{CCA30820-61EF-4D5C-A4E7-CAA3DF4666B0}" presName="spaceRect" presStyleCnt="0"/>
      <dgm:spPr/>
    </dgm:pt>
    <dgm:pt modelId="{1C2ACD64-B32B-4492-B308-8813AE90EFAC}" type="pres">
      <dgm:prSet presAssocID="{CCA30820-61EF-4D5C-A4E7-CAA3DF4666B0}" presName="textRect" presStyleLbl="revTx" presStyleIdx="2" presStyleCnt="4">
        <dgm:presLayoutVars>
          <dgm:chMax val="1"/>
          <dgm:chPref val="1"/>
        </dgm:presLayoutVars>
      </dgm:prSet>
      <dgm:spPr/>
    </dgm:pt>
    <dgm:pt modelId="{FD4362C8-CF1C-44A0-89A9-2AFA2700FC87}" type="pres">
      <dgm:prSet presAssocID="{68BDAB00-33DB-4D68-8A8D-6CE13D7D7AAE}" presName="sibTrans" presStyleCnt="0"/>
      <dgm:spPr/>
    </dgm:pt>
    <dgm:pt modelId="{03607F6E-3EF1-4564-BBE0-60D54B2512A4}" type="pres">
      <dgm:prSet presAssocID="{3A95EDC8-0438-4D7D-A965-FEAAA8F33CFF}" presName="compNode" presStyleCnt="0"/>
      <dgm:spPr/>
    </dgm:pt>
    <dgm:pt modelId="{23462003-1189-43DC-B182-6FA43045A074}" type="pres">
      <dgm:prSet presAssocID="{3A95EDC8-0438-4D7D-A965-FEAAA8F33CF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DEE7145-FAFE-4620-A4F5-668DEBEEDB3A}" type="pres">
      <dgm:prSet presAssocID="{3A95EDC8-0438-4D7D-A965-FEAAA8F33CFF}" presName="spaceRect" presStyleCnt="0"/>
      <dgm:spPr/>
    </dgm:pt>
    <dgm:pt modelId="{C05FBCE3-1015-463B-89C3-D7277691BB13}" type="pres">
      <dgm:prSet presAssocID="{3A95EDC8-0438-4D7D-A965-FEAAA8F33CF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AA9500B-56DF-4891-8756-77A890F080FA}" srcId="{6FA0F15F-040C-4C4E-9823-5A73EF7C7E7C}" destId="{CCA30820-61EF-4D5C-A4E7-CAA3DF4666B0}" srcOrd="2" destOrd="0" parTransId="{E5C46668-8206-4931-B8D4-CECB9C3C4F4C}" sibTransId="{68BDAB00-33DB-4D68-8A8D-6CE13D7D7AAE}"/>
    <dgm:cxn modelId="{E79F004A-7952-4B3D-AAC1-9E551B83A60B}" type="presOf" srcId="{01CA4762-554C-4162-8E1B-200FBB509656}" destId="{4B83EFB9-3F57-4F13-B6CD-130F0F9458BF}" srcOrd="0" destOrd="0" presId="urn:microsoft.com/office/officeart/2018/2/layout/IconLabelList"/>
    <dgm:cxn modelId="{3B805F59-321E-47D1-BFC4-264DD3BCDE6C}" srcId="{6FA0F15F-040C-4C4E-9823-5A73EF7C7E7C}" destId="{01CA4762-554C-4162-8E1B-200FBB509656}" srcOrd="1" destOrd="0" parTransId="{09631B89-E61E-4B73-B749-DBAB236D89A9}" sibTransId="{F5C4D60D-5E87-4F8D-8B9A-556DF5769914}"/>
    <dgm:cxn modelId="{AA1ECA8D-BF51-46EE-A074-CA5A357EB2F8}" srcId="{6FA0F15F-040C-4C4E-9823-5A73EF7C7E7C}" destId="{3A95EDC8-0438-4D7D-A965-FEAAA8F33CFF}" srcOrd="3" destOrd="0" parTransId="{139A3468-1858-4627-AA22-B780856A093D}" sibTransId="{F9A7FA16-7C27-4E3D-87AB-79EFCEBED684}"/>
    <dgm:cxn modelId="{DC8CCEB6-B327-498F-B1FC-FCB7FB605FBE}" type="presOf" srcId="{6FA0F15F-040C-4C4E-9823-5A73EF7C7E7C}" destId="{D38AB5C1-EF36-4AAC-965C-B4DEFD10355A}" srcOrd="0" destOrd="0" presId="urn:microsoft.com/office/officeart/2018/2/layout/IconLabelList"/>
    <dgm:cxn modelId="{6D7CA1BE-CAB0-4114-B001-88603D06A62E}" srcId="{6FA0F15F-040C-4C4E-9823-5A73EF7C7E7C}" destId="{BC8DBBB0-DAFF-445D-ACD0-8B5369CB823B}" srcOrd="0" destOrd="0" parTransId="{2BAA8B23-4096-40AE-945B-D5252397DF97}" sibTransId="{E5AED863-F834-4752-BCBC-D22A37DC4406}"/>
    <dgm:cxn modelId="{6B5021C0-F8A3-4418-962B-3FD91A36AB67}" type="presOf" srcId="{3A95EDC8-0438-4D7D-A965-FEAAA8F33CFF}" destId="{C05FBCE3-1015-463B-89C3-D7277691BB13}" srcOrd="0" destOrd="0" presId="urn:microsoft.com/office/officeart/2018/2/layout/IconLabelList"/>
    <dgm:cxn modelId="{79CBECD4-3D26-450E-BD4D-C65C5889CB06}" type="presOf" srcId="{CCA30820-61EF-4D5C-A4E7-CAA3DF4666B0}" destId="{1C2ACD64-B32B-4492-B308-8813AE90EFAC}" srcOrd="0" destOrd="0" presId="urn:microsoft.com/office/officeart/2018/2/layout/IconLabelList"/>
    <dgm:cxn modelId="{E8087AE3-B39D-4467-82EA-B9CFF1491131}" type="presOf" srcId="{BC8DBBB0-DAFF-445D-ACD0-8B5369CB823B}" destId="{90E08296-C40F-4D8A-986E-25A22FD5459B}" srcOrd="0" destOrd="0" presId="urn:microsoft.com/office/officeart/2018/2/layout/IconLabelList"/>
    <dgm:cxn modelId="{F30C8C11-4401-4665-BDFE-B51A5EC1A2BA}" type="presParOf" srcId="{D38AB5C1-EF36-4AAC-965C-B4DEFD10355A}" destId="{2F77A810-492D-4413-A740-7EB360F2EF5B}" srcOrd="0" destOrd="0" presId="urn:microsoft.com/office/officeart/2018/2/layout/IconLabelList"/>
    <dgm:cxn modelId="{794B0228-D954-4ECD-94A0-A366846532FB}" type="presParOf" srcId="{2F77A810-492D-4413-A740-7EB360F2EF5B}" destId="{9EF2F8F5-DAF1-4DE3-9A25-C040539DCCA5}" srcOrd="0" destOrd="0" presId="urn:microsoft.com/office/officeart/2018/2/layout/IconLabelList"/>
    <dgm:cxn modelId="{729A0776-B13F-431B-A4E7-B8C05E448F59}" type="presParOf" srcId="{2F77A810-492D-4413-A740-7EB360F2EF5B}" destId="{8C68A14C-F7D0-4970-AE38-094EE5D2D48A}" srcOrd="1" destOrd="0" presId="urn:microsoft.com/office/officeart/2018/2/layout/IconLabelList"/>
    <dgm:cxn modelId="{30357361-536E-40E5-B9E0-D94F320D56BD}" type="presParOf" srcId="{2F77A810-492D-4413-A740-7EB360F2EF5B}" destId="{90E08296-C40F-4D8A-986E-25A22FD5459B}" srcOrd="2" destOrd="0" presId="urn:microsoft.com/office/officeart/2018/2/layout/IconLabelList"/>
    <dgm:cxn modelId="{29634E7C-4667-4CC6-8572-FA16F06567EF}" type="presParOf" srcId="{D38AB5C1-EF36-4AAC-965C-B4DEFD10355A}" destId="{0F7016FC-EC8F-47F3-9B49-B7EACC4088BF}" srcOrd="1" destOrd="0" presId="urn:microsoft.com/office/officeart/2018/2/layout/IconLabelList"/>
    <dgm:cxn modelId="{673417E2-1E3F-4509-B316-4660A0DC9D39}" type="presParOf" srcId="{D38AB5C1-EF36-4AAC-965C-B4DEFD10355A}" destId="{F7371B38-1B28-45AA-8019-B512D50E48FB}" srcOrd="2" destOrd="0" presId="urn:microsoft.com/office/officeart/2018/2/layout/IconLabelList"/>
    <dgm:cxn modelId="{8BB81D80-EA5B-4C81-A07E-0A8C1919949C}" type="presParOf" srcId="{F7371B38-1B28-45AA-8019-B512D50E48FB}" destId="{2AB5FE9B-8AD1-46CE-9FD6-ADDF6C824814}" srcOrd="0" destOrd="0" presId="urn:microsoft.com/office/officeart/2018/2/layout/IconLabelList"/>
    <dgm:cxn modelId="{C74BCEB8-8800-43F0-929C-7B164B127E41}" type="presParOf" srcId="{F7371B38-1B28-45AA-8019-B512D50E48FB}" destId="{5B1A164C-C396-4AC6-9E43-80DCE4EFAA9B}" srcOrd="1" destOrd="0" presId="urn:microsoft.com/office/officeart/2018/2/layout/IconLabelList"/>
    <dgm:cxn modelId="{517EEE0E-270F-4CEE-999B-F635E3D7D99F}" type="presParOf" srcId="{F7371B38-1B28-45AA-8019-B512D50E48FB}" destId="{4B83EFB9-3F57-4F13-B6CD-130F0F9458BF}" srcOrd="2" destOrd="0" presId="urn:microsoft.com/office/officeart/2018/2/layout/IconLabelList"/>
    <dgm:cxn modelId="{43FACAD3-4AD4-4156-8347-2756D4ECF615}" type="presParOf" srcId="{D38AB5C1-EF36-4AAC-965C-B4DEFD10355A}" destId="{09B52DA0-962B-4322-8152-8F2042DA8CB1}" srcOrd="3" destOrd="0" presId="urn:microsoft.com/office/officeart/2018/2/layout/IconLabelList"/>
    <dgm:cxn modelId="{95C8CA7E-4AC2-4B5A-A5FD-A1A567F7A356}" type="presParOf" srcId="{D38AB5C1-EF36-4AAC-965C-B4DEFD10355A}" destId="{669B40A1-4192-4318-8711-0CF74C1974DF}" srcOrd="4" destOrd="0" presId="urn:microsoft.com/office/officeart/2018/2/layout/IconLabelList"/>
    <dgm:cxn modelId="{07F969CE-7249-4694-BB32-5DB5E3268EAB}" type="presParOf" srcId="{669B40A1-4192-4318-8711-0CF74C1974DF}" destId="{DF893E2D-AB6E-462A-845D-BF48538E2E36}" srcOrd="0" destOrd="0" presId="urn:microsoft.com/office/officeart/2018/2/layout/IconLabelList"/>
    <dgm:cxn modelId="{DE9FFCC8-8E95-485F-80E1-97C22EDD02F2}" type="presParOf" srcId="{669B40A1-4192-4318-8711-0CF74C1974DF}" destId="{307AF4B4-A16C-4789-ADDF-368EB50B1A59}" srcOrd="1" destOrd="0" presId="urn:microsoft.com/office/officeart/2018/2/layout/IconLabelList"/>
    <dgm:cxn modelId="{8A1B34E7-D6EC-44D3-ADF0-5EF72C0B9A93}" type="presParOf" srcId="{669B40A1-4192-4318-8711-0CF74C1974DF}" destId="{1C2ACD64-B32B-4492-B308-8813AE90EFAC}" srcOrd="2" destOrd="0" presId="urn:microsoft.com/office/officeart/2018/2/layout/IconLabelList"/>
    <dgm:cxn modelId="{2300E71A-025E-43F0-8008-5AE533AD2EAE}" type="presParOf" srcId="{D38AB5C1-EF36-4AAC-965C-B4DEFD10355A}" destId="{FD4362C8-CF1C-44A0-89A9-2AFA2700FC87}" srcOrd="5" destOrd="0" presId="urn:microsoft.com/office/officeart/2018/2/layout/IconLabelList"/>
    <dgm:cxn modelId="{32389265-2677-4A90-BA0F-7BAE6988E823}" type="presParOf" srcId="{D38AB5C1-EF36-4AAC-965C-B4DEFD10355A}" destId="{03607F6E-3EF1-4564-BBE0-60D54B2512A4}" srcOrd="6" destOrd="0" presId="urn:microsoft.com/office/officeart/2018/2/layout/IconLabelList"/>
    <dgm:cxn modelId="{B8A8ACFD-78CA-41EB-A3D9-D525CB4F9968}" type="presParOf" srcId="{03607F6E-3EF1-4564-BBE0-60D54B2512A4}" destId="{23462003-1189-43DC-B182-6FA43045A074}" srcOrd="0" destOrd="0" presId="urn:microsoft.com/office/officeart/2018/2/layout/IconLabelList"/>
    <dgm:cxn modelId="{91D7D9EE-ECB6-4D22-A0A7-28D351B29AE2}" type="presParOf" srcId="{03607F6E-3EF1-4564-BBE0-60D54B2512A4}" destId="{1DEE7145-FAFE-4620-A4F5-668DEBEEDB3A}" srcOrd="1" destOrd="0" presId="urn:microsoft.com/office/officeart/2018/2/layout/IconLabelList"/>
    <dgm:cxn modelId="{42CFEF42-176C-422C-A7D3-8FE0E86E16E1}" type="presParOf" srcId="{03607F6E-3EF1-4564-BBE0-60D54B2512A4}" destId="{C05FBCE3-1015-463B-89C3-D7277691BB1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8DD5A7-29BE-4046-8474-0E71658A98F3}" type="doc">
      <dgm:prSet loTypeId="urn:microsoft.com/office/officeart/2005/8/layout/hList1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7DA44EB-2230-B747-9A4C-BCF9E8D2D89E}">
      <dgm:prSet phldrT="[Texto]"/>
      <dgm:spPr/>
      <dgm:t>
        <a:bodyPr/>
        <a:lstStyle/>
        <a:p>
          <a:r>
            <a:rPr lang="en-CA" dirty="0">
              <a:latin typeface="+mn-lt"/>
            </a:rPr>
            <a:t>Press Releases</a:t>
          </a:r>
          <a:endParaRPr lang="es-MX" dirty="0"/>
        </a:p>
      </dgm:t>
    </dgm:pt>
    <dgm:pt modelId="{D7D4D895-1F07-9F4B-930F-8352BC0F0214}" type="parTrans" cxnId="{7B842490-52C0-2E46-9F17-AC667A1EEAD6}">
      <dgm:prSet/>
      <dgm:spPr/>
      <dgm:t>
        <a:bodyPr/>
        <a:lstStyle/>
        <a:p>
          <a:endParaRPr lang="es-MX"/>
        </a:p>
      </dgm:t>
    </dgm:pt>
    <dgm:pt modelId="{C9ED9888-5291-A648-ACCB-23E88599A044}" type="sibTrans" cxnId="{7B842490-52C0-2E46-9F17-AC667A1EEAD6}">
      <dgm:prSet/>
      <dgm:spPr/>
      <dgm:t>
        <a:bodyPr/>
        <a:lstStyle/>
        <a:p>
          <a:endParaRPr lang="es-MX"/>
        </a:p>
      </dgm:t>
    </dgm:pt>
    <dgm:pt modelId="{F93868C8-319B-1B47-ACC8-B7AA3CD48963}">
      <dgm:prSet/>
      <dgm:spPr/>
      <dgm:t>
        <a:bodyPr/>
        <a:lstStyle/>
        <a:p>
          <a:r>
            <a:rPr lang="en-CA" dirty="0">
              <a:latin typeface="+mn-lt"/>
            </a:rPr>
            <a:t>Sponsorships</a:t>
          </a:r>
        </a:p>
      </dgm:t>
    </dgm:pt>
    <dgm:pt modelId="{E987D179-CB40-594E-B6BB-688CDB91EE6A}" type="parTrans" cxnId="{B2C1FC0A-8E8A-7746-B901-D02F1747224A}">
      <dgm:prSet/>
      <dgm:spPr/>
      <dgm:t>
        <a:bodyPr/>
        <a:lstStyle/>
        <a:p>
          <a:endParaRPr lang="es-MX"/>
        </a:p>
      </dgm:t>
    </dgm:pt>
    <dgm:pt modelId="{6E87F12E-61FB-8844-A51A-3A213623B492}" type="sibTrans" cxnId="{B2C1FC0A-8E8A-7746-B901-D02F1747224A}">
      <dgm:prSet/>
      <dgm:spPr/>
      <dgm:t>
        <a:bodyPr/>
        <a:lstStyle/>
        <a:p>
          <a:endParaRPr lang="es-MX"/>
        </a:p>
      </dgm:t>
    </dgm:pt>
    <dgm:pt modelId="{A795F1C6-C005-EF42-9490-A28617600344}">
      <dgm:prSet/>
      <dgm:spPr/>
      <dgm:t>
        <a:bodyPr/>
        <a:lstStyle/>
        <a:p>
          <a:r>
            <a:rPr lang="en-CA" dirty="0">
              <a:latin typeface="+mn-lt"/>
            </a:rPr>
            <a:t>Product Placements</a:t>
          </a:r>
        </a:p>
      </dgm:t>
    </dgm:pt>
    <dgm:pt modelId="{0C35B9F3-83E5-1F42-9AED-72D1C0078C4E}" type="parTrans" cxnId="{F69CE7C5-71F1-2C42-A3F1-94B16C1387B6}">
      <dgm:prSet/>
      <dgm:spPr/>
      <dgm:t>
        <a:bodyPr/>
        <a:lstStyle/>
        <a:p>
          <a:endParaRPr lang="es-MX"/>
        </a:p>
      </dgm:t>
    </dgm:pt>
    <dgm:pt modelId="{7E907DBA-D14E-9D40-A975-25DAD95E3726}" type="sibTrans" cxnId="{F69CE7C5-71F1-2C42-A3F1-94B16C1387B6}">
      <dgm:prSet/>
      <dgm:spPr/>
      <dgm:t>
        <a:bodyPr/>
        <a:lstStyle/>
        <a:p>
          <a:endParaRPr lang="es-MX"/>
        </a:p>
      </dgm:t>
    </dgm:pt>
    <dgm:pt modelId="{8E2835BF-3778-614E-99CE-8EF048C6B062}">
      <dgm:prSet phldrT="[Texto]"/>
      <dgm:spPr/>
      <dgm:t>
        <a:bodyPr/>
        <a:lstStyle/>
        <a:p>
          <a:r>
            <a:rPr lang="en-CA" dirty="0">
              <a:latin typeface="+mn-lt"/>
            </a:rPr>
            <a:t>Is a news story written by an organization to promote a product, organization, or person. </a:t>
          </a:r>
          <a:endParaRPr lang="es-MX" dirty="0"/>
        </a:p>
      </dgm:t>
    </dgm:pt>
    <dgm:pt modelId="{C914A464-B06F-C949-BCD0-21B63447F641}" type="parTrans" cxnId="{67E54A34-E391-AE46-A087-37F664197134}">
      <dgm:prSet/>
      <dgm:spPr/>
      <dgm:t>
        <a:bodyPr/>
        <a:lstStyle/>
        <a:p>
          <a:endParaRPr lang="es-MX"/>
        </a:p>
      </dgm:t>
    </dgm:pt>
    <dgm:pt modelId="{A6363C42-47BE-CB41-ADEF-6433B6A0D607}" type="sibTrans" cxnId="{67E54A34-E391-AE46-A087-37F664197134}">
      <dgm:prSet/>
      <dgm:spPr/>
      <dgm:t>
        <a:bodyPr/>
        <a:lstStyle/>
        <a:p>
          <a:endParaRPr lang="es-MX"/>
        </a:p>
      </dgm:t>
    </dgm:pt>
    <dgm:pt modelId="{C8004846-424A-B443-B7EB-A3495A0ADFA4}">
      <dgm:prSet/>
      <dgm:spPr/>
      <dgm:t>
        <a:bodyPr/>
        <a:lstStyle/>
        <a:p>
          <a:r>
            <a:rPr lang="en-CA" dirty="0">
              <a:latin typeface="+mn-lt"/>
            </a:rPr>
            <a:t>Involves paying a fee to have your name associated with different things</a:t>
          </a:r>
        </a:p>
      </dgm:t>
    </dgm:pt>
    <dgm:pt modelId="{14A4D578-009C-014F-88C6-0ED8F3FFF44C}" type="parTrans" cxnId="{DE445604-0314-8746-931B-027CD9D0D4AF}">
      <dgm:prSet/>
      <dgm:spPr/>
      <dgm:t>
        <a:bodyPr/>
        <a:lstStyle/>
        <a:p>
          <a:endParaRPr lang="es-MX"/>
        </a:p>
      </dgm:t>
    </dgm:pt>
    <dgm:pt modelId="{B17B533A-0047-A04C-9918-E339D3CC6A31}" type="sibTrans" cxnId="{DE445604-0314-8746-931B-027CD9D0D4AF}">
      <dgm:prSet/>
      <dgm:spPr/>
      <dgm:t>
        <a:bodyPr/>
        <a:lstStyle/>
        <a:p>
          <a:endParaRPr lang="es-MX"/>
        </a:p>
      </dgm:t>
    </dgm:pt>
    <dgm:pt modelId="{9550CD56-1AE3-3A46-ACE9-1C302AEEFB90}">
      <dgm:prSet/>
      <dgm:spPr/>
      <dgm:t>
        <a:bodyPr/>
        <a:lstStyle/>
        <a:p>
          <a:r>
            <a:rPr lang="en-CA" dirty="0">
              <a:latin typeface="+mn-lt"/>
            </a:rPr>
            <a:t>Is getting a company’s product included as part of a television show, movie, video game, special event, or book</a:t>
          </a:r>
        </a:p>
      </dgm:t>
    </dgm:pt>
    <dgm:pt modelId="{09D24985-0FA9-244D-877A-81FC3D352CF1}" type="parTrans" cxnId="{7D55A715-4925-9442-85DD-7AFFD8CDD49F}">
      <dgm:prSet/>
      <dgm:spPr/>
      <dgm:t>
        <a:bodyPr/>
        <a:lstStyle/>
        <a:p>
          <a:endParaRPr lang="es-MX"/>
        </a:p>
      </dgm:t>
    </dgm:pt>
    <dgm:pt modelId="{FB4864F6-87AC-A943-8F56-768A187A0FC0}" type="sibTrans" cxnId="{7D55A715-4925-9442-85DD-7AFFD8CDD49F}">
      <dgm:prSet/>
      <dgm:spPr/>
      <dgm:t>
        <a:bodyPr/>
        <a:lstStyle/>
        <a:p>
          <a:endParaRPr lang="es-MX"/>
        </a:p>
      </dgm:t>
    </dgm:pt>
    <dgm:pt modelId="{C51941E1-4192-4B46-A263-3BBB12BD6CDC}" type="pres">
      <dgm:prSet presAssocID="{9E8DD5A7-29BE-4046-8474-0E71658A98F3}" presName="Name0" presStyleCnt="0">
        <dgm:presLayoutVars>
          <dgm:dir/>
          <dgm:animLvl val="lvl"/>
          <dgm:resizeHandles val="exact"/>
        </dgm:presLayoutVars>
      </dgm:prSet>
      <dgm:spPr/>
    </dgm:pt>
    <dgm:pt modelId="{26E1B42E-E63D-5D43-A97C-6ABD3E5386F0}" type="pres">
      <dgm:prSet presAssocID="{67DA44EB-2230-B747-9A4C-BCF9E8D2D89E}" presName="composite" presStyleCnt="0"/>
      <dgm:spPr/>
    </dgm:pt>
    <dgm:pt modelId="{FDDEAA42-94C8-DA48-8FBD-58C2136D66A8}" type="pres">
      <dgm:prSet presAssocID="{67DA44EB-2230-B747-9A4C-BCF9E8D2D89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0A08494-C9B5-6D46-B14D-1A60F8C0B19C}" type="pres">
      <dgm:prSet presAssocID="{67DA44EB-2230-B747-9A4C-BCF9E8D2D89E}" presName="desTx" presStyleLbl="alignAccFollowNode1" presStyleIdx="0" presStyleCnt="3">
        <dgm:presLayoutVars>
          <dgm:bulletEnabled val="1"/>
        </dgm:presLayoutVars>
      </dgm:prSet>
      <dgm:spPr/>
    </dgm:pt>
    <dgm:pt modelId="{982D4D18-9C88-3F45-AC60-46B6C51FF125}" type="pres">
      <dgm:prSet presAssocID="{C9ED9888-5291-A648-ACCB-23E88599A044}" presName="space" presStyleCnt="0"/>
      <dgm:spPr/>
    </dgm:pt>
    <dgm:pt modelId="{98DCCEFD-19BA-B840-A7B9-9BD77F523077}" type="pres">
      <dgm:prSet presAssocID="{F93868C8-319B-1B47-ACC8-B7AA3CD48963}" presName="composite" presStyleCnt="0"/>
      <dgm:spPr/>
    </dgm:pt>
    <dgm:pt modelId="{0ED90A73-0CAB-9143-A16F-8A337228EA45}" type="pres">
      <dgm:prSet presAssocID="{F93868C8-319B-1B47-ACC8-B7AA3CD4896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777EBAF-D87C-EB4E-8FD8-3655C2F74C51}" type="pres">
      <dgm:prSet presAssocID="{F93868C8-319B-1B47-ACC8-B7AA3CD48963}" presName="desTx" presStyleLbl="alignAccFollowNode1" presStyleIdx="1" presStyleCnt="3">
        <dgm:presLayoutVars>
          <dgm:bulletEnabled val="1"/>
        </dgm:presLayoutVars>
      </dgm:prSet>
      <dgm:spPr/>
    </dgm:pt>
    <dgm:pt modelId="{E91F9FCF-508C-F147-B1F6-0AC6B45134D9}" type="pres">
      <dgm:prSet presAssocID="{6E87F12E-61FB-8844-A51A-3A213623B492}" presName="space" presStyleCnt="0"/>
      <dgm:spPr/>
    </dgm:pt>
    <dgm:pt modelId="{88D6892A-0A17-7144-ACDB-E1DFB830F22B}" type="pres">
      <dgm:prSet presAssocID="{A795F1C6-C005-EF42-9490-A28617600344}" presName="composite" presStyleCnt="0"/>
      <dgm:spPr/>
    </dgm:pt>
    <dgm:pt modelId="{1C5C7EA5-6837-2447-A63B-72E2B0037506}" type="pres">
      <dgm:prSet presAssocID="{A795F1C6-C005-EF42-9490-A2861760034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129BA37-9624-8545-A2A3-C1CC00649141}" type="pres">
      <dgm:prSet presAssocID="{A795F1C6-C005-EF42-9490-A2861760034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E445604-0314-8746-931B-027CD9D0D4AF}" srcId="{F93868C8-319B-1B47-ACC8-B7AA3CD48963}" destId="{C8004846-424A-B443-B7EB-A3495A0ADFA4}" srcOrd="0" destOrd="0" parTransId="{14A4D578-009C-014F-88C6-0ED8F3FFF44C}" sibTransId="{B17B533A-0047-A04C-9918-E339D3CC6A31}"/>
    <dgm:cxn modelId="{B2C1FC0A-8E8A-7746-B901-D02F1747224A}" srcId="{9E8DD5A7-29BE-4046-8474-0E71658A98F3}" destId="{F93868C8-319B-1B47-ACC8-B7AA3CD48963}" srcOrd="1" destOrd="0" parTransId="{E987D179-CB40-594E-B6BB-688CDB91EE6A}" sibTransId="{6E87F12E-61FB-8844-A51A-3A213623B492}"/>
    <dgm:cxn modelId="{7D55A715-4925-9442-85DD-7AFFD8CDD49F}" srcId="{A795F1C6-C005-EF42-9490-A28617600344}" destId="{9550CD56-1AE3-3A46-ACE9-1C302AEEFB90}" srcOrd="0" destOrd="0" parTransId="{09D24985-0FA9-244D-877A-81FC3D352CF1}" sibTransId="{FB4864F6-87AC-A943-8F56-768A187A0FC0}"/>
    <dgm:cxn modelId="{51E72732-0DAB-0143-B7F7-22ABD2BC5A73}" type="presOf" srcId="{67DA44EB-2230-B747-9A4C-BCF9E8D2D89E}" destId="{FDDEAA42-94C8-DA48-8FBD-58C2136D66A8}" srcOrd="0" destOrd="0" presId="urn:microsoft.com/office/officeart/2005/8/layout/hList1"/>
    <dgm:cxn modelId="{67E54A34-E391-AE46-A087-37F664197134}" srcId="{67DA44EB-2230-B747-9A4C-BCF9E8D2D89E}" destId="{8E2835BF-3778-614E-99CE-8EF048C6B062}" srcOrd="0" destOrd="0" parTransId="{C914A464-B06F-C949-BCD0-21B63447F641}" sibTransId="{A6363C42-47BE-CB41-ADEF-6433B6A0D607}"/>
    <dgm:cxn modelId="{E3E08E4C-B0E7-6C40-BF01-5905F97A4CEC}" type="presOf" srcId="{8E2835BF-3778-614E-99CE-8EF048C6B062}" destId="{D0A08494-C9B5-6D46-B14D-1A60F8C0B19C}" srcOrd="0" destOrd="0" presId="urn:microsoft.com/office/officeart/2005/8/layout/hList1"/>
    <dgm:cxn modelId="{977E2B60-7E72-AC4F-9DCA-192C07EC539E}" type="presOf" srcId="{A795F1C6-C005-EF42-9490-A28617600344}" destId="{1C5C7EA5-6837-2447-A63B-72E2B0037506}" srcOrd="0" destOrd="0" presId="urn:microsoft.com/office/officeart/2005/8/layout/hList1"/>
    <dgm:cxn modelId="{CCC14271-192B-A941-938F-E215EF581370}" type="presOf" srcId="{9550CD56-1AE3-3A46-ACE9-1C302AEEFB90}" destId="{1129BA37-9624-8545-A2A3-C1CC00649141}" srcOrd="0" destOrd="0" presId="urn:microsoft.com/office/officeart/2005/8/layout/hList1"/>
    <dgm:cxn modelId="{7B842490-52C0-2E46-9F17-AC667A1EEAD6}" srcId="{9E8DD5A7-29BE-4046-8474-0E71658A98F3}" destId="{67DA44EB-2230-B747-9A4C-BCF9E8D2D89E}" srcOrd="0" destOrd="0" parTransId="{D7D4D895-1F07-9F4B-930F-8352BC0F0214}" sibTransId="{C9ED9888-5291-A648-ACCB-23E88599A044}"/>
    <dgm:cxn modelId="{8341B090-B3EC-0F4E-B560-CC7D6990A215}" type="presOf" srcId="{9E8DD5A7-29BE-4046-8474-0E71658A98F3}" destId="{C51941E1-4192-4B46-A263-3BBB12BD6CDC}" srcOrd="0" destOrd="0" presId="urn:microsoft.com/office/officeart/2005/8/layout/hList1"/>
    <dgm:cxn modelId="{68FF0494-EF00-8044-BEE7-96E810B2E07A}" type="presOf" srcId="{C8004846-424A-B443-B7EB-A3495A0ADFA4}" destId="{4777EBAF-D87C-EB4E-8FD8-3655C2F74C51}" srcOrd="0" destOrd="0" presId="urn:microsoft.com/office/officeart/2005/8/layout/hList1"/>
    <dgm:cxn modelId="{F69CE7C5-71F1-2C42-A3F1-94B16C1387B6}" srcId="{9E8DD5A7-29BE-4046-8474-0E71658A98F3}" destId="{A795F1C6-C005-EF42-9490-A28617600344}" srcOrd="2" destOrd="0" parTransId="{0C35B9F3-83E5-1F42-9AED-72D1C0078C4E}" sibTransId="{7E907DBA-D14E-9D40-A975-25DAD95E3726}"/>
    <dgm:cxn modelId="{572104E0-EB9A-5748-8459-812FB036F0B4}" type="presOf" srcId="{F93868C8-319B-1B47-ACC8-B7AA3CD48963}" destId="{0ED90A73-0CAB-9143-A16F-8A337228EA45}" srcOrd="0" destOrd="0" presId="urn:microsoft.com/office/officeart/2005/8/layout/hList1"/>
    <dgm:cxn modelId="{8AD9EA6F-71FA-2142-8FB9-40CE2A687B84}" type="presParOf" srcId="{C51941E1-4192-4B46-A263-3BBB12BD6CDC}" destId="{26E1B42E-E63D-5D43-A97C-6ABD3E5386F0}" srcOrd="0" destOrd="0" presId="urn:microsoft.com/office/officeart/2005/8/layout/hList1"/>
    <dgm:cxn modelId="{62EB0D5C-5F3F-4541-B7E4-F19F8836AD5D}" type="presParOf" srcId="{26E1B42E-E63D-5D43-A97C-6ABD3E5386F0}" destId="{FDDEAA42-94C8-DA48-8FBD-58C2136D66A8}" srcOrd="0" destOrd="0" presId="urn:microsoft.com/office/officeart/2005/8/layout/hList1"/>
    <dgm:cxn modelId="{D8F5D20A-FCFC-3346-8F1E-B3B931273036}" type="presParOf" srcId="{26E1B42E-E63D-5D43-A97C-6ABD3E5386F0}" destId="{D0A08494-C9B5-6D46-B14D-1A60F8C0B19C}" srcOrd="1" destOrd="0" presId="urn:microsoft.com/office/officeart/2005/8/layout/hList1"/>
    <dgm:cxn modelId="{7F498EBA-3082-9F4D-A321-8B4355EBD811}" type="presParOf" srcId="{C51941E1-4192-4B46-A263-3BBB12BD6CDC}" destId="{982D4D18-9C88-3F45-AC60-46B6C51FF125}" srcOrd="1" destOrd="0" presId="urn:microsoft.com/office/officeart/2005/8/layout/hList1"/>
    <dgm:cxn modelId="{8C3DD418-38D0-8D49-A3FB-2F6725BAD032}" type="presParOf" srcId="{C51941E1-4192-4B46-A263-3BBB12BD6CDC}" destId="{98DCCEFD-19BA-B840-A7B9-9BD77F523077}" srcOrd="2" destOrd="0" presId="urn:microsoft.com/office/officeart/2005/8/layout/hList1"/>
    <dgm:cxn modelId="{8132BEB9-3BD7-4B4E-AFF3-6739ED155BE1}" type="presParOf" srcId="{98DCCEFD-19BA-B840-A7B9-9BD77F523077}" destId="{0ED90A73-0CAB-9143-A16F-8A337228EA45}" srcOrd="0" destOrd="0" presId="urn:microsoft.com/office/officeart/2005/8/layout/hList1"/>
    <dgm:cxn modelId="{269B39C8-29E4-4247-8715-A974966EFEDA}" type="presParOf" srcId="{98DCCEFD-19BA-B840-A7B9-9BD77F523077}" destId="{4777EBAF-D87C-EB4E-8FD8-3655C2F74C51}" srcOrd="1" destOrd="0" presId="urn:microsoft.com/office/officeart/2005/8/layout/hList1"/>
    <dgm:cxn modelId="{0C7F1BC1-EA82-E64F-B905-50CE51A0F447}" type="presParOf" srcId="{C51941E1-4192-4B46-A263-3BBB12BD6CDC}" destId="{E91F9FCF-508C-F147-B1F6-0AC6B45134D9}" srcOrd="3" destOrd="0" presId="urn:microsoft.com/office/officeart/2005/8/layout/hList1"/>
    <dgm:cxn modelId="{1AA3B466-4CA2-FE4E-8B67-62EB956D1B95}" type="presParOf" srcId="{C51941E1-4192-4B46-A263-3BBB12BD6CDC}" destId="{88D6892A-0A17-7144-ACDB-E1DFB830F22B}" srcOrd="4" destOrd="0" presId="urn:microsoft.com/office/officeart/2005/8/layout/hList1"/>
    <dgm:cxn modelId="{C10FB5D6-D0F7-C640-9936-F4D4AED9251E}" type="presParOf" srcId="{88D6892A-0A17-7144-ACDB-E1DFB830F22B}" destId="{1C5C7EA5-6837-2447-A63B-72E2B0037506}" srcOrd="0" destOrd="0" presId="urn:microsoft.com/office/officeart/2005/8/layout/hList1"/>
    <dgm:cxn modelId="{2E85F2C4-5ECE-0A47-ACCD-749A5F7C460E}" type="presParOf" srcId="{88D6892A-0A17-7144-ACDB-E1DFB830F22B}" destId="{1129BA37-9624-8545-A2A3-C1CC006491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45C5E4-9385-E748-99DA-CEA185059C1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A056F21-767F-EC48-BF4C-7F22B03363AB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b="0" i="0" noProof="0" dirty="0"/>
            <a:t>Apparel</a:t>
          </a:r>
          <a:endParaRPr lang="en-CA" noProof="0" dirty="0"/>
        </a:p>
      </dgm:t>
    </dgm:pt>
    <dgm:pt modelId="{3CBBCEEC-922D-7C46-A497-A1DD82E2CA30}" type="parTrans" cxnId="{1627FDD8-6006-C349-9075-44E38ACB9E80}">
      <dgm:prSet/>
      <dgm:spPr/>
      <dgm:t>
        <a:bodyPr/>
        <a:lstStyle/>
        <a:p>
          <a:endParaRPr lang="en-CA" noProof="0" dirty="0"/>
        </a:p>
      </dgm:t>
    </dgm:pt>
    <dgm:pt modelId="{4A8BF8A3-7236-9A48-8D61-310FBE6299E7}" type="sibTrans" cxnId="{1627FDD8-6006-C349-9075-44E38ACB9E80}">
      <dgm:prSet/>
      <dgm:spPr/>
      <dgm:t>
        <a:bodyPr/>
        <a:lstStyle/>
        <a:p>
          <a:endParaRPr lang="en-CA" noProof="0" dirty="0"/>
        </a:p>
      </dgm:t>
    </dgm:pt>
    <dgm:pt modelId="{979977A7-348D-234C-8B8D-27FEEE1C38E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b="0" i="0" noProof="0" dirty="0"/>
            <a:t>Golf Balls</a:t>
          </a:r>
        </a:p>
      </dgm:t>
    </dgm:pt>
    <dgm:pt modelId="{018BDB65-D728-EC4F-81EB-290081027CC1}" type="parTrans" cxnId="{D5F66941-4C94-2A4A-85D9-5DCAEBAFF3AC}">
      <dgm:prSet/>
      <dgm:spPr/>
      <dgm:t>
        <a:bodyPr/>
        <a:lstStyle/>
        <a:p>
          <a:endParaRPr lang="en-CA" noProof="0" dirty="0"/>
        </a:p>
      </dgm:t>
    </dgm:pt>
    <dgm:pt modelId="{658F518F-42A3-5940-BD9E-02D3B7B651C7}" type="sibTrans" cxnId="{D5F66941-4C94-2A4A-85D9-5DCAEBAFF3AC}">
      <dgm:prSet/>
      <dgm:spPr/>
      <dgm:t>
        <a:bodyPr/>
        <a:lstStyle/>
        <a:p>
          <a:endParaRPr lang="en-CA" noProof="0" dirty="0"/>
        </a:p>
      </dgm:t>
    </dgm:pt>
    <dgm:pt modelId="{81D17838-7E8A-B744-BD84-2EC939314E2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b="0" i="0" noProof="0" dirty="0"/>
            <a:t>Golf Clubs</a:t>
          </a:r>
        </a:p>
      </dgm:t>
    </dgm:pt>
    <dgm:pt modelId="{A03AE675-6BDB-3A40-A326-B3AACA4D01C4}" type="parTrans" cxnId="{40ADD83D-97DF-6540-82EB-516B5CE3B30A}">
      <dgm:prSet/>
      <dgm:spPr/>
      <dgm:t>
        <a:bodyPr/>
        <a:lstStyle/>
        <a:p>
          <a:endParaRPr lang="en-CA" noProof="0" dirty="0"/>
        </a:p>
      </dgm:t>
    </dgm:pt>
    <dgm:pt modelId="{EE999CA7-2A78-2048-B3CB-259CAA328311}" type="sibTrans" cxnId="{40ADD83D-97DF-6540-82EB-516B5CE3B30A}">
      <dgm:prSet/>
      <dgm:spPr/>
      <dgm:t>
        <a:bodyPr/>
        <a:lstStyle/>
        <a:p>
          <a:endParaRPr lang="en-CA" noProof="0" dirty="0"/>
        </a:p>
      </dgm:t>
    </dgm:pt>
    <dgm:pt modelId="{A507E450-7B93-5E45-80BB-0B350AA40B5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b="0" i="0" noProof="0" dirty="0"/>
            <a:t>Golf Bags</a:t>
          </a:r>
        </a:p>
      </dgm:t>
    </dgm:pt>
    <dgm:pt modelId="{C44BC78B-914B-EA4F-90DA-8C7EFDFCF8D6}" type="parTrans" cxnId="{C1D70C68-7EFB-264B-82F7-E5D629DD79D2}">
      <dgm:prSet/>
      <dgm:spPr/>
      <dgm:t>
        <a:bodyPr/>
        <a:lstStyle/>
        <a:p>
          <a:endParaRPr lang="en-CA" noProof="0" dirty="0"/>
        </a:p>
      </dgm:t>
    </dgm:pt>
    <dgm:pt modelId="{F40D6CC2-0FB8-D84E-A772-72518E28563B}" type="sibTrans" cxnId="{C1D70C68-7EFB-264B-82F7-E5D629DD79D2}">
      <dgm:prSet/>
      <dgm:spPr/>
      <dgm:t>
        <a:bodyPr/>
        <a:lstStyle/>
        <a:p>
          <a:endParaRPr lang="en-CA" noProof="0" dirty="0"/>
        </a:p>
      </dgm:t>
    </dgm:pt>
    <dgm:pt modelId="{9F3CB717-49D8-DC4F-B879-0162EAE12B6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b="0" i="0" noProof="0" dirty="0"/>
            <a:t>Golf Gloves</a:t>
          </a:r>
        </a:p>
      </dgm:t>
    </dgm:pt>
    <dgm:pt modelId="{3FB1ECEC-EFAC-EB48-8ADE-DD8CC129F797}" type="parTrans" cxnId="{DFA800F7-507B-6241-9C6D-8BB8CBC5D65E}">
      <dgm:prSet/>
      <dgm:spPr/>
      <dgm:t>
        <a:bodyPr/>
        <a:lstStyle/>
        <a:p>
          <a:endParaRPr lang="en-CA" noProof="0" dirty="0"/>
        </a:p>
      </dgm:t>
    </dgm:pt>
    <dgm:pt modelId="{DE90A4C2-11E3-5045-B45A-8F0A804F33CC}" type="sibTrans" cxnId="{DFA800F7-507B-6241-9C6D-8BB8CBC5D65E}">
      <dgm:prSet/>
      <dgm:spPr/>
      <dgm:t>
        <a:bodyPr/>
        <a:lstStyle/>
        <a:p>
          <a:endParaRPr lang="en-CA" noProof="0" dirty="0"/>
        </a:p>
      </dgm:t>
    </dgm:pt>
    <dgm:pt modelId="{7488E53C-AF88-DB4F-9FD6-2A2FE4A23A0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b="0" i="0" noProof="0" dirty="0"/>
            <a:t>Headwear</a:t>
          </a:r>
        </a:p>
      </dgm:t>
    </dgm:pt>
    <dgm:pt modelId="{D005211A-E7B5-BB4B-AB37-7F522074CB3E}" type="parTrans" cxnId="{DF50325D-6672-1E49-AEE0-1D00B0D1E34F}">
      <dgm:prSet/>
      <dgm:spPr/>
      <dgm:t>
        <a:bodyPr/>
        <a:lstStyle/>
        <a:p>
          <a:endParaRPr lang="en-CA" noProof="0" dirty="0"/>
        </a:p>
      </dgm:t>
    </dgm:pt>
    <dgm:pt modelId="{7D71722B-B8A3-494D-B5B3-CFBC7315A047}" type="sibTrans" cxnId="{DF50325D-6672-1E49-AEE0-1D00B0D1E34F}">
      <dgm:prSet/>
      <dgm:spPr/>
      <dgm:t>
        <a:bodyPr/>
        <a:lstStyle/>
        <a:p>
          <a:endParaRPr lang="en-CA" noProof="0" dirty="0"/>
        </a:p>
      </dgm:t>
    </dgm:pt>
    <dgm:pt modelId="{D95C5CA4-0C1C-DA4D-8E83-E699398B9E9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b="0" i="0" noProof="0" dirty="0"/>
            <a:t>Sunglasses</a:t>
          </a:r>
        </a:p>
      </dgm:t>
    </dgm:pt>
    <dgm:pt modelId="{02B2F763-E4F9-9A45-9EF7-18D795C1CD3D}" type="parTrans" cxnId="{320C31AB-68A8-1F46-8442-701437E135D0}">
      <dgm:prSet/>
      <dgm:spPr/>
      <dgm:t>
        <a:bodyPr/>
        <a:lstStyle/>
        <a:p>
          <a:endParaRPr lang="en-CA" noProof="0" dirty="0"/>
        </a:p>
      </dgm:t>
    </dgm:pt>
    <dgm:pt modelId="{3A99378D-20CE-F74B-9AAA-3F5A164F7E42}" type="sibTrans" cxnId="{320C31AB-68A8-1F46-8442-701437E135D0}">
      <dgm:prSet/>
      <dgm:spPr/>
      <dgm:t>
        <a:bodyPr/>
        <a:lstStyle/>
        <a:p>
          <a:endParaRPr lang="en-CA" noProof="0" dirty="0"/>
        </a:p>
      </dgm:t>
    </dgm:pt>
    <dgm:pt modelId="{E42C137D-D4DA-1149-A322-0B326E651D7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b="0" i="0" noProof="0" dirty="0"/>
            <a:t>Footwear</a:t>
          </a:r>
        </a:p>
      </dgm:t>
    </dgm:pt>
    <dgm:pt modelId="{2363BDCD-4478-5740-A01C-C20CF8FCBD78}" type="parTrans" cxnId="{2265A7C9-CFEC-1049-BE58-975A0BC66951}">
      <dgm:prSet/>
      <dgm:spPr/>
      <dgm:t>
        <a:bodyPr/>
        <a:lstStyle/>
        <a:p>
          <a:endParaRPr lang="en-CA" noProof="0" dirty="0"/>
        </a:p>
      </dgm:t>
    </dgm:pt>
    <dgm:pt modelId="{4CEF0B0E-CE9A-ED41-BCC4-DA42B4E57992}" type="sibTrans" cxnId="{2265A7C9-CFEC-1049-BE58-975A0BC66951}">
      <dgm:prSet/>
      <dgm:spPr/>
      <dgm:t>
        <a:bodyPr/>
        <a:lstStyle/>
        <a:p>
          <a:endParaRPr lang="en-CA" noProof="0" dirty="0"/>
        </a:p>
      </dgm:t>
    </dgm:pt>
    <dgm:pt modelId="{1E4AF0D4-743A-764D-B98A-D5B0DE7487D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b="0" i="0" noProof="0" dirty="0"/>
            <a:t>Travel Accessories</a:t>
          </a:r>
        </a:p>
      </dgm:t>
    </dgm:pt>
    <dgm:pt modelId="{56045E0E-E1C8-1947-A5A0-507D65ECB65F}" type="parTrans" cxnId="{E490495B-169C-D84B-BDAF-F98D1F832EF3}">
      <dgm:prSet/>
      <dgm:spPr/>
      <dgm:t>
        <a:bodyPr/>
        <a:lstStyle/>
        <a:p>
          <a:endParaRPr lang="en-CA" noProof="0" dirty="0"/>
        </a:p>
      </dgm:t>
    </dgm:pt>
    <dgm:pt modelId="{97E415A7-742D-F34A-8B73-2433E161DDB3}" type="sibTrans" cxnId="{E490495B-169C-D84B-BDAF-F98D1F832EF3}">
      <dgm:prSet/>
      <dgm:spPr/>
      <dgm:t>
        <a:bodyPr/>
        <a:lstStyle/>
        <a:p>
          <a:endParaRPr lang="en-CA" noProof="0" dirty="0"/>
        </a:p>
      </dgm:t>
    </dgm:pt>
    <dgm:pt modelId="{CC843ED0-79E8-1046-8C09-9A5BDAFA6D1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b="0" i="0" noProof="0" dirty="0"/>
            <a:t>Gift Ware</a:t>
          </a:r>
        </a:p>
      </dgm:t>
    </dgm:pt>
    <dgm:pt modelId="{405F4680-18FA-6F4F-902D-BB7EBCF40480}" type="parTrans" cxnId="{3E880A1E-DD05-F143-AE7A-6CDADB2DFCD4}">
      <dgm:prSet/>
      <dgm:spPr/>
      <dgm:t>
        <a:bodyPr/>
        <a:lstStyle/>
        <a:p>
          <a:endParaRPr lang="en-CA" noProof="0" dirty="0"/>
        </a:p>
      </dgm:t>
    </dgm:pt>
    <dgm:pt modelId="{6CEA43A4-8F64-134D-8243-CCF6D54B9E44}" type="sibTrans" cxnId="{3E880A1E-DD05-F143-AE7A-6CDADB2DFCD4}">
      <dgm:prSet/>
      <dgm:spPr/>
      <dgm:t>
        <a:bodyPr/>
        <a:lstStyle/>
        <a:p>
          <a:endParaRPr lang="en-CA" noProof="0" dirty="0"/>
        </a:p>
      </dgm:t>
    </dgm:pt>
    <dgm:pt modelId="{66FC4AE5-9626-894B-ADA5-09A4AC83634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b="0" i="0" noProof="0" dirty="0"/>
            <a:t>And more…</a:t>
          </a:r>
        </a:p>
      </dgm:t>
    </dgm:pt>
    <dgm:pt modelId="{ACA9415D-0F40-5C4D-8092-9FD62981A457}" type="parTrans" cxnId="{B7AB6607-379D-6E4D-B331-16BB118DEB86}">
      <dgm:prSet/>
      <dgm:spPr/>
      <dgm:t>
        <a:bodyPr/>
        <a:lstStyle/>
        <a:p>
          <a:endParaRPr lang="en-CA" noProof="0" dirty="0"/>
        </a:p>
      </dgm:t>
    </dgm:pt>
    <dgm:pt modelId="{88B7F268-B84E-FC41-94C4-F2C5378EB200}" type="sibTrans" cxnId="{B7AB6607-379D-6E4D-B331-16BB118DEB86}">
      <dgm:prSet/>
      <dgm:spPr/>
      <dgm:t>
        <a:bodyPr/>
        <a:lstStyle/>
        <a:p>
          <a:endParaRPr lang="en-CA" noProof="0" dirty="0"/>
        </a:p>
      </dgm:t>
    </dgm:pt>
    <dgm:pt modelId="{A89645F2-48B9-2841-8FC5-2B2E329F000C}" type="pres">
      <dgm:prSet presAssocID="{EE45C5E4-9385-E748-99DA-CEA185059C14}" presName="diagram" presStyleCnt="0">
        <dgm:presLayoutVars>
          <dgm:dir/>
          <dgm:resizeHandles val="exact"/>
        </dgm:presLayoutVars>
      </dgm:prSet>
      <dgm:spPr/>
    </dgm:pt>
    <dgm:pt modelId="{4F66DB54-D9BF-5746-8092-A5032104C8CD}" type="pres">
      <dgm:prSet presAssocID="{AA056F21-767F-EC48-BF4C-7F22B03363AB}" presName="node" presStyleLbl="node1" presStyleIdx="0" presStyleCnt="11">
        <dgm:presLayoutVars>
          <dgm:bulletEnabled val="1"/>
        </dgm:presLayoutVars>
      </dgm:prSet>
      <dgm:spPr/>
    </dgm:pt>
    <dgm:pt modelId="{D25F2453-2F32-0C4F-BFB5-E64886D8189F}" type="pres">
      <dgm:prSet presAssocID="{4A8BF8A3-7236-9A48-8D61-310FBE6299E7}" presName="sibTrans" presStyleCnt="0"/>
      <dgm:spPr/>
    </dgm:pt>
    <dgm:pt modelId="{59D366F7-FD08-1447-A3CE-6348B20E2D82}" type="pres">
      <dgm:prSet presAssocID="{979977A7-348D-234C-8B8D-27FEEE1C38EB}" presName="node" presStyleLbl="node1" presStyleIdx="1" presStyleCnt="11">
        <dgm:presLayoutVars>
          <dgm:bulletEnabled val="1"/>
        </dgm:presLayoutVars>
      </dgm:prSet>
      <dgm:spPr/>
    </dgm:pt>
    <dgm:pt modelId="{10971CA6-A3AC-6044-BA4C-4E6F8CC1659E}" type="pres">
      <dgm:prSet presAssocID="{658F518F-42A3-5940-BD9E-02D3B7B651C7}" presName="sibTrans" presStyleCnt="0"/>
      <dgm:spPr/>
    </dgm:pt>
    <dgm:pt modelId="{7E2AB94C-63EE-1945-AB4E-6579696AC2C3}" type="pres">
      <dgm:prSet presAssocID="{81D17838-7E8A-B744-BD84-2EC939314E2D}" presName="node" presStyleLbl="node1" presStyleIdx="2" presStyleCnt="11">
        <dgm:presLayoutVars>
          <dgm:bulletEnabled val="1"/>
        </dgm:presLayoutVars>
      </dgm:prSet>
      <dgm:spPr/>
    </dgm:pt>
    <dgm:pt modelId="{25BEB0D0-48A5-3840-8710-95A2DB94B376}" type="pres">
      <dgm:prSet presAssocID="{EE999CA7-2A78-2048-B3CB-259CAA328311}" presName="sibTrans" presStyleCnt="0"/>
      <dgm:spPr/>
    </dgm:pt>
    <dgm:pt modelId="{91C705D5-AE6C-694D-8FCE-BA3647AF8B61}" type="pres">
      <dgm:prSet presAssocID="{A507E450-7B93-5E45-80BB-0B350AA40B59}" presName="node" presStyleLbl="node1" presStyleIdx="3" presStyleCnt="11">
        <dgm:presLayoutVars>
          <dgm:bulletEnabled val="1"/>
        </dgm:presLayoutVars>
      </dgm:prSet>
      <dgm:spPr/>
    </dgm:pt>
    <dgm:pt modelId="{2BAAF1E8-3442-1342-B63E-F7EB977F0AE5}" type="pres">
      <dgm:prSet presAssocID="{F40D6CC2-0FB8-D84E-A772-72518E28563B}" presName="sibTrans" presStyleCnt="0"/>
      <dgm:spPr/>
    </dgm:pt>
    <dgm:pt modelId="{79E3F81E-A88A-944D-BD92-423C47BEB04F}" type="pres">
      <dgm:prSet presAssocID="{9F3CB717-49D8-DC4F-B879-0162EAE12B62}" presName="node" presStyleLbl="node1" presStyleIdx="4" presStyleCnt="11">
        <dgm:presLayoutVars>
          <dgm:bulletEnabled val="1"/>
        </dgm:presLayoutVars>
      </dgm:prSet>
      <dgm:spPr/>
    </dgm:pt>
    <dgm:pt modelId="{0285A028-5A9B-F64D-BDC1-B32D1F8EECC5}" type="pres">
      <dgm:prSet presAssocID="{DE90A4C2-11E3-5045-B45A-8F0A804F33CC}" presName="sibTrans" presStyleCnt="0"/>
      <dgm:spPr/>
    </dgm:pt>
    <dgm:pt modelId="{945FBEB7-0F42-1B42-944B-C71BE6DAFE50}" type="pres">
      <dgm:prSet presAssocID="{7488E53C-AF88-DB4F-9FD6-2A2FE4A23A0F}" presName="node" presStyleLbl="node1" presStyleIdx="5" presStyleCnt="11">
        <dgm:presLayoutVars>
          <dgm:bulletEnabled val="1"/>
        </dgm:presLayoutVars>
      </dgm:prSet>
      <dgm:spPr/>
    </dgm:pt>
    <dgm:pt modelId="{1F3A1344-3FE2-8140-8E21-B1F03C58063B}" type="pres">
      <dgm:prSet presAssocID="{7D71722B-B8A3-494D-B5B3-CFBC7315A047}" presName="sibTrans" presStyleCnt="0"/>
      <dgm:spPr/>
    </dgm:pt>
    <dgm:pt modelId="{AA296D0B-B3EB-1948-A80C-9471C1BC9E37}" type="pres">
      <dgm:prSet presAssocID="{D95C5CA4-0C1C-DA4D-8E83-E699398B9E92}" presName="node" presStyleLbl="node1" presStyleIdx="6" presStyleCnt="11">
        <dgm:presLayoutVars>
          <dgm:bulletEnabled val="1"/>
        </dgm:presLayoutVars>
      </dgm:prSet>
      <dgm:spPr/>
    </dgm:pt>
    <dgm:pt modelId="{04BCE56A-75DB-C74B-A188-FDE1F11223ED}" type="pres">
      <dgm:prSet presAssocID="{3A99378D-20CE-F74B-9AAA-3F5A164F7E42}" presName="sibTrans" presStyleCnt="0"/>
      <dgm:spPr/>
    </dgm:pt>
    <dgm:pt modelId="{2428ECB6-A5BF-F74E-B2A8-B28C73BD20E1}" type="pres">
      <dgm:prSet presAssocID="{E42C137D-D4DA-1149-A322-0B326E651D7E}" presName="node" presStyleLbl="node1" presStyleIdx="7" presStyleCnt="11">
        <dgm:presLayoutVars>
          <dgm:bulletEnabled val="1"/>
        </dgm:presLayoutVars>
      </dgm:prSet>
      <dgm:spPr/>
    </dgm:pt>
    <dgm:pt modelId="{5BDB5F6C-AB4F-FC4E-9F9F-951A66F20F03}" type="pres">
      <dgm:prSet presAssocID="{4CEF0B0E-CE9A-ED41-BCC4-DA42B4E57992}" presName="sibTrans" presStyleCnt="0"/>
      <dgm:spPr/>
    </dgm:pt>
    <dgm:pt modelId="{94939C9C-5336-284C-B98D-E3060168768D}" type="pres">
      <dgm:prSet presAssocID="{1E4AF0D4-743A-764D-B98A-D5B0DE7487DD}" presName="node" presStyleLbl="node1" presStyleIdx="8" presStyleCnt="11">
        <dgm:presLayoutVars>
          <dgm:bulletEnabled val="1"/>
        </dgm:presLayoutVars>
      </dgm:prSet>
      <dgm:spPr/>
    </dgm:pt>
    <dgm:pt modelId="{AC0085E1-6F67-604E-93B5-35F452581BE2}" type="pres">
      <dgm:prSet presAssocID="{97E415A7-742D-F34A-8B73-2433E161DDB3}" presName="sibTrans" presStyleCnt="0"/>
      <dgm:spPr/>
    </dgm:pt>
    <dgm:pt modelId="{200ED4B7-0967-EC41-8EE5-8EB4AE3F4F40}" type="pres">
      <dgm:prSet presAssocID="{CC843ED0-79E8-1046-8C09-9A5BDAFA6D18}" presName="node" presStyleLbl="node1" presStyleIdx="9" presStyleCnt="11">
        <dgm:presLayoutVars>
          <dgm:bulletEnabled val="1"/>
        </dgm:presLayoutVars>
      </dgm:prSet>
      <dgm:spPr/>
    </dgm:pt>
    <dgm:pt modelId="{7E00F18F-C3E8-AE47-B799-8A708412F648}" type="pres">
      <dgm:prSet presAssocID="{6CEA43A4-8F64-134D-8243-CCF6D54B9E44}" presName="sibTrans" presStyleCnt="0"/>
      <dgm:spPr/>
    </dgm:pt>
    <dgm:pt modelId="{A0DA76B6-C7B3-D344-875A-87569224E9F3}" type="pres">
      <dgm:prSet presAssocID="{66FC4AE5-9626-894B-ADA5-09A4AC83634C}" presName="node" presStyleLbl="node1" presStyleIdx="10" presStyleCnt="11">
        <dgm:presLayoutVars>
          <dgm:bulletEnabled val="1"/>
        </dgm:presLayoutVars>
      </dgm:prSet>
      <dgm:spPr/>
    </dgm:pt>
  </dgm:ptLst>
  <dgm:cxnLst>
    <dgm:cxn modelId="{B7AB6607-379D-6E4D-B331-16BB118DEB86}" srcId="{EE45C5E4-9385-E748-99DA-CEA185059C14}" destId="{66FC4AE5-9626-894B-ADA5-09A4AC83634C}" srcOrd="10" destOrd="0" parTransId="{ACA9415D-0F40-5C4D-8092-9FD62981A457}" sibTransId="{88B7F268-B84E-FC41-94C4-F2C5378EB200}"/>
    <dgm:cxn modelId="{55B4361B-000A-4643-882E-58F2D56715B2}" type="presOf" srcId="{E42C137D-D4DA-1149-A322-0B326E651D7E}" destId="{2428ECB6-A5BF-F74E-B2A8-B28C73BD20E1}" srcOrd="0" destOrd="0" presId="urn:microsoft.com/office/officeart/2005/8/layout/default"/>
    <dgm:cxn modelId="{3E880A1E-DD05-F143-AE7A-6CDADB2DFCD4}" srcId="{EE45C5E4-9385-E748-99DA-CEA185059C14}" destId="{CC843ED0-79E8-1046-8C09-9A5BDAFA6D18}" srcOrd="9" destOrd="0" parTransId="{405F4680-18FA-6F4F-902D-BB7EBCF40480}" sibTransId="{6CEA43A4-8F64-134D-8243-CCF6D54B9E44}"/>
    <dgm:cxn modelId="{40ADD83D-97DF-6540-82EB-516B5CE3B30A}" srcId="{EE45C5E4-9385-E748-99DA-CEA185059C14}" destId="{81D17838-7E8A-B744-BD84-2EC939314E2D}" srcOrd="2" destOrd="0" parTransId="{A03AE675-6BDB-3A40-A326-B3AACA4D01C4}" sibTransId="{EE999CA7-2A78-2048-B3CB-259CAA328311}"/>
    <dgm:cxn modelId="{D5F66941-4C94-2A4A-85D9-5DCAEBAFF3AC}" srcId="{EE45C5E4-9385-E748-99DA-CEA185059C14}" destId="{979977A7-348D-234C-8B8D-27FEEE1C38EB}" srcOrd="1" destOrd="0" parTransId="{018BDB65-D728-EC4F-81EB-290081027CC1}" sibTransId="{658F518F-42A3-5940-BD9E-02D3B7B651C7}"/>
    <dgm:cxn modelId="{B437E152-F577-6740-9BD2-179E23425309}" type="presOf" srcId="{EE45C5E4-9385-E748-99DA-CEA185059C14}" destId="{A89645F2-48B9-2841-8FC5-2B2E329F000C}" srcOrd="0" destOrd="0" presId="urn:microsoft.com/office/officeart/2005/8/layout/default"/>
    <dgm:cxn modelId="{E490495B-169C-D84B-BDAF-F98D1F832EF3}" srcId="{EE45C5E4-9385-E748-99DA-CEA185059C14}" destId="{1E4AF0D4-743A-764D-B98A-D5B0DE7487DD}" srcOrd="8" destOrd="0" parTransId="{56045E0E-E1C8-1947-A5A0-507D65ECB65F}" sibTransId="{97E415A7-742D-F34A-8B73-2433E161DDB3}"/>
    <dgm:cxn modelId="{DF50325D-6672-1E49-AEE0-1D00B0D1E34F}" srcId="{EE45C5E4-9385-E748-99DA-CEA185059C14}" destId="{7488E53C-AF88-DB4F-9FD6-2A2FE4A23A0F}" srcOrd="5" destOrd="0" parTransId="{D005211A-E7B5-BB4B-AB37-7F522074CB3E}" sibTransId="{7D71722B-B8A3-494D-B5B3-CFBC7315A047}"/>
    <dgm:cxn modelId="{21229462-8B81-D540-B399-35B7B312BA5C}" type="presOf" srcId="{AA056F21-767F-EC48-BF4C-7F22B03363AB}" destId="{4F66DB54-D9BF-5746-8092-A5032104C8CD}" srcOrd="0" destOrd="0" presId="urn:microsoft.com/office/officeart/2005/8/layout/default"/>
    <dgm:cxn modelId="{C1D70C68-7EFB-264B-82F7-E5D629DD79D2}" srcId="{EE45C5E4-9385-E748-99DA-CEA185059C14}" destId="{A507E450-7B93-5E45-80BB-0B350AA40B59}" srcOrd="3" destOrd="0" parTransId="{C44BC78B-914B-EA4F-90DA-8C7EFDFCF8D6}" sibTransId="{F40D6CC2-0FB8-D84E-A772-72518E28563B}"/>
    <dgm:cxn modelId="{D4604087-D018-474C-BC56-62652987D0A4}" type="presOf" srcId="{A507E450-7B93-5E45-80BB-0B350AA40B59}" destId="{91C705D5-AE6C-694D-8FCE-BA3647AF8B61}" srcOrd="0" destOrd="0" presId="urn:microsoft.com/office/officeart/2005/8/layout/default"/>
    <dgm:cxn modelId="{9F62A892-D476-7145-9D9C-837737E7973B}" type="presOf" srcId="{81D17838-7E8A-B744-BD84-2EC939314E2D}" destId="{7E2AB94C-63EE-1945-AB4E-6579696AC2C3}" srcOrd="0" destOrd="0" presId="urn:microsoft.com/office/officeart/2005/8/layout/default"/>
    <dgm:cxn modelId="{DFB3DA92-C9E2-B648-8CA4-328CFE51D8EF}" type="presOf" srcId="{66FC4AE5-9626-894B-ADA5-09A4AC83634C}" destId="{A0DA76B6-C7B3-D344-875A-87569224E9F3}" srcOrd="0" destOrd="0" presId="urn:microsoft.com/office/officeart/2005/8/layout/default"/>
    <dgm:cxn modelId="{1D6BC8A6-FD53-3C4E-8000-E7878102D715}" type="presOf" srcId="{D95C5CA4-0C1C-DA4D-8E83-E699398B9E92}" destId="{AA296D0B-B3EB-1948-A80C-9471C1BC9E37}" srcOrd="0" destOrd="0" presId="urn:microsoft.com/office/officeart/2005/8/layout/default"/>
    <dgm:cxn modelId="{320C31AB-68A8-1F46-8442-701437E135D0}" srcId="{EE45C5E4-9385-E748-99DA-CEA185059C14}" destId="{D95C5CA4-0C1C-DA4D-8E83-E699398B9E92}" srcOrd="6" destOrd="0" parTransId="{02B2F763-E4F9-9A45-9EF7-18D795C1CD3D}" sibTransId="{3A99378D-20CE-F74B-9AAA-3F5A164F7E42}"/>
    <dgm:cxn modelId="{AB25ECBF-D5CF-0E43-8B0E-AC498ED1C306}" type="presOf" srcId="{7488E53C-AF88-DB4F-9FD6-2A2FE4A23A0F}" destId="{945FBEB7-0F42-1B42-944B-C71BE6DAFE50}" srcOrd="0" destOrd="0" presId="urn:microsoft.com/office/officeart/2005/8/layout/default"/>
    <dgm:cxn modelId="{CD1F1FC2-4862-DB49-A3B7-266B9215E76B}" type="presOf" srcId="{979977A7-348D-234C-8B8D-27FEEE1C38EB}" destId="{59D366F7-FD08-1447-A3CE-6348B20E2D82}" srcOrd="0" destOrd="0" presId="urn:microsoft.com/office/officeart/2005/8/layout/default"/>
    <dgm:cxn modelId="{F18F5BC4-0A99-0B49-9CC7-7F06A8B7D23B}" type="presOf" srcId="{9F3CB717-49D8-DC4F-B879-0162EAE12B62}" destId="{79E3F81E-A88A-944D-BD92-423C47BEB04F}" srcOrd="0" destOrd="0" presId="urn:microsoft.com/office/officeart/2005/8/layout/default"/>
    <dgm:cxn modelId="{AD513CC9-E52C-7940-ABA6-1AECC63E7C52}" type="presOf" srcId="{CC843ED0-79E8-1046-8C09-9A5BDAFA6D18}" destId="{200ED4B7-0967-EC41-8EE5-8EB4AE3F4F40}" srcOrd="0" destOrd="0" presId="urn:microsoft.com/office/officeart/2005/8/layout/default"/>
    <dgm:cxn modelId="{2265A7C9-CFEC-1049-BE58-975A0BC66951}" srcId="{EE45C5E4-9385-E748-99DA-CEA185059C14}" destId="{E42C137D-D4DA-1149-A322-0B326E651D7E}" srcOrd="7" destOrd="0" parTransId="{2363BDCD-4478-5740-A01C-C20CF8FCBD78}" sibTransId="{4CEF0B0E-CE9A-ED41-BCC4-DA42B4E57992}"/>
    <dgm:cxn modelId="{1627FDD8-6006-C349-9075-44E38ACB9E80}" srcId="{EE45C5E4-9385-E748-99DA-CEA185059C14}" destId="{AA056F21-767F-EC48-BF4C-7F22B03363AB}" srcOrd="0" destOrd="0" parTransId="{3CBBCEEC-922D-7C46-A497-A1DD82E2CA30}" sibTransId="{4A8BF8A3-7236-9A48-8D61-310FBE6299E7}"/>
    <dgm:cxn modelId="{59A078EE-9403-3F42-9D9E-1CF110B74315}" type="presOf" srcId="{1E4AF0D4-743A-764D-B98A-D5B0DE7487DD}" destId="{94939C9C-5336-284C-B98D-E3060168768D}" srcOrd="0" destOrd="0" presId="urn:microsoft.com/office/officeart/2005/8/layout/default"/>
    <dgm:cxn modelId="{DFA800F7-507B-6241-9C6D-8BB8CBC5D65E}" srcId="{EE45C5E4-9385-E748-99DA-CEA185059C14}" destId="{9F3CB717-49D8-DC4F-B879-0162EAE12B62}" srcOrd="4" destOrd="0" parTransId="{3FB1ECEC-EFAC-EB48-8ADE-DD8CC129F797}" sibTransId="{DE90A4C2-11E3-5045-B45A-8F0A804F33CC}"/>
    <dgm:cxn modelId="{37CF8FE3-B705-6E4B-9596-405BB3AF2CF0}" type="presParOf" srcId="{A89645F2-48B9-2841-8FC5-2B2E329F000C}" destId="{4F66DB54-D9BF-5746-8092-A5032104C8CD}" srcOrd="0" destOrd="0" presId="urn:microsoft.com/office/officeart/2005/8/layout/default"/>
    <dgm:cxn modelId="{E41C6B49-531E-634B-9C52-F4195649C008}" type="presParOf" srcId="{A89645F2-48B9-2841-8FC5-2B2E329F000C}" destId="{D25F2453-2F32-0C4F-BFB5-E64886D8189F}" srcOrd="1" destOrd="0" presId="urn:microsoft.com/office/officeart/2005/8/layout/default"/>
    <dgm:cxn modelId="{31586CF6-24D0-6548-9F83-5E4C55B3FCBB}" type="presParOf" srcId="{A89645F2-48B9-2841-8FC5-2B2E329F000C}" destId="{59D366F7-FD08-1447-A3CE-6348B20E2D82}" srcOrd="2" destOrd="0" presId="urn:microsoft.com/office/officeart/2005/8/layout/default"/>
    <dgm:cxn modelId="{E888F1C5-3FAB-1F42-8ACC-8CB1DF17BE52}" type="presParOf" srcId="{A89645F2-48B9-2841-8FC5-2B2E329F000C}" destId="{10971CA6-A3AC-6044-BA4C-4E6F8CC1659E}" srcOrd="3" destOrd="0" presId="urn:microsoft.com/office/officeart/2005/8/layout/default"/>
    <dgm:cxn modelId="{36FEA3B0-1A59-A64B-AAC2-2D5D4965D0C3}" type="presParOf" srcId="{A89645F2-48B9-2841-8FC5-2B2E329F000C}" destId="{7E2AB94C-63EE-1945-AB4E-6579696AC2C3}" srcOrd="4" destOrd="0" presId="urn:microsoft.com/office/officeart/2005/8/layout/default"/>
    <dgm:cxn modelId="{81766B46-5E6E-DC45-B5BC-FAD2CDDAC044}" type="presParOf" srcId="{A89645F2-48B9-2841-8FC5-2B2E329F000C}" destId="{25BEB0D0-48A5-3840-8710-95A2DB94B376}" srcOrd="5" destOrd="0" presId="urn:microsoft.com/office/officeart/2005/8/layout/default"/>
    <dgm:cxn modelId="{1BEFE350-3164-5443-A105-53F79FA8A168}" type="presParOf" srcId="{A89645F2-48B9-2841-8FC5-2B2E329F000C}" destId="{91C705D5-AE6C-694D-8FCE-BA3647AF8B61}" srcOrd="6" destOrd="0" presId="urn:microsoft.com/office/officeart/2005/8/layout/default"/>
    <dgm:cxn modelId="{A15C84A5-13BC-924F-8144-10E372D9AA48}" type="presParOf" srcId="{A89645F2-48B9-2841-8FC5-2B2E329F000C}" destId="{2BAAF1E8-3442-1342-B63E-F7EB977F0AE5}" srcOrd="7" destOrd="0" presId="urn:microsoft.com/office/officeart/2005/8/layout/default"/>
    <dgm:cxn modelId="{63709150-8EAA-7447-9EDF-A2DC44D35580}" type="presParOf" srcId="{A89645F2-48B9-2841-8FC5-2B2E329F000C}" destId="{79E3F81E-A88A-944D-BD92-423C47BEB04F}" srcOrd="8" destOrd="0" presId="urn:microsoft.com/office/officeart/2005/8/layout/default"/>
    <dgm:cxn modelId="{F54C7A37-EE35-694F-ADC5-EA1BE88870B3}" type="presParOf" srcId="{A89645F2-48B9-2841-8FC5-2B2E329F000C}" destId="{0285A028-5A9B-F64D-BDC1-B32D1F8EECC5}" srcOrd="9" destOrd="0" presId="urn:microsoft.com/office/officeart/2005/8/layout/default"/>
    <dgm:cxn modelId="{B697B032-9F39-BC4F-9CDB-886B153FAA88}" type="presParOf" srcId="{A89645F2-48B9-2841-8FC5-2B2E329F000C}" destId="{945FBEB7-0F42-1B42-944B-C71BE6DAFE50}" srcOrd="10" destOrd="0" presId="urn:microsoft.com/office/officeart/2005/8/layout/default"/>
    <dgm:cxn modelId="{9666F480-6ED1-DB49-8722-5F992C418B41}" type="presParOf" srcId="{A89645F2-48B9-2841-8FC5-2B2E329F000C}" destId="{1F3A1344-3FE2-8140-8E21-B1F03C58063B}" srcOrd="11" destOrd="0" presId="urn:microsoft.com/office/officeart/2005/8/layout/default"/>
    <dgm:cxn modelId="{3C061CF1-0A34-1547-95FA-390E0858B49E}" type="presParOf" srcId="{A89645F2-48B9-2841-8FC5-2B2E329F000C}" destId="{AA296D0B-B3EB-1948-A80C-9471C1BC9E37}" srcOrd="12" destOrd="0" presId="urn:microsoft.com/office/officeart/2005/8/layout/default"/>
    <dgm:cxn modelId="{0101402A-9C36-574C-856F-2544F4FA763D}" type="presParOf" srcId="{A89645F2-48B9-2841-8FC5-2B2E329F000C}" destId="{04BCE56A-75DB-C74B-A188-FDE1F11223ED}" srcOrd="13" destOrd="0" presId="urn:microsoft.com/office/officeart/2005/8/layout/default"/>
    <dgm:cxn modelId="{D6933938-67DB-4548-8F1C-9723022ADE21}" type="presParOf" srcId="{A89645F2-48B9-2841-8FC5-2B2E329F000C}" destId="{2428ECB6-A5BF-F74E-B2A8-B28C73BD20E1}" srcOrd="14" destOrd="0" presId="urn:microsoft.com/office/officeart/2005/8/layout/default"/>
    <dgm:cxn modelId="{8572D20F-DA93-F742-B243-BDC57B4725D3}" type="presParOf" srcId="{A89645F2-48B9-2841-8FC5-2B2E329F000C}" destId="{5BDB5F6C-AB4F-FC4E-9F9F-951A66F20F03}" srcOrd="15" destOrd="0" presId="urn:microsoft.com/office/officeart/2005/8/layout/default"/>
    <dgm:cxn modelId="{2B1BFE37-EE3C-444F-BA7A-FB5D83A4CD7E}" type="presParOf" srcId="{A89645F2-48B9-2841-8FC5-2B2E329F000C}" destId="{94939C9C-5336-284C-B98D-E3060168768D}" srcOrd="16" destOrd="0" presId="urn:microsoft.com/office/officeart/2005/8/layout/default"/>
    <dgm:cxn modelId="{06793CD5-3359-634E-9F86-62670FA87167}" type="presParOf" srcId="{A89645F2-48B9-2841-8FC5-2B2E329F000C}" destId="{AC0085E1-6F67-604E-93B5-35F452581BE2}" srcOrd="17" destOrd="0" presId="urn:microsoft.com/office/officeart/2005/8/layout/default"/>
    <dgm:cxn modelId="{2EC8641D-9764-F747-8DDB-9E6FEC0E474D}" type="presParOf" srcId="{A89645F2-48B9-2841-8FC5-2B2E329F000C}" destId="{200ED4B7-0967-EC41-8EE5-8EB4AE3F4F40}" srcOrd="18" destOrd="0" presId="urn:microsoft.com/office/officeart/2005/8/layout/default"/>
    <dgm:cxn modelId="{647C6F34-E3E1-6F40-AA06-1AC1A19A3E9F}" type="presParOf" srcId="{A89645F2-48B9-2841-8FC5-2B2E329F000C}" destId="{7E00F18F-C3E8-AE47-B799-8A708412F648}" srcOrd="19" destOrd="0" presId="urn:microsoft.com/office/officeart/2005/8/layout/default"/>
    <dgm:cxn modelId="{5D78753E-1620-4141-92D8-5B1B3379AF5E}" type="presParOf" srcId="{A89645F2-48B9-2841-8FC5-2B2E329F000C}" destId="{A0DA76B6-C7B3-D344-875A-87569224E9F3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C8A313-E429-9844-B196-CD1378FF6E97}" type="doc">
      <dgm:prSet loTypeId="urn:microsoft.com/office/officeart/2005/8/layout/defaul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506BEF50-00B7-0243-A392-274DBD081CA3}">
      <dgm:prSet phldrT="[Texto]"/>
      <dgm:spPr/>
      <dgm:t>
        <a:bodyPr/>
        <a:lstStyle/>
        <a:p>
          <a:r>
            <a:rPr lang="en-CA" dirty="0">
              <a:latin typeface="+mn-lt"/>
            </a:rPr>
            <a:t>Window and in-store displays</a:t>
          </a:r>
          <a:endParaRPr lang="es-MX" dirty="0"/>
        </a:p>
      </dgm:t>
    </dgm:pt>
    <dgm:pt modelId="{3CEFC7B0-1A01-1846-8704-F3A8C9003F3A}" type="parTrans" cxnId="{C75F9652-0230-C54D-9314-29A222290E86}">
      <dgm:prSet/>
      <dgm:spPr/>
      <dgm:t>
        <a:bodyPr/>
        <a:lstStyle/>
        <a:p>
          <a:endParaRPr lang="es-MX"/>
        </a:p>
      </dgm:t>
    </dgm:pt>
    <dgm:pt modelId="{BCBE8741-2DD4-594A-ACC8-CAC5B8216ACC}" type="sibTrans" cxnId="{C75F9652-0230-C54D-9314-29A222290E86}">
      <dgm:prSet/>
      <dgm:spPr/>
      <dgm:t>
        <a:bodyPr/>
        <a:lstStyle/>
        <a:p>
          <a:endParaRPr lang="es-MX"/>
        </a:p>
      </dgm:t>
    </dgm:pt>
    <dgm:pt modelId="{BF8A24F7-36F4-BB42-A9D2-481AF7E7012C}">
      <dgm:prSet/>
      <dgm:spPr/>
      <dgm:t>
        <a:bodyPr/>
        <a:lstStyle/>
        <a:p>
          <a:r>
            <a:rPr lang="en-CA" dirty="0">
              <a:latin typeface="+mn-lt"/>
            </a:rPr>
            <a:t>Grouping related products together</a:t>
          </a:r>
        </a:p>
      </dgm:t>
    </dgm:pt>
    <dgm:pt modelId="{BA75977F-12A7-254E-8391-A33BA6B9D517}" type="parTrans" cxnId="{75391C97-8274-F44A-9DE1-0229501CA10C}">
      <dgm:prSet/>
      <dgm:spPr/>
      <dgm:t>
        <a:bodyPr/>
        <a:lstStyle/>
        <a:p>
          <a:endParaRPr lang="es-MX"/>
        </a:p>
      </dgm:t>
    </dgm:pt>
    <dgm:pt modelId="{6131B69E-5C65-A64D-A477-C69C34885CFC}" type="sibTrans" cxnId="{75391C97-8274-F44A-9DE1-0229501CA10C}">
      <dgm:prSet/>
      <dgm:spPr/>
      <dgm:t>
        <a:bodyPr/>
        <a:lstStyle/>
        <a:p>
          <a:endParaRPr lang="es-MX"/>
        </a:p>
      </dgm:t>
    </dgm:pt>
    <dgm:pt modelId="{5F1A8D6A-2F1D-4446-B7D7-1AAD488CF8F5}">
      <dgm:prSet/>
      <dgm:spPr/>
      <dgm:t>
        <a:bodyPr/>
        <a:lstStyle/>
        <a:p>
          <a:r>
            <a:rPr lang="en-CA" dirty="0">
              <a:latin typeface="+mn-lt"/>
            </a:rPr>
            <a:t>Shelf signage</a:t>
          </a:r>
        </a:p>
      </dgm:t>
    </dgm:pt>
    <dgm:pt modelId="{CE8541E3-8941-6447-86A8-2A1424B764AD}" type="parTrans" cxnId="{761F1617-C7E4-F247-B2F3-81E7F218ECAA}">
      <dgm:prSet/>
      <dgm:spPr/>
      <dgm:t>
        <a:bodyPr/>
        <a:lstStyle/>
        <a:p>
          <a:endParaRPr lang="es-MX"/>
        </a:p>
      </dgm:t>
    </dgm:pt>
    <dgm:pt modelId="{762D4151-DB93-6F41-A806-CF2D2A586C87}" type="sibTrans" cxnId="{761F1617-C7E4-F247-B2F3-81E7F218ECAA}">
      <dgm:prSet/>
      <dgm:spPr/>
      <dgm:t>
        <a:bodyPr/>
        <a:lstStyle/>
        <a:p>
          <a:endParaRPr lang="es-MX"/>
        </a:p>
      </dgm:t>
    </dgm:pt>
    <dgm:pt modelId="{DFBF4A39-8667-3449-91E7-9664D9E16B03}">
      <dgm:prSet/>
      <dgm:spPr/>
      <dgm:t>
        <a:bodyPr/>
        <a:lstStyle/>
        <a:p>
          <a:r>
            <a:rPr lang="en-CA" dirty="0">
              <a:latin typeface="+mn-lt"/>
            </a:rPr>
            <a:t>In-store ads featuring the merchandise</a:t>
          </a:r>
        </a:p>
      </dgm:t>
    </dgm:pt>
    <dgm:pt modelId="{4D4BC8B3-AE64-9A4D-B130-C84C70EBC2C5}" type="parTrans" cxnId="{8C08253A-024F-C942-A554-664FBC5530D0}">
      <dgm:prSet/>
      <dgm:spPr/>
      <dgm:t>
        <a:bodyPr/>
        <a:lstStyle/>
        <a:p>
          <a:endParaRPr lang="es-MX"/>
        </a:p>
      </dgm:t>
    </dgm:pt>
    <dgm:pt modelId="{65891D1A-612C-9240-B584-7401C59694CE}" type="sibTrans" cxnId="{8C08253A-024F-C942-A554-664FBC5530D0}">
      <dgm:prSet/>
      <dgm:spPr/>
      <dgm:t>
        <a:bodyPr/>
        <a:lstStyle/>
        <a:p>
          <a:endParaRPr lang="es-MX"/>
        </a:p>
      </dgm:t>
    </dgm:pt>
    <dgm:pt modelId="{36E42B30-907D-754A-8F5E-09745F437EFE}">
      <dgm:prSet/>
      <dgm:spPr/>
      <dgm:t>
        <a:bodyPr/>
        <a:lstStyle/>
        <a:p>
          <a:r>
            <a:rPr lang="en-CA" dirty="0">
              <a:latin typeface="+mn-lt"/>
            </a:rPr>
            <a:t>Samples and giveaways</a:t>
          </a:r>
        </a:p>
      </dgm:t>
    </dgm:pt>
    <dgm:pt modelId="{4C06D699-DB26-FC47-B153-B96DDFA57140}" type="parTrans" cxnId="{1EFCA6C7-7F66-B24B-AAA6-4AE409204C66}">
      <dgm:prSet/>
      <dgm:spPr/>
      <dgm:t>
        <a:bodyPr/>
        <a:lstStyle/>
        <a:p>
          <a:endParaRPr lang="es-MX"/>
        </a:p>
      </dgm:t>
    </dgm:pt>
    <dgm:pt modelId="{D8FFB833-02A8-F548-B964-4072B641E97F}" type="sibTrans" cxnId="{1EFCA6C7-7F66-B24B-AAA6-4AE409204C66}">
      <dgm:prSet/>
      <dgm:spPr/>
      <dgm:t>
        <a:bodyPr/>
        <a:lstStyle/>
        <a:p>
          <a:endParaRPr lang="es-MX"/>
        </a:p>
      </dgm:t>
    </dgm:pt>
    <dgm:pt modelId="{48ABBA9E-824A-F041-87F5-11BE1002B5AA}">
      <dgm:prSet/>
      <dgm:spPr/>
      <dgm:t>
        <a:bodyPr/>
        <a:lstStyle/>
        <a:p>
          <a:r>
            <a:rPr lang="en-CA" dirty="0">
              <a:latin typeface="+mn-lt"/>
            </a:rPr>
            <a:t>In-store demonstrations</a:t>
          </a:r>
        </a:p>
      </dgm:t>
    </dgm:pt>
    <dgm:pt modelId="{B5911A62-E292-EE42-B592-645E87200AC9}" type="parTrans" cxnId="{91A6CFE0-05D3-8748-9F8F-E274A1513650}">
      <dgm:prSet/>
      <dgm:spPr/>
      <dgm:t>
        <a:bodyPr/>
        <a:lstStyle/>
        <a:p>
          <a:endParaRPr lang="es-MX"/>
        </a:p>
      </dgm:t>
    </dgm:pt>
    <dgm:pt modelId="{ADB25662-72B3-7B49-B1F8-739EADB2F898}" type="sibTrans" cxnId="{91A6CFE0-05D3-8748-9F8F-E274A1513650}">
      <dgm:prSet/>
      <dgm:spPr/>
      <dgm:t>
        <a:bodyPr/>
        <a:lstStyle/>
        <a:p>
          <a:endParaRPr lang="es-MX"/>
        </a:p>
      </dgm:t>
    </dgm:pt>
    <dgm:pt modelId="{2C18B95F-283A-2F44-BB88-B3B5C55269B3}">
      <dgm:prSet/>
      <dgm:spPr/>
      <dgm:t>
        <a:bodyPr/>
        <a:lstStyle/>
        <a:p>
          <a:r>
            <a:rPr lang="en-CA" dirty="0">
              <a:latin typeface="+mn-lt"/>
            </a:rPr>
            <a:t>Well-stocked shelves</a:t>
          </a:r>
        </a:p>
      </dgm:t>
    </dgm:pt>
    <dgm:pt modelId="{313C2A1F-9DD5-F941-A90D-66F1B35914EE}" type="parTrans" cxnId="{5EE459DE-34CD-3A44-95C5-1831C08DE308}">
      <dgm:prSet/>
      <dgm:spPr/>
      <dgm:t>
        <a:bodyPr/>
        <a:lstStyle/>
        <a:p>
          <a:endParaRPr lang="es-MX"/>
        </a:p>
      </dgm:t>
    </dgm:pt>
    <dgm:pt modelId="{FD348008-B204-3D47-BFF0-4127D6DBAF82}" type="sibTrans" cxnId="{5EE459DE-34CD-3A44-95C5-1831C08DE308}">
      <dgm:prSet/>
      <dgm:spPr/>
      <dgm:t>
        <a:bodyPr/>
        <a:lstStyle/>
        <a:p>
          <a:endParaRPr lang="es-MX"/>
        </a:p>
      </dgm:t>
    </dgm:pt>
    <dgm:pt modelId="{827FF7A4-E0FF-734B-B4A6-B7705D84F74B}">
      <dgm:prSet/>
      <dgm:spPr/>
      <dgm:t>
        <a:bodyPr/>
        <a:lstStyle/>
        <a:p>
          <a:r>
            <a:rPr lang="en-CA" dirty="0">
              <a:latin typeface="+mn-lt"/>
            </a:rPr>
            <a:t>Spotlighting promotional items</a:t>
          </a:r>
        </a:p>
      </dgm:t>
    </dgm:pt>
    <dgm:pt modelId="{866E6441-57B2-1448-86AF-50E26356DB16}" type="parTrans" cxnId="{65A72A0D-7873-2645-8CEA-4B9D9A081DB9}">
      <dgm:prSet/>
      <dgm:spPr/>
      <dgm:t>
        <a:bodyPr/>
        <a:lstStyle/>
        <a:p>
          <a:endParaRPr lang="es-MX"/>
        </a:p>
      </dgm:t>
    </dgm:pt>
    <dgm:pt modelId="{42E6F6C9-EFDC-404D-B3FE-CAF5271374E8}" type="sibTrans" cxnId="{65A72A0D-7873-2645-8CEA-4B9D9A081DB9}">
      <dgm:prSet/>
      <dgm:spPr/>
      <dgm:t>
        <a:bodyPr/>
        <a:lstStyle/>
        <a:p>
          <a:endParaRPr lang="es-MX"/>
        </a:p>
      </dgm:t>
    </dgm:pt>
    <dgm:pt modelId="{794D8902-C817-CA4A-B114-8EED9D8631B9}" type="pres">
      <dgm:prSet presAssocID="{95C8A313-E429-9844-B196-CD1378FF6E97}" presName="diagram" presStyleCnt="0">
        <dgm:presLayoutVars>
          <dgm:dir/>
          <dgm:resizeHandles val="exact"/>
        </dgm:presLayoutVars>
      </dgm:prSet>
      <dgm:spPr/>
    </dgm:pt>
    <dgm:pt modelId="{F13C9C32-344E-0A46-8B5B-96C0AF3A725A}" type="pres">
      <dgm:prSet presAssocID="{506BEF50-00B7-0243-A392-274DBD081CA3}" presName="node" presStyleLbl="node1" presStyleIdx="0" presStyleCnt="8">
        <dgm:presLayoutVars>
          <dgm:bulletEnabled val="1"/>
        </dgm:presLayoutVars>
      </dgm:prSet>
      <dgm:spPr/>
    </dgm:pt>
    <dgm:pt modelId="{6A797A26-44AE-394C-96DE-F1B375B3F640}" type="pres">
      <dgm:prSet presAssocID="{BCBE8741-2DD4-594A-ACC8-CAC5B8216ACC}" presName="sibTrans" presStyleCnt="0"/>
      <dgm:spPr/>
    </dgm:pt>
    <dgm:pt modelId="{4CA911EF-96F0-604A-A884-BA290C8EC5D0}" type="pres">
      <dgm:prSet presAssocID="{BF8A24F7-36F4-BB42-A9D2-481AF7E7012C}" presName="node" presStyleLbl="node1" presStyleIdx="1" presStyleCnt="8">
        <dgm:presLayoutVars>
          <dgm:bulletEnabled val="1"/>
        </dgm:presLayoutVars>
      </dgm:prSet>
      <dgm:spPr/>
    </dgm:pt>
    <dgm:pt modelId="{BC61CD98-32B8-5A4E-A447-F910D003FBC4}" type="pres">
      <dgm:prSet presAssocID="{6131B69E-5C65-A64D-A477-C69C34885CFC}" presName="sibTrans" presStyleCnt="0"/>
      <dgm:spPr/>
    </dgm:pt>
    <dgm:pt modelId="{F3FAA1CD-FD56-5C49-868F-775A31EF11FF}" type="pres">
      <dgm:prSet presAssocID="{5F1A8D6A-2F1D-4446-B7D7-1AAD488CF8F5}" presName="node" presStyleLbl="node1" presStyleIdx="2" presStyleCnt="8">
        <dgm:presLayoutVars>
          <dgm:bulletEnabled val="1"/>
        </dgm:presLayoutVars>
      </dgm:prSet>
      <dgm:spPr/>
    </dgm:pt>
    <dgm:pt modelId="{8AA4D3B9-14F7-FB4A-8CEC-A192D1CCD991}" type="pres">
      <dgm:prSet presAssocID="{762D4151-DB93-6F41-A806-CF2D2A586C87}" presName="sibTrans" presStyleCnt="0"/>
      <dgm:spPr/>
    </dgm:pt>
    <dgm:pt modelId="{14CCB781-30E6-9D42-9B41-4ADC770D95F7}" type="pres">
      <dgm:prSet presAssocID="{DFBF4A39-8667-3449-91E7-9664D9E16B03}" presName="node" presStyleLbl="node1" presStyleIdx="3" presStyleCnt="8">
        <dgm:presLayoutVars>
          <dgm:bulletEnabled val="1"/>
        </dgm:presLayoutVars>
      </dgm:prSet>
      <dgm:spPr/>
    </dgm:pt>
    <dgm:pt modelId="{9DE897FA-AC15-964D-B69C-C18B3619D9E8}" type="pres">
      <dgm:prSet presAssocID="{65891D1A-612C-9240-B584-7401C59694CE}" presName="sibTrans" presStyleCnt="0"/>
      <dgm:spPr/>
    </dgm:pt>
    <dgm:pt modelId="{1410FD6D-1871-794D-AC8C-BBE6BA53E797}" type="pres">
      <dgm:prSet presAssocID="{36E42B30-907D-754A-8F5E-09745F437EFE}" presName="node" presStyleLbl="node1" presStyleIdx="4" presStyleCnt="8">
        <dgm:presLayoutVars>
          <dgm:bulletEnabled val="1"/>
        </dgm:presLayoutVars>
      </dgm:prSet>
      <dgm:spPr/>
    </dgm:pt>
    <dgm:pt modelId="{1F753BF6-C8DA-A74B-BB37-40569530E744}" type="pres">
      <dgm:prSet presAssocID="{D8FFB833-02A8-F548-B964-4072B641E97F}" presName="sibTrans" presStyleCnt="0"/>
      <dgm:spPr/>
    </dgm:pt>
    <dgm:pt modelId="{F4D3FEA6-AA3F-F441-87A4-0645A4468D89}" type="pres">
      <dgm:prSet presAssocID="{48ABBA9E-824A-F041-87F5-11BE1002B5AA}" presName="node" presStyleLbl="node1" presStyleIdx="5" presStyleCnt="8">
        <dgm:presLayoutVars>
          <dgm:bulletEnabled val="1"/>
        </dgm:presLayoutVars>
      </dgm:prSet>
      <dgm:spPr/>
    </dgm:pt>
    <dgm:pt modelId="{50DF23F3-AB4D-6E49-BF15-E1AE6D4C9123}" type="pres">
      <dgm:prSet presAssocID="{ADB25662-72B3-7B49-B1F8-739EADB2F898}" presName="sibTrans" presStyleCnt="0"/>
      <dgm:spPr/>
    </dgm:pt>
    <dgm:pt modelId="{1438B7EB-814D-BA4C-812D-342EA3EF47AE}" type="pres">
      <dgm:prSet presAssocID="{2C18B95F-283A-2F44-BB88-B3B5C55269B3}" presName="node" presStyleLbl="node1" presStyleIdx="6" presStyleCnt="8">
        <dgm:presLayoutVars>
          <dgm:bulletEnabled val="1"/>
        </dgm:presLayoutVars>
      </dgm:prSet>
      <dgm:spPr/>
    </dgm:pt>
    <dgm:pt modelId="{D2E1E893-5A2A-0A4B-86D5-4BD894D6F302}" type="pres">
      <dgm:prSet presAssocID="{FD348008-B204-3D47-BFF0-4127D6DBAF82}" presName="sibTrans" presStyleCnt="0"/>
      <dgm:spPr/>
    </dgm:pt>
    <dgm:pt modelId="{0893C397-DA1D-924B-BC84-F1189A4C05CC}" type="pres">
      <dgm:prSet presAssocID="{827FF7A4-E0FF-734B-B4A6-B7705D84F74B}" presName="node" presStyleLbl="node1" presStyleIdx="7" presStyleCnt="8">
        <dgm:presLayoutVars>
          <dgm:bulletEnabled val="1"/>
        </dgm:presLayoutVars>
      </dgm:prSet>
      <dgm:spPr/>
    </dgm:pt>
  </dgm:ptLst>
  <dgm:cxnLst>
    <dgm:cxn modelId="{65A72A0D-7873-2645-8CEA-4B9D9A081DB9}" srcId="{95C8A313-E429-9844-B196-CD1378FF6E97}" destId="{827FF7A4-E0FF-734B-B4A6-B7705D84F74B}" srcOrd="7" destOrd="0" parTransId="{866E6441-57B2-1448-86AF-50E26356DB16}" sibTransId="{42E6F6C9-EFDC-404D-B3FE-CAF5271374E8}"/>
    <dgm:cxn modelId="{761F1617-C7E4-F247-B2F3-81E7F218ECAA}" srcId="{95C8A313-E429-9844-B196-CD1378FF6E97}" destId="{5F1A8D6A-2F1D-4446-B7D7-1AAD488CF8F5}" srcOrd="2" destOrd="0" parTransId="{CE8541E3-8941-6447-86A8-2A1424B764AD}" sibTransId="{762D4151-DB93-6F41-A806-CF2D2A586C87}"/>
    <dgm:cxn modelId="{514C242D-C28C-F046-BBAB-1BA18AC359B6}" type="presOf" srcId="{827FF7A4-E0FF-734B-B4A6-B7705D84F74B}" destId="{0893C397-DA1D-924B-BC84-F1189A4C05CC}" srcOrd="0" destOrd="0" presId="urn:microsoft.com/office/officeart/2005/8/layout/default"/>
    <dgm:cxn modelId="{8C08253A-024F-C942-A554-664FBC5530D0}" srcId="{95C8A313-E429-9844-B196-CD1378FF6E97}" destId="{DFBF4A39-8667-3449-91E7-9664D9E16B03}" srcOrd="3" destOrd="0" parTransId="{4D4BC8B3-AE64-9A4D-B130-C84C70EBC2C5}" sibTransId="{65891D1A-612C-9240-B584-7401C59694CE}"/>
    <dgm:cxn modelId="{44C8024B-B29E-7948-8DBA-1A423704BD2D}" type="presOf" srcId="{DFBF4A39-8667-3449-91E7-9664D9E16B03}" destId="{14CCB781-30E6-9D42-9B41-4ADC770D95F7}" srcOrd="0" destOrd="0" presId="urn:microsoft.com/office/officeart/2005/8/layout/default"/>
    <dgm:cxn modelId="{C75F9652-0230-C54D-9314-29A222290E86}" srcId="{95C8A313-E429-9844-B196-CD1378FF6E97}" destId="{506BEF50-00B7-0243-A392-274DBD081CA3}" srcOrd="0" destOrd="0" parTransId="{3CEFC7B0-1A01-1846-8704-F3A8C9003F3A}" sibTransId="{BCBE8741-2DD4-594A-ACC8-CAC5B8216ACC}"/>
    <dgm:cxn modelId="{7FC08960-CC21-FB45-BE9A-346215181FD8}" type="presOf" srcId="{5F1A8D6A-2F1D-4446-B7D7-1AAD488CF8F5}" destId="{F3FAA1CD-FD56-5C49-868F-775A31EF11FF}" srcOrd="0" destOrd="0" presId="urn:microsoft.com/office/officeart/2005/8/layout/default"/>
    <dgm:cxn modelId="{598D4874-85A5-924A-AD46-1A19BFB73A7C}" type="presOf" srcId="{48ABBA9E-824A-F041-87F5-11BE1002B5AA}" destId="{F4D3FEA6-AA3F-F441-87A4-0645A4468D89}" srcOrd="0" destOrd="0" presId="urn:microsoft.com/office/officeart/2005/8/layout/default"/>
    <dgm:cxn modelId="{1575EE91-7B12-BC44-ACCE-E16821469340}" type="presOf" srcId="{2C18B95F-283A-2F44-BB88-B3B5C55269B3}" destId="{1438B7EB-814D-BA4C-812D-342EA3EF47AE}" srcOrd="0" destOrd="0" presId="urn:microsoft.com/office/officeart/2005/8/layout/default"/>
    <dgm:cxn modelId="{6AA7CB94-0769-A442-979A-EEDA25114A19}" type="presOf" srcId="{95C8A313-E429-9844-B196-CD1378FF6E97}" destId="{794D8902-C817-CA4A-B114-8EED9D8631B9}" srcOrd="0" destOrd="0" presId="urn:microsoft.com/office/officeart/2005/8/layout/default"/>
    <dgm:cxn modelId="{75391C97-8274-F44A-9DE1-0229501CA10C}" srcId="{95C8A313-E429-9844-B196-CD1378FF6E97}" destId="{BF8A24F7-36F4-BB42-A9D2-481AF7E7012C}" srcOrd="1" destOrd="0" parTransId="{BA75977F-12A7-254E-8391-A33BA6B9D517}" sibTransId="{6131B69E-5C65-A64D-A477-C69C34885CFC}"/>
    <dgm:cxn modelId="{23FDDBA1-6F1A-844B-AA38-9801323DF4A4}" type="presOf" srcId="{36E42B30-907D-754A-8F5E-09745F437EFE}" destId="{1410FD6D-1871-794D-AC8C-BBE6BA53E797}" srcOrd="0" destOrd="0" presId="urn:microsoft.com/office/officeart/2005/8/layout/default"/>
    <dgm:cxn modelId="{7EFE5FAD-BB78-0F47-A25B-46C7F4CCCFB8}" type="presOf" srcId="{BF8A24F7-36F4-BB42-A9D2-481AF7E7012C}" destId="{4CA911EF-96F0-604A-A884-BA290C8EC5D0}" srcOrd="0" destOrd="0" presId="urn:microsoft.com/office/officeart/2005/8/layout/default"/>
    <dgm:cxn modelId="{1EFCA6C7-7F66-B24B-AAA6-4AE409204C66}" srcId="{95C8A313-E429-9844-B196-CD1378FF6E97}" destId="{36E42B30-907D-754A-8F5E-09745F437EFE}" srcOrd="4" destOrd="0" parTransId="{4C06D699-DB26-FC47-B153-B96DDFA57140}" sibTransId="{D8FFB833-02A8-F548-B964-4072B641E97F}"/>
    <dgm:cxn modelId="{5EE459DE-34CD-3A44-95C5-1831C08DE308}" srcId="{95C8A313-E429-9844-B196-CD1378FF6E97}" destId="{2C18B95F-283A-2F44-BB88-B3B5C55269B3}" srcOrd="6" destOrd="0" parTransId="{313C2A1F-9DD5-F941-A90D-66F1B35914EE}" sibTransId="{FD348008-B204-3D47-BFF0-4127D6DBAF82}"/>
    <dgm:cxn modelId="{91A6CFE0-05D3-8748-9F8F-E274A1513650}" srcId="{95C8A313-E429-9844-B196-CD1378FF6E97}" destId="{48ABBA9E-824A-F041-87F5-11BE1002B5AA}" srcOrd="5" destOrd="0" parTransId="{B5911A62-E292-EE42-B592-645E87200AC9}" sibTransId="{ADB25662-72B3-7B49-B1F8-739EADB2F898}"/>
    <dgm:cxn modelId="{4A805EFA-03E0-0E41-8A2A-93154357BD75}" type="presOf" srcId="{506BEF50-00B7-0243-A392-274DBD081CA3}" destId="{F13C9C32-344E-0A46-8B5B-96C0AF3A725A}" srcOrd="0" destOrd="0" presId="urn:microsoft.com/office/officeart/2005/8/layout/default"/>
    <dgm:cxn modelId="{721D8434-557A-EB46-910C-22ADC8D40BAC}" type="presParOf" srcId="{794D8902-C817-CA4A-B114-8EED9D8631B9}" destId="{F13C9C32-344E-0A46-8B5B-96C0AF3A725A}" srcOrd="0" destOrd="0" presId="urn:microsoft.com/office/officeart/2005/8/layout/default"/>
    <dgm:cxn modelId="{EAA4FAC9-04B4-2B49-9BEE-222BD0E0E5C9}" type="presParOf" srcId="{794D8902-C817-CA4A-B114-8EED9D8631B9}" destId="{6A797A26-44AE-394C-96DE-F1B375B3F640}" srcOrd="1" destOrd="0" presId="urn:microsoft.com/office/officeart/2005/8/layout/default"/>
    <dgm:cxn modelId="{7A1593F9-6032-3041-B264-AB83582229A3}" type="presParOf" srcId="{794D8902-C817-CA4A-B114-8EED9D8631B9}" destId="{4CA911EF-96F0-604A-A884-BA290C8EC5D0}" srcOrd="2" destOrd="0" presId="urn:microsoft.com/office/officeart/2005/8/layout/default"/>
    <dgm:cxn modelId="{7FDA4D94-5E4E-E84B-BB2B-D075CE552826}" type="presParOf" srcId="{794D8902-C817-CA4A-B114-8EED9D8631B9}" destId="{BC61CD98-32B8-5A4E-A447-F910D003FBC4}" srcOrd="3" destOrd="0" presId="urn:microsoft.com/office/officeart/2005/8/layout/default"/>
    <dgm:cxn modelId="{199BE1BD-101E-E744-AF0F-37A834DAC7AE}" type="presParOf" srcId="{794D8902-C817-CA4A-B114-8EED9D8631B9}" destId="{F3FAA1CD-FD56-5C49-868F-775A31EF11FF}" srcOrd="4" destOrd="0" presId="urn:microsoft.com/office/officeart/2005/8/layout/default"/>
    <dgm:cxn modelId="{1D77D35A-A46C-6B45-83F4-9AE15569AA34}" type="presParOf" srcId="{794D8902-C817-CA4A-B114-8EED9D8631B9}" destId="{8AA4D3B9-14F7-FB4A-8CEC-A192D1CCD991}" srcOrd="5" destOrd="0" presId="urn:microsoft.com/office/officeart/2005/8/layout/default"/>
    <dgm:cxn modelId="{7A55098C-BC1C-7647-9F01-C93612B9D416}" type="presParOf" srcId="{794D8902-C817-CA4A-B114-8EED9D8631B9}" destId="{14CCB781-30E6-9D42-9B41-4ADC770D95F7}" srcOrd="6" destOrd="0" presId="urn:microsoft.com/office/officeart/2005/8/layout/default"/>
    <dgm:cxn modelId="{2715E14C-FEB3-064F-A0F8-108A000BF2EF}" type="presParOf" srcId="{794D8902-C817-CA4A-B114-8EED9D8631B9}" destId="{9DE897FA-AC15-964D-B69C-C18B3619D9E8}" srcOrd="7" destOrd="0" presId="urn:microsoft.com/office/officeart/2005/8/layout/default"/>
    <dgm:cxn modelId="{F466F0EE-4F02-4C48-A327-D89C91F2A96B}" type="presParOf" srcId="{794D8902-C817-CA4A-B114-8EED9D8631B9}" destId="{1410FD6D-1871-794D-AC8C-BBE6BA53E797}" srcOrd="8" destOrd="0" presId="urn:microsoft.com/office/officeart/2005/8/layout/default"/>
    <dgm:cxn modelId="{5F22232C-5D9F-C844-88AA-82302219E4D2}" type="presParOf" srcId="{794D8902-C817-CA4A-B114-8EED9D8631B9}" destId="{1F753BF6-C8DA-A74B-BB37-40569530E744}" srcOrd="9" destOrd="0" presId="urn:microsoft.com/office/officeart/2005/8/layout/default"/>
    <dgm:cxn modelId="{FE398DFA-5AA8-C944-8A49-F653E4FC7C11}" type="presParOf" srcId="{794D8902-C817-CA4A-B114-8EED9D8631B9}" destId="{F4D3FEA6-AA3F-F441-87A4-0645A4468D89}" srcOrd="10" destOrd="0" presId="urn:microsoft.com/office/officeart/2005/8/layout/default"/>
    <dgm:cxn modelId="{68095A8E-FB10-564D-B5CF-9D6F82127AC6}" type="presParOf" srcId="{794D8902-C817-CA4A-B114-8EED9D8631B9}" destId="{50DF23F3-AB4D-6E49-BF15-E1AE6D4C9123}" srcOrd="11" destOrd="0" presId="urn:microsoft.com/office/officeart/2005/8/layout/default"/>
    <dgm:cxn modelId="{1748A9E4-8870-374F-8B94-0F7A91CE9C72}" type="presParOf" srcId="{794D8902-C817-CA4A-B114-8EED9D8631B9}" destId="{1438B7EB-814D-BA4C-812D-342EA3EF47AE}" srcOrd="12" destOrd="0" presId="urn:microsoft.com/office/officeart/2005/8/layout/default"/>
    <dgm:cxn modelId="{3CD63246-5F58-8748-9FAC-EF59673B2951}" type="presParOf" srcId="{794D8902-C817-CA4A-B114-8EED9D8631B9}" destId="{D2E1E893-5A2A-0A4B-86D5-4BD894D6F302}" srcOrd="13" destOrd="0" presId="urn:microsoft.com/office/officeart/2005/8/layout/default"/>
    <dgm:cxn modelId="{9EBE4721-CD5C-D54F-9C05-6B9E0E57541F}" type="presParOf" srcId="{794D8902-C817-CA4A-B114-8EED9D8631B9}" destId="{0893C397-DA1D-924B-BC84-F1189A4C05C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2F8F5-DAF1-4DE3-9A25-C040539DCCA5}">
      <dsp:nvSpPr>
        <dsp:cNvPr id="0" name=""/>
        <dsp:cNvSpPr/>
      </dsp:nvSpPr>
      <dsp:spPr>
        <a:xfrm>
          <a:off x="915269" y="1118065"/>
          <a:ext cx="1078897" cy="10788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08296-C40F-4D8A-986E-25A22FD5459B}">
      <dsp:nvSpPr>
        <dsp:cNvPr id="0" name=""/>
        <dsp:cNvSpPr/>
      </dsp:nvSpPr>
      <dsp:spPr>
        <a:xfrm>
          <a:off x="255943" y="2514478"/>
          <a:ext cx="23975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 dirty="0"/>
            <a:t>Listing on Tee Time Marketplaces</a:t>
          </a:r>
          <a:endParaRPr lang="en-US" sz="1700" b="0" kern="1200" dirty="0"/>
        </a:p>
      </dsp:txBody>
      <dsp:txXfrm>
        <a:off x="255943" y="2514478"/>
        <a:ext cx="2397550" cy="720000"/>
      </dsp:txXfrm>
    </dsp:sp>
    <dsp:sp modelId="{2AB5FE9B-8AD1-46CE-9FD6-ADDF6C824814}">
      <dsp:nvSpPr>
        <dsp:cNvPr id="0" name=""/>
        <dsp:cNvSpPr/>
      </dsp:nvSpPr>
      <dsp:spPr>
        <a:xfrm>
          <a:off x="3732390" y="1118065"/>
          <a:ext cx="1078897" cy="10788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3EFB9-3F57-4F13-B6CD-130F0F9458BF}">
      <dsp:nvSpPr>
        <dsp:cNvPr id="0" name=""/>
        <dsp:cNvSpPr/>
      </dsp:nvSpPr>
      <dsp:spPr>
        <a:xfrm>
          <a:off x="3073064" y="2514478"/>
          <a:ext cx="23975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 dirty="0"/>
            <a:t>Golf Equipment Demo Days and Fittings</a:t>
          </a:r>
          <a:endParaRPr lang="en-US" sz="1700" b="0" kern="1200" dirty="0"/>
        </a:p>
      </dsp:txBody>
      <dsp:txXfrm>
        <a:off x="3073064" y="2514478"/>
        <a:ext cx="2397550" cy="720000"/>
      </dsp:txXfrm>
    </dsp:sp>
    <dsp:sp modelId="{DF893E2D-AB6E-462A-845D-BF48538E2E36}">
      <dsp:nvSpPr>
        <dsp:cNvPr id="0" name=""/>
        <dsp:cNvSpPr/>
      </dsp:nvSpPr>
      <dsp:spPr>
        <a:xfrm>
          <a:off x="6549511" y="1118065"/>
          <a:ext cx="1078897" cy="10788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ACD64-B32B-4492-B308-8813AE90EFAC}">
      <dsp:nvSpPr>
        <dsp:cNvPr id="0" name=""/>
        <dsp:cNvSpPr/>
      </dsp:nvSpPr>
      <dsp:spPr>
        <a:xfrm>
          <a:off x="5890185" y="2514478"/>
          <a:ext cx="23975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 dirty="0"/>
            <a:t>Embracing Influencer Marketing</a:t>
          </a:r>
          <a:endParaRPr lang="en-US" sz="1700" b="0" kern="1200" dirty="0"/>
        </a:p>
      </dsp:txBody>
      <dsp:txXfrm>
        <a:off x="5890185" y="2514478"/>
        <a:ext cx="2397550" cy="720000"/>
      </dsp:txXfrm>
    </dsp:sp>
    <dsp:sp modelId="{23462003-1189-43DC-B182-6FA43045A074}">
      <dsp:nvSpPr>
        <dsp:cNvPr id="0" name=""/>
        <dsp:cNvSpPr/>
      </dsp:nvSpPr>
      <dsp:spPr>
        <a:xfrm>
          <a:off x="9366633" y="1118065"/>
          <a:ext cx="1078897" cy="10788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FBCE3-1015-463B-89C3-D7277691BB13}">
      <dsp:nvSpPr>
        <dsp:cNvPr id="0" name=""/>
        <dsp:cNvSpPr/>
      </dsp:nvSpPr>
      <dsp:spPr>
        <a:xfrm>
          <a:off x="8707306" y="2514478"/>
          <a:ext cx="23975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 dirty="0"/>
            <a:t>Community Partner Marketing Opportunities</a:t>
          </a:r>
          <a:endParaRPr lang="en-US" sz="1700" b="0" kern="1200" dirty="0"/>
        </a:p>
      </dsp:txBody>
      <dsp:txXfrm>
        <a:off x="8707306" y="2514478"/>
        <a:ext cx="23975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EAA42-94C8-DA48-8FBD-58C2136D66A8}">
      <dsp:nvSpPr>
        <dsp:cNvPr id="0" name=""/>
        <dsp:cNvSpPr/>
      </dsp:nvSpPr>
      <dsp:spPr>
        <a:xfrm>
          <a:off x="3550" y="171624"/>
          <a:ext cx="3461493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>
              <a:latin typeface="+mn-lt"/>
            </a:rPr>
            <a:t>Press Releases</a:t>
          </a:r>
          <a:endParaRPr lang="es-MX" sz="2100" kern="1200" dirty="0"/>
        </a:p>
      </dsp:txBody>
      <dsp:txXfrm>
        <a:off x="3550" y="171624"/>
        <a:ext cx="3461493" cy="604800"/>
      </dsp:txXfrm>
    </dsp:sp>
    <dsp:sp modelId="{D0A08494-C9B5-6D46-B14D-1A60F8C0B19C}">
      <dsp:nvSpPr>
        <dsp:cNvPr id="0" name=""/>
        <dsp:cNvSpPr/>
      </dsp:nvSpPr>
      <dsp:spPr>
        <a:xfrm>
          <a:off x="3550" y="776424"/>
          <a:ext cx="3461493" cy="16771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100" kern="1200" dirty="0">
              <a:latin typeface="+mn-lt"/>
            </a:rPr>
            <a:t>Is a news story written by an organization to promote a product, organization, or person. </a:t>
          </a:r>
          <a:endParaRPr lang="es-MX" sz="2100" kern="1200" dirty="0"/>
        </a:p>
      </dsp:txBody>
      <dsp:txXfrm>
        <a:off x="3550" y="776424"/>
        <a:ext cx="3461493" cy="1677109"/>
      </dsp:txXfrm>
    </dsp:sp>
    <dsp:sp modelId="{0ED90A73-0CAB-9143-A16F-8A337228EA45}">
      <dsp:nvSpPr>
        <dsp:cNvPr id="0" name=""/>
        <dsp:cNvSpPr/>
      </dsp:nvSpPr>
      <dsp:spPr>
        <a:xfrm>
          <a:off x="3949653" y="171624"/>
          <a:ext cx="3461493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>
              <a:latin typeface="+mn-lt"/>
            </a:rPr>
            <a:t>Sponsorships</a:t>
          </a:r>
        </a:p>
      </dsp:txBody>
      <dsp:txXfrm>
        <a:off x="3949653" y="171624"/>
        <a:ext cx="3461493" cy="604800"/>
      </dsp:txXfrm>
    </dsp:sp>
    <dsp:sp modelId="{4777EBAF-D87C-EB4E-8FD8-3655C2F74C51}">
      <dsp:nvSpPr>
        <dsp:cNvPr id="0" name=""/>
        <dsp:cNvSpPr/>
      </dsp:nvSpPr>
      <dsp:spPr>
        <a:xfrm>
          <a:off x="3949653" y="776424"/>
          <a:ext cx="3461493" cy="16771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100" kern="1200" dirty="0">
              <a:latin typeface="+mn-lt"/>
            </a:rPr>
            <a:t>Involves paying a fee to have your name associated with different things</a:t>
          </a:r>
        </a:p>
      </dsp:txBody>
      <dsp:txXfrm>
        <a:off x="3949653" y="776424"/>
        <a:ext cx="3461493" cy="1677109"/>
      </dsp:txXfrm>
    </dsp:sp>
    <dsp:sp modelId="{1C5C7EA5-6837-2447-A63B-72E2B0037506}">
      <dsp:nvSpPr>
        <dsp:cNvPr id="0" name=""/>
        <dsp:cNvSpPr/>
      </dsp:nvSpPr>
      <dsp:spPr>
        <a:xfrm>
          <a:off x="7895756" y="171624"/>
          <a:ext cx="3461493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>
              <a:latin typeface="+mn-lt"/>
            </a:rPr>
            <a:t>Product Placements</a:t>
          </a:r>
        </a:p>
      </dsp:txBody>
      <dsp:txXfrm>
        <a:off x="7895756" y="171624"/>
        <a:ext cx="3461493" cy="604800"/>
      </dsp:txXfrm>
    </dsp:sp>
    <dsp:sp modelId="{1129BA37-9624-8545-A2A3-C1CC00649141}">
      <dsp:nvSpPr>
        <dsp:cNvPr id="0" name=""/>
        <dsp:cNvSpPr/>
      </dsp:nvSpPr>
      <dsp:spPr>
        <a:xfrm>
          <a:off x="7895756" y="776424"/>
          <a:ext cx="3461493" cy="16771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100" kern="1200" dirty="0">
              <a:latin typeface="+mn-lt"/>
            </a:rPr>
            <a:t>Is getting a company’s product included as part of a television show, movie, video game, special event, or book</a:t>
          </a:r>
        </a:p>
      </dsp:txBody>
      <dsp:txXfrm>
        <a:off x="7895756" y="776424"/>
        <a:ext cx="3461493" cy="1677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6DB54-D9BF-5746-8092-A5032104C8CD}">
      <dsp:nvSpPr>
        <dsp:cNvPr id="0" name=""/>
        <dsp:cNvSpPr/>
      </dsp:nvSpPr>
      <dsp:spPr>
        <a:xfrm>
          <a:off x="1386" y="55332"/>
          <a:ext cx="1747388" cy="1048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2200" b="0" i="0" kern="1200" noProof="0" dirty="0"/>
            <a:t>Apparel</a:t>
          </a:r>
          <a:endParaRPr lang="en-CA" sz="2200" kern="1200" noProof="0" dirty="0"/>
        </a:p>
      </dsp:txBody>
      <dsp:txXfrm>
        <a:off x="1386" y="55332"/>
        <a:ext cx="1747388" cy="1048433"/>
      </dsp:txXfrm>
    </dsp:sp>
    <dsp:sp modelId="{59D366F7-FD08-1447-A3CE-6348B20E2D82}">
      <dsp:nvSpPr>
        <dsp:cNvPr id="0" name=""/>
        <dsp:cNvSpPr/>
      </dsp:nvSpPr>
      <dsp:spPr>
        <a:xfrm>
          <a:off x="1923514" y="55332"/>
          <a:ext cx="1747388" cy="1048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2200" b="0" i="0" kern="1200" noProof="0" dirty="0"/>
            <a:t>Golf Balls</a:t>
          </a:r>
        </a:p>
      </dsp:txBody>
      <dsp:txXfrm>
        <a:off x="1923514" y="55332"/>
        <a:ext cx="1747388" cy="1048433"/>
      </dsp:txXfrm>
    </dsp:sp>
    <dsp:sp modelId="{7E2AB94C-63EE-1945-AB4E-6579696AC2C3}">
      <dsp:nvSpPr>
        <dsp:cNvPr id="0" name=""/>
        <dsp:cNvSpPr/>
      </dsp:nvSpPr>
      <dsp:spPr>
        <a:xfrm>
          <a:off x="3845641" y="55332"/>
          <a:ext cx="1747388" cy="1048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2200" b="0" i="0" kern="1200" noProof="0" dirty="0"/>
            <a:t>Golf Clubs</a:t>
          </a:r>
        </a:p>
      </dsp:txBody>
      <dsp:txXfrm>
        <a:off x="3845641" y="55332"/>
        <a:ext cx="1747388" cy="1048433"/>
      </dsp:txXfrm>
    </dsp:sp>
    <dsp:sp modelId="{91C705D5-AE6C-694D-8FCE-BA3647AF8B61}">
      <dsp:nvSpPr>
        <dsp:cNvPr id="0" name=""/>
        <dsp:cNvSpPr/>
      </dsp:nvSpPr>
      <dsp:spPr>
        <a:xfrm>
          <a:off x="5767769" y="55332"/>
          <a:ext cx="1747388" cy="1048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2200" b="0" i="0" kern="1200" noProof="0" dirty="0"/>
            <a:t>Golf Bags</a:t>
          </a:r>
        </a:p>
      </dsp:txBody>
      <dsp:txXfrm>
        <a:off x="5767769" y="55332"/>
        <a:ext cx="1747388" cy="1048433"/>
      </dsp:txXfrm>
    </dsp:sp>
    <dsp:sp modelId="{79E3F81E-A88A-944D-BD92-423C47BEB04F}">
      <dsp:nvSpPr>
        <dsp:cNvPr id="0" name=""/>
        <dsp:cNvSpPr/>
      </dsp:nvSpPr>
      <dsp:spPr>
        <a:xfrm>
          <a:off x="7689896" y="55332"/>
          <a:ext cx="1747388" cy="1048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2200" b="0" i="0" kern="1200" noProof="0" dirty="0"/>
            <a:t>Golf Gloves</a:t>
          </a:r>
        </a:p>
      </dsp:txBody>
      <dsp:txXfrm>
        <a:off x="7689896" y="55332"/>
        <a:ext cx="1747388" cy="1048433"/>
      </dsp:txXfrm>
    </dsp:sp>
    <dsp:sp modelId="{945FBEB7-0F42-1B42-944B-C71BE6DAFE50}">
      <dsp:nvSpPr>
        <dsp:cNvPr id="0" name=""/>
        <dsp:cNvSpPr/>
      </dsp:nvSpPr>
      <dsp:spPr>
        <a:xfrm>
          <a:off x="9612024" y="55332"/>
          <a:ext cx="1747388" cy="1048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2200" b="0" i="0" kern="1200" noProof="0" dirty="0"/>
            <a:t>Headwear</a:t>
          </a:r>
        </a:p>
      </dsp:txBody>
      <dsp:txXfrm>
        <a:off x="9612024" y="55332"/>
        <a:ext cx="1747388" cy="1048433"/>
      </dsp:txXfrm>
    </dsp:sp>
    <dsp:sp modelId="{AA296D0B-B3EB-1948-A80C-9471C1BC9E37}">
      <dsp:nvSpPr>
        <dsp:cNvPr id="0" name=""/>
        <dsp:cNvSpPr/>
      </dsp:nvSpPr>
      <dsp:spPr>
        <a:xfrm>
          <a:off x="962450" y="1278504"/>
          <a:ext cx="1747388" cy="1048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2200" b="0" i="0" kern="1200" noProof="0" dirty="0"/>
            <a:t>Sunglasses</a:t>
          </a:r>
        </a:p>
      </dsp:txBody>
      <dsp:txXfrm>
        <a:off x="962450" y="1278504"/>
        <a:ext cx="1747388" cy="1048433"/>
      </dsp:txXfrm>
    </dsp:sp>
    <dsp:sp modelId="{2428ECB6-A5BF-F74E-B2A8-B28C73BD20E1}">
      <dsp:nvSpPr>
        <dsp:cNvPr id="0" name=""/>
        <dsp:cNvSpPr/>
      </dsp:nvSpPr>
      <dsp:spPr>
        <a:xfrm>
          <a:off x="2884578" y="1278504"/>
          <a:ext cx="1747388" cy="1048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2200" b="0" i="0" kern="1200" noProof="0" dirty="0"/>
            <a:t>Footwear</a:t>
          </a:r>
        </a:p>
      </dsp:txBody>
      <dsp:txXfrm>
        <a:off x="2884578" y="1278504"/>
        <a:ext cx="1747388" cy="1048433"/>
      </dsp:txXfrm>
    </dsp:sp>
    <dsp:sp modelId="{94939C9C-5336-284C-B98D-E3060168768D}">
      <dsp:nvSpPr>
        <dsp:cNvPr id="0" name=""/>
        <dsp:cNvSpPr/>
      </dsp:nvSpPr>
      <dsp:spPr>
        <a:xfrm>
          <a:off x="4806705" y="1278504"/>
          <a:ext cx="1747388" cy="1048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2200" b="0" i="0" kern="1200" noProof="0" dirty="0"/>
            <a:t>Travel Accessories</a:t>
          </a:r>
        </a:p>
      </dsp:txBody>
      <dsp:txXfrm>
        <a:off x="4806705" y="1278504"/>
        <a:ext cx="1747388" cy="1048433"/>
      </dsp:txXfrm>
    </dsp:sp>
    <dsp:sp modelId="{200ED4B7-0967-EC41-8EE5-8EB4AE3F4F40}">
      <dsp:nvSpPr>
        <dsp:cNvPr id="0" name=""/>
        <dsp:cNvSpPr/>
      </dsp:nvSpPr>
      <dsp:spPr>
        <a:xfrm>
          <a:off x="6728833" y="1278504"/>
          <a:ext cx="1747388" cy="1048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2200" b="0" i="0" kern="1200" noProof="0" dirty="0"/>
            <a:t>Gift Ware</a:t>
          </a:r>
        </a:p>
      </dsp:txBody>
      <dsp:txXfrm>
        <a:off x="6728833" y="1278504"/>
        <a:ext cx="1747388" cy="1048433"/>
      </dsp:txXfrm>
    </dsp:sp>
    <dsp:sp modelId="{A0DA76B6-C7B3-D344-875A-87569224E9F3}">
      <dsp:nvSpPr>
        <dsp:cNvPr id="0" name=""/>
        <dsp:cNvSpPr/>
      </dsp:nvSpPr>
      <dsp:spPr>
        <a:xfrm>
          <a:off x="8650960" y="1278504"/>
          <a:ext cx="1747388" cy="1048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2200" b="0" i="0" kern="1200" noProof="0" dirty="0"/>
            <a:t>And more…</a:t>
          </a:r>
        </a:p>
      </dsp:txBody>
      <dsp:txXfrm>
        <a:off x="8650960" y="1278504"/>
        <a:ext cx="1747388" cy="1048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C9C32-344E-0A46-8B5B-96C0AF3A725A}">
      <dsp:nvSpPr>
        <dsp:cNvPr id="0" name=""/>
        <dsp:cNvSpPr/>
      </dsp:nvSpPr>
      <dsp:spPr>
        <a:xfrm>
          <a:off x="987274" y="108"/>
          <a:ext cx="2182849" cy="13097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>
              <a:latin typeface="+mn-lt"/>
            </a:rPr>
            <a:t>Window and in-store displays</a:t>
          </a:r>
          <a:endParaRPr lang="es-MX" sz="2200" kern="1200" dirty="0"/>
        </a:p>
      </dsp:txBody>
      <dsp:txXfrm>
        <a:off x="987274" y="108"/>
        <a:ext cx="2182849" cy="1309709"/>
      </dsp:txXfrm>
    </dsp:sp>
    <dsp:sp modelId="{4CA911EF-96F0-604A-A884-BA290C8EC5D0}">
      <dsp:nvSpPr>
        <dsp:cNvPr id="0" name=""/>
        <dsp:cNvSpPr/>
      </dsp:nvSpPr>
      <dsp:spPr>
        <a:xfrm>
          <a:off x="3388408" y="108"/>
          <a:ext cx="2182849" cy="1309709"/>
        </a:xfrm>
        <a:prstGeom prst="rect">
          <a:avLst/>
        </a:prstGeom>
        <a:solidFill>
          <a:schemeClr val="accent2">
            <a:hueOff val="927886"/>
            <a:satOff val="1666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>
              <a:latin typeface="+mn-lt"/>
            </a:rPr>
            <a:t>Grouping related products together</a:t>
          </a:r>
        </a:p>
      </dsp:txBody>
      <dsp:txXfrm>
        <a:off x="3388408" y="108"/>
        <a:ext cx="2182849" cy="1309709"/>
      </dsp:txXfrm>
    </dsp:sp>
    <dsp:sp modelId="{F3FAA1CD-FD56-5C49-868F-775A31EF11FF}">
      <dsp:nvSpPr>
        <dsp:cNvPr id="0" name=""/>
        <dsp:cNvSpPr/>
      </dsp:nvSpPr>
      <dsp:spPr>
        <a:xfrm>
          <a:off x="5789542" y="108"/>
          <a:ext cx="2182849" cy="1309709"/>
        </a:xfrm>
        <a:prstGeom prst="rect">
          <a:avLst/>
        </a:prstGeom>
        <a:solidFill>
          <a:schemeClr val="accent2">
            <a:hueOff val="1855771"/>
            <a:satOff val="3331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>
              <a:latin typeface="+mn-lt"/>
            </a:rPr>
            <a:t>Shelf signage</a:t>
          </a:r>
        </a:p>
      </dsp:txBody>
      <dsp:txXfrm>
        <a:off x="5789542" y="108"/>
        <a:ext cx="2182849" cy="1309709"/>
      </dsp:txXfrm>
    </dsp:sp>
    <dsp:sp modelId="{14CCB781-30E6-9D42-9B41-4ADC770D95F7}">
      <dsp:nvSpPr>
        <dsp:cNvPr id="0" name=""/>
        <dsp:cNvSpPr/>
      </dsp:nvSpPr>
      <dsp:spPr>
        <a:xfrm>
          <a:off x="8190676" y="108"/>
          <a:ext cx="2182849" cy="1309709"/>
        </a:xfrm>
        <a:prstGeom prst="rect">
          <a:avLst/>
        </a:prstGeom>
        <a:solidFill>
          <a:schemeClr val="accent2">
            <a:hueOff val="2783657"/>
            <a:satOff val="4997"/>
            <a:lumOff val="-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>
              <a:latin typeface="+mn-lt"/>
            </a:rPr>
            <a:t>In-store ads featuring the merchandise</a:t>
          </a:r>
        </a:p>
      </dsp:txBody>
      <dsp:txXfrm>
        <a:off x="8190676" y="108"/>
        <a:ext cx="2182849" cy="1309709"/>
      </dsp:txXfrm>
    </dsp:sp>
    <dsp:sp modelId="{1410FD6D-1871-794D-AC8C-BBE6BA53E797}">
      <dsp:nvSpPr>
        <dsp:cNvPr id="0" name=""/>
        <dsp:cNvSpPr/>
      </dsp:nvSpPr>
      <dsp:spPr>
        <a:xfrm>
          <a:off x="987274" y="1528102"/>
          <a:ext cx="2182849" cy="1309709"/>
        </a:xfrm>
        <a:prstGeom prst="rect">
          <a:avLst/>
        </a:prstGeom>
        <a:solidFill>
          <a:schemeClr val="accent2">
            <a:hueOff val="3711543"/>
            <a:satOff val="6663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>
              <a:latin typeface="+mn-lt"/>
            </a:rPr>
            <a:t>Samples and giveaways</a:t>
          </a:r>
        </a:p>
      </dsp:txBody>
      <dsp:txXfrm>
        <a:off x="987274" y="1528102"/>
        <a:ext cx="2182849" cy="1309709"/>
      </dsp:txXfrm>
    </dsp:sp>
    <dsp:sp modelId="{F4D3FEA6-AA3F-F441-87A4-0645A4468D89}">
      <dsp:nvSpPr>
        <dsp:cNvPr id="0" name=""/>
        <dsp:cNvSpPr/>
      </dsp:nvSpPr>
      <dsp:spPr>
        <a:xfrm>
          <a:off x="3388408" y="1528102"/>
          <a:ext cx="2182849" cy="1309709"/>
        </a:xfrm>
        <a:prstGeom prst="rect">
          <a:avLst/>
        </a:prstGeom>
        <a:solidFill>
          <a:schemeClr val="accent2">
            <a:hueOff val="4639428"/>
            <a:satOff val="8329"/>
            <a:lumOff val="-49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>
              <a:latin typeface="+mn-lt"/>
            </a:rPr>
            <a:t>In-store demonstrations</a:t>
          </a:r>
        </a:p>
      </dsp:txBody>
      <dsp:txXfrm>
        <a:off x="3388408" y="1528102"/>
        <a:ext cx="2182849" cy="1309709"/>
      </dsp:txXfrm>
    </dsp:sp>
    <dsp:sp modelId="{1438B7EB-814D-BA4C-812D-342EA3EF47AE}">
      <dsp:nvSpPr>
        <dsp:cNvPr id="0" name=""/>
        <dsp:cNvSpPr/>
      </dsp:nvSpPr>
      <dsp:spPr>
        <a:xfrm>
          <a:off x="5789542" y="1528102"/>
          <a:ext cx="2182849" cy="1309709"/>
        </a:xfrm>
        <a:prstGeom prst="rect">
          <a:avLst/>
        </a:prstGeom>
        <a:solidFill>
          <a:schemeClr val="accent2">
            <a:hueOff val="5567314"/>
            <a:satOff val="9994"/>
            <a:lumOff val="-5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>
              <a:latin typeface="+mn-lt"/>
            </a:rPr>
            <a:t>Well-stocked shelves</a:t>
          </a:r>
        </a:p>
      </dsp:txBody>
      <dsp:txXfrm>
        <a:off x="5789542" y="1528102"/>
        <a:ext cx="2182849" cy="1309709"/>
      </dsp:txXfrm>
    </dsp:sp>
    <dsp:sp modelId="{0893C397-DA1D-924B-BC84-F1189A4C05CC}">
      <dsp:nvSpPr>
        <dsp:cNvPr id="0" name=""/>
        <dsp:cNvSpPr/>
      </dsp:nvSpPr>
      <dsp:spPr>
        <a:xfrm>
          <a:off x="8190676" y="1528102"/>
          <a:ext cx="2182849" cy="1309709"/>
        </a:xfrm>
        <a:prstGeom prst="rect">
          <a:avLst/>
        </a:prstGeom>
        <a:solidFill>
          <a:schemeClr val="accent2">
            <a:hueOff val="6495200"/>
            <a:satOff val="11660"/>
            <a:lumOff val="-68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>
              <a:latin typeface="+mn-lt"/>
            </a:rPr>
            <a:t>Spotlighting promotional items</a:t>
          </a:r>
        </a:p>
      </dsp:txBody>
      <dsp:txXfrm>
        <a:off x="8190676" y="1528102"/>
        <a:ext cx="2182849" cy="1309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FC337-7195-4940-95BA-0F85D80694E4}" type="datetimeFigureOut">
              <a:t>21/02/24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842CA-A972-471A-A068-CEF765AF233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0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944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7033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209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1924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415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  <a:latin typeface="+mj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E23A90-7089-DE46-9412-4B73C5A3C6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4EBE8D-2D0E-D84A-8FDF-1AD803A1A85A}"/>
              </a:ext>
            </a:extLst>
          </p:cNvPr>
          <p:cNvSpPr/>
          <p:nvPr userDrawn="1"/>
        </p:nvSpPr>
        <p:spPr>
          <a:xfrm>
            <a:off x="0" y="4357687"/>
            <a:ext cx="12192000" cy="1598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456E64-57CB-7C49-98AC-D8B0B1DCBD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456" y="4498847"/>
            <a:ext cx="11716512" cy="1210299"/>
          </a:xfr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l"/>
            <a:r>
              <a:rPr lang="en-US" sz="4400" b="1">
                <a:solidFill>
                  <a:srgbClr val="1F1933"/>
                </a:solidFill>
                <a:latin typeface="Frutiger LT Std 55 Roman" panose="020B0602020204020204" pitchFamily="34" charset="0"/>
              </a:rPr>
              <a:t>BOOK TITLE</a:t>
            </a:r>
            <a:br>
              <a:rPr lang="en-US" sz="4400" b="1">
                <a:solidFill>
                  <a:srgbClr val="1F1933"/>
                </a:solidFill>
                <a:latin typeface="Frutiger LT Std 55 Roman" panose="020B0602020204020204" pitchFamily="34" charset="0"/>
              </a:rPr>
            </a:br>
            <a:r>
              <a:rPr lang="en-US" sz="3300" b="1">
                <a:solidFill>
                  <a:srgbClr val="1F1933"/>
                </a:solidFill>
                <a:latin typeface="Frutiger LT Std 55 Roman" panose="020B0602020204020204" pitchFamily="34" charset="0"/>
              </a:rPr>
              <a:t>Chapter # - Chapter Title</a:t>
            </a:r>
          </a:p>
        </p:txBody>
      </p:sp>
    </p:spTree>
    <p:extLst>
      <p:ext uri="{BB962C8B-B14F-4D97-AF65-F5344CB8AC3E}">
        <p14:creationId xmlns:p14="http://schemas.microsoft.com/office/powerpoint/2010/main" val="365573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814C-58F6-43DA-AC99-1DDE8A7EC0FF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ECC9-5002-4B36-ABB8-6EEBED9122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35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Ref idx="1001">
        <a:schemeClr val="bg1"/>
      </p:bgRef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38146" lvl="0" indent="-285750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defRPr>
                <a:solidFill>
                  <a:srgbClr val="080808"/>
                </a:solidFill>
                <a:latin typeface="+mn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endParaRPr lang="en-US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  <p:sp>
        <p:nvSpPr>
          <p:cNvPr id="32" name="Google Shape;32;p4"/>
          <p:cNvSpPr/>
          <p:nvPr/>
        </p:nvSpPr>
        <p:spPr>
          <a:xfrm>
            <a:off x="0" y="6522125"/>
            <a:ext cx="12192000" cy="33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Ref idx="1001">
        <a:schemeClr val="bg1"/>
      </p:bgRef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Ref idx="1001">
        <a:schemeClr val="bg1"/>
      </p:bgRef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8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47" name="Google Shape;4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Ref idx="1001">
        <a:schemeClr val="bg1"/>
      </p:bgRef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 dirty="0"/>
          </a:p>
        </p:txBody>
      </p:sp>
      <p:cxnSp>
        <p:nvCxnSpPr>
          <p:cNvPr id="56" name="Google Shape;56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Ref idx="1001">
        <a:schemeClr val="bg1"/>
      </p:bgRef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Ref idx="1001">
        <a:schemeClr val="bg1"/>
      </p:bgRef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33387" lvl="0" indent="-38099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0" y="6522125"/>
            <a:ext cx="12192000" cy="33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 dirty="0"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200"/>
              <a:buChar char="●"/>
              <a:defRPr sz="1600">
                <a:solidFill>
                  <a:schemeClr val="bg1"/>
                </a:solidFill>
                <a:latin typeface="+mj-lt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8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47" name="Google Shape;4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cxnSp>
        <p:nvCxnSpPr>
          <p:cNvPr id="56" name="Google Shape;56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1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66" name="Google Shape;66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7" name="Google Shape;67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8" name="Google Shape;68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" name="Google Shape;69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" name="Google Shape;70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71" name="Google Shape;7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4733"/>
            <a:ext cx="113608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415600" y="4492300"/>
            <a:ext cx="113608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br>
              <a:rPr lang="en-CA" dirty="0">
                <a:latin typeface="+mj-lt"/>
              </a:rPr>
            </a:b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Arial"/>
        <a:defRPr sz="1867" b="0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br>
              <a:rPr lang="en-CA" dirty="0">
                <a:latin typeface="+mj-lt"/>
              </a:rPr>
            </a:b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Arial"/>
        <a:defRPr sz="1867" b="0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algn="r"/>
            <a:r>
              <a:rPr lang="en" dirty="0"/>
              <a:t>Marketing for Golf Management</a:t>
            </a:r>
            <a:endParaRPr lang="en-US" dirty="0"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362857" y="3621217"/>
            <a:ext cx="11684000" cy="5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80000"/>
              </a:lnSpc>
              <a:buSzPts val="1018"/>
            </a:pPr>
            <a:r>
              <a:rPr lang="en-CA" sz="3600" dirty="0"/>
              <a:t>Chapter 5: Integrated Brand Partnership, PR, and Sponsorship</a:t>
            </a:r>
          </a:p>
          <a:p>
            <a:pPr marL="0" indent="0" algn="r">
              <a:lnSpc>
                <a:spcPct val="80000"/>
              </a:lnSpc>
              <a:buSzPts val="1018"/>
            </a:pPr>
            <a:endParaRPr lang="en-CA" sz="3600" dirty="0"/>
          </a:p>
        </p:txBody>
      </p:sp>
      <p:grpSp>
        <p:nvGrpSpPr>
          <p:cNvPr id="4" name="Group 3" descr="Unless otherwise noted, this work is licensed under a Creative Commons Attribution-NonCommercial-ShareAlike 4.0 International (CC BY-NC-SA 4.0) license. Feel free to use, modify, reuse or redistribute any portion of this presentation.">
            <a:extLst>
              <a:ext uri="{FF2B5EF4-FFF2-40B4-BE49-F238E27FC236}">
                <a16:creationId xmlns:a16="http://schemas.microsoft.com/office/drawing/2014/main" id="{6062C8D7-224B-43F0-961A-744AB9D4AED9}"/>
              </a:ext>
            </a:extLst>
          </p:cNvPr>
          <p:cNvGrpSpPr/>
          <p:nvPr/>
        </p:nvGrpSpPr>
        <p:grpSpPr>
          <a:xfrm>
            <a:off x="797451" y="6019030"/>
            <a:ext cx="10597099" cy="592669"/>
            <a:chOff x="598088" y="4514272"/>
            <a:chExt cx="7947824" cy="444502"/>
          </a:xfrm>
        </p:grpSpPr>
        <p:pic>
          <p:nvPicPr>
            <p:cNvPr id="5" name="Google Shape;92;p23" descr="CC BY-NC-SA 4.0 License Logo">
              <a:extLst>
                <a:ext uri="{FF2B5EF4-FFF2-40B4-BE49-F238E27FC236}">
                  <a16:creationId xmlns:a16="http://schemas.microsoft.com/office/drawing/2014/main" id="{9C8C8945-068C-4988-8061-8FBB6A5A32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088" y="4570826"/>
              <a:ext cx="947180" cy="3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91;p23">
              <a:extLst>
                <a:ext uri="{FF2B5EF4-FFF2-40B4-BE49-F238E27FC236}">
                  <a16:creationId xmlns:a16="http://schemas.microsoft.com/office/drawing/2014/main" id="{3923A46C-86D9-4438-8E0E-372FAB5045D4}"/>
                </a:ext>
              </a:extLst>
            </p:cNvPr>
            <p:cNvSpPr/>
            <p:nvPr/>
          </p:nvSpPr>
          <p:spPr>
            <a:xfrm>
              <a:off x="1686732" y="4514272"/>
              <a:ext cx="6859180" cy="44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r>
                <a:rPr lang="en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Unless otherwise noted, this work is licensed under a </a:t>
              </a:r>
              <a:r>
                <a:rPr lang="en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</a:t>
              </a:r>
              <a:r>
                <a:rPr lang="en-US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Attribution-NonCommercial-ShareAlike 4.0 International (CC BY-NC-SA 4.0)</a:t>
              </a:r>
              <a:r>
                <a:rPr lang="en-US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 license</a:t>
              </a:r>
              <a:r>
                <a:rPr lang="en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. Feel free to use, modify, reuse or redistribute any portion of this presentation.</a:t>
              </a:r>
              <a:endParaRPr sz="1467" dirty="0">
                <a:solidFill>
                  <a:schemeClr val="bg1"/>
                </a:solidFill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56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329433" y="241267"/>
            <a:ext cx="11217600" cy="108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b="1" dirty="0"/>
              <a:t>5</a:t>
            </a:r>
            <a:r>
              <a:rPr lang="en-CA" b="1" dirty="0">
                <a:latin typeface="+mj-lt"/>
              </a:rPr>
              <a:t>.0 Learning Objectives</a:t>
            </a:r>
            <a:endParaRPr lang="en-CA" b="1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01BB8-3609-72B5-46C0-77D7432FB032}"/>
              </a:ext>
            </a:extLst>
          </p:cNvPr>
          <p:cNvSpPr txBox="1"/>
          <p:nvPr/>
        </p:nvSpPr>
        <p:spPr>
          <a:xfrm>
            <a:off x="396657" y="1294356"/>
            <a:ext cx="11388246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cs typeface="Arial"/>
              </a:rPr>
              <a:t>In this chapter, we will: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endParaRPr lang="en-US" sz="2000" dirty="0">
              <a:solidFill>
                <a:schemeClr val="bg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Contrast the different marketing strategies to understand relationship opportunities.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Describe the concept of public relations and why organizations allocate part of their promotional budgets to it.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Outline how sponsorship is the backbone of success for events in golf.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Explore the strategy of cause-related marketing.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Explain how corporate sales can enhance customer loyalty.</a:t>
            </a:r>
          </a:p>
        </p:txBody>
      </p:sp>
    </p:spTree>
    <p:extLst>
      <p:ext uri="{BB962C8B-B14F-4D97-AF65-F5344CB8AC3E}">
        <p14:creationId xmlns:p14="http://schemas.microsoft.com/office/powerpoint/2010/main" val="127703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5.1 Industry Partnerships in the Golf Industry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43063"/>
            <a:ext cx="11360800" cy="466827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Partner marketing is a strategic approach to advertising and promotion, wherein two entities, whether two companies or a company and an individual, join forces to promote their respective products, services, or brands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The essence of successful partner marketing lies in ensuring mutual benefits for both collaborating parties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Benefits of partner marketing: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Building Mutually-Beneficial Relationships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Expanding Reach to New Customers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Achieving Spend Efficiency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Leveraging Strengths and Resources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Enhancing Brand Reputation and Perception</a:t>
            </a:r>
          </a:p>
          <a:p>
            <a:pPr marL="437515"/>
            <a:endParaRPr lang="en-CA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7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</p:spPr>
        <p:txBody>
          <a:bodyPr anchor="t">
            <a:normAutofit/>
          </a:bodyPr>
          <a:lstStyle/>
          <a:p>
            <a:r>
              <a:rPr lang="en-CA" b="1" dirty="0"/>
              <a:t>5.1 Partner Marketing Tactics</a:t>
            </a:r>
          </a:p>
        </p:txBody>
      </p:sp>
      <p:graphicFrame>
        <p:nvGraphicFramePr>
          <p:cNvPr id="7" name="Text Placeholder 2" descr="- Listing on Tee Time Marketplaces&#13;&#10;- Golf Equipment Demo Days and Fittings&#13;&#10;- Embracing Influencer Marketing&#13;&#10;- Community Partner Marketing Opportunities&#13;&#10;">
            <a:extLst>
              <a:ext uri="{FF2B5EF4-FFF2-40B4-BE49-F238E27FC236}">
                <a16:creationId xmlns:a16="http://schemas.microsoft.com/office/drawing/2014/main" id="{19C4B8AA-A6C0-D2CE-BB1B-724175485D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822278"/>
              </p:ext>
            </p:extLst>
          </p:nvPr>
        </p:nvGraphicFramePr>
        <p:xfrm>
          <a:off x="415600" y="1547567"/>
          <a:ext cx="113608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885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5.2 Public Relations Activities and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43063"/>
            <a:ext cx="11360800" cy="2043112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Good public relations efforts can help a firm create rapport with its customers, promote what it offers, and supplement its sales efforts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Public relations materials include press releases, publicity, and news conferences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Companies also use PR to promote products and to supplement their sales efforts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Some of the most commonly used PR tools include:</a:t>
            </a:r>
          </a:p>
          <a:p>
            <a:pPr marL="1218539" lvl="1"/>
            <a:endParaRPr lang="en-CA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1218539" lvl="1"/>
            <a:endParaRPr lang="en-CA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Diagrama 3" descr="•Press Releases: Is a news story written by an organization to promote a product, organization, or person. &#10;•Sponsorships: Involves paying a fee to have your name associated with different things&#10;•Product Placements: Is getting a company’s product included as part of a television show, movie, video game, special event, or book&#10;">
            <a:extLst>
              <a:ext uri="{FF2B5EF4-FFF2-40B4-BE49-F238E27FC236}">
                <a16:creationId xmlns:a16="http://schemas.microsoft.com/office/drawing/2014/main" id="{C1D31B9F-5747-6874-EAEC-D622727EB7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717826"/>
              </p:ext>
            </p:extLst>
          </p:nvPr>
        </p:nvGraphicFramePr>
        <p:xfrm>
          <a:off x="415600" y="3686175"/>
          <a:ext cx="11360800" cy="2625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360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5.3 Corporate Sales and Merchandising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360800" cy="238227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Corporate sales at a club is a revenue generation tool with unlimited potential and growth opportunities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By offering access to personalized products, large quantity orders, discounts, and unrepresented brands, members and customers can purchase corporate sales for their business through the club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Products and Services for Corporate Sales:</a:t>
            </a: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1218539" lvl="1"/>
            <a:endParaRPr lang="en-CA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Diagrama 4" descr="•Apparel&#10;•Golf Balls&#10;•Golf Clubs&#10;•Golf Bags&#10;•Golf Gloves&#10;•Headwear&#10;•Sunglasses&#10;•Footwear&#10;•Travel Accessories&#10;•Gift Ware&#10;•And more…">
            <a:extLst>
              <a:ext uri="{FF2B5EF4-FFF2-40B4-BE49-F238E27FC236}">
                <a16:creationId xmlns:a16="http://schemas.microsoft.com/office/drawing/2014/main" id="{98F4570F-2ED1-6A62-FE0C-291BF9DF56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037316"/>
              </p:ext>
            </p:extLst>
          </p:nvPr>
        </p:nvGraphicFramePr>
        <p:xfrm>
          <a:off x="415600" y="4023803"/>
          <a:ext cx="11360800" cy="23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080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5.3 Merchandising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Merchandising is everything you do to promote and sell your products once the potential customer is in your store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When we talk about merchandise, we talk about products available for sale, typically in retail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Some of the most popular ways to entice buyers to purchase include:</a:t>
            </a: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1218539" lvl="1"/>
            <a:endParaRPr lang="en-CA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Diagrama 3" descr="- Window and in-store displays&#13;&#10;- Grouping related products together&#13;&#10;- Shelf signage&#13;&#10;- In-store ads featuring the merchandise&#13;&#10;- Samples and giveaways&#13;&#10;- In-store demonstrations&#13;&#10;- Well-stocked shelves&#13;&#10;- Spotlighting promotional items&#13;&#10;">
            <a:extLst>
              <a:ext uri="{FF2B5EF4-FFF2-40B4-BE49-F238E27FC236}">
                <a16:creationId xmlns:a16="http://schemas.microsoft.com/office/drawing/2014/main" id="{37E47200-3861-A556-7016-D922B8DF1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008579"/>
              </p:ext>
            </p:extLst>
          </p:nvPr>
        </p:nvGraphicFramePr>
        <p:xfrm>
          <a:off x="415600" y="3429000"/>
          <a:ext cx="11360800" cy="283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8874794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S Slide Template" id="{A3AF7384-4BEA-8D4F-85FD-C73873323693}" vid="{1547F78C-FF1B-6E4C-8C33-BF23A96461A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d9f5a15-a802-46f3-973e-7937d604f1b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F16B0183A5B4CBA56991B9C070CC1" ma:contentTypeVersion="13" ma:contentTypeDescription="Create a new document." ma:contentTypeScope="" ma:versionID="650e47e25c46acb8430adc2544973a12">
  <xsd:schema xmlns:xsd="http://www.w3.org/2001/XMLSchema" xmlns:xs="http://www.w3.org/2001/XMLSchema" xmlns:p="http://schemas.microsoft.com/office/2006/metadata/properties" xmlns:ns3="3bcca7c6-e078-4369-806b-4ead88abfa08" xmlns:ns4="8d9f5a15-a802-46f3-973e-7937d604f1b8" targetNamespace="http://schemas.microsoft.com/office/2006/metadata/properties" ma:root="true" ma:fieldsID="a66524caca719acf02c5030903a2f861" ns3:_="" ns4:_="">
    <xsd:import namespace="3bcca7c6-e078-4369-806b-4ead88abfa08"/>
    <xsd:import namespace="8d9f5a15-a802-46f3-973e-7937d604f1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ca7c6-e078-4369-806b-4ead88abfa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f5a15-a802-46f3-973e-7937d604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B09974-F33F-45C2-B79F-6C998C6E05D3}">
  <ds:schemaRefs>
    <ds:schemaRef ds:uri="http://schemas.microsoft.com/office/2006/metadata/properties"/>
    <ds:schemaRef ds:uri="http://purl.org/dc/dcmitype/"/>
    <ds:schemaRef ds:uri="3bcca7c6-e078-4369-806b-4ead88abfa08"/>
    <ds:schemaRef ds:uri="http://purl.org/dc/terms/"/>
    <ds:schemaRef ds:uri="http://purl.org/dc/elements/1.1/"/>
    <ds:schemaRef ds:uri="http://schemas.microsoft.com/office/2006/documentManagement/types"/>
    <ds:schemaRef ds:uri="8d9f5a15-a802-46f3-973e-7937d604f1b8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5F1669-CF34-4530-8D7E-ACDDD95407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49CEBE-CB2A-4A35-B470-B9099A576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cca7c6-e078-4369-806b-4ead88abfa08"/>
    <ds:schemaRef ds:uri="8d9f5a15-a802-46f3-973e-7937d604f1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2935</TotalTime>
  <Words>507</Words>
  <Application>Microsoft Macintosh PowerPoint</Application>
  <PresentationFormat>Panorámica</PresentationFormat>
  <Paragraphs>70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Frutiger LT Std 55 Roman</vt:lpstr>
      <vt:lpstr>Roboto</vt:lpstr>
      <vt:lpstr>Geometric</vt:lpstr>
      <vt:lpstr>Geometric</vt:lpstr>
      <vt:lpstr>Marketing for Golf Management</vt:lpstr>
      <vt:lpstr>5.0 Learning Objectives</vt:lpstr>
      <vt:lpstr>5.1 Industry Partnerships in the Golf Industry</vt:lpstr>
      <vt:lpstr>5.1 Partner Marketing Tactics</vt:lpstr>
      <vt:lpstr>5.2 Public Relations Activities and Tools</vt:lpstr>
      <vt:lpstr>5.3 Corporate Sales and Merchandising</vt:lpstr>
      <vt:lpstr>5.3 Merchandising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Roch, Shauna</dc:creator>
  <cp:lastModifiedBy>Ceron Salas, Stephany</cp:lastModifiedBy>
  <cp:revision>259</cp:revision>
  <dcterms:created xsi:type="dcterms:W3CDTF">2023-05-25T13:46:06Z</dcterms:created>
  <dcterms:modified xsi:type="dcterms:W3CDTF">2024-02-21T22:40:52Z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0x010100F64F16B0183A5B4CBA56991B9C070CC1</vt:lpwstr>
  </property>
</Properties>
</file>