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20"/>
  </p:notesMasterIdLst>
  <p:sldIdLst>
    <p:sldId id="259" r:id="rId6"/>
    <p:sldId id="258" r:id="rId7"/>
    <p:sldId id="369" r:id="rId8"/>
    <p:sldId id="378" r:id="rId9"/>
    <p:sldId id="370" r:id="rId10"/>
    <p:sldId id="371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746B97-DCFD-C434-88E4-1CC0AC9DC0A1}" v="396" dt="2024-05-02T19:34:15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02" autoAdjust="0"/>
    <p:restoredTop sz="86250" autoAdjust="0"/>
  </p:normalViewPr>
  <p:slideViewPr>
    <p:cSldViewPr snapToGrid="0">
      <p:cViewPr varScale="1">
        <p:scale>
          <a:sx n="47" d="100"/>
          <a:sy n="47" d="100"/>
        </p:scale>
        <p:origin x="24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ves, Catherine" userId="S::csteeves@fanshawec.ca::3b55fcb4-57ba-42ea-af71-39a64c5002b0" providerId="AD" clId="Web-{A4746B97-DCFD-C434-88E4-1CC0AC9DC0A1}"/>
    <pc:docChg chg="addSld delSld modSld">
      <pc:chgData name="Steeves, Catherine" userId="S::csteeves@fanshawec.ca::3b55fcb4-57ba-42ea-af71-39a64c5002b0" providerId="AD" clId="Web-{A4746B97-DCFD-C434-88E4-1CC0AC9DC0A1}" dt="2024-05-02T19:34:15.963" v="387" actId="20577"/>
      <pc:docMkLst>
        <pc:docMk/>
      </pc:docMkLst>
      <pc:sldChg chg="modSp">
        <pc:chgData name="Steeves, Catherine" userId="S::csteeves@fanshawec.ca::3b55fcb4-57ba-42ea-af71-39a64c5002b0" providerId="AD" clId="Web-{A4746B97-DCFD-C434-88E4-1CC0AC9DC0A1}" dt="2024-05-02T18:43:15.659" v="2" actId="20577"/>
        <pc:sldMkLst>
          <pc:docMk/>
          <pc:sldMk cId="1277037926" sldId="258"/>
        </pc:sldMkLst>
        <pc:spChg chg="mod">
          <ac:chgData name="Steeves, Catherine" userId="S::csteeves@fanshawec.ca::3b55fcb4-57ba-42ea-af71-39a64c5002b0" providerId="AD" clId="Web-{A4746B97-DCFD-C434-88E4-1CC0AC9DC0A1}" dt="2024-05-02T18:43:15.659" v="2" actId="20577"/>
          <ac:spMkLst>
            <pc:docMk/>
            <pc:sldMk cId="1277037926" sldId="258"/>
            <ac:spMk id="3" creationId="{2F601BB8-3609-72B5-46C0-77D7432FB032}"/>
          </ac:spMkLst>
        </pc:spChg>
      </pc:sldChg>
      <pc:sldChg chg="del">
        <pc:chgData name="Steeves, Catherine" userId="S::csteeves@fanshawec.ca::3b55fcb4-57ba-42ea-af71-39a64c5002b0" providerId="AD" clId="Web-{A4746B97-DCFD-C434-88E4-1CC0AC9DC0A1}" dt="2024-05-02T19:05:40.302" v="3"/>
        <pc:sldMkLst>
          <pc:docMk/>
          <pc:sldMk cId="983125869" sldId="385"/>
        </pc:sldMkLst>
      </pc:sldChg>
      <pc:sldChg chg="modSp add replId">
        <pc:chgData name="Steeves, Catherine" userId="S::csteeves@fanshawec.ca::3b55fcb4-57ba-42ea-af71-39a64c5002b0" providerId="AD" clId="Web-{A4746B97-DCFD-C434-88E4-1CC0AC9DC0A1}" dt="2024-05-02T19:34:15.963" v="387" actId="20577"/>
        <pc:sldMkLst>
          <pc:docMk/>
          <pc:sldMk cId="759272792" sldId="386"/>
        </pc:sldMkLst>
        <pc:spChg chg="mod">
          <ac:chgData name="Steeves, Catherine" userId="S::csteeves@fanshawec.ca::3b55fcb4-57ba-42ea-af71-39a64c5002b0" providerId="AD" clId="Web-{A4746B97-DCFD-C434-88E4-1CC0AC9DC0A1}" dt="2024-05-02T19:06:05.068" v="36" actId="20577"/>
          <ac:spMkLst>
            <pc:docMk/>
            <pc:sldMk cId="759272792" sldId="386"/>
            <ac:spMk id="2" creationId="{4153D77C-7B97-08F6-6F57-FAE66A0744C6}"/>
          </ac:spMkLst>
        </pc:spChg>
        <pc:spChg chg="mod">
          <ac:chgData name="Steeves, Catherine" userId="S::csteeves@fanshawec.ca::3b55fcb4-57ba-42ea-af71-39a64c5002b0" providerId="AD" clId="Web-{A4746B97-DCFD-C434-88E4-1CC0AC9DC0A1}" dt="2024-05-02T19:34:15.963" v="387" actId="20577"/>
          <ac:spMkLst>
            <pc:docMk/>
            <pc:sldMk cId="759272792" sldId="386"/>
            <ac:spMk id="3" creationId="{D431E55E-A8A4-B238-8FBF-F969DB59E1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D899D-3D90-5148-9181-B72F50D9447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E44A684-45C5-CF4B-B95C-5FB61E00FC33}">
      <dgm:prSet/>
      <dgm:spPr/>
      <dgm:t>
        <a:bodyPr/>
        <a:lstStyle/>
        <a:p>
          <a:r>
            <a:rPr lang="en-CA" b="0" i="0" noProof="0" dirty="0"/>
            <a:t>Advantages</a:t>
          </a:r>
          <a:endParaRPr lang="en-CA" noProof="0" dirty="0"/>
        </a:p>
      </dgm:t>
    </dgm:pt>
    <dgm:pt modelId="{A7430ECF-EF98-684A-82D8-483CEE480F75}" type="parTrans" cxnId="{4224AE3C-ED77-C443-92BF-FC939F2C8199}">
      <dgm:prSet/>
      <dgm:spPr/>
      <dgm:t>
        <a:bodyPr/>
        <a:lstStyle/>
        <a:p>
          <a:endParaRPr lang="en-CA" noProof="0" dirty="0"/>
        </a:p>
      </dgm:t>
    </dgm:pt>
    <dgm:pt modelId="{8F8BD7B2-6A80-8F46-A41F-EF030CADAB1F}" type="sibTrans" cxnId="{4224AE3C-ED77-C443-92BF-FC939F2C8199}">
      <dgm:prSet/>
      <dgm:spPr/>
      <dgm:t>
        <a:bodyPr/>
        <a:lstStyle/>
        <a:p>
          <a:endParaRPr lang="en-CA" noProof="0" dirty="0"/>
        </a:p>
      </dgm:t>
    </dgm:pt>
    <dgm:pt modelId="{DE080900-63BF-054F-B616-CE0300DCE256}">
      <dgm:prSet/>
      <dgm:spPr/>
      <dgm:t>
        <a:bodyPr/>
        <a:lstStyle/>
        <a:p>
          <a:r>
            <a:rPr lang="en-CA" b="0" i="0" noProof="0" dirty="0"/>
            <a:t>Two-way communication</a:t>
          </a:r>
          <a:endParaRPr lang="en-CA" noProof="0" dirty="0"/>
        </a:p>
      </dgm:t>
    </dgm:pt>
    <dgm:pt modelId="{CF9976E9-DCF3-174D-89AB-6F210393B7CF}" type="parTrans" cxnId="{3F62D30B-AE83-504C-AFCA-5EE9927E118A}">
      <dgm:prSet/>
      <dgm:spPr/>
      <dgm:t>
        <a:bodyPr/>
        <a:lstStyle/>
        <a:p>
          <a:endParaRPr lang="en-CA" noProof="0" dirty="0"/>
        </a:p>
      </dgm:t>
    </dgm:pt>
    <dgm:pt modelId="{37B48A6A-43D8-AF43-A378-92D830987A3C}" type="sibTrans" cxnId="{3F62D30B-AE83-504C-AFCA-5EE9927E118A}">
      <dgm:prSet/>
      <dgm:spPr/>
      <dgm:t>
        <a:bodyPr/>
        <a:lstStyle/>
        <a:p>
          <a:endParaRPr lang="en-CA" noProof="0" dirty="0"/>
        </a:p>
      </dgm:t>
    </dgm:pt>
    <dgm:pt modelId="{D60EA866-DA08-AA47-BAE2-F3CC8E4B67F2}">
      <dgm:prSet/>
      <dgm:spPr/>
      <dgm:t>
        <a:bodyPr/>
        <a:lstStyle/>
        <a:p>
          <a:r>
            <a:rPr lang="en-CA" b="0" i="0" noProof="0" dirty="0"/>
            <a:t>Better market sentiment understanding</a:t>
          </a:r>
          <a:endParaRPr lang="en-CA" noProof="0" dirty="0"/>
        </a:p>
      </dgm:t>
    </dgm:pt>
    <dgm:pt modelId="{C065C44B-550A-E34B-A588-19F925872B51}" type="parTrans" cxnId="{3A8BF1B6-E770-E540-9F08-D7C275F462C3}">
      <dgm:prSet/>
      <dgm:spPr/>
      <dgm:t>
        <a:bodyPr/>
        <a:lstStyle/>
        <a:p>
          <a:endParaRPr lang="en-CA" noProof="0" dirty="0"/>
        </a:p>
      </dgm:t>
    </dgm:pt>
    <dgm:pt modelId="{9AC5C57F-9BBF-B24E-BD6E-E5DED431544A}" type="sibTrans" cxnId="{3A8BF1B6-E770-E540-9F08-D7C275F462C3}">
      <dgm:prSet/>
      <dgm:spPr/>
      <dgm:t>
        <a:bodyPr/>
        <a:lstStyle/>
        <a:p>
          <a:endParaRPr lang="en-CA" noProof="0" dirty="0"/>
        </a:p>
      </dgm:t>
    </dgm:pt>
    <dgm:pt modelId="{B5B800CD-214F-3641-B823-D6851F80A91A}">
      <dgm:prSet/>
      <dgm:spPr/>
      <dgm:t>
        <a:bodyPr/>
        <a:lstStyle/>
        <a:p>
          <a:r>
            <a:rPr lang="en-CA" b="0" i="0" noProof="0" dirty="0"/>
            <a:t>Cultivation of brand advocates</a:t>
          </a:r>
          <a:endParaRPr lang="en-CA" noProof="0" dirty="0"/>
        </a:p>
      </dgm:t>
    </dgm:pt>
    <dgm:pt modelId="{8006C9B9-87D5-B943-9F8B-BB3ED22BEE01}" type="parTrans" cxnId="{0644EECA-C818-9843-BE86-A59E0E84BAD7}">
      <dgm:prSet/>
      <dgm:spPr/>
      <dgm:t>
        <a:bodyPr/>
        <a:lstStyle/>
        <a:p>
          <a:endParaRPr lang="en-CA" noProof="0" dirty="0"/>
        </a:p>
      </dgm:t>
    </dgm:pt>
    <dgm:pt modelId="{C81D7690-A9CA-FE42-844E-8A48F1E56D09}" type="sibTrans" cxnId="{0644EECA-C818-9843-BE86-A59E0E84BAD7}">
      <dgm:prSet/>
      <dgm:spPr/>
      <dgm:t>
        <a:bodyPr/>
        <a:lstStyle/>
        <a:p>
          <a:endParaRPr lang="en-CA" noProof="0" dirty="0"/>
        </a:p>
      </dgm:t>
    </dgm:pt>
    <dgm:pt modelId="{09E8FF34-74F3-9945-880D-58541345E56E}">
      <dgm:prSet/>
      <dgm:spPr/>
      <dgm:t>
        <a:bodyPr/>
        <a:lstStyle/>
        <a:p>
          <a:r>
            <a:rPr lang="en-CA" b="0" i="0" noProof="0" dirty="0"/>
            <a:t>Measurable customer behaviour</a:t>
          </a:r>
          <a:endParaRPr lang="en-CA" noProof="0" dirty="0"/>
        </a:p>
      </dgm:t>
    </dgm:pt>
    <dgm:pt modelId="{0B483AB4-F429-1D4B-83AB-7070C1F03D1F}" type="parTrans" cxnId="{FE4DDC11-A340-1045-ABCB-3EF1F5F443F3}">
      <dgm:prSet/>
      <dgm:spPr/>
      <dgm:t>
        <a:bodyPr/>
        <a:lstStyle/>
        <a:p>
          <a:endParaRPr lang="en-CA" noProof="0" dirty="0"/>
        </a:p>
      </dgm:t>
    </dgm:pt>
    <dgm:pt modelId="{F8869BB1-D4D6-E742-914D-FD8FA602E76B}" type="sibTrans" cxnId="{FE4DDC11-A340-1045-ABCB-3EF1F5F443F3}">
      <dgm:prSet/>
      <dgm:spPr/>
      <dgm:t>
        <a:bodyPr/>
        <a:lstStyle/>
        <a:p>
          <a:endParaRPr lang="en-CA" noProof="0" dirty="0"/>
        </a:p>
      </dgm:t>
    </dgm:pt>
    <dgm:pt modelId="{925F0478-696A-224C-B1C7-7036781739C2}">
      <dgm:prSet/>
      <dgm:spPr/>
      <dgm:t>
        <a:bodyPr/>
        <a:lstStyle/>
        <a:p>
          <a:r>
            <a:rPr lang="en-CA" b="0" i="0" noProof="0" dirty="0"/>
            <a:t>Broad audience reach</a:t>
          </a:r>
          <a:endParaRPr lang="en-CA" noProof="0" dirty="0"/>
        </a:p>
      </dgm:t>
    </dgm:pt>
    <dgm:pt modelId="{156BDFA2-F531-6B4E-AF18-A2D00F8D4C40}" type="parTrans" cxnId="{3DB78C9A-AE60-0842-8528-FC742EA83127}">
      <dgm:prSet/>
      <dgm:spPr/>
      <dgm:t>
        <a:bodyPr/>
        <a:lstStyle/>
        <a:p>
          <a:endParaRPr lang="en-CA" noProof="0" dirty="0"/>
        </a:p>
      </dgm:t>
    </dgm:pt>
    <dgm:pt modelId="{05171527-3C09-FD43-A7D3-9D62A918981F}" type="sibTrans" cxnId="{3DB78C9A-AE60-0842-8528-FC742EA83127}">
      <dgm:prSet/>
      <dgm:spPr/>
      <dgm:t>
        <a:bodyPr/>
        <a:lstStyle/>
        <a:p>
          <a:endParaRPr lang="en-CA" noProof="0" dirty="0"/>
        </a:p>
      </dgm:t>
    </dgm:pt>
    <dgm:pt modelId="{5C5F6EEF-DE03-8E42-A048-1DB9D3404A55}">
      <dgm:prSet/>
      <dgm:spPr/>
      <dgm:t>
        <a:bodyPr/>
        <a:lstStyle/>
        <a:p>
          <a:r>
            <a:rPr lang="en-CA" b="0" i="0" noProof="0" dirty="0"/>
            <a:t>Targeted content delivery</a:t>
          </a:r>
          <a:endParaRPr lang="en-CA" noProof="0" dirty="0"/>
        </a:p>
      </dgm:t>
    </dgm:pt>
    <dgm:pt modelId="{B69F21E5-FDCD-3E4A-B0B4-BAFAE4425BA9}" type="parTrans" cxnId="{119D0333-F8AF-9A4F-97DB-187ED1FB1CDD}">
      <dgm:prSet/>
      <dgm:spPr/>
      <dgm:t>
        <a:bodyPr/>
        <a:lstStyle/>
        <a:p>
          <a:endParaRPr lang="en-CA" noProof="0" dirty="0"/>
        </a:p>
      </dgm:t>
    </dgm:pt>
    <dgm:pt modelId="{DEB53B5C-7719-E344-959D-7BD6C11C7D52}" type="sibTrans" cxnId="{119D0333-F8AF-9A4F-97DB-187ED1FB1CDD}">
      <dgm:prSet/>
      <dgm:spPr/>
      <dgm:t>
        <a:bodyPr/>
        <a:lstStyle/>
        <a:p>
          <a:endParaRPr lang="en-CA" noProof="0" dirty="0"/>
        </a:p>
      </dgm:t>
    </dgm:pt>
    <dgm:pt modelId="{3D54CB58-47DD-7747-B64B-77BE112AC38A}">
      <dgm:prSet/>
      <dgm:spPr/>
      <dgm:t>
        <a:bodyPr/>
        <a:lstStyle/>
        <a:p>
          <a:r>
            <a:rPr lang="en-CA" noProof="0" dirty="0"/>
            <a:t>Disadvantages</a:t>
          </a:r>
        </a:p>
      </dgm:t>
    </dgm:pt>
    <dgm:pt modelId="{5A7ACCDE-39E3-CB4F-93F2-D90A42E3C917}" type="parTrans" cxnId="{6058F03D-B310-AE40-95DF-D6071787306B}">
      <dgm:prSet/>
      <dgm:spPr/>
      <dgm:t>
        <a:bodyPr/>
        <a:lstStyle/>
        <a:p>
          <a:endParaRPr lang="en-CA" noProof="0" dirty="0"/>
        </a:p>
      </dgm:t>
    </dgm:pt>
    <dgm:pt modelId="{4F59A7F7-809A-6544-A610-06C588724549}" type="sibTrans" cxnId="{6058F03D-B310-AE40-95DF-D6071787306B}">
      <dgm:prSet/>
      <dgm:spPr/>
      <dgm:t>
        <a:bodyPr/>
        <a:lstStyle/>
        <a:p>
          <a:endParaRPr lang="en-CA" noProof="0" dirty="0"/>
        </a:p>
      </dgm:t>
    </dgm:pt>
    <dgm:pt modelId="{03396286-E5F1-C340-8E26-FD8DADE6B359}">
      <dgm:prSet/>
      <dgm:spPr/>
      <dgm:t>
        <a:bodyPr/>
        <a:lstStyle/>
        <a:p>
          <a:r>
            <a:rPr lang="en-CA" b="0" i="0" noProof="0" dirty="0"/>
            <a:t>The dynamic nature of social media</a:t>
          </a:r>
          <a:endParaRPr lang="en-CA" noProof="0" dirty="0"/>
        </a:p>
      </dgm:t>
    </dgm:pt>
    <dgm:pt modelId="{ADF5F97C-B27D-E249-8190-1B1C5709B49A}" type="parTrans" cxnId="{DF7C3062-A7E9-5545-B305-DE5BD5E3B91E}">
      <dgm:prSet/>
      <dgm:spPr/>
      <dgm:t>
        <a:bodyPr/>
        <a:lstStyle/>
        <a:p>
          <a:endParaRPr lang="en-CA" noProof="0" dirty="0"/>
        </a:p>
      </dgm:t>
    </dgm:pt>
    <dgm:pt modelId="{18880F8B-FA1C-1C4E-8A7B-D08C6473EB58}" type="sibTrans" cxnId="{DF7C3062-A7E9-5545-B305-DE5BD5E3B91E}">
      <dgm:prSet/>
      <dgm:spPr/>
      <dgm:t>
        <a:bodyPr/>
        <a:lstStyle/>
        <a:p>
          <a:endParaRPr lang="en-CA" noProof="0" dirty="0"/>
        </a:p>
      </dgm:t>
    </dgm:pt>
    <dgm:pt modelId="{16DD59FB-31B5-164F-A8E8-3229E8F0ED20}">
      <dgm:prSet/>
      <dgm:spPr/>
      <dgm:t>
        <a:bodyPr/>
        <a:lstStyle/>
        <a:p>
          <a:r>
            <a:rPr lang="en-CA" b="0" i="0" noProof="0" dirty="0"/>
            <a:t>Difficulty in creating engaging content</a:t>
          </a:r>
          <a:endParaRPr lang="en-CA" noProof="0" dirty="0"/>
        </a:p>
      </dgm:t>
    </dgm:pt>
    <dgm:pt modelId="{76B6410C-66A9-1D4F-86D1-6F654703A1C9}" type="parTrans" cxnId="{EEF1E8B3-5D45-5D40-A055-8BBEDF6C1C7A}">
      <dgm:prSet/>
      <dgm:spPr/>
      <dgm:t>
        <a:bodyPr/>
        <a:lstStyle/>
        <a:p>
          <a:endParaRPr lang="en-CA" noProof="0" dirty="0"/>
        </a:p>
      </dgm:t>
    </dgm:pt>
    <dgm:pt modelId="{B806350F-5E06-654A-B9E4-8E2F9749D68F}" type="sibTrans" cxnId="{EEF1E8B3-5D45-5D40-A055-8BBEDF6C1C7A}">
      <dgm:prSet/>
      <dgm:spPr/>
      <dgm:t>
        <a:bodyPr/>
        <a:lstStyle/>
        <a:p>
          <a:endParaRPr lang="en-CA" noProof="0" dirty="0"/>
        </a:p>
      </dgm:t>
    </dgm:pt>
    <dgm:pt modelId="{983602F0-4F9F-F446-861D-D970D339A53C}">
      <dgm:prSet/>
      <dgm:spPr/>
      <dgm:t>
        <a:bodyPr/>
        <a:lstStyle/>
        <a:p>
          <a:r>
            <a:rPr lang="en-CA" b="0" i="0" noProof="0" dirty="0"/>
            <a:t>Choosing appropriate platforms for target audiences</a:t>
          </a:r>
          <a:endParaRPr lang="en-CA" noProof="0" dirty="0"/>
        </a:p>
      </dgm:t>
    </dgm:pt>
    <dgm:pt modelId="{8583A957-6139-FA45-9458-30CFEE0F1F07}" type="parTrans" cxnId="{F6FAD8CA-1310-AA49-867B-9CBE38A2F537}">
      <dgm:prSet/>
      <dgm:spPr/>
      <dgm:t>
        <a:bodyPr/>
        <a:lstStyle/>
        <a:p>
          <a:endParaRPr lang="en-CA" noProof="0" dirty="0"/>
        </a:p>
      </dgm:t>
    </dgm:pt>
    <dgm:pt modelId="{49C383E4-24E9-6746-A8D0-E997714A7F76}" type="sibTrans" cxnId="{F6FAD8CA-1310-AA49-867B-9CBE38A2F537}">
      <dgm:prSet/>
      <dgm:spPr/>
      <dgm:t>
        <a:bodyPr/>
        <a:lstStyle/>
        <a:p>
          <a:endParaRPr lang="en-CA" noProof="0" dirty="0"/>
        </a:p>
      </dgm:t>
    </dgm:pt>
    <dgm:pt modelId="{287A6E70-1927-0A41-8556-7D2C190E28DC}">
      <dgm:prSet/>
      <dgm:spPr/>
      <dgm:t>
        <a:bodyPr/>
        <a:lstStyle/>
        <a:p>
          <a:r>
            <a:rPr lang="en-CA" b="0" i="0" noProof="0" dirty="0"/>
            <a:t>Managing crisis communications</a:t>
          </a:r>
          <a:endParaRPr lang="en-CA" noProof="0" dirty="0"/>
        </a:p>
      </dgm:t>
    </dgm:pt>
    <dgm:pt modelId="{1F152BD4-823E-974D-95FB-AF3CC87F64E1}" type="parTrans" cxnId="{50FB1825-DE3D-F242-BBFE-E86AA336A86B}">
      <dgm:prSet/>
      <dgm:spPr/>
      <dgm:t>
        <a:bodyPr/>
        <a:lstStyle/>
        <a:p>
          <a:endParaRPr lang="en-CA" noProof="0" dirty="0"/>
        </a:p>
      </dgm:t>
    </dgm:pt>
    <dgm:pt modelId="{EA610D79-5D3E-784A-B550-7A3EB65B8DA2}" type="sibTrans" cxnId="{50FB1825-DE3D-F242-BBFE-E86AA336A86B}">
      <dgm:prSet/>
      <dgm:spPr/>
      <dgm:t>
        <a:bodyPr/>
        <a:lstStyle/>
        <a:p>
          <a:endParaRPr lang="en-CA" noProof="0" dirty="0"/>
        </a:p>
      </dgm:t>
    </dgm:pt>
    <dgm:pt modelId="{1200E290-AC9A-9742-9134-4A33DEC164DD}">
      <dgm:prSet/>
      <dgm:spPr/>
      <dgm:t>
        <a:bodyPr/>
        <a:lstStyle/>
        <a:p>
          <a:r>
            <a:rPr lang="en-CA" b="0" i="0" noProof="0" dirty="0"/>
            <a:t>Deciding who should manage the social media presence</a:t>
          </a:r>
          <a:endParaRPr lang="en-CA" noProof="0" dirty="0"/>
        </a:p>
      </dgm:t>
    </dgm:pt>
    <dgm:pt modelId="{608F0E02-EA7C-6949-9962-BF14928C0CEE}" type="parTrans" cxnId="{F0E9B1B6-BAD7-3943-AA59-B3C972BC9966}">
      <dgm:prSet/>
      <dgm:spPr/>
      <dgm:t>
        <a:bodyPr/>
        <a:lstStyle/>
        <a:p>
          <a:endParaRPr lang="en-CA" noProof="0" dirty="0"/>
        </a:p>
      </dgm:t>
    </dgm:pt>
    <dgm:pt modelId="{B86099CC-0630-FB4C-A2CB-6862EDA71EF6}" type="sibTrans" cxnId="{F0E9B1B6-BAD7-3943-AA59-B3C972BC9966}">
      <dgm:prSet/>
      <dgm:spPr/>
      <dgm:t>
        <a:bodyPr/>
        <a:lstStyle/>
        <a:p>
          <a:endParaRPr lang="en-CA" noProof="0" dirty="0"/>
        </a:p>
      </dgm:t>
    </dgm:pt>
    <dgm:pt modelId="{9180BC6B-35CD-B64F-A8FB-1E9B79972EF5}" type="pres">
      <dgm:prSet presAssocID="{FEBD899D-3D90-5148-9181-B72F50D94470}" presName="Name0" presStyleCnt="0">
        <dgm:presLayoutVars>
          <dgm:dir/>
          <dgm:animLvl val="lvl"/>
          <dgm:resizeHandles val="exact"/>
        </dgm:presLayoutVars>
      </dgm:prSet>
      <dgm:spPr/>
    </dgm:pt>
    <dgm:pt modelId="{30DC68F7-8D92-FD49-AB46-F16F59AFAFEB}" type="pres">
      <dgm:prSet presAssocID="{8E44A684-45C5-CF4B-B95C-5FB61E00FC33}" presName="composite" presStyleCnt="0"/>
      <dgm:spPr/>
    </dgm:pt>
    <dgm:pt modelId="{E2006916-5D41-534C-A227-CCD268C1697C}" type="pres">
      <dgm:prSet presAssocID="{8E44A684-45C5-CF4B-B95C-5FB61E00FC3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DF1D0DA-29C1-8143-9692-8E76B2DCDFE8}" type="pres">
      <dgm:prSet presAssocID="{8E44A684-45C5-CF4B-B95C-5FB61E00FC33}" presName="desTx" presStyleLbl="alignAccFollowNode1" presStyleIdx="0" presStyleCnt="2">
        <dgm:presLayoutVars>
          <dgm:bulletEnabled val="1"/>
        </dgm:presLayoutVars>
      </dgm:prSet>
      <dgm:spPr/>
    </dgm:pt>
    <dgm:pt modelId="{A1233CDB-2834-2A4A-AE9A-FFA5BE2431C8}" type="pres">
      <dgm:prSet presAssocID="{8F8BD7B2-6A80-8F46-A41F-EF030CADAB1F}" presName="space" presStyleCnt="0"/>
      <dgm:spPr/>
    </dgm:pt>
    <dgm:pt modelId="{32515606-B02A-D44A-8620-EC06D2B23B56}" type="pres">
      <dgm:prSet presAssocID="{3D54CB58-47DD-7747-B64B-77BE112AC38A}" presName="composite" presStyleCnt="0"/>
      <dgm:spPr/>
    </dgm:pt>
    <dgm:pt modelId="{63337160-A25B-2F41-985F-D9CB36FB55A8}" type="pres">
      <dgm:prSet presAssocID="{3D54CB58-47DD-7747-B64B-77BE112AC38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6FE708F-B246-A84F-B1CC-9BB140CFDC86}" type="pres">
      <dgm:prSet presAssocID="{3D54CB58-47DD-7747-B64B-77BE112AC38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670FF02-DB45-5C40-B1F8-9CAA80BAA438}" type="presOf" srcId="{1200E290-AC9A-9742-9134-4A33DEC164DD}" destId="{26FE708F-B246-A84F-B1CC-9BB140CFDC86}" srcOrd="0" destOrd="4" presId="urn:microsoft.com/office/officeart/2005/8/layout/hList1"/>
    <dgm:cxn modelId="{3F62D30B-AE83-504C-AFCA-5EE9927E118A}" srcId="{8E44A684-45C5-CF4B-B95C-5FB61E00FC33}" destId="{DE080900-63BF-054F-B616-CE0300DCE256}" srcOrd="0" destOrd="0" parTransId="{CF9976E9-DCF3-174D-89AB-6F210393B7CF}" sibTransId="{37B48A6A-43D8-AF43-A378-92D830987A3C}"/>
    <dgm:cxn modelId="{FC7D8D10-BBC6-5941-A44E-17E6E39FDC49}" type="presOf" srcId="{03396286-E5F1-C340-8E26-FD8DADE6B359}" destId="{26FE708F-B246-A84F-B1CC-9BB140CFDC86}" srcOrd="0" destOrd="0" presId="urn:microsoft.com/office/officeart/2005/8/layout/hList1"/>
    <dgm:cxn modelId="{FE4DDC11-A340-1045-ABCB-3EF1F5F443F3}" srcId="{8E44A684-45C5-CF4B-B95C-5FB61E00FC33}" destId="{09E8FF34-74F3-9945-880D-58541345E56E}" srcOrd="3" destOrd="0" parTransId="{0B483AB4-F429-1D4B-83AB-7070C1F03D1F}" sibTransId="{F8869BB1-D4D6-E742-914D-FD8FA602E76B}"/>
    <dgm:cxn modelId="{AA3A1813-9DDC-C842-B0FB-2771EA576ADA}" type="presOf" srcId="{DE080900-63BF-054F-B616-CE0300DCE256}" destId="{9DF1D0DA-29C1-8143-9692-8E76B2DCDFE8}" srcOrd="0" destOrd="0" presId="urn:microsoft.com/office/officeart/2005/8/layout/hList1"/>
    <dgm:cxn modelId="{50FB1825-DE3D-F242-BBFE-E86AA336A86B}" srcId="{3D54CB58-47DD-7747-B64B-77BE112AC38A}" destId="{287A6E70-1927-0A41-8556-7D2C190E28DC}" srcOrd="3" destOrd="0" parTransId="{1F152BD4-823E-974D-95FB-AF3CC87F64E1}" sibTransId="{EA610D79-5D3E-784A-B550-7A3EB65B8DA2}"/>
    <dgm:cxn modelId="{69BC4C32-F538-114E-8E4C-BF1F31808073}" type="presOf" srcId="{B5B800CD-214F-3641-B823-D6851F80A91A}" destId="{9DF1D0DA-29C1-8143-9692-8E76B2DCDFE8}" srcOrd="0" destOrd="2" presId="urn:microsoft.com/office/officeart/2005/8/layout/hList1"/>
    <dgm:cxn modelId="{119D0333-F8AF-9A4F-97DB-187ED1FB1CDD}" srcId="{8E44A684-45C5-CF4B-B95C-5FB61E00FC33}" destId="{5C5F6EEF-DE03-8E42-A048-1DB9D3404A55}" srcOrd="5" destOrd="0" parTransId="{B69F21E5-FDCD-3E4A-B0B4-BAFAE4425BA9}" sibTransId="{DEB53B5C-7719-E344-959D-7BD6C11C7D52}"/>
    <dgm:cxn modelId="{4224AE3C-ED77-C443-92BF-FC939F2C8199}" srcId="{FEBD899D-3D90-5148-9181-B72F50D94470}" destId="{8E44A684-45C5-CF4B-B95C-5FB61E00FC33}" srcOrd="0" destOrd="0" parTransId="{A7430ECF-EF98-684A-82D8-483CEE480F75}" sibTransId="{8F8BD7B2-6A80-8F46-A41F-EF030CADAB1F}"/>
    <dgm:cxn modelId="{6058F03D-B310-AE40-95DF-D6071787306B}" srcId="{FEBD899D-3D90-5148-9181-B72F50D94470}" destId="{3D54CB58-47DD-7747-B64B-77BE112AC38A}" srcOrd="1" destOrd="0" parTransId="{5A7ACCDE-39E3-CB4F-93F2-D90A42E3C917}" sibTransId="{4F59A7F7-809A-6544-A610-06C588724549}"/>
    <dgm:cxn modelId="{DF7C3062-A7E9-5545-B305-DE5BD5E3B91E}" srcId="{3D54CB58-47DD-7747-B64B-77BE112AC38A}" destId="{03396286-E5F1-C340-8E26-FD8DADE6B359}" srcOrd="0" destOrd="0" parTransId="{ADF5F97C-B27D-E249-8190-1B1C5709B49A}" sibTransId="{18880F8B-FA1C-1C4E-8A7B-D08C6473EB58}"/>
    <dgm:cxn modelId="{1EC6626B-6EC8-5A49-B3E8-3AF38ABD5392}" type="presOf" srcId="{16DD59FB-31B5-164F-A8E8-3229E8F0ED20}" destId="{26FE708F-B246-A84F-B1CC-9BB140CFDC86}" srcOrd="0" destOrd="1" presId="urn:microsoft.com/office/officeart/2005/8/layout/hList1"/>
    <dgm:cxn modelId="{24D2BC4C-4EC7-0B4C-809F-3CB2E8E8E535}" type="presOf" srcId="{983602F0-4F9F-F446-861D-D970D339A53C}" destId="{26FE708F-B246-A84F-B1CC-9BB140CFDC86}" srcOrd="0" destOrd="2" presId="urn:microsoft.com/office/officeart/2005/8/layout/hList1"/>
    <dgm:cxn modelId="{95C1F18A-C552-8547-9A84-39C5BE064495}" type="presOf" srcId="{8E44A684-45C5-CF4B-B95C-5FB61E00FC33}" destId="{E2006916-5D41-534C-A227-CCD268C1697C}" srcOrd="0" destOrd="0" presId="urn:microsoft.com/office/officeart/2005/8/layout/hList1"/>
    <dgm:cxn modelId="{60D10F8F-4133-5C4E-95E0-50FA37F44E6A}" type="presOf" srcId="{FEBD899D-3D90-5148-9181-B72F50D94470}" destId="{9180BC6B-35CD-B64F-A8FB-1E9B79972EF5}" srcOrd="0" destOrd="0" presId="urn:microsoft.com/office/officeart/2005/8/layout/hList1"/>
    <dgm:cxn modelId="{D833C591-210D-AE46-A9E7-5B6834057E08}" type="presOf" srcId="{5C5F6EEF-DE03-8E42-A048-1DB9D3404A55}" destId="{9DF1D0DA-29C1-8143-9692-8E76B2DCDFE8}" srcOrd="0" destOrd="5" presId="urn:microsoft.com/office/officeart/2005/8/layout/hList1"/>
    <dgm:cxn modelId="{3DB78C9A-AE60-0842-8528-FC742EA83127}" srcId="{8E44A684-45C5-CF4B-B95C-5FB61E00FC33}" destId="{925F0478-696A-224C-B1C7-7036781739C2}" srcOrd="4" destOrd="0" parTransId="{156BDFA2-F531-6B4E-AF18-A2D00F8D4C40}" sibTransId="{05171527-3C09-FD43-A7D3-9D62A918981F}"/>
    <dgm:cxn modelId="{E054ADA6-8C7C-2E48-9707-0215CB649641}" type="presOf" srcId="{D60EA866-DA08-AA47-BAE2-F3CC8E4B67F2}" destId="{9DF1D0DA-29C1-8143-9692-8E76B2DCDFE8}" srcOrd="0" destOrd="1" presId="urn:microsoft.com/office/officeart/2005/8/layout/hList1"/>
    <dgm:cxn modelId="{EEF1E8B3-5D45-5D40-A055-8BBEDF6C1C7A}" srcId="{3D54CB58-47DD-7747-B64B-77BE112AC38A}" destId="{16DD59FB-31B5-164F-A8E8-3229E8F0ED20}" srcOrd="1" destOrd="0" parTransId="{76B6410C-66A9-1D4F-86D1-6F654703A1C9}" sibTransId="{B806350F-5E06-654A-B9E4-8E2F9749D68F}"/>
    <dgm:cxn modelId="{F44D27B5-D3A8-8345-82F1-D6A188E1BDEB}" type="presOf" srcId="{287A6E70-1927-0A41-8556-7D2C190E28DC}" destId="{26FE708F-B246-A84F-B1CC-9BB140CFDC86}" srcOrd="0" destOrd="3" presId="urn:microsoft.com/office/officeart/2005/8/layout/hList1"/>
    <dgm:cxn modelId="{F0E9B1B6-BAD7-3943-AA59-B3C972BC9966}" srcId="{3D54CB58-47DD-7747-B64B-77BE112AC38A}" destId="{1200E290-AC9A-9742-9134-4A33DEC164DD}" srcOrd="4" destOrd="0" parTransId="{608F0E02-EA7C-6949-9962-BF14928C0CEE}" sibTransId="{B86099CC-0630-FB4C-A2CB-6862EDA71EF6}"/>
    <dgm:cxn modelId="{3A8BF1B6-E770-E540-9F08-D7C275F462C3}" srcId="{8E44A684-45C5-CF4B-B95C-5FB61E00FC33}" destId="{D60EA866-DA08-AA47-BAE2-F3CC8E4B67F2}" srcOrd="1" destOrd="0" parTransId="{C065C44B-550A-E34B-A588-19F925872B51}" sibTransId="{9AC5C57F-9BBF-B24E-BD6E-E5DED431544A}"/>
    <dgm:cxn modelId="{2D2995C8-EF93-FD41-AE15-0CF316030FD7}" type="presOf" srcId="{09E8FF34-74F3-9945-880D-58541345E56E}" destId="{9DF1D0DA-29C1-8143-9692-8E76B2DCDFE8}" srcOrd="0" destOrd="3" presId="urn:microsoft.com/office/officeart/2005/8/layout/hList1"/>
    <dgm:cxn modelId="{F6FAD8CA-1310-AA49-867B-9CBE38A2F537}" srcId="{3D54CB58-47DD-7747-B64B-77BE112AC38A}" destId="{983602F0-4F9F-F446-861D-D970D339A53C}" srcOrd="2" destOrd="0" parTransId="{8583A957-6139-FA45-9458-30CFEE0F1F07}" sibTransId="{49C383E4-24E9-6746-A8D0-E997714A7F76}"/>
    <dgm:cxn modelId="{0644EECA-C818-9843-BE86-A59E0E84BAD7}" srcId="{8E44A684-45C5-CF4B-B95C-5FB61E00FC33}" destId="{B5B800CD-214F-3641-B823-D6851F80A91A}" srcOrd="2" destOrd="0" parTransId="{8006C9B9-87D5-B943-9F8B-BB3ED22BEE01}" sibTransId="{C81D7690-A9CA-FE42-844E-8A48F1E56D09}"/>
    <dgm:cxn modelId="{CDE57AE4-44F0-E146-93EE-94AE04CE394B}" type="presOf" srcId="{3D54CB58-47DD-7747-B64B-77BE112AC38A}" destId="{63337160-A25B-2F41-985F-D9CB36FB55A8}" srcOrd="0" destOrd="0" presId="urn:microsoft.com/office/officeart/2005/8/layout/hList1"/>
    <dgm:cxn modelId="{4DF4B5F9-ACBA-9D43-AB14-8C78E256CFCF}" type="presOf" srcId="{925F0478-696A-224C-B1C7-7036781739C2}" destId="{9DF1D0DA-29C1-8143-9692-8E76B2DCDFE8}" srcOrd="0" destOrd="4" presId="urn:microsoft.com/office/officeart/2005/8/layout/hList1"/>
    <dgm:cxn modelId="{97C7049D-AFF3-9445-93FD-CD945A7BC41A}" type="presParOf" srcId="{9180BC6B-35CD-B64F-A8FB-1E9B79972EF5}" destId="{30DC68F7-8D92-FD49-AB46-F16F59AFAFEB}" srcOrd="0" destOrd="0" presId="urn:microsoft.com/office/officeart/2005/8/layout/hList1"/>
    <dgm:cxn modelId="{0B4195C3-18BF-DF4D-920A-C8D517BB2520}" type="presParOf" srcId="{30DC68F7-8D92-FD49-AB46-F16F59AFAFEB}" destId="{E2006916-5D41-534C-A227-CCD268C1697C}" srcOrd="0" destOrd="0" presId="urn:microsoft.com/office/officeart/2005/8/layout/hList1"/>
    <dgm:cxn modelId="{DF36475A-84B3-2348-9316-51FC81A056FF}" type="presParOf" srcId="{30DC68F7-8D92-FD49-AB46-F16F59AFAFEB}" destId="{9DF1D0DA-29C1-8143-9692-8E76B2DCDFE8}" srcOrd="1" destOrd="0" presId="urn:microsoft.com/office/officeart/2005/8/layout/hList1"/>
    <dgm:cxn modelId="{5098F985-30F6-1F46-80AA-D132DB618443}" type="presParOf" srcId="{9180BC6B-35CD-B64F-A8FB-1E9B79972EF5}" destId="{A1233CDB-2834-2A4A-AE9A-FFA5BE2431C8}" srcOrd="1" destOrd="0" presId="urn:microsoft.com/office/officeart/2005/8/layout/hList1"/>
    <dgm:cxn modelId="{7D33BB92-B532-BF49-A7F8-3AA8CE61A053}" type="presParOf" srcId="{9180BC6B-35CD-B64F-A8FB-1E9B79972EF5}" destId="{32515606-B02A-D44A-8620-EC06D2B23B56}" srcOrd="2" destOrd="0" presId="urn:microsoft.com/office/officeart/2005/8/layout/hList1"/>
    <dgm:cxn modelId="{FBB3F0E0-E2BE-2F43-B391-BFF4920D5CB7}" type="presParOf" srcId="{32515606-B02A-D44A-8620-EC06D2B23B56}" destId="{63337160-A25B-2F41-985F-D9CB36FB55A8}" srcOrd="0" destOrd="0" presId="urn:microsoft.com/office/officeart/2005/8/layout/hList1"/>
    <dgm:cxn modelId="{A4A60022-21CD-9840-8D73-7D3012B1870E}" type="presParOf" srcId="{32515606-B02A-D44A-8620-EC06D2B23B56}" destId="{26FE708F-B246-A84F-B1CC-9BB140CFDC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75F7F-624C-1844-B044-1071AAC024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1EFC2F0-4446-1E4B-8AD3-B190F621659E}">
      <dgm:prSet custT="1"/>
      <dgm:spPr/>
      <dgm:t>
        <a:bodyPr/>
        <a:lstStyle/>
        <a:p>
          <a:r>
            <a:rPr lang="en-CA" sz="1600" b="0" i="0" noProof="0" dirty="0">
              <a:latin typeface="+mn-lt"/>
            </a:rPr>
            <a:t>Blogs</a:t>
          </a:r>
          <a:endParaRPr lang="en-CA" sz="1600" noProof="0" dirty="0">
            <a:latin typeface="+mn-lt"/>
          </a:endParaRPr>
        </a:p>
      </dgm:t>
    </dgm:pt>
    <dgm:pt modelId="{96178CD6-700F-364F-A526-CE0886F0F730}" type="parTrans" cxnId="{26BAEF94-9E7D-5C49-8E87-8487138DDDBB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FA166EF3-3A73-3744-89CF-31055E5A79F9}" type="sibTrans" cxnId="{26BAEF94-9E7D-5C49-8E87-8487138DDDBB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D2A8BA0C-8998-684D-967B-41912E3992DA}">
      <dgm:prSet custT="1"/>
      <dgm:spPr/>
      <dgm:t>
        <a:bodyPr/>
        <a:lstStyle/>
        <a:p>
          <a:pPr>
            <a:buFontTx/>
            <a:buNone/>
          </a:pPr>
          <a:r>
            <a:rPr lang="en-CA" sz="1600" b="0" i="0" noProof="0" dirty="0">
              <a:latin typeface="+mn-lt"/>
            </a:rPr>
            <a:t>Long- or short-form medium for communicating with audiences</a:t>
          </a:r>
          <a:endParaRPr lang="en-CA" sz="1600" noProof="0" dirty="0">
            <a:latin typeface="+mn-lt"/>
          </a:endParaRPr>
        </a:p>
      </dgm:t>
    </dgm:pt>
    <dgm:pt modelId="{471D17BB-CD97-F849-BC9E-43CA31A20947}" type="parTrans" cxnId="{3ED74FE6-4873-D34C-8EC2-F17A49DB6B15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2DC3BC4C-D0A1-8F47-A783-7716D8332C6C}" type="sibTrans" cxnId="{3ED74FE6-4873-D34C-8EC2-F17A49DB6B15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87F19E01-70F1-894B-B8CA-2025A344FD94}">
      <dgm:prSet custT="1"/>
      <dgm:spPr/>
      <dgm:t>
        <a:bodyPr/>
        <a:lstStyle/>
        <a:p>
          <a:r>
            <a:rPr lang="en-CA" sz="1600" b="0" i="0" noProof="0" dirty="0">
              <a:latin typeface="+mn-lt"/>
            </a:rPr>
            <a:t>YouTube</a:t>
          </a:r>
          <a:endParaRPr lang="en-CA" sz="1600" noProof="0" dirty="0">
            <a:latin typeface="+mn-lt"/>
          </a:endParaRPr>
        </a:p>
      </dgm:t>
    </dgm:pt>
    <dgm:pt modelId="{F00C40DF-16C2-A54E-BB2A-E96DA2BCD904}" type="parTrans" cxnId="{37A73882-DD8B-6647-BBFB-A6C7E89817D5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F2594491-3A57-8E44-8589-809F6DB87A98}" type="sibTrans" cxnId="{37A73882-DD8B-6647-BBFB-A6C7E89817D5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E9CD202A-F6EF-CC46-AAD1-7D538A543F38}">
      <dgm:prSet custT="1"/>
      <dgm:spPr/>
      <dgm:t>
        <a:bodyPr/>
        <a:lstStyle/>
        <a:p>
          <a:r>
            <a:rPr lang="en-CA" sz="1600" noProof="0" dirty="0">
              <a:latin typeface="+mn-lt"/>
            </a:rPr>
            <a:t>X</a:t>
          </a:r>
        </a:p>
      </dgm:t>
    </dgm:pt>
    <dgm:pt modelId="{63521C8C-A9EC-384A-B7C1-EA8158C004C3}" type="parTrans" cxnId="{6053EF27-E1F8-CE4C-9EDC-2E6B184E6C8D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0886F397-99ED-3D46-9C8B-48DDD16F4634}" type="sibTrans" cxnId="{6053EF27-E1F8-CE4C-9EDC-2E6B184E6C8D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B88AFFC4-3110-F34B-BEEF-A1B19DF40F59}">
      <dgm:prSet custT="1"/>
      <dgm:spPr/>
      <dgm:t>
        <a:bodyPr/>
        <a:lstStyle/>
        <a:p>
          <a:r>
            <a:rPr lang="en-CA" sz="1600" noProof="0" dirty="0">
              <a:latin typeface="+mn-lt"/>
            </a:rPr>
            <a:t>Facebook</a:t>
          </a:r>
        </a:p>
      </dgm:t>
    </dgm:pt>
    <dgm:pt modelId="{26F72AA7-CC7B-914F-8077-8D26D60A43EB}" type="parTrans" cxnId="{6F41F073-C88C-DE49-8AC4-5C6331F0AF86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B1331C21-C249-0446-A7CD-C0A43888DF18}" type="sibTrans" cxnId="{6F41F073-C88C-DE49-8AC4-5C6331F0AF86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5558C3E8-FCD5-B547-96C4-A76421A1BA54}">
      <dgm:prSet custT="1"/>
      <dgm:spPr/>
      <dgm:t>
        <a:bodyPr/>
        <a:lstStyle/>
        <a:p>
          <a:r>
            <a:rPr lang="en-CA" sz="1600" noProof="0" dirty="0">
              <a:latin typeface="+mn-lt"/>
            </a:rPr>
            <a:t>TikTok</a:t>
          </a:r>
        </a:p>
      </dgm:t>
    </dgm:pt>
    <dgm:pt modelId="{D19C307D-D7C4-AA47-9B26-85AA9D086FEC}" type="parTrans" cxnId="{77E7AEC0-F5AA-774B-8D57-84C67749A308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3A99455F-28F2-C346-AEFE-335F1017F2F8}" type="sibTrans" cxnId="{77E7AEC0-F5AA-774B-8D57-84C67749A308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3945429D-DC02-1B49-8C37-0AF1A3A8BA7B}">
      <dgm:prSet custT="1"/>
      <dgm:spPr/>
      <dgm:t>
        <a:bodyPr/>
        <a:lstStyle/>
        <a:p>
          <a:r>
            <a:rPr lang="en-CA" sz="1600" noProof="0" dirty="0">
              <a:latin typeface="+mn-lt"/>
            </a:rPr>
            <a:t>Instagram</a:t>
          </a:r>
        </a:p>
      </dgm:t>
    </dgm:pt>
    <dgm:pt modelId="{06EAF8CB-D980-C341-B78C-1A1BC91E0AB3}" type="parTrans" cxnId="{E04B332D-056A-6341-AA59-156758DB576E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C8223620-10D6-BB4B-BE6D-9658B27DDD1C}" type="sibTrans" cxnId="{E04B332D-056A-6341-AA59-156758DB576E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EF5FA585-C02C-4448-89D7-A4DD3802C59D}">
      <dgm:prSet custT="1"/>
      <dgm:spPr/>
      <dgm:t>
        <a:bodyPr/>
        <a:lstStyle/>
        <a:p>
          <a:r>
            <a:rPr lang="en-CA" sz="1600" noProof="0" dirty="0">
              <a:latin typeface="+mn-lt"/>
            </a:rPr>
            <a:t>Pinterest</a:t>
          </a:r>
        </a:p>
      </dgm:t>
    </dgm:pt>
    <dgm:pt modelId="{DE71F730-E84F-364B-9835-FFA23676BD32}" type="parTrans" cxnId="{DF5881C6-CBB1-234B-928D-2E6905573261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516641AA-894B-1E4E-AAEC-FA6675EE6E3B}" type="sibTrans" cxnId="{DF5881C6-CBB1-234B-928D-2E6905573261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24FA6AAC-30B3-724E-B0F7-CB566ABA98EC}">
      <dgm:prSet custT="1"/>
      <dgm:spPr/>
      <dgm:t>
        <a:bodyPr/>
        <a:lstStyle/>
        <a:p>
          <a:r>
            <a:rPr lang="en-CA" sz="1600" noProof="0" dirty="0">
              <a:latin typeface="+mn-lt"/>
            </a:rPr>
            <a:t>LinkedIn</a:t>
          </a:r>
        </a:p>
      </dgm:t>
    </dgm:pt>
    <dgm:pt modelId="{1BF73750-7BDE-A843-B639-24B6A7AF5212}" type="parTrans" cxnId="{1D42DC2A-0021-F948-A8A5-270A063F7394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F21B057A-8C2C-364B-9893-CA8B332C631E}" type="sibTrans" cxnId="{1D42DC2A-0021-F948-A8A5-270A063F7394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F369118B-1A34-E241-B801-41FCCA3A07A7}">
      <dgm:prSet custT="1"/>
      <dgm:spPr/>
      <dgm:t>
        <a:bodyPr/>
        <a:lstStyle/>
        <a:p>
          <a:pPr>
            <a:buFontTx/>
            <a:buNone/>
          </a:pPr>
          <a:r>
            <a:rPr lang="en-CA" sz="1600" b="0" i="0" noProof="0" dirty="0">
              <a:latin typeface="+mn-lt"/>
            </a:rPr>
            <a:t>Video-hosting social media site</a:t>
          </a:r>
          <a:endParaRPr lang="en-CA" sz="1600" noProof="0" dirty="0">
            <a:latin typeface="+mn-lt"/>
          </a:endParaRPr>
        </a:p>
      </dgm:t>
    </dgm:pt>
    <dgm:pt modelId="{76D06A87-FE7F-4B45-BE43-74F5D9B25950}" type="parTrans" cxnId="{95752C89-8C7D-DD49-BE8D-3ED946DBEA4E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6ADF2F8B-02CA-CE4A-95E8-ADB0FC8F5C34}" type="sibTrans" cxnId="{95752C89-8C7D-DD49-BE8D-3ED946DBEA4E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AA8A137F-1C34-9F4D-90EA-FC01934CE0EB}">
      <dgm:prSet custT="1"/>
      <dgm:spPr/>
      <dgm:t>
        <a:bodyPr/>
        <a:lstStyle/>
        <a:p>
          <a:pPr>
            <a:buNone/>
          </a:pPr>
          <a:r>
            <a:rPr lang="en-CA" sz="1600" b="0" i="0" noProof="0" dirty="0">
              <a:latin typeface="+mn-lt"/>
            </a:rPr>
            <a:t>Short-form (140 characters) “microblogging” medium that is intended for text and image sharing</a:t>
          </a:r>
          <a:endParaRPr lang="en-CA" sz="1600" noProof="0" dirty="0">
            <a:latin typeface="+mn-lt"/>
          </a:endParaRPr>
        </a:p>
      </dgm:t>
    </dgm:pt>
    <dgm:pt modelId="{5FDB1831-D0CF-C14F-86B5-4D906DE18607}" type="parTrans" cxnId="{693EDDA1-EC83-7541-BA5E-F541FAF490A8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AA041D1E-E58B-E64A-A666-1721076B8739}" type="sibTrans" cxnId="{693EDDA1-EC83-7541-BA5E-F541FAF490A8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A2FDF3F2-5ED9-9D47-B53C-69207BD7C4EA}">
      <dgm:prSet custT="1"/>
      <dgm:spPr/>
      <dgm:t>
        <a:bodyPr/>
        <a:lstStyle/>
        <a:p>
          <a:pPr marL="0">
            <a:buFontTx/>
            <a:buNone/>
          </a:pPr>
          <a:r>
            <a:rPr lang="en-CA" sz="1600" b="0" i="0" noProof="0" dirty="0">
              <a:latin typeface="+mn-lt"/>
            </a:rPr>
            <a:t>Long-form (up to 2,000 characters per post) medium for sharing text, images, videos, and other multimedia content</a:t>
          </a:r>
          <a:endParaRPr lang="en-CA" sz="1600" noProof="0" dirty="0">
            <a:latin typeface="+mn-lt"/>
          </a:endParaRPr>
        </a:p>
      </dgm:t>
    </dgm:pt>
    <dgm:pt modelId="{2BF59A2C-F833-9646-BDC9-7C33E896DBCD}" type="parTrans" cxnId="{D71B143F-68AF-F340-A24E-5492245CE3F7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3BF224CD-2CC1-CE46-BE79-F65D48554E57}" type="sibTrans" cxnId="{D71B143F-68AF-F340-A24E-5492245CE3F7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04AD71A3-F9D7-3142-A397-16996F2D9C2E}">
      <dgm:prSet custT="1"/>
      <dgm:spPr/>
      <dgm:t>
        <a:bodyPr/>
        <a:lstStyle/>
        <a:p>
          <a:pPr marL="0">
            <a:buFontTx/>
            <a:buNone/>
          </a:pPr>
          <a:r>
            <a:rPr lang="en-CA" sz="1600" b="0" i="0" noProof="0" dirty="0">
              <a:latin typeface="+mn-lt"/>
            </a:rPr>
            <a:t>Short-form video content, where users can create, share, and view videos ranging from 15 seconds to three minutes in length.</a:t>
          </a:r>
          <a:endParaRPr lang="en-CA" sz="1600" noProof="0" dirty="0">
            <a:latin typeface="+mn-lt"/>
          </a:endParaRPr>
        </a:p>
      </dgm:t>
    </dgm:pt>
    <dgm:pt modelId="{610ACC7D-C4EF-3649-99A9-0C9D6D006C02}" type="parTrans" cxnId="{527B64E0-F9AE-E340-802A-C9F3EAC73179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C6C88C14-6B5E-584A-9441-2F9F7CE48588}" type="sibTrans" cxnId="{527B64E0-F9AE-E340-802A-C9F3EAC73179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8870C8C8-17DD-184F-9312-789A8BF04604}">
      <dgm:prSet custT="1"/>
      <dgm:spPr/>
      <dgm:t>
        <a:bodyPr/>
        <a:lstStyle/>
        <a:p>
          <a:pPr marL="0">
            <a:buFontTx/>
            <a:buNone/>
          </a:pPr>
          <a:r>
            <a:rPr lang="en-CA" sz="1600" b="0" i="0" noProof="0" dirty="0">
              <a:latin typeface="+mn-lt"/>
            </a:rPr>
            <a:t>An image-based social network that is intended as a visual medium. Does not have capabilities to drive click-through rate (CTR) because posts offer no link option</a:t>
          </a:r>
          <a:endParaRPr lang="en-CA" sz="1600" noProof="0" dirty="0">
            <a:latin typeface="+mn-lt"/>
          </a:endParaRPr>
        </a:p>
      </dgm:t>
    </dgm:pt>
    <dgm:pt modelId="{22040681-2D78-2D4F-BCF3-B55106D4E469}" type="parTrans" cxnId="{A3FA7AC9-A81F-AE40-A413-94255C445AEB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DE4D2D7D-94B8-D54A-B311-257FD7324420}" type="sibTrans" cxnId="{A3FA7AC9-A81F-AE40-A413-94255C445AEB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B52890D5-9383-924F-9C26-D425B92F4FC2}">
      <dgm:prSet custT="1"/>
      <dgm:spPr/>
      <dgm:t>
        <a:bodyPr/>
        <a:lstStyle/>
        <a:p>
          <a:pPr>
            <a:buFontTx/>
            <a:buNone/>
          </a:pPr>
          <a:r>
            <a:rPr lang="en-CA" sz="1600" b="0" i="0" noProof="0" dirty="0">
              <a:latin typeface="+mn-lt"/>
            </a:rPr>
            <a:t>Medium for sharing photos and visual content categorized by theme</a:t>
          </a:r>
          <a:endParaRPr lang="en-CA" sz="1600" noProof="0" dirty="0">
            <a:latin typeface="+mn-lt"/>
          </a:endParaRPr>
        </a:p>
      </dgm:t>
    </dgm:pt>
    <dgm:pt modelId="{DCBE036D-EE27-5842-8A99-FEAC1E2642C7}" type="parTrans" cxnId="{E361FF77-7843-B44A-A42C-E755A8168EB5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442A98CB-5A42-E045-A6C9-D875DDFB9C12}" type="sibTrans" cxnId="{E361FF77-7843-B44A-A42C-E755A8168EB5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BD1F2ABE-A817-DC44-ABD4-2AA44D58F5F1}">
      <dgm:prSet custT="1"/>
      <dgm:spPr/>
      <dgm:t>
        <a:bodyPr/>
        <a:lstStyle/>
        <a:p>
          <a:pPr marL="0">
            <a:buFontTx/>
            <a:buNone/>
          </a:pPr>
          <a:r>
            <a:rPr lang="en-CA" sz="1600" b="0" i="0" noProof="0" dirty="0">
              <a:latin typeface="+mn-lt"/>
            </a:rPr>
            <a:t>Long- or short-form medium for sharing text, images, videos, and other multimedia content targeted to the business community</a:t>
          </a:r>
          <a:endParaRPr lang="en-CA" sz="1600" noProof="0" dirty="0">
            <a:latin typeface="+mn-lt"/>
          </a:endParaRPr>
        </a:p>
      </dgm:t>
    </dgm:pt>
    <dgm:pt modelId="{4D395F0F-08EC-5746-B1BE-9C3F52F44C6E}" type="parTrans" cxnId="{2D16BD4C-C6C1-F24B-ADBD-8B0236A9C7BB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1C6514FF-6ADB-E641-AD2D-B63F29E70B52}" type="sibTrans" cxnId="{2D16BD4C-C6C1-F24B-ADBD-8B0236A9C7BB}">
      <dgm:prSet/>
      <dgm:spPr/>
      <dgm:t>
        <a:bodyPr/>
        <a:lstStyle/>
        <a:p>
          <a:endParaRPr lang="en-CA" sz="1600" noProof="0" dirty="0">
            <a:latin typeface="+mn-lt"/>
          </a:endParaRPr>
        </a:p>
      </dgm:t>
    </dgm:pt>
    <dgm:pt modelId="{121D72C0-BAAD-4A4F-ABF5-FB52B66EB4FE}" type="pres">
      <dgm:prSet presAssocID="{0A075F7F-624C-1844-B044-1071AAC024CD}" presName="Name0" presStyleCnt="0">
        <dgm:presLayoutVars>
          <dgm:dir/>
          <dgm:animLvl val="lvl"/>
          <dgm:resizeHandles val="exact"/>
        </dgm:presLayoutVars>
      </dgm:prSet>
      <dgm:spPr/>
    </dgm:pt>
    <dgm:pt modelId="{F48A99F7-8C7E-024F-9D1D-A45C42A55086}" type="pres">
      <dgm:prSet presAssocID="{31EFC2F0-4446-1E4B-8AD3-B190F621659E}" presName="linNode" presStyleCnt="0"/>
      <dgm:spPr/>
    </dgm:pt>
    <dgm:pt modelId="{736D2C21-4814-BA49-A34E-41D39197009E}" type="pres">
      <dgm:prSet presAssocID="{31EFC2F0-4446-1E4B-8AD3-B190F621659E}" presName="parentText" presStyleLbl="node1" presStyleIdx="0" presStyleCnt="8" custScaleX="45961">
        <dgm:presLayoutVars>
          <dgm:chMax val="1"/>
          <dgm:bulletEnabled val="1"/>
        </dgm:presLayoutVars>
      </dgm:prSet>
      <dgm:spPr/>
    </dgm:pt>
    <dgm:pt modelId="{E7706D7B-C22E-7742-8197-2BB902A3140D}" type="pres">
      <dgm:prSet presAssocID="{31EFC2F0-4446-1E4B-8AD3-B190F621659E}" presName="descendantText" presStyleLbl="alignAccFollowNode1" presStyleIdx="0" presStyleCnt="8" custScaleX="129868" custScaleY="119858">
        <dgm:presLayoutVars>
          <dgm:bulletEnabled val="1"/>
        </dgm:presLayoutVars>
      </dgm:prSet>
      <dgm:spPr/>
    </dgm:pt>
    <dgm:pt modelId="{5C53D628-A406-CB4E-A73C-234B90D4E23B}" type="pres">
      <dgm:prSet presAssocID="{FA166EF3-3A73-3744-89CF-31055E5A79F9}" presName="sp" presStyleCnt="0"/>
      <dgm:spPr/>
    </dgm:pt>
    <dgm:pt modelId="{B33770F2-3D28-3F44-99CD-740EB2A88E74}" type="pres">
      <dgm:prSet presAssocID="{87F19E01-70F1-894B-B8CA-2025A344FD94}" presName="linNode" presStyleCnt="0"/>
      <dgm:spPr/>
    </dgm:pt>
    <dgm:pt modelId="{89894D17-0428-9C40-8B77-574A3566CA24}" type="pres">
      <dgm:prSet presAssocID="{87F19E01-70F1-894B-B8CA-2025A344FD94}" presName="parentText" presStyleLbl="node1" presStyleIdx="1" presStyleCnt="8" custScaleX="45961">
        <dgm:presLayoutVars>
          <dgm:chMax val="1"/>
          <dgm:bulletEnabled val="1"/>
        </dgm:presLayoutVars>
      </dgm:prSet>
      <dgm:spPr/>
    </dgm:pt>
    <dgm:pt modelId="{B74D5CCE-E938-E047-9D15-F73B67F662E5}" type="pres">
      <dgm:prSet presAssocID="{87F19E01-70F1-894B-B8CA-2025A344FD94}" presName="descendantText" presStyleLbl="alignAccFollowNode1" presStyleIdx="1" presStyleCnt="8" custScaleX="129868" custScaleY="119858">
        <dgm:presLayoutVars>
          <dgm:bulletEnabled val="1"/>
        </dgm:presLayoutVars>
      </dgm:prSet>
      <dgm:spPr/>
    </dgm:pt>
    <dgm:pt modelId="{BFA2ACB9-8617-3342-A321-12881F7798B4}" type="pres">
      <dgm:prSet presAssocID="{F2594491-3A57-8E44-8589-809F6DB87A98}" presName="sp" presStyleCnt="0"/>
      <dgm:spPr/>
    </dgm:pt>
    <dgm:pt modelId="{6FE8DE75-DF96-3B4C-A112-BFB97C65007A}" type="pres">
      <dgm:prSet presAssocID="{E9CD202A-F6EF-CC46-AAD1-7D538A543F38}" presName="linNode" presStyleCnt="0"/>
      <dgm:spPr/>
    </dgm:pt>
    <dgm:pt modelId="{DB0521D4-A3B0-8942-B6B0-D1727193EEF6}" type="pres">
      <dgm:prSet presAssocID="{E9CD202A-F6EF-CC46-AAD1-7D538A543F38}" presName="parentText" presStyleLbl="node1" presStyleIdx="2" presStyleCnt="8" custScaleX="45961">
        <dgm:presLayoutVars>
          <dgm:chMax val="1"/>
          <dgm:bulletEnabled val="1"/>
        </dgm:presLayoutVars>
      </dgm:prSet>
      <dgm:spPr/>
    </dgm:pt>
    <dgm:pt modelId="{9818E5C6-3C9E-824E-A0FE-404BF5C2E681}" type="pres">
      <dgm:prSet presAssocID="{E9CD202A-F6EF-CC46-AAD1-7D538A543F38}" presName="descendantText" presStyleLbl="alignAccFollowNode1" presStyleIdx="2" presStyleCnt="8" custScaleX="129868" custScaleY="119858">
        <dgm:presLayoutVars>
          <dgm:bulletEnabled val="1"/>
        </dgm:presLayoutVars>
      </dgm:prSet>
      <dgm:spPr/>
    </dgm:pt>
    <dgm:pt modelId="{4FE7160D-0A2B-EA4A-867B-E83C6476A983}" type="pres">
      <dgm:prSet presAssocID="{0886F397-99ED-3D46-9C8B-48DDD16F4634}" presName="sp" presStyleCnt="0"/>
      <dgm:spPr/>
    </dgm:pt>
    <dgm:pt modelId="{719365F8-CF24-CA4D-BC4E-8F28C86CBDC8}" type="pres">
      <dgm:prSet presAssocID="{B88AFFC4-3110-F34B-BEEF-A1B19DF40F59}" presName="linNode" presStyleCnt="0"/>
      <dgm:spPr/>
    </dgm:pt>
    <dgm:pt modelId="{E1001D53-9079-8E41-9A3F-0F66E2084647}" type="pres">
      <dgm:prSet presAssocID="{B88AFFC4-3110-F34B-BEEF-A1B19DF40F59}" presName="parentText" presStyleLbl="node1" presStyleIdx="3" presStyleCnt="8" custScaleX="45961">
        <dgm:presLayoutVars>
          <dgm:chMax val="1"/>
          <dgm:bulletEnabled val="1"/>
        </dgm:presLayoutVars>
      </dgm:prSet>
      <dgm:spPr/>
    </dgm:pt>
    <dgm:pt modelId="{165F1369-85DA-E04D-8CDE-A5A1771B3687}" type="pres">
      <dgm:prSet presAssocID="{B88AFFC4-3110-F34B-BEEF-A1B19DF40F59}" presName="descendantText" presStyleLbl="alignAccFollowNode1" presStyleIdx="3" presStyleCnt="8" custScaleX="129868" custScaleY="119858">
        <dgm:presLayoutVars>
          <dgm:bulletEnabled val="1"/>
        </dgm:presLayoutVars>
      </dgm:prSet>
      <dgm:spPr/>
    </dgm:pt>
    <dgm:pt modelId="{C9EA799B-83E3-844B-AE84-0088D5782D16}" type="pres">
      <dgm:prSet presAssocID="{B1331C21-C249-0446-A7CD-C0A43888DF18}" presName="sp" presStyleCnt="0"/>
      <dgm:spPr/>
    </dgm:pt>
    <dgm:pt modelId="{8BDDC4C2-E9CC-F54E-8CFF-B866660A10BE}" type="pres">
      <dgm:prSet presAssocID="{5558C3E8-FCD5-B547-96C4-A76421A1BA54}" presName="linNode" presStyleCnt="0"/>
      <dgm:spPr/>
    </dgm:pt>
    <dgm:pt modelId="{2DCA214F-C729-8447-B731-AABA846FD797}" type="pres">
      <dgm:prSet presAssocID="{5558C3E8-FCD5-B547-96C4-A76421A1BA54}" presName="parentText" presStyleLbl="node1" presStyleIdx="4" presStyleCnt="8" custScaleX="45961">
        <dgm:presLayoutVars>
          <dgm:chMax val="1"/>
          <dgm:bulletEnabled val="1"/>
        </dgm:presLayoutVars>
      </dgm:prSet>
      <dgm:spPr/>
    </dgm:pt>
    <dgm:pt modelId="{D4E2D98C-8A31-7C45-8846-23704BC24B03}" type="pres">
      <dgm:prSet presAssocID="{5558C3E8-FCD5-B547-96C4-A76421A1BA54}" presName="descendantText" presStyleLbl="alignAccFollowNode1" presStyleIdx="4" presStyleCnt="8" custScaleX="129868" custScaleY="119858">
        <dgm:presLayoutVars>
          <dgm:bulletEnabled val="1"/>
        </dgm:presLayoutVars>
      </dgm:prSet>
      <dgm:spPr/>
    </dgm:pt>
    <dgm:pt modelId="{7BFA9623-C53E-BD47-86C4-40F81EA3F036}" type="pres">
      <dgm:prSet presAssocID="{3A99455F-28F2-C346-AEFE-335F1017F2F8}" presName="sp" presStyleCnt="0"/>
      <dgm:spPr/>
    </dgm:pt>
    <dgm:pt modelId="{CFCD35EE-8F15-8649-8AA5-3377B6E35C5D}" type="pres">
      <dgm:prSet presAssocID="{3945429D-DC02-1B49-8C37-0AF1A3A8BA7B}" presName="linNode" presStyleCnt="0"/>
      <dgm:spPr/>
    </dgm:pt>
    <dgm:pt modelId="{8D7DF85C-C5C4-4847-AE1A-74BAF61F7DFC}" type="pres">
      <dgm:prSet presAssocID="{3945429D-DC02-1B49-8C37-0AF1A3A8BA7B}" presName="parentText" presStyleLbl="node1" presStyleIdx="5" presStyleCnt="8" custScaleX="45961">
        <dgm:presLayoutVars>
          <dgm:chMax val="1"/>
          <dgm:bulletEnabled val="1"/>
        </dgm:presLayoutVars>
      </dgm:prSet>
      <dgm:spPr/>
    </dgm:pt>
    <dgm:pt modelId="{74D07903-2819-E142-9531-C5EA86A96166}" type="pres">
      <dgm:prSet presAssocID="{3945429D-DC02-1B49-8C37-0AF1A3A8BA7B}" presName="descendantText" presStyleLbl="alignAccFollowNode1" presStyleIdx="5" presStyleCnt="8" custScaleX="129868" custScaleY="119858">
        <dgm:presLayoutVars>
          <dgm:bulletEnabled val="1"/>
        </dgm:presLayoutVars>
      </dgm:prSet>
      <dgm:spPr/>
    </dgm:pt>
    <dgm:pt modelId="{AD48E6D0-54E2-1C43-A7E0-9CCA31F74D47}" type="pres">
      <dgm:prSet presAssocID="{C8223620-10D6-BB4B-BE6D-9658B27DDD1C}" presName="sp" presStyleCnt="0"/>
      <dgm:spPr/>
    </dgm:pt>
    <dgm:pt modelId="{A599DB93-26A3-2D4A-B7C8-701BD66D915B}" type="pres">
      <dgm:prSet presAssocID="{EF5FA585-C02C-4448-89D7-A4DD3802C59D}" presName="linNode" presStyleCnt="0"/>
      <dgm:spPr/>
    </dgm:pt>
    <dgm:pt modelId="{F403ED3D-CEA0-784C-B448-B727F3478238}" type="pres">
      <dgm:prSet presAssocID="{EF5FA585-C02C-4448-89D7-A4DD3802C59D}" presName="parentText" presStyleLbl="node1" presStyleIdx="6" presStyleCnt="8" custScaleX="45961">
        <dgm:presLayoutVars>
          <dgm:chMax val="1"/>
          <dgm:bulletEnabled val="1"/>
        </dgm:presLayoutVars>
      </dgm:prSet>
      <dgm:spPr/>
    </dgm:pt>
    <dgm:pt modelId="{620992C1-D509-5247-BB3B-C3A8A612C9F7}" type="pres">
      <dgm:prSet presAssocID="{EF5FA585-C02C-4448-89D7-A4DD3802C59D}" presName="descendantText" presStyleLbl="alignAccFollowNode1" presStyleIdx="6" presStyleCnt="8" custScaleX="129868" custScaleY="119858">
        <dgm:presLayoutVars>
          <dgm:bulletEnabled val="1"/>
        </dgm:presLayoutVars>
      </dgm:prSet>
      <dgm:spPr/>
    </dgm:pt>
    <dgm:pt modelId="{9D62E42E-66F2-AF46-810F-53D400CDBACF}" type="pres">
      <dgm:prSet presAssocID="{516641AA-894B-1E4E-AAEC-FA6675EE6E3B}" presName="sp" presStyleCnt="0"/>
      <dgm:spPr/>
    </dgm:pt>
    <dgm:pt modelId="{E777CE93-8E0C-C047-8158-8DCAE8F033E7}" type="pres">
      <dgm:prSet presAssocID="{24FA6AAC-30B3-724E-B0F7-CB566ABA98EC}" presName="linNode" presStyleCnt="0"/>
      <dgm:spPr/>
    </dgm:pt>
    <dgm:pt modelId="{6A1750D7-1BA1-044D-9640-994892919947}" type="pres">
      <dgm:prSet presAssocID="{24FA6AAC-30B3-724E-B0F7-CB566ABA98EC}" presName="parentText" presStyleLbl="node1" presStyleIdx="7" presStyleCnt="8" custScaleX="45961">
        <dgm:presLayoutVars>
          <dgm:chMax val="1"/>
          <dgm:bulletEnabled val="1"/>
        </dgm:presLayoutVars>
      </dgm:prSet>
      <dgm:spPr/>
    </dgm:pt>
    <dgm:pt modelId="{EEFD2186-EE1B-A044-8CE5-1B0F8DED9B50}" type="pres">
      <dgm:prSet presAssocID="{24FA6AAC-30B3-724E-B0F7-CB566ABA98EC}" presName="descendantText" presStyleLbl="alignAccFollowNode1" presStyleIdx="7" presStyleCnt="8" custScaleX="129868" custScaleY="119858">
        <dgm:presLayoutVars>
          <dgm:bulletEnabled val="1"/>
        </dgm:presLayoutVars>
      </dgm:prSet>
      <dgm:spPr/>
    </dgm:pt>
  </dgm:ptLst>
  <dgm:cxnLst>
    <dgm:cxn modelId="{6053EF27-E1F8-CE4C-9EDC-2E6B184E6C8D}" srcId="{0A075F7F-624C-1844-B044-1071AAC024CD}" destId="{E9CD202A-F6EF-CC46-AAD1-7D538A543F38}" srcOrd="2" destOrd="0" parTransId="{63521C8C-A9EC-384A-B7C1-EA8158C004C3}" sibTransId="{0886F397-99ED-3D46-9C8B-48DDD16F4634}"/>
    <dgm:cxn modelId="{99F9FA28-FCB8-5443-9FFF-548D3CE73417}" type="presOf" srcId="{B52890D5-9383-924F-9C26-D425B92F4FC2}" destId="{620992C1-D509-5247-BB3B-C3A8A612C9F7}" srcOrd="0" destOrd="0" presId="urn:microsoft.com/office/officeart/2005/8/layout/vList5"/>
    <dgm:cxn modelId="{1D42DC2A-0021-F948-A8A5-270A063F7394}" srcId="{0A075F7F-624C-1844-B044-1071AAC024CD}" destId="{24FA6AAC-30B3-724E-B0F7-CB566ABA98EC}" srcOrd="7" destOrd="0" parTransId="{1BF73750-7BDE-A843-B639-24B6A7AF5212}" sibTransId="{F21B057A-8C2C-364B-9893-CA8B332C631E}"/>
    <dgm:cxn modelId="{E04B332D-056A-6341-AA59-156758DB576E}" srcId="{0A075F7F-624C-1844-B044-1071AAC024CD}" destId="{3945429D-DC02-1B49-8C37-0AF1A3A8BA7B}" srcOrd="5" destOrd="0" parTransId="{06EAF8CB-D980-C341-B78C-1A1BC91E0AB3}" sibTransId="{C8223620-10D6-BB4B-BE6D-9658B27DDD1C}"/>
    <dgm:cxn modelId="{D307FE31-F410-1B43-9839-78902A78565F}" type="presOf" srcId="{EF5FA585-C02C-4448-89D7-A4DD3802C59D}" destId="{F403ED3D-CEA0-784C-B448-B727F3478238}" srcOrd="0" destOrd="0" presId="urn:microsoft.com/office/officeart/2005/8/layout/vList5"/>
    <dgm:cxn modelId="{D71B143F-68AF-F340-A24E-5492245CE3F7}" srcId="{B88AFFC4-3110-F34B-BEEF-A1B19DF40F59}" destId="{A2FDF3F2-5ED9-9D47-B53C-69207BD7C4EA}" srcOrd="0" destOrd="0" parTransId="{2BF59A2C-F833-9646-BDC9-7C33E896DBCD}" sibTransId="{3BF224CD-2CC1-CE46-BE79-F65D48554E57}"/>
    <dgm:cxn modelId="{65E85545-43FF-2242-8959-9CDE60EE5089}" type="presOf" srcId="{D2A8BA0C-8998-684D-967B-41912E3992DA}" destId="{E7706D7B-C22E-7742-8197-2BB902A3140D}" srcOrd="0" destOrd="0" presId="urn:microsoft.com/office/officeart/2005/8/layout/vList5"/>
    <dgm:cxn modelId="{B4B01F68-71E8-EA48-B254-E90A42BF5503}" type="presOf" srcId="{8870C8C8-17DD-184F-9312-789A8BF04604}" destId="{74D07903-2819-E142-9531-C5EA86A96166}" srcOrd="0" destOrd="0" presId="urn:microsoft.com/office/officeart/2005/8/layout/vList5"/>
    <dgm:cxn modelId="{7196C74A-4B07-174E-A489-217038FEBF09}" type="presOf" srcId="{F369118B-1A34-E241-B801-41FCCA3A07A7}" destId="{B74D5CCE-E938-E047-9D15-F73B67F662E5}" srcOrd="0" destOrd="0" presId="urn:microsoft.com/office/officeart/2005/8/layout/vList5"/>
    <dgm:cxn modelId="{2D16BD4C-C6C1-F24B-ADBD-8B0236A9C7BB}" srcId="{24FA6AAC-30B3-724E-B0F7-CB566ABA98EC}" destId="{BD1F2ABE-A817-DC44-ABD4-2AA44D58F5F1}" srcOrd="0" destOrd="0" parTransId="{4D395F0F-08EC-5746-B1BE-9C3F52F44C6E}" sibTransId="{1C6514FF-6ADB-E641-AD2D-B63F29E70B52}"/>
    <dgm:cxn modelId="{5325276D-E1DC-8E40-9FE5-BC22897191DF}" type="presOf" srcId="{E9CD202A-F6EF-CC46-AAD1-7D538A543F38}" destId="{DB0521D4-A3B0-8942-B6B0-D1727193EEF6}" srcOrd="0" destOrd="0" presId="urn:microsoft.com/office/officeart/2005/8/layout/vList5"/>
    <dgm:cxn modelId="{973F6571-7AF9-A941-9B08-E89A5D5D7725}" type="presOf" srcId="{04AD71A3-F9D7-3142-A397-16996F2D9C2E}" destId="{D4E2D98C-8A31-7C45-8846-23704BC24B03}" srcOrd="0" destOrd="0" presId="urn:microsoft.com/office/officeart/2005/8/layout/vList5"/>
    <dgm:cxn modelId="{6F41F073-C88C-DE49-8AC4-5C6331F0AF86}" srcId="{0A075F7F-624C-1844-B044-1071AAC024CD}" destId="{B88AFFC4-3110-F34B-BEEF-A1B19DF40F59}" srcOrd="3" destOrd="0" parTransId="{26F72AA7-CC7B-914F-8077-8D26D60A43EB}" sibTransId="{B1331C21-C249-0446-A7CD-C0A43888DF18}"/>
    <dgm:cxn modelId="{E361FF77-7843-B44A-A42C-E755A8168EB5}" srcId="{EF5FA585-C02C-4448-89D7-A4DD3802C59D}" destId="{B52890D5-9383-924F-9C26-D425B92F4FC2}" srcOrd="0" destOrd="0" parTransId="{DCBE036D-EE27-5842-8A99-FEAC1E2642C7}" sibTransId="{442A98CB-5A42-E045-A6C9-D875DDFB9C12}"/>
    <dgm:cxn modelId="{1F29497C-9B5E-804E-A17D-7EE6D1010709}" type="presOf" srcId="{24FA6AAC-30B3-724E-B0F7-CB566ABA98EC}" destId="{6A1750D7-1BA1-044D-9640-994892919947}" srcOrd="0" destOrd="0" presId="urn:microsoft.com/office/officeart/2005/8/layout/vList5"/>
    <dgm:cxn modelId="{37A73882-DD8B-6647-BBFB-A6C7E89817D5}" srcId="{0A075F7F-624C-1844-B044-1071AAC024CD}" destId="{87F19E01-70F1-894B-B8CA-2025A344FD94}" srcOrd="1" destOrd="0" parTransId="{F00C40DF-16C2-A54E-BB2A-E96DA2BCD904}" sibTransId="{F2594491-3A57-8E44-8589-809F6DB87A98}"/>
    <dgm:cxn modelId="{95752C89-8C7D-DD49-BE8D-3ED946DBEA4E}" srcId="{87F19E01-70F1-894B-B8CA-2025A344FD94}" destId="{F369118B-1A34-E241-B801-41FCCA3A07A7}" srcOrd="0" destOrd="0" parTransId="{76D06A87-FE7F-4B45-BE43-74F5D9B25950}" sibTransId="{6ADF2F8B-02CA-CE4A-95E8-ADB0FC8F5C34}"/>
    <dgm:cxn modelId="{82CA678F-62F7-F44D-9E0B-EB52669C9828}" type="presOf" srcId="{AA8A137F-1C34-9F4D-90EA-FC01934CE0EB}" destId="{9818E5C6-3C9E-824E-A0FE-404BF5C2E681}" srcOrd="0" destOrd="0" presId="urn:microsoft.com/office/officeart/2005/8/layout/vList5"/>
    <dgm:cxn modelId="{26BAEF94-9E7D-5C49-8E87-8487138DDDBB}" srcId="{0A075F7F-624C-1844-B044-1071AAC024CD}" destId="{31EFC2F0-4446-1E4B-8AD3-B190F621659E}" srcOrd="0" destOrd="0" parTransId="{96178CD6-700F-364F-A526-CE0886F0F730}" sibTransId="{FA166EF3-3A73-3744-89CF-31055E5A79F9}"/>
    <dgm:cxn modelId="{59104A9D-85D3-4E4B-9698-4BE26CCE4D17}" type="presOf" srcId="{31EFC2F0-4446-1E4B-8AD3-B190F621659E}" destId="{736D2C21-4814-BA49-A34E-41D39197009E}" srcOrd="0" destOrd="0" presId="urn:microsoft.com/office/officeart/2005/8/layout/vList5"/>
    <dgm:cxn modelId="{693EDDA1-EC83-7541-BA5E-F541FAF490A8}" srcId="{E9CD202A-F6EF-CC46-AAD1-7D538A543F38}" destId="{AA8A137F-1C34-9F4D-90EA-FC01934CE0EB}" srcOrd="0" destOrd="0" parTransId="{5FDB1831-D0CF-C14F-86B5-4D906DE18607}" sibTransId="{AA041D1E-E58B-E64A-A666-1721076B8739}"/>
    <dgm:cxn modelId="{DCCFA3AF-84BB-4140-90EA-1619D758E902}" type="presOf" srcId="{0A075F7F-624C-1844-B044-1071AAC024CD}" destId="{121D72C0-BAAD-4A4F-ABF5-FB52B66EB4FE}" srcOrd="0" destOrd="0" presId="urn:microsoft.com/office/officeart/2005/8/layout/vList5"/>
    <dgm:cxn modelId="{B76E2AB1-A49D-6443-880F-89745FDE9471}" type="presOf" srcId="{87F19E01-70F1-894B-B8CA-2025A344FD94}" destId="{89894D17-0428-9C40-8B77-574A3566CA24}" srcOrd="0" destOrd="0" presId="urn:microsoft.com/office/officeart/2005/8/layout/vList5"/>
    <dgm:cxn modelId="{3FD821C0-86DE-C849-ADA2-E51177A5973B}" type="presOf" srcId="{5558C3E8-FCD5-B547-96C4-A76421A1BA54}" destId="{2DCA214F-C729-8447-B731-AABA846FD797}" srcOrd="0" destOrd="0" presId="urn:microsoft.com/office/officeart/2005/8/layout/vList5"/>
    <dgm:cxn modelId="{77E7AEC0-F5AA-774B-8D57-84C67749A308}" srcId="{0A075F7F-624C-1844-B044-1071AAC024CD}" destId="{5558C3E8-FCD5-B547-96C4-A76421A1BA54}" srcOrd="4" destOrd="0" parTransId="{D19C307D-D7C4-AA47-9B26-85AA9D086FEC}" sibTransId="{3A99455F-28F2-C346-AEFE-335F1017F2F8}"/>
    <dgm:cxn modelId="{8EB187C5-4A45-4D47-9C3E-7EA9ECA81A4D}" type="presOf" srcId="{BD1F2ABE-A817-DC44-ABD4-2AA44D58F5F1}" destId="{EEFD2186-EE1B-A044-8CE5-1B0F8DED9B50}" srcOrd="0" destOrd="0" presId="urn:microsoft.com/office/officeart/2005/8/layout/vList5"/>
    <dgm:cxn modelId="{DF5881C6-CBB1-234B-928D-2E6905573261}" srcId="{0A075F7F-624C-1844-B044-1071AAC024CD}" destId="{EF5FA585-C02C-4448-89D7-A4DD3802C59D}" srcOrd="6" destOrd="0" parTransId="{DE71F730-E84F-364B-9835-FFA23676BD32}" sibTransId="{516641AA-894B-1E4E-AAEC-FA6675EE6E3B}"/>
    <dgm:cxn modelId="{A3FA7AC9-A81F-AE40-A413-94255C445AEB}" srcId="{3945429D-DC02-1B49-8C37-0AF1A3A8BA7B}" destId="{8870C8C8-17DD-184F-9312-789A8BF04604}" srcOrd="0" destOrd="0" parTransId="{22040681-2D78-2D4F-BCF3-B55106D4E469}" sibTransId="{DE4D2D7D-94B8-D54A-B311-257FD7324420}"/>
    <dgm:cxn modelId="{527B64E0-F9AE-E340-802A-C9F3EAC73179}" srcId="{5558C3E8-FCD5-B547-96C4-A76421A1BA54}" destId="{04AD71A3-F9D7-3142-A397-16996F2D9C2E}" srcOrd="0" destOrd="0" parTransId="{610ACC7D-C4EF-3649-99A9-0C9D6D006C02}" sibTransId="{C6C88C14-6B5E-584A-9441-2F9F7CE48588}"/>
    <dgm:cxn modelId="{3ED74FE6-4873-D34C-8EC2-F17A49DB6B15}" srcId="{31EFC2F0-4446-1E4B-8AD3-B190F621659E}" destId="{D2A8BA0C-8998-684D-967B-41912E3992DA}" srcOrd="0" destOrd="0" parTransId="{471D17BB-CD97-F849-BC9E-43CA31A20947}" sibTransId="{2DC3BC4C-D0A1-8F47-A783-7716D8332C6C}"/>
    <dgm:cxn modelId="{8A08B3EC-27A4-4B49-ADEF-22ABE355350C}" type="presOf" srcId="{B88AFFC4-3110-F34B-BEEF-A1B19DF40F59}" destId="{E1001D53-9079-8E41-9A3F-0F66E2084647}" srcOrd="0" destOrd="0" presId="urn:microsoft.com/office/officeart/2005/8/layout/vList5"/>
    <dgm:cxn modelId="{6FE2A1EE-106D-E34D-9756-26FBC3461ABE}" type="presOf" srcId="{A2FDF3F2-5ED9-9D47-B53C-69207BD7C4EA}" destId="{165F1369-85DA-E04D-8CDE-A5A1771B3687}" srcOrd="0" destOrd="0" presId="urn:microsoft.com/office/officeart/2005/8/layout/vList5"/>
    <dgm:cxn modelId="{1A1742F8-EACA-2B40-8B64-7318C6370E7B}" type="presOf" srcId="{3945429D-DC02-1B49-8C37-0AF1A3A8BA7B}" destId="{8D7DF85C-C5C4-4847-AE1A-74BAF61F7DFC}" srcOrd="0" destOrd="0" presId="urn:microsoft.com/office/officeart/2005/8/layout/vList5"/>
    <dgm:cxn modelId="{C16ABBEC-DBF9-1845-A1E3-7D5CAB0AC955}" type="presParOf" srcId="{121D72C0-BAAD-4A4F-ABF5-FB52B66EB4FE}" destId="{F48A99F7-8C7E-024F-9D1D-A45C42A55086}" srcOrd="0" destOrd="0" presId="urn:microsoft.com/office/officeart/2005/8/layout/vList5"/>
    <dgm:cxn modelId="{8A104256-2F41-B943-A37E-2E8DDC362D16}" type="presParOf" srcId="{F48A99F7-8C7E-024F-9D1D-A45C42A55086}" destId="{736D2C21-4814-BA49-A34E-41D39197009E}" srcOrd="0" destOrd="0" presId="urn:microsoft.com/office/officeart/2005/8/layout/vList5"/>
    <dgm:cxn modelId="{54F57FC2-9691-D34D-BE50-20DF9823C893}" type="presParOf" srcId="{F48A99F7-8C7E-024F-9D1D-A45C42A55086}" destId="{E7706D7B-C22E-7742-8197-2BB902A3140D}" srcOrd="1" destOrd="0" presId="urn:microsoft.com/office/officeart/2005/8/layout/vList5"/>
    <dgm:cxn modelId="{CED72E1C-95CA-4142-AA5E-EA03C33434B1}" type="presParOf" srcId="{121D72C0-BAAD-4A4F-ABF5-FB52B66EB4FE}" destId="{5C53D628-A406-CB4E-A73C-234B90D4E23B}" srcOrd="1" destOrd="0" presId="urn:microsoft.com/office/officeart/2005/8/layout/vList5"/>
    <dgm:cxn modelId="{ED8BC514-B254-2C44-9000-89DA421CB8F4}" type="presParOf" srcId="{121D72C0-BAAD-4A4F-ABF5-FB52B66EB4FE}" destId="{B33770F2-3D28-3F44-99CD-740EB2A88E74}" srcOrd="2" destOrd="0" presId="urn:microsoft.com/office/officeart/2005/8/layout/vList5"/>
    <dgm:cxn modelId="{24106D23-9A61-E042-945A-8B7940FEDC56}" type="presParOf" srcId="{B33770F2-3D28-3F44-99CD-740EB2A88E74}" destId="{89894D17-0428-9C40-8B77-574A3566CA24}" srcOrd="0" destOrd="0" presId="urn:microsoft.com/office/officeart/2005/8/layout/vList5"/>
    <dgm:cxn modelId="{7685D917-F17D-834F-A742-D604A1785689}" type="presParOf" srcId="{B33770F2-3D28-3F44-99CD-740EB2A88E74}" destId="{B74D5CCE-E938-E047-9D15-F73B67F662E5}" srcOrd="1" destOrd="0" presId="urn:microsoft.com/office/officeart/2005/8/layout/vList5"/>
    <dgm:cxn modelId="{33F45B8D-1970-7D40-96BC-1BB6F80CAD8F}" type="presParOf" srcId="{121D72C0-BAAD-4A4F-ABF5-FB52B66EB4FE}" destId="{BFA2ACB9-8617-3342-A321-12881F7798B4}" srcOrd="3" destOrd="0" presId="urn:microsoft.com/office/officeart/2005/8/layout/vList5"/>
    <dgm:cxn modelId="{6EF081C5-788E-1142-A956-3263BDF0AACD}" type="presParOf" srcId="{121D72C0-BAAD-4A4F-ABF5-FB52B66EB4FE}" destId="{6FE8DE75-DF96-3B4C-A112-BFB97C65007A}" srcOrd="4" destOrd="0" presId="urn:microsoft.com/office/officeart/2005/8/layout/vList5"/>
    <dgm:cxn modelId="{7D2CB824-E59A-C444-BD9E-69ACDC0047CD}" type="presParOf" srcId="{6FE8DE75-DF96-3B4C-A112-BFB97C65007A}" destId="{DB0521D4-A3B0-8942-B6B0-D1727193EEF6}" srcOrd="0" destOrd="0" presId="urn:microsoft.com/office/officeart/2005/8/layout/vList5"/>
    <dgm:cxn modelId="{536897AE-BB49-B541-8F5D-E8DE911C7944}" type="presParOf" srcId="{6FE8DE75-DF96-3B4C-A112-BFB97C65007A}" destId="{9818E5C6-3C9E-824E-A0FE-404BF5C2E681}" srcOrd="1" destOrd="0" presId="urn:microsoft.com/office/officeart/2005/8/layout/vList5"/>
    <dgm:cxn modelId="{B4B291D2-B5FF-E947-AC02-74F95ADB1C46}" type="presParOf" srcId="{121D72C0-BAAD-4A4F-ABF5-FB52B66EB4FE}" destId="{4FE7160D-0A2B-EA4A-867B-E83C6476A983}" srcOrd="5" destOrd="0" presId="urn:microsoft.com/office/officeart/2005/8/layout/vList5"/>
    <dgm:cxn modelId="{6F861F24-6B30-DD48-86ED-7B848FF34280}" type="presParOf" srcId="{121D72C0-BAAD-4A4F-ABF5-FB52B66EB4FE}" destId="{719365F8-CF24-CA4D-BC4E-8F28C86CBDC8}" srcOrd="6" destOrd="0" presId="urn:microsoft.com/office/officeart/2005/8/layout/vList5"/>
    <dgm:cxn modelId="{3209F5EF-E11A-CF42-9FE1-201BEECC93D4}" type="presParOf" srcId="{719365F8-CF24-CA4D-BC4E-8F28C86CBDC8}" destId="{E1001D53-9079-8E41-9A3F-0F66E2084647}" srcOrd="0" destOrd="0" presId="urn:microsoft.com/office/officeart/2005/8/layout/vList5"/>
    <dgm:cxn modelId="{23DD76E0-2CD2-CC49-9656-BA9F09FEDE4D}" type="presParOf" srcId="{719365F8-CF24-CA4D-BC4E-8F28C86CBDC8}" destId="{165F1369-85DA-E04D-8CDE-A5A1771B3687}" srcOrd="1" destOrd="0" presId="urn:microsoft.com/office/officeart/2005/8/layout/vList5"/>
    <dgm:cxn modelId="{FA9C192D-7C2E-EB4B-BDAA-EACE6E9CCA35}" type="presParOf" srcId="{121D72C0-BAAD-4A4F-ABF5-FB52B66EB4FE}" destId="{C9EA799B-83E3-844B-AE84-0088D5782D16}" srcOrd="7" destOrd="0" presId="urn:microsoft.com/office/officeart/2005/8/layout/vList5"/>
    <dgm:cxn modelId="{3C1EB0CF-C6AA-7742-9AAA-7E21FA82BB62}" type="presParOf" srcId="{121D72C0-BAAD-4A4F-ABF5-FB52B66EB4FE}" destId="{8BDDC4C2-E9CC-F54E-8CFF-B866660A10BE}" srcOrd="8" destOrd="0" presId="urn:microsoft.com/office/officeart/2005/8/layout/vList5"/>
    <dgm:cxn modelId="{8942F184-9271-E84E-8C87-A1C180AEC8C7}" type="presParOf" srcId="{8BDDC4C2-E9CC-F54E-8CFF-B866660A10BE}" destId="{2DCA214F-C729-8447-B731-AABA846FD797}" srcOrd="0" destOrd="0" presId="urn:microsoft.com/office/officeart/2005/8/layout/vList5"/>
    <dgm:cxn modelId="{89384B1B-4E1B-1547-BD27-4C1FC553A3EA}" type="presParOf" srcId="{8BDDC4C2-E9CC-F54E-8CFF-B866660A10BE}" destId="{D4E2D98C-8A31-7C45-8846-23704BC24B03}" srcOrd="1" destOrd="0" presId="urn:microsoft.com/office/officeart/2005/8/layout/vList5"/>
    <dgm:cxn modelId="{F06C27EA-7293-CF46-9E80-5256D306673C}" type="presParOf" srcId="{121D72C0-BAAD-4A4F-ABF5-FB52B66EB4FE}" destId="{7BFA9623-C53E-BD47-86C4-40F81EA3F036}" srcOrd="9" destOrd="0" presId="urn:microsoft.com/office/officeart/2005/8/layout/vList5"/>
    <dgm:cxn modelId="{D6FAFE36-2370-DD44-BB4E-C149D4ADE3C1}" type="presParOf" srcId="{121D72C0-BAAD-4A4F-ABF5-FB52B66EB4FE}" destId="{CFCD35EE-8F15-8649-8AA5-3377B6E35C5D}" srcOrd="10" destOrd="0" presId="urn:microsoft.com/office/officeart/2005/8/layout/vList5"/>
    <dgm:cxn modelId="{D486BE66-7B4F-334F-B1EA-A88F9200733B}" type="presParOf" srcId="{CFCD35EE-8F15-8649-8AA5-3377B6E35C5D}" destId="{8D7DF85C-C5C4-4847-AE1A-74BAF61F7DFC}" srcOrd="0" destOrd="0" presId="urn:microsoft.com/office/officeart/2005/8/layout/vList5"/>
    <dgm:cxn modelId="{42CC9E0A-B410-B04C-9471-8F87E5D1B95B}" type="presParOf" srcId="{CFCD35EE-8F15-8649-8AA5-3377B6E35C5D}" destId="{74D07903-2819-E142-9531-C5EA86A96166}" srcOrd="1" destOrd="0" presId="urn:microsoft.com/office/officeart/2005/8/layout/vList5"/>
    <dgm:cxn modelId="{8004201A-2D15-3745-8823-734F23A9064A}" type="presParOf" srcId="{121D72C0-BAAD-4A4F-ABF5-FB52B66EB4FE}" destId="{AD48E6D0-54E2-1C43-A7E0-9CCA31F74D47}" srcOrd="11" destOrd="0" presId="urn:microsoft.com/office/officeart/2005/8/layout/vList5"/>
    <dgm:cxn modelId="{39E96E45-1AAB-B042-87FE-4057312EDC2A}" type="presParOf" srcId="{121D72C0-BAAD-4A4F-ABF5-FB52B66EB4FE}" destId="{A599DB93-26A3-2D4A-B7C8-701BD66D915B}" srcOrd="12" destOrd="0" presId="urn:microsoft.com/office/officeart/2005/8/layout/vList5"/>
    <dgm:cxn modelId="{AABF2A63-B9D1-0243-BEBA-675DCE39D3A4}" type="presParOf" srcId="{A599DB93-26A3-2D4A-B7C8-701BD66D915B}" destId="{F403ED3D-CEA0-784C-B448-B727F3478238}" srcOrd="0" destOrd="0" presId="urn:microsoft.com/office/officeart/2005/8/layout/vList5"/>
    <dgm:cxn modelId="{24300C95-12EF-5349-A62A-2BF538F1E017}" type="presParOf" srcId="{A599DB93-26A3-2D4A-B7C8-701BD66D915B}" destId="{620992C1-D509-5247-BB3B-C3A8A612C9F7}" srcOrd="1" destOrd="0" presId="urn:microsoft.com/office/officeart/2005/8/layout/vList5"/>
    <dgm:cxn modelId="{52BC418E-409F-6C48-ABB1-D24DD7B17D08}" type="presParOf" srcId="{121D72C0-BAAD-4A4F-ABF5-FB52B66EB4FE}" destId="{9D62E42E-66F2-AF46-810F-53D400CDBACF}" srcOrd="13" destOrd="0" presId="urn:microsoft.com/office/officeart/2005/8/layout/vList5"/>
    <dgm:cxn modelId="{49DCC8D1-0324-4A42-AFDD-91B8E83139FB}" type="presParOf" srcId="{121D72C0-BAAD-4A4F-ABF5-FB52B66EB4FE}" destId="{E777CE93-8E0C-C047-8158-8DCAE8F033E7}" srcOrd="14" destOrd="0" presId="urn:microsoft.com/office/officeart/2005/8/layout/vList5"/>
    <dgm:cxn modelId="{49022D8B-9CF6-A74C-B89A-8CEB61BE8A39}" type="presParOf" srcId="{E777CE93-8E0C-C047-8158-8DCAE8F033E7}" destId="{6A1750D7-1BA1-044D-9640-994892919947}" srcOrd="0" destOrd="0" presId="urn:microsoft.com/office/officeart/2005/8/layout/vList5"/>
    <dgm:cxn modelId="{02AFBA24-9F59-EE4B-A366-F98313A5FFFD}" type="presParOf" srcId="{E777CE93-8E0C-C047-8158-8DCAE8F033E7}" destId="{EEFD2186-EE1B-A044-8CE5-1B0F8DED9B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DADEC-3911-9249-ABD2-BF088F2F950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3423B2-6793-094C-9D58-3AFBAE611C46}">
      <dgm:prSet/>
      <dgm:spPr/>
      <dgm:t>
        <a:bodyPr/>
        <a:lstStyle/>
        <a:p>
          <a:r>
            <a:rPr lang="en-CA" b="0" i="0" noProof="0" dirty="0"/>
            <a:t>Connecting with New Audiences</a:t>
          </a:r>
          <a:endParaRPr lang="en-CA" b="0" noProof="0" dirty="0"/>
        </a:p>
      </dgm:t>
    </dgm:pt>
    <dgm:pt modelId="{824F3999-EFD4-AE4F-83B3-D2CE7E03C431}" type="parTrans" cxnId="{F20D59B2-D048-BF45-8780-0C73AA8A7896}">
      <dgm:prSet/>
      <dgm:spPr/>
      <dgm:t>
        <a:bodyPr/>
        <a:lstStyle/>
        <a:p>
          <a:endParaRPr lang="en-CA" b="0" noProof="0" dirty="0"/>
        </a:p>
      </dgm:t>
    </dgm:pt>
    <dgm:pt modelId="{204AF61D-71B4-B448-B6A8-220B339E9C2F}" type="sibTrans" cxnId="{F20D59B2-D048-BF45-8780-0C73AA8A7896}">
      <dgm:prSet/>
      <dgm:spPr/>
      <dgm:t>
        <a:bodyPr/>
        <a:lstStyle/>
        <a:p>
          <a:endParaRPr lang="en-CA" b="0" noProof="0" dirty="0"/>
        </a:p>
      </dgm:t>
    </dgm:pt>
    <dgm:pt modelId="{1CD95CE5-9CB8-724B-989E-1D4ABD5E7243}">
      <dgm:prSet/>
      <dgm:spPr/>
      <dgm:t>
        <a:bodyPr/>
        <a:lstStyle/>
        <a:p>
          <a:r>
            <a:rPr lang="en-CA" b="0" i="0" noProof="0" dirty="0"/>
            <a:t>Building Relationships</a:t>
          </a:r>
          <a:endParaRPr lang="en-CA" b="0" noProof="0" dirty="0"/>
        </a:p>
      </dgm:t>
    </dgm:pt>
    <dgm:pt modelId="{E7800B63-C703-734C-94DD-73B44D1CCB92}" type="parTrans" cxnId="{5A0BD4B4-8811-6046-B8DA-D340EFD2BE74}">
      <dgm:prSet/>
      <dgm:spPr/>
      <dgm:t>
        <a:bodyPr/>
        <a:lstStyle/>
        <a:p>
          <a:endParaRPr lang="en-CA" b="0" noProof="0" dirty="0"/>
        </a:p>
      </dgm:t>
    </dgm:pt>
    <dgm:pt modelId="{48C07AB9-5A11-A14C-A1EC-268367709974}" type="sibTrans" cxnId="{5A0BD4B4-8811-6046-B8DA-D340EFD2BE74}">
      <dgm:prSet/>
      <dgm:spPr/>
      <dgm:t>
        <a:bodyPr/>
        <a:lstStyle/>
        <a:p>
          <a:endParaRPr lang="en-CA" b="0" noProof="0" dirty="0"/>
        </a:p>
      </dgm:t>
    </dgm:pt>
    <dgm:pt modelId="{88F95DBB-694F-8E44-8703-49DBBCF3BC0A}">
      <dgm:prSet/>
      <dgm:spPr/>
      <dgm:t>
        <a:bodyPr/>
        <a:lstStyle/>
        <a:p>
          <a:r>
            <a:rPr lang="en-CA" b="0" i="0" noProof="0" dirty="0"/>
            <a:t>Increasing Website Traffic</a:t>
          </a:r>
          <a:endParaRPr lang="en-CA" b="0" noProof="0" dirty="0"/>
        </a:p>
      </dgm:t>
    </dgm:pt>
    <dgm:pt modelId="{901264B6-E658-DB4F-A4BC-F895B1BB919B}" type="parTrans" cxnId="{BA6A68F1-E57A-D64D-9AA4-D663A630B9B2}">
      <dgm:prSet/>
      <dgm:spPr/>
      <dgm:t>
        <a:bodyPr/>
        <a:lstStyle/>
        <a:p>
          <a:endParaRPr lang="en-CA" b="0" noProof="0" dirty="0"/>
        </a:p>
      </dgm:t>
    </dgm:pt>
    <dgm:pt modelId="{289A73B6-A5A1-3A47-950A-0D4055AC6EDC}" type="sibTrans" cxnId="{BA6A68F1-E57A-D64D-9AA4-D663A630B9B2}">
      <dgm:prSet/>
      <dgm:spPr/>
      <dgm:t>
        <a:bodyPr/>
        <a:lstStyle/>
        <a:p>
          <a:endParaRPr lang="en-CA" b="0" noProof="0" dirty="0"/>
        </a:p>
      </dgm:t>
    </dgm:pt>
    <dgm:pt modelId="{39762EEC-62B5-6C40-B926-D835505F11B8}">
      <dgm:prSet/>
      <dgm:spPr/>
      <dgm:t>
        <a:bodyPr/>
        <a:lstStyle/>
        <a:p>
          <a:r>
            <a:rPr lang="en-CA" b="0" i="0" noProof="0" dirty="0"/>
            <a:t>Distributing Targeted Messaging</a:t>
          </a:r>
          <a:endParaRPr lang="en-CA" b="0" noProof="0" dirty="0"/>
        </a:p>
      </dgm:t>
    </dgm:pt>
    <dgm:pt modelId="{F1795E17-95D2-3242-9A40-8AACD2C57786}" type="parTrans" cxnId="{EFE69612-D053-2C4C-8C1B-8651F9519926}">
      <dgm:prSet/>
      <dgm:spPr/>
      <dgm:t>
        <a:bodyPr/>
        <a:lstStyle/>
        <a:p>
          <a:endParaRPr lang="en-CA" b="0" noProof="0" dirty="0"/>
        </a:p>
      </dgm:t>
    </dgm:pt>
    <dgm:pt modelId="{F0B26662-A9A6-5144-9934-AB9C9E62DDD7}" type="sibTrans" cxnId="{EFE69612-D053-2C4C-8C1B-8651F9519926}">
      <dgm:prSet/>
      <dgm:spPr/>
      <dgm:t>
        <a:bodyPr/>
        <a:lstStyle/>
        <a:p>
          <a:endParaRPr lang="en-CA" b="0" noProof="0" dirty="0"/>
        </a:p>
      </dgm:t>
    </dgm:pt>
    <dgm:pt modelId="{1BC46B99-209A-DD45-A804-601AA4AB6BA9}">
      <dgm:prSet/>
      <dgm:spPr/>
      <dgm:t>
        <a:bodyPr/>
        <a:lstStyle/>
        <a:p>
          <a:r>
            <a:rPr lang="en-CA" b="0" i="0" noProof="0" dirty="0"/>
            <a:t>Conducting Market Research</a:t>
          </a:r>
          <a:endParaRPr lang="en-CA" b="0" noProof="0" dirty="0"/>
        </a:p>
      </dgm:t>
    </dgm:pt>
    <dgm:pt modelId="{1B671DAA-850F-8643-8DC3-9CC9BF9F9491}" type="parTrans" cxnId="{B24EDB4C-4BA0-5846-B34A-379C156D954D}">
      <dgm:prSet/>
      <dgm:spPr/>
      <dgm:t>
        <a:bodyPr/>
        <a:lstStyle/>
        <a:p>
          <a:endParaRPr lang="en-CA" b="0" noProof="0" dirty="0"/>
        </a:p>
      </dgm:t>
    </dgm:pt>
    <dgm:pt modelId="{F45F3B71-E915-2146-8618-744539DED295}" type="sibTrans" cxnId="{B24EDB4C-4BA0-5846-B34A-379C156D954D}">
      <dgm:prSet/>
      <dgm:spPr/>
      <dgm:t>
        <a:bodyPr/>
        <a:lstStyle/>
        <a:p>
          <a:endParaRPr lang="en-CA" b="0" noProof="0" dirty="0"/>
        </a:p>
      </dgm:t>
    </dgm:pt>
    <dgm:pt modelId="{C3B7142B-C7B3-2649-A277-EFA5EE8AE88D}">
      <dgm:prSet/>
      <dgm:spPr/>
      <dgm:t>
        <a:bodyPr/>
        <a:lstStyle/>
        <a:p>
          <a:r>
            <a:rPr lang="en-CA" b="0" i="0" noProof="0" dirty="0"/>
            <a:t>Sharing Expertise</a:t>
          </a:r>
          <a:endParaRPr lang="en-CA" b="0" noProof="0" dirty="0"/>
        </a:p>
      </dgm:t>
    </dgm:pt>
    <dgm:pt modelId="{8A1FCE35-0E2C-5246-98F7-C1C4809FFFB3}" type="parTrans" cxnId="{0B3E4A50-8CA0-BA42-B61C-FAC1444728B4}">
      <dgm:prSet/>
      <dgm:spPr/>
      <dgm:t>
        <a:bodyPr/>
        <a:lstStyle/>
        <a:p>
          <a:endParaRPr lang="en-CA" b="0" noProof="0" dirty="0"/>
        </a:p>
      </dgm:t>
    </dgm:pt>
    <dgm:pt modelId="{9132191F-2FFC-E64D-8D33-1FD307C9E7AC}" type="sibTrans" cxnId="{0B3E4A50-8CA0-BA42-B61C-FAC1444728B4}">
      <dgm:prSet/>
      <dgm:spPr/>
      <dgm:t>
        <a:bodyPr/>
        <a:lstStyle/>
        <a:p>
          <a:endParaRPr lang="en-CA" b="0" noProof="0" dirty="0"/>
        </a:p>
      </dgm:t>
    </dgm:pt>
    <dgm:pt modelId="{A254E38C-DF93-2C4C-BB63-0C76A3A5427C}">
      <dgm:prSet/>
      <dgm:spPr/>
      <dgm:t>
        <a:bodyPr/>
        <a:lstStyle/>
        <a:p>
          <a:r>
            <a:rPr lang="en-CA" b="0" i="0" noProof="0" dirty="0"/>
            <a:t>Managing Reputation</a:t>
          </a:r>
          <a:endParaRPr lang="en-CA" b="0" noProof="0" dirty="0"/>
        </a:p>
      </dgm:t>
    </dgm:pt>
    <dgm:pt modelId="{B1531BE6-0BFA-2C4E-8F88-001A00614C35}" type="parTrans" cxnId="{C83C496D-2CDA-C64A-9919-32DBD452DFDF}">
      <dgm:prSet/>
      <dgm:spPr/>
      <dgm:t>
        <a:bodyPr/>
        <a:lstStyle/>
        <a:p>
          <a:endParaRPr lang="en-CA" b="0" noProof="0" dirty="0"/>
        </a:p>
      </dgm:t>
    </dgm:pt>
    <dgm:pt modelId="{0678D07E-5B7F-D240-B46E-7AA5016FF00D}" type="sibTrans" cxnId="{C83C496D-2CDA-C64A-9919-32DBD452DFDF}">
      <dgm:prSet/>
      <dgm:spPr/>
      <dgm:t>
        <a:bodyPr/>
        <a:lstStyle/>
        <a:p>
          <a:endParaRPr lang="en-CA" b="0" noProof="0" dirty="0"/>
        </a:p>
      </dgm:t>
    </dgm:pt>
    <dgm:pt modelId="{35FB35E5-D982-DA40-BF96-26E6864190C9}">
      <dgm:prSet/>
      <dgm:spPr/>
      <dgm:t>
        <a:bodyPr/>
        <a:lstStyle/>
        <a:p>
          <a:r>
            <a:rPr lang="en-CA" b="0" i="0" noProof="0" dirty="0"/>
            <a:t>Evaluating Analytics and Insights</a:t>
          </a:r>
          <a:endParaRPr lang="en-CA" b="0" noProof="0" dirty="0"/>
        </a:p>
      </dgm:t>
    </dgm:pt>
    <dgm:pt modelId="{620D32F1-1EF2-2E4B-BA3E-C788A845137D}" type="parTrans" cxnId="{854402A4-0AAF-5941-840E-166A15C51806}">
      <dgm:prSet/>
      <dgm:spPr/>
      <dgm:t>
        <a:bodyPr/>
        <a:lstStyle/>
        <a:p>
          <a:endParaRPr lang="en-CA" b="0" noProof="0" dirty="0"/>
        </a:p>
      </dgm:t>
    </dgm:pt>
    <dgm:pt modelId="{DEB90CDF-4EDC-9440-BACA-D4B1DE1036DB}" type="sibTrans" cxnId="{854402A4-0AAF-5941-840E-166A15C51806}">
      <dgm:prSet/>
      <dgm:spPr/>
      <dgm:t>
        <a:bodyPr/>
        <a:lstStyle/>
        <a:p>
          <a:endParaRPr lang="en-CA" b="0" noProof="0" dirty="0"/>
        </a:p>
      </dgm:t>
    </dgm:pt>
    <dgm:pt modelId="{6BB18291-A2E0-8C4B-8158-523415D9A461}" type="pres">
      <dgm:prSet presAssocID="{795DADEC-3911-9249-ABD2-BF088F2F950A}" presName="diagram" presStyleCnt="0">
        <dgm:presLayoutVars>
          <dgm:dir/>
          <dgm:resizeHandles val="exact"/>
        </dgm:presLayoutVars>
      </dgm:prSet>
      <dgm:spPr/>
    </dgm:pt>
    <dgm:pt modelId="{18EF53B5-0172-3E40-A56E-BF0E506EACB1}" type="pres">
      <dgm:prSet presAssocID="{BF3423B2-6793-094C-9D58-3AFBAE611C46}" presName="node" presStyleLbl="node1" presStyleIdx="0" presStyleCnt="8">
        <dgm:presLayoutVars>
          <dgm:bulletEnabled val="1"/>
        </dgm:presLayoutVars>
      </dgm:prSet>
      <dgm:spPr/>
    </dgm:pt>
    <dgm:pt modelId="{202C53E2-296E-CB41-AF9B-3AB38C3EF282}" type="pres">
      <dgm:prSet presAssocID="{204AF61D-71B4-B448-B6A8-220B339E9C2F}" presName="sibTrans" presStyleCnt="0"/>
      <dgm:spPr/>
    </dgm:pt>
    <dgm:pt modelId="{D7658922-107F-9A41-9A29-70F7D5A7C7D9}" type="pres">
      <dgm:prSet presAssocID="{1CD95CE5-9CB8-724B-989E-1D4ABD5E7243}" presName="node" presStyleLbl="node1" presStyleIdx="1" presStyleCnt="8">
        <dgm:presLayoutVars>
          <dgm:bulletEnabled val="1"/>
        </dgm:presLayoutVars>
      </dgm:prSet>
      <dgm:spPr/>
    </dgm:pt>
    <dgm:pt modelId="{8859B325-5101-1E4B-816F-64E82F918B8B}" type="pres">
      <dgm:prSet presAssocID="{48C07AB9-5A11-A14C-A1EC-268367709974}" presName="sibTrans" presStyleCnt="0"/>
      <dgm:spPr/>
    </dgm:pt>
    <dgm:pt modelId="{DA8644DC-9D4E-E24A-B340-399855552A8C}" type="pres">
      <dgm:prSet presAssocID="{88F95DBB-694F-8E44-8703-49DBBCF3BC0A}" presName="node" presStyleLbl="node1" presStyleIdx="2" presStyleCnt="8">
        <dgm:presLayoutVars>
          <dgm:bulletEnabled val="1"/>
        </dgm:presLayoutVars>
      </dgm:prSet>
      <dgm:spPr/>
    </dgm:pt>
    <dgm:pt modelId="{36C1C7D6-6871-3143-9377-6F1246E881AB}" type="pres">
      <dgm:prSet presAssocID="{289A73B6-A5A1-3A47-950A-0D4055AC6EDC}" presName="sibTrans" presStyleCnt="0"/>
      <dgm:spPr/>
    </dgm:pt>
    <dgm:pt modelId="{76ECAD36-03D2-1245-8B25-913AA0EA39B9}" type="pres">
      <dgm:prSet presAssocID="{39762EEC-62B5-6C40-B926-D835505F11B8}" presName="node" presStyleLbl="node1" presStyleIdx="3" presStyleCnt="8">
        <dgm:presLayoutVars>
          <dgm:bulletEnabled val="1"/>
        </dgm:presLayoutVars>
      </dgm:prSet>
      <dgm:spPr/>
    </dgm:pt>
    <dgm:pt modelId="{3A7ADC6A-C12F-1E41-8758-450A12384F0C}" type="pres">
      <dgm:prSet presAssocID="{F0B26662-A9A6-5144-9934-AB9C9E62DDD7}" presName="sibTrans" presStyleCnt="0"/>
      <dgm:spPr/>
    </dgm:pt>
    <dgm:pt modelId="{1F57C0D0-51A6-D642-98F7-2255701DC706}" type="pres">
      <dgm:prSet presAssocID="{1BC46B99-209A-DD45-A804-601AA4AB6BA9}" presName="node" presStyleLbl="node1" presStyleIdx="4" presStyleCnt="8">
        <dgm:presLayoutVars>
          <dgm:bulletEnabled val="1"/>
        </dgm:presLayoutVars>
      </dgm:prSet>
      <dgm:spPr/>
    </dgm:pt>
    <dgm:pt modelId="{AF4AC23B-CD4B-364A-84E2-DA7E115071E5}" type="pres">
      <dgm:prSet presAssocID="{F45F3B71-E915-2146-8618-744539DED295}" presName="sibTrans" presStyleCnt="0"/>
      <dgm:spPr/>
    </dgm:pt>
    <dgm:pt modelId="{9F8EDD50-065D-914D-90CB-93F46DBA7A4C}" type="pres">
      <dgm:prSet presAssocID="{C3B7142B-C7B3-2649-A277-EFA5EE8AE88D}" presName="node" presStyleLbl="node1" presStyleIdx="5" presStyleCnt="8">
        <dgm:presLayoutVars>
          <dgm:bulletEnabled val="1"/>
        </dgm:presLayoutVars>
      </dgm:prSet>
      <dgm:spPr/>
    </dgm:pt>
    <dgm:pt modelId="{00DF269F-EC34-084D-BE22-D4D21D928343}" type="pres">
      <dgm:prSet presAssocID="{9132191F-2FFC-E64D-8D33-1FD307C9E7AC}" presName="sibTrans" presStyleCnt="0"/>
      <dgm:spPr/>
    </dgm:pt>
    <dgm:pt modelId="{184C36E3-8B2E-1645-8D44-87EA3EC832C7}" type="pres">
      <dgm:prSet presAssocID="{A254E38C-DF93-2C4C-BB63-0C76A3A5427C}" presName="node" presStyleLbl="node1" presStyleIdx="6" presStyleCnt="8">
        <dgm:presLayoutVars>
          <dgm:bulletEnabled val="1"/>
        </dgm:presLayoutVars>
      </dgm:prSet>
      <dgm:spPr/>
    </dgm:pt>
    <dgm:pt modelId="{832728DF-6ABA-2A4E-B43C-61D30F014487}" type="pres">
      <dgm:prSet presAssocID="{0678D07E-5B7F-D240-B46E-7AA5016FF00D}" presName="sibTrans" presStyleCnt="0"/>
      <dgm:spPr/>
    </dgm:pt>
    <dgm:pt modelId="{F37C79A0-0F2D-D243-AE71-BB11885AF7F4}" type="pres">
      <dgm:prSet presAssocID="{35FB35E5-D982-DA40-BF96-26E6864190C9}" presName="node" presStyleLbl="node1" presStyleIdx="7" presStyleCnt="8">
        <dgm:presLayoutVars>
          <dgm:bulletEnabled val="1"/>
        </dgm:presLayoutVars>
      </dgm:prSet>
      <dgm:spPr/>
    </dgm:pt>
  </dgm:ptLst>
  <dgm:cxnLst>
    <dgm:cxn modelId="{EFE69612-D053-2C4C-8C1B-8651F9519926}" srcId="{795DADEC-3911-9249-ABD2-BF088F2F950A}" destId="{39762EEC-62B5-6C40-B926-D835505F11B8}" srcOrd="3" destOrd="0" parTransId="{F1795E17-95D2-3242-9A40-8AACD2C57786}" sibTransId="{F0B26662-A9A6-5144-9934-AB9C9E62DDD7}"/>
    <dgm:cxn modelId="{7E037933-B105-CD41-ADC6-C8B917028AF0}" type="presOf" srcId="{C3B7142B-C7B3-2649-A277-EFA5EE8AE88D}" destId="{9F8EDD50-065D-914D-90CB-93F46DBA7A4C}" srcOrd="0" destOrd="0" presId="urn:microsoft.com/office/officeart/2005/8/layout/default"/>
    <dgm:cxn modelId="{EC15C939-8F2F-4C42-AC4E-CF74D1B9D50C}" type="presOf" srcId="{BF3423B2-6793-094C-9D58-3AFBAE611C46}" destId="{18EF53B5-0172-3E40-A56E-BF0E506EACB1}" srcOrd="0" destOrd="0" presId="urn:microsoft.com/office/officeart/2005/8/layout/default"/>
    <dgm:cxn modelId="{D6403B41-10B4-1A4E-9DFC-FBD9E33F553C}" type="presOf" srcId="{795DADEC-3911-9249-ABD2-BF088F2F950A}" destId="{6BB18291-A2E0-8C4B-8158-523415D9A461}" srcOrd="0" destOrd="0" presId="urn:microsoft.com/office/officeart/2005/8/layout/default"/>
    <dgm:cxn modelId="{194F706A-687F-DF4B-B16A-499139D36CBD}" type="presOf" srcId="{1CD95CE5-9CB8-724B-989E-1D4ABD5E7243}" destId="{D7658922-107F-9A41-9A29-70F7D5A7C7D9}" srcOrd="0" destOrd="0" presId="urn:microsoft.com/office/officeart/2005/8/layout/default"/>
    <dgm:cxn modelId="{074F046C-AD62-FA43-9A01-5508A78C938D}" type="presOf" srcId="{35FB35E5-D982-DA40-BF96-26E6864190C9}" destId="{F37C79A0-0F2D-D243-AE71-BB11885AF7F4}" srcOrd="0" destOrd="0" presId="urn:microsoft.com/office/officeart/2005/8/layout/default"/>
    <dgm:cxn modelId="{B24EDB4C-4BA0-5846-B34A-379C156D954D}" srcId="{795DADEC-3911-9249-ABD2-BF088F2F950A}" destId="{1BC46B99-209A-DD45-A804-601AA4AB6BA9}" srcOrd="4" destOrd="0" parTransId="{1B671DAA-850F-8643-8DC3-9CC9BF9F9491}" sibTransId="{F45F3B71-E915-2146-8618-744539DED295}"/>
    <dgm:cxn modelId="{C83C496D-2CDA-C64A-9919-32DBD452DFDF}" srcId="{795DADEC-3911-9249-ABD2-BF088F2F950A}" destId="{A254E38C-DF93-2C4C-BB63-0C76A3A5427C}" srcOrd="6" destOrd="0" parTransId="{B1531BE6-0BFA-2C4E-8F88-001A00614C35}" sibTransId="{0678D07E-5B7F-D240-B46E-7AA5016FF00D}"/>
    <dgm:cxn modelId="{0B3E4A50-8CA0-BA42-B61C-FAC1444728B4}" srcId="{795DADEC-3911-9249-ABD2-BF088F2F950A}" destId="{C3B7142B-C7B3-2649-A277-EFA5EE8AE88D}" srcOrd="5" destOrd="0" parTransId="{8A1FCE35-0E2C-5246-98F7-C1C4809FFFB3}" sibTransId="{9132191F-2FFC-E64D-8D33-1FD307C9E7AC}"/>
    <dgm:cxn modelId="{CC9A0474-6971-0743-8A9B-1893C2685CB5}" type="presOf" srcId="{A254E38C-DF93-2C4C-BB63-0C76A3A5427C}" destId="{184C36E3-8B2E-1645-8D44-87EA3EC832C7}" srcOrd="0" destOrd="0" presId="urn:microsoft.com/office/officeart/2005/8/layout/default"/>
    <dgm:cxn modelId="{549ACB7D-4336-EC4D-BB72-617B05DC5538}" type="presOf" srcId="{39762EEC-62B5-6C40-B926-D835505F11B8}" destId="{76ECAD36-03D2-1245-8B25-913AA0EA39B9}" srcOrd="0" destOrd="0" presId="urn:microsoft.com/office/officeart/2005/8/layout/default"/>
    <dgm:cxn modelId="{854402A4-0AAF-5941-840E-166A15C51806}" srcId="{795DADEC-3911-9249-ABD2-BF088F2F950A}" destId="{35FB35E5-D982-DA40-BF96-26E6864190C9}" srcOrd="7" destOrd="0" parTransId="{620D32F1-1EF2-2E4B-BA3E-C788A845137D}" sibTransId="{DEB90CDF-4EDC-9440-BACA-D4B1DE1036DB}"/>
    <dgm:cxn modelId="{F20D59B2-D048-BF45-8780-0C73AA8A7896}" srcId="{795DADEC-3911-9249-ABD2-BF088F2F950A}" destId="{BF3423B2-6793-094C-9D58-3AFBAE611C46}" srcOrd="0" destOrd="0" parTransId="{824F3999-EFD4-AE4F-83B3-D2CE7E03C431}" sibTransId="{204AF61D-71B4-B448-B6A8-220B339E9C2F}"/>
    <dgm:cxn modelId="{5A0BD4B4-8811-6046-B8DA-D340EFD2BE74}" srcId="{795DADEC-3911-9249-ABD2-BF088F2F950A}" destId="{1CD95CE5-9CB8-724B-989E-1D4ABD5E7243}" srcOrd="1" destOrd="0" parTransId="{E7800B63-C703-734C-94DD-73B44D1CCB92}" sibTransId="{48C07AB9-5A11-A14C-A1EC-268367709974}"/>
    <dgm:cxn modelId="{487E8AB6-A36D-A540-ABB1-C27BAEDB6836}" type="presOf" srcId="{1BC46B99-209A-DD45-A804-601AA4AB6BA9}" destId="{1F57C0D0-51A6-D642-98F7-2255701DC706}" srcOrd="0" destOrd="0" presId="urn:microsoft.com/office/officeart/2005/8/layout/default"/>
    <dgm:cxn modelId="{7ACBA0C3-8EE6-C346-87E2-6E5474848D47}" type="presOf" srcId="{88F95DBB-694F-8E44-8703-49DBBCF3BC0A}" destId="{DA8644DC-9D4E-E24A-B340-399855552A8C}" srcOrd="0" destOrd="0" presId="urn:microsoft.com/office/officeart/2005/8/layout/default"/>
    <dgm:cxn modelId="{BA6A68F1-E57A-D64D-9AA4-D663A630B9B2}" srcId="{795DADEC-3911-9249-ABD2-BF088F2F950A}" destId="{88F95DBB-694F-8E44-8703-49DBBCF3BC0A}" srcOrd="2" destOrd="0" parTransId="{901264B6-E658-DB4F-A4BC-F895B1BB919B}" sibTransId="{289A73B6-A5A1-3A47-950A-0D4055AC6EDC}"/>
    <dgm:cxn modelId="{4D23E23A-2D72-6C41-9848-789BBCFF52D6}" type="presParOf" srcId="{6BB18291-A2E0-8C4B-8158-523415D9A461}" destId="{18EF53B5-0172-3E40-A56E-BF0E506EACB1}" srcOrd="0" destOrd="0" presId="urn:microsoft.com/office/officeart/2005/8/layout/default"/>
    <dgm:cxn modelId="{81160BB8-3E1F-A841-A16C-5CC26C24AA3A}" type="presParOf" srcId="{6BB18291-A2E0-8C4B-8158-523415D9A461}" destId="{202C53E2-296E-CB41-AF9B-3AB38C3EF282}" srcOrd="1" destOrd="0" presId="urn:microsoft.com/office/officeart/2005/8/layout/default"/>
    <dgm:cxn modelId="{9EEE7346-D867-5146-86FF-7967D0F32A80}" type="presParOf" srcId="{6BB18291-A2E0-8C4B-8158-523415D9A461}" destId="{D7658922-107F-9A41-9A29-70F7D5A7C7D9}" srcOrd="2" destOrd="0" presId="urn:microsoft.com/office/officeart/2005/8/layout/default"/>
    <dgm:cxn modelId="{EA982F8C-195A-AB4D-B19B-78EF464103E2}" type="presParOf" srcId="{6BB18291-A2E0-8C4B-8158-523415D9A461}" destId="{8859B325-5101-1E4B-816F-64E82F918B8B}" srcOrd="3" destOrd="0" presId="urn:microsoft.com/office/officeart/2005/8/layout/default"/>
    <dgm:cxn modelId="{D29BA4F6-9A75-8249-89A0-DD0B08FE053A}" type="presParOf" srcId="{6BB18291-A2E0-8C4B-8158-523415D9A461}" destId="{DA8644DC-9D4E-E24A-B340-399855552A8C}" srcOrd="4" destOrd="0" presId="urn:microsoft.com/office/officeart/2005/8/layout/default"/>
    <dgm:cxn modelId="{E45FF2B5-7B7B-7841-8C2D-54EBCEFB8629}" type="presParOf" srcId="{6BB18291-A2E0-8C4B-8158-523415D9A461}" destId="{36C1C7D6-6871-3143-9377-6F1246E881AB}" srcOrd="5" destOrd="0" presId="urn:microsoft.com/office/officeart/2005/8/layout/default"/>
    <dgm:cxn modelId="{47A67D89-96BD-6A4C-951C-B5E62EDF958A}" type="presParOf" srcId="{6BB18291-A2E0-8C4B-8158-523415D9A461}" destId="{76ECAD36-03D2-1245-8B25-913AA0EA39B9}" srcOrd="6" destOrd="0" presId="urn:microsoft.com/office/officeart/2005/8/layout/default"/>
    <dgm:cxn modelId="{9A0E92EA-F09A-8D47-B062-ECBFDEEAFDB2}" type="presParOf" srcId="{6BB18291-A2E0-8C4B-8158-523415D9A461}" destId="{3A7ADC6A-C12F-1E41-8758-450A12384F0C}" srcOrd="7" destOrd="0" presId="urn:microsoft.com/office/officeart/2005/8/layout/default"/>
    <dgm:cxn modelId="{95401144-189A-EA4C-B838-6391A08A090E}" type="presParOf" srcId="{6BB18291-A2E0-8C4B-8158-523415D9A461}" destId="{1F57C0D0-51A6-D642-98F7-2255701DC706}" srcOrd="8" destOrd="0" presId="urn:microsoft.com/office/officeart/2005/8/layout/default"/>
    <dgm:cxn modelId="{B43B9B4D-3EED-EA41-B4B1-D1D80B9969F3}" type="presParOf" srcId="{6BB18291-A2E0-8C4B-8158-523415D9A461}" destId="{AF4AC23B-CD4B-364A-84E2-DA7E115071E5}" srcOrd="9" destOrd="0" presId="urn:microsoft.com/office/officeart/2005/8/layout/default"/>
    <dgm:cxn modelId="{223844B9-A069-E247-8E84-D65BCFB36BF0}" type="presParOf" srcId="{6BB18291-A2E0-8C4B-8158-523415D9A461}" destId="{9F8EDD50-065D-914D-90CB-93F46DBA7A4C}" srcOrd="10" destOrd="0" presId="urn:microsoft.com/office/officeart/2005/8/layout/default"/>
    <dgm:cxn modelId="{FC2EA671-89AE-5040-B31B-CD713CEF3E8E}" type="presParOf" srcId="{6BB18291-A2E0-8C4B-8158-523415D9A461}" destId="{00DF269F-EC34-084D-BE22-D4D21D928343}" srcOrd="11" destOrd="0" presId="urn:microsoft.com/office/officeart/2005/8/layout/default"/>
    <dgm:cxn modelId="{A545F45E-9359-8B40-81E0-9B5AE22C65E6}" type="presParOf" srcId="{6BB18291-A2E0-8C4B-8158-523415D9A461}" destId="{184C36E3-8B2E-1645-8D44-87EA3EC832C7}" srcOrd="12" destOrd="0" presId="urn:microsoft.com/office/officeart/2005/8/layout/default"/>
    <dgm:cxn modelId="{B8F645F0-137F-084C-ACC9-9D2B348A9887}" type="presParOf" srcId="{6BB18291-A2E0-8C4B-8158-523415D9A461}" destId="{832728DF-6ABA-2A4E-B43C-61D30F014487}" srcOrd="13" destOrd="0" presId="urn:microsoft.com/office/officeart/2005/8/layout/default"/>
    <dgm:cxn modelId="{708DC142-51D3-7442-BB1A-3C2913D87205}" type="presParOf" srcId="{6BB18291-A2E0-8C4B-8158-523415D9A461}" destId="{F37C79A0-0F2D-D243-AE71-BB11885AF7F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6916-5D41-534C-A227-CCD268C1697C}">
      <dsp:nvSpPr>
        <dsp:cNvPr id="0" name=""/>
        <dsp:cNvSpPr/>
      </dsp:nvSpPr>
      <dsp:spPr>
        <a:xfrm>
          <a:off x="54" y="227029"/>
          <a:ext cx="5213628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b="0" i="0" kern="1200" noProof="0" dirty="0"/>
            <a:t>Advantages</a:t>
          </a:r>
          <a:endParaRPr lang="en-CA" sz="2500" kern="1200" noProof="0" dirty="0"/>
        </a:p>
      </dsp:txBody>
      <dsp:txXfrm>
        <a:off x="54" y="227029"/>
        <a:ext cx="5213628" cy="720000"/>
      </dsp:txXfrm>
    </dsp:sp>
    <dsp:sp modelId="{9DF1D0DA-29C1-8143-9692-8E76B2DCDFE8}">
      <dsp:nvSpPr>
        <dsp:cNvPr id="0" name=""/>
        <dsp:cNvSpPr/>
      </dsp:nvSpPr>
      <dsp:spPr>
        <a:xfrm>
          <a:off x="54" y="947029"/>
          <a:ext cx="5213628" cy="35963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Two-way communication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Better market sentiment understanding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Cultivation of brand advocates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Measurable customer behaviour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Broad audience reach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Targeted content delivery</a:t>
          </a:r>
          <a:endParaRPr lang="en-CA" sz="2500" kern="1200" noProof="0" dirty="0"/>
        </a:p>
      </dsp:txBody>
      <dsp:txXfrm>
        <a:off x="54" y="947029"/>
        <a:ext cx="5213628" cy="3596378"/>
      </dsp:txXfrm>
    </dsp:sp>
    <dsp:sp modelId="{63337160-A25B-2F41-985F-D9CB36FB55A8}">
      <dsp:nvSpPr>
        <dsp:cNvPr id="0" name=""/>
        <dsp:cNvSpPr/>
      </dsp:nvSpPr>
      <dsp:spPr>
        <a:xfrm>
          <a:off x="5943591" y="227029"/>
          <a:ext cx="5213628" cy="720000"/>
        </a:xfrm>
        <a:prstGeom prst="rect">
          <a:avLst/>
        </a:prstGeom>
        <a:solidFill>
          <a:schemeClr val="accent2">
            <a:hueOff val="6495201"/>
            <a:satOff val="11660"/>
            <a:lumOff val="-6864"/>
            <a:alphaOff val="0"/>
          </a:schemeClr>
        </a:solidFill>
        <a:ln w="25400" cap="flat" cmpd="sng" algn="ctr">
          <a:solidFill>
            <a:schemeClr val="accent2">
              <a:hueOff val="6495201"/>
              <a:satOff val="11660"/>
              <a:lumOff val="-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noProof="0" dirty="0"/>
            <a:t>Disadvantages</a:t>
          </a:r>
        </a:p>
      </dsp:txBody>
      <dsp:txXfrm>
        <a:off x="5943591" y="227029"/>
        <a:ext cx="5213628" cy="720000"/>
      </dsp:txXfrm>
    </dsp:sp>
    <dsp:sp modelId="{26FE708F-B246-A84F-B1CC-9BB140CFDC86}">
      <dsp:nvSpPr>
        <dsp:cNvPr id="0" name=""/>
        <dsp:cNvSpPr/>
      </dsp:nvSpPr>
      <dsp:spPr>
        <a:xfrm>
          <a:off x="5943591" y="947029"/>
          <a:ext cx="5213628" cy="3596378"/>
        </a:xfrm>
        <a:prstGeom prst="rect">
          <a:avLst/>
        </a:prstGeom>
        <a:solidFill>
          <a:schemeClr val="accent2">
            <a:tint val="40000"/>
            <a:alpha val="90000"/>
            <a:hueOff val="6799479"/>
            <a:satOff val="-4848"/>
            <a:lumOff val="-104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799479"/>
              <a:satOff val="-4848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The dynamic nature of social media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Difficulty in creating engaging content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Choosing appropriate platforms for target audiences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Managing crisis communications</a:t>
          </a:r>
          <a:endParaRPr lang="en-CA" sz="2500" kern="1200" noProof="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b="0" i="0" kern="1200" noProof="0" dirty="0"/>
            <a:t>Deciding who should manage the social media presence</a:t>
          </a:r>
          <a:endParaRPr lang="en-CA" sz="2500" kern="1200" noProof="0" dirty="0"/>
        </a:p>
      </dsp:txBody>
      <dsp:txXfrm>
        <a:off x="5943591" y="947029"/>
        <a:ext cx="5213628" cy="3596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06D7B-C22E-7742-8197-2BB902A3140D}">
      <dsp:nvSpPr>
        <dsp:cNvPr id="0" name=""/>
        <dsp:cNvSpPr/>
      </dsp:nvSpPr>
      <dsp:spPr>
        <a:xfrm rot="5400000">
          <a:off x="6328471" y="-4416768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Long- or short-form medium for communicating with audiences</a:t>
          </a:r>
          <a:endParaRPr lang="en-CA" sz="1600" kern="1200" noProof="0" dirty="0">
            <a:latin typeface="+mn-lt"/>
          </a:endParaRPr>
        </a:p>
      </dsp:txBody>
      <dsp:txXfrm rot="-5400000">
        <a:off x="1898983" y="41209"/>
        <a:ext cx="9414098" cy="526631"/>
      </dsp:txXfrm>
    </dsp:sp>
    <dsp:sp modelId="{736D2C21-4814-BA49-A34E-41D39197009E}">
      <dsp:nvSpPr>
        <dsp:cNvPr id="0" name=""/>
        <dsp:cNvSpPr/>
      </dsp:nvSpPr>
      <dsp:spPr>
        <a:xfrm>
          <a:off x="19229" y="201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noProof="0" dirty="0">
              <a:latin typeface="+mn-lt"/>
            </a:rPr>
            <a:t>Blogs</a:t>
          </a:r>
          <a:endParaRPr lang="en-CA" sz="1600" kern="1200" noProof="0" dirty="0">
            <a:latin typeface="+mn-lt"/>
          </a:endParaRPr>
        </a:p>
      </dsp:txBody>
      <dsp:txXfrm>
        <a:off x="48941" y="29913"/>
        <a:ext cx="1820329" cy="549223"/>
      </dsp:txXfrm>
    </dsp:sp>
    <dsp:sp modelId="{B74D5CCE-E938-E047-9D15-F73B67F662E5}">
      <dsp:nvSpPr>
        <dsp:cNvPr id="0" name=""/>
        <dsp:cNvSpPr/>
      </dsp:nvSpPr>
      <dsp:spPr>
        <a:xfrm rot="5400000">
          <a:off x="6328471" y="-3777689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Video-hosting social media site</a:t>
          </a:r>
          <a:endParaRPr lang="en-CA" sz="1600" kern="1200" noProof="0" dirty="0">
            <a:latin typeface="+mn-lt"/>
          </a:endParaRPr>
        </a:p>
      </dsp:txBody>
      <dsp:txXfrm rot="-5400000">
        <a:off x="1898983" y="680288"/>
        <a:ext cx="9414098" cy="526631"/>
      </dsp:txXfrm>
    </dsp:sp>
    <dsp:sp modelId="{89894D17-0428-9C40-8B77-574A3566CA24}">
      <dsp:nvSpPr>
        <dsp:cNvPr id="0" name=""/>
        <dsp:cNvSpPr/>
      </dsp:nvSpPr>
      <dsp:spPr>
        <a:xfrm>
          <a:off x="19229" y="639281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noProof="0" dirty="0">
              <a:latin typeface="+mn-lt"/>
            </a:rPr>
            <a:t>YouTube</a:t>
          </a:r>
          <a:endParaRPr lang="en-CA" sz="1600" kern="1200" noProof="0" dirty="0">
            <a:latin typeface="+mn-lt"/>
          </a:endParaRPr>
        </a:p>
      </dsp:txBody>
      <dsp:txXfrm>
        <a:off x="48941" y="668993"/>
        <a:ext cx="1820329" cy="549223"/>
      </dsp:txXfrm>
    </dsp:sp>
    <dsp:sp modelId="{9818E5C6-3C9E-824E-A0FE-404BF5C2E681}">
      <dsp:nvSpPr>
        <dsp:cNvPr id="0" name=""/>
        <dsp:cNvSpPr/>
      </dsp:nvSpPr>
      <dsp:spPr>
        <a:xfrm rot="5400000">
          <a:off x="6328471" y="-3138609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600" b="0" i="0" kern="1200" noProof="0" dirty="0">
              <a:latin typeface="+mn-lt"/>
            </a:rPr>
            <a:t>Short-form (140 characters) “microblogging” medium that is intended for text and image sharing</a:t>
          </a:r>
          <a:endParaRPr lang="en-CA" sz="1600" kern="1200" noProof="0" dirty="0">
            <a:latin typeface="+mn-lt"/>
          </a:endParaRPr>
        </a:p>
      </dsp:txBody>
      <dsp:txXfrm rot="-5400000">
        <a:off x="1898983" y="1319368"/>
        <a:ext cx="9414098" cy="526631"/>
      </dsp:txXfrm>
    </dsp:sp>
    <dsp:sp modelId="{DB0521D4-A3B0-8942-B6B0-D1727193EEF6}">
      <dsp:nvSpPr>
        <dsp:cNvPr id="0" name=""/>
        <dsp:cNvSpPr/>
      </dsp:nvSpPr>
      <dsp:spPr>
        <a:xfrm>
          <a:off x="19229" y="1278360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latin typeface="+mn-lt"/>
            </a:rPr>
            <a:t>X</a:t>
          </a:r>
        </a:p>
      </dsp:txBody>
      <dsp:txXfrm>
        <a:off x="48941" y="1308072"/>
        <a:ext cx="1820329" cy="549223"/>
      </dsp:txXfrm>
    </dsp:sp>
    <dsp:sp modelId="{165F1369-85DA-E04D-8CDE-A5A1771B3687}">
      <dsp:nvSpPr>
        <dsp:cNvPr id="0" name=""/>
        <dsp:cNvSpPr/>
      </dsp:nvSpPr>
      <dsp:spPr>
        <a:xfrm rot="5400000">
          <a:off x="6328471" y="-2499529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Long-form (up to 2,000 characters per post) medium for sharing text, images, videos, and other multimedia content</a:t>
          </a:r>
          <a:endParaRPr lang="en-CA" sz="1600" kern="1200" noProof="0" dirty="0">
            <a:latin typeface="+mn-lt"/>
          </a:endParaRPr>
        </a:p>
      </dsp:txBody>
      <dsp:txXfrm rot="-5400000">
        <a:off x="1898983" y="1958448"/>
        <a:ext cx="9414098" cy="526631"/>
      </dsp:txXfrm>
    </dsp:sp>
    <dsp:sp modelId="{E1001D53-9079-8E41-9A3F-0F66E2084647}">
      <dsp:nvSpPr>
        <dsp:cNvPr id="0" name=""/>
        <dsp:cNvSpPr/>
      </dsp:nvSpPr>
      <dsp:spPr>
        <a:xfrm>
          <a:off x="19229" y="1917440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latin typeface="+mn-lt"/>
            </a:rPr>
            <a:t>Facebook</a:t>
          </a:r>
        </a:p>
      </dsp:txBody>
      <dsp:txXfrm>
        <a:off x="48941" y="1947152"/>
        <a:ext cx="1820329" cy="549223"/>
      </dsp:txXfrm>
    </dsp:sp>
    <dsp:sp modelId="{D4E2D98C-8A31-7C45-8846-23704BC24B03}">
      <dsp:nvSpPr>
        <dsp:cNvPr id="0" name=""/>
        <dsp:cNvSpPr/>
      </dsp:nvSpPr>
      <dsp:spPr>
        <a:xfrm rot="5400000">
          <a:off x="6328471" y="-1860450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Short-form video content, where users can create, share, and view videos ranging from 15 seconds to three minutes in length.</a:t>
          </a:r>
          <a:endParaRPr lang="en-CA" sz="1600" kern="1200" noProof="0" dirty="0">
            <a:latin typeface="+mn-lt"/>
          </a:endParaRPr>
        </a:p>
      </dsp:txBody>
      <dsp:txXfrm rot="-5400000">
        <a:off x="1898983" y="2597527"/>
        <a:ext cx="9414098" cy="526631"/>
      </dsp:txXfrm>
    </dsp:sp>
    <dsp:sp modelId="{2DCA214F-C729-8447-B731-AABA846FD797}">
      <dsp:nvSpPr>
        <dsp:cNvPr id="0" name=""/>
        <dsp:cNvSpPr/>
      </dsp:nvSpPr>
      <dsp:spPr>
        <a:xfrm>
          <a:off x="19229" y="2556520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latin typeface="+mn-lt"/>
            </a:rPr>
            <a:t>TikTok</a:t>
          </a:r>
        </a:p>
      </dsp:txBody>
      <dsp:txXfrm>
        <a:off x="48941" y="2586232"/>
        <a:ext cx="1820329" cy="549223"/>
      </dsp:txXfrm>
    </dsp:sp>
    <dsp:sp modelId="{74D07903-2819-E142-9531-C5EA86A96166}">
      <dsp:nvSpPr>
        <dsp:cNvPr id="0" name=""/>
        <dsp:cNvSpPr/>
      </dsp:nvSpPr>
      <dsp:spPr>
        <a:xfrm rot="5400000">
          <a:off x="6328471" y="-1221370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An image-based social network that is intended as a visual medium. Does not have capabilities to drive click-through rate (CTR) because posts offer no link option</a:t>
          </a:r>
          <a:endParaRPr lang="en-CA" sz="1600" kern="1200" noProof="0" dirty="0">
            <a:latin typeface="+mn-lt"/>
          </a:endParaRPr>
        </a:p>
      </dsp:txBody>
      <dsp:txXfrm rot="-5400000">
        <a:off x="1898983" y="3236607"/>
        <a:ext cx="9414098" cy="526631"/>
      </dsp:txXfrm>
    </dsp:sp>
    <dsp:sp modelId="{8D7DF85C-C5C4-4847-AE1A-74BAF61F7DFC}">
      <dsp:nvSpPr>
        <dsp:cNvPr id="0" name=""/>
        <dsp:cNvSpPr/>
      </dsp:nvSpPr>
      <dsp:spPr>
        <a:xfrm>
          <a:off x="19229" y="3195599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latin typeface="+mn-lt"/>
            </a:rPr>
            <a:t>Instagram</a:t>
          </a:r>
        </a:p>
      </dsp:txBody>
      <dsp:txXfrm>
        <a:off x="48941" y="3225311"/>
        <a:ext cx="1820329" cy="549223"/>
      </dsp:txXfrm>
    </dsp:sp>
    <dsp:sp modelId="{620992C1-D509-5247-BB3B-C3A8A612C9F7}">
      <dsp:nvSpPr>
        <dsp:cNvPr id="0" name=""/>
        <dsp:cNvSpPr/>
      </dsp:nvSpPr>
      <dsp:spPr>
        <a:xfrm rot="5400000">
          <a:off x="6328471" y="-582290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Medium for sharing photos and visual content categorized by theme</a:t>
          </a:r>
          <a:endParaRPr lang="en-CA" sz="1600" kern="1200" noProof="0" dirty="0">
            <a:latin typeface="+mn-lt"/>
          </a:endParaRPr>
        </a:p>
      </dsp:txBody>
      <dsp:txXfrm rot="-5400000">
        <a:off x="1898983" y="3875687"/>
        <a:ext cx="9414098" cy="526631"/>
      </dsp:txXfrm>
    </dsp:sp>
    <dsp:sp modelId="{F403ED3D-CEA0-784C-B448-B727F3478238}">
      <dsp:nvSpPr>
        <dsp:cNvPr id="0" name=""/>
        <dsp:cNvSpPr/>
      </dsp:nvSpPr>
      <dsp:spPr>
        <a:xfrm>
          <a:off x="19229" y="3834679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latin typeface="+mn-lt"/>
            </a:rPr>
            <a:t>Pinterest</a:t>
          </a:r>
        </a:p>
      </dsp:txBody>
      <dsp:txXfrm>
        <a:off x="48941" y="3864391"/>
        <a:ext cx="1820329" cy="549223"/>
      </dsp:txXfrm>
    </dsp:sp>
    <dsp:sp modelId="{EEFD2186-EE1B-A044-8CE5-1B0F8DED9B50}">
      <dsp:nvSpPr>
        <dsp:cNvPr id="0" name=""/>
        <dsp:cNvSpPr/>
      </dsp:nvSpPr>
      <dsp:spPr>
        <a:xfrm rot="5400000">
          <a:off x="6328471" y="56788"/>
          <a:ext cx="583609" cy="94425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CA" sz="1600" b="0" i="0" kern="1200" noProof="0" dirty="0">
              <a:latin typeface="+mn-lt"/>
            </a:rPr>
            <a:t>Long- or short-form medium for sharing text, images, videos, and other multimedia content targeted to the business community</a:t>
          </a:r>
          <a:endParaRPr lang="en-CA" sz="1600" kern="1200" noProof="0" dirty="0">
            <a:latin typeface="+mn-lt"/>
          </a:endParaRPr>
        </a:p>
      </dsp:txBody>
      <dsp:txXfrm rot="-5400000">
        <a:off x="1898983" y="4514766"/>
        <a:ext cx="9414098" cy="526631"/>
      </dsp:txXfrm>
    </dsp:sp>
    <dsp:sp modelId="{6A1750D7-1BA1-044D-9640-994892919947}">
      <dsp:nvSpPr>
        <dsp:cNvPr id="0" name=""/>
        <dsp:cNvSpPr/>
      </dsp:nvSpPr>
      <dsp:spPr>
        <a:xfrm>
          <a:off x="19229" y="4473759"/>
          <a:ext cx="1879753" cy="60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>
              <a:latin typeface="+mn-lt"/>
            </a:rPr>
            <a:t>LinkedIn</a:t>
          </a:r>
        </a:p>
      </dsp:txBody>
      <dsp:txXfrm>
        <a:off x="48941" y="4503471"/>
        <a:ext cx="1820329" cy="549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53B5-0172-3E40-A56E-BF0E506EACB1}">
      <dsp:nvSpPr>
        <dsp:cNvPr id="0" name=""/>
        <dsp:cNvSpPr/>
      </dsp:nvSpPr>
      <dsp:spPr>
        <a:xfrm>
          <a:off x="434751" y="100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Connecting with New Audiences</a:t>
          </a:r>
          <a:endParaRPr lang="en-CA" sz="1900" b="0" kern="1200" noProof="0" dirty="0"/>
        </a:p>
      </dsp:txBody>
      <dsp:txXfrm>
        <a:off x="434751" y="1003"/>
        <a:ext cx="1675914" cy="1005548"/>
      </dsp:txXfrm>
    </dsp:sp>
    <dsp:sp modelId="{D7658922-107F-9A41-9A29-70F7D5A7C7D9}">
      <dsp:nvSpPr>
        <dsp:cNvPr id="0" name=""/>
        <dsp:cNvSpPr/>
      </dsp:nvSpPr>
      <dsp:spPr>
        <a:xfrm>
          <a:off x="2278257" y="100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Building Relationships</a:t>
          </a:r>
          <a:endParaRPr lang="en-CA" sz="1900" b="0" kern="1200" noProof="0" dirty="0"/>
        </a:p>
      </dsp:txBody>
      <dsp:txXfrm>
        <a:off x="2278257" y="1003"/>
        <a:ext cx="1675914" cy="1005548"/>
      </dsp:txXfrm>
    </dsp:sp>
    <dsp:sp modelId="{DA8644DC-9D4E-E24A-B340-399855552A8C}">
      <dsp:nvSpPr>
        <dsp:cNvPr id="0" name=""/>
        <dsp:cNvSpPr/>
      </dsp:nvSpPr>
      <dsp:spPr>
        <a:xfrm>
          <a:off x="4121763" y="100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Increasing Website Traffic</a:t>
          </a:r>
          <a:endParaRPr lang="en-CA" sz="1900" b="0" kern="1200" noProof="0" dirty="0"/>
        </a:p>
      </dsp:txBody>
      <dsp:txXfrm>
        <a:off x="4121763" y="1003"/>
        <a:ext cx="1675914" cy="1005548"/>
      </dsp:txXfrm>
    </dsp:sp>
    <dsp:sp modelId="{76ECAD36-03D2-1245-8B25-913AA0EA39B9}">
      <dsp:nvSpPr>
        <dsp:cNvPr id="0" name=""/>
        <dsp:cNvSpPr/>
      </dsp:nvSpPr>
      <dsp:spPr>
        <a:xfrm>
          <a:off x="5965269" y="100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Distributing Targeted Messaging</a:t>
          </a:r>
          <a:endParaRPr lang="en-CA" sz="1900" b="0" kern="1200" noProof="0" dirty="0"/>
        </a:p>
      </dsp:txBody>
      <dsp:txXfrm>
        <a:off x="5965269" y="1003"/>
        <a:ext cx="1675914" cy="1005548"/>
      </dsp:txXfrm>
    </dsp:sp>
    <dsp:sp modelId="{1F57C0D0-51A6-D642-98F7-2255701DC706}">
      <dsp:nvSpPr>
        <dsp:cNvPr id="0" name=""/>
        <dsp:cNvSpPr/>
      </dsp:nvSpPr>
      <dsp:spPr>
        <a:xfrm>
          <a:off x="434751" y="117414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Conducting Market Research</a:t>
          </a:r>
          <a:endParaRPr lang="en-CA" sz="1900" b="0" kern="1200" noProof="0" dirty="0"/>
        </a:p>
      </dsp:txBody>
      <dsp:txXfrm>
        <a:off x="434751" y="1174143"/>
        <a:ext cx="1675914" cy="1005548"/>
      </dsp:txXfrm>
    </dsp:sp>
    <dsp:sp modelId="{9F8EDD50-065D-914D-90CB-93F46DBA7A4C}">
      <dsp:nvSpPr>
        <dsp:cNvPr id="0" name=""/>
        <dsp:cNvSpPr/>
      </dsp:nvSpPr>
      <dsp:spPr>
        <a:xfrm>
          <a:off x="2278257" y="117414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Sharing Expertise</a:t>
          </a:r>
          <a:endParaRPr lang="en-CA" sz="1900" b="0" kern="1200" noProof="0" dirty="0"/>
        </a:p>
      </dsp:txBody>
      <dsp:txXfrm>
        <a:off x="2278257" y="1174143"/>
        <a:ext cx="1675914" cy="1005548"/>
      </dsp:txXfrm>
    </dsp:sp>
    <dsp:sp modelId="{184C36E3-8B2E-1645-8D44-87EA3EC832C7}">
      <dsp:nvSpPr>
        <dsp:cNvPr id="0" name=""/>
        <dsp:cNvSpPr/>
      </dsp:nvSpPr>
      <dsp:spPr>
        <a:xfrm>
          <a:off x="4121763" y="117414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Managing Reputation</a:t>
          </a:r>
          <a:endParaRPr lang="en-CA" sz="1900" b="0" kern="1200" noProof="0" dirty="0"/>
        </a:p>
      </dsp:txBody>
      <dsp:txXfrm>
        <a:off x="4121763" y="1174143"/>
        <a:ext cx="1675914" cy="1005548"/>
      </dsp:txXfrm>
    </dsp:sp>
    <dsp:sp modelId="{F37C79A0-0F2D-D243-AE71-BB11885AF7F4}">
      <dsp:nvSpPr>
        <dsp:cNvPr id="0" name=""/>
        <dsp:cNvSpPr/>
      </dsp:nvSpPr>
      <dsp:spPr>
        <a:xfrm>
          <a:off x="5965269" y="1174143"/>
          <a:ext cx="1675914" cy="100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i="0" kern="1200" noProof="0" dirty="0"/>
            <a:t>Evaluating Analytics and Insights</a:t>
          </a:r>
          <a:endParaRPr lang="en-CA" sz="1900" b="0" kern="1200" noProof="0" dirty="0"/>
        </a:p>
      </dsp:txBody>
      <dsp:txXfrm>
        <a:off x="5965269" y="1174143"/>
        <a:ext cx="1675914" cy="100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14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67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72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699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32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44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08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2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59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4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27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57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r"/>
            <a:r>
              <a:rPr lang="en" dirty="0"/>
              <a:t>Marketing for Golf Management</a:t>
            </a:r>
            <a:endParaRPr lang="en-US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2857" y="3621217"/>
            <a:ext cx="116840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2: Social Media and Marketing</a:t>
            </a: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Step 3: Choose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Is important to focus on achieving those goals and objectives by selecting the appropriate digital marketing channels and platforms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organizations should focus on the type of social media marketing that will work best for their target audiences and build a presence on 2 – 3 platforms that support those activities and cater to those audiences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Remember market segmentation and associate the most appropriate media platform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0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Step 4: Create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ocus on creating the content that works best for that specific channel and the target audience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Questions to consider include: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What do you want the community to do?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What does the target audience find most engaging?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Think strategically about what you are trying to achieve, which should be clear after the listening stage, and then deliver content based on that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ollow the content strategy, content calendar (seasonal activities), and recommendations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Step 5: Engage the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64424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ngaging your customers with content they find valuable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Usually, the key to successful engagement is conversation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Engagement can take on other forms such as sharing, liking and posting and to a certain extent, your community will determine which form is most suitable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he secret to successful conversation and engagement will be to listen to your community and find out what it is they like to talk about and in what manner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Engagement Pyramid: (from bottom) Observers, followers, endorsers, contributors, super fans, advocates">
            <a:extLst>
              <a:ext uri="{FF2B5EF4-FFF2-40B4-BE49-F238E27FC236}">
                <a16:creationId xmlns:a16="http://schemas.microsoft.com/office/drawing/2014/main" id="{F3FDF368-83C2-2E5B-BFE3-49F17F79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4" y="951866"/>
            <a:ext cx="4333874" cy="52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85A73C-CB68-91CA-6EB6-6BB2A610C856}"/>
              </a:ext>
            </a:extLst>
          </p:cNvPr>
          <p:cNvSpPr txBox="1"/>
          <p:nvPr/>
        </p:nvSpPr>
        <p:spPr>
          <a:xfrm>
            <a:off x="7159302" y="6240661"/>
            <a:ext cx="21611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/>
              <a:t>Figure 2.4.2: Engagement Pyramid</a:t>
            </a:r>
          </a:p>
        </p:txBody>
      </p:sp>
    </p:spTree>
    <p:extLst>
      <p:ext uri="{BB962C8B-B14F-4D97-AF65-F5344CB8AC3E}">
        <p14:creationId xmlns:p14="http://schemas.microsoft.com/office/powerpoint/2010/main" val="157877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Step 6: Measure, Analyze, and Optimize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Without measurement, marketers have no yardstick and no means of understanding whether their activities are succeeding or not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Through analytics, surveys, and content analysis, it is now possible to measure the success of your social media activities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Collate and collect all your data so that you can analyze how things went during the current cycle of the framework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In addition to your social media analytics and insights, you will potentially need other information, such as: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Online web analytics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timeline of important events or activities that may have affected the organization in the online, social, and offline worlds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Financial data regarding sales</a:t>
            </a:r>
          </a:p>
          <a:p>
            <a:pPr marL="1218539" lvl="1"/>
            <a:r>
              <a:rPr lang="en-CA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Email clickthrough</a:t>
            </a:r>
          </a:p>
          <a:p>
            <a:pPr marL="437515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Measure, analyze, and optimize your activities so that you can properly evaluate what worked and what didn’t</a:t>
            </a:r>
          </a:p>
          <a:p>
            <a:pPr marL="437515"/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2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2.5 The Influence of Social Media on Marketing in the Golf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>
              <a:lnSpc>
                <a:spcPct val="114999"/>
              </a:lnSpc>
            </a:pPr>
            <a:r>
              <a:rPr lang="en-CA">
                <a:solidFill>
                  <a:schemeClr val="tx1">
                    <a:lumMod val="50000"/>
                  </a:schemeClr>
                </a:solidFill>
              </a:rPr>
              <a:t>Social media platforms have enabled golf courses to foster online communities.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pPr marL="437515">
              <a:lnSpc>
                <a:spcPct val="114999"/>
              </a:lnSpc>
            </a:pPr>
            <a:r>
              <a:rPr lang="en-CA">
                <a:solidFill>
                  <a:schemeClr val="tx1">
                    <a:lumMod val="50000"/>
                  </a:schemeClr>
                </a:solidFill>
              </a:rPr>
              <a:t>Increased interaction enhances customer service and strengthens the relationship between the club and their customers.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1218565" lvl="1" indent="-422910">
              <a:lnSpc>
                <a:spcPct val="114999"/>
              </a:lnSpc>
              <a:buSzPts val="1800"/>
            </a:pPr>
            <a:r>
              <a:rPr lang="en-CA" sz="1850">
                <a:solidFill>
                  <a:schemeClr val="tx1">
                    <a:lumMod val="50000"/>
                  </a:schemeClr>
                </a:solidFill>
                <a:latin typeface="Arial"/>
              </a:rPr>
              <a:t>Instagram and TikTok have made the sport appealing to younger audiences</a:t>
            </a:r>
            <a:endParaRPr lang="en-CA" sz="185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1218565" lvl="1" indent="-422910">
              <a:lnSpc>
                <a:spcPct val="114999"/>
              </a:lnSpc>
              <a:buClr>
                <a:srgbClr val="434343"/>
              </a:buClr>
              <a:buSzPts val="1800"/>
            </a:pPr>
            <a:r>
              <a:rPr lang="en-CA" sz="185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YouTube has transformed how golf content is shared with mini-tour events, lessons, podcasts, </a:t>
            </a:r>
            <a:r>
              <a:rPr lang="en-CA" sz="1850">
                <a:solidFill>
                  <a:schemeClr val="tx1">
                    <a:lumMod val="50000"/>
                  </a:schemeClr>
                </a:solidFill>
                <a:latin typeface="Arial"/>
              </a:rPr>
              <a:t>and tourism adding additional value to the sport</a:t>
            </a:r>
            <a:endParaRPr lang="en-CA" sz="185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437515">
              <a:lnSpc>
                <a:spcPct val="114999"/>
              </a:lnSpc>
              <a:buFont typeface="Arial"/>
              <a:buChar char="•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  <a:latin typeface="Arial"/>
              </a:rPr>
              <a:t>Social media has also provided a place for athletes to snapshot their lives and show the daily grind and tour </a:t>
            </a:r>
            <a:r>
              <a:rPr lang="en-CA">
                <a:solidFill>
                  <a:schemeClr val="tx1">
                    <a:lumMod val="50000"/>
                  </a:schemeClr>
                </a:solidFill>
                <a:latin typeface="Arial"/>
              </a:rPr>
              <a:t>life.</a:t>
            </a:r>
            <a:endParaRPr lang="en-CA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437515">
              <a:lnSpc>
                <a:spcPct val="114999"/>
              </a:lnSpc>
              <a:buFont typeface="Arial"/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Social media is about influence and persuasion using appealing language to the </a:t>
            </a:r>
            <a:r>
              <a:rPr lang="en-CA">
                <a:solidFill>
                  <a:schemeClr val="tx1">
                    <a:lumMod val="50000"/>
                  </a:schemeClr>
                </a:solidFill>
              </a:rPr>
              <a:t>consumer.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>
                <a:latin typeface="+mj-lt"/>
              </a:rPr>
              <a:t>2.0 Learning Objectives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Arial"/>
              </a:rPr>
              <a:t>In this chapter, we will: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>
                <a:solidFill>
                  <a:schemeClr val="bg2"/>
                </a:solidFill>
                <a:ea typeface="+mn-lt"/>
                <a:cs typeface="+mn-lt"/>
              </a:rPr>
              <a:t>Define social media marketing.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ea typeface="+mn-lt"/>
                <a:cs typeface="+mn-lt"/>
              </a:rPr>
              <a:t>Differentiate between the various types of social media networks.</a:t>
            </a:r>
            <a:endParaRPr lang="en-CA" dirty="0"/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ea typeface="+mn-lt"/>
                <a:cs typeface="+mn-lt"/>
              </a:rPr>
              <a:t>Discuss how social media marketing is important to business.</a:t>
            </a:r>
            <a:endParaRPr lang="en-CA" dirty="0"/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ea typeface="+mn-lt"/>
                <a:cs typeface="+mn-lt"/>
              </a:rPr>
              <a:t>Explain the 6-step Social Media Marketing Framework.</a:t>
            </a:r>
            <a:endParaRPr lang="en-CA" dirty="0"/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ea typeface="+mn-lt"/>
                <a:cs typeface="+mn-lt"/>
              </a:rPr>
              <a:t>Detail how social media can be an effective tool within the club industry.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2.1 Social Media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2"/>
            <a:ext cx="11360800" cy="4770437"/>
          </a:xfrm>
        </p:spPr>
        <p:txBody>
          <a:bodyPr>
            <a:noAutofit/>
          </a:bodyPr>
          <a:lstStyle/>
          <a:p>
            <a:pPr marL="437515"/>
            <a:r>
              <a:rPr lang="en-CA" sz="1600" dirty="0">
                <a:solidFill>
                  <a:schemeClr val="tx1">
                    <a:lumMod val="50000"/>
                  </a:schemeClr>
                </a:solidFill>
              </a:rPr>
              <a:t>Social Media Marketing encompasses online applications, networks, blogs, wikis, and other collaborative media for communicating brand messaging, conducting marketing, public relations, and creating rapport</a:t>
            </a:r>
          </a:p>
          <a:p>
            <a:pPr marL="437515"/>
            <a:r>
              <a:rPr lang="en-CA" sz="1600" dirty="0">
                <a:solidFill>
                  <a:schemeClr val="tx1">
                    <a:lumMod val="50000"/>
                  </a:schemeClr>
                </a:solidFill>
              </a:rPr>
              <a:t>Social media marketing focuses on three primary objectives: 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Creating buzz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Fostering community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Facilitating two-way communication</a:t>
            </a:r>
          </a:p>
          <a:p>
            <a:pPr marL="437515"/>
            <a:r>
              <a:rPr lang="en-CA" sz="1600" dirty="0">
                <a:solidFill>
                  <a:schemeClr val="tx1">
                    <a:lumMod val="50000"/>
                  </a:schemeClr>
                </a:solidFill>
              </a:rPr>
              <a:t>Organizations have opportunities to use social media for marketing purposes in several ways: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Paid 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Earned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Owned social media activity</a:t>
            </a:r>
          </a:p>
          <a:p>
            <a:pPr marL="437515"/>
            <a:r>
              <a:rPr lang="en-CA" sz="1600" dirty="0">
                <a:solidFill>
                  <a:schemeClr val="tx1">
                    <a:lumMod val="50000"/>
                  </a:schemeClr>
                </a:solidFill>
              </a:rPr>
              <a:t>To be effective at using social media to reach target audiences, an organization must: 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Create unique content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Ask questions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Create short-form media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Try different formats</a:t>
            </a:r>
          </a:p>
          <a:p>
            <a:pPr marL="1218539" lvl="1"/>
            <a: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Use a clear, immediate call to action</a:t>
            </a:r>
            <a:br>
              <a:rPr lang="en-CA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16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2.1 Advantages and Disadvantages of Social Media Marketing</a:t>
            </a:r>
          </a:p>
        </p:txBody>
      </p:sp>
      <p:graphicFrame>
        <p:nvGraphicFramePr>
          <p:cNvPr id="4" name="Diagrama 3" descr="Advantages:&#10;- Two-way communication&#10;- Better market sentiment understanding&#10;- Cultivation of brand advocates&#10;- Measurable customer behaviour&#10;- Broad audience reach&#10;- Targeted content delivery&#10;Disadvantages:&#10;- The dynamic nature of social media&#10;- Difficulty in creating engaging content&#10;- Choosing appropriate platforms for target audiences&#10;- Managing crisis communications&#10;- Deciding who should manage the social media presence&#10;">
            <a:extLst>
              <a:ext uri="{FF2B5EF4-FFF2-40B4-BE49-F238E27FC236}">
                <a16:creationId xmlns:a16="http://schemas.microsoft.com/office/drawing/2014/main" id="{FCEA0B1D-5A17-64E0-1B29-9B1B1B7EA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09110"/>
              </p:ext>
            </p:extLst>
          </p:nvPr>
        </p:nvGraphicFramePr>
        <p:xfrm>
          <a:off x="415600" y="1643062"/>
          <a:ext cx="11157275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98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2.2 Social Media Platforms and Use</a:t>
            </a:r>
          </a:p>
        </p:txBody>
      </p:sp>
      <p:graphicFrame>
        <p:nvGraphicFramePr>
          <p:cNvPr id="4" name="Diagrama 3" descr="•Blogs: Long- or short-form medium for communicating with audiences&#10;•YouTube: Video-hosting social media site&#10;•X: Short-form (140 characters) “microblogging” medium that is intended for text and image sharing&#10;•Facebook: Long-form (up to 2,000 characters per post) medium for sharing text, images, videos, and other multimedia content&#10;•TikTok: Short-form video content, where users can create, share, and view videos ranging from 15 seconds to three minutes in length.&#10;•Instagram: An image-based social network that is intended as a visual medium. Does not have capabilities to drive click-through rate (CTR) because posts offer no link option&#10;•Pinterest: Medium for sharing photos and visual content categorized by theme&#10;•LinkedIn: Long- or short-form medium for sharing text, images, videos, and other multimedia content targeted to the business community&#10;">
            <a:extLst>
              <a:ext uri="{FF2B5EF4-FFF2-40B4-BE49-F238E27FC236}">
                <a16:creationId xmlns:a16="http://schemas.microsoft.com/office/drawing/2014/main" id="{698A9E21-3652-8D30-0453-A1D09A8CC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410177"/>
              </p:ext>
            </p:extLst>
          </p:nvPr>
        </p:nvGraphicFramePr>
        <p:xfrm>
          <a:off x="415600" y="1228725"/>
          <a:ext cx="11360800" cy="508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17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2.3 Social Media in the Club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Technology is a Vehicle for Growth: Technology is integrated into every aspect of our society. Social media dominates how people connect and develop personal or professional relationships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In an always-connected world, golf allows our kids to develop genuine human relationships through physical encounters and unforgettable memories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Areas where social media shines:</a:t>
            </a:r>
          </a:p>
          <a:p>
            <a:pPr marL="151765" indent="0">
              <a:buNone/>
            </a:pPr>
            <a:br>
              <a:rPr lang="en-CA" sz="2000" dirty="0">
                <a:solidFill>
                  <a:schemeClr val="tx1">
                    <a:lumMod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Diagrama 4" descr="- Connecting with New Audiences&#10;- Building Relationships&#10;- Increasing Website Traffic&#10;- Distributing Targeted Messaging&#10;- Conducting Market Research&#10;- Sharing Expertise&#10;- Managing Reputation&#10;- Evaluating Analytics and Insights&#10;">
            <a:extLst>
              <a:ext uri="{FF2B5EF4-FFF2-40B4-BE49-F238E27FC236}">
                <a16:creationId xmlns:a16="http://schemas.microsoft.com/office/drawing/2014/main" id="{37AE8D22-3682-B1A2-84A7-08F1A2BBA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156595"/>
              </p:ext>
            </p:extLst>
          </p:nvPr>
        </p:nvGraphicFramePr>
        <p:xfrm>
          <a:off x="1643063" y="3975583"/>
          <a:ext cx="8075936" cy="218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4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A 6-Step Social Media Marketing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63281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This 6-step Social Media Marketing Framework aims to ensure your social media strategy and activities are optimized to convert prospective customers into satisfied, paying customers and brand advocates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Using a framework gives you the best chance of implementing the right strategy for your circumstances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This framework will also provide alignment between your chosen strategy and your activities</a:t>
            </a:r>
          </a:p>
          <a:p>
            <a:pPr marL="151765" indent="0">
              <a:buNone/>
            </a:pPr>
            <a:br>
              <a:rPr lang="en-CA" sz="2000" dirty="0">
                <a:solidFill>
                  <a:schemeClr val="tx1">
                    <a:lumMod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6-Step Social Media Marketing Framework (described below)">
            <a:extLst>
              <a:ext uri="{FF2B5EF4-FFF2-40B4-BE49-F238E27FC236}">
                <a16:creationId xmlns:a16="http://schemas.microsoft.com/office/drawing/2014/main" id="{35099149-914F-9CA1-DEAA-95B90437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357067"/>
            <a:ext cx="4561212" cy="47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F406F1-07B9-4D85-31A7-E143983DAF54}"/>
              </a:ext>
            </a:extLst>
          </p:cNvPr>
          <p:cNvSpPr txBox="1"/>
          <p:nvPr/>
        </p:nvSpPr>
        <p:spPr>
          <a:xfrm>
            <a:off x="8272462" y="6065112"/>
            <a:ext cx="2938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i="1" dirty="0"/>
              <a:t>Figure  2.4.1 Social Media Marketing Framework</a:t>
            </a:r>
          </a:p>
        </p:txBody>
      </p:sp>
    </p:spTree>
    <p:extLst>
      <p:ext uri="{BB962C8B-B14F-4D97-AF65-F5344CB8AC3E}">
        <p14:creationId xmlns:p14="http://schemas.microsoft.com/office/powerpoint/2010/main" val="341971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Step 1: Listen and Learn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Social media allows marketers to listen to what their target audiences are saying and doing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Marketers can now listen to their customers’ needs, wants, and desires without any prompting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Listening is the first place for marketers to start when developing a social media strategy.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Listening is key to understanding your target audience’s perceptions related to: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Brand, Products, and Services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Competitors’ Brands, Products, or Services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General topics and trends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4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2.4 Step 2: Define Goals, Objectives, and Target Audiences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With a well-defined scope, which includes specific goals, objectives, and target audiences, it is possible to achieve positive outcomes, since you know what you are aiming for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Successful marketers and organizations know what they want to achieve, and a clear focus on goals and objectives is what ultimately guides all their actions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igital marketers should plan to complete this step collaboratively because some of the required information might exist in different areas of the organization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Organizations that don’t align their goals, objectives, and strategies will waste money, time, resources, and effort.</a:t>
            </a: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b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37515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3028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09974-F33F-45C2-B79F-6C998C6E05D3}">
  <ds:schemaRefs>
    <ds:schemaRef ds:uri="http://schemas.microsoft.com/office/2006/metadata/properties"/>
    <ds:schemaRef ds:uri="http://purl.org/dc/dcmitype/"/>
    <ds:schemaRef ds:uri="3bcca7c6-e078-4369-806b-4ead88abfa08"/>
    <ds:schemaRef ds:uri="http://purl.org/dc/terms/"/>
    <ds:schemaRef ds:uri="http://purl.org/dc/elements/1.1/"/>
    <ds:schemaRef ds:uri="http://schemas.microsoft.com/office/2006/documentManagement/types"/>
    <ds:schemaRef ds:uri="8d9f5a15-a802-46f3-973e-7937d604f1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2660</TotalTime>
  <Words>1174</Words>
  <Application>Microsoft Office PowerPoint</Application>
  <PresentationFormat>Widescreen</PresentationFormat>
  <Paragraphs>128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Geometric</vt:lpstr>
      <vt:lpstr>Geometric</vt:lpstr>
      <vt:lpstr>Marketing for Golf Management</vt:lpstr>
      <vt:lpstr>2.0 Learning Objectives</vt:lpstr>
      <vt:lpstr>2.1 Social Media Marketing</vt:lpstr>
      <vt:lpstr>2.1 Advantages and Disadvantages of Social Media Marketing</vt:lpstr>
      <vt:lpstr>2.2 Social Media Platforms and Use</vt:lpstr>
      <vt:lpstr>2.3 Social Media in the Club Environment</vt:lpstr>
      <vt:lpstr>2.4 A 6-Step Social Media Marketing Framework</vt:lpstr>
      <vt:lpstr>2.4 Step 1: Listen and Learn</vt:lpstr>
      <vt:lpstr>2.4 Step 2: Define Goals, Objectives, and Target Audiences</vt:lpstr>
      <vt:lpstr>2.4 Step 3: Choose Channels</vt:lpstr>
      <vt:lpstr>2.4 Step 4: Create Content</vt:lpstr>
      <vt:lpstr>2.4 Step 5: Engage the Community</vt:lpstr>
      <vt:lpstr>2.4 Step 6: Measure, Analyze, and Optimize</vt:lpstr>
      <vt:lpstr>2.5 The Influence of Social Media on Marketing in the Golf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Roch, Shauna</dc:creator>
  <cp:lastModifiedBy>Ceron Salas, Stephany</cp:lastModifiedBy>
  <cp:revision>285</cp:revision>
  <dcterms:created xsi:type="dcterms:W3CDTF">2023-05-25T13:46:06Z</dcterms:created>
  <dcterms:modified xsi:type="dcterms:W3CDTF">2024-05-02T19:34:23Z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