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25"/>
  </p:notesMasterIdLst>
  <p:sldIdLst>
    <p:sldId id="259" r:id="rId6"/>
    <p:sldId id="258" r:id="rId7"/>
    <p:sldId id="370" r:id="rId8"/>
    <p:sldId id="371" r:id="rId9"/>
    <p:sldId id="372" r:id="rId10"/>
    <p:sldId id="373" r:id="rId11"/>
    <p:sldId id="374" r:id="rId12"/>
    <p:sldId id="375" r:id="rId13"/>
    <p:sldId id="376" r:id="rId14"/>
    <p:sldId id="369" r:id="rId15"/>
    <p:sldId id="377" r:id="rId16"/>
    <p:sldId id="381" r:id="rId17"/>
    <p:sldId id="383" r:id="rId18"/>
    <p:sldId id="382" r:id="rId19"/>
    <p:sldId id="384" r:id="rId20"/>
    <p:sldId id="378" r:id="rId21"/>
    <p:sldId id="385" r:id="rId22"/>
    <p:sldId id="379" r:id="rId23"/>
    <p:sldId id="3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4ABFF-DF73-38D3-F036-022A65BDCEBE}" v="200" dt="2024-05-03T20:16:33.67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366" autoAdjust="0"/>
    <p:restoredTop sz="86250" autoAdjust="0"/>
  </p:normalViewPr>
  <p:slideViewPr>
    <p:cSldViewPr snapToGrid="0">
      <p:cViewPr varScale="1">
        <p:scale>
          <a:sx n="75" d="100"/>
          <a:sy n="75" d="100"/>
        </p:scale>
        <p:origin x="168" y="496"/>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eves, Catherine" userId="S::csteeves@fanshawec.ca::3b55fcb4-57ba-42ea-af71-39a64c5002b0" providerId="AD" clId="Web-{5A54ABFF-DF73-38D3-F036-022A65BDCEBE}"/>
    <pc:docChg chg="addSld modSld sldOrd">
      <pc:chgData name="Steeves, Catherine" userId="S::csteeves@fanshawec.ca::3b55fcb4-57ba-42ea-af71-39a64c5002b0" providerId="AD" clId="Web-{5A54ABFF-DF73-38D3-F036-022A65BDCEBE}" dt="2024-05-03T20:16:33.678" v="765" actId="20577"/>
      <pc:docMkLst>
        <pc:docMk/>
      </pc:docMkLst>
      <pc:sldChg chg="modSp">
        <pc:chgData name="Steeves, Catherine" userId="S::csteeves@fanshawec.ca::3b55fcb4-57ba-42ea-af71-39a64c5002b0" providerId="AD" clId="Web-{5A54ABFF-DF73-38D3-F036-022A65BDCEBE}" dt="2024-05-03T19:46:47.951" v="15" actId="20577"/>
        <pc:sldMkLst>
          <pc:docMk/>
          <pc:sldMk cId="1277037926" sldId="258"/>
        </pc:sldMkLst>
        <pc:spChg chg="mod">
          <ac:chgData name="Steeves, Catherine" userId="S::csteeves@fanshawec.ca::3b55fcb4-57ba-42ea-af71-39a64c5002b0" providerId="AD" clId="Web-{5A54ABFF-DF73-38D3-F036-022A65BDCEBE}" dt="2024-05-03T19:46:47.951" v="15" actId="20577"/>
          <ac:spMkLst>
            <pc:docMk/>
            <pc:sldMk cId="1277037926" sldId="258"/>
            <ac:spMk id="3" creationId="{2F601BB8-3609-72B5-46C0-77D7432FB032}"/>
          </ac:spMkLst>
        </pc:spChg>
      </pc:sldChg>
      <pc:sldChg chg="addSp modSp">
        <pc:chgData name="Steeves, Catherine" userId="S::csteeves@fanshawec.ca::3b55fcb4-57ba-42ea-af71-39a64c5002b0" providerId="AD" clId="Web-{5A54ABFF-DF73-38D3-F036-022A65BDCEBE}" dt="2024-05-03T19:53:27.237" v="215" actId="20577"/>
        <pc:sldMkLst>
          <pc:docMk/>
          <pc:sldMk cId="1187919539" sldId="377"/>
        </pc:sldMkLst>
        <pc:spChg chg="mod">
          <ac:chgData name="Steeves, Catherine" userId="S::csteeves@fanshawec.ca::3b55fcb4-57ba-42ea-af71-39a64c5002b0" providerId="AD" clId="Web-{5A54ABFF-DF73-38D3-F036-022A65BDCEBE}" dt="2024-05-03T19:53:27.237" v="215" actId="20577"/>
          <ac:spMkLst>
            <pc:docMk/>
            <pc:sldMk cId="1187919539" sldId="377"/>
            <ac:spMk id="3" creationId="{D431E55E-A8A4-B238-8FBF-F969DB59E199}"/>
          </ac:spMkLst>
        </pc:spChg>
        <pc:graphicFrameChg chg="add modGraphic">
          <ac:chgData name="Steeves, Catherine" userId="S::csteeves@fanshawec.ca::3b55fcb4-57ba-42ea-af71-39a64c5002b0" providerId="AD" clId="Web-{5A54ABFF-DF73-38D3-F036-022A65BDCEBE}" dt="2024-05-03T19:53:23.144" v="214" actId="20577"/>
          <ac:graphicFrameMkLst>
            <pc:docMk/>
            <pc:sldMk cId="1187919539" sldId="377"/>
            <ac:graphicFrameMk id="4" creationId="{1618D790-A52A-954E-CFFB-9BDA08EDEE05}"/>
          </ac:graphicFrameMkLst>
        </pc:graphicFrameChg>
      </pc:sldChg>
      <pc:sldChg chg="modSp">
        <pc:chgData name="Steeves, Catherine" userId="S::csteeves@fanshawec.ca::3b55fcb4-57ba-42ea-af71-39a64c5002b0" providerId="AD" clId="Web-{5A54ABFF-DF73-38D3-F036-022A65BDCEBE}" dt="2024-05-03T20:15:42.599" v="752" actId="20577"/>
        <pc:sldMkLst>
          <pc:docMk/>
          <pc:sldMk cId="2453642599" sldId="378"/>
        </pc:sldMkLst>
        <pc:spChg chg="mod">
          <ac:chgData name="Steeves, Catherine" userId="S::csteeves@fanshawec.ca::3b55fcb4-57ba-42ea-af71-39a64c5002b0" providerId="AD" clId="Web-{5A54ABFF-DF73-38D3-F036-022A65BDCEBE}" dt="2024-05-03T20:14:46.426" v="745" actId="20577"/>
          <ac:spMkLst>
            <pc:docMk/>
            <pc:sldMk cId="2453642599" sldId="378"/>
            <ac:spMk id="2" creationId="{4153D77C-7B97-08F6-6F57-FAE66A0744C6}"/>
          </ac:spMkLst>
        </pc:spChg>
        <pc:spChg chg="mod">
          <ac:chgData name="Steeves, Catherine" userId="S::csteeves@fanshawec.ca::3b55fcb4-57ba-42ea-af71-39a64c5002b0" providerId="AD" clId="Web-{5A54ABFF-DF73-38D3-F036-022A65BDCEBE}" dt="2024-05-03T20:15:42.599" v="752" actId="20577"/>
          <ac:spMkLst>
            <pc:docMk/>
            <pc:sldMk cId="2453642599" sldId="378"/>
            <ac:spMk id="3" creationId="{D431E55E-A8A4-B238-8FBF-F969DB59E199}"/>
          </ac:spMkLst>
        </pc:spChg>
      </pc:sldChg>
      <pc:sldChg chg="modSp add replId">
        <pc:chgData name="Steeves, Catherine" userId="S::csteeves@fanshawec.ca::3b55fcb4-57ba-42ea-af71-39a64c5002b0" providerId="AD" clId="Web-{5A54ABFF-DF73-38D3-F036-022A65BDCEBE}" dt="2024-05-03T19:54:09.066" v="219" actId="20577"/>
        <pc:sldMkLst>
          <pc:docMk/>
          <pc:sldMk cId="2614832245" sldId="381"/>
        </pc:sldMkLst>
        <pc:spChg chg="mod">
          <ac:chgData name="Steeves, Catherine" userId="S::csteeves@fanshawec.ca::3b55fcb4-57ba-42ea-af71-39a64c5002b0" providerId="AD" clId="Web-{5A54ABFF-DF73-38D3-F036-022A65BDCEBE}" dt="2024-05-03T19:50:56.454" v="49" actId="20577"/>
          <ac:spMkLst>
            <pc:docMk/>
            <pc:sldMk cId="2614832245" sldId="381"/>
            <ac:spMk id="2" creationId="{4153D77C-7B97-08F6-6F57-FAE66A0744C6}"/>
          </ac:spMkLst>
        </pc:spChg>
        <pc:spChg chg="mod">
          <ac:chgData name="Steeves, Catherine" userId="S::csteeves@fanshawec.ca::3b55fcb4-57ba-42ea-af71-39a64c5002b0" providerId="AD" clId="Web-{5A54ABFF-DF73-38D3-F036-022A65BDCEBE}" dt="2024-05-03T19:54:09.066" v="219" actId="20577"/>
          <ac:spMkLst>
            <pc:docMk/>
            <pc:sldMk cId="2614832245" sldId="381"/>
            <ac:spMk id="3" creationId="{D431E55E-A8A4-B238-8FBF-F969DB59E199}"/>
          </ac:spMkLst>
        </pc:spChg>
      </pc:sldChg>
      <pc:sldChg chg="modSp add replId">
        <pc:chgData name="Steeves, Catherine" userId="S::csteeves@fanshawec.ca::3b55fcb4-57ba-42ea-af71-39a64c5002b0" providerId="AD" clId="Web-{5A54ABFF-DF73-38D3-F036-022A65BDCEBE}" dt="2024-05-03T20:01:22.869" v="288" actId="20577"/>
        <pc:sldMkLst>
          <pc:docMk/>
          <pc:sldMk cId="4007605435" sldId="382"/>
        </pc:sldMkLst>
        <pc:spChg chg="mod">
          <ac:chgData name="Steeves, Catherine" userId="S::csteeves@fanshawec.ca::3b55fcb4-57ba-42ea-af71-39a64c5002b0" providerId="AD" clId="Web-{5A54ABFF-DF73-38D3-F036-022A65BDCEBE}" dt="2024-05-03T19:58:30.867" v="252" actId="20577"/>
          <ac:spMkLst>
            <pc:docMk/>
            <pc:sldMk cId="4007605435" sldId="382"/>
            <ac:spMk id="2" creationId="{4153D77C-7B97-08F6-6F57-FAE66A0744C6}"/>
          </ac:spMkLst>
        </pc:spChg>
        <pc:spChg chg="mod">
          <ac:chgData name="Steeves, Catherine" userId="S::csteeves@fanshawec.ca::3b55fcb4-57ba-42ea-af71-39a64c5002b0" providerId="AD" clId="Web-{5A54ABFF-DF73-38D3-F036-022A65BDCEBE}" dt="2024-05-03T20:01:22.869" v="288" actId="20577"/>
          <ac:spMkLst>
            <pc:docMk/>
            <pc:sldMk cId="4007605435" sldId="382"/>
            <ac:spMk id="3" creationId="{D431E55E-A8A4-B238-8FBF-F969DB59E199}"/>
          </ac:spMkLst>
        </pc:spChg>
      </pc:sldChg>
      <pc:sldChg chg="modSp add ord replId">
        <pc:chgData name="Steeves, Catherine" userId="S::csteeves@fanshawec.ca::3b55fcb4-57ba-42ea-af71-39a64c5002b0" providerId="AD" clId="Web-{5A54ABFF-DF73-38D3-F036-022A65BDCEBE}" dt="2024-05-03T20:01:40.447" v="291" actId="20577"/>
        <pc:sldMkLst>
          <pc:docMk/>
          <pc:sldMk cId="4127064840" sldId="383"/>
        </pc:sldMkLst>
        <pc:spChg chg="mod">
          <ac:chgData name="Steeves, Catherine" userId="S::csteeves@fanshawec.ca::3b55fcb4-57ba-42ea-af71-39a64c5002b0" providerId="AD" clId="Web-{5A54ABFF-DF73-38D3-F036-022A65BDCEBE}" dt="2024-05-03T20:01:40.447" v="291" actId="20577"/>
          <ac:spMkLst>
            <pc:docMk/>
            <pc:sldMk cId="4127064840" sldId="383"/>
            <ac:spMk id="3" creationId="{D431E55E-A8A4-B238-8FBF-F969DB59E199}"/>
          </ac:spMkLst>
        </pc:spChg>
      </pc:sldChg>
      <pc:sldChg chg="addSp delSp modSp add replId">
        <pc:chgData name="Steeves, Catherine" userId="S::csteeves@fanshawec.ca::3b55fcb4-57ba-42ea-af71-39a64c5002b0" providerId="AD" clId="Web-{5A54ABFF-DF73-38D3-F036-022A65BDCEBE}" dt="2024-05-03T20:13:00.363" v="741" actId="14100"/>
        <pc:sldMkLst>
          <pc:docMk/>
          <pc:sldMk cId="3873869983" sldId="384"/>
        </pc:sldMkLst>
        <pc:spChg chg="mod">
          <ac:chgData name="Steeves, Catherine" userId="S::csteeves@fanshawec.ca::3b55fcb4-57ba-42ea-af71-39a64c5002b0" providerId="AD" clId="Web-{5A54ABFF-DF73-38D3-F036-022A65BDCEBE}" dt="2024-05-03T20:03:37.667" v="315" actId="20577"/>
          <ac:spMkLst>
            <pc:docMk/>
            <pc:sldMk cId="3873869983" sldId="384"/>
            <ac:spMk id="2" creationId="{4153D77C-7B97-08F6-6F57-FAE66A0744C6}"/>
          </ac:spMkLst>
        </pc:spChg>
        <pc:spChg chg="del">
          <ac:chgData name="Steeves, Catherine" userId="S::csteeves@fanshawec.ca::3b55fcb4-57ba-42ea-af71-39a64c5002b0" providerId="AD" clId="Web-{5A54ABFF-DF73-38D3-F036-022A65BDCEBE}" dt="2024-05-03T20:02:26.807" v="293"/>
          <ac:spMkLst>
            <pc:docMk/>
            <pc:sldMk cId="3873869983" sldId="384"/>
            <ac:spMk id="3" creationId="{D431E55E-A8A4-B238-8FBF-F969DB59E199}"/>
          </ac:spMkLst>
        </pc:spChg>
        <pc:spChg chg="add del mod">
          <ac:chgData name="Steeves, Catherine" userId="S::csteeves@fanshawec.ca::3b55fcb4-57ba-42ea-af71-39a64c5002b0" providerId="AD" clId="Web-{5A54ABFF-DF73-38D3-F036-022A65BDCEBE}" dt="2024-05-03T20:09:09.688" v="520"/>
          <ac:spMkLst>
            <pc:docMk/>
            <pc:sldMk cId="3873869983" sldId="384"/>
            <ac:spMk id="5" creationId="{267AB0E3-CDDD-0202-3830-044D1874CC11}"/>
          </ac:spMkLst>
        </pc:spChg>
        <pc:graphicFrameChg chg="add del mod modGraphic">
          <ac:chgData name="Steeves, Catherine" userId="S::csteeves@fanshawec.ca::3b55fcb4-57ba-42ea-af71-39a64c5002b0" providerId="AD" clId="Web-{5A54ABFF-DF73-38D3-F036-022A65BDCEBE}" dt="2024-05-03T20:08:40.312" v="519"/>
          <ac:graphicFrameMkLst>
            <pc:docMk/>
            <pc:sldMk cId="3873869983" sldId="384"/>
            <ac:graphicFrameMk id="6" creationId="{FB4EDCC0-97B2-06AE-B332-76C0FB4DCB71}"/>
          </ac:graphicFrameMkLst>
        </pc:graphicFrameChg>
        <pc:graphicFrameChg chg="add mod modGraphic">
          <ac:chgData name="Steeves, Catherine" userId="S::csteeves@fanshawec.ca::3b55fcb4-57ba-42ea-af71-39a64c5002b0" providerId="AD" clId="Web-{5A54ABFF-DF73-38D3-F036-022A65BDCEBE}" dt="2024-05-03T20:13:00.363" v="741" actId="14100"/>
          <ac:graphicFrameMkLst>
            <pc:docMk/>
            <pc:sldMk cId="3873869983" sldId="384"/>
            <ac:graphicFrameMk id="1953" creationId="{2425EE11-EE0F-9263-8452-DAFF240C919F}"/>
          </ac:graphicFrameMkLst>
        </pc:graphicFrameChg>
      </pc:sldChg>
      <pc:sldChg chg="modSp add replId">
        <pc:chgData name="Steeves, Catherine" userId="S::csteeves@fanshawec.ca::3b55fcb4-57ba-42ea-af71-39a64c5002b0" providerId="AD" clId="Web-{5A54ABFF-DF73-38D3-F036-022A65BDCEBE}" dt="2024-05-03T20:16:33.678" v="765" actId="20577"/>
        <pc:sldMkLst>
          <pc:docMk/>
          <pc:sldMk cId="4175117098" sldId="385"/>
        </pc:sldMkLst>
        <pc:spChg chg="mod">
          <ac:chgData name="Steeves, Catherine" userId="S::csteeves@fanshawec.ca::3b55fcb4-57ba-42ea-af71-39a64c5002b0" providerId="AD" clId="Web-{5A54ABFF-DF73-38D3-F036-022A65BDCEBE}" dt="2024-05-03T20:15:46.834" v="760" actId="20577"/>
          <ac:spMkLst>
            <pc:docMk/>
            <pc:sldMk cId="4175117098" sldId="385"/>
            <ac:spMk id="2" creationId="{4153D77C-7B97-08F6-6F57-FAE66A0744C6}"/>
          </ac:spMkLst>
        </pc:spChg>
        <pc:spChg chg="mod">
          <ac:chgData name="Steeves, Catherine" userId="S::csteeves@fanshawec.ca::3b55fcb4-57ba-42ea-af71-39a64c5002b0" providerId="AD" clId="Web-{5A54ABFF-DF73-38D3-F036-022A65BDCEBE}" dt="2024-05-03T20:16:33.678" v="765" actId="20577"/>
          <ac:spMkLst>
            <pc:docMk/>
            <pc:sldMk cId="4175117098" sldId="385"/>
            <ac:spMk id="3" creationId="{D431E55E-A8A4-B238-8FBF-F969DB59E19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F8A0C3-F9BE-F34F-811C-6806C6235E7A}" type="doc">
      <dgm:prSet loTypeId="urn:microsoft.com/office/officeart/2005/8/layout/process2" loCatId="" qsTypeId="urn:microsoft.com/office/officeart/2005/8/quickstyle/simple1" qsCatId="simple" csTypeId="urn:microsoft.com/office/officeart/2005/8/colors/accent1_2" csCatId="accent1" phldr="1"/>
      <dgm:spPr/>
    </dgm:pt>
    <dgm:pt modelId="{01C43965-D675-6C47-A909-D10706764895}">
      <dgm:prSet phldrT="[Texto]" custT="1"/>
      <dgm:spPr>
        <a:solidFill>
          <a:schemeClr val="accent3"/>
        </a:solidFill>
      </dgm:spPr>
      <dgm:t>
        <a:bodyPr/>
        <a:lstStyle/>
        <a:p>
          <a:r>
            <a:rPr lang="en-CA" sz="2000" b="0" i="0" noProof="0" dirty="0"/>
            <a:t>1. Define the Problem (or Opportunity)</a:t>
          </a:r>
          <a:endParaRPr lang="en-CA" sz="2000" noProof="0" dirty="0"/>
        </a:p>
      </dgm:t>
    </dgm:pt>
    <dgm:pt modelId="{5D786971-167D-354C-83AE-F370A322E16D}" type="parTrans" cxnId="{65350973-78C4-A246-8F37-B6407852FD36}">
      <dgm:prSet/>
      <dgm:spPr/>
      <dgm:t>
        <a:bodyPr/>
        <a:lstStyle/>
        <a:p>
          <a:endParaRPr lang="en-CA" noProof="0" dirty="0"/>
        </a:p>
      </dgm:t>
    </dgm:pt>
    <dgm:pt modelId="{F18DC1DF-AB3B-D946-B6F0-40B90DFEC77B}" type="sibTrans" cxnId="{65350973-78C4-A246-8F37-B6407852FD36}">
      <dgm:prSet/>
      <dgm:spPr/>
      <dgm:t>
        <a:bodyPr/>
        <a:lstStyle/>
        <a:p>
          <a:endParaRPr lang="en-CA" noProof="0" dirty="0"/>
        </a:p>
      </dgm:t>
    </dgm:pt>
    <dgm:pt modelId="{826D0A34-CCEF-3B49-8AAA-A2FC7E13DF66}">
      <dgm:prSet phldrT="[Texto]" custT="1"/>
      <dgm:spPr/>
      <dgm:t>
        <a:bodyPr/>
        <a:lstStyle/>
        <a:p>
          <a:r>
            <a:rPr lang="en-CA" sz="2000" b="0" i="0" noProof="0" dirty="0"/>
            <a:t>2. Design the Research</a:t>
          </a:r>
          <a:endParaRPr lang="en-CA" sz="2000" noProof="0" dirty="0"/>
        </a:p>
      </dgm:t>
    </dgm:pt>
    <dgm:pt modelId="{2FF432B3-9C05-8E4D-B0E7-0FA2636074D6}" type="parTrans" cxnId="{EB2A5DD2-9CC9-BB42-8C3B-62AD83D1B0A1}">
      <dgm:prSet/>
      <dgm:spPr/>
      <dgm:t>
        <a:bodyPr/>
        <a:lstStyle/>
        <a:p>
          <a:endParaRPr lang="en-CA" noProof="0" dirty="0"/>
        </a:p>
      </dgm:t>
    </dgm:pt>
    <dgm:pt modelId="{32D15647-45DD-4B45-9A4E-4D7FA9593E9A}" type="sibTrans" cxnId="{EB2A5DD2-9CC9-BB42-8C3B-62AD83D1B0A1}">
      <dgm:prSet/>
      <dgm:spPr/>
      <dgm:t>
        <a:bodyPr/>
        <a:lstStyle/>
        <a:p>
          <a:endParaRPr lang="en-CA" noProof="0" dirty="0"/>
        </a:p>
      </dgm:t>
    </dgm:pt>
    <dgm:pt modelId="{CB9B0A1C-065B-CB44-97FC-E64DE6C5C324}">
      <dgm:prSet phldrT="[Texto]" custT="1"/>
      <dgm:spPr/>
      <dgm:t>
        <a:bodyPr/>
        <a:lstStyle/>
        <a:p>
          <a:r>
            <a:rPr lang="en-CA" sz="2000" b="0" i="0" noProof="0" dirty="0"/>
            <a:t>3. Design the Data Collection Forms</a:t>
          </a:r>
          <a:endParaRPr lang="en-CA" sz="2000" noProof="0" dirty="0"/>
        </a:p>
      </dgm:t>
    </dgm:pt>
    <dgm:pt modelId="{565AC926-640E-D24E-B5AC-6F046CE925D9}" type="parTrans" cxnId="{0940104F-6170-314B-887C-9E3686FC9B8C}">
      <dgm:prSet/>
      <dgm:spPr/>
      <dgm:t>
        <a:bodyPr/>
        <a:lstStyle/>
        <a:p>
          <a:endParaRPr lang="en-CA" noProof="0" dirty="0"/>
        </a:p>
      </dgm:t>
    </dgm:pt>
    <dgm:pt modelId="{82742088-F6D8-144C-96E4-1610BF8F1B06}" type="sibTrans" cxnId="{0940104F-6170-314B-887C-9E3686FC9B8C}">
      <dgm:prSet/>
      <dgm:spPr/>
      <dgm:t>
        <a:bodyPr/>
        <a:lstStyle/>
        <a:p>
          <a:endParaRPr lang="en-CA" noProof="0" dirty="0"/>
        </a:p>
      </dgm:t>
    </dgm:pt>
    <dgm:pt modelId="{A068E478-9A86-D84F-A869-E82848275DC4}">
      <dgm:prSet custT="1"/>
      <dgm:spPr/>
      <dgm:t>
        <a:bodyPr/>
        <a:lstStyle/>
        <a:p>
          <a:r>
            <a:rPr lang="en-CA" sz="2000" b="0" i="0" noProof="0" dirty="0"/>
            <a:t>4. Specify the Sample</a:t>
          </a:r>
          <a:endParaRPr lang="en-CA" sz="2000" noProof="0" dirty="0"/>
        </a:p>
      </dgm:t>
    </dgm:pt>
    <dgm:pt modelId="{60D83310-16FF-954F-BC73-E4BF00EC3A35}" type="parTrans" cxnId="{546BE144-CBCD-6442-9C29-E847D4916DE7}">
      <dgm:prSet/>
      <dgm:spPr/>
      <dgm:t>
        <a:bodyPr/>
        <a:lstStyle/>
        <a:p>
          <a:endParaRPr lang="en-CA" noProof="0" dirty="0"/>
        </a:p>
      </dgm:t>
    </dgm:pt>
    <dgm:pt modelId="{C858E778-CFE5-C244-9455-94159F17D878}" type="sibTrans" cxnId="{546BE144-CBCD-6442-9C29-E847D4916DE7}">
      <dgm:prSet/>
      <dgm:spPr/>
      <dgm:t>
        <a:bodyPr/>
        <a:lstStyle/>
        <a:p>
          <a:endParaRPr lang="en-CA" noProof="0" dirty="0"/>
        </a:p>
      </dgm:t>
    </dgm:pt>
    <dgm:pt modelId="{45EF2123-F3BB-9A4E-AEA4-02AF94AF6FEA}">
      <dgm:prSet custT="1"/>
      <dgm:spPr/>
      <dgm:t>
        <a:bodyPr/>
        <a:lstStyle/>
        <a:p>
          <a:r>
            <a:rPr lang="en-CA" sz="2000" b="0" i="0" noProof="0" dirty="0"/>
            <a:t>5. Collect the Data</a:t>
          </a:r>
          <a:endParaRPr lang="en-CA" sz="2000" noProof="0" dirty="0"/>
        </a:p>
      </dgm:t>
    </dgm:pt>
    <dgm:pt modelId="{E438A2A4-3A93-6747-8E06-E742B0C57D86}" type="parTrans" cxnId="{78EFD992-84BE-2F4A-B067-EA8777C4239A}">
      <dgm:prSet/>
      <dgm:spPr/>
      <dgm:t>
        <a:bodyPr/>
        <a:lstStyle/>
        <a:p>
          <a:endParaRPr lang="en-CA" noProof="0" dirty="0"/>
        </a:p>
      </dgm:t>
    </dgm:pt>
    <dgm:pt modelId="{06F9590F-4B82-8D4B-AB25-BB7FFF62A9A5}" type="sibTrans" cxnId="{78EFD992-84BE-2F4A-B067-EA8777C4239A}">
      <dgm:prSet/>
      <dgm:spPr/>
      <dgm:t>
        <a:bodyPr/>
        <a:lstStyle/>
        <a:p>
          <a:endParaRPr lang="en-CA" noProof="0" dirty="0"/>
        </a:p>
      </dgm:t>
    </dgm:pt>
    <dgm:pt modelId="{AF744148-3D18-514B-8D59-1A091FE84F75}">
      <dgm:prSet custT="1"/>
      <dgm:spPr/>
      <dgm:t>
        <a:bodyPr/>
        <a:lstStyle/>
        <a:p>
          <a:r>
            <a:rPr lang="en-CA" sz="2000" b="0" i="0" noProof="0" dirty="0"/>
            <a:t>6. Analyze the Data</a:t>
          </a:r>
          <a:endParaRPr lang="en-CA" sz="2000" noProof="0" dirty="0"/>
        </a:p>
      </dgm:t>
    </dgm:pt>
    <dgm:pt modelId="{928D410A-CCA8-8E4C-BBE4-934647DFF5FE}" type="parTrans" cxnId="{C00C5BEA-DA9F-A643-949C-E7C2978484B1}">
      <dgm:prSet/>
      <dgm:spPr/>
      <dgm:t>
        <a:bodyPr/>
        <a:lstStyle/>
        <a:p>
          <a:endParaRPr lang="en-CA" noProof="0" dirty="0"/>
        </a:p>
      </dgm:t>
    </dgm:pt>
    <dgm:pt modelId="{317522CE-ADB9-F741-BA7B-4884541349A0}" type="sibTrans" cxnId="{C00C5BEA-DA9F-A643-949C-E7C2978484B1}">
      <dgm:prSet/>
      <dgm:spPr/>
      <dgm:t>
        <a:bodyPr/>
        <a:lstStyle/>
        <a:p>
          <a:endParaRPr lang="en-CA" noProof="0" dirty="0"/>
        </a:p>
      </dgm:t>
    </dgm:pt>
    <dgm:pt modelId="{76833F5C-95DF-924A-A532-C0278C76DC9A}">
      <dgm:prSet custT="1"/>
      <dgm:spPr/>
      <dgm:t>
        <a:bodyPr/>
        <a:lstStyle/>
        <a:p>
          <a:r>
            <a:rPr lang="en-CA" sz="2000" b="0" i="0" noProof="0" dirty="0"/>
            <a:t>7. Write the Research Report and Present Its Findings</a:t>
          </a:r>
          <a:endParaRPr lang="en-CA" sz="2000" noProof="0" dirty="0"/>
        </a:p>
      </dgm:t>
    </dgm:pt>
    <dgm:pt modelId="{EBA1033A-19B9-2D43-861B-25F15C7C0C23}" type="parTrans" cxnId="{9E001018-C561-D444-949F-6587799D1F54}">
      <dgm:prSet/>
      <dgm:spPr/>
      <dgm:t>
        <a:bodyPr/>
        <a:lstStyle/>
        <a:p>
          <a:endParaRPr lang="en-CA" noProof="0" dirty="0"/>
        </a:p>
      </dgm:t>
    </dgm:pt>
    <dgm:pt modelId="{E08B2F96-C336-E143-AACE-6B6AC047E3D2}" type="sibTrans" cxnId="{9E001018-C561-D444-949F-6587799D1F54}">
      <dgm:prSet/>
      <dgm:spPr/>
      <dgm:t>
        <a:bodyPr/>
        <a:lstStyle/>
        <a:p>
          <a:endParaRPr lang="en-CA" noProof="0" dirty="0"/>
        </a:p>
      </dgm:t>
    </dgm:pt>
    <dgm:pt modelId="{E1C929F4-AFD5-C44E-8C0E-156A062951DF}" type="pres">
      <dgm:prSet presAssocID="{8DF8A0C3-F9BE-F34F-811C-6806C6235E7A}" presName="linearFlow" presStyleCnt="0">
        <dgm:presLayoutVars>
          <dgm:resizeHandles val="exact"/>
        </dgm:presLayoutVars>
      </dgm:prSet>
      <dgm:spPr/>
    </dgm:pt>
    <dgm:pt modelId="{838C6B72-2038-264F-B3CB-86928D3E9486}" type="pres">
      <dgm:prSet presAssocID="{01C43965-D675-6C47-A909-D10706764895}" presName="node" presStyleLbl="node1" presStyleIdx="0" presStyleCnt="7" custScaleX="340915">
        <dgm:presLayoutVars>
          <dgm:bulletEnabled val="1"/>
        </dgm:presLayoutVars>
      </dgm:prSet>
      <dgm:spPr/>
    </dgm:pt>
    <dgm:pt modelId="{F0DC88FA-85FF-BD45-9AD2-E9612199546F}" type="pres">
      <dgm:prSet presAssocID="{F18DC1DF-AB3B-D946-B6F0-40B90DFEC77B}" presName="sibTrans" presStyleLbl="sibTrans2D1" presStyleIdx="0" presStyleCnt="6"/>
      <dgm:spPr/>
    </dgm:pt>
    <dgm:pt modelId="{35EA7F12-4347-5549-BEF0-13059114A233}" type="pres">
      <dgm:prSet presAssocID="{F18DC1DF-AB3B-D946-B6F0-40B90DFEC77B}" presName="connectorText" presStyleLbl="sibTrans2D1" presStyleIdx="0" presStyleCnt="6"/>
      <dgm:spPr/>
    </dgm:pt>
    <dgm:pt modelId="{BAAD9F3F-DEE2-2243-8E4C-90F28D72F014}" type="pres">
      <dgm:prSet presAssocID="{826D0A34-CCEF-3B49-8AAA-A2FC7E13DF66}" presName="node" presStyleLbl="node1" presStyleIdx="1" presStyleCnt="7" custScaleX="340915">
        <dgm:presLayoutVars>
          <dgm:bulletEnabled val="1"/>
        </dgm:presLayoutVars>
      </dgm:prSet>
      <dgm:spPr/>
    </dgm:pt>
    <dgm:pt modelId="{26B4A8CC-572A-BF41-8289-F1F971615C77}" type="pres">
      <dgm:prSet presAssocID="{32D15647-45DD-4B45-9A4E-4D7FA9593E9A}" presName="sibTrans" presStyleLbl="sibTrans2D1" presStyleIdx="1" presStyleCnt="6"/>
      <dgm:spPr/>
    </dgm:pt>
    <dgm:pt modelId="{845B71A1-2089-3B41-BAC2-888831B5C9B3}" type="pres">
      <dgm:prSet presAssocID="{32D15647-45DD-4B45-9A4E-4D7FA9593E9A}" presName="connectorText" presStyleLbl="sibTrans2D1" presStyleIdx="1" presStyleCnt="6"/>
      <dgm:spPr/>
    </dgm:pt>
    <dgm:pt modelId="{DAC02DA0-E96C-AB44-9148-50895C2F1D75}" type="pres">
      <dgm:prSet presAssocID="{CB9B0A1C-065B-CB44-97FC-E64DE6C5C324}" presName="node" presStyleLbl="node1" presStyleIdx="2" presStyleCnt="7" custScaleX="340915">
        <dgm:presLayoutVars>
          <dgm:bulletEnabled val="1"/>
        </dgm:presLayoutVars>
      </dgm:prSet>
      <dgm:spPr/>
    </dgm:pt>
    <dgm:pt modelId="{F5EF7943-968E-7A4D-A048-CE6406C8B653}" type="pres">
      <dgm:prSet presAssocID="{82742088-F6D8-144C-96E4-1610BF8F1B06}" presName="sibTrans" presStyleLbl="sibTrans2D1" presStyleIdx="2" presStyleCnt="6"/>
      <dgm:spPr/>
    </dgm:pt>
    <dgm:pt modelId="{BC717A14-72FD-8648-8267-B6A7AC1654A1}" type="pres">
      <dgm:prSet presAssocID="{82742088-F6D8-144C-96E4-1610BF8F1B06}" presName="connectorText" presStyleLbl="sibTrans2D1" presStyleIdx="2" presStyleCnt="6"/>
      <dgm:spPr/>
    </dgm:pt>
    <dgm:pt modelId="{E2921184-558E-4945-9E7D-9D75A09C01A6}" type="pres">
      <dgm:prSet presAssocID="{A068E478-9A86-D84F-A869-E82848275DC4}" presName="node" presStyleLbl="node1" presStyleIdx="3" presStyleCnt="7" custScaleX="340915">
        <dgm:presLayoutVars>
          <dgm:bulletEnabled val="1"/>
        </dgm:presLayoutVars>
      </dgm:prSet>
      <dgm:spPr/>
    </dgm:pt>
    <dgm:pt modelId="{BAF96B84-A548-8941-8173-0C9BF2E3545B}" type="pres">
      <dgm:prSet presAssocID="{C858E778-CFE5-C244-9455-94159F17D878}" presName="sibTrans" presStyleLbl="sibTrans2D1" presStyleIdx="3" presStyleCnt="6"/>
      <dgm:spPr/>
    </dgm:pt>
    <dgm:pt modelId="{1CAD75F9-A46C-D64C-8C60-502C545C5BBB}" type="pres">
      <dgm:prSet presAssocID="{C858E778-CFE5-C244-9455-94159F17D878}" presName="connectorText" presStyleLbl="sibTrans2D1" presStyleIdx="3" presStyleCnt="6"/>
      <dgm:spPr/>
    </dgm:pt>
    <dgm:pt modelId="{02F98153-8FD0-4C4B-9ED9-54F91199752D}" type="pres">
      <dgm:prSet presAssocID="{45EF2123-F3BB-9A4E-AEA4-02AF94AF6FEA}" presName="node" presStyleLbl="node1" presStyleIdx="4" presStyleCnt="7" custScaleX="340915">
        <dgm:presLayoutVars>
          <dgm:bulletEnabled val="1"/>
        </dgm:presLayoutVars>
      </dgm:prSet>
      <dgm:spPr/>
    </dgm:pt>
    <dgm:pt modelId="{BF64D51D-59E0-5348-94F8-6C135D55345D}" type="pres">
      <dgm:prSet presAssocID="{06F9590F-4B82-8D4B-AB25-BB7FFF62A9A5}" presName="sibTrans" presStyleLbl="sibTrans2D1" presStyleIdx="4" presStyleCnt="6"/>
      <dgm:spPr/>
    </dgm:pt>
    <dgm:pt modelId="{895C5065-D832-4D48-8184-1F775239A469}" type="pres">
      <dgm:prSet presAssocID="{06F9590F-4B82-8D4B-AB25-BB7FFF62A9A5}" presName="connectorText" presStyleLbl="sibTrans2D1" presStyleIdx="4" presStyleCnt="6"/>
      <dgm:spPr/>
    </dgm:pt>
    <dgm:pt modelId="{AA252539-BEB7-6E44-BFB7-76BE959E4679}" type="pres">
      <dgm:prSet presAssocID="{AF744148-3D18-514B-8D59-1A091FE84F75}" presName="node" presStyleLbl="node1" presStyleIdx="5" presStyleCnt="7" custScaleX="340915">
        <dgm:presLayoutVars>
          <dgm:bulletEnabled val="1"/>
        </dgm:presLayoutVars>
      </dgm:prSet>
      <dgm:spPr/>
    </dgm:pt>
    <dgm:pt modelId="{7E8F90B2-AF46-CA4C-995E-734A978C1D70}" type="pres">
      <dgm:prSet presAssocID="{317522CE-ADB9-F741-BA7B-4884541349A0}" presName="sibTrans" presStyleLbl="sibTrans2D1" presStyleIdx="5" presStyleCnt="6"/>
      <dgm:spPr/>
    </dgm:pt>
    <dgm:pt modelId="{4D63C0E0-C26E-E945-8A8C-641F70304A90}" type="pres">
      <dgm:prSet presAssocID="{317522CE-ADB9-F741-BA7B-4884541349A0}" presName="connectorText" presStyleLbl="sibTrans2D1" presStyleIdx="5" presStyleCnt="6"/>
      <dgm:spPr/>
    </dgm:pt>
    <dgm:pt modelId="{BF4FC39A-63BE-E348-B5E0-9F135B477342}" type="pres">
      <dgm:prSet presAssocID="{76833F5C-95DF-924A-A532-C0278C76DC9A}" presName="node" presStyleLbl="node1" presStyleIdx="6" presStyleCnt="7" custScaleX="340915">
        <dgm:presLayoutVars>
          <dgm:bulletEnabled val="1"/>
        </dgm:presLayoutVars>
      </dgm:prSet>
      <dgm:spPr/>
    </dgm:pt>
  </dgm:ptLst>
  <dgm:cxnLst>
    <dgm:cxn modelId="{338D9917-0C7C-D941-AC90-062716210CB8}" type="presOf" srcId="{C858E778-CFE5-C244-9455-94159F17D878}" destId="{1CAD75F9-A46C-D64C-8C60-502C545C5BBB}" srcOrd="1" destOrd="0" presId="urn:microsoft.com/office/officeart/2005/8/layout/process2"/>
    <dgm:cxn modelId="{9E001018-C561-D444-949F-6587799D1F54}" srcId="{8DF8A0C3-F9BE-F34F-811C-6806C6235E7A}" destId="{76833F5C-95DF-924A-A532-C0278C76DC9A}" srcOrd="6" destOrd="0" parTransId="{EBA1033A-19B9-2D43-861B-25F15C7C0C23}" sibTransId="{E08B2F96-C336-E143-AACE-6B6AC047E3D2}"/>
    <dgm:cxn modelId="{0F67221D-0A40-1D4F-91AD-F49DE1D448A7}" type="presOf" srcId="{F18DC1DF-AB3B-D946-B6F0-40B90DFEC77B}" destId="{F0DC88FA-85FF-BD45-9AD2-E9612199546F}" srcOrd="0" destOrd="0" presId="urn:microsoft.com/office/officeart/2005/8/layout/process2"/>
    <dgm:cxn modelId="{1DF55022-7A48-014E-8255-57FD30D17A00}" type="presOf" srcId="{76833F5C-95DF-924A-A532-C0278C76DC9A}" destId="{BF4FC39A-63BE-E348-B5E0-9F135B477342}" srcOrd="0" destOrd="0" presId="urn:microsoft.com/office/officeart/2005/8/layout/process2"/>
    <dgm:cxn modelId="{51FB3C34-89DF-0246-918B-45D050B10D86}" type="presOf" srcId="{F18DC1DF-AB3B-D946-B6F0-40B90DFEC77B}" destId="{35EA7F12-4347-5549-BEF0-13059114A233}" srcOrd="1" destOrd="0" presId="urn:microsoft.com/office/officeart/2005/8/layout/process2"/>
    <dgm:cxn modelId="{9B8BA93B-C57E-9944-81F5-7D921B138EF7}" type="presOf" srcId="{317522CE-ADB9-F741-BA7B-4884541349A0}" destId="{4D63C0E0-C26E-E945-8A8C-641F70304A90}" srcOrd="1" destOrd="0" presId="urn:microsoft.com/office/officeart/2005/8/layout/process2"/>
    <dgm:cxn modelId="{546BE144-CBCD-6442-9C29-E847D4916DE7}" srcId="{8DF8A0C3-F9BE-F34F-811C-6806C6235E7A}" destId="{A068E478-9A86-D84F-A869-E82848275DC4}" srcOrd="3" destOrd="0" parTransId="{60D83310-16FF-954F-BC73-E4BF00EC3A35}" sibTransId="{C858E778-CFE5-C244-9455-94159F17D878}"/>
    <dgm:cxn modelId="{68A70C6A-4965-2743-8D93-9056393BF05C}" type="presOf" srcId="{32D15647-45DD-4B45-9A4E-4D7FA9593E9A}" destId="{845B71A1-2089-3B41-BAC2-888831B5C9B3}" srcOrd="1" destOrd="0" presId="urn:microsoft.com/office/officeart/2005/8/layout/process2"/>
    <dgm:cxn modelId="{F07B0D6A-C7CE-E943-8570-6FF4451DF248}" type="presOf" srcId="{AF744148-3D18-514B-8D59-1A091FE84F75}" destId="{AA252539-BEB7-6E44-BFB7-76BE959E4679}" srcOrd="0" destOrd="0" presId="urn:microsoft.com/office/officeart/2005/8/layout/process2"/>
    <dgm:cxn modelId="{BC7CDC6C-DC3C-E34D-BBA7-E5A082AA3C80}" type="presOf" srcId="{06F9590F-4B82-8D4B-AB25-BB7FFF62A9A5}" destId="{BF64D51D-59E0-5348-94F8-6C135D55345D}" srcOrd="0" destOrd="0" presId="urn:microsoft.com/office/officeart/2005/8/layout/process2"/>
    <dgm:cxn modelId="{0940104F-6170-314B-887C-9E3686FC9B8C}" srcId="{8DF8A0C3-F9BE-F34F-811C-6806C6235E7A}" destId="{CB9B0A1C-065B-CB44-97FC-E64DE6C5C324}" srcOrd="2" destOrd="0" parTransId="{565AC926-640E-D24E-B5AC-6F046CE925D9}" sibTransId="{82742088-F6D8-144C-96E4-1610BF8F1B06}"/>
    <dgm:cxn modelId="{65350973-78C4-A246-8F37-B6407852FD36}" srcId="{8DF8A0C3-F9BE-F34F-811C-6806C6235E7A}" destId="{01C43965-D675-6C47-A909-D10706764895}" srcOrd="0" destOrd="0" parTransId="{5D786971-167D-354C-83AE-F370A322E16D}" sibTransId="{F18DC1DF-AB3B-D946-B6F0-40B90DFEC77B}"/>
    <dgm:cxn modelId="{29E62E54-4A50-9E49-90A9-ABB50CE18579}" type="presOf" srcId="{317522CE-ADB9-F741-BA7B-4884541349A0}" destId="{7E8F90B2-AF46-CA4C-995E-734A978C1D70}" srcOrd="0" destOrd="0" presId="urn:microsoft.com/office/officeart/2005/8/layout/process2"/>
    <dgm:cxn modelId="{4DAF7D55-0D34-2E4E-AEEC-0BC206AC93BF}" type="presOf" srcId="{32D15647-45DD-4B45-9A4E-4D7FA9593E9A}" destId="{26B4A8CC-572A-BF41-8289-F1F971615C77}" srcOrd="0" destOrd="0" presId="urn:microsoft.com/office/officeart/2005/8/layout/process2"/>
    <dgm:cxn modelId="{171CD98D-3C7C-0D42-9DAE-F760E69A718E}" type="presOf" srcId="{C858E778-CFE5-C244-9455-94159F17D878}" destId="{BAF96B84-A548-8941-8173-0C9BF2E3545B}" srcOrd="0" destOrd="0" presId="urn:microsoft.com/office/officeart/2005/8/layout/process2"/>
    <dgm:cxn modelId="{1607938F-D040-8F42-9BBD-68A787E190A7}" type="presOf" srcId="{A068E478-9A86-D84F-A869-E82848275DC4}" destId="{E2921184-558E-4945-9E7D-9D75A09C01A6}" srcOrd="0" destOrd="0" presId="urn:microsoft.com/office/officeart/2005/8/layout/process2"/>
    <dgm:cxn modelId="{78EFD992-84BE-2F4A-B067-EA8777C4239A}" srcId="{8DF8A0C3-F9BE-F34F-811C-6806C6235E7A}" destId="{45EF2123-F3BB-9A4E-AEA4-02AF94AF6FEA}" srcOrd="4" destOrd="0" parTransId="{E438A2A4-3A93-6747-8E06-E742B0C57D86}" sibTransId="{06F9590F-4B82-8D4B-AB25-BB7FFF62A9A5}"/>
    <dgm:cxn modelId="{623A4097-24E2-B848-9A59-86FBDDACB69B}" type="presOf" srcId="{82742088-F6D8-144C-96E4-1610BF8F1B06}" destId="{F5EF7943-968E-7A4D-A048-CE6406C8B653}" srcOrd="0" destOrd="0" presId="urn:microsoft.com/office/officeart/2005/8/layout/process2"/>
    <dgm:cxn modelId="{C10420A7-47F6-904A-9882-61C3983730C7}" type="presOf" srcId="{CB9B0A1C-065B-CB44-97FC-E64DE6C5C324}" destId="{DAC02DA0-E96C-AB44-9148-50895C2F1D75}" srcOrd="0" destOrd="0" presId="urn:microsoft.com/office/officeart/2005/8/layout/process2"/>
    <dgm:cxn modelId="{7D00BCA9-B7F1-C142-8FFA-80D1A0111E0F}" type="presOf" srcId="{82742088-F6D8-144C-96E4-1610BF8F1B06}" destId="{BC717A14-72FD-8648-8267-B6A7AC1654A1}" srcOrd="1" destOrd="0" presId="urn:microsoft.com/office/officeart/2005/8/layout/process2"/>
    <dgm:cxn modelId="{8F81EBD1-241F-3345-9A26-2FA39DCDAAAF}" type="presOf" srcId="{8DF8A0C3-F9BE-F34F-811C-6806C6235E7A}" destId="{E1C929F4-AFD5-C44E-8C0E-156A062951DF}" srcOrd="0" destOrd="0" presId="urn:microsoft.com/office/officeart/2005/8/layout/process2"/>
    <dgm:cxn modelId="{EB2A5DD2-9CC9-BB42-8C3B-62AD83D1B0A1}" srcId="{8DF8A0C3-F9BE-F34F-811C-6806C6235E7A}" destId="{826D0A34-CCEF-3B49-8AAA-A2FC7E13DF66}" srcOrd="1" destOrd="0" parTransId="{2FF432B3-9C05-8E4D-B0E7-0FA2636074D6}" sibTransId="{32D15647-45DD-4B45-9A4E-4D7FA9593E9A}"/>
    <dgm:cxn modelId="{820C66D2-B12E-7C42-A3F2-F8EF7C8D2DAC}" type="presOf" srcId="{06F9590F-4B82-8D4B-AB25-BB7FFF62A9A5}" destId="{895C5065-D832-4D48-8184-1F775239A469}" srcOrd="1" destOrd="0" presId="urn:microsoft.com/office/officeart/2005/8/layout/process2"/>
    <dgm:cxn modelId="{5673D3D4-ADD6-C64B-87B5-5A96ADFCCA3A}" type="presOf" srcId="{01C43965-D675-6C47-A909-D10706764895}" destId="{838C6B72-2038-264F-B3CB-86928D3E9486}" srcOrd="0" destOrd="0" presId="urn:microsoft.com/office/officeart/2005/8/layout/process2"/>
    <dgm:cxn modelId="{ECA583D5-6C99-174C-8E1A-7B2DA7B97030}" type="presOf" srcId="{826D0A34-CCEF-3B49-8AAA-A2FC7E13DF66}" destId="{BAAD9F3F-DEE2-2243-8E4C-90F28D72F014}" srcOrd="0" destOrd="0" presId="urn:microsoft.com/office/officeart/2005/8/layout/process2"/>
    <dgm:cxn modelId="{C00C5BEA-DA9F-A643-949C-E7C2978484B1}" srcId="{8DF8A0C3-F9BE-F34F-811C-6806C6235E7A}" destId="{AF744148-3D18-514B-8D59-1A091FE84F75}" srcOrd="5" destOrd="0" parTransId="{928D410A-CCA8-8E4C-BBE4-934647DFF5FE}" sibTransId="{317522CE-ADB9-F741-BA7B-4884541349A0}"/>
    <dgm:cxn modelId="{D8FEB8FF-1F24-B145-9B06-0F9BE9000A9C}" type="presOf" srcId="{45EF2123-F3BB-9A4E-AEA4-02AF94AF6FEA}" destId="{02F98153-8FD0-4C4B-9ED9-54F91199752D}" srcOrd="0" destOrd="0" presId="urn:microsoft.com/office/officeart/2005/8/layout/process2"/>
    <dgm:cxn modelId="{BDB1BE5B-93C5-FC46-B540-F697AD107E08}" type="presParOf" srcId="{E1C929F4-AFD5-C44E-8C0E-156A062951DF}" destId="{838C6B72-2038-264F-B3CB-86928D3E9486}" srcOrd="0" destOrd="0" presId="urn:microsoft.com/office/officeart/2005/8/layout/process2"/>
    <dgm:cxn modelId="{98754EF2-AA3A-5748-B125-B5747132DE49}" type="presParOf" srcId="{E1C929F4-AFD5-C44E-8C0E-156A062951DF}" destId="{F0DC88FA-85FF-BD45-9AD2-E9612199546F}" srcOrd="1" destOrd="0" presId="urn:microsoft.com/office/officeart/2005/8/layout/process2"/>
    <dgm:cxn modelId="{690EC134-8455-964F-B8DB-BAEDCC4BE7BE}" type="presParOf" srcId="{F0DC88FA-85FF-BD45-9AD2-E9612199546F}" destId="{35EA7F12-4347-5549-BEF0-13059114A233}" srcOrd="0" destOrd="0" presId="urn:microsoft.com/office/officeart/2005/8/layout/process2"/>
    <dgm:cxn modelId="{E334E4BF-53DF-C148-BAC1-F899D7ABEDDF}" type="presParOf" srcId="{E1C929F4-AFD5-C44E-8C0E-156A062951DF}" destId="{BAAD9F3F-DEE2-2243-8E4C-90F28D72F014}" srcOrd="2" destOrd="0" presId="urn:microsoft.com/office/officeart/2005/8/layout/process2"/>
    <dgm:cxn modelId="{8B21F3BE-32C4-3849-9C50-C4A7400B3254}" type="presParOf" srcId="{E1C929F4-AFD5-C44E-8C0E-156A062951DF}" destId="{26B4A8CC-572A-BF41-8289-F1F971615C77}" srcOrd="3" destOrd="0" presId="urn:microsoft.com/office/officeart/2005/8/layout/process2"/>
    <dgm:cxn modelId="{D2875F6D-0674-6141-A05B-C3CF2B601F0F}" type="presParOf" srcId="{26B4A8CC-572A-BF41-8289-F1F971615C77}" destId="{845B71A1-2089-3B41-BAC2-888831B5C9B3}" srcOrd="0" destOrd="0" presId="urn:microsoft.com/office/officeart/2005/8/layout/process2"/>
    <dgm:cxn modelId="{BA559B24-4EDA-8046-9E91-E278C092FB38}" type="presParOf" srcId="{E1C929F4-AFD5-C44E-8C0E-156A062951DF}" destId="{DAC02DA0-E96C-AB44-9148-50895C2F1D75}" srcOrd="4" destOrd="0" presId="urn:microsoft.com/office/officeart/2005/8/layout/process2"/>
    <dgm:cxn modelId="{56C5A0EF-2E23-1E44-8E42-A6FDF6462511}" type="presParOf" srcId="{E1C929F4-AFD5-C44E-8C0E-156A062951DF}" destId="{F5EF7943-968E-7A4D-A048-CE6406C8B653}" srcOrd="5" destOrd="0" presId="urn:microsoft.com/office/officeart/2005/8/layout/process2"/>
    <dgm:cxn modelId="{30C6197D-CD75-6147-98EA-CE99A9D1DC74}" type="presParOf" srcId="{F5EF7943-968E-7A4D-A048-CE6406C8B653}" destId="{BC717A14-72FD-8648-8267-B6A7AC1654A1}" srcOrd="0" destOrd="0" presId="urn:microsoft.com/office/officeart/2005/8/layout/process2"/>
    <dgm:cxn modelId="{6E894734-3512-2043-B48D-7BA73C096C23}" type="presParOf" srcId="{E1C929F4-AFD5-C44E-8C0E-156A062951DF}" destId="{E2921184-558E-4945-9E7D-9D75A09C01A6}" srcOrd="6" destOrd="0" presId="urn:microsoft.com/office/officeart/2005/8/layout/process2"/>
    <dgm:cxn modelId="{5405CC5F-32A9-D74F-A8BC-3AA613CAF208}" type="presParOf" srcId="{E1C929F4-AFD5-C44E-8C0E-156A062951DF}" destId="{BAF96B84-A548-8941-8173-0C9BF2E3545B}" srcOrd="7" destOrd="0" presId="urn:microsoft.com/office/officeart/2005/8/layout/process2"/>
    <dgm:cxn modelId="{19B83670-59C7-324B-916D-4F044C71F5B9}" type="presParOf" srcId="{BAF96B84-A548-8941-8173-0C9BF2E3545B}" destId="{1CAD75F9-A46C-D64C-8C60-502C545C5BBB}" srcOrd="0" destOrd="0" presId="urn:microsoft.com/office/officeart/2005/8/layout/process2"/>
    <dgm:cxn modelId="{1A15777E-F7CD-5A45-A36E-13DF7B6B2185}" type="presParOf" srcId="{E1C929F4-AFD5-C44E-8C0E-156A062951DF}" destId="{02F98153-8FD0-4C4B-9ED9-54F91199752D}" srcOrd="8" destOrd="0" presId="urn:microsoft.com/office/officeart/2005/8/layout/process2"/>
    <dgm:cxn modelId="{178B6D30-7B5D-0F42-A127-0381CDF6D938}" type="presParOf" srcId="{E1C929F4-AFD5-C44E-8C0E-156A062951DF}" destId="{BF64D51D-59E0-5348-94F8-6C135D55345D}" srcOrd="9" destOrd="0" presId="urn:microsoft.com/office/officeart/2005/8/layout/process2"/>
    <dgm:cxn modelId="{BF48EE27-2411-674E-8122-7D6776C1AEDB}" type="presParOf" srcId="{BF64D51D-59E0-5348-94F8-6C135D55345D}" destId="{895C5065-D832-4D48-8184-1F775239A469}" srcOrd="0" destOrd="0" presId="urn:microsoft.com/office/officeart/2005/8/layout/process2"/>
    <dgm:cxn modelId="{CBF36E42-1E80-334A-8EAC-02BD118F8F16}" type="presParOf" srcId="{E1C929F4-AFD5-C44E-8C0E-156A062951DF}" destId="{AA252539-BEB7-6E44-BFB7-76BE959E4679}" srcOrd="10" destOrd="0" presId="urn:microsoft.com/office/officeart/2005/8/layout/process2"/>
    <dgm:cxn modelId="{14EB674C-B3DD-2348-A054-0A7E1C2FFAD2}" type="presParOf" srcId="{E1C929F4-AFD5-C44E-8C0E-156A062951DF}" destId="{7E8F90B2-AF46-CA4C-995E-734A978C1D70}" srcOrd="11" destOrd="0" presId="urn:microsoft.com/office/officeart/2005/8/layout/process2"/>
    <dgm:cxn modelId="{C9AA4E96-D1BF-B048-8EFD-DDB07BE6B5C8}" type="presParOf" srcId="{7E8F90B2-AF46-CA4C-995E-734A978C1D70}" destId="{4D63C0E0-C26E-E945-8A8C-641F70304A90}" srcOrd="0" destOrd="0" presId="urn:microsoft.com/office/officeart/2005/8/layout/process2"/>
    <dgm:cxn modelId="{A972DA44-781C-D14C-95FB-7B57794ADA97}" type="presParOf" srcId="{E1C929F4-AFD5-C44E-8C0E-156A062951DF}" destId="{BF4FC39A-63BE-E348-B5E0-9F135B477342}"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D113E2-1419-6241-881F-76EDD93E5427}"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s-MX"/>
        </a:p>
      </dgm:t>
    </dgm:pt>
    <dgm:pt modelId="{43111BF7-F902-D242-BDEE-B9A6D6986E09}">
      <dgm:prSet phldrT="[Texto]"/>
      <dgm:spPr/>
      <dgm:t>
        <a:bodyPr/>
        <a:lstStyle/>
        <a:p>
          <a:r>
            <a:rPr lang="en-CA" b="0" i="0" noProof="0" dirty="0"/>
            <a:t>1. Establish the goals of the project</a:t>
          </a:r>
          <a:endParaRPr lang="en-CA" noProof="0" dirty="0"/>
        </a:p>
      </dgm:t>
    </dgm:pt>
    <dgm:pt modelId="{60AA7399-F55B-7741-B721-CDE1F06A0B1B}" type="parTrans" cxnId="{ABA50BA0-0C69-7041-A63F-6343F7BB8BCE}">
      <dgm:prSet/>
      <dgm:spPr/>
      <dgm:t>
        <a:bodyPr/>
        <a:lstStyle/>
        <a:p>
          <a:endParaRPr lang="en-CA" noProof="0" dirty="0"/>
        </a:p>
      </dgm:t>
    </dgm:pt>
    <dgm:pt modelId="{B13633CA-A64C-DE46-AAEF-B89EBA85447B}" type="sibTrans" cxnId="{ABA50BA0-0C69-7041-A63F-6343F7BB8BCE}">
      <dgm:prSet/>
      <dgm:spPr/>
      <dgm:t>
        <a:bodyPr/>
        <a:lstStyle/>
        <a:p>
          <a:endParaRPr lang="en-CA" noProof="0" dirty="0"/>
        </a:p>
      </dgm:t>
    </dgm:pt>
    <dgm:pt modelId="{ECBDAD9F-C4A2-FD46-B42B-71BE8DB25119}">
      <dgm:prSet phldrT="[Texto]"/>
      <dgm:spPr/>
      <dgm:t>
        <a:bodyPr/>
        <a:lstStyle/>
        <a:p>
          <a:r>
            <a:rPr lang="en-CA" b="0" i="0" noProof="0" dirty="0"/>
            <a:t>What You Want to Learn</a:t>
          </a:r>
          <a:endParaRPr lang="en-CA" b="0" noProof="0" dirty="0"/>
        </a:p>
      </dgm:t>
    </dgm:pt>
    <dgm:pt modelId="{6597AD14-ED99-3B4E-A05E-3643C78DB601}" type="parTrans" cxnId="{D78D1A7A-0CBA-8644-8466-34385AE9F2A6}">
      <dgm:prSet/>
      <dgm:spPr/>
      <dgm:t>
        <a:bodyPr/>
        <a:lstStyle/>
        <a:p>
          <a:endParaRPr lang="en-CA" noProof="0" dirty="0"/>
        </a:p>
      </dgm:t>
    </dgm:pt>
    <dgm:pt modelId="{799EEF1B-DAFC-5B43-94D2-8962FB1F50A0}" type="sibTrans" cxnId="{D78D1A7A-0CBA-8644-8466-34385AE9F2A6}">
      <dgm:prSet/>
      <dgm:spPr/>
      <dgm:t>
        <a:bodyPr/>
        <a:lstStyle/>
        <a:p>
          <a:endParaRPr lang="en-CA" noProof="0" dirty="0"/>
        </a:p>
      </dgm:t>
    </dgm:pt>
    <dgm:pt modelId="{5E5405BF-3A61-1D41-9539-20DDECD97EA8}">
      <dgm:prSet phldrT="[Texto]"/>
      <dgm:spPr/>
      <dgm:t>
        <a:bodyPr/>
        <a:lstStyle/>
        <a:p>
          <a:r>
            <a:rPr lang="en-CA" b="0" i="0" noProof="0" dirty="0"/>
            <a:t>2. Determine your sample</a:t>
          </a:r>
          <a:endParaRPr lang="en-CA" noProof="0" dirty="0"/>
        </a:p>
      </dgm:t>
    </dgm:pt>
    <dgm:pt modelId="{7FC5B713-962D-8C40-9A9E-7DCEDFE8DC51}" type="parTrans" cxnId="{0BE55D9C-B647-5746-AD51-0063CE8C9698}">
      <dgm:prSet/>
      <dgm:spPr/>
      <dgm:t>
        <a:bodyPr/>
        <a:lstStyle/>
        <a:p>
          <a:endParaRPr lang="en-CA" noProof="0" dirty="0"/>
        </a:p>
      </dgm:t>
    </dgm:pt>
    <dgm:pt modelId="{F27D32D9-C9E9-4B43-83EE-347C29660039}" type="sibTrans" cxnId="{0BE55D9C-B647-5746-AD51-0063CE8C9698}">
      <dgm:prSet/>
      <dgm:spPr/>
      <dgm:t>
        <a:bodyPr/>
        <a:lstStyle/>
        <a:p>
          <a:endParaRPr lang="en-CA" noProof="0" dirty="0"/>
        </a:p>
      </dgm:t>
    </dgm:pt>
    <dgm:pt modelId="{E625DCB9-BC92-6940-9C3F-BFBB1D038CC5}">
      <dgm:prSet phldrT="[Texto]"/>
      <dgm:spPr/>
      <dgm:t>
        <a:bodyPr/>
        <a:lstStyle/>
        <a:p>
          <a:r>
            <a:rPr lang="en-CA" b="0" i="0" noProof="0" dirty="0"/>
            <a:t>Whom You Will Interview</a:t>
          </a:r>
          <a:endParaRPr lang="en-CA" b="0" noProof="0" dirty="0"/>
        </a:p>
      </dgm:t>
    </dgm:pt>
    <dgm:pt modelId="{0C9FB168-A2C9-0044-A2FC-C705C590C039}" type="parTrans" cxnId="{D4943A91-C05A-5C44-8D32-F6AE11E1A7EB}">
      <dgm:prSet/>
      <dgm:spPr/>
      <dgm:t>
        <a:bodyPr/>
        <a:lstStyle/>
        <a:p>
          <a:endParaRPr lang="en-CA" noProof="0" dirty="0"/>
        </a:p>
      </dgm:t>
    </dgm:pt>
    <dgm:pt modelId="{7DDB8FAB-00DC-FE48-8CC2-FEC690AAEA9C}" type="sibTrans" cxnId="{D4943A91-C05A-5C44-8D32-F6AE11E1A7EB}">
      <dgm:prSet/>
      <dgm:spPr/>
      <dgm:t>
        <a:bodyPr/>
        <a:lstStyle/>
        <a:p>
          <a:endParaRPr lang="en-CA" noProof="0" dirty="0"/>
        </a:p>
      </dgm:t>
    </dgm:pt>
    <dgm:pt modelId="{0A3C0231-775C-6E4F-857D-5752271FE888}">
      <dgm:prSet phldrT="[Texto]"/>
      <dgm:spPr/>
      <dgm:t>
        <a:bodyPr/>
        <a:lstStyle/>
        <a:p>
          <a:r>
            <a:rPr lang="en-CA" b="0" i="0" noProof="0" dirty="0"/>
            <a:t>3. Choose research methodology</a:t>
          </a:r>
          <a:endParaRPr lang="en-CA" noProof="0" dirty="0"/>
        </a:p>
      </dgm:t>
    </dgm:pt>
    <dgm:pt modelId="{3D3F4DD2-07E1-9B4F-8B80-E4E15A2539CF}" type="parTrans" cxnId="{6FDBEFD0-D1B3-8540-BAFA-368C346EB43C}">
      <dgm:prSet/>
      <dgm:spPr/>
      <dgm:t>
        <a:bodyPr/>
        <a:lstStyle/>
        <a:p>
          <a:endParaRPr lang="en-CA" noProof="0" dirty="0"/>
        </a:p>
      </dgm:t>
    </dgm:pt>
    <dgm:pt modelId="{6755440C-4E1E-7C4E-AB31-E1EA0CBDDCAA}" type="sibTrans" cxnId="{6FDBEFD0-D1B3-8540-BAFA-368C346EB43C}">
      <dgm:prSet/>
      <dgm:spPr/>
      <dgm:t>
        <a:bodyPr/>
        <a:lstStyle/>
        <a:p>
          <a:endParaRPr lang="en-CA" noProof="0" dirty="0"/>
        </a:p>
      </dgm:t>
    </dgm:pt>
    <dgm:pt modelId="{43A089CE-D80D-4844-BC70-BD63AAD882FC}">
      <dgm:prSet phldrT="[Texto]"/>
      <dgm:spPr/>
      <dgm:t>
        <a:bodyPr/>
        <a:lstStyle/>
        <a:p>
          <a:r>
            <a:rPr lang="en-CA" b="0" i="0" noProof="0" dirty="0"/>
            <a:t>How You Will Gather Data</a:t>
          </a:r>
          <a:endParaRPr lang="en-CA" b="0" noProof="0" dirty="0"/>
        </a:p>
      </dgm:t>
    </dgm:pt>
    <dgm:pt modelId="{E8C36568-BDA5-3845-B945-AB72B00C3703}" type="parTrans" cxnId="{7CFBD51D-8E57-1048-9D6A-91925C97840D}">
      <dgm:prSet/>
      <dgm:spPr/>
      <dgm:t>
        <a:bodyPr/>
        <a:lstStyle/>
        <a:p>
          <a:endParaRPr lang="en-CA" noProof="0" dirty="0"/>
        </a:p>
      </dgm:t>
    </dgm:pt>
    <dgm:pt modelId="{0D6C563F-06D1-F249-85DF-0B73E556F50E}" type="sibTrans" cxnId="{7CFBD51D-8E57-1048-9D6A-91925C97840D}">
      <dgm:prSet/>
      <dgm:spPr/>
      <dgm:t>
        <a:bodyPr/>
        <a:lstStyle/>
        <a:p>
          <a:endParaRPr lang="en-CA" noProof="0" dirty="0"/>
        </a:p>
      </dgm:t>
    </dgm:pt>
    <dgm:pt modelId="{1D9E710D-BFC7-D047-A7CA-8A4951ECB52F}">
      <dgm:prSet/>
      <dgm:spPr/>
      <dgm:t>
        <a:bodyPr/>
        <a:lstStyle/>
        <a:p>
          <a:r>
            <a:rPr lang="en-CA" b="0" i="0" noProof="0" dirty="0"/>
            <a:t>4. Create your questionnaire</a:t>
          </a:r>
          <a:endParaRPr lang="en-CA" noProof="0" dirty="0"/>
        </a:p>
      </dgm:t>
    </dgm:pt>
    <dgm:pt modelId="{A5345BD3-C756-3D4E-86C1-32EDE78754B9}" type="parTrans" cxnId="{16959F57-E29F-8F40-A4F3-34A71933557A}">
      <dgm:prSet/>
      <dgm:spPr/>
      <dgm:t>
        <a:bodyPr/>
        <a:lstStyle/>
        <a:p>
          <a:endParaRPr lang="en-CA" noProof="0" dirty="0"/>
        </a:p>
      </dgm:t>
    </dgm:pt>
    <dgm:pt modelId="{53D831A4-1A0C-844B-8BA7-58D6D6D7D027}" type="sibTrans" cxnId="{16959F57-E29F-8F40-A4F3-34A71933557A}">
      <dgm:prSet/>
      <dgm:spPr/>
      <dgm:t>
        <a:bodyPr/>
        <a:lstStyle/>
        <a:p>
          <a:endParaRPr lang="en-CA" noProof="0" dirty="0"/>
        </a:p>
      </dgm:t>
    </dgm:pt>
    <dgm:pt modelId="{6FDFB545-DD53-8B4A-986F-A18DF008F125}">
      <dgm:prSet/>
      <dgm:spPr/>
      <dgm:t>
        <a:bodyPr/>
        <a:lstStyle/>
        <a:p>
          <a:r>
            <a:rPr lang="en-CA" b="0" i="0" noProof="0" dirty="0"/>
            <a:t>5. Pretest the questionnaire, if practical</a:t>
          </a:r>
          <a:endParaRPr lang="en-CA" noProof="0" dirty="0"/>
        </a:p>
      </dgm:t>
    </dgm:pt>
    <dgm:pt modelId="{ECE83CA0-A279-2E4A-8568-79C11513EE00}" type="parTrans" cxnId="{2A4464D7-C786-1B46-8637-35A92E0581EA}">
      <dgm:prSet/>
      <dgm:spPr/>
      <dgm:t>
        <a:bodyPr/>
        <a:lstStyle/>
        <a:p>
          <a:endParaRPr lang="en-CA" noProof="0" dirty="0"/>
        </a:p>
      </dgm:t>
    </dgm:pt>
    <dgm:pt modelId="{4AB83F2F-C93C-0646-B76F-12B90A39662C}" type="sibTrans" cxnId="{2A4464D7-C786-1B46-8637-35A92E0581EA}">
      <dgm:prSet/>
      <dgm:spPr/>
      <dgm:t>
        <a:bodyPr/>
        <a:lstStyle/>
        <a:p>
          <a:endParaRPr lang="en-CA" noProof="0" dirty="0"/>
        </a:p>
      </dgm:t>
    </dgm:pt>
    <dgm:pt modelId="{48E7DDCB-689E-A34E-928B-7CEFF22301E8}">
      <dgm:prSet/>
      <dgm:spPr/>
      <dgm:t>
        <a:bodyPr/>
        <a:lstStyle/>
        <a:p>
          <a:r>
            <a:rPr lang="en-CA" b="0" i="0" noProof="0" dirty="0"/>
            <a:t>6. Conduct interviews and enter data</a:t>
          </a:r>
          <a:endParaRPr lang="en-CA" noProof="0" dirty="0"/>
        </a:p>
      </dgm:t>
    </dgm:pt>
    <dgm:pt modelId="{9A4CBAF5-5348-2E43-93C3-37D53C2D5049}" type="parTrans" cxnId="{4B9990F2-0636-E543-99DD-730321A5B783}">
      <dgm:prSet/>
      <dgm:spPr/>
      <dgm:t>
        <a:bodyPr/>
        <a:lstStyle/>
        <a:p>
          <a:endParaRPr lang="en-CA" noProof="0" dirty="0"/>
        </a:p>
      </dgm:t>
    </dgm:pt>
    <dgm:pt modelId="{4420067D-917C-7449-A046-5CAF10051207}" type="sibTrans" cxnId="{4B9990F2-0636-E543-99DD-730321A5B783}">
      <dgm:prSet/>
      <dgm:spPr/>
      <dgm:t>
        <a:bodyPr/>
        <a:lstStyle/>
        <a:p>
          <a:endParaRPr lang="en-CA" noProof="0" dirty="0"/>
        </a:p>
      </dgm:t>
    </dgm:pt>
    <dgm:pt modelId="{739625DB-6C18-D74E-9AA9-604E2DFF7CB6}">
      <dgm:prSet/>
      <dgm:spPr/>
      <dgm:t>
        <a:bodyPr/>
        <a:lstStyle/>
        <a:p>
          <a:r>
            <a:rPr lang="en-CA" b="0" i="0" noProof="0" dirty="0"/>
            <a:t>7. Analyze the data</a:t>
          </a:r>
          <a:endParaRPr lang="en-CA" noProof="0" dirty="0"/>
        </a:p>
      </dgm:t>
    </dgm:pt>
    <dgm:pt modelId="{42BD4650-11B8-B847-AF67-7F1B78B03C32}" type="parTrans" cxnId="{951048E8-D190-C349-890C-98A21DBEFFF9}">
      <dgm:prSet/>
      <dgm:spPr/>
      <dgm:t>
        <a:bodyPr/>
        <a:lstStyle/>
        <a:p>
          <a:endParaRPr lang="en-CA" noProof="0" dirty="0"/>
        </a:p>
      </dgm:t>
    </dgm:pt>
    <dgm:pt modelId="{CC6A2BF2-8206-EE47-970F-92A8FA9F00F9}" type="sibTrans" cxnId="{951048E8-D190-C349-890C-98A21DBEFFF9}">
      <dgm:prSet/>
      <dgm:spPr/>
      <dgm:t>
        <a:bodyPr/>
        <a:lstStyle/>
        <a:p>
          <a:endParaRPr lang="en-CA" noProof="0" dirty="0"/>
        </a:p>
      </dgm:t>
    </dgm:pt>
    <dgm:pt modelId="{3C2E2ED1-AB2F-134C-9C0C-9B5FCEA8AED7}">
      <dgm:prSet/>
      <dgm:spPr/>
      <dgm:t>
        <a:bodyPr/>
        <a:lstStyle/>
        <a:p>
          <a:r>
            <a:rPr lang="en-CA" b="0" i="0" noProof="0" dirty="0"/>
            <a:t>What You Will Ask</a:t>
          </a:r>
          <a:endParaRPr lang="en-CA" b="0" noProof="0" dirty="0"/>
        </a:p>
      </dgm:t>
    </dgm:pt>
    <dgm:pt modelId="{BE0896A6-982F-4945-B885-1FD19F02C0CE}" type="parTrans" cxnId="{62984544-5BB7-EF4F-AC94-2A43017F4443}">
      <dgm:prSet/>
      <dgm:spPr/>
      <dgm:t>
        <a:bodyPr/>
        <a:lstStyle/>
        <a:p>
          <a:endParaRPr lang="en-CA" noProof="0" dirty="0"/>
        </a:p>
      </dgm:t>
    </dgm:pt>
    <dgm:pt modelId="{403DBAB6-0D56-F644-B444-921A43C6C49E}" type="sibTrans" cxnId="{62984544-5BB7-EF4F-AC94-2A43017F4443}">
      <dgm:prSet/>
      <dgm:spPr/>
      <dgm:t>
        <a:bodyPr/>
        <a:lstStyle/>
        <a:p>
          <a:endParaRPr lang="en-CA" noProof="0" dirty="0"/>
        </a:p>
      </dgm:t>
    </dgm:pt>
    <dgm:pt modelId="{DAF3F675-470B-5545-A636-9BF9622460C3}">
      <dgm:prSet/>
      <dgm:spPr/>
      <dgm:t>
        <a:bodyPr/>
        <a:lstStyle/>
        <a:p>
          <a:r>
            <a:rPr lang="en-CA" b="0" i="0" noProof="0" dirty="0"/>
            <a:t>Whether You Are Asking the Right Questions</a:t>
          </a:r>
          <a:endParaRPr lang="en-CA" b="0" noProof="0" dirty="0"/>
        </a:p>
      </dgm:t>
    </dgm:pt>
    <dgm:pt modelId="{56016CC2-C2E4-1348-8615-77F36BD6F1BC}" type="parTrans" cxnId="{5AA1AE90-0D9E-6142-ABE5-F108E0D84F32}">
      <dgm:prSet/>
      <dgm:spPr/>
      <dgm:t>
        <a:bodyPr/>
        <a:lstStyle/>
        <a:p>
          <a:endParaRPr lang="en-CA" noProof="0" dirty="0"/>
        </a:p>
      </dgm:t>
    </dgm:pt>
    <dgm:pt modelId="{7E865318-1B10-D846-A318-93EAFF3CAEAB}" type="sibTrans" cxnId="{5AA1AE90-0D9E-6142-ABE5-F108E0D84F32}">
      <dgm:prSet/>
      <dgm:spPr/>
      <dgm:t>
        <a:bodyPr/>
        <a:lstStyle/>
        <a:p>
          <a:endParaRPr lang="en-CA" noProof="0" dirty="0"/>
        </a:p>
      </dgm:t>
    </dgm:pt>
    <dgm:pt modelId="{F4515508-406B-DF4C-B7CA-5AC47D795879}">
      <dgm:prSet/>
      <dgm:spPr/>
      <dgm:t>
        <a:bodyPr/>
        <a:lstStyle/>
        <a:p>
          <a:r>
            <a:rPr lang="en-CA" b="0" i="0" noProof="0" dirty="0"/>
            <a:t>How You Will Find Out Information</a:t>
          </a:r>
          <a:endParaRPr lang="en-CA" b="0" noProof="0" dirty="0"/>
        </a:p>
      </dgm:t>
    </dgm:pt>
    <dgm:pt modelId="{75FFC1D4-DE07-C84A-98E5-87932C9DD3A5}" type="parTrans" cxnId="{BCE400AF-2F0C-734B-9700-B6295C4C5442}">
      <dgm:prSet/>
      <dgm:spPr/>
      <dgm:t>
        <a:bodyPr/>
        <a:lstStyle/>
        <a:p>
          <a:endParaRPr lang="en-CA" noProof="0" dirty="0"/>
        </a:p>
      </dgm:t>
    </dgm:pt>
    <dgm:pt modelId="{99F49556-4696-A347-91BD-414BD855F168}" type="sibTrans" cxnId="{BCE400AF-2F0C-734B-9700-B6295C4C5442}">
      <dgm:prSet/>
      <dgm:spPr/>
      <dgm:t>
        <a:bodyPr/>
        <a:lstStyle/>
        <a:p>
          <a:endParaRPr lang="en-CA" noProof="0" dirty="0"/>
        </a:p>
      </dgm:t>
    </dgm:pt>
    <dgm:pt modelId="{7B0D2FFB-5AEC-8D4E-8695-24CABDEF3ABF}">
      <dgm:prSet/>
      <dgm:spPr/>
      <dgm:t>
        <a:bodyPr/>
        <a:lstStyle/>
        <a:p>
          <a:r>
            <a:rPr lang="en-CA" b="0" i="0" noProof="0" dirty="0"/>
            <a:t>What You Find Out</a:t>
          </a:r>
          <a:endParaRPr lang="en-CA" b="0" noProof="0" dirty="0"/>
        </a:p>
      </dgm:t>
    </dgm:pt>
    <dgm:pt modelId="{F52CF427-0E5A-2D48-8FDC-72E1E600136E}" type="parTrans" cxnId="{12C1F167-3EDE-FF4B-8142-8301C42CD9EE}">
      <dgm:prSet/>
      <dgm:spPr/>
      <dgm:t>
        <a:bodyPr/>
        <a:lstStyle/>
        <a:p>
          <a:endParaRPr lang="en-CA" noProof="0" dirty="0"/>
        </a:p>
      </dgm:t>
    </dgm:pt>
    <dgm:pt modelId="{5154AF30-EEE9-7848-937F-5EA65EC53CD5}" type="sibTrans" cxnId="{12C1F167-3EDE-FF4B-8142-8301C42CD9EE}">
      <dgm:prSet/>
      <dgm:spPr/>
      <dgm:t>
        <a:bodyPr/>
        <a:lstStyle/>
        <a:p>
          <a:endParaRPr lang="en-CA" noProof="0" dirty="0"/>
        </a:p>
      </dgm:t>
    </dgm:pt>
    <dgm:pt modelId="{931D7AD4-D211-6843-8643-C9ED64E4BF79}" type="pres">
      <dgm:prSet presAssocID="{01D113E2-1419-6241-881F-76EDD93E5427}" presName="Name0" presStyleCnt="0">
        <dgm:presLayoutVars>
          <dgm:dir/>
          <dgm:animLvl val="lvl"/>
          <dgm:resizeHandles val="exact"/>
        </dgm:presLayoutVars>
      </dgm:prSet>
      <dgm:spPr/>
    </dgm:pt>
    <dgm:pt modelId="{3AD6AB60-3D6A-C44C-B34D-DA95B900234B}" type="pres">
      <dgm:prSet presAssocID="{43111BF7-F902-D242-BDEE-B9A6D6986E09}" presName="linNode" presStyleCnt="0"/>
      <dgm:spPr/>
    </dgm:pt>
    <dgm:pt modelId="{07357F97-58A6-0A40-A5FE-C8FAFAE716CF}" type="pres">
      <dgm:prSet presAssocID="{43111BF7-F902-D242-BDEE-B9A6D6986E09}" presName="parentText" presStyleLbl="node1" presStyleIdx="0" presStyleCnt="7">
        <dgm:presLayoutVars>
          <dgm:chMax val="1"/>
          <dgm:bulletEnabled val="1"/>
        </dgm:presLayoutVars>
      </dgm:prSet>
      <dgm:spPr/>
    </dgm:pt>
    <dgm:pt modelId="{0B6647A1-122D-BB45-9AE6-8746C2CD8754}" type="pres">
      <dgm:prSet presAssocID="{43111BF7-F902-D242-BDEE-B9A6D6986E09}" presName="descendantText" presStyleLbl="alignAccFollowNode1" presStyleIdx="0" presStyleCnt="7">
        <dgm:presLayoutVars>
          <dgm:bulletEnabled val="1"/>
        </dgm:presLayoutVars>
      </dgm:prSet>
      <dgm:spPr/>
    </dgm:pt>
    <dgm:pt modelId="{95C8B78F-AA26-7F45-9E1C-A7373D3F97CB}" type="pres">
      <dgm:prSet presAssocID="{B13633CA-A64C-DE46-AAEF-B89EBA85447B}" presName="sp" presStyleCnt="0"/>
      <dgm:spPr/>
    </dgm:pt>
    <dgm:pt modelId="{FE942316-39DA-BB4A-A349-1DF57AED6801}" type="pres">
      <dgm:prSet presAssocID="{5E5405BF-3A61-1D41-9539-20DDECD97EA8}" presName="linNode" presStyleCnt="0"/>
      <dgm:spPr/>
    </dgm:pt>
    <dgm:pt modelId="{D7CF6902-9EA3-2F4A-89F5-7F1EBA0A4372}" type="pres">
      <dgm:prSet presAssocID="{5E5405BF-3A61-1D41-9539-20DDECD97EA8}" presName="parentText" presStyleLbl="node1" presStyleIdx="1" presStyleCnt="7">
        <dgm:presLayoutVars>
          <dgm:chMax val="1"/>
          <dgm:bulletEnabled val="1"/>
        </dgm:presLayoutVars>
      </dgm:prSet>
      <dgm:spPr/>
    </dgm:pt>
    <dgm:pt modelId="{5607029B-089D-6A49-8134-58A6FB6574EE}" type="pres">
      <dgm:prSet presAssocID="{5E5405BF-3A61-1D41-9539-20DDECD97EA8}" presName="descendantText" presStyleLbl="alignAccFollowNode1" presStyleIdx="1" presStyleCnt="7">
        <dgm:presLayoutVars>
          <dgm:bulletEnabled val="1"/>
        </dgm:presLayoutVars>
      </dgm:prSet>
      <dgm:spPr/>
    </dgm:pt>
    <dgm:pt modelId="{CD4AEDB9-02FC-1341-B2D8-58400D2F2F40}" type="pres">
      <dgm:prSet presAssocID="{F27D32D9-C9E9-4B43-83EE-347C29660039}" presName="sp" presStyleCnt="0"/>
      <dgm:spPr/>
    </dgm:pt>
    <dgm:pt modelId="{0284C149-F860-4340-97C3-F6938E84E207}" type="pres">
      <dgm:prSet presAssocID="{0A3C0231-775C-6E4F-857D-5752271FE888}" presName="linNode" presStyleCnt="0"/>
      <dgm:spPr/>
    </dgm:pt>
    <dgm:pt modelId="{0E34511D-E77F-D04B-A3D3-8344F32B2E66}" type="pres">
      <dgm:prSet presAssocID="{0A3C0231-775C-6E4F-857D-5752271FE888}" presName="parentText" presStyleLbl="node1" presStyleIdx="2" presStyleCnt="7">
        <dgm:presLayoutVars>
          <dgm:chMax val="1"/>
          <dgm:bulletEnabled val="1"/>
        </dgm:presLayoutVars>
      </dgm:prSet>
      <dgm:spPr/>
    </dgm:pt>
    <dgm:pt modelId="{5D2502B3-A266-AC43-BBC7-9F6A9BF106B2}" type="pres">
      <dgm:prSet presAssocID="{0A3C0231-775C-6E4F-857D-5752271FE888}" presName="descendantText" presStyleLbl="alignAccFollowNode1" presStyleIdx="2" presStyleCnt="7">
        <dgm:presLayoutVars>
          <dgm:bulletEnabled val="1"/>
        </dgm:presLayoutVars>
      </dgm:prSet>
      <dgm:spPr/>
    </dgm:pt>
    <dgm:pt modelId="{AE68B8AC-9364-2042-8090-FB3F54135CEB}" type="pres">
      <dgm:prSet presAssocID="{6755440C-4E1E-7C4E-AB31-E1EA0CBDDCAA}" presName="sp" presStyleCnt="0"/>
      <dgm:spPr/>
    </dgm:pt>
    <dgm:pt modelId="{B6BD0AA7-F91A-FB43-9DF2-3E3880EC152C}" type="pres">
      <dgm:prSet presAssocID="{1D9E710D-BFC7-D047-A7CA-8A4951ECB52F}" presName="linNode" presStyleCnt="0"/>
      <dgm:spPr/>
    </dgm:pt>
    <dgm:pt modelId="{A662CC3C-2B76-7647-9975-2C0FD69E432A}" type="pres">
      <dgm:prSet presAssocID="{1D9E710D-BFC7-D047-A7CA-8A4951ECB52F}" presName="parentText" presStyleLbl="node1" presStyleIdx="3" presStyleCnt="7">
        <dgm:presLayoutVars>
          <dgm:chMax val="1"/>
          <dgm:bulletEnabled val="1"/>
        </dgm:presLayoutVars>
      </dgm:prSet>
      <dgm:spPr/>
    </dgm:pt>
    <dgm:pt modelId="{2A6A4FFE-44A7-D44F-AD94-48E1FBE6A6F2}" type="pres">
      <dgm:prSet presAssocID="{1D9E710D-BFC7-D047-A7CA-8A4951ECB52F}" presName="descendantText" presStyleLbl="alignAccFollowNode1" presStyleIdx="3" presStyleCnt="7">
        <dgm:presLayoutVars>
          <dgm:bulletEnabled val="1"/>
        </dgm:presLayoutVars>
      </dgm:prSet>
      <dgm:spPr/>
    </dgm:pt>
    <dgm:pt modelId="{C198FD34-16C6-EF45-AD7D-7E37DC2C9841}" type="pres">
      <dgm:prSet presAssocID="{53D831A4-1A0C-844B-8BA7-58D6D6D7D027}" presName="sp" presStyleCnt="0"/>
      <dgm:spPr/>
    </dgm:pt>
    <dgm:pt modelId="{4E0ED9B2-24C0-5D41-91A3-0B5DCEAAB60E}" type="pres">
      <dgm:prSet presAssocID="{6FDFB545-DD53-8B4A-986F-A18DF008F125}" presName="linNode" presStyleCnt="0"/>
      <dgm:spPr/>
    </dgm:pt>
    <dgm:pt modelId="{83D67A5D-B2F0-6345-9987-B2C007F3285A}" type="pres">
      <dgm:prSet presAssocID="{6FDFB545-DD53-8B4A-986F-A18DF008F125}" presName="parentText" presStyleLbl="node1" presStyleIdx="4" presStyleCnt="7">
        <dgm:presLayoutVars>
          <dgm:chMax val="1"/>
          <dgm:bulletEnabled val="1"/>
        </dgm:presLayoutVars>
      </dgm:prSet>
      <dgm:spPr/>
    </dgm:pt>
    <dgm:pt modelId="{94EF5711-7978-6F42-8AAF-3517E8C144C5}" type="pres">
      <dgm:prSet presAssocID="{6FDFB545-DD53-8B4A-986F-A18DF008F125}" presName="descendantText" presStyleLbl="alignAccFollowNode1" presStyleIdx="4" presStyleCnt="7">
        <dgm:presLayoutVars>
          <dgm:bulletEnabled val="1"/>
        </dgm:presLayoutVars>
      </dgm:prSet>
      <dgm:spPr/>
    </dgm:pt>
    <dgm:pt modelId="{69A018CB-BFD8-AC4F-8722-CCFBD0A06657}" type="pres">
      <dgm:prSet presAssocID="{4AB83F2F-C93C-0646-B76F-12B90A39662C}" presName="sp" presStyleCnt="0"/>
      <dgm:spPr/>
    </dgm:pt>
    <dgm:pt modelId="{09FEC649-F769-F349-B662-BFAB976D6796}" type="pres">
      <dgm:prSet presAssocID="{48E7DDCB-689E-A34E-928B-7CEFF22301E8}" presName="linNode" presStyleCnt="0"/>
      <dgm:spPr/>
    </dgm:pt>
    <dgm:pt modelId="{7D474CDC-49E3-474F-A816-79E1E47ABDDC}" type="pres">
      <dgm:prSet presAssocID="{48E7DDCB-689E-A34E-928B-7CEFF22301E8}" presName="parentText" presStyleLbl="node1" presStyleIdx="5" presStyleCnt="7">
        <dgm:presLayoutVars>
          <dgm:chMax val="1"/>
          <dgm:bulletEnabled val="1"/>
        </dgm:presLayoutVars>
      </dgm:prSet>
      <dgm:spPr/>
    </dgm:pt>
    <dgm:pt modelId="{01ABAA4B-25ED-6F48-A479-40CA7D144358}" type="pres">
      <dgm:prSet presAssocID="{48E7DDCB-689E-A34E-928B-7CEFF22301E8}" presName="descendantText" presStyleLbl="alignAccFollowNode1" presStyleIdx="5" presStyleCnt="7">
        <dgm:presLayoutVars>
          <dgm:bulletEnabled val="1"/>
        </dgm:presLayoutVars>
      </dgm:prSet>
      <dgm:spPr/>
    </dgm:pt>
    <dgm:pt modelId="{28C3CC42-D04B-094C-8222-7BD74B08465D}" type="pres">
      <dgm:prSet presAssocID="{4420067D-917C-7449-A046-5CAF10051207}" presName="sp" presStyleCnt="0"/>
      <dgm:spPr/>
    </dgm:pt>
    <dgm:pt modelId="{F2821203-1A28-004C-9C34-8580A3599D53}" type="pres">
      <dgm:prSet presAssocID="{739625DB-6C18-D74E-9AA9-604E2DFF7CB6}" presName="linNode" presStyleCnt="0"/>
      <dgm:spPr/>
    </dgm:pt>
    <dgm:pt modelId="{7949DAA0-0AE7-E44A-BF75-E4B37DA4AAC7}" type="pres">
      <dgm:prSet presAssocID="{739625DB-6C18-D74E-9AA9-604E2DFF7CB6}" presName="parentText" presStyleLbl="node1" presStyleIdx="6" presStyleCnt="7">
        <dgm:presLayoutVars>
          <dgm:chMax val="1"/>
          <dgm:bulletEnabled val="1"/>
        </dgm:presLayoutVars>
      </dgm:prSet>
      <dgm:spPr/>
    </dgm:pt>
    <dgm:pt modelId="{DD30846D-B9A1-9A4F-B09D-D04CAFCA34E1}" type="pres">
      <dgm:prSet presAssocID="{739625DB-6C18-D74E-9AA9-604E2DFF7CB6}" presName="descendantText" presStyleLbl="alignAccFollowNode1" presStyleIdx="6" presStyleCnt="7">
        <dgm:presLayoutVars>
          <dgm:bulletEnabled val="1"/>
        </dgm:presLayoutVars>
      </dgm:prSet>
      <dgm:spPr/>
    </dgm:pt>
  </dgm:ptLst>
  <dgm:cxnLst>
    <dgm:cxn modelId="{5062730F-B3E6-9545-BAE5-C75DBEF7B70F}" type="presOf" srcId="{1D9E710D-BFC7-D047-A7CA-8A4951ECB52F}" destId="{A662CC3C-2B76-7647-9975-2C0FD69E432A}" srcOrd="0" destOrd="0" presId="urn:microsoft.com/office/officeart/2005/8/layout/vList5"/>
    <dgm:cxn modelId="{98E12F1D-B340-2C45-8460-9CA7A9AF8A81}" type="presOf" srcId="{ECBDAD9F-C4A2-FD46-B42B-71BE8DB25119}" destId="{0B6647A1-122D-BB45-9AE6-8746C2CD8754}" srcOrd="0" destOrd="0" presId="urn:microsoft.com/office/officeart/2005/8/layout/vList5"/>
    <dgm:cxn modelId="{7CFBD51D-8E57-1048-9D6A-91925C97840D}" srcId="{0A3C0231-775C-6E4F-857D-5752271FE888}" destId="{43A089CE-D80D-4844-BC70-BD63AAD882FC}" srcOrd="0" destOrd="0" parTransId="{E8C36568-BDA5-3845-B945-AB72B00C3703}" sibTransId="{0D6C563F-06D1-F249-85DF-0B73E556F50E}"/>
    <dgm:cxn modelId="{D343FC1D-1F27-CD44-BBC3-CA20F5424E9B}" type="presOf" srcId="{DAF3F675-470B-5545-A636-9BF9622460C3}" destId="{94EF5711-7978-6F42-8AAF-3517E8C144C5}" srcOrd="0" destOrd="0" presId="urn:microsoft.com/office/officeart/2005/8/layout/vList5"/>
    <dgm:cxn modelId="{5E8A163A-8450-DF43-9870-CFB04DA34607}" type="presOf" srcId="{3C2E2ED1-AB2F-134C-9C0C-9B5FCEA8AED7}" destId="{2A6A4FFE-44A7-D44F-AD94-48E1FBE6A6F2}" srcOrd="0" destOrd="0" presId="urn:microsoft.com/office/officeart/2005/8/layout/vList5"/>
    <dgm:cxn modelId="{48887B43-9526-A540-B632-C89E75BFC17A}" type="presOf" srcId="{739625DB-6C18-D74E-9AA9-604E2DFF7CB6}" destId="{7949DAA0-0AE7-E44A-BF75-E4B37DA4AAC7}" srcOrd="0" destOrd="0" presId="urn:microsoft.com/office/officeart/2005/8/layout/vList5"/>
    <dgm:cxn modelId="{62984544-5BB7-EF4F-AC94-2A43017F4443}" srcId="{1D9E710D-BFC7-D047-A7CA-8A4951ECB52F}" destId="{3C2E2ED1-AB2F-134C-9C0C-9B5FCEA8AED7}" srcOrd="0" destOrd="0" parTransId="{BE0896A6-982F-4945-B885-1FD19F02C0CE}" sibTransId="{403DBAB6-0D56-F644-B444-921A43C6C49E}"/>
    <dgm:cxn modelId="{12C1F167-3EDE-FF4B-8142-8301C42CD9EE}" srcId="{739625DB-6C18-D74E-9AA9-604E2DFF7CB6}" destId="{7B0D2FFB-5AEC-8D4E-8695-24CABDEF3ABF}" srcOrd="0" destOrd="0" parTransId="{F52CF427-0E5A-2D48-8FDC-72E1E600136E}" sibTransId="{5154AF30-EEE9-7848-937F-5EA65EC53CD5}"/>
    <dgm:cxn modelId="{1932E16E-CCEA-D640-A983-1B3CF969C737}" type="presOf" srcId="{01D113E2-1419-6241-881F-76EDD93E5427}" destId="{931D7AD4-D211-6843-8643-C9ED64E4BF79}" srcOrd="0" destOrd="0" presId="urn:microsoft.com/office/officeart/2005/8/layout/vList5"/>
    <dgm:cxn modelId="{9F1A2475-EC13-1045-AA33-94B2A0FC2441}" type="presOf" srcId="{7B0D2FFB-5AEC-8D4E-8695-24CABDEF3ABF}" destId="{DD30846D-B9A1-9A4F-B09D-D04CAFCA34E1}" srcOrd="0" destOrd="0" presId="urn:microsoft.com/office/officeart/2005/8/layout/vList5"/>
    <dgm:cxn modelId="{16959F57-E29F-8F40-A4F3-34A71933557A}" srcId="{01D113E2-1419-6241-881F-76EDD93E5427}" destId="{1D9E710D-BFC7-D047-A7CA-8A4951ECB52F}" srcOrd="3" destOrd="0" parTransId="{A5345BD3-C756-3D4E-86C1-32EDE78754B9}" sibTransId="{53D831A4-1A0C-844B-8BA7-58D6D6D7D027}"/>
    <dgm:cxn modelId="{D78D1A7A-0CBA-8644-8466-34385AE9F2A6}" srcId="{43111BF7-F902-D242-BDEE-B9A6D6986E09}" destId="{ECBDAD9F-C4A2-FD46-B42B-71BE8DB25119}" srcOrd="0" destOrd="0" parTransId="{6597AD14-ED99-3B4E-A05E-3643C78DB601}" sibTransId="{799EEF1B-DAFC-5B43-94D2-8962FB1F50A0}"/>
    <dgm:cxn modelId="{5AA1AE90-0D9E-6142-ABE5-F108E0D84F32}" srcId="{6FDFB545-DD53-8B4A-986F-A18DF008F125}" destId="{DAF3F675-470B-5545-A636-9BF9622460C3}" srcOrd="0" destOrd="0" parTransId="{56016CC2-C2E4-1348-8615-77F36BD6F1BC}" sibTransId="{7E865318-1B10-D846-A318-93EAFF3CAEAB}"/>
    <dgm:cxn modelId="{D4943A91-C05A-5C44-8D32-F6AE11E1A7EB}" srcId="{5E5405BF-3A61-1D41-9539-20DDECD97EA8}" destId="{E625DCB9-BC92-6940-9C3F-BFBB1D038CC5}" srcOrd="0" destOrd="0" parTransId="{0C9FB168-A2C9-0044-A2FC-C705C590C039}" sibTransId="{7DDB8FAB-00DC-FE48-8CC2-FEC690AAEA9C}"/>
    <dgm:cxn modelId="{C86F6496-099F-3F46-B6B9-9CBF42A8781B}" type="presOf" srcId="{F4515508-406B-DF4C-B7CA-5AC47D795879}" destId="{01ABAA4B-25ED-6F48-A479-40CA7D144358}" srcOrd="0" destOrd="0" presId="urn:microsoft.com/office/officeart/2005/8/layout/vList5"/>
    <dgm:cxn modelId="{0BE55D9C-B647-5746-AD51-0063CE8C9698}" srcId="{01D113E2-1419-6241-881F-76EDD93E5427}" destId="{5E5405BF-3A61-1D41-9539-20DDECD97EA8}" srcOrd="1" destOrd="0" parTransId="{7FC5B713-962D-8C40-9A9E-7DCEDFE8DC51}" sibTransId="{F27D32D9-C9E9-4B43-83EE-347C29660039}"/>
    <dgm:cxn modelId="{ABA50BA0-0C69-7041-A63F-6343F7BB8BCE}" srcId="{01D113E2-1419-6241-881F-76EDD93E5427}" destId="{43111BF7-F902-D242-BDEE-B9A6D6986E09}" srcOrd="0" destOrd="0" parTransId="{60AA7399-F55B-7741-B721-CDE1F06A0B1B}" sibTransId="{B13633CA-A64C-DE46-AAEF-B89EBA85447B}"/>
    <dgm:cxn modelId="{A58681A0-CF75-E94B-BCB9-A75F43435DF7}" type="presOf" srcId="{0A3C0231-775C-6E4F-857D-5752271FE888}" destId="{0E34511D-E77F-D04B-A3D3-8344F32B2E66}" srcOrd="0" destOrd="0" presId="urn:microsoft.com/office/officeart/2005/8/layout/vList5"/>
    <dgm:cxn modelId="{BCE400AF-2F0C-734B-9700-B6295C4C5442}" srcId="{48E7DDCB-689E-A34E-928B-7CEFF22301E8}" destId="{F4515508-406B-DF4C-B7CA-5AC47D795879}" srcOrd="0" destOrd="0" parTransId="{75FFC1D4-DE07-C84A-98E5-87932C9DD3A5}" sibTransId="{99F49556-4696-A347-91BD-414BD855F168}"/>
    <dgm:cxn modelId="{D52DECB1-4FFB-E84B-9550-0434875E3CBD}" type="presOf" srcId="{E625DCB9-BC92-6940-9C3F-BFBB1D038CC5}" destId="{5607029B-089D-6A49-8134-58A6FB6574EE}" srcOrd="0" destOrd="0" presId="urn:microsoft.com/office/officeart/2005/8/layout/vList5"/>
    <dgm:cxn modelId="{6FDBEFD0-D1B3-8540-BAFA-368C346EB43C}" srcId="{01D113E2-1419-6241-881F-76EDD93E5427}" destId="{0A3C0231-775C-6E4F-857D-5752271FE888}" srcOrd="2" destOrd="0" parTransId="{3D3F4DD2-07E1-9B4F-8B80-E4E15A2539CF}" sibTransId="{6755440C-4E1E-7C4E-AB31-E1EA0CBDDCAA}"/>
    <dgm:cxn modelId="{9C2D0AD3-970B-7543-B6DA-4E69813EF8A2}" type="presOf" srcId="{43A089CE-D80D-4844-BC70-BD63AAD882FC}" destId="{5D2502B3-A266-AC43-BBC7-9F6A9BF106B2}" srcOrd="0" destOrd="0" presId="urn:microsoft.com/office/officeart/2005/8/layout/vList5"/>
    <dgm:cxn modelId="{2A4464D7-C786-1B46-8637-35A92E0581EA}" srcId="{01D113E2-1419-6241-881F-76EDD93E5427}" destId="{6FDFB545-DD53-8B4A-986F-A18DF008F125}" srcOrd="4" destOrd="0" parTransId="{ECE83CA0-A279-2E4A-8568-79C11513EE00}" sibTransId="{4AB83F2F-C93C-0646-B76F-12B90A39662C}"/>
    <dgm:cxn modelId="{0A40ECE1-D249-5B45-B24E-A53BAD429A5F}" type="presOf" srcId="{5E5405BF-3A61-1D41-9539-20DDECD97EA8}" destId="{D7CF6902-9EA3-2F4A-89F5-7F1EBA0A4372}" srcOrd="0" destOrd="0" presId="urn:microsoft.com/office/officeart/2005/8/layout/vList5"/>
    <dgm:cxn modelId="{951048E8-D190-C349-890C-98A21DBEFFF9}" srcId="{01D113E2-1419-6241-881F-76EDD93E5427}" destId="{739625DB-6C18-D74E-9AA9-604E2DFF7CB6}" srcOrd="6" destOrd="0" parTransId="{42BD4650-11B8-B847-AF67-7F1B78B03C32}" sibTransId="{CC6A2BF2-8206-EE47-970F-92A8FA9F00F9}"/>
    <dgm:cxn modelId="{816B4DEE-BC39-E14B-A50A-A13EEB0A69C2}" type="presOf" srcId="{43111BF7-F902-D242-BDEE-B9A6D6986E09}" destId="{07357F97-58A6-0A40-A5FE-C8FAFAE716CF}" srcOrd="0" destOrd="0" presId="urn:microsoft.com/office/officeart/2005/8/layout/vList5"/>
    <dgm:cxn modelId="{4B9990F2-0636-E543-99DD-730321A5B783}" srcId="{01D113E2-1419-6241-881F-76EDD93E5427}" destId="{48E7DDCB-689E-A34E-928B-7CEFF22301E8}" srcOrd="5" destOrd="0" parTransId="{9A4CBAF5-5348-2E43-93C3-37D53C2D5049}" sibTransId="{4420067D-917C-7449-A046-5CAF10051207}"/>
    <dgm:cxn modelId="{61CF08F9-2A46-0E49-86BB-67398E18FDDF}" type="presOf" srcId="{6FDFB545-DD53-8B4A-986F-A18DF008F125}" destId="{83D67A5D-B2F0-6345-9987-B2C007F3285A}" srcOrd="0" destOrd="0" presId="urn:microsoft.com/office/officeart/2005/8/layout/vList5"/>
    <dgm:cxn modelId="{33E649FB-1298-8B4F-8CE9-351E50F91ECE}" type="presOf" srcId="{48E7DDCB-689E-A34E-928B-7CEFF22301E8}" destId="{7D474CDC-49E3-474F-A816-79E1E47ABDDC}" srcOrd="0" destOrd="0" presId="urn:microsoft.com/office/officeart/2005/8/layout/vList5"/>
    <dgm:cxn modelId="{F0936D56-9AF0-674F-835A-6815001270B4}" type="presParOf" srcId="{931D7AD4-D211-6843-8643-C9ED64E4BF79}" destId="{3AD6AB60-3D6A-C44C-B34D-DA95B900234B}" srcOrd="0" destOrd="0" presId="urn:microsoft.com/office/officeart/2005/8/layout/vList5"/>
    <dgm:cxn modelId="{9DE1D11A-772D-5046-903A-A5F08442F0A8}" type="presParOf" srcId="{3AD6AB60-3D6A-C44C-B34D-DA95B900234B}" destId="{07357F97-58A6-0A40-A5FE-C8FAFAE716CF}" srcOrd="0" destOrd="0" presId="urn:microsoft.com/office/officeart/2005/8/layout/vList5"/>
    <dgm:cxn modelId="{CC03C495-17D2-4C49-A256-62748FCD5428}" type="presParOf" srcId="{3AD6AB60-3D6A-C44C-B34D-DA95B900234B}" destId="{0B6647A1-122D-BB45-9AE6-8746C2CD8754}" srcOrd="1" destOrd="0" presId="urn:microsoft.com/office/officeart/2005/8/layout/vList5"/>
    <dgm:cxn modelId="{D76C779D-A6F4-AE40-9DF2-E8218F42B999}" type="presParOf" srcId="{931D7AD4-D211-6843-8643-C9ED64E4BF79}" destId="{95C8B78F-AA26-7F45-9E1C-A7373D3F97CB}" srcOrd="1" destOrd="0" presId="urn:microsoft.com/office/officeart/2005/8/layout/vList5"/>
    <dgm:cxn modelId="{32D3554B-2AC5-E347-A085-1FB19760DE77}" type="presParOf" srcId="{931D7AD4-D211-6843-8643-C9ED64E4BF79}" destId="{FE942316-39DA-BB4A-A349-1DF57AED6801}" srcOrd="2" destOrd="0" presId="urn:microsoft.com/office/officeart/2005/8/layout/vList5"/>
    <dgm:cxn modelId="{81032992-B045-564C-8AF2-9EC2AAF1AF34}" type="presParOf" srcId="{FE942316-39DA-BB4A-A349-1DF57AED6801}" destId="{D7CF6902-9EA3-2F4A-89F5-7F1EBA0A4372}" srcOrd="0" destOrd="0" presId="urn:microsoft.com/office/officeart/2005/8/layout/vList5"/>
    <dgm:cxn modelId="{C3DA0E53-FE6C-C547-A91F-A91BBAF5774B}" type="presParOf" srcId="{FE942316-39DA-BB4A-A349-1DF57AED6801}" destId="{5607029B-089D-6A49-8134-58A6FB6574EE}" srcOrd="1" destOrd="0" presId="urn:microsoft.com/office/officeart/2005/8/layout/vList5"/>
    <dgm:cxn modelId="{518710D4-4C3E-8440-B49B-6318B74E9C16}" type="presParOf" srcId="{931D7AD4-D211-6843-8643-C9ED64E4BF79}" destId="{CD4AEDB9-02FC-1341-B2D8-58400D2F2F40}" srcOrd="3" destOrd="0" presId="urn:microsoft.com/office/officeart/2005/8/layout/vList5"/>
    <dgm:cxn modelId="{7C925DE8-8AE6-374D-8C85-7100B178F299}" type="presParOf" srcId="{931D7AD4-D211-6843-8643-C9ED64E4BF79}" destId="{0284C149-F860-4340-97C3-F6938E84E207}" srcOrd="4" destOrd="0" presId="urn:microsoft.com/office/officeart/2005/8/layout/vList5"/>
    <dgm:cxn modelId="{2AF0AE79-4424-2543-908F-79016444CD05}" type="presParOf" srcId="{0284C149-F860-4340-97C3-F6938E84E207}" destId="{0E34511D-E77F-D04B-A3D3-8344F32B2E66}" srcOrd="0" destOrd="0" presId="urn:microsoft.com/office/officeart/2005/8/layout/vList5"/>
    <dgm:cxn modelId="{DB2E7D75-90CD-0E48-AB69-269A40FD4B9E}" type="presParOf" srcId="{0284C149-F860-4340-97C3-F6938E84E207}" destId="{5D2502B3-A266-AC43-BBC7-9F6A9BF106B2}" srcOrd="1" destOrd="0" presId="urn:microsoft.com/office/officeart/2005/8/layout/vList5"/>
    <dgm:cxn modelId="{985B8DE0-9F01-2745-AF17-9A943FEF32FF}" type="presParOf" srcId="{931D7AD4-D211-6843-8643-C9ED64E4BF79}" destId="{AE68B8AC-9364-2042-8090-FB3F54135CEB}" srcOrd="5" destOrd="0" presId="urn:microsoft.com/office/officeart/2005/8/layout/vList5"/>
    <dgm:cxn modelId="{C0C31B48-D786-144B-B867-767C29BBBB15}" type="presParOf" srcId="{931D7AD4-D211-6843-8643-C9ED64E4BF79}" destId="{B6BD0AA7-F91A-FB43-9DF2-3E3880EC152C}" srcOrd="6" destOrd="0" presId="urn:microsoft.com/office/officeart/2005/8/layout/vList5"/>
    <dgm:cxn modelId="{157198C2-A4C6-BE42-B6C0-EF00A129447B}" type="presParOf" srcId="{B6BD0AA7-F91A-FB43-9DF2-3E3880EC152C}" destId="{A662CC3C-2B76-7647-9975-2C0FD69E432A}" srcOrd="0" destOrd="0" presId="urn:microsoft.com/office/officeart/2005/8/layout/vList5"/>
    <dgm:cxn modelId="{1A7D54B3-7337-1140-8A6E-1EE45088C46A}" type="presParOf" srcId="{B6BD0AA7-F91A-FB43-9DF2-3E3880EC152C}" destId="{2A6A4FFE-44A7-D44F-AD94-48E1FBE6A6F2}" srcOrd="1" destOrd="0" presId="urn:microsoft.com/office/officeart/2005/8/layout/vList5"/>
    <dgm:cxn modelId="{798C1747-345E-6F40-A4E8-7122EC260145}" type="presParOf" srcId="{931D7AD4-D211-6843-8643-C9ED64E4BF79}" destId="{C198FD34-16C6-EF45-AD7D-7E37DC2C9841}" srcOrd="7" destOrd="0" presId="urn:microsoft.com/office/officeart/2005/8/layout/vList5"/>
    <dgm:cxn modelId="{36E54B47-55B2-0C49-8F8E-3F371AEC2FF6}" type="presParOf" srcId="{931D7AD4-D211-6843-8643-C9ED64E4BF79}" destId="{4E0ED9B2-24C0-5D41-91A3-0B5DCEAAB60E}" srcOrd="8" destOrd="0" presId="urn:microsoft.com/office/officeart/2005/8/layout/vList5"/>
    <dgm:cxn modelId="{CB32F78C-80B3-BA4A-9E2B-4C9CCE9586E6}" type="presParOf" srcId="{4E0ED9B2-24C0-5D41-91A3-0B5DCEAAB60E}" destId="{83D67A5D-B2F0-6345-9987-B2C007F3285A}" srcOrd="0" destOrd="0" presId="urn:microsoft.com/office/officeart/2005/8/layout/vList5"/>
    <dgm:cxn modelId="{3825761E-B6BC-3945-9D99-D6EB1D745131}" type="presParOf" srcId="{4E0ED9B2-24C0-5D41-91A3-0B5DCEAAB60E}" destId="{94EF5711-7978-6F42-8AAF-3517E8C144C5}" srcOrd="1" destOrd="0" presId="urn:microsoft.com/office/officeart/2005/8/layout/vList5"/>
    <dgm:cxn modelId="{4EB628FA-FD52-1748-A903-B4F8B2C4535A}" type="presParOf" srcId="{931D7AD4-D211-6843-8643-C9ED64E4BF79}" destId="{69A018CB-BFD8-AC4F-8722-CCFBD0A06657}" srcOrd="9" destOrd="0" presId="urn:microsoft.com/office/officeart/2005/8/layout/vList5"/>
    <dgm:cxn modelId="{3A7F9FD8-21BF-2440-8153-BB27FB39C466}" type="presParOf" srcId="{931D7AD4-D211-6843-8643-C9ED64E4BF79}" destId="{09FEC649-F769-F349-B662-BFAB976D6796}" srcOrd="10" destOrd="0" presId="urn:microsoft.com/office/officeart/2005/8/layout/vList5"/>
    <dgm:cxn modelId="{B81DCD2C-EB54-304A-97E2-A8EC679266FF}" type="presParOf" srcId="{09FEC649-F769-F349-B662-BFAB976D6796}" destId="{7D474CDC-49E3-474F-A816-79E1E47ABDDC}" srcOrd="0" destOrd="0" presId="urn:microsoft.com/office/officeart/2005/8/layout/vList5"/>
    <dgm:cxn modelId="{262AF92E-0993-D145-BC4D-C73AE68CA7FD}" type="presParOf" srcId="{09FEC649-F769-F349-B662-BFAB976D6796}" destId="{01ABAA4B-25ED-6F48-A479-40CA7D144358}" srcOrd="1" destOrd="0" presId="urn:microsoft.com/office/officeart/2005/8/layout/vList5"/>
    <dgm:cxn modelId="{F6AF9B43-8E29-B940-B071-3BCD6C3FCAC0}" type="presParOf" srcId="{931D7AD4-D211-6843-8643-C9ED64E4BF79}" destId="{28C3CC42-D04B-094C-8222-7BD74B08465D}" srcOrd="11" destOrd="0" presId="urn:microsoft.com/office/officeart/2005/8/layout/vList5"/>
    <dgm:cxn modelId="{2E344ED8-3EB9-6B49-9287-46E740263105}" type="presParOf" srcId="{931D7AD4-D211-6843-8643-C9ED64E4BF79}" destId="{F2821203-1A28-004C-9C34-8580A3599D53}" srcOrd="12" destOrd="0" presId="urn:microsoft.com/office/officeart/2005/8/layout/vList5"/>
    <dgm:cxn modelId="{B986523B-DEBD-CA4D-8E3D-ABF65519E8C2}" type="presParOf" srcId="{F2821203-1A28-004C-9C34-8580A3599D53}" destId="{7949DAA0-0AE7-E44A-BF75-E4B37DA4AAC7}" srcOrd="0" destOrd="0" presId="urn:microsoft.com/office/officeart/2005/8/layout/vList5"/>
    <dgm:cxn modelId="{0DF5A22D-DC8B-BB4E-B733-1DDC85935FE6}" type="presParOf" srcId="{F2821203-1A28-004C-9C34-8580A3599D53}" destId="{DD30846D-B9A1-9A4F-B09D-D04CAFCA34E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8A0C3-F9BE-F34F-811C-6806C6235E7A}" type="doc">
      <dgm:prSet loTypeId="urn:microsoft.com/office/officeart/2005/8/layout/process2" loCatId="" qsTypeId="urn:microsoft.com/office/officeart/2005/8/quickstyle/simple1" qsCatId="simple" csTypeId="urn:microsoft.com/office/officeart/2005/8/colors/accent1_2" csCatId="accent1" phldr="1"/>
      <dgm:spPr/>
    </dgm:pt>
    <dgm:pt modelId="{01C43965-D675-6C47-A909-D10706764895}">
      <dgm:prSet phldrT="[Texto]" custT="1"/>
      <dgm:spPr>
        <a:solidFill>
          <a:schemeClr val="accent1"/>
        </a:solidFill>
      </dgm:spPr>
      <dgm:t>
        <a:bodyPr/>
        <a:lstStyle/>
        <a:p>
          <a:r>
            <a:rPr lang="en-CA" sz="2000" b="0" i="0" noProof="0" dirty="0"/>
            <a:t>1. Define the Problem (or Opportunity)</a:t>
          </a:r>
          <a:endParaRPr lang="en-CA" sz="2000" noProof="0" dirty="0"/>
        </a:p>
      </dgm:t>
    </dgm:pt>
    <dgm:pt modelId="{5D786971-167D-354C-83AE-F370A322E16D}" type="parTrans" cxnId="{65350973-78C4-A246-8F37-B6407852FD36}">
      <dgm:prSet/>
      <dgm:spPr/>
      <dgm:t>
        <a:bodyPr/>
        <a:lstStyle/>
        <a:p>
          <a:endParaRPr lang="en-CA" noProof="0" dirty="0"/>
        </a:p>
      </dgm:t>
    </dgm:pt>
    <dgm:pt modelId="{F18DC1DF-AB3B-D946-B6F0-40B90DFEC77B}" type="sibTrans" cxnId="{65350973-78C4-A246-8F37-B6407852FD36}">
      <dgm:prSet/>
      <dgm:spPr/>
      <dgm:t>
        <a:bodyPr/>
        <a:lstStyle/>
        <a:p>
          <a:endParaRPr lang="en-CA" noProof="0" dirty="0"/>
        </a:p>
      </dgm:t>
    </dgm:pt>
    <dgm:pt modelId="{826D0A34-CCEF-3B49-8AAA-A2FC7E13DF66}">
      <dgm:prSet phldrT="[Texto]" custT="1"/>
      <dgm:spPr>
        <a:solidFill>
          <a:schemeClr val="accent3"/>
        </a:solidFill>
      </dgm:spPr>
      <dgm:t>
        <a:bodyPr/>
        <a:lstStyle/>
        <a:p>
          <a:r>
            <a:rPr lang="en-CA" sz="2000" b="0" i="0" noProof="0" dirty="0"/>
            <a:t>2. Design the Research</a:t>
          </a:r>
          <a:endParaRPr lang="en-CA" sz="2000" noProof="0" dirty="0"/>
        </a:p>
      </dgm:t>
    </dgm:pt>
    <dgm:pt modelId="{2FF432B3-9C05-8E4D-B0E7-0FA2636074D6}" type="parTrans" cxnId="{EB2A5DD2-9CC9-BB42-8C3B-62AD83D1B0A1}">
      <dgm:prSet/>
      <dgm:spPr/>
      <dgm:t>
        <a:bodyPr/>
        <a:lstStyle/>
        <a:p>
          <a:endParaRPr lang="en-CA" noProof="0" dirty="0"/>
        </a:p>
      </dgm:t>
    </dgm:pt>
    <dgm:pt modelId="{32D15647-45DD-4B45-9A4E-4D7FA9593E9A}" type="sibTrans" cxnId="{EB2A5DD2-9CC9-BB42-8C3B-62AD83D1B0A1}">
      <dgm:prSet/>
      <dgm:spPr/>
      <dgm:t>
        <a:bodyPr/>
        <a:lstStyle/>
        <a:p>
          <a:endParaRPr lang="en-CA" noProof="0" dirty="0"/>
        </a:p>
      </dgm:t>
    </dgm:pt>
    <dgm:pt modelId="{CB9B0A1C-065B-CB44-97FC-E64DE6C5C324}">
      <dgm:prSet phldrT="[Texto]" custT="1"/>
      <dgm:spPr/>
      <dgm:t>
        <a:bodyPr/>
        <a:lstStyle/>
        <a:p>
          <a:r>
            <a:rPr lang="en-CA" sz="2000" b="0" i="0" noProof="0" dirty="0"/>
            <a:t>3. Design the Data Collection Forms</a:t>
          </a:r>
          <a:endParaRPr lang="en-CA" sz="2000" noProof="0" dirty="0"/>
        </a:p>
      </dgm:t>
    </dgm:pt>
    <dgm:pt modelId="{565AC926-640E-D24E-B5AC-6F046CE925D9}" type="parTrans" cxnId="{0940104F-6170-314B-887C-9E3686FC9B8C}">
      <dgm:prSet/>
      <dgm:spPr/>
      <dgm:t>
        <a:bodyPr/>
        <a:lstStyle/>
        <a:p>
          <a:endParaRPr lang="en-CA" noProof="0" dirty="0"/>
        </a:p>
      </dgm:t>
    </dgm:pt>
    <dgm:pt modelId="{82742088-F6D8-144C-96E4-1610BF8F1B06}" type="sibTrans" cxnId="{0940104F-6170-314B-887C-9E3686FC9B8C}">
      <dgm:prSet/>
      <dgm:spPr/>
      <dgm:t>
        <a:bodyPr/>
        <a:lstStyle/>
        <a:p>
          <a:endParaRPr lang="en-CA" noProof="0" dirty="0"/>
        </a:p>
      </dgm:t>
    </dgm:pt>
    <dgm:pt modelId="{A068E478-9A86-D84F-A869-E82848275DC4}">
      <dgm:prSet custT="1"/>
      <dgm:spPr/>
      <dgm:t>
        <a:bodyPr/>
        <a:lstStyle/>
        <a:p>
          <a:r>
            <a:rPr lang="en-CA" sz="2000" b="0" i="0" noProof="0" dirty="0"/>
            <a:t>4. Specify the Sample</a:t>
          </a:r>
          <a:endParaRPr lang="en-CA" sz="2000" noProof="0" dirty="0"/>
        </a:p>
      </dgm:t>
    </dgm:pt>
    <dgm:pt modelId="{60D83310-16FF-954F-BC73-E4BF00EC3A35}" type="parTrans" cxnId="{546BE144-CBCD-6442-9C29-E847D4916DE7}">
      <dgm:prSet/>
      <dgm:spPr/>
      <dgm:t>
        <a:bodyPr/>
        <a:lstStyle/>
        <a:p>
          <a:endParaRPr lang="en-CA" noProof="0" dirty="0"/>
        </a:p>
      </dgm:t>
    </dgm:pt>
    <dgm:pt modelId="{C858E778-CFE5-C244-9455-94159F17D878}" type="sibTrans" cxnId="{546BE144-CBCD-6442-9C29-E847D4916DE7}">
      <dgm:prSet/>
      <dgm:spPr/>
      <dgm:t>
        <a:bodyPr/>
        <a:lstStyle/>
        <a:p>
          <a:endParaRPr lang="en-CA" noProof="0" dirty="0"/>
        </a:p>
      </dgm:t>
    </dgm:pt>
    <dgm:pt modelId="{45EF2123-F3BB-9A4E-AEA4-02AF94AF6FEA}">
      <dgm:prSet custT="1"/>
      <dgm:spPr/>
      <dgm:t>
        <a:bodyPr/>
        <a:lstStyle/>
        <a:p>
          <a:r>
            <a:rPr lang="en-CA" sz="2000" b="0" i="0" noProof="0" dirty="0"/>
            <a:t>5. Collect the Data</a:t>
          </a:r>
          <a:endParaRPr lang="en-CA" sz="2000" noProof="0" dirty="0"/>
        </a:p>
      </dgm:t>
    </dgm:pt>
    <dgm:pt modelId="{E438A2A4-3A93-6747-8E06-E742B0C57D86}" type="parTrans" cxnId="{78EFD992-84BE-2F4A-B067-EA8777C4239A}">
      <dgm:prSet/>
      <dgm:spPr/>
      <dgm:t>
        <a:bodyPr/>
        <a:lstStyle/>
        <a:p>
          <a:endParaRPr lang="en-CA" noProof="0" dirty="0"/>
        </a:p>
      </dgm:t>
    </dgm:pt>
    <dgm:pt modelId="{06F9590F-4B82-8D4B-AB25-BB7FFF62A9A5}" type="sibTrans" cxnId="{78EFD992-84BE-2F4A-B067-EA8777C4239A}">
      <dgm:prSet/>
      <dgm:spPr/>
      <dgm:t>
        <a:bodyPr/>
        <a:lstStyle/>
        <a:p>
          <a:endParaRPr lang="en-CA" noProof="0" dirty="0"/>
        </a:p>
      </dgm:t>
    </dgm:pt>
    <dgm:pt modelId="{AF744148-3D18-514B-8D59-1A091FE84F75}">
      <dgm:prSet custT="1"/>
      <dgm:spPr/>
      <dgm:t>
        <a:bodyPr/>
        <a:lstStyle/>
        <a:p>
          <a:r>
            <a:rPr lang="en-CA" sz="2000" b="0" i="0" noProof="0" dirty="0"/>
            <a:t>6. Analyze the Data</a:t>
          </a:r>
          <a:endParaRPr lang="en-CA" sz="2000" noProof="0" dirty="0"/>
        </a:p>
      </dgm:t>
    </dgm:pt>
    <dgm:pt modelId="{928D410A-CCA8-8E4C-BBE4-934647DFF5FE}" type="parTrans" cxnId="{C00C5BEA-DA9F-A643-949C-E7C2978484B1}">
      <dgm:prSet/>
      <dgm:spPr/>
      <dgm:t>
        <a:bodyPr/>
        <a:lstStyle/>
        <a:p>
          <a:endParaRPr lang="en-CA" noProof="0" dirty="0"/>
        </a:p>
      </dgm:t>
    </dgm:pt>
    <dgm:pt modelId="{317522CE-ADB9-F741-BA7B-4884541349A0}" type="sibTrans" cxnId="{C00C5BEA-DA9F-A643-949C-E7C2978484B1}">
      <dgm:prSet/>
      <dgm:spPr/>
      <dgm:t>
        <a:bodyPr/>
        <a:lstStyle/>
        <a:p>
          <a:endParaRPr lang="en-CA" noProof="0" dirty="0"/>
        </a:p>
      </dgm:t>
    </dgm:pt>
    <dgm:pt modelId="{76833F5C-95DF-924A-A532-C0278C76DC9A}">
      <dgm:prSet custT="1"/>
      <dgm:spPr/>
      <dgm:t>
        <a:bodyPr/>
        <a:lstStyle/>
        <a:p>
          <a:r>
            <a:rPr lang="en-CA" sz="2000" b="0" i="0" noProof="0" dirty="0"/>
            <a:t>7. Write the Research Report and Present Its Findings</a:t>
          </a:r>
          <a:endParaRPr lang="en-CA" sz="2000" noProof="0" dirty="0"/>
        </a:p>
      </dgm:t>
    </dgm:pt>
    <dgm:pt modelId="{EBA1033A-19B9-2D43-861B-25F15C7C0C23}" type="parTrans" cxnId="{9E001018-C561-D444-949F-6587799D1F54}">
      <dgm:prSet/>
      <dgm:spPr/>
      <dgm:t>
        <a:bodyPr/>
        <a:lstStyle/>
        <a:p>
          <a:endParaRPr lang="en-CA" noProof="0" dirty="0"/>
        </a:p>
      </dgm:t>
    </dgm:pt>
    <dgm:pt modelId="{E08B2F96-C336-E143-AACE-6B6AC047E3D2}" type="sibTrans" cxnId="{9E001018-C561-D444-949F-6587799D1F54}">
      <dgm:prSet/>
      <dgm:spPr/>
      <dgm:t>
        <a:bodyPr/>
        <a:lstStyle/>
        <a:p>
          <a:endParaRPr lang="en-CA" noProof="0" dirty="0"/>
        </a:p>
      </dgm:t>
    </dgm:pt>
    <dgm:pt modelId="{E1C929F4-AFD5-C44E-8C0E-156A062951DF}" type="pres">
      <dgm:prSet presAssocID="{8DF8A0C3-F9BE-F34F-811C-6806C6235E7A}" presName="linearFlow" presStyleCnt="0">
        <dgm:presLayoutVars>
          <dgm:resizeHandles val="exact"/>
        </dgm:presLayoutVars>
      </dgm:prSet>
      <dgm:spPr/>
    </dgm:pt>
    <dgm:pt modelId="{838C6B72-2038-264F-B3CB-86928D3E9486}" type="pres">
      <dgm:prSet presAssocID="{01C43965-D675-6C47-A909-D10706764895}" presName="node" presStyleLbl="node1" presStyleIdx="0" presStyleCnt="7" custScaleX="340915">
        <dgm:presLayoutVars>
          <dgm:bulletEnabled val="1"/>
        </dgm:presLayoutVars>
      </dgm:prSet>
      <dgm:spPr/>
    </dgm:pt>
    <dgm:pt modelId="{F0DC88FA-85FF-BD45-9AD2-E9612199546F}" type="pres">
      <dgm:prSet presAssocID="{F18DC1DF-AB3B-D946-B6F0-40B90DFEC77B}" presName="sibTrans" presStyleLbl="sibTrans2D1" presStyleIdx="0" presStyleCnt="6"/>
      <dgm:spPr/>
    </dgm:pt>
    <dgm:pt modelId="{35EA7F12-4347-5549-BEF0-13059114A233}" type="pres">
      <dgm:prSet presAssocID="{F18DC1DF-AB3B-D946-B6F0-40B90DFEC77B}" presName="connectorText" presStyleLbl="sibTrans2D1" presStyleIdx="0" presStyleCnt="6"/>
      <dgm:spPr/>
    </dgm:pt>
    <dgm:pt modelId="{BAAD9F3F-DEE2-2243-8E4C-90F28D72F014}" type="pres">
      <dgm:prSet presAssocID="{826D0A34-CCEF-3B49-8AAA-A2FC7E13DF66}" presName="node" presStyleLbl="node1" presStyleIdx="1" presStyleCnt="7" custScaleX="340915">
        <dgm:presLayoutVars>
          <dgm:bulletEnabled val="1"/>
        </dgm:presLayoutVars>
      </dgm:prSet>
      <dgm:spPr/>
    </dgm:pt>
    <dgm:pt modelId="{26B4A8CC-572A-BF41-8289-F1F971615C77}" type="pres">
      <dgm:prSet presAssocID="{32D15647-45DD-4B45-9A4E-4D7FA9593E9A}" presName="sibTrans" presStyleLbl="sibTrans2D1" presStyleIdx="1" presStyleCnt="6"/>
      <dgm:spPr/>
    </dgm:pt>
    <dgm:pt modelId="{845B71A1-2089-3B41-BAC2-888831B5C9B3}" type="pres">
      <dgm:prSet presAssocID="{32D15647-45DD-4B45-9A4E-4D7FA9593E9A}" presName="connectorText" presStyleLbl="sibTrans2D1" presStyleIdx="1" presStyleCnt="6"/>
      <dgm:spPr/>
    </dgm:pt>
    <dgm:pt modelId="{DAC02DA0-E96C-AB44-9148-50895C2F1D75}" type="pres">
      <dgm:prSet presAssocID="{CB9B0A1C-065B-CB44-97FC-E64DE6C5C324}" presName="node" presStyleLbl="node1" presStyleIdx="2" presStyleCnt="7" custScaleX="340915">
        <dgm:presLayoutVars>
          <dgm:bulletEnabled val="1"/>
        </dgm:presLayoutVars>
      </dgm:prSet>
      <dgm:spPr/>
    </dgm:pt>
    <dgm:pt modelId="{F5EF7943-968E-7A4D-A048-CE6406C8B653}" type="pres">
      <dgm:prSet presAssocID="{82742088-F6D8-144C-96E4-1610BF8F1B06}" presName="sibTrans" presStyleLbl="sibTrans2D1" presStyleIdx="2" presStyleCnt="6"/>
      <dgm:spPr/>
    </dgm:pt>
    <dgm:pt modelId="{BC717A14-72FD-8648-8267-B6A7AC1654A1}" type="pres">
      <dgm:prSet presAssocID="{82742088-F6D8-144C-96E4-1610BF8F1B06}" presName="connectorText" presStyleLbl="sibTrans2D1" presStyleIdx="2" presStyleCnt="6"/>
      <dgm:spPr/>
    </dgm:pt>
    <dgm:pt modelId="{E2921184-558E-4945-9E7D-9D75A09C01A6}" type="pres">
      <dgm:prSet presAssocID="{A068E478-9A86-D84F-A869-E82848275DC4}" presName="node" presStyleLbl="node1" presStyleIdx="3" presStyleCnt="7" custScaleX="340915">
        <dgm:presLayoutVars>
          <dgm:bulletEnabled val="1"/>
        </dgm:presLayoutVars>
      </dgm:prSet>
      <dgm:spPr/>
    </dgm:pt>
    <dgm:pt modelId="{BAF96B84-A548-8941-8173-0C9BF2E3545B}" type="pres">
      <dgm:prSet presAssocID="{C858E778-CFE5-C244-9455-94159F17D878}" presName="sibTrans" presStyleLbl="sibTrans2D1" presStyleIdx="3" presStyleCnt="6"/>
      <dgm:spPr/>
    </dgm:pt>
    <dgm:pt modelId="{1CAD75F9-A46C-D64C-8C60-502C545C5BBB}" type="pres">
      <dgm:prSet presAssocID="{C858E778-CFE5-C244-9455-94159F17D878}" presName="connectorText" presStyleLbl="sibTrans2D1" presStyleIdx="3" presStyleCnt="6"/>
      <dgm:spPr/>
    </dgm:pt>
    <dgm:pt modelId="{02F98153-8FD0-4C4B-9ED9-54F91199752D}" type="pres">
      <dgm:prSet presAssocID="{45EF2123-F3BB-9A4E-AEA4-02AF94AF6FEA}" presName="node" presStyleLbl="node1" presStyleIdx="4" presStyleCnt="7" custScaleX="340915">
        <dgm:presLayoutVars>
          <dgm:bulletEnabled val="1"/>
        </dgm:presLayoutVars>
      </dgm:prSet>
      <dgm:spPr/>
    </dgm:pt>
    <dgm:pt modelId="{BF64D51D-59E0-5348-94F8-6C135D55345D}" type="pres">
      <dgm:prSet presAssocID="{06F9590F-4B82-8D4B-AB25-BB7FFF62A9A5}" presName="sibTrans" presStyleLbl="sibTrans2D1" presStyleIdx="4" presStyleCnt="6"/>
      <dgm:spPr/>
    </dgm:pt>
    <dgm:pt modelId="{895C5065-D832-4D48-8184-1F775239A469}" type="pres">
      <dgm:prSet presAssocID="{06F9590F-4B82-8D4B-AB25-BB7FFF62A9A5}" presName="connectorText" presStyleLbl="sibTrans2D1" presStyleIdx="4" presStyleCnt="6"/>
      <dgm:spPr/>
    </dgm:pt>
    <dgm:pt modelId="{AA252539-BEB7-6E44-BFB7-76BE959E4679}" type="pres">
      <dgm:prSet presAssocID="{AF744148-3D18-514B-8D59-1A091FE84F75}" presName="node" presStyleLbl="node1" presStyleIdx="5" presStyleCnt="7" custScaleX="340915">
        <dgm:presLayoutVars>
          <dgm:bulletEnabled val="1"/>
        </dgm:presLayoutVars>
      </dgm:prSet>
      <dgm:spPr/>
    </dgm:pt>
    <dgm:pt modelId="{7E8F90B2-AF46-CA4C-995E-734A978C1D70}" type="pres">
      <dgm:prSet presAssocID="{317522CE-ADB9-F741-BA7B-4884541349A0}" presName="sibTrans" presStyleLbl="sibTrans2D1" presStyleIdx="5" presStyleCnt="6"/>
      <dgm:spPr/>
    </dgm:pt>
    <dgm:pt modelId="{4D63C0E0-C26E-E945-8A8C-641F70304A90}" type="pres">
      <dgm:prSet presAssocID="{317522CE-ADB9-F741-BA7B-4884541349A0}" presName="connectorText" presStyleLbl="sibTrans2D1" presStyleIdx="5" presStyleCnt="6"/>
      <dgm:spPr/>
    </dgm:pt>
    <dgm:pt modelId="{BF4FC39A-63BE-E348-B5E0-9F135B477342}" type="pres">
      <dgm:prSet presAssocID="{76833F5C-95DF-924A-A532-C0278C76DC9A}" presName="node" presStyleLbl="node1" presStyleIdx="6" presStyleCnt="7" custScaleX="340915">
        <dgm:presLayoutVars>
          <dgm:bulletEnabled val="1"/>
        </dgm:presLayoutVars>
      </dgm:prSet>
      <dgm:spPr/>
    </dgm:pt>
  </dgm:ptLst>
  <dgm:cxnLst>
    <dgm:cxn modelId="{338D9917-0C7C-D941-AC90-062716210CB8}" type="presOf" srcId="{C858E778-CFE5-C244-9455-94159F17D878}" destId="{1CAD75F9-A46C-D64C-8C60-502C545C5BBB}" srcOrd="1" destOrd="0" presId="urn:microsoft.com/office/officeart/2005/8/layout/process2"/>
    <dgm:cxn modelId="{9E001018-C561-D444-949F-6587799D1F54}" srcId="{8DF8A0C3-F9BE-F34F-811C-6806C6235E7A}" destId="{76833F5C-95DF-924A-A532-C0278C76DC9A}" srcOrd="6" destOrd="0" parTransId="{EBA1033A-19B9-2D43-861B-25F15C7C0C23}" sibTransId="{E08B2F96-C336-E143-AACE-6B6AC047E3D2}"/>
    <dgm:cxn modelId="{0F67221D-0A40-1D4F-91AD-F49DE1D448A7}" type="presOf" srcId="{F18DC1DF-AB3B-D946-B6F0-40B90DFEC77B}" destId="{F0DC88FA-85FF-BD45-9AD2-E9612199546F}" srcOrd="0" destOrd="0" presId="urn:microsoft.com/office/officeart/2005/8/layout/process2"/>
    <dgm:cxn modelId="{1DF55022-7A48-014E-8255-57FD30D17A00}" type="presOf" srcId="{76833F5C-95DF-924A-A532-C0278C76DC9A}" destId="{BF4FC39A-63BE-E348-B5E0-9F135B477342}" srcOrd="0" destOrd="0" presId="urn:microsoft.com/office/officeart/2005/8/layout/process2"/>
    <dgm:cxn modelId="{51FB3C34-89DF-0246-918B-45D050B10D86}" type="presOf" srcId="{F18DC1DF-AB3B-D946-B6F0-40B90DFEC77B}" destId="{35EA7F12-4347-5549-BEF0-13059114A233}" srcOrd="1" destOrd="0" presId="urn:microsoft.com/office/officeart/2005/8/layout/process2"/>
    <dgm:cxn modelId="{9B8BA93B-C57E-9944-81F5-7D921B138EF7}" type="presOf" srcId="{317522CE-ADB9-F741-BA7B-4884541349A0}" destId="{4D63C0E0-C26E-E945-8A8C-641F70304A90}" srcOrd="1" destOrd="0" presId="urn:microsoft.com/office/officeart/2005/8/layout/process2"/>
    <dgm:cxn modelId="{546BE144-CBCD-6442-9C29-E847D4916DE7}" srcId="{8DF8A0C3-F9BE-F34F-811C-6806C6235E7A}" destId="{A068E478-9A86-D84F-A869-E82848275DC4}" srcOrd="3" destOrd="0" parTransId="{60D83310-16FF-954F-BC73-E4BF00EC3A35}" sibTransId="{C858E778-CFE5-C244-9455-94159F17D878}"/>
    <dgm:cxn modelId="{68A70C6A-4965-2743-8D93-9056393BF05C}" type="presOf" srcId="{32D15647-45DD-4B45-9A4E-4D7FA9593E9A}" destId="{845B71A1-2089-3B41-BAC2-888831B5C9B3}" srcOrd="1" destOrd="0" presId="urn:microsoft.com/office/officeart/2005/8/layout/process2"/>
    <dgm:cxn modelId="{F07B0D6A-C7CE-E943-8570-6FF4451DF248}" type="presOf" srcId="{AF744148-3D18-514B-8D59-1A091FE84F75}" destId="{AA252539-BEB7-6E44-BFB7-76BE959E4679}" srcOrd="0" destOrd="0" presId="urn:microsoft.com/office/officeart/2005/8/layout/process2"/>
    <dgm:cxn modelId="{BC7CDC6C-DC3C-E34D-BBA7-E5A082AA3C80}" type="presOf" srcId="{06F9590F-4B82-8D4B-AB25-BB7FFF62A9A5}" destId="{BF64D51D-59E0-5348-94F8-6C135D55345D}" srcOrd="0" destOrd="0" presId="urn:microsoft.com/office/officeart/2005/8/layout/process2"/>
    <dgm:cxn modelId="{0940104F-6170-314B-887C-9E3686FC9B8C}" srcId="{8DF8A0C3-F9BE-F34F-811C-6806C6235E7A}" destId="{CB9B0A1C-065B-CB44-97FC-E64DE6C5C324}" srcOrd="2" destOrd="0" parTransId="{565AC926-640E-D24E-B5AC-6F046CE925D9}" sibTransId="{82742088-F6D8-144C-96E4-1610BF8F1B06}"/>
    <dgm:cxn modelId="{65350973-78C4-A246-8F37-B6407852FD36}" srcId="{8DF8A0C3-F9BE-F34F-811C-6806C6235E7A}" destId="{01C43965-D675-6C47-A909-D10706764895}" srcOrd="0" destOrd="0" parTransId="{5D786971-167D-354C-83AE-F370A322E16D}" sibTransId="{F18DC1DF-AB3B-D946-B6F0-40B90DFEC77B}"/>
    <dgm:cxn modelId="{29E62E54-4A50-9E49-90A9-ABB50CE18579}" type="presOf" srcId="{317522CE-ADB9-F741-BA7B-4884541349A0}" destId="{7E8F90B2-AF46-CA4C-995E-734A978C1D70}" srcOrd="0" destOrd="0" presId="urn:microsoft.com/office/officeart/2005/8/layout/process2"/>
    <dgm:cxn modelId="{4DAF7D55-0D34-2E4E-AEEC-0BC206AC93BF}" type="presOf" srcId="{32D15647-45DD-4B45-9A4E-4D7FA9593E9A}" destId="{26B4A8CC-572A-BF41-8289-F1F971615C77}" srcOrd="0" destOrd="0" presId="urn:microsoft.com/office/officeart/2005/8/layout/process2"/>
    <dgm:cxn modelId="{171CD98D-3C7C-0D42-9DAE-F760E69A718E}" type="presOf" srcId="{C858E778-CFE5-C244-9455-94159F17D878}" destId="{BAF96B84-A548-8941-8173-0C9BF2E3545B}" srcOrd="0" destOrd="0" presId="urn:microsoft.com/office/officeart/2005/8/layout/process2"/>
    <dgm:cxn modelId="{1607938F-D040-8F42-9BBD-68A787E190A7}" type="presOf" srcId="{A068E478-9A86-D84F-A869-E82848275DC4}" destId="{E2921184-558E-4945-9E7D-9D75A09C01A6}" srcOrd="0" destOrd="0" presId="urn:microsoft.com/office/officeart/2005/8/layout/process2"/>
    <dgm:cxn modelId="{78EFD992-84BE-2F4A-B067-EA8777C4239A}" srcId="{8DF8A0C3-F9BE-F34F-811C-6806C6235E7A}" destId="{45EF2123-F3BB-9A4E-AEA4-02AF94AF6FEA}" srcOrd="4" destOrd="0" parTransId="{E438A2A4-3A93-6747-8E06-E742B0C57D86}" sibTransId="{06F9590F-4B82-8D4B-AB25-BB7FFF62A9A5}"/>
    <dgm:cxn modelId="{623A4097-24E2-B848-9A59-86FBDDACB69B}" type="presOf" srcId="{82742088-F6D8-144C-96E4-1610BF8F1B06}" destId="{F5EF7943-968E-7A4D-A048-CE6406C8B653}" srcOrd="0" destOrd="0" presId="urn:microsoft.com/office/officeart/2005/8/layout/process2"/>
    <dgm:cxn modelId="{C10420A7-47F6-904A-9882-61C3983730C7}" type="presOf" srcId="{CB9B0A1C-065B-CB44-97FC-E64DE6C5C324}" destId="{DAC02DA0-E96C-AB44-9148-50895C2F1D75}" srcOrd="0" destOrd="0" presId="urn:microsoft.com/office/officeart/2005/8/layout/process2"/>
    <dgm:cxn modelId="{7D00BCA9-B7F1-C142-8FFA-80D1A0111E0F}" type="presOf" srcId="{82742088-F6D8-144C-96E4-1610BF8F1B06}" destId="{BC717A14-72FD-8648-8267-B6A7AC1654A1}" srcOrd="1" destOrd="0" presId="urn:microsoft.com/office/officeart/2005/8/layout/process2"/>
    <dgm:cxn modelId="{8F81EBD1-241F-3345-9A26-2FA39DCDAAAF}" type="presOf" srcId="{8DF8A0C3-F9BE-F34F-811C-6806C6235E7A}" destId="{E1C929F4-AFD5-C44E-8C0E-156A062951DF}" srcOrd="0" destOrd="0" presId="urn:microsoft.com/office/officeart/2005/8/layout/process2"/>
    <dgm:cxn modelId="{EB2A5DD2-9CC9-BB42-8C3B-62AD83D1B0A1}" srcId="{8DF8A0C3-F9BE-F34F-811C-6806C6235E7A}" destId="{826D0A34-CCEF-3B49-8AAA-A2FC7E13DF66}" srcOrd="1" destOrd="0" parTransId="{2FF432B3-9C05-8E4D-B0E7-0FA2636074D6}" sibTransId="{32D15647-45DD-4B45-9A4E-4D7FA9593E9A}"/>
    <dgm:cxn modelId="{820C66D2-B12E-7C42-A3F2-F8EF7C8D2DAC}" type="presOf" srcId="{06F9590F-4B82-8D4B-AB25-BB7FFF62A9A5}" destId="{895C5065-D832-4D48-8184-1F775239A469}" srcOrd="1" destOrd="0" presId="urn:microsoft.com/office/officeart/2005/8/layout/process2"/>
    <dgm:cxn modelId="{5673D3D4-ADD6-C64B-87B5-5A96ADFCCA3A}" type="presOf" srcId="{01C43965-D675-6C47-A909-D10706764895}" destId="{838C6B72-2038-264F-B3CB-86928D3E9486}" srcOrd="0" destOrd="0" presId="urn:microsoft.com/office/officeart/2005/8/layout/process2"/>
    <dgm:cxn modelId="{ECA583D5-6C99-174C-8E1A-7B2DA7B97030}" type="presOf" srcId="{826D0A34-CCEF-3B49-8AAA-A2FC7E13DF66}" destId="{BAAD9F3F-DEE2-2243-8E4C-90F28D72F014}" srcOrd="0" destOrd="0" presId="urn:microsoft.com/office/officeart/2005/8/layout/process2"/>
    <dgm:cxn modelId="{C00C5BEA-DA9F-A643-949C-E7C2978484B1}" srcId="{8DF8A0C3-F9BE-F34F-811C-6806C6235E7A}" destId="{AF744148-3D18-514B-8D59-1A091FE84F75}" srcOrd="5" destOrd="0" parTransId="{928D410A-CCA8-8E4C-BBE4-934647DFF5FE}" sibTransId="{317522CE-ADB9-F741-BA7B-4884541349A0}"/>
    <dgm:cxn modelId="{D8FEB8FF-1F24-B145-9B06-0F9BE9000A9C}" type="presOf" srcId="{45EF2123-F3BB-9A4E-AEA4-02AF94AF6FEA}" destId="{02F98153-8FD0-4C4B-9ED9-54F91199752D}" srcOrd="0" destOrd="0" presId="urn:microsoft.com/office/officeart/2005/8/layout/process2"/>
    <dgm:cxn modelId="{BDB1BE5B-93C5-FC46-B540-F697AD107E08}" type="presParOf" srcId="{E1C929F4-AFD5-C44E-8C0E-156A062951DF}" destId="{838C6B72-2038-264F-B3CB-86928D3E9486}" srcOrd="0" destOrd="0" presId="urn:microsoft.com/office/officeart/2005/8/layout/process2"/>
    <dgm:cxn modelId="{98754EF2-AA3A-5748-B125-B5747132DE49}" type="presParOf" srcId="{E1C929F4-AFD5-C44E-8C0E-156A062951DF}" destId="{F0DC88FA-85FF-BD45-9AD2-E9612199546F}" srcOrd="1" destOrd="0" presId="urn:microsoft.com/office/officeart/2005/8/layout/process2"/>
    <dgm:cxn modelId="{690EC134-8455-964F-B8DB-BAEDCC4BE7BE}" type="presParOf" srcId="{F0DC88FA-85FF-BD45-9AD2-E9612199546F}" destId="{35EA7F12-4347-5549-BEF0-13059114A233}" srcOrd="0" destOrd="0" presId="urn:microsoft.com/office/officeart/2005/8/layout/process2"/>
    <dgm:cxn modelId="{E334E4BF-53DF-C148-BAC1-F899D7ABEDDF}" type="presParOf" srcId="{E1C929F4-AFD5-C44E-8C0E-156A062951DF}" destId="{BAAD9F3F-DEE2-2243-8E4C-90F28D72F014}" srcOrd="2" destOrd="0" presId="urn:microsoft.com/office/officeart/2005/8/layout/process2"/>
    <dgm:cxn modelId="{8B21F3BE-32C4-3849-9C50-C4A7400B3254}" type="presParOf" srcId="{E1C929F4-AFD5-C44E-8C0E-156A062951DF}" destId="{26B4A8CC-572A-BF41-8289-F1F971615C77}" srcOrd="3" destOrd="0" presId="urn:microsoft.com/office/officeart/2005/8/layout/process2"/>
    <dgm:cxn modelId="{D2875F6D-0674-6141-A05B-C3CF2B601F0F}" type="presParOf" srcId="{26B4A8CC-572A-BF41-8289-F1F971615C77}" destId="{845B71A1-2089-3B41-BAC2-888831B5C9B3}" srcOrd="0" destOrd="0" presId="urn:microsoft.com/office/officeart/2005/8/layout/process2"/>
    <dgm:cxn modelId="{BA559B24-4EDA-8046-9E91-E278C092FB38}" type="presParOf" srcId="{E1C929F4-AFD5-C44E-8C0E-156A062951DF}" destId="{DAC02DA0-E96C-AB44-9148-50895C2F1D75}" srcOrd="4" destOrd="0" presId="urn:microsoft.com/office/officeart/2005/8/layout/process2"/>
    <dgm:cxn modelId="{56C5A0EF-2E23-1E44-8E42-A6FDF6462511}" type="presParOf" srcId="{E1C929F4-AFD5-C44E-8C0E-156A062951DF}" destId="{F5EF7943-968E-7A4D-A048-CE6406C8B653}" srcOrd="5" destOrd="0" presId="urn:microsoft.com/office/officeart/2005/8/layout/process2"/>
    <dgm:cxn modelId="{30C6197D-CD75-6147-98EA-CE99A9D1DC74}" type="presParOf" srcId="{F5EF7943-968E-7A4D-A048-CE6406C8B653}" destId="{BC717A14-72FD-8648-8267-B6A7AC1654A1}" srcOrd="0" destOrd="0" presId="urn:microsoft.com/office/officeart/2005/8/layout/process2"/>
    <dgm:cxn modelId="{6E894734-3512-2043-B48D-7BA73C096C23}" type="presParOf" srcId="{E1C929F4-AFD5-C44E-8C0E-156A062951DF}" destId="{E2921184-558E-4945-9E7D-9D75A09C01A6}" srcOrd="6" destOrd="0" presId="urn:microsoft.com/office/officeart/2005/8/layout/process2"/>
    <dgm:cxn modelId="{5405CC5F-32A9-D74F-A8BC-3AA613CAF208}" type="presParOf" srcId="{E1C929F4-AFD5-C44E-8C0E-156A062951DF}" destId="{BAF96B84-A548-8941-8173-0C9BF2E3545B}" srcOrd="7" destOrd="0" presId="urn:microsoft.com/office/officeart/2005/8/layout/process2"/>
    <dgm:cxn modelId="{19B83670-59C7-324B-916D-4F044C71F5B9}" type="presParOf" srcId="{BAF96B84-A548-8941-8173-0C9BF2E3545B}" destId="{1CAD75F9-A46C-D64C-8C60-502C545C5BBB}" srcOrd="0" destOrd="0" presId="urn:microsoft.com/office/officeart/2005/8/layout/process2"/>
    <dgm:cxn modelId="{1A15777E-F7CD-5A45-A36E-13DF7B6B2185}" type="presParOf" srcId="{E1C929F4-AFD5-C44E-8C0E-156A062951DF}" destId="{02F98153-8FD0-4C4B-9ED9-54F91199752D}" srcOrd="8" destOrd="0" presId="urn:microsoft.com/office/officeart/2005/8/layout/process2"/>
    <dgm:cxn modelId="{178B6D30-7B5D-0F42-A127-0381CDF6D938}" type="presParOf" srcId="{E1C929F4-AFD5-C44E-8C0E-156A062951DF}" destId="{BF64D51D-59E0-5348-94F8-6C135D55345D}" srcOrd="9" destOrd="0" presId="urn:microsoft.com/office/officeart/2005/8/layout/process2"/>
    <dgm:cxn modelId="{BF48EE27-2411-674E-8122-7D6776C1AEDB}" type="presParOf" srcId="{BF64D51D-59E0-5348-94F8-6C135D55345D}" destId="{895C5065-D832-4D48-8184-1F775239A469}" srcOrd="0" destOrd="0" presId="urn:microsoft.com/office/officeart/2005/8/layout/process2"/>
    <dgm:cxn modelId="{CBF36E42-1E80-334A-8EAC-02BD118F8F16}" type="presParOf" srcId="{E1C929F4-AFD5-C44E-8C0E-156A062951DF}" destId="{AA252539-BEB7-6E44-BFB7-76BE959E4679}" srcOrd="10" destOrd="0" presId="urn:microsoft.com/office/officeart/2005/8/layout/process2"/>
    <dgm:cxn modelId="{14EB674C-B3DD-2348-A054-0A7E1C2FFAD2}" type="presParOf" srcId="{E1C929F4-AFD5-C44E-8C0E-156A062951DF}" destId="{7E8F90B2-AF46-CA4C-995E-734A978C1D70}" srcOrd="11" destOrd="0" presId="urn:microsoft.com/office/officeart/2005/8/layout/process2"/>
    <dgm:cxn modelId="{C9AA4E96-D1BF-B048-8EFD-DDB07BE6B5C8}" type="presParOf" srcId="{7E8F90B2-AF46-CA4C-995E-734A978C1D70}" destId="{4D63C0E0-C26E-E945-8A8C-641F70304A90}" srcOrd="0" destOrd="0" presId="urn:microsoft.com/office/officeart/2005/8/layout/process2"/>
    <dgm:cxn modelId="{A972DA44-781C-D14C-95FB-7B57794ADA97}" type="presParOf" srcId="{E1C929F4-AFD5-C44E-8C0E-156A062951DF}" destId="{BF4FC39A-63BE-E348-B5E0-9F135B477342}"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F8A0C3-F9BE-F34F-811C-6806C6235E7A}" type="doc">
      <dgm:prSet loTypeId="urn:microsoft.com/office/officeart/2005/8/layout/process2" loCatId="" qsTypeId="urn:microsoft.com/office/officeart/2005/8/quickstyle/simple1" qsCatId="simple" csTypeId="urn:microsoft.com/office/officeart/2005/8/colors/accent1_2" csCatId="accent1" phldr="1"/>
      <dgm:spPr/>
    </dgm:pt>
    <dgm:pt modelId="{01C43965-D675-6C47-A909-D10706764895}">
      <dgm:prSet phldrT="[Texto]" custT="1"/>
      <dgm:spPr>
        <a:solidFill>
          <a:schemeClr val="accent1"/>
        </a:solidFill>
      </dgm:spPr>
      <dgm:t>
        <a:bodyPr/>
        <a:lstStyle/>
        <a:p>
          <a:r>
            <a:rPr lang="en-CA" sz="2000" b="0" i="0" noProof="0" dirty="0"/>
            <a:t>1. Define the Problem (or Opportunity)</a:t>
          </a:r>
          <a:endParaRPr lang="en-CA" sz="2000" noProof="0" dirty="0"/>
        </a:p>
      </dgm:t>
    </dgm:pt>
    <dgm:pt modelId="{5D786971-167D-354C-83AE-F370A322E16D}" type="parTrans" cxnId="{65350973-78C4-A246-8F37-B6407852FD36}">
      <dgm:prSet/>
      <dgm:spPr/>
      <dgm:t>
        <a:bodyPr/>
        <a:lstStyle/>
        <a:p>
          <a:endParaRPr lang="en-CA" noProof="0" dirty="0"/>
        </a:p>
      </dgm:t>
    </dgm:pt>
    <dgm:pt modelId="{F18DC1DF-AB3B-D946-B6F0-40B90DFEC77B}" type="sibTrans" cxnId="{65350973-78C4-A246-8F37-B6407852FD36}">
      <dgm:prSet/>
      <dgm:spPr/>
      <dgm:t>
        <a:bodyPr/>
        <a:lstStyle/>
        <a:p>
          <a:endParaRPr lang="en-CA" noProof="0" dirty="0"/>
        </a:p>
      </dgm:t>
    </dgm:pt>
    <dgm:pt modelId="{826D0A34-CCEF-3B49-8AAA-A2FC7E13DF66}">
      <dgm:prSet phldrT="[Texto]" custT="1"/>
      <dgm:spPr>
        <a:solidFill>
          <a:schemeClr val="accent1"/>
        </a:solidFill>
      </dgm:spPr>
      <dgm:t>
        <a:bodyPr/>
        <a:lstStyle/>
        <a:p>
          <a:r>
            <a:rPr lang="en-CA" sz="2000" b="0" i="0" noProof="0" dirty="0"/>
            <a:t>2. Design the Research</a:t>
          </a:r>
          <a:endParaRPr lang="en-CA" sz="2000" noProof="0" dirty="0"/>
        </a:p>
      </dgm:t>
    </dgm:pt>
    <dgm:pt modelId="{2FF432B3-9C05-8E4D-B0E7-0FA2636074D6}" type="parTrans" cxnId="{EB2A5DD2-9CC9-BB42-8C3B-62AD83D1B0A1}">
      <dgm:prSet/>
      <dgm:spPr/>
      <dgm:t>
        <a:bodyPr/>
        <a:lstStyle/>
        <a:p>
          <a:endParaRPr lang="en-CA" noProof="0" dirty="0"/>
        </a:p>
      </dgm:t>
    </dgm:pt>
    <dgm:pt modelId="{32D15647-45DD-4B45-9A4E-4D7FA9593E9A}" type="sibTrans" cxnId="{EB2A5DD2-9CC9-BB42-8C3B-62AD83D1B0A1}">
      <dgm:prSet/>
      <dgm:spPr/>
      <dgm:t>
        <a:bodyPr/>
        <a:lstStyle/>
        <a:p>
          <a:endParaRPr lang="en-CA" noProof="0" dirty="0"/>
        </a:p>
      </dgm:t>
    </dgm:pt>
    <dgm:pt modelId="{CB9B0A1C-065B-CB44-97FC-E64DE6C5C324}">
      <dgm:prSet phldrT="[Texto]" custT="1"/>
      <dgm:spPr>
        <a:solidFill>
          <a:schemeClr val="accent3"/>
        </a:solidFill>
      </dgm:spPr>
      <dgm:t>
        <a:bodyPr/>
        <a:lstStyle/>
        <a:p>
          <a:r>
            <a:rPr lang="en-CA" sz="2000" b="0" i="0" noProof="0" dirty="0"/>
            <a:t>3. Design the Data Collection Forms</a:t>
          </a:r>
          <a:endParaRPr lang="en-CA" sz="2000" noProof="0" dirty="0"/>
        </a:p>
      </dgm:t>
    </dgm:pt>
    <dgm:pt modelId="{565AC926-640E-D24E-B5AC-6F046CE925D9}" type="parTrans" cxnId="{0940104F-6170-314B-887C-9E3686FC9B8C}">
      <dgm:prSet/>
      <dgm:spPr/>
      <dgm:t>
        <a:bodyPr/>
        <a:lstStyle/>
        <a:p>
          <a:endParaRPr lang="en-CA" noProof="0" dirty="0"/>
        </a:p>
      </dgm:t>
    </dgm:pt>
    <dgm:pt modelId="{82742088-F6D8-144C-96E4-1610BF8F1B06}" type="sibTrans" cxnId="{0940104F-6170-314B-887C-9E3686FC9B8C}">
      <dgm:prSet/>
      <dgm:spPr/>
      <dgm:t>
        <a:bodyPr/>
        <a:lstStyle/>
        <a:p>
          <a:endParaRPr lang="en-CA" noProof="0" dirty="0"/>
        </a:p>
      </dgm:t>
    </dgm:pt>
    <dgm:pt modelId="{A068E478-9A86-D84F-A869-E82848275DC4}">
      <dgm:prSet custT="1"/>
      <dgm:spPr/>
      <dgm:t>
        <a:bodyPr/>
        <a:lstStyle/>
        <a:p>
          <a:r>
            <a:rPr lang="en-CA" sz="2000" b="0" i="0" noProof="0" dirty="0"/>
            <a:t>4. Specify the Sample</a:t>
          </a:r>
          <a:endParaRPr lang="en-CA" sz="2000" noProof="0" dirty="0"/>
        </a:p>
      </dgm:t>
    </dgm:pt>
    <dgm:pt modelId="{60D83310-16FF-954F-BC73-E4BF00EC3A35}" type="parTrans" cxnId="{546BE144-CBCD-6442-9C29-E847D4916DE7}">
      <dgm:prSet/>
      <dgm:spPr/>
      <dgm:t>
        <a:bodyPr/>
        <a:lstStyle/>
        <a:p>
          <a:endParaRPr lang="en-CA" noProof="0" dirty="0"/>
        </a:p>
      </dgm:t>
    </dgm:pt>
    <dgm:pt modelId="{C858E778-CFE5-C244-9455-94159F17D878}" type="sibTrans" cxnId="{546BE144-CBCD-6442-9C29-E847D4916DE7}">
      <dgm:prSet/>
      <dgm:spPr/>
      <dgm:t>
        <a:bodyPr/>
        <a:lstStyle/>
        <a:p>
          <a:endParaRPr lang="en-CA" noProof="0" dirty="0"/>
        </a:p>
      </dgm:t>
    </dgm:pt>
    <dgm:pt modelId="{45EF2123-F3BB-9A4E-AEA4-02AF94AF6FEA}">
      <dgm:prSet custT="1"/>
      <dgm:spPr/>
      <dgm:t>
        <a:bodyPr/>
        <a:lstStyle/>
        <a:p>
          <a:r>
            <a:rPr lang="en-CA" sz="2000" b="0" i="0" noProof="0" dirty="0"/>
            <a:t>5. Collect the Data</a:t>
          </a:r>
          <a:endParaRPr lang="en-CA" sz="2000" noProof="0" dirty="0"/>
        </a:p>
      </dgm:t>
    </dgm:pt>
    <dgm:pt modelId="{E438A2A4-3A93-6747-8E06-E742B0C57D86}" type="parTrans" cxnId="{78EFD992-84BE-2F4A-B067-EA8777C4239A}">
      <dgm:prSet/>
      <dgm:spPr/>
      <dgm:t>
        <a:bodyPr/>
        <a:lstStyle/>
        <a:p>
          <a:endParaRPr lang="en-CA" noProof="0" dirty="0"/>
        </a:p>
      </dgm:t>
    </dgm:pt>
    <dgm:pt modelId="{06F9590F-4B82-8D4B-AB25-BB7FFF62A9A5}" type="sibTrans" cxnId="{78EFD992-84BE-2F4A-B067-EA8777C4239A}">
      <dgm:prSet/>
      <dgm:spPr/>
      <dgm:t>
        <a:bodyPr/>
        <a:lstStyle/>
        <a:p>
          <a:endParaRPr lang="en-CA" noProof="0" dirty="0"/>
        </a:p>
      </dgm:t>
    </dgm:pt>
    <dgm:pt modelId="{AF744148-3D18-514B-8D59-1A091FE84F75}">
      <dgm:prSet custT="1"/>
      <dgm:spPr/>
      <dgm:t>
        <a:bodyPr/>
        <a:lstStyle/>
        <a:p>
          <a:r>
            <a:rPr lang="en-CA" sz="2000" b="0" i="0" noProof="0" dirty="0"/>
            <a:t>6. Analyze the Data</a:t>
          </a:r>
          <a:endParaRPr lang="en-CA" sz="2000" noProof="0" dirty="0"/>
        </a:p>
      </dgm:t>
    </dgm:pt>
    <dgm:pt modelId="{928D410A-CCA8-8E4C-BBE4-934647DFF5FE}" type="parTrans" cxnId="{C00C5BEA-DA9F-A643-949C-E7C2978484B1}">
      <dgm:prSet/>
      <dgm:spPr/>
      <dgm:t>
        <a:bodyPr/>
        <a:lstStyle/>
        <a:p>
          <a:endParaRPr lang="en-CA" noProof="0" dirty="0"/>
        </a:p>
      </dgm:t>
    </dgm:pt>
    <dgm:pt modelId="{317522CE-ADB9-F741-BA7B-4884541349A0}" type="sibTrans" cxnId="{C00C5BEA-DA9F-A643-949C-E7C2978484B1}">
      <dgm:prSet/>
      <dgm:spPr/>
      <dgm:t>
        <a:bodyPr/>
        <a:lstStyle/>
        <a:p>
          <a:endParaRPr lang="en-CA" noProof="0" dirty="0"/>
        </a:p>
      </dgm:t>
    </dgm:pt>
    <dgm:pt modelId="{76833F5C-95DF-924A-A532-C0278C76DC9A}">
      <dgm:prSet custT="1"/>
      <dgm:spPr/>
      <dgm:t>
        <a:bodyPr/>
        <a:lstStyle/>
        <a:p>
          <a:r>
            <a:rPr lang="en-CA" sz="2000" b="0" i="0" noProof="0" dirty="0"/>
            <a:t>7. Write the Research Report and Present Its Findings</a:t>
          </a:r>
          <a:endParaRPr lang="en-CA" sz="2000" noProof="0" dirty="0"/>
        </a:p>
      </dgm:t>
    </dgm:pt>
    <dgm:pt modelId="{EBA1033A-19B9-2D43-861B-25F15C7C0C23}" type="parTrans" cxnId="{9E001018-C561-D444-949F-6587799D1F54}">
      <dgm:prSet/>
      <dgm:spPr/>
      <dgm:t>
        <a:bodyPr/>
        <a:lstStyle/>
        <a:p>
          <a:endParaRPr lang="en-CA" noProof="0" dirty="0"/>
        </a:p>
      </dgm:t>
    </dgm:pt>
    <dgm:pt modelId="{E08B2F96-C336-E143-AACE-6B6AC047E3D2}" type="sibTrans" cxnId="{9E001018-C561-D444-949F-6587799D1F54}">
      <dgm:prSet/>
      <dgm:spPr/>
      <dgm:t>
        <a:bodyPr/>
        <a:lstStyle/>
        <a:p>
          <a:endParaRPr lang="en-CA" noProof="0" dirty="0"/>
        </a:p>
      </dgm:t>
    </dgm:pt>
    <dgm:pt modelId="{E1C929F4-AFD5-C44E-8C0E-156A062951DF}" type="pres">
      <dgm:prSet presAssocID="{8DF8A0C3-F9BE-F34F-811C-6806C6235E7A}" presName="linearFlow" presStyleCnt="0">
        <dgm:presLayoutVars>
          <dgm:resizeHandles val="exact"/>
        </dgm:presLayoutVars>
      </dgm:prSet>
      <dgm:spPr/>
    </dgm:pt>
    <dgm:pt modelId="{838C6B72-2038-264F-B3CB-86928D3E9486}" type="pres">
      <dgm:prSet presAssocID="{01C43965-D675-6C47-A909-D10706764895}" presName="node" presStyleLbl="node1" presStyleIdx="0" presStyleCnt="7" custScaleX="340915">
        <dgm:presLayoutVars>
          <dgm:bulletEnabled val="1"/>
        </dgm:presLayoutVars>
      </dgm:prSet>
      <dgm:spPr/>
    </dgm:pt>
    <dgm:pt modelId="{F0DC88FA-85FF-BD45-9AD2-E9612199546F}" type="pres">
      <dgm:prSet presAssocID="{F18DC1DF-AB3B-D946-B6F0-40B90DFEC77B}" presName="sibTrans" presStyleLbl="sibTrans2D1" presStyleIdx="0" presStyleCnt="6"/>
      <dgm:spPr/>
    </dgm:pt>
    <dgm:pt modelId="{35EA7F12-4347-5549-BEF0-13059114A233}" type="pres">
      <dgm:prSet presAssocID="{F18DC1DF-AB3B-D946-B6F0-40B90DFEC77B}" presName="connectorText" presStyleLbl="sibTrans2D1" presStyleIdx="0" presStyleCnt="6"/>
      <dgm:spPr/>
    </dgm:pt>
    <dgm:pt modelId="{BAAD9F3F-DEE2-2243-8E4C-90F28D72F014}" type="pres">
      <dgm:prSet presAssocID="{826D0A34-CCEF-3B49-8AAA-A2FC7E13DF66}" presName="node" presStyleLbl="node1" presStyleIdx="1" presStyleCnt="7" custScaleX="340915">
        <dgm:presLayoutVars>
          <dgm:bulletEnabled val="1"/>
        </dgm:presLayoutVars>
      </dgm:prSet>
      <dgm:spPr/>
    </dgm:pt>
    <dgm:pt modelId="{26B4A8CC-572A-BF41-8289-F1F971615C77}" type="pres">
      <dgm:prSet presAssocID="{32D15647-45DD-4B45-9A4E-4D7FA9593E9A}" presName="sibTrans" presStyleLbl="sibTrans2D1" presStyleIdx="1" presStyleCnt="6"/>
      <dgm:spPr/>
    </dgm:pt>
    <dgm:pt modelId="{845B71A1-2089-3B41-BAC2-888831B5C9B3}" type="pres">
      <dgm:prSet presAssocID="{32D15647-45DD-4B45-9A4E-4D7FA9593E9A}" presName="connectorText" presStyleLbl="sibTrans2D1" presStyleIdx="1" presStyleCnt="6"/>
      <dgm:spPr/>
    </dgm:pt>
    <dgm:pt modelId="{DAC02DA0-E96C-AB44-9148-50895C2F1D75}" type="pres">
      <dgm:prSet presAssocID="{CB9B0A1C-065B-CB44-97FC-E64DE6C5C324}" presName="node" presStyleLbl="node1" presStyleIdx="2" presStyleCnt="7" custScaleX="340915">
        <dgm:presLayoutVars>
          <dgm:bulletEnabled val="1"/>
        </dgm:presLayoutVars>
      </dgm:prSet>
      <dgm:spPr/>
    </dgm:pt>
    <dgm:pt modelId="{F5EF7943-968E-7A4D-A048-CE6406C8B653}" type="pres">
      <dgm:prSet presAssocID="{82742088-F6D8-144C-96E4-1610BF8F1B06}" presName="sibTrans" presStyleLbl="sibTrans2D1" presStyleIdx="2" presStyleCnt="6"/>
      <dgm:spPr/>
    </dgm:pt>
    <dgm:pt modelId="{BC717A14-72FD-8648-8267-B6A7AC1654A1}" type="pres">
      <dgm:prSet presAssocID="{82742088-F6D8-144C-96E4-1610BF8F1B06}" presName="connectorText" presStyleLbl="sibTrans2D1" presStyleIdx="2" presStyleCnt="6"/>
      <dgm:spPr/>
    </dgm:pt>
    <dgm:pt modelId="{E2921184-558E-4945-9E7D-9D75A09C01A6}" type="pres">
      <dgm:prSet presAssocID="{A068E478-9A86-D84F-A869-E82848275DC4}" presName="node" presStyleLbl="node1" presStyleIdx="3" presStyleCnt="7" custScaleX="340915">
        <dgm:presLayoutVars>
          <dgm:bulletEnabled val="1"/>
        </dgm:presLayoutVars>
      </dgm:prSet>
      <dgm:spPr/>
    </dgm:pt>
    <dgm:pt modelId="{BAF96B84-A548-8941-8173-0C9BF2E3545B}" type="pres">
      <dgm:prSet presAssocID="{C858E778-CFE5-C244-9455-94159F17D878}" presName="sibTrans" presStyleLbl="sibTrans2D1" presStyleIdx="3" presStyleCnt="6"/>
      <dgm:spPr/>
    </dgm:pt>
    <dgm:pt modelId="{1CAD75F9-A46C-D64C-8C60-502C545C5BBB}" type="pres">
      <dgm:prSet presAssocID="{C858E778-CFE5-C244-9455-94159F17D878}" presName="connectorText" presStyleLbl="sibTrans2D1" presStyleIdx="3" presStyleCnt="6"/>
      <dgm:spPr/>
    </dgm:pt>
    <dgm:pt modelId="{02F98153-8FD0-4C4B-9ED9-54F91199752D}" type="pres">
      <dgm:prSet presAssocID="{45EF2123-F3BB-9A4E-AEA4-02AF94AF6FEA}" presName="node" presStyleLbl="node1" presStyleIdx="4" presStyleCnt="7" custScaleX="340915">
        <dgm:presLayoutVars>
          <dgm:bulletEnabled val="1"/>
        </dgm:presLayoutVars>
      </dgm:prSet>
      <dgm:spPr/>
    </dgm:pt>
    <dgm:pt modelId="{BF64D51D-59E0-5348-94F8-6C135D55345D}" type="pres">
      <dgm:prSet presAssocID="{06F9590F-4B82-8D4B-AB25-BB7FFF62A9A5}" presName="sibTrans" presStyleLbl="sibTrans2D1" presStyleIdx="4" presStyleCnt="6"/>
      <dgm:spPr/>
    </dgm:pt>
    <dgm:pt modelId="{895C5065-D832-4D48-8184-1F775239A469}" type="pres">
      <dgm:prSet presAssocID="{06F9590F-4B82-8D4B-AB25-BB7FFF62A9A5}" presName="connectorText" presStyleLbl="sibTrans2D1" presStyleIdx="4" presStyleCnt="6"/>
      <dgm:spPr/>
    </dgm:pt>
    <dgm:pt modelId="{AA252539-BEB7-6E44-BFB7-76BE959E4679}" type="pres">
      <dgm:prSet presAssocID="{AF744148-3D18-514B-8D59-1A091FE84F75}" presName="node" presStyleLbl="node1" presStyleIdx="5" presStyleCnt="7" custScaleX="340915">
        <dgm:presLayoutVars>
          <dgm:bulletEnabled val="1"/>
        </dgm:presLayoutVars>
      </dgm:prSet>
      <dgm:spPr/>
    </dgm:pt>
    <dgm:pt modelId="{7E8F90B2-AF46-CA4C-995E-734A978C1D70}" type="pres">
      <dgm:prSet presAssocID="{317522CE-ADB9-F741-BA7B-4884541349A0}" presName="sibTrans" presStyleLbl="sibTrans2D1" presStyleIdx="5" presStyleCnt="6"/>
      <dgm:spPr/>
    </dgm:pt>
    <dgm:pt modelId="{4D63C0E0-C26E-E945-8A8C-641F70304A90}" type="pres">
      <dgm:prSet presAssocID="{317522CE-ADB9-F741-BA7B-4884541349A0}" presName="connectorText" presStyleLbl="sibTrans2D1" presStyleIdx="5" presStyleCnt="6"/>
      <dgm:spPr/>
    </dgm:pt>
    <dgm:pt modelId="{BF4FC39A-63BE-E348-B5E0-9F135B477342}" type="pres">
      <dgm:prSet presAssocID="{76833F5C-95DF-924A-A532-C0278C76DC9A}" presName="node" presStyleLbl="node1" presStyleIdx="6" presStyleCnt="7" custScaleX="340915">
        <dgm:presLayoutVars>
          <dgm:bulletEnabled val="1"/>
        </dgm:presLayoutVars>
      </dgm:prSet>
      <dgm:spPr/>
    </dgm:pt>
  </dgm:ptLst>
  <dgm:cxnLst>
    <dgm:cxn modelId="{338D9917-0C7C-D941-AC90-062716210CB8}" type="presOf" srcId="{C858E778-CFE5-C244-9455-94159F17D878}" destId="{1CAD75F9-A46C-D64C-8C60-502C545C5BBB}" srcOrd="1" destOrd="0" presId="urn:microsoft.com/office/officeart/2005/8/layout/process2"/>
    <dgm:cxn modelId="{9E001018-C561-D444-949F-6587799D1F54}" srcId="{8DF8A0C3-F9BE-F34F-811C-6806C6235E7A}" destId="{76833F5C-95DF-924A-A532-C0278C76DC9A}" srcOrd="6" destOrd="0" parTransId="{EBA1033A-19B9-2D43-861B-25F15C7C0C23}" sibTransId="{E08B2F96-C336-E143-AACE-6B6AC047E3D2}"/>
    <dgm:cxn modelId="{0F67221D-0A40-1D4F-91AD-F49DE1D448A7}" type="presOf" srcId="{F18DC1DF-AB3B-D946-B6F0-40B90DFEC77B}" destId="{F0DC88FA-85FF-BD45-9AD2-E9612199546F}" srcOrd="0" destOrd="0" presId="urn:microsoft.com/office/officeart/2005/8/layout/process2"/>
    <dgm:cxn modelId="{1DF55022-7A48-014E-8255-57FD30D17A00}" type="presOf" srcId="{76833F5C-95DF-924A-A532-C0278C76DC9A}" destId="{BF4FC39A-63BE-E348-B5E0-9F135B477342}" srcOrd="0" destOrd="0" presId="urn:microsoft.com/office/officeart/2005/8/layout/process2"/>
    <dgm:cxn modelId="{51FB3C34-89DF-0246-918B-45D050B10D86}" type="presOf" srcId="{F18DC1DF-AB3B-D946-B6F0-40B90DFEC77B}" destId="{35EA7F12-4347-5549-BEF0-13059114A233}" srcOrd="1" destOrd="0" presId="urn:microsoft.com/office/officeart/2005/8/layout/process2"/>
    <dgm:cxn modelId="{9B8BA93B-C57E-9944-81F5-7D921B138EF7}" type="presOf" srcId="{317522CE-ADB9-F741-BA7B-4884541349A0}" destId="{4D63C0E0-C26E-E945-8A8C-641F70304A90}" srcOrd="1" destOrd="0" presId="urn:microsoft.com/office/officeart/2005/8/layout/process2"/>
    <dgm:cxn modelId="{546BE144-CBCD-6442-9C29-E847D4916DE7}" srcId="{8DF8A0C3-F9BE-F34F-811C-6806C6235E7A}" destId="{A068E478-9A86-D84F-A869-E82848275DC4}" srcOrd="3" destOrd="0" parTransId="{60D83310-16FF-954F-BC73-E4BF00EC3A35}" sibTransId="{C858E778-CFE5-C244-9455-94159F17D878}"/>
    <dgm:cxn modelId="{68A70C6A-4965-2743-8D93-9056393BF05C}" type="presOf" srcId="{32D15647-45DD-4B45-9A4E-4D7FA9593E9A}" destId="{845B71A1-2089-3B41-BAC2-888831B5C9B3}" srcOrd="1" destOrd="0" presId="urn:microsoft.com/office/officeart/2005/8/layout/process2"/>
    <dgm:cxn modelId="{F07B0D6A-C7CE-E943-8570-6FF4451DF248}" type="presOf" srcId="{AF744148-3D18-514B-8D59-1A091FE84F75}" destId="{AA252539-BEB7-6E44-BFB7-76BE959E4679}" srcOrd="0" destOrd="0" presId="urn:microsoft.com/office/officeart/2005/8/layout/process2"/>
    <dgm:cxn modelId="{BC7CDC6C-DC3C-E34D-BBA7-E5A082AA3C80}" type="presOf" srcId="{06F9590F-4B82-8D4B-AB25-BB7FFF62A9A5}" destId="{BF64D51D-59E0-5348-94F8-6C135D55345D}" srcOrd="0" destOrd="0" presId="urn:microsoft.com/office/officeart/2005/8/layout/process2"/>
    <dgm:cxn modelId="{0940104F-6170-314B-887C-9E3686FC9B8C}" srcId="{8DF8A0C3-F9BE-F34F-811C-6806C6235E7A}" destId="{CB9B0A1C-065B-CB44-97FC-E64DE6C5C324}" srcOrd="2" destOrd="0" parTransId="{565AC926-640E-D24E-B5AC-6F046CE925D9}" sibTransId="{82742088-F6D8-144C-96E4-1610BF8F1B06}"/>
    <dgm:cxn modelId="{65350973-78C4-A246-8F37-B6407852FD36}" srcId="{8DF8A0C3-F9BE-F34F-811C-6806C6235E7A}" destId="{01C43965-D675-6C47-A909-D10706764895}" srcOrd="0" destOrd="0" parTransId="{5D786971-167D-354C-83AE-F370A322E16D}" sibTransId="{F18DC1DF-AB3B-D946-B6F0-40B90DFEC77B}"/>
    <dgm:cxn modelId="{29E62E54-4A50-9E49-90A9-ABB50CE18579}" type="presOf" srcId="{317522CE-ADB9-F741-BA7B-4884541349A0}" destId="{7E8F90B2-AF46-CA4C-995E-734A978C1D70}" srcOrd="0" destOrd="0" presId="urn:microsoft.com/office/officeart/2005/8/layout/process2"/>
    <dgm:cxn modelId="{4DAF7D55-0D34-2E4E-AEEC-0BC206AC93BF}" type="presOf" srcId="{32D15647-45DD-4B45-9A4E-4D7FA9593E9A}" destId="{26B4A8CC-572A-BF41-8289-F1F971615C77}" srcOrd="0" destOrd="0" presId="urn:microsoft.com/office/officeart/2005/8/layout/process2"/>
    <dgm:cxn modelId="{171CD98D-3C7C-0D42-9DAE-F760E69A718E}" type="presOf" srcId="{C858E778-CFE5-C244-9455-94159F17D878}" destId="{BAF96B84-A548-8941-8173-0C9BF2E3545B}" srcOrd="0" destOrd="0" presId="urn:microsoft.com/office/officeart/2005/8/layout/process2"/>
    <dgm:cxn modelId="{1607938F-D040-8F42-9BBD-68A787E190A7}" type="presOf" srcId="{A068E478-9A86-D84F-A869-E82848275DC4}" destId="{E2921184-558E-4945-9E7D-9D75A09C01A6}" srcOrd="0" destOrd="0" presId="urn:microsoft.com/office/officeart/2005/8/layout/process2"/>
    <dgm:cxn modelId="{78EFD992-84BE-2F4A-B067-EA8777C4239A}" srcId="{8DF8A0C3-F9BE-F34F-811C-6806C6235E7A}" destId="{45EF2123-F3BB-9A4E-AEA4-02AF94AF6FEA}" srcOrd="4" destOrd="0" parTransId="{E438A2A4-3A93-6747-8E06-E742B0C57D86}" sibTransId="{06F9590F-4B82-8D4B-AB25-BB7FFF62A9A5}"/>
    <dgm:cxn modelId="{623A4097-24E2-B848-9A59-86FBDDACB69B}" type="presOf" srcId="{82742088-F6D8-144C-96E4-1610BF8F1B06}" destId="{F5EF7943-968E-7A4D-A048-CE6406C8B653}" srcOrd="0" destOrd="0" presId="urn:microsoft.com/office/officeart/2005/8/layout/process2"/>
    <dgm:cxn modelId="{C10420A7-47F6-904A-9882-61C3983730C7}" type="presOf" srcId="{CB9B0A1C-065B-CB44-97FC-E64DE6C5C324}" destId="{DAC02DA0-E96C-AB44-9148-50895C2F1D75}" srcOrd="0" destOrd="0" presId="urn:microsoft.com/office/officeart/2005/8/layout/process2"/>
    <dgm:cxn modelId="{7D00BCA9-B7F1-C142-8FFA-80D1A0111E0F}" type="presOf" srcId="{82742088-F6D8-144C-96E4-1610BF8F1B06}" destId="{BC717A14-72FD-8648-8267-B6A7AC1654A1}" srcOrd="1" destOrd="0" presId="urn:microsoft.com/office/officeart/2005/8/layout/process2"/>
    <dgm:cxn modelId="{8F81EBD1-241F-3345-9A26-2FA39DCDAAAF}" type="presOf" srcId="{8DF8A0C3-F9BE-F34F-811C-6806C6235E7A}" destId="{E1C929F4-AFD5-C44E-8C0E-156A062951DF}" srcOrd="0" destOrd="0" presId="urn:microsoft.com/office/officeart/2005/8/layout/process2"/>
    <dgm:cxn modelId="{EB2A5DD2-9CC9-BB42-8C3B-62AD83D1B0A1}" srcId="{8DF8A0C3-F9BE-F34F-811C-6806C6235E7A}" destId="{826D0A34-CCEF-3B49-8AAA-A2FC7E13DF66}" srcOrd="1" destOrd="0" parTransId="{2FF432B3-9C05-8E4D-B0E7-0FA2636074D6}" sibTransId="{32D15647-45DD-4B45-9A4E-4D7FA9593E9A}"/>
    <dgm:cxn modelId="{820C66D2-B12E-7C42-A3F2-F8EF7C8D2DAC}" type="presOf" srcId="{06F9590F-4B82-8D4B-AB25-BB7FFF62A9A5}" destId="{895C5065-D832-4D48-8184-1F775239A469}" srcOrd="1" destOrd="0" presId="urn:microsoft.com/office/officeart/2005/8/layout/process2"/>
    <dgm:cxn modelId="{5673D3D4-ADD6-C64B-87B5-5A96ADFCCA3A}" type="presOf" srcId="{01C43965-D675-6C47-A909-D10706764895}" destId="{838C6B72-2038-264F-B3CB-86928D3E9486}" srcOrd="0" destOrd="0" presId="urn:microsoft.com/office/officeart/2005/8/layout/process2"/>
    <dgm:cxn modelId="{ECA583D5-6C99-174C-8E1A-7B2DA7B97030}" type="presOf" srcId="{826D0A34-CCEF-3B49-8AAA-A2FC7E13DF66}" destId="{BAAD9F3F-DEE2-2243-8E4C-90F28D72F014}" srcOrd="0" destOrd="0" presId="urn:microsoft.com/office/officeart/2005/8/layout/process2"/>
    <dgm:cxn modelId="{C00C5BEA-DA9F-A643-949C-E7C2978484B1}" srcId="{8DF8A0C3-F9BE-F34F-811C-6806C6235E7A}" destId="{AF744148-3D18-514B-8D59-1A091FE84F75}" srcOrd="5" destOrd="0" parTransId="{928D410A-CCA8-8E4C-BBE4-934647DFF5FE}" sibTransId="{317522CE-ADB9-F741-BA7B-4884541349A0}"/>
    <dgm:cxn modelId="{D8FEB8FF-1F24-B145-9B06-0F9BE9000A9C}" type="presOf" srcId="{45EF2123-F3BB-9A4E-AEA4-02AF94AF6FEA}" destId="{02F98153-8FD0-4C4B-9ED9-54F91199752D}" srcOrd="0" destOrd="0" presId="urn:microsoft.com/office/officeart/2005/8/layout/process2"/>
    <dgm:cxn modelId="{BDB1BE5B-93C5-FC46-B540-F697AD107E08}" type="presParOf" srcId="{E1C929F4-AFD5-C44E-8C0E-156A062951DF}" destId="{838C6B72-2038-264F-B3CB-86928D3E9486}" srcOrd="0" destOrd="0" presId="urn:microsoft.com/office/officeart/2005/8/layout/process2"/>
    <dgm:cxn modelId="{98754EF2-AA3A-5748-B125-B5747132DE49}" type="presParOf" srcId="{E1C929F4-AFD5-C44E-8C0E-156A062951DF}" destId="{F0DC88FA-85FF-BD45-9AD2-E9612199546F}" srcOrd="1" destOrd="0" presId="urn:microsoft.com/office/officeart/2005/8/layout/process2"/>
    <dgm:cxn modelId="{690EC134-8455-964F-B8DB-BAEDCC4BE7BE}" type="presParOf" srcId="{F0DC88FA-85FF-BD45-9AD2-E9612199546F}" destId="{35EA7F12-4347-5549-BEF0-13059114A233}" srcOrd="0" destOrd="0" presId="urn:microsoft.com/office/officeart/2005/8/layout/process2"/>
    <dgm:cxn modelId="{E334E4BF-53DF-C148-BAC1-F899D7ABEDDF}" type="presParOf" srcId="{E1C929F4-AFD5-C44E-8C0E-156A062951DF}" destId="{BAAD9F3F-DEE2-2243-8E4C-90F28D72F014}" srcOrd="2" destOrd="0" presId="urn:microsoft.com/office/officeart/2005/8/layout/process2"/>
    <dgm:cxn modelId="{8B21F3BE-32C4-3849-9C50-C4A7400B3254}" type="presParOf" srcId="{E1C929F4-AFD5-C44E-8C0E-156A062951DF}" destId="{26B4A8CC-572A-BF41-8289-F1F971615C77}" srcOrd="3" destOrd="0" presId="urn:microsoft.com/office/officeart/2005/8/layout/process2"/>
    <dgm:cxn modelId="{D2875F6D-0674-6141-A05B-C3CF2B601F0F}" type="presParOf" srcId="{26B4A8CC-572A-BF41-8289-F1F971615C77}" destId="{845B71A1-2089-3B41-BAC2-888831B5C9B3}" srcOrd="0" destOrd="0" presId="urn:microsoft.com/office/officeart/2005/8/layout/process2"/>
    <dgm:cxn modelId="{BA559B24-4EDA-8046-9E91-E278C092FB38}" type="presParOf" srcId="{E1C929F4-AFD5-C44E-8C0E-156A062951DF}" destId="{DAC02DA0-E96C-AB44-9148-50895C2F1D75}" srcOrd="4" destOrd="0" presId="urn:microsoft.com/office/officeart/2005/8/layout/process2"/>
    <dgm:cxn modelId="{56C5A0EF-2E23-1E44-8E42-A6FDF6462511}" type="presParOf" srcId="{E1C929F4-AFD5-C44E-8C0E-156A062951DF}" destId="{F5EF7943-968E-7A4D-A048-CE6406C8B653}" srcOrd="5" destOrd="0" presId="urn:microsoft.com/office/officeart/2005/8/layout/process2"/>
    <dgm:cxn modelId="{30C6197D-CD75-6147-98EA-CE99A9D1DC74}" type="presParOf" srcId="{F5EF7943-968E-7A4D-A048-CE6406C8B653}" destId="{BC717A14-72FD-8648-8267-B6A7AC1654A1}" srcOrd="0" destOrd="0" presId="urn:microsoft.com/office/officeart/2005/8/layout/process2"/>
    <dgm:cxn modelId="{6E894734-3512-2043-B48D-7BA73C096C23}" type="presParOf" srcId="{E1C929F4-AFD5-C44E-8C0E-156A062951DF}" destId="{E2921184-558E-4945-9E7D-9D75A09C01A6}" srcOrd="6" destOrd="0" presId="urn:microsoft.com/office/officeart/2005/8/layout/process2"/>
    <dgm:cxn modelId="{5405CC5F-32A9-D74F-A8BC-3AA613CAF208}" type="presParOf" srcId="{E1C929F4-AFD5-C44E-8C0E-156A062951DF}" destId="{BAF96B84-A548-8941-8173-0C9BF2E3545B}" srcOrd="7" destOrd="0" presId="urn:microsoft.com/office/officeart/2005/8/layout/process2"/>
    <dgm:cxn modelId="{19B83670-59C7-324B-916D-4F044C71F5B9}" type="presParOf" srcId="{BAF96B84-A548-8941-8173-0C9BF2E3545B}" destId="{1CAD75F9-A46C-D64C-8C60-502C545C5BBB}" srcOrd="0" destOrd="0" presId="urn:microsoft.com/office/officeart/2005/8/layout/process2"/>
    <dgm:cxn modelId="{1A15777E-F7CD-5A45-A36E-13DF7B6B2185}" type="presParOf" srcId="{E1C929F4-AFD5-C44E-8C0E-156A062951DF}" destId="{02F98153-8FD0-4C4B-9ED9-54F91199752D}" srcOrd="8" destOrd="0" presId="urn:microsoft.com/office/officeart/2005/8/layout/process2"/>
    <dgm:cxn modelId="{178B6D30-7B5D-0F42-A127-0381CDF6D938}" type="presParOf" srcId="{E1C929F4-AFD5-C44E-8C0E-156A062951DF}" destId="{BF64D51D-59E0-5348-94F8-6C135D55345D}" srcOrd="9" destOrd="0" presId="urn:microsoft.com/office/officeart/2005/8/layout/process2"/>
    <dgm:cxn modelId="{BF48EE27-2411-674E-8122-7D6776C1AEDB}" type="presParOf" srcId="{BF64D51D-59E0-5348-94F8-6C135D55345D}" destId="{895C5065-D832-4D48-8184-1F775239A469}" srcOrd="0" destOrd="0" presId="urn:microsoft.com/office/officeart/2005/8/layout/process2"/>
    <dgm:cxn modelId="{CBF36E42-1E80-334A-8EAC-02BD118F8F16}" type="presParOf" srcId="{E1C929F4-AFD5-C44E-8C0E-156A062951DF}" destId="{AA252539-BEB7-6E44-BFB7-76BE959E4679}" srcOrd="10" destOrd="0" presId="urn:microsoft.com/office/officeart/2005/8/layout/process2"/>
    <dgm:cxn modelId="{14EB674C-B3DD-2348-A054-0A7E1C2FFAD2}" type="presParOf" srcId="{E1C929F4-AFD5-C44E-8C0E-156A062951DF}" destId="{7E8F90B2-AF46-CA4C-995E-734A978C1D70}" srcOrd="11" destOrd="0" presId="urn:microsoft.com/office/officeart/2005/8/layout/process2"/>
    <dgm:cxn modelId="{C9AA4E96-D1BF-B048-8EFD-DDB07BE6B5C8}" type="presParOf" srcId="{7E8F90B2-AF46-CA4C-995E-734A978C1D70}" destId="{4D63C0E0-C26E-E945-8A8C-641F70304A90}" srcOrd="0" destOrd="0" presId="urn:microsoft.com/office/officeart/2005/8/layout/process2"/>
    <dgm:cxn modelId="{A972DA44-781C-D14C-95FB-7B57794ADA97}" type="presParOf" srcId="{E1C929F4-AFD5-C44E-8C0E-156A062951DF}" destId="{BF4FC39A-63BE-E348-B5E0-9F135B477342}"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F8A0C3-F9BE-F34F-811C-6806C6235E7A}" type="doc">
      <dgm:prSet loTypeId="urn:microsoft.com/office/officeart/2005/8/layout/process2" loCatId="" qsTypeId="urn:microsoft.com/office/officeart/2005/8/quickstyle/simple1" qsCatId="simple" csTypeId="urn:microsoft.com/office/officeart/2005/8/colors/accent1_2" csCatId="accent1" phldr="1"/>
      <dgm:spPr/>
    </dgm:pt>
    <dgm:pt modelId="{01C43965-D675-6C47-A909-D10706764895}">
      <dgm:prSet phldrT="[Texto]" custT="1"/>
      <dgm:spPr>
        <a:solidFill>
          <a:schemeClr val="accent1"/>
        </a:solidFill>
      </dgm:spPr>
      <dgm:t>
        <a:bodyPr/>
        <a:lstStyle/>
        <a:p>
          <a:r>
            <a:rPr lang="en-CA" sz="2000" b="0" i="0" noProof="0" dirty="0"/>
            <a:t>1. Define the Problem (or Opportunity)</a:t>
          </a:r>
          <a:endParaRPr lang="en-CA" sz="2000" noProof="0" dirty="0"/>
        </a:p>
      </dgm:t>
    </dgm:pt>
    <dgm:pt modelId="{5D786971-167D-354C-83AE-F370A322E16D}" type="parTrans" cxnId="{65350973-78C4-A246-8F37-B6407852FD36}">
      <dgm:prSet/>
      <dgm:spPr/>
      <dgm:t>
        <a:bodyPr/>
        <a:lstStyle/>
        <a:p>
          <a:endParaRPr lang="en-CA" noProof="0" dirty="0"/>
        </a:p>
      </dgm:t>
    </dgm:pt>
    <dgm:pt modelId="{F18DC1DF-AB3B-D946-B6F0-40B90DFEC77B}" type="sibTrans" cxnId="{65350973-78C4-A246-8F37-B6407852FD36}">
      <dgm:prSet/>
      <dgm:spPr/>
      <dgm:t>
        <a:bodyPr/>
        <a:lstStyle/>
        <a:p>
          <a:endParaRPr lang="en-CA" noProof="0" dirty="0"/>
        </a:p>
      </dgm:t>
    </dgm:pt>
    <dgm:pt modelId="{826D0A34-CCEF-3B49-8AAA-A2FC7E13DF66}">
      <dgm:prSet phldrT="[Texto]" custT="1"/>
      <dgm:spPr>
        <a:solidFill>
          <a:schemeClr val="accent1"/>
        </a:solidFill>
      </dgm:spPr>
      <dgm:t>
        <a:bodyPr/>
        <a:lstStyle/>
        <a:p>
          <a:r>
            <a:rPr lang="en-CA" sz="2000" b="0" i="0" noProof="0" dirty="0"/>
            <a:t>2. Design the Research</a:t>
          </a:r>
          <a:endParaRPr lang="en-CA" sz="2000" noProof="0" dirty="0"/>
        </a:p>
      </dgm:t>
    </dgm:pt>
    <dgm:pt modelId="{2FF432B3-9C05-8E4D-B0E7-0FA2636074D6}" type="parTrans" cxnId="{EB2A5DD2-9CC9-BB42-8C3B-62AD83D1B0A1}">
      <dgm:prSet/>
      <dgm:spPr/>
      <dgm:t>
        <a:bodyPr/>
        <a:lstStyle/>
        <a:p>
          <a:endParaRPr lang="en-CA" noProof="0" dirty="0"/>
        </a:p>
      </dgm:t>
    </dgm:pt>
    <dgm:pt modelId="{32D15647-45DD-4B45-9A4E-4D7FA9593E9A}" type="sibTrans" cxnId="{EB2A5DD2-9CC9-BB42-8C3B-62AD83D1B0A1}">
      <dgm:prSet/>
      <dgm:spPr/>
      <dgm:t>
        <a:bodyPr/>
        <a:lstStyle/>
        <a:p>
          <a:endParaRPr lang="en-CA" noProof="0" dirty="0"/>
        </a:p>
      </dgm:t>
    </dgm:pt>
    <dgm:pt modelId="{CB9B0A1C-065B-CB44-97FC-E64DE6C5C324}">
      <dgm:prSet phldrT="[Texto]" custT="1"/>
      <dgm:spPr>
        <a:solidFill>
          <a:schemeClr val="accent1"/>
        </a:solidFill>
      </dgm:spPr>
      <dgm:t>
        <a:bodyPr/>
        <a:lstStyle/>
        <a:p>
          <a:r>
            <a:rPr lang="en-CA" sz="2000" b="0" i="0" noProof="0" dirty="0"/>
            <a:t>3. Design the Data Collection Forms</a:t>
          </a:r>
          <a:endParaRPr lang="en-CA" sz="2000" noProof="0" dirty="0"/>
        </a:p>
      </dgm:t>
    </dgm:pt>
    <dgm:pt modelId="{565AC926-640E-D24E-B5AC-6F046CE925D9}" type="parTrans" cxnId="{0940104F-6170-314B-887C-9E3686FC9B8C}">
      <dgm:prSet/>
      <dgm:spPr/>
      <dgm:t>
        <a:bodyPr/>
        <a:lstStyle/>
        <a:p>
          <a:endParaRPr lang="en-CA" noProof="0" dirty="0"/>
        </a:p>
      </dgm:t>
    </dgm:pt>
    <dgm:pt modelId="{82742088-F6D8-144C-96E4-1610BF8F1B06}" type="sibTrans" cxnId="{0940104F-6170-314B-887C-9E3686FC9B8C}">
      <dgm:prSet/>
      <dgm:spPr/>
      <dgm:t>
        <a:bodyPr/>
        <a:lstStyle/>
        <a:p>
          <a:endParaRPr lang="en-CA" noProof="0" dirty="0"/>
        </a:p>
      </dgm:t>
    </dgm:pt>
    <dgm:pt modelId="{A068E478-9A86-D84F-A869-E82848275DC4}">
      <dgm:prSet custT="1"/>
      <dgm:spPr>
        <a:solidFill>
          <a:schemeClr val="accent3"/>
        </a:solidFill>
      </dgm:spPr>
      <dgm:t>
        <a:bodyPr/>
        <a:lstStyle/>
        <a:p>
          <a:r>
            <a:rPr lang="en-CA" sz="2000" b="0" i="0" noProof="0" dirty="0"/>
            <a:t>4. Specify the Sample</a:t>
          </a:r>
          <a:endParaRPr lang="en-CA" sz="2000" noProof="0" dirty="0"/>
        </a:p>
      </dgm:t>
    </dgm:pt>
    <dgm:pt modelId="{60D83310-16FF-954F-BC73-E4BF00EC3A35}" type="parTrans" cxnId="{546BE144-CBCD-6442-9C29-E847D4916DE7}">
      <dgm:prSet/>
      <dgm:spPr/>
      <dgm:t>
        <a:bodyPr/>
        <a:lstStyle/>
        <a:p>
          <a:endParaRPr lang="en-CA" noProof="0" dirty="0"/>
        </a:p>
      </dgm:t>
    </dgm:pt>
    <dgm:pt modelId="{C858E778-CFE5-C244-9455-94159F17D878}" type="sibTrans" cxnId="{546BE144-CBCD-6442-9C29-E847D4916DE7}">
      <dgm:prSet/>
      <dgm:spPr/>
      <dgm:t>
        <a:bodyPr/>
        <a:lstStyle/>
        <a:p>
          <a:endParaRPr lang="en-CA" noProof="0" dirty="0"/>
        </a:p>
      </dgm:t>
    </dgm:pt>
    <dgm:pt modelId="{45EF2123-F3BB-9A4E-AEA4-02AF94AF6FEA}">
      <dgm:prSet custT="1"/>
      <dgm:spPr/>
      <dgm:t>
        <a:bodyPr/>
        <a:lstStyle/>
        <a:p>
          <a:r>
            <a:rPr lang="en-CA" sz="2000" b="0" i="0" noProof="0" dirty="0"/>
            <a:t>5. Collect the Data</a:t>
          </a:r>
          <a:endParaRPr lang="en-CA" sz="2000" noProof="0" dirty="0"/>
        </a:p>
      </dgm:t>
    </dgm:pt>
    <dgm:pt modelId="{E438A2A4-3A93-6747-8E06-E742B0C57D86}" type="parTrans" cxnId="{78EFD992-84BE-2F4A-B067-EA8777C4239A}">
      <dgm:prSet/>
      <dgm:spPr/>
      <dgm:t>
        <a:bodyPr/>
        <a:lstStyle/>
        <a:p>
          <a:endParaRPr lang="en-CA" noProof="0" dirty="0"/>
        </a:p>
      </dgm:t>
    </dgm:pt>
    <dgm:pt modelId="{06F9590F-4B82-8D4B-AB25-BB7FFF62A9A5}" type="sibTrans" cxnId="{78EFD992-84BE-2F4A-B067-EA8777C4239A}">
      <dgm:prSet/>
      <dgm:spPr/>
      <dgm:t>
        <a:bodyPr/>
        <a:lstStyle/>
        <a:p>
          <a:endParaRPr lang="en-CA" noProof="0" dirty="0"/>
        </a:p>
      </dgm:t>
    </dgm:pt>
    <dgm:pt modelId="{AF744148-3D18-514B-8D59-1A091FE84F75}">
      <dgm:prSet custT="1"/>
      <dgm:spPr/>
      <dgm:t>
        <a:bodyPr/>
        <a:lstStyle/>
        <a:p>
          <a:r>
            <a:rPr lang="en-CA" sz="2000" b="0" i="0" noProof="0" dirty="0"/>
            <a:t>6. Analyze the Data</a:t>
          </a:r>
          <a:endParaRPr lang="en-CA" sz="2000" noProof="0" dirty="0"/>
        </a:p>
      </dgm:t>
    </dgm:pt>
    <dgm:pt modelId="{928D410A-CCA8-8E4C-BBE4-934647DFF5FE}" type="parTrans" cxnId="{C00C5BEA-DA9F-A643-949C-E7C2978484B1}">
      <dgm:prSet/>
      <dgm:spPr/>
      <dgm:t>
        <a:bodyPr/>
        <a:lstStyle/>
        <a:p>
          <a:endParaRPr lang="en-CA" noProof="0" dirty="0"/>
        </a:p>
      </dgm:t>
    </dgm:pt>
    <dgm:pt modelId="{317522CE-ADB9-F741-BA7B-4884541349A0}" type="sibTrans" cxnId="{C00C5BEA-DA9F-A643-949C-E7C2978484B1}">
      <dgm:prSet/>
      <dgm:spPr/>
      <dgm:t>
        <a:bodyPr/>
        <a:lstStyle/>
        <a:p>
          <a:endParaRPr lang="en-CA" noProof="0" dirty="0"/>
        </a:p>
      </dgm:t>
    </dgm:pt>
    <dgm:pt modelId="{76833F5C-95DF-924A-A532-C0278C76DC9A}">
      <dgm:prSet custT="1"/>
      <dgm:spPr/>
      <dgm:t>
        <a:bodyPr/>
        <a:lstStyle/>
        <a:p>
          <a:r>
            <a:rPr lang="en-CA" sz="2000" b="0" i="0" noProof="0" dirty="0"/>
            <a:t>7. Write the Research Report and Present Its Findings</a:t>
          </a:r>
          <a:endParaRPr lang="en-CA" sz="2000" noProof="0" dirty="0"/>
        </a:p>
      </dgm:t>
    </dgm:pt>
    <dgm:pt modelId="{EBA1033A-19B9-2D43-861B-25F15C7C0C23}" type="parTrans" cxnId="{9E001018-C561-D444-949F-6587799D1F54}">
      <dgm:prSet/>
      <dgm:spPr/>
      <dgm:t>
        <a:bodyPr/>
        <a:lstStyle/>
        <a:p>
          <a:endParaRPr lang="en-CA" noProof="0" dirty="0"/>
        </a:p>
      </dgm:t>
    </dgm:pt>
    <dgm:pt modelId="{E08B2F96-C336-E143-AACE-6B6AC047E3D2}" type="sibTrans" cxnId="{9E001018-C561-D444-949F-6587799D1F54}">
      <dgm:prSet/>
      <dgm:spPr/>
      <dgm:t>
        <a:bodyPr/>
        <a:lstStyle/>
        <a:p>
          <a:endParaRPr lang="en-CA" noProof="0" dirty="0"/>
        </a:p>
      </dgm:t>
    </dgm:pt>
    <dgm:pt modelId="{E1C929F4-AFD5-C44E-8C0E-156A062951DF}" type="pres">
      <dgm:prSet presAssocID="{8DF8A0C3-F9BE-F34F-811C-6806C6235E7A}" presName="linearFlow" presStyleCnt="0">
        <dgm:presLayoutVars>
          <dgm:resizeHandles val="exact"/>
        </dgm:presLayoutVars>
      </dgm:prSet>
      <dgm:spPr/>
    </dgm:pt>
    <dgm:pt modelId="{838C6B72-2038-264F-B3CB-86928D3E9486}" type="pres">
      <dgm:prSet presAssocID="{01C43965-D675-6C47-A909-D10706764895}" presName="node" presStyleLbl="node1" presStyleIdx="0" presStyleCnt="7" custScaleX="340915">
        <dgm:presLayoutVars>
          <dgm:bulletEnabled val="1"/>
        </dgm:presLayoutVars>
      </dgm:prSet>
      <dgm:spPr/>
    </dgm:pt>
    <dgm:pt modelId="{F0DC88FA-85FF-BD45-9AD2-E9612199546F}" type="pres">
      <dgm:prSet presAssocID="{F18DC1DF-AB3B-D946-B6F0-40B90DFEC77B}" presName="sibTrans" presStyleLbl="sibTrans2D1" presStyleIdx="0" presStyleCnt="6"/>
      <dgm:spPr/>
    </dgm:pt>
    <dgm:pt modelId="{35EA7F12-4347-5549-BEF0-13059114A233}" type="pres">
      <dgm:prSet presAssocID="{F18DC1DF-AB3B-D946-B6F0-40B90DFEC77B}" presName="connectorText" presStyleLbl="sibTrans2D1" presStyleIdx="0" presStyleCnt="6"/>
      <dgm:spPr/>
    </dgm:pt>
    <dgm:pt modelId="{BAAD9F3F-DEE2-2243-8E4C-90F28D72F014}" type="pres">
      <dgm:prSet presAssocID="{826D0A34-CCEF-3B49-8AAA-A2FC7E13DF66}" presName="node" presStyleLbl="node1" presStyleIdx="1" presStyleCnt="7" custScaleX="340915">
        <dgm:presLayoutVars>
          <dgm:bulletEnabled val="1"/>
        </dgm:presLayoutVars>
      </dgm:prSet>
      <dgm:spPr/>
    </dgm:pt>
    <dgm:pt modelId="{26B4A8CC-572A-BF41-8289-F1F971615C77}" type="pres">
      <dgm:prSet presAssocID="{32D15647-45DD-4B45-9A4E-4D7FA9593E9A}" presName="sibTrans" presStyleLbl="sibTrans2D1" presStyleIdx="1" presStyleCnt="6"/>
      <dgm:spPr/>
    </dgm:pt>
    <dgm:pt modelId="{845B71A1-2089-3B41-BAC2-888831B5C9B3}" type="pres">
      <dgm:prSet presAssocID="{32D15647-45DD-4B45-9A4E-4D7FA9593E9A}" presName="connectorText" presStyleLbl="sibTrans2D1" presStyleIdx="1" presStyleCnt="6"/>
      <dgm:spPr/>
    </dgm:pt>
    <dgm:pt modelId="{DAC02DA0-E96C-AB44-9148-50895C2F1D75}" type="pres">
      <dgm:prSet presAssocID="{CB9B0A1C-065B-CB44-97FC-E64DE6C5C324}" presName="node" presStyleLbl="node1" presStyleIdx="2" presStyleCnt="7" custScaleX="340915">
        <dgm:presLayoutVars>
          <dgm:bulletEnabled val="1"/>
        </dgm:presLayoutVars>
      </dgm:prSet>
      <dgm:spPr/>
    </dgm:pt>
    <dgm:pt modelId="{F5EF7943-968E-7A4D-A048-CE6406C8B653}" type="pres">
      <dgm:prSet presAssocID="{82742088-F6D8-144C-96E4-1610BF8F1B06}" presName="sibTrans" presStyleLbl="sibTrans2D1" presStyleIdx="2" presStyleCnt="6"/>
      <dgm:spPr/>
    </dgm:pt>
    <dgm:pt modelId="{BC717A14-72FD-8648-8267-B6A7AC1654A1}" type="pres">
      <dgm:prSet presAssocID="{82742088-F6D8-144C-96E4-1610BF8F1B06}" presName="connectorText" presStyleLbl="sibTrans2D1" presStyleIdx="2" presStyleCnt="6"/>
      <dgm:spPr/>
    </dgm:pt>
    <dgm:pt modelId="{E2921184-558E-4945-9E7D-9D75A09C01A6}" type="pres">
      <dgm:prSet presAssocID="{A068E478-9A86-D84F-A869-E82848275DC4}" presName="node" presStyleLbl="node1" presStyleIdx="3" presStyleCnt="7" custScaleX="340915">
        <dgm:presLayoutVars>
          <dgm:bulletEnabled val="1"/>
        </dgm:presLayoutVars>
      </dgm:prSet>
      <dgm:spPr/>
    </dgm:pt>
    <dgm:pt modelId="{BAF96B84-A548-8941-8173-0C9BF2E3545B}" type="pres">
      <dgm:prSet presAssocID="{C858E778-CFE5-C244-9455-94159F17D878}" presName="sibTrans" presStyleLbl="sibTrans2D1" presStyleIdx="3" presStyleCnt="6"/>
      <dgm:spPr/>
    </dgm:pt>
    <dgm:pt modelId="{1CAD75F9-A46C-D64C-8C60-502C545C5BBB}" type="pres">
      <dgm:prSet presAssocID="{C858E778-CFE5-C244-9455-94159F17D878}" presName="connectorText" presStyleLbl="sibTrans2D1" presStyleIdx="3" presStyleCnt="6"/>
      <dgm:spPr/>
    </dgm:pt>
    <dgm:pt modelId="{02F98153-8FD0-4C4B-9ED9-54F91199752D}" type="pres">
      <dgm:prSet presAssocID="{45EF2123-F3BB-9A4E-AEA4-02AF94AF6FEA}" presName="node" presStyleLbl="node1" presStyleIdx="4" presStyleCnt="7" custScaleX="340915">
        <dgm:presLayoutVars>
          <dgm:bulletEnabled val="1"/>
        </dgm:presLayoutVars>
      </dgm:prSet>
      <dgm:spPr/>
    </dgm:pt>
    <dgm:pt modelId="{BF64D51D-59E0-5348-94F8-6C135D55345D}" type="pres">
      <dgm:prSet presAssocID="{06F9590F-4B82-8D4B-AB25-BB7FFF62A9A5}" presName="sibTrans" presStyleLbl="sibTrans2D1" presStyleIdx="4" presStyleCnt="6"/>
      <dgm:spPr/>
    </dgm:pt>
    <dgm:pt modelId="{895C5065-D832-4D48-8184-1F775239A469}" type="pres">
      <dgm:prSet presAssocID="{06F9590F-4B82-8D4B-AB25-BB7FFF62A9A5}" presName="connectorText" presStyleLbl="sibTrans2D1" presStyleIdx="4" presStyleCnt="6"/>
      <dgm:spPr/>
    </dgm:pt>
    <dgm:pt modelId="{AA252539-BEB7-6E44-BFB7-76BE959E4679}" type="pres">
      <dgm:prSet presAssocID="{AF744148-3D18-514B-8D59-1A091FE84F75}" presName="node" presStyleLbl="node1" presStyleIdx="5" presStyleCnt="7" custScaleX="340915">
        <dgm:presLayoutVars>
          <dgm:bulletEnabled val="1"/>
        </dgm:presLayoutVars>
      </dgm:prSet>
      <dgm:spPr/>
    </dgm:pt>
    <dgm:pt modelId="{7E8F90B2-AF46-CA4C-995E-734A978C1D70}" type="pres">
      <dgm:prSet presAssocID="{317522CE-ADB9-F741-BA7B-4884541349A0}" presName="sibTrans" presStyleLbl="sibTrans2D1" presStyleIdx="5" presStyleCnt="6"/>
      <dgm:spPr/>
    </dgm:pt>
    <dgm:pt modelId="{4D63C0E0-C26E-E945-8A8C-641F70304A90}" type="pres">
      <dgm:prSet presAssocID="{317522CE-ADB9-F741-BA7B-4884541349A0}" presName="connectorText" presStyleLbl="sibTrans2D1" presStyleIdx="5" presStyleCnt="6"/>
      <dgm:spPr/>
    </dgm:pt>
    <dgm:pt modelId="{BF4FC39A-63BE-E348-B5E0-9F135B477342}" type="pres">
      <dgm:prSet presAssocID="{76833F5C-95DF-924A-A532-C0278C76DC9A}" presName="node" presStyleLbl="node1" presStyleIdx="6" presStyleCnt="7" custScaleX="340915">
        <dgm:presLayoutVars>
          <dgm:bulletEnabled val="1"/>
        </dgm:presLayoutVars>
      </dgm:prSet>
      <dgm:spPr/>
    </dgm:pt>
  </dgm:ptLst>
  <dgm:cxnLst>
    <dgm:cxn modelId="{338D9917-0C7C-D941-AC90-062716210CB8}" type="presOf" srcId="{C858E778-CFE5-C244-9455-94159F17D878}" destId="{1CAD75F9-A46C-D64C-8C60-502C545C5BBB}" srcOrd="1" destOrd="0" presId="urn:microsoft.com/office/officeart/2005/8/layout/process2"/>
    <dgm:cxn modelId="{9E001018-C561-D444-949F-6587799D1F54}" srcId="{8DF8A0C3-F9BE-F34F-811C-6806C6235E7A}" destId="{76833F5C-95DF-924A-A532-C0278C76DC9A}" srcOrd="6" destOrd="0" parTransId="{EBA1033A-19B9-2D43-861B-25F15C7C0C23}" sibTransId="{E08B2F96-C336-E143-AACE-6B6AC047E3D2}"/>
    <dgm:cxn modelId="{0F67221D-0A40-1D4F-91AD-F49DE1D448A7}" type="presOf" srcId="{F18DC1DF-AB3B-D946-B6F0-40B90DFEC77B}" destId="{F0DC88FA-85FF-BD45-9AD2-E9612199546F}" srcOrd="0" destOrd="0" presId="urn:microsoft.com/office/officeart/2005/8/layout/process2"/>
    <dgm:cxn modelId="{1DF55022-7A48-014E-8255-57FD30D17A00}" type="presOf" srcId="{76833F5C-95DF-924A-A532-C0278C76DC9A}" destId="{BF4FC39A-63BE-E348-B5E0-9F135B477342}" srcOrd="0" destOrd="0" presId="urn:microsoft.com/office/officeart/2005/8/layout/process2"/>
    <dgm:cxn modelId="{51FB3C34-89DF-0246-918B-45D050B10D86}" type="presOf" srcId="{F18DC1DF-AB3B-D946-B6F0-40B90DFEC77B}" destId="{35EA7F12-4347-5549-BEF0-13059114A233}" srcOrd="1" destOrd="0" presId="urn:microsoft.com/office/officeart/2005/8/layout/process2"/>
    <dgm:cxn modelId="{9B8BA93B-C57E-9944-81F5-7D921B138EF7}" type="presOf" srcId="{317522CE-ADB9-F741-BA7B-4884541349A0}" destId="{4D63C0E0-C26E-E945-8A8C-641F70304A90}" srcOrd="1" destOrd="0" presId="urn:microsoft.com/office/officeart/2005/8/layout/process2"/>
    <dgm:cxn modelId="{546BE144-CBCD-6442-9C29-E847D4916DE7}" srcId="{8DF8A0C3-F9BE-F34F-811C-6806C6235E7A}" destId="{A068E478-9A86-D84F-A869-E82848275DC4}" srcOrd="3" destOrd="0" parTransId="{60D83310-16FF-954F-BC73-E4BF00EC3A35}" sibTransId="{C858E778-CFE5-C244-9455-94159F17D878}"/>
    <dgm:cxn modelId="{68A70C6A-4965-2743-8D93-9056393BF05C}" type="presOf" srcId="{32D15647-45DD-4B45-9A4E-4D7FA9593E9A}" destId="{845B71A1-2089-3B41-BAC2-888831B5C9B3}" srcOrd="1" destOrd="0" presId="urn:microsoft.com/office/officeart/2005/8/layout/process2"/>
    <dgm:cxn modelId="{F07B0D6A-C7CE-E943-8570-6FF4451DF248}" type="presOf" srcId="{AF744148-3D18-514B-8D59-1A091FE84F75}" destId="{AA252539-BEB7-6E44-BFB7-76BE959E4679}" srcOrd="0" destOrd="0" presId="urn:microsoft.com/office/officeart/2005/8/layout/process2"/>
    <dgm:cxn modelId="{BC7CDC6C-DC3C-E34D-BBA7-E5A082AA3C80}" type="presOf" srcId="{06F9590F-4B82-8D4B-AB25-BB7FFF62A9A5}" destId="{BF64D51D-59E0-5348-94F8-6C135D55345D}" srcOrd="0" destOrd="0" presId="urn:microsoft.com/office/officeart/2005/8/layout/process2"/>
    <dgm:cxn modelId="{0940104F-6170-314B-887C-9E3686FC9B8C}" srcId="{8DF8A0C3-F9BE-F34F-811C-6806C6235E7A}" destId="{CB9B0A1C-065B-CB44-97FC-E64DE6C5C324}" srcOrd="2" destOrd="0" parTransId="{565AC926-640E-D24E-B5AC-6F046CE925D9}" sibTransId="{82742088-F6D8-144C-96E4-1610BF8F1B06}"/>
    <dgm:cxn modelId="{65350973-78C4-A246-8F37-B6407852FD36}" srcId="{8DF8A0C3-F9BE-F34F-811C-6806C6235E7A}" destId="{01C43965-D675-6C47-A909-D10706764895}" srcOrd="0" destOrd="0" parTransId="{5D786971-167D-354C-83AE-F370A322E16D}" sibTransId="{F18DC1DF-AB3B-D946-B6F0-40B90DFEC77B}"/>
    <dgm:cxn modelId="{29E62E54-4A50-9E49-90A9-ABB50CE18579}" type="presOf" srcId="{317522CE-ADB9-F741-BA7B-4884541349A0}" destId="{7E8F90B2-AF46-CA4C-995E-734A978C1D70}" srcOrd="0" destOrd="0" presId="urn:microsoft.com/office/officeart/2005/8/layout/process2"/>
    <dgm:cxn modelId="{4DAF7D55-0D34-2E4E-AEEC-0BC206AC93BF}" type="presOf" srcId="{32D15647-45DD-4B45-9A4E-4D7FA9593E9A}" destId="{26B4A8CC-572A-BF41-8289-F1F971615C77}" srcOrd="0" destOrd="0" presId="urn:microsoft.com/office/officeart/2005/8/layout/process2"/>
    <dgm:cxn modelId="{171CD98D-3C7C-0D42-9DAE-F760E69A718E}" type="presOf" srcId="{C858E778-CFE5-C244-9455-94159F17D878}" destId="{BAF96B84-A548-8941-8173-0C9BF2E3545B}" srcOrd="0" destOrd="0" presId="urn:microsoft.com/office/officeart/2005/8/layout/process2"/>
    <dgm:cxn modelId="{1607938F-D040-8F42-9BBD-68A787E190A7}" type="presOf" srcId="{A068E478-9A86-D84F-A869-E82848275DC4}" destId="{E2921184-558E-4945-9E7D-9D75A09C01A6}" srcOrd="0" destOrd="0" presId="urn:microsoft.com/office/officeart/2005/8/layout/process2"/>
    <dgm:cxn modelId="{78EFD992-84BE-2F4A-B067-EA8777C4239A}" srcId="{8DF8A0C3-F9BE-F34F-811C-6806C6235E7A}" destId="{45EF2123-F3BB-9A4E-AEA4-02AF94AF6FEA}" srcOrd="4" destOrd="0" parTransId="{E438A2A4-3A93-6747-8E06-E742B0C57D86}" sibTransId="{06F9590F-4B82-8D4B-AB25-BB7FFF62A9A5}"/>
    <dgm:cxn modelId="{623A4097-24E2-B848-9A59-86FBDDACB69B}" type="presOf" srcId="{82742088-F6D8-144C-96E4-1610BF8F1B06}" destId="{F5EF7943-968E-7A4D-A048-CE6406C8B653}" srcOrd="0" destOrd="0" presId="urn:microsoft.com/office/officeart/2005/8/layout/process2"/>
    <dgm:cxn modelId="{C10420A7-47F6-904A-9882-61C3983730C7}" type="presOf" srcId="{CB9B0A1C-065B-CB44-97FC-E64DE6C5C324}" destId="{DAC02DA0-E96C-AB44-9148-50895C2F1D75}" srcOrd="0" destOrd="0" presId="urn:microsoft.com/office/officeart/2005/8/layout/process2"/>
    <dgm:cxn modelId="{7D00BCA9-B7F1-C142-8FFA-80D1A0111E0F}" type="presOf" srcId="{82742088-F6D8-144C-96E4-1610BF8F1B06}" destId="{BC717A14-72FD-8648-8267-B6A7AC1654A1}" srcOrd="1" destOrd="0" presId="urn:microsoft.com/office/officeart/2005/8/layout/process2"/>
    <dgm:cxn modelId="{8F81EBD1-241F-3345-9A26-2FA39DCDAAAF}" type="presOf" srcId="{8DF8A0C3-F9BE-F34F-811C-6806C6235E7A}" destId="{E1C929F4-AFD5-C44E-8C0E-156A062951DF}" srcOrd="0" destOrd="0" presId="urn:microsoft.com/office/officeart/2005/8/layout/process2"/>
    <dgm:cxn modelId="{EB2A5DD2-9CC9-BB42-8C3B-62AD83D1B0A1}" srcId="{8DF8A0C3-F9BE-F34F-811C-6806C6235E7A}" destId="{826D0A34-CCEF-3B49-8AAA-A2FC7E13DF66}" srcOrd="1" destOrd="0" parTransId="{2FF432B3-9C05-8E4D-B0E7-0FA2636074D6}" sibTransId="{32D15647-45DD-4B45-9A4E-4D7FA9593E9A}"/>
    <dgm:cxn modelId="{820C66D2-B12E-7C42-A3F2-F8EF7C8D2DAC}" type="presOf" srcId="{06F9590F-4B82-8D4B-AB25-BB7FFF62A9A5}" destId="{895C5065-D832-4D48-8184-1F775239A469}" srcOrd="1" destOrd="0" presId="urn:microsoft.com/office/officeart/2005/8/layout/process2"/>
    <dgm:cxn modelId="{5673D3D4-ADD6-C64B-87B5-5A96ADFCCA3A}" type="presOf" srcId="{01C43965-D675-6C47-A909-D10706764895}" destId="{838C6B72-2038-264F-B3CB-86928D3E9486}" srcOrd="0" destOrd="0" presId="urn:microsoft.com/office/officeart/2005/8/layout/process2"/>
    <dgm:cxn modelId="{ECA583D5-6C99-174C-8E1A-7B2DA7B97030}" type="presOf" srcId="{826D0A34-CCEF-3B49-8AAA-A2FC7E13DF66}" destId="{BAAD9F3F-DEE2-2243-8E4C-90F28D72F014}" srcOrd="0" destOrd="0" presId="urn:microsoft.com/office/officeart/2005/8/layout/process2"/>
    <dgm:cxn modelId="{C00C5BEA-DA9F-A643-949C-E7C2978484B1}" srcId="{8DF8A0C3-F9BE-F34F-811C-6806C6235E7A}" destId="{AF744148-3D18-514B-8D59-1A091FE84F75}" srcOrd="5" destOrd="0" parTransId="{928D410A-CCA8-8E4C-BBE4-934647DFF5FE}" sibTransId="{317522CE-ADB9-F741-BA7B-4884541349A0}"/>
    <dgm:cxn modelId="{D8FEB8FF-1F24-B145-9B06-0F9BE9000A9C}" type="presOf" srcId="{45EF2123-F3BB-9A4E-AEA4-02AF94AF6FEA}" destId="{02F98153-8FD0-4C4B-9ED9-54F91199752D}" srcOrd="0" destOrd="0" presId="urn:microsoft.com/office/officeart/2005/8/layout/process2"/>
    <dgm:cxn modelId="{BDB1BE5B-93C5-FC46-B540-F697AD107E08}" type="presParOf" srcId="{E1C929F4-AFD5-C44E-8C0E-156A062951DF}" destId="{838C6B72-2038-264F-B3CB-86928D3E9486}" srcOrd="0" destOrd="0" presId="urn:microsoft.com/office/officeart/2005/8/layout/process2"/>
    <dgm:cxn modelId="{98754EF2-AA3A-5748-B125-B5747132DE49}" type="presParOf" srcId="{E1C929F4-AFD5-C44E-8C0E-156A062951DF}" destId="{F0DC88FA-85FF-BD45-9AD2-E9612199546F}" srcOrd="1" destOrd="0" presId="urn:microsoft.com/office/officeart/2005/8/layout/process2"/>
    <dgm:cxn modelId="{690EC134-8455-964F-B8DB-BAEDCC4BE7BE}" type="presParOf" srcId="{F0DC88FA-85FF-BD45-9AD2-E9612199546F}" destId="{35EA7F12-4347-5549-BEF0-13059114A233}" srcOrd="0" destOrd="0" presId="urn:microsoft.com/office/officeart/2005/8/layout/process2"/>
    <dgm:cxn modelId="{E334E4BF-53DF-C148-BAC1-F899D7ABEDDF}" type="presParOf" srcId="{E1C929F4-AFD5-C44E-8C0E-156A062951DF}" destId="{BAAD9F3F-DEE2-2243-8E4C-90F28D72F014}" srcOrd="2" destOrd="0" presId="urn:microsoft.com/office/officeart/2005/8/layout/process2"/>
    <dgm:cxn modelId="{8B21F3BE-32C4-3849-9C50-C4A7400B3254}" type="presParOf" srcId="{E1C929F4-AFD5-C44E-8C0E-156A062951DF}" destId="{26B4A8CC-572A-BF41-8289-F1F971615C77}" srcOrd="3" destOrd="0" presId="urn:microsoft.com/office/officeart/2005/8/layout/process2"/>
    <dgm:cxn modelId="{D2875F6D-0674-6141-A05B-C3CF2B601F0F}" type="presParOf" srcId="{26B4A8CC-572A-BF41-8289-F1F971615C77}" destId="{845B71A1-2089-3B41-BAC2-888831B5C9B3}" srcOrd="0" destOrd="0" presId="urn:microsoft.com/office/officeart/2005/8/layout/process2"/>
    <dgm:cxn modelId="{BA559B24-4EDA-8046-9E91-E278C092FB38}" type="presParOf" srcId="{E1C929F4-AFD5-C44E-8C0E-156A062951DF}" destId="{DAC02DA0-E96C-AB44-9148-50895C2F1D75}" srcOrd="4" destOrd="0" presId="urn:microsoft.com/office/officeart/2005/8/layout/process2"/>
    <dgm:cxn modelId="{56C5A0EF-2E23-1E44-8E42-A6FDF6462511}" type="presParOf" srcId="{E1C929F4-AFD5-C44E-8C0E-156A062951DF}" destId="{F5EF7943-968E-7A4D-A048-CE6406C8B653}" srcOrd="5" destOrd="0" presId="urn:microsoft.com/office/officeart/2005/8/layout/process2"/>
    <dgm:cxn modelId="{30C6197D-CD75-6147-98EA-CE99A9D1DC74}" type="presParOf" srcId="{F5EF7943-968E-7A4D-A048-CE6406C8B653}" destId="{BC717A14-72FD-8648-8267-B6A7AC1654A1}" srcOrd="0" destOrd="0" presId="urn:microsoft.com/office/officeart/2005/8/layout/process2"/>
    <dgm:cxn modelId="{6E894734-3512-2043-B48D-7BA73C096C23}" type="presParOf" srcId="{E1C929F4-AFD5-C44E-8C0E-156A062951DF}" destId="{E2921184-558E-4945-9E7D-9D75A09C01A6}" srcOrd="6" destOrd="0" presId="urn:microsoft.com/office/officeart/2005/8/layout/process2"/>
    <dgm:cxn modelId="{5405CC5F-32A9-D74F-A8BC-3AA613CAF208}" type="presParOf" srcId="{E1C929F4-AFD5-C44E-8C0E-156A062951DF}" destId="{BAF96B84-A548-8941-8173-0C9BF2E3545B}" srcOrd="7" destOrd="0" presId="urn:microsoft.com/office/officeart/2005/8/layout/process2"/>
    <dgm:cxn modelId="{19B83670-59C7-324B-916D-4F044C71F5B9}" type="presParOf" srcId="{BAF96B84-A548-8941-8173-0C9BF2E3545B}" destId="{1CAD75F9-A46C-D64C-8C60-502C545C5BBB}" srcOrd="0" destOrd="0" presId="urn:microsoft.com/office/officeart/2005/8/layout/process2"/>
    <dgm:cxn modelId="{1A15777E-F7CD-5A45-A36E-13DF7B6B2185}" type="presParOf" srcId="{E1C929F4-AFD5-C44E-8C0E-156A062951DF}" destId="{02F98153-8FD0-4C4B-9ED9-54F91199752D}" srcOrd="8" destOrd="0" presId="urn:microsoft.com/office/officeart/2005/8/layout/process2"/>
    <dgm:cxn modelId="{178B6D30-7B5D-0F42-A127-0381CDF6D938}" type="presParOf" srcId="{E1C929F4-AFD5-C44E-8C0E-156A062951DF}" destId="{BF64D51D-59E0-5348-94F8-6C135D55345D}" srcOrd="9" destOrd="0" presId="urn:microsoft.com/office/officeart/2005/8/layout/process2"/>
    <dgm:cxn modelId="{BF48EE27-2411-674E-8122-7D6776C1AEDB}" type="presParOf" srcId="{BF64D51D-59E0-5348-94F8-6C135D55345D}" destId="{895C5065-D832-4D48-8184-1F775239A469}" srcOrd="0" destOrd="0" presId="urn:microsoft.com/office/officeart/2005/8/layout/process2"/>
    <dgm:cxn modelId="{CBF36E42-1E80-334A-8EAC-02BD118F8F16}" type="presParOf" srcId="{E1C929F4-AFD5-C44E-8C0E-156A062951DF}" destId="{AA252539-BEB7-6E44-BFB7-76BE959E4679}" srcOrd="10" destOrd="0" presId="urn:microsoft.com/office/officeart/2005/8/layout/process2"/>
    <dgm:cxn modelId="{14EB674C-B3DD-2348-A054-0A7E1C2FFAD2}" type="presParOf" srcId="{E1C929F4-AFD5-C44E-8C0E-156A062951DF}" destId="{7E8F90B2-AF46-CA4C-995E-734A978C1D70}" srcOrd="11" destOrd="0" presId="urn:microsoft.com/office/officeart/2005/8/layout/process2"/>
    <dgm:cxn modelId="{C9AA4E96-D1BF-B048-8EFD-DDB07BE6B5C8}" type="presParOf" srcId="{7E8F90B2-AF46-CA4C-995E-734A978C1D70}" destId="{4D63C0E0-C26E-E945-8A8C-641F70304A90}" srcOrd="0" destOrd="0" presId="urn:microsoft.com/office/officeart/2005/8/layout/process2"/>
    <dgm:cxn modelId="{A972DA44-781C-D14C-95FB-7B57794ADA97}" type="presParOf" srcId="{E1C929F4-AFD5-C44E-8C0E-156A062951DF}" destId="{BF4FC39A-63BE-E348-B5E0-9F135B477342}"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F8A0C3-F9BE-F34F-811C-6806C6235E7A}" type="doc">
      <dgm:prSet loTypeId="urn:microsoft.com/office/officeart/2005/8/layout/process2" loCatId="" qsTypeId="urn:microsoft.com/office/officeart/2005/8/quickstyle/simple1" qsCatId="simple" csTypeId="urn:microsoft.com/office/officeart/2005/8/colors/accent1_2" csCatId="accent1" phldr="1"/>
      <dgm:spPr/>
    </dgm:pt>
    <dgm:pt modelId="{01C43965-D675-6C47-A909-D10706764895}">
      <dgm:prSet phldrT="[Texto]" custT="1"/>
      <dgm:spPr>
        <a:solidFill>
          <a:schemeClr val="accent1"/>
        </a:solidFill>
      </dgm:spPr>
      <dgm:t>
        <a:bodyPr/>
        <a:lstStyle/>
        <a:p>
          <a:r>
            <a:rPr lang="en-CA" sz="2000" b="0" i="0" noProof="0" dirty="0"/>
            <a:t>1. Define the Problem (or Opportunity)</a:t>
          </a:r>
          <a:endParaRPr lang="en-CA" sz="2000" noProof="0" dirty="0"/>
        </a:p>
      </dgm:t>
    </dgm:pt>
    <dgm:pt modelId="{5D786971-167D-354C-83AE-F370A322E16D}" type="parTrans" cxnId="{65350973-78C4-A246-8F37-B6407852FD36}">
      <dgm:prSet/>
      <dgm:spPr/>
      <dgm:t>
        <a:bodyPr/>
        <a:lstStyle/>
        <a:p>
          <a:endParaRPr lang="en-CA" noProof="0" dirty="0"/>
        </a:p>
      </dgm:t>
    </dgm:pt>
    <dgm:pt modelId="{F18DC1DF-AB3B-D946-B6F0-40B90DFEC77B}" type="sibTrans" cxnId="{65350973-78C4-A246-8F37-B6407852FD36}">
      <dgm:prSet/>
      <dgm:spPr/>
      <dgm:t>
        <a:bodyPr/>
        <a:lstStyle/>
        <a:p>
          <a:endParaRPr lang="en-CA" noProof="0" dirty="0"/>
        </a:p>
      </dgm:t>
    </dgm:pt>
    <dgm:pt modelId="{826D0A34-CCEF-3B49-8AAA-A2FC7E13DF66}">
      <dgm:prSet phldrT="[Texto]" custT="1"/>
      <dgm:spPr>
        <a:solidFill>
          <a:schemeClr val="accent1"/>
        </a:solidFill>
      </dgm:spPr>
      <dgm:t>
        <a:bodyPr/>
        <a:lstStyle/>
        <a:p>
          <a:r>
            <a:rPr lang="en-CA" sz="2000" b="0" i="0" noProof="0" dirty="0"/>
            <a:t>2. Design the Research</a:t>
          </a:r>
          <a:endParaRPr lang="en-CA" sz="2000" noProof="0" dirty="0"/>
        </a:p>
      </dgm:t>
    </dgm:pt>
    <dgm:pt modelId="{2FF432B3-9C05-8E4D-B0E7-0FA2636074D6}" type="parTrans" cxnId="{EB2A5DD2-9CC9-BB42-8C3B-62AD83D1B0A1}">
      <dgm:prSet/>
      <dgm:spPr/>
      <dgm:t>
        <a:bodyPr/>
        <a:lstStyle/>
        <a:p>
          <a:endParaRPr lang="en-CA" noProof="0" dirty="0"/>
        </a:p>
      </dgm:t>
    </dgm:pt>
    <dgm:pt modelId="{32D15647-45DD-4B45-9A4E-4D7FA9593E9A}" type="sibTrans" cxnId="{EB2A5DD2-9CC9-BB42-8C3B-62AD83D1B0A1}">
      <dgm:prSet/>
      <dgm:spPr/>
      <dgm:t>
        <a:bodyPr/>
        <a:lstStyle/>
        <a:p>
          <a:endParaRPr lang="en-CA" noProof="0" dirty="0"/>
        </a:p>
      </dgm:t>
    </dgm:pt>
    <dgm:pt modelId="{CB9B0A1C-065B-CB44-97FC-E64DE6C5C324}">
      <dgm:prSet phldrT="[Texto]" custT="1"/>
      <dgm:spPr>
        <a:solidFill>
          <a:schemeClr val="accent1"/>
        </a:solidFill>
      </dgm:spPr>
      <dgm:t>
        <a:bodyPr/>
        <a:lstStyle/>
        <a:p>
          <a:r>
            <a:rPr lang="en-CA" sz="2000" b="0" i="0" noProof="0" dirty="0"/>
            <a:t>3. Design the Data Collection Forms</a:t>
          </a:r>
          <a:endParaRPr lang="en-CA" sz="2000" noProof="0" dirty="0"/>
        </a:p>
      </dgm:t>
    </dgm:pt>
    <dgm:pt modelId="{565AC926-640E-D24E-B5AC-6F046CE925D9}" type="parTrans" cxnId="{0940104F-6170-314B-887C-9E3686FC9B8C}">
      <dgm:prSet/>
      <dgm:spPr/>
      <dgm:t>
        <a:bodyPr/>
        <a:lstStyle/>
        <a:p>
          <a:endParaRPr lang="en-CA" noProof="0" dirty="0"/>
        </a:p>
      </dgm:t>
    </dgm:pt>
    <dgm:pt modelId="{82742088-F6D8-144C-96E4-1610BF8F1B06}" type="sibTrans" cxnId="{0940104F-6170-314B-887C-9E3686FC9B8C}">
      <dgm:prSet/>
      <dgm:spPr/>
      <dgm:t>
        <a:bodyPr/>
        <a:lstStyle/>
        <a:p>
          <a:endParaRPr lang="en-CA" noProof="0" dirty="0"/>
        </a:p>
      </dgm:t>
    </dgm:pt>
    <dgm:pt modelId="{A068E478-9A86-D84F-A869-E82848275DC4}">
      <dgm:prSet custT="1"/>
      <dgm:spPr>
        <a:solidFill>
          <a:schemeClr val="accent1"/>
        </a:solidFill>
      </dgm:spPr>
      <dgm:t>
        <a:bodyPr/>
        <a:lstStyle/>
        <a:p>
          <a:r>
            <a:rPr lang="en-CA" sz="2000" b="0" i="0" noProof="0" dirty="0"/>
            <a:t>4. Specify the Sample</a:t>
          </a:r>
          <a:endParaRPr lang="en-CA" sz="2000" noProof="0" dirty="0"/>
        </a:p>
      </dgm:t>
    </dgm:pt>
    <dgm:pt modelId="{60D83310-16FF-954F-BC73-E4BF00EC3A35}" type="parTrans" cxnId="{546BE144-CBCD-6442-9C29-E847D4916DE7}">
      <dgm:prSet/>
      <dgm:spPr/>
      <dgm:t>
        <a:bodyPr/>
        <a:lstStyle/>
        <a:p>
          <a:endParaRPr lang="en-CA" noProof="0" dirty="0"/>
        </a:p>
      </dgm:t>
    </dgm:pt>
    <dgm:pt modelId="{C858E778-CFE5-C244-9455-94159F17D878}" type="sibTrans" cxnId="{546BE144-CBCD-6442-9C29-E847D4916DE7}">
      <dgm:prSet/>
      <dgm:spPr/>
      <dgm:t>
        <a:bodyPr/>
        <a:lstStyle/>
        <a:p>
          <a:endParaRPr lang="en-CA" noProof="0" dirty="0"/>
        </a:p>
      </dgm:t>
    </dgm:pt>
    <dgm:pt modelId="{45EF2123-F3BB-9A4E-AEA4-02AF94AF6FEA}">
      <dgm:prSet custT="1"/>
      <dgm:spPr>
        <a:solidFill>
          <a:schemeClr val="accent3"/>
        </a:solidFill>
      </dgm:spPr>
      <dgm:t>
        <a:bodyPr/>
        <a:lstStyle/>
        <a:p>
          <a:r>
            <a:rPr lang="en-CA" sz="2000" b="0" i="0" noProof="0" dirty="0"/>
            <a:t>5. Collect the Data</a:t>
          </a:r>
          <a:endParaRPr lang="en-CA" sz="2000" noProof="0" dirty="0"/>
        </a:p>
      </dgm:t>
    </dgm:pt>
    <dgm:pt modelId="{E438A2A4-3A93-6747-8E06-E742B0C57D86}" type="parTrans" cxnId="{78EFD992-84BE-2F4A-B067-EA8777C4239A}">
      <dgm:prSet/>
      <dgm:spPr/>
      <dgm:t>
        <a:bodyPr/>
        <a:lstStyle/>
        <a:p>
          <a:endParaRPr lang="en-CA" noProof="0" dirty="0"/>
        </a:p>
      </dgm:t>
    </dgm:pt>
    <dgm:pt modelId="{06F9590F-4B82-8D4B-AB25-BB7FFF62A9A5}" type="sibTrans" cxnId="{78EFD992-84BE-2F4A-B067-EA8777C4239A}">
      <dgm:prSet/>
      <dgm:spPr/>
      <dgm:t>
        <a:bodyPr/>
        <a:lstStyle/>
        <a:p>
          <a:endParaRPr lang="en-CA" noProof="0" dirty="0"/>
        </a:p>
      </dgm:t>
    </dgm:pt>
    <dgm:pt modelId="{AF744148-3D18-514B-8D59-1A091FE84F75}">
      <dgm:prSet custT="1"/>
      <dgm:spPr/>
      <dgm:t>
        <a:bodyPr/>
        <a:lstStyle/>
        <a:p>
          <a:r>
            <a:rPr lang="en-CA" sz="2000" b="0" i="0" noProof="0" dirty="0"/>
            <a:t>6. Analyze the Data</a:t>
          </a:r>
          <a:endParaRPr lang="en-CA" sz="2000" noProof="0" dirty="0"/>
        </a:p>
      </dgm:t>
    </dgm:pt>
    <dgm:pt modelId="{928D410A-CCA8-8E4C-BBE4-934647DFF5FE}" type="parTrans" cxnId="{C00C5BEA-DA9F-A643-949C-E7C2978484B1}">
      <dgm:prSet/>
      <dgm:spPr/>
      <dgm:t>
        <a:bodyPr/>
        <a:lstStyle/>
        <a:p>
          <a:endParaRPr lang="en-CA" noProof="0" dirty="0"/>
        </a:p>
      </dgm:t>
    </dgm:pt>
    <dgm:pt modelId="{317522CE-ADB9-F741-BA7B-4884541349A0}" type="sibTrans" cxnId="{C00C5BEA-DA9F-A643-949C-E7C2978484B1}">
      <dgm:prSet/>
      <dgm:spPr/>
      <dgm:t>
        <a:bodyPr/>
        <a:lstStyle/>
        <a:p>
          <a:endParaRPr lang="en-CA" noProof="0" dirty="0"/>
        </a:p>
      </dgm:t>
    </dgm:pt>
    <dgm:pt modelId="{76833F5C-95DF-924A-A532-C0278C76DC9A}">
      <dgm:prSet custT="1"/>
      <dgm:spPr/>
      <dgm:t>
        <a:bodyPr/>
        <a:lstStyle/>
        <a:p>
          <a:r>
            <a:rPr lang="en-CA" sz="2000" b="0" i="0" noProof="0" dirty="0"/>
            <a:t>7. Write the Research Report and Present Its Findings</a:t>
          </a:r>
          <a:endParaRPr lang="en-CA" sz="2000" noProof="0" dirty="0"/>
        </a:p>
      </dgm:t>
    </dgm:pt>
    <dgm:pt modelId="{EBA1033A-19B9-2D43-861B-25F15C7C0C23}" type="parTrans" cxnId="{9E001018-C561-D444-949F-6587799D1F54}">
      <dgm:prSet/>
      <dgm:spPr/>
      <dgm:t>
        <a:bodyPr/>
        <a:lstStyle/>
        <a:p>
          <a:endParaRPr lang="en-CA" noProof="0" dirty="0"/>
        </a:p>
      </dgm:t>
    </dgm:pt>
    <dgm:pt modelId="{E08B2F96-C336-E143-AACE-6B6AC047E3D2}" type="sibTrans" cxnId="{9E001018-C561-D444-949F-6587799D1F54}">
      <dgm:prSet/>
      <dgm:spPr/>
      <dgm:t>
        <a:bodyPr/>
        <a:lstStyle/>
        <a:p>
          <a:endParaRPr lang="en-CA" noProof="0" dirty="0"/>
        </a:p>
      </dgm:t>
    </dgm:pt>
    <dgm:pt modelId="{E1C929F4-AFD5-C44E-8C0E-156A062951DF}" type="pres">
      <dgm:prSet presAssocID="{8DF8A0C3-F9BE-F34F-811C-6806C6235E7A}" presName="linearFlow" presStyleCnt="0">
        <dgm:presLayoutVars>
          <dgm:resizeHandles val="exact"/>
        </dgm:presLayoutVars>
      </dgm:prSet>
      <dgm:spPr/>
    </dgm:pt>
    <dgm:pt modelId="{838C6B72-2038-264F-B3CB-86928D3E9486}" type="pres">
      <dgm:prSet presAssocID="{01C43965-D675-6C47-A909-D10706764895}" presName="node" presStyleLbl="node1" presStyleIdx="0" presStyleCnt="7" custScaleX="340915">
        <dgm:presLayoutVars>
          <dgm:bulletEnabled val="1"/>
        </dgm:presLayoutVars>
      </dgm:prSet>
      <dgm:spPr/>
    </dgm:pt>
    <dgm:pt modelId="{F0DC88FA-85FF-BD45-9AD2-E9612199546F}" type="pres">
      <dgm:prSet presAssocID="{F18DC1DF-AB3B-D946-B6F0-40B90DFEC77B}" presName="sibTrans" presStyleLbl="sibTrans2D1" presStyleIdx="0" presStyleCnt="6"/>
      <dgm:spPr/>
    </dgm:pt>
    <dgm:pt modelId="{35EA7F12-4347-5549-BEF0-13059114A233}" type="pres">
      <dgm:prSet presAssocID="{F18DC1DF-AB3B-D946-B6F0-40B90DFEC77B}" presName="connectorText" presStyleLbl="sibTrans2D1" presStyleIdx="0" presStyleCnt="6"/>
      <dgm:spPr/>
    </dgm:pt>
    <dgm:pt modelId="{BAAD9F3F-DEE2-2243-8E4C-90F28D72F014}" type="pres">
      <dgm:prSet presAssocID="{826D0A34-CCEF-3B49-8AAA-A2FC7E13DF66}" presName="node" presStyleLbl="node1" presStyleIdx="1" presStyleCnt="7" custScaleX="340915">
        <dgm:presLayoutVars>
          <dgm:bulletEnabled val="1"/>
        </dgm:presLayoutVars>
      </dgm:prSet>
      <dgm:spPr/>
    </dgm:pt>
    <dgm:pt modelId="{26B4A8CC-572A-BF41-8289-F1F971615C77}" type="pres">
      <dgm:prSet presAssocID="{32D15647-45DD-4B45-9A4E-4D7FA9593E9A}" presName="sibTrans" presStyleLbl="sibTrans2D1" presStyleIdx="1" presStyleCnt="6"/>
      <dgm:spPr/>
    </dgm:pt>
    <dgm:pt modelId="{845B71A1-2089-3B41-BAC2-888831B5C9B3}" type="pres">
      <dgm:prSet presAssocID="{32D15647-45DD-4B45-9A4E-4D7FA9593E9A}" presName="connectorText" presStyleLbl="sibTrans2D1" presStyleIdx="1" presStyleCnt="6"/>
      <dgm:spPr/>
    </dgm:pt>
    <dgm:pt modelId="{DAC02DA0-E96C-AB44-9148-50895C2F1D75}" type="pres">
      <dgm:prSet presAssocID="{CB9B0A1C-065B-CB44-97FC-E64DE6C5C324}" presName="node" presStyleLbl="node1" presStyleIdx="2" presStyleCnt="7" custScaleX="340915">
        <dgm:presLayoutVars>
          <dgm:bulletEnabled val="1"/>
        </dgm:presLayoutVars>
      </dgm:prSet>
      <dgm:spPr/>
    </dgm:pt>
    <dgm:pt modelId="{F5EF7943-968E-7A4D-A048-CE6406C8B653}" type="pres">
      <dgm:prSet presAssocID="{82742088-F6D8-144C-96E4-1610BF8F1B06}" presName="sibTrans" presStyleLbl="sibTrans2D1" presStyleIdx="2" presStyleCnt="6"/>
      <dgm:spPr/>
    </dgm:pt>
    <dgm:pt modelId="{BC717A14-72FD-8648-8267-B6A7AC1654A1}" type="pres">
      <dgm:prSet presAssocID="{82742088-F6D8-144C-96E4-1610BF8F1B06}" presName="connectorText" presStyleLbl="sibTrans2D1" presStyleIdx="2" presStyleCnt="6"/>
      <dgm:spPr/>
    </dgm:pt>
    <dgm:pt modelId="{E2921184-558E-4945-9E7D-9D75A09C01A6}" type="pres">
      <dgm:prSet presAssocID="{A068E478-9A86-D84F-A869-E82848275DC4}" presName="node" presStyleLbl="node1" presStyleIdx="3" presStyleCnt="7" custScaleX="340915">
        <dgm:presLayoutVars>
          <dgm:bulletEnabled val="1"/>
        </dgm:presLayoutVars>
      </dgm:prSet>
      <dgm:spPr/>
    </dgm:pt>
    <dgm:pt modelId="{BAF96B84-A548-8941-8173-0C9BF2E3545B}" type="pres">
      <dgm:prSet presAssocID="{C858E778-CFE5-C244-9455-94159F17D878}" presName="sibTrans" presStyleLbl="sibTrans2D1" presStyleIdx="3" presStyleCnt="6"/>
      <dgm:spPr/>
    </dgm:pt>
    <dgm:pt modelId="{1CAD75F9-A46C-D64C-8C60-502C545C5BBB}" type="pres">
      <dgm:prSet presAssocID="{C858E778-CFE5-C244-9455-94159F17D878}" presName="connectorText" presStyleLbl="sibTrans2D1" presStyleIdx="3" presStyleCnt="6"/>
      <dgm:spPr/>
    </dgm:pt>
    <dgm:pt modelId="{02F98153-8FD0-4C4B-9ED9-54F91199752D}" type="pres">
      <dgm:prSet presAssocID="{45EF2123-F3BB-9A4E-AEA4-02AF94AF6FEA}" presName="node" presStyleLbl="node1" presStyleIdx="4" presStyleCnt="7" custScaleX="340915">
        <dgm:presLayoutVars>
          <dgm:bulletEnabled val="1"/>
        </dgm:presLayoutVars>
      </dgm:prSet>
      <dgm:spPr/>
    </dgm:pt>
    <dgm:pt modelId="{BF64D51D-59E0-5348-94F8-6C135D55345D}" type="pres">
      <dgm:prSet presAssocID="{06F9590F-4B82-8D4B-AB25-BB7FFF62A9A5}" presName="sibTrans" presStyleLbl="sibTrans2D1" presStyleIdx="4" presStyleCnt="6"/>
      <dgm:spPr/>
    </dgm:pt>
    <dgm:pt modelId="{895C5065-D832-4D48-8184-1F775239A469}" type="pres">
      <dgm:prSet presAssocID="{06F9590F-4B82-8D4B-AB25-BB7FFF62A9A5}" presName="connectorText" presStyleLbl="sibTrans2D1" presStyleIdx="4" presStyleCnt="6"/>
      <dgm:spPr/>
    </dgm:pt>
    <dgm:pt modelId="{AA252539-BEB7-6E44-BFB7-76BE959E4679}" type="pres">
      <dgm:prSet presAssocID="{AF744148-3D18-514B-8D59-1A091FE84F75}" presName="node" presStyleLbl="node1" presStyleIdx="5" presStyleCnt="7" custScaleX="340915">
        <dgm:presLayoutVars>
          <dgm:bulletEnabled val="1"/>
        </dgm:presLayoutVars>
      </dgm:prSet>
      <dgm:spPr/>
    </dgm:pt>
    <dgm:pt modelId="{7E8F90B2-AF46-CA4C-995E-734A978C1D70}" type="pres">
      <dgm:prSet presAssocID="{317522CE-ADB9-F741-BA7B-4884541349A0}" presName="sibTrans" presStyleLbl="sibTrans2D1" presStyleIdx="5" presStyleCnt="6"/>
      <dgm:spPr/>
    </dgm:pt>
    <dgm:pt modelId="{4D63C0E0-C26E-E945-8A8C-641F70304A90}" type="pres">
      <dgm:prSet presAssocID="{317522CE-ADB9-F741-BA7B-4884541349A0}" presName="connectorText" presStyleLbl="sibTrans2D1" presStyleIdx="5" presStyleCnt="6"/>
      <dgm:spPr/>
    </dgm:pt>
    <dgm:pt modelId="{BF4FC39A-63BE-E348-B5E0-9F135B477342}" type="pres">
      <dgm:prSet presAssocID="{76833F5C-95DF-924A-A532-C0278C76DC9A}" presName="node" presStyleLbl="node1" presStyleIdx="6" presStyleCnt="7" custScaleX="340915">
        <dgm:presLayoutVars>
          <dgm:bulletEnabled val="1"/>
        </dgm:presLayoutVars>
      </dgm:prSet>
      <dgm:spPr/>
    </dgm:pt>
  </dgm:ptLst>
  <dgm:cxnLst>
    <dgm:cxn modelId="{338D9917-0C7C-D941-AC90-062716210CB8}" type="presOf" srcId="{C858E778-CFE5-C244-9455-94159F17D878}" destId="{1CAD75F9-A46C-D64C-8C60-502C545C5BBB}" srcOrd="1" destOrd="0" presId="urn:microsoft.com/office/officeart/2005/8/layout/process2"/>
    <dgm:cxn modelId="{9E001018-C561-D444-949F-6587799D1F54}" srcId="{8DF8A0C3-F9BE-F34F-811C-6806C6235E7A}" destId="{76833F5C-95DF-924A-A532-C0278C76DC9A}" srcOrd="6" destOrd="0" parTransId="{EBA1033A-19B9-2D43-861B-25F15C7C0C23}" sibTransId="{E08B2F96-C336-E143-AACE-6B6AC047E3D2}"/>
    <dgm:cxn modelId="{0F67221D-0A40-1D4F-91AD-F49DE1D448A7}" type="presOf" srcId="{F18DC1DF-AB3B-D946-B6F0-40B90DFEC77B}" destId="{F0DC88FA-85FF-BD45-9AD2-E9612199546F}" srcOrd="0" destOrd="0" presId="urn:microsoft.com/office/officeart/2005/8/layout/process2"/>
    <dgm:cxn modelId="{1DF55022-7A48-014E-8255-57FD30D17A00}" type="presOf" srcId="{76833F5C-95DF-924A-A532-C0278C76DC9A}" destId="{BF4FC39A-63BE-E348-B5E0-9F135B477342}" srcOrd="0" destOrd="0" presId="urn:microsoft.com/office/officeart/2005/8/layout/process2"/>
    <dgm:cxn modelId="{51FB3C34-89DF-0246-918B-45D050B10D86}" type="presOf" srcId="{F18DC1DF-AB3B-D946-B6F0-40B90DFEC77B}" destId="{35EA7F12-4347-5549-BEF0-13059114A233}" srcOrd="1" destOrd="0" presId="urn:microsoft.com/office/officeart/2005/8/layout/process2"/>
    <dgm:cxn modelId="{9B8BA93B-C57E-9944-81F5-7D921B138EF7}" type="presOf" srcId="{317522CE-ADB9-F741-BA7B-4884541349A0}" destId="{4D63C0E0-C26E-E945-8A8C-641F70304A90}" srcOrd="1" destOrd="0" presId="urn:microsoft.com/office/officeart/2005/8/layout/process2"/>
    <dgm:cxn modelId="{546BE144-CBCD-6442-9C29-E847D4916DE7}" srcId="{8DF8A0C3-F9BE-F34F-811C-6806C6235E7A}" destId="{A068E478-9A86-D84F-A869-E82848275DC4}" srcOrd="3" destOrd="0" parTransId="{60D83310-16FF-954F-BC73-E4BF00EC3A35}" sibTransId="{C858E778-CFE5-C244-9455-94159F17D878}"/>
    <dgm:cxn modelId="{68A70C6A-4965-2743-8D93-9056393BF05C}" type="presOf" srcId="{32D15647-45DD-4B45-9A4E-4D7FA9593E9A}" destId="{845B71A1-2089-3B41-BAC2-888831B5C9B3}" srcOrd="1" destOrd="0" presId="urn:microsoft.com/office/officeart/2005/8/layout/process2"/>
    <dgm:cxn modelId="{F07B0D6A-C7CE-E943-8570-6FF4451DF248}" type="presOf" srcId="{AF744148-3D18-514B-8D59-1A091FE84F75}" destId="{AA252539-BEB7-6E44-BFB7-76BE959E4679}" srcOrd="0" destOrd="0" presId="urn:microsoft.com/office/officeart/2005/8/layout/process2"/>
    <dgm:cxn modelId="{BC7CDC6C-DC3C-E34D-BBA7-E5A082AA3C80}" type="presOf" srcId="{06F9590F-4B82-8D4B-AB25-BB7FFF62A9A5}" destId="{BF64D51D-59E0-5348-94F8-6C135D55345D}" srcOrd="0" destOrd="0" presId="urn:microsoft.com/office/officeart/2005/8/layout/process2"/>
    <dgm:cxn modelId="{0940104F-6170-314B-887C-9E3686FC9B8C}" srcId="{8DF8A0C3-F9BE-F34F-811C-6806C6235E7A}" destId="{CB9B0A1C-065B-CB44-97FC-E64DE6C5C324}" srcOrd="2" destOrd="0" parTransId="{565AC926-640E-D24E-B5AC-6F046CE925D9}" sibTransId="{82742088-F6D8-144C-96E4-1610BF8F1B06}"/>
    <dgm:cxn modelId="{65350973-78C4-A246-8F37-B6407852FD36}" srcId="{8DF8A0C3-F9BE-F34F-811C-6806C6235E7A}" destId="{01C43965-D675-6C47-A909-D10706764895}" srcOrd="0" destOrd="0" parTransId="{5D786971-167D-354C-83AE-F370A322E16D}" sibTransId="{F18DC1DF-AB3B-D946-B6F0-40B90DFEC77B}"/>
    <dgm:cxn modelId="{29E62E54-4A50-9E49-90A9-ABB50CE18579}" type="presOf" srcId="{317522CE-ADB9-F741-BA7B-4884541349A0}" destId="{7E8F90B2-AF46-CA4C-995E-734A978C1D70}" srcOrd="0" destOrd="0" presId="urn:microsoft.com/office/officeart/2005/8/layout/process2"/>
    <dgm:cxn modelId="{4DAF7D55-0D34-2E4E-AEEC-0BC206AC93BF}" type="presOf" srcId="{32D15647-45DD-4B45-9A4E-4D7FA9593E9A}" destId="{26B4A8CC-572A-BF41-8289-F1F971615C77}" srcOrd="0" destOrd="0" presId="urn:microsoft.com/office/officeart/2005/8/layout/process2"/>
    <dgm:cxn modelId="{171CD98D-3C7C-0D42-9DAE-F760E69A718E}" type="presOf" srcId="{C858E778-CFE5-C244-9455-94159F17D878}" destId="{BAF96B84-A548-8941-8173-0C9BF2E3545B}" srcOrd="0" destOrd="0" presId="urn:microsoft.com/office/officeart/2005/8/layout/process2"/>
    <dgm:cxn modelId="{1607938F-D040-8F42-9BBD-68A787E190A7}" type="presOf" srcId="{A068E478-9A86-D84F-A869-E82848275DC4}" destId="{E2921184-558E-4945-9E7D-9D75A09C01A6}" srcOrd="0" destOrd="0" presId="urn:microsoft.com/office/officeart/2005/8/layout/process2"/>
    <dgm:cxn modelId="{78EFD992-84BE-2F4A-B067-EA8777C4239A}" srcId="{8DF8A0C3-F9BE-F34F-811C-6806C6235E7A}" destId="{45EF2123-F3BB-9A4E-AEA4-02AF94AF6FEA}" srcOrd="4" destOrd="0" parTransId="{E438A2A4-3A93-6747-8E06-E742B0C57D86}" sibTransId="{06F9590F-4B82-8D4B-AB25-BB7FFF62A9A5}"/>
    <dgm:cxn modelId="{623A4097-24E2-B848-9A59-86FBDDACB69B}" type="presOf" srcId="{82742088-F6D8-144C-96E4-1610BF8F1B06}" destId="{F5EF7943-968E-7A4D-A048-CE6406C8B653}" srcOrd="0" destOrd="0" presId="urn:microsoft.com/office/officeart/2005/8/layout/process2"/>
    <dgm:cxn modelId="{C10420A7-47F6-904A-9882-61C3983730C7}" type="presOf" srcId="{CB9B0A1C-065B-CB44-97FC-E64DE6C5C324}" destId="{DAC02DA0-E96C-AB44-9148-50895C2F1D75}" srcOrd="0" destOrd="0" presId="urn:microsoft.com/office/officeart/2005/8/layout/process2"/>
    <dgm:cxn modelId="{7D00BCA9-B7F1-C142-8FFA-80D1A0111E0F}" type="presOf" srcId="{82742088-F6D8-144C-96E4-1610BF8F1B06}" destId="{BC717A14-72FD-8648-8267-B6A7AC1654A1}" srcOrd="1" destOrd="0" presId="urn:microsoft.com/office/officeart/2005/8/layout/process2"/>
    <dgm:cxn modelId="{8F81EBD1-241F-3345-9A26-2FA39DCDAAAF}" type="presOf" srcId="{8DF8A0C3-F9BE-F34F-811C-6806C6235E7A}" destId="{E1C929F4-AFD5-C44E-8C0E-156A062951DF}" srcOrd="0" destOrd="0" presId="urn:microsoft.com/office/officeart/2005/8/layout/process2"/>
    <dgm:cxn modelId="{EB2A5DD2-9CC9-BB42-8C3B-62AD83D1B0A1}" srcId="{8DF8A0C3-F9BE-F34F-811C-6806C6235E7A}" destId="{826D0A34-CCEF-3B49-8AAA-A2FC7E13DF66}" srcOrd="1" destOrd="0" parTransId="{2FF432B3-9C05-8E4D-B0E7-0FA2636074D6}" sibTransId="{32D15647-45DD-4B45-9A4E-4D7FA9593E9A}"/>
    <dgm:cxn modelId="{820C66D2-B12E-7C42-A3F2-F8EF7C8D2DAC}" type="presOf" srcId="{06F9590F-4B82-8D4B-AB25-BB7FFF62A9A5}" destId="{895C5065-D832-4D48-8184-1F775239A469}" srcOrd="1" destOrd="0" presId="urn:microsoft.com/office/officeart/2005/8/layout/process2"/>
    <dgm:cxn modelId="{5673D3D4-ADD6-C64B-87B5-5A96ADFCCA3A}" type="presOf" srcId="{01C43965-D675-6C47-A909-D10706764895}" destId="{838C6B72-2038-264F-B3CB-86928D3E9486}" srcOrd="0" destOrd="0" presId="urn:microsoft.com/office/officeart/2005/8/layout/process2"/>
    <dgm:cxn modelId="{ECA583D5-6C99-174C-8E1A-7B2DA7B97030}" type="presOf" srcId="{826D0A34-CCEF-3B49-8AAA-A2FC7E13DF66}" destId="{BAAD9F3F-DEE2-2243-8E4C-90F28D72F014}" srcOrd="0" destOrd="0" presId="urn:microsoft.com/office/officeart/2005/8/layout/process2"/>
    <dgm:cxn modelId="{C00C5BEA-DA9F-A643-949C-E7C2978484B1}" srcId="{8DF8A0C3-F9BE-F34F-811C-6806C6235E7A}" destId="{AF744148-3D18-514B-8D59-1A091FE84F75}" srcOrd="5" destOrd="0" parTransId="{928D410A-CCA8-8E4C-BBE4-934647DFF5FE}" sibTransId="{317522CE-ADB9-F741-BA7B-4884541349A0}"/>
    <dgm:cxn modelId="{D8FEB8FF-1F24-B145-9B06-0F9BE9000A9C}" type="presOf" srcId="{45EF2123-F3BB-9A4E-AEA4-02AF94AF6FEA}" destId="{02F98153-8FD0-4C4B-9ED9-54F91199752D}" srcOrd="0" destOrd="0" presId="urn:microsoft.com/office/officeart/2005/8/layout/process2"/>
    <dgm:cxn modelId="{BDB1BE5B-93C5-FC46-B540-F697AD107E08}" type="presParOf" srcId="{E1C929F4-AFD5-C44E-8C0E-156A062951DF}" destId="{838C6B72-2038-264F-B3CB-86928D3E9486}" srcOrd="0" destOrd="0" presId="urn:microsoft.com/office/officeart/2005/8/layout/process2"/>
    <dgm:cxn modelId="{98754EF2-AA3A-5748-B125-B5747132DE49}" type="presParOf" srcId="{E1C929F4-AFD5-C44E-8C0E-156A062951DF}" destId="{F0DC88FA-85FF-BD45-9AD2-E9612199546F}" srcOrd="1" destOrd="0" presId="urn:microsoft.com/office/officeart/2005/8/layout/process2"/>
    <dgm:cxn modelId="{690EC134-8455-964F-B8DB-BAEDCC4BE7BE}" type="presParOf" srcId="{F0DC88FA-85FF-BD45-9AD2-E9612199546F}" destId="{35EA7F12-4347-5549-BEF0-13059114A233}" srcOrd="0" destOrd="0" presId="urn:microsoft.com/office/officeart/2005/8/layout/process2"/>
    <dgm:cxn modelId="{E334E4BF-53DF-C148-BAC1-F899D7ABEDDF}" type="presParOf" srcId="{E1C929F4-AFD5-C44E-8C0E-156A062951DF}" destId="{BAAD9F3F-DEE2-2243-8E4C-90F28D72F014}" srcOrd="2" destOrd="0" presId="urn:microsoft.com/office/officeart/2005/8/layout/process2"/>
    <dgm:cxn modelId="{8B21F3BE-32C4-3849-9C50-C4A7400B3254}" type="presParOf" srcId="{E1C929F4-AFD5-C44E-8C0E-156A062951DF}" destId="{26B4A8CC-572A-BF41-8289-F1F971615C77}" srcOrd="3" destOrd="0" presId="urn:microsoft.com/office/officeart/2005/8/layout/process2"/>
    <dgm:cxn modelId="{D2875F6D-0674-6141-A05B-C3CF2B601F0F}" type="presParOf" srcId="{26B4A8CC-572A-BF41-8289-F1F971615C77}" destId="{845B71A1-2089-3B41-BAC2-888831B5C9B3}" srcOrd="0" destOrd="0" presId="urn:microsoft.com/office/officeart/2005/8/layout/process2"/>
    <dgm:cxn modelId="{BA559B24-4EDA-8046-9E91-E278C092FB38}" type="presParOf" srcId="{E1C929F4-AFD5-C44E-8C0E-156A062951DF}" destId="{DAC02DA0-E96C-AB44-9148-50895C2F1D75}" srcOrd="4" destOrd="0" presId="urn:microsoft.com/office/officeart/2005/8/layout/process2"/>
    <dgm:cxn modelId="{56C5A0EF-2E23-1E44-8E42-A6FDF6462511}" type="presParOf" srcId="{E1C929F4-AFD5-C44E-8C0E-156A062951DF}" destId="{F5EF7943-968E-7A4D-A048-CE6406C8B653}" srcOrd="5" destOrd="0" presId="urn:microsoft.com/office/officeart/2005/8/layout/process2"/>
    <dgm:cxn modelId="{30C6197D-CD75-6147-98EA-CE99A9D1DC74}" type="presParOf" srcId="{F5EF7943-968E-7A4D-A048-CE6406C8B653}" destId="{BC717A14-72FD-8648-8267-B6A7AC1654A1}" srcOrd="0" destOrd="0" presId="urn:microsoft.com/office/officeart/2005/8/layout/process2"/>
    <dgm:cxn modelId="{6E894734-3512-2043-B48D-7BA73C096C23}" type="presParOf" srcId="{E1C929F4-AFD5-C44E-8C0E-156A062951DF}" destId="{E2921184-558E-4945-9E7D-9D75A09C01A6}" srcOrd="6" destOrd="0" presId="urn:microsoft.com/office/officeart/2005/8/layout/process2"/>
    <dgm:cxn modelId="{5405CC5F-32A9-D74F-A8BC-3AA613CAF208}" type="presParOf" srcId="{E1C929F4-AFD5-C44E-8C0E-156A062951DF}" destId="{BAF96B84-A548-8941-8173-0C9BF2E3545B}" srcOrd="7" destOrd="0" presId="urn:microsoft.com/office/officeart/2005/8/layout/process2"/>
    <dgm:cxn modelId="{19B83670-59C7-324B-916D-4F044C71F5B9}" type="presParOf" srcId="{BAF96B84-A548-8941-8173-0C9BF2E3545B}" destId="{1CAD75F9-A46C-D64C-8C60-502C545C5BBB}" srcOrd="0" destOrd="0" presId="urn:microsoft.com/office/officeart/2005/8/layout/process2"/>
    <dgm:cxn modelId="{1A15777E-F7CD-5A45-A36E-13DF7B6B2185}" type="presParOf" srcId="{E1C929F4-AFD5-C44E-8C0E-156A062951DF}" destId="{02F98153-8FD0-4C4B-9ED9-54F91199752D}" srcOrd="8" destOrd="0" presId="urn:microsoft.com/office/officeart/2005/8/layout/process2"/>
    <dgm:cxn modelId="{178B6D30-7B5D-0F42-A127-0381CDF6D938}" type="presParOf" srcId="{E1C929F4-AFD5-C44E-8C0E-156A062951DF}" destId="{BF64D51D-59E0-5348-94F8-6C135D55345D}" srcOrd="9" destOrd="0" presId="urn:microsoft.com/office/officeart/2005/8/layout/process2"/>
    <dgm:cxn modelId="{BF48EE27-2411-674E-8122-7D6776C1AEDB}" type="presParOf" srcId="{BF64D51D-59E0-5348-94F8-6C135D55345D}" destId="{895C5065-D832-4D48-8184-1F775239A469}" srcOrd="0" destOrd="0" presId="urn:microsoft.com/office/officeart/2005/8/layout/process2"/>
    <dgm:cxn modelId="{CBF36E42-1E80-334A-8EAC-02BD118F8F16}" type="presParOf" srcId="{E1C929F4-AFD5-C44E-8C0E-156A062951DF}" destId="{AA252539-BEB7-6E44-BFB7-76BE959E4679}" srcOrd="10" destOrd="0" presId="urn:microsoft.com/office/officeart/2005/8/layout/process2"/>
    <dgm:cxn modelId="{14EB674C-B3DD-2348-A054-0A7E1C2FFAD2}" type="presParOf" srcId="{E1C929F4-AFD5-C44E-8C0E-156A062951DF}" destId="{7E8F90B2-AF46-CA4C-995E-734A978C1D70}" srcOrd="11" destOrd="0" presId="urn:microsoft.com/office/officeart/2005/8/layout/process2"/>
    <dgm:cxn modelId="{C9AA4E96-D1BF-B048-8EFD-DDB07BE6B5C8}" type="presParOf" srcId="{7E8F90B2-AF46-CA4C-995E-734A978C1D70}" destId="{4D63C0E0-C26E-E945-8A8C-641F70304A90}" srcOrd="0" destOrd="0" presId="urn:microsoft.com/office/officeart/2005/8/layout/process2"/>
    <dgm:cxn modelId="{A972DA44-781C-D14C-95FB-7B57794ADA97}" type="presParOf" srcId="{E1C929F4-AFD5-C44E-8C0E-156A062951DF}" destId="{BF4FC39A-63BE-E348-B5E0-9F135B477342}"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F8A0C3-F9BE-F34F-811C-6806C6235E7A}" type="doc">
      <dgm:prSet loTypeId="urn:microsoft.com/office/officeart/2005/8/layout/process2" loCatId="" qsTypeId="urn:microsoft.com/office/officeart/2005/8/quickstyle/simple1" qsCatId="simple" csTypeId="urn:microsoft.com/office/officeart/2005/8/colors/accent1_2" csCatId="accent1" phldr="1"/>
      <dgm:spPr/>
    </dgm:pt>
    <dgm:pt modelId="{01C43965-D675-6C47-A909-D10706764895}">
      <dgm:prSet phldrT="[Texto]" custT="1"/>
      <dgm:spPr>
        <a:solidFill>
          <a:schemeClr val="accent1"/>
        </a:solidFill>
      </dgm:spPr>
      <dgm:t>
        <a:bodyPr/>
        <a:lstStyle/>
        <a:p>
          <a:r>
            <a:rPr lang="en-CA" sz="2000" b="0" i="0" noProof="0" dirty="0"/>
            <a:t>1. Define the Problem (or Opportunity)</a:t>
          </a:r>
          <a:endParaRPr lang="en-CA" sz="2000" noProof="0" dirty="0"/>
        </a:p>
      </dgm:t>
    </dgm:pt>
    <dgm:pt modelId="{5D786971-167D-354C-83AE-F370A322E16D}" type="parTrans" cxnId="{65350973-78C4-A246-8F37-B6407852FD36}">
      <dgm:prSet/>
      <dgm:spPr/>
      <dgm:t>
        <a:bodyPr/>
        <a:lstStyle/>
        <a:p>
          <a:endParaRPr lang="en-CA" noProof="0" dirty="0"/>
        </a:p>
      </dgm:t>
    </dgm:pt>
    <dgm:pt modelId="{F18DC1DF-AB3B-D946-B6F0-40B90DFEC77B}" type="sibTrans" cxnId="{65350973-78C4-A246-8F37-B6407852FD36}">
      <dgm:prSet/>
      <dgm:spPr/>
      <dgm:t>
        <a:bodyPr/>
        <a:lstStyle/>
        <a:p>
          <a:endParaRPr lang="en-CA" noProof="0" dirty="0"/>
        </a:p>
      </dgm:t>
    </dgm:pt>
    <dgm:pt modelId="{826D0A34-CCEF-3B49-8AAA-A2FC7E13DF66}">
      <dgm:prSet phldrT="[Texto]" custT="1"/>
      <dgm:spPr>
        <a:solidFill>
          <a:schemeClr val="accent1"/>
        </a:solidFill>
      </dgm:spPr>
      <dgm:t>
        <a:bodyPr/>
        <a:lstStyle/>
        <a:p>
          <a:r>
            <a:rPr lang="en-CA" sz="2000" b="0" i="0" noProof="0" dirty="0"/>
            <a:t>2. Design the Research</a:t>
          </a:r>
          <a:endParaRPr lang="en-CA" sz="2000" noProof="0" dirty="0"/>
        </a:p>
      </dgm:t>
    </dgm:pt>
    <dgm:pt modelId="{2FF432B3-9C05-8E4D-B0E7-0FA2636074D6}" type="parTrans" cxnId="{EB2A5DD2-9CC9-BB42-8C3B-62AD83D1B0A1}">
      <dgm:prSet/>
      <dgm:spPr/>
      <dgm:t>
        <a:bodyPr/>
        <a:lstStyle/>
        <a:p>
          <a:endParaRPr lang="en-CA" noProof="0" dirty="0"/>
        </a:p>
      </dgm:t>
    </dgm:pt>
    <dgm:pt modelId="{32D15647-45DD-4B45-9A4E-4D7FA9593E9A}" type="sibTrans" cxnId="{EB2A5DD2-9CC9-BB42-8C3B-62AD83D1B0A1}">
      <dgm:prSet/>
      <dgm:spPr/>
      <dgm:t>
        <a:bodyPr/>
        <a:lstStyle/>
        <a:p>
          <a:endParaRPr lang="en-CA" noProof="0" dirty="0"/>
        </a:p>
      </dgm:t>
    </dgm:pt>
    <dgm:pt modelId="{CB9B0A1C-065B-CB44-97FC-E64DE6C5C324}">
      <dgm:prSet phldrT="[Texto]" custT="1"/>
      <dgm:spPr>
        <a:solidFill>
          <a:schemeClr val="accent1"/>
        </a:solidFill>
      </dgm:spPr>
      <dgm:t>
        <a:bodyPr/>
        <a:lstStyle/>
        <a:p>
          <a:r>
            <a:rPr lang="en-CA" sz="2000" b="0" i="0" noProof="0" dirty="0"/>
            <a:t>3. Design the Data Collection Forms</a:t>
          </a:r>
          <a:endParaRPr lang="en-CA" sz="2000" noProof="0" dirty="0"/>
        </a:p>
      </dgm:t>
    </dgm:pt>
    <dgm:pt modelId="{565AC926-640E-D24E-B5AC-6F046CE925D9}" type="parTrans" cxnId="{0940104F-6170-314B-887C-9E3686FC9B8C}">
      <dgm:prSet/>
      <dgm:spPr/>
      <dgm:t>
        <a:bodyPr/>
        <a:lstStyle/>
        <a:p>
          <a:endParaRPr lang="en-CA" noProof="0" dirty="0"/>
        </a:p>
      </dgm:t>
    </dgm:pt>
    <dgm:pt modelId="{82742088-F6D8-144C-96E4-1610BF8F1B06}" type="sibTrans" cxnId="{0940104F-6170-314B-887C-9E3686FC9B8C}">
      <dgm:prSet/>
      <dgm:spPr/>
      <dgm:t>
        <a:bodyPr/>
        <a:lstStyle/>
        <a:p>
          <a:endParaRPr lang="en-CA" noProof="0" dirty="0"/>
        </a:p>
      </dgm:t>
    </dgm:pt>
    <dgm:pt modelId="{A068E478-9A86-D84F-A869-E82848275DC4}">
      <dgm:prSet custT="1"/>
      <dgm:spPr>
        <a:solidFill>
          <a:schemeClr val="accent1"/>
        </a:solidFill>
      </dgm:spPr>
      <dgm:t>
        <a:bodyPr/>
        <a:lstStyle/>
        <a:p>
          <a:r>
            <a:rPr lang="en-CA" sz="2000" b="0" i="0" noProof="0" dirty="0"/>
            <a:t>4. Specify the Sample</a:t>
          </a:r>
          <a:endParaRPr lang="en-CA" sz="2000" noProof="0" dirty="0"/>
        </a:p>
      </dgm:t>
    </dgm:pt>
    <dgm:pt modelId="{60D83310-16FF-954F-BC73-E4BF00EC3A35}" type="parTrans" cxnId="{546BE144-CBCD-6442-9C29-E847D4916DE7}">
      <dgm:prSet/>
      <dgm:spPr/>
      <dgm:t>
        <a:bodyPr/>
        <a:lstStyle/>
        <a:p>
          <a:endParaRPr lang="en-CA" noProof="0" dirty="0"/>
        </a:p>
      </dgm:t>
    </dgm:pt>
    <dgm:pt modelId="{C858E778-CFE5-C244-9455-94159F17D878}" type="sibTrans" cxnId="{546BE144-CBCD-6442-9C29-E847D4916DE7}">
      <dgm:prSet/>
      <dgm:spPr/>
      <dgm:t>
        <a:bodyPr/>
        <a:lstStyle/>
        <a:p>
          <a:endParaRPr lang="en-CA" noProof="0" dirty="0"/>
        </a:p>
      </dgm:t>
    </dgm:pt>
    <dgm:pt modelId="{45EF2123-F3BB-9A4E-AEA4-02AF94AF6FEA}">
      <dgm:prSet custT="1"/>
      <dgm:spPr>
        <a:solidFill>
          <a:schemeClr val="accent1"/>
        </a:solidFill>
      </dgm:spPr>
      <dgm:t>
        <a:bodyPr/>
        <a:lstStyle/>
        <a:p>
          <a:r>
            <a:rPr lang="en-CA" sz="2000" b="0" i="0" noProof="0" dirty="0"/>
            <a:t>5. Collect the Data</a:t>
          </a:r>
          <a:endParaRPr lang="en-CA" sz="2000" noProof="0" dirty="0"/>
        </a:p>
      </dgm:t>
    </dgm:pt>
    <dgm:pt modelId="{E438A2A4-3A93-6747-8E06-E742B0C57D86}" type="parTrans" cxnId="{78EFD992-84BE-2F4A-B067-EA8777C4239A}">
      <dgm:prSet/>
      <dgm:spPr/>
      <dgm:t>
        <a:bodyPr/>
        <a:lstStyle/>
        <a:p>
          <a:endParaRPr lang="en-CA" noProof="0" dirty="0"/>
        </a:p>
      </dgm:t>
    </dgm:pt>
    <dgm:pt modelId="{06F9590F-4B82-8D4B-AB25-BB7FFF62A9A5}" type="sibTrans" cxnId="{78EFD992-84BE-2F4A-B067-EA8777C4239A}">
      <dgm:prSet/>
      <dgm:spPr/>
      <dgm:t>
        <a:bodyPr/>
        <a:lstStyle/>
        <a:p>
          <a:endParaRPr lang="en-CA" noProof="0" dirty="0"/>
        </a:p>
      </dgm:t>
    </dgm:pt>
    <dgm:pt modelId="{AF744148-3D18-514B-8D59-1A091FE84F75}">
      <dgm:prSet custT="1"/>
      <dgm:spPr>
        <a:solidFill>
          <a:schemeClr val="accent3"/>
        </a:solidFill>
      </dgm:spPr>
      <dgm:t>
        <a:bodyPr/>
        <a:lstStyle/>
        <a:p>
          <a:r>
            <a:rPr lang="en-CA" sz="2000" b="0" i="0" noProof="0" dirty="0"/>
            <a:t>6. Analyze the Data</a:t>
          </a:r>
          <a:endParaRPr lang="en-CA" sz="2000" noProof="0" dirty="0"/>
        </a:p>
      </dgm:t>
    </dgm:pt>
    <dgm:pt modelId="{928D410A-CCA8-8E4C-BBE4-934647DFF5FE}" type="parTrans" cxnId="{C00C5BEA-DA9F-A643-949C-E7C2978484B1}">
      <dgm:prSet/>
      <dgm:spPr/>
      <dgm:t>
        <a:bodyPr/>
        <a:lstStyle/>
        <a:p>
          <a:endParaRPr lang="en-CA" noProof="0" dirty="0"/>
        </a:p>
      </dgm:t>
    </dgm:pt>
    <dgm:pt modelId="{317522CE-ADB9-F741-BA7B-4884541349A0}" type="sibTrans" cxnId="{C00C5BEA-DA9F-A643-949C-E7C2978484B1}">
      <dgm:prSet/>
      <dgm:spPr/>
      <dgm:t>
        <a:bodyPr/>
        <a:lstStyle/>
        <a:p>
          <a:endParaRPr lang="en-CA" noProof="0" dirty="0"/>
        </a:p>
      </dgm:t>
    </dgm:pt>
    <dgm:pt modelId="{76833F5C-95DF-924A-A532-C0278C76DC9A}">
      <dgm:prSet custT="1"/>
      <dgm:spPr/>
      <dgm:t>
        <a:bodyPr/>
        <a:lstStyle/>
        <a:p>
          <a:r>
            <a:rPr lang="en-CA" sz="2000" b="0" i="0" noProof="0" dirty="0"/>
            <a:t>7. Write the Research Report and Present Its Findings</a:t>
          </a:r>
          <a:endParaRPr lang="en-CA" sz="2000" noProof="0" dirty="0"/>
        </a:p>
      </dgm:t>
    </dgm:pt>
    <dgm:pt modelId="{EBA1033A-19B9-2D43-861B-25F15C7C0C23}" type="parTrans" cxnId="{9E001018-C561-D444-949F-6587799D1F54}">
      <dgm:prSet/>
      <dgm:spPr/>
      <dgm:t>
        <a:bodyPr/>
        <a:lstStyle/>
        <a:p>
          <a:endParaRPr lang="en-CA" noProof="0" dirty="0"/>
        </a:p>
      </dgm:t>
    </dgm:pt>
    <dgm:pt modelId="{E08B2F96-C336-E143-AACE-6B6AC047E3D2}" type="sibTrans" cxnId="{9E001018-C561-D444-949F-6587799D1F54}">
      <dgm:prSet/>
      <dgm:spPr/>
      <dgm:t>
        <a:bodyPr/>
        <a:lstStyle/>
        <a:p>
          <a:endParaRPr lang="en-CA" noProof="0" dirty="0"/>
        </a:p>
      </dgm:t>
    </dgm:pt>
    <dgm:pt modelId="{E1C929F4-AFD5-C44E-8C0E-156A062951DF}" type="pres">
      <dgm:prSet presAssocID="{8DF8A0C3-F9BE-F34F-811C-6806C6235E7A}" presName="linearFlow" presStyleCnt="0">
        <dgm:presLayoutVars>
          <dgm:resizeHandles val="exact"/>
        </dgm:presLayoutVars>
      </dgm:prSet>
      <dgm:spPr/>
    </dgm:pt>
    <dgm:pt modelId="{838C6B72-2038-264F-B3CB-86928D3E9486}" type="pres">
      <dgm:prSet presAssocID="{01C43965-D675-6C47-A909-D10706764895}" presName="node" presStyleLbl="node1" presStyleIdx="0" presStyleCnt="7" custScaleX="340915">
        <dgm:presLayoutVars>
          <dgm:bulletEnabled val="1"/>
        </dgm:presLayoutVars>
      </dgm:prSet>
      <dgm:spPr/>
    </dgm:pt>
    <dgm:pt modelId="{F0DC88FA-85FF-BD45-9AD2-E9612199546F}" type="pres">
      <dgm:prSet presAssocID="{F18DC1DF-AB3B-D946-B6F0-40B90DFEC77B}" presName="sibTrans" presStyleLbl="sibTrans2D1" presStyleIdx="0" presStyleCnt="6"/>
      <dgm:spPr/>
    </dgm:pt>
    <dgm:pt modelId="{35EA7F12-4347-5549-BEF0-13059114A233}" type="pres">
      <dgm:prSet presAssocID="{F18DC1DF-AB3B-D946-B6F0-40B90DFEC77B}" presName="connectorText" presStyleLbl="sibTrans2D1" presStyleIdx="0" presStyleCnt="6"/>
      <dgm:spPr/>
    </dgm:pt>
    <dgm:pt modelId="{BAAD9F3F-DEE2-2243-8E4C-90F28D72F014}" type="pres">
      <dgm:prSet presAssocID="{826D0A34-CCEF-3B49-8AAA-A2FC7E13DF66}" presName="node" presStyleLbl="node1" presStyleIdx="1" presStyleCnt="7" custScaleX="340915">
        <dgm:presLayoutVars>
          <dgm:bulletEnabled val="1"/>
        </dgm:presLayoutVars>
      </dgm:prSet>
      <dgm:spPr/>
    </dgm:pt>
    <dgm:pt modelId="{26B4A8CC-572A-BF41-8289-F1F971615C77}" type="pres">
      <dgm:prSet presAssocID="{32D15647-45DD-4B45-9A4E-4D7FA9593E9A}" presName="sibTrans" presStyleLbl="sibTrans2D1" presStyleIdx="1" presStyleCnt="6"/>
      <dgm:spPr/>
    </dgm:pt>
    <dgm:pt modelId="{845B71A1-2089-3B41-BAC2-888831B5C9B3}" type="pres">
      <dgm:prSet presAssocID="{32D15647-45DD-4B45-9A4E-4D7FA9593E9A}" presName="connectorText" presStyleLbl="sibTrans2D1" presStyleIdx="1" presStyleCnt="6"/>
      <dgm:spPr/>
    </dgm:pt>
    <dgm:pt modelId="{DAC02DA0-E96C-AB44-9148-50895C2F1D75}" type="pres">
      <dgm:prSet presAssocID="{CB9B0A1C-065B-CB44-97FC-E64DE6C5C324}" presName="node" presStyleLbl="node1" presStyleIdx="2" presStyleCnt="7" custScaleX="340915">
        <dgm:presLayoutVars>
          <dgm:bulletEnabled val="1"/>
        </dgm:presLayoutVars>
      </dgm:prSet>
      <dgm:spPr/>
    </dgm:pt>
    <dgm:pt modelId="{F5EF7943-968E-7A4D-A048-CE6406C8B653}" type="pres">
      <dgm:prSet presAssocID="{82742088-F6D8-144C-96E4-1610BF8F1B06}" presName="sibTrans" presStyleLbl="sibTrans2D1" presStyleIdx="2" presStyleCnt="6"/>
      <dgm:spPr/>
    </dgm:pt>
    <dgm:pt modelId="{BC717A14-72FD-8648-8267-B6A7AC1654A1}" type="pres">
      <dgm:prSet presAssocID="{82742088-F6D8-144C-96E4-1610BF8F1B06}" presName="connectorText" presStyleLbl="sibTrans2D1" presStyleIdx="2" presStyleCnt="6"/>
      <dgm:spPr/>
    </dgm:pt>
    <dgm:pt modelId="{E2921184-558E-4945-9E7D-9D75A09C01A6}" type="pres">
      <dgm:prSet presAssocID="{A068E478-9A86-D84F-A869-E82848275DC4}" presName="node" presStyleLbl="node1" presStyleIdx="3" presStyleCnt="7" custScaleX="340915">
        <dgm:presLayoutVars>
          <dgm:bulletEnabled val="1"/>
        </dgm:presLayoutVars>
      </dgm:prSet>
      <dgm:spPr/>
    </dgm:pt>
    <dgm:pt modelId="{BAF96B84-A548-8941-8173-0C9BF2E3545B}" type="pres">
      <dgm:prSet presAssocID="{C858E778-CFE5-C244-9455-94159F17D878}" presName="sibTrans" presStyleLbl="sibTrans2D1" presStyleIdx="3" presStyleCnt="6"/>
      <dgm:spPr/>
    </dgm:pt>
    <dgm:pt modelId="{1CAD75F9-A46C-D64C-8C60-502C545C5BBB}" type="pres">
      <dgm:prSet presAssocID="{C858E778-CFE5-C244-9455-94159F17D878}" presName="connectorText" presStyleLbl="sibTrans2D1" presStyleIdx="3" presStyleCnt="6"/>
      <dgm:spPr/>
    </dgm:pt>
    <dgm:pt modelId="{02F98153-8FD0-4C4B-9ED9-54F91199752D}" type="pres">
      <dgm:prSet presAssocID="{45EF2123-F3BB-9A4E-AEA4-02AF94AF6FEA}" presName="node" presStyleLbl="node1" presStyleIdx="4" presStyleCnt="7" custScaleX="340915">
        <dgm:presLayoutVars>
          <dgm:bulletEnabled val="1"/>
        </dgm:presLayoutVars>
      </dgm:prSet>
      <dgm:spPr/>
    </dgm:pt>
    <dgm:pt modelId="{BF64D51D-59E0-5348-94F8-6C135D55345D}" type="pres">
      <dgm:prSet presAssocID="{06F9590F-4B82-8D4B-AB25-BB7FFF62A9A5}" presName="sibTrans" presStyleLbl="sibTrans2D1" presStyleIdx="4" presStyleCnt="6"/>
      <dgm:spPr/>
    </dgm:pt>
    <dgm:pt modelId="{895C5065-D832-4D48-8184-1F775239A469}" type="pres">
      <dgm:prSet presAssocID="{06F9590F-4B82-8D4B-AB25-BB7FFF62A9A5}" presName="connectorText" presStyleLbl="sibTrans2D1" presStyleIdx="4" presStyleCnt="6"/>
      <dgm:spPr/>
    </dgm:pt>
    <dgm:pt modelId="{AA252539-BEB7-6E44-BFB7-76BE959E4679}" type="pres">
      <dgm:prSet presAssocID="{AF744148-3D18-514B-8D59-1A091FE84F75}" presName="node" presStyleLbl="node1" presStyleIdx="5" presStyleCnt="7" custScaleX="340915">
        <dgm:presLayoutVars>
          <dgm:bulletEnabled val="1"/>
        </dgm:presLayoutVars>
      </dgm:prSet>
      <dgm:spPr/>
    </dgm:pt>
    <dgm:pt modelId="{7E8F90B2-AF46-CA4C-995E-734A978C1D70}" type="pres">
      <dgm:prSet presAssocID="{317522CE-ADB9-F741-BA7B-4884541349A0}" presName="sibTrans" presStyleLbl="sibTrans2D1" presStyleIdx="5" presStyleCnt="6"/>
      <dgm:spPr/>
    </dgm:pt>
    <dgm:pt modelId="{4D63C0E0-C26E-E945-8A8C-641F70304A90}" type="pres">
      <dgm:prSet presAssocID="{317522CE-ADB9-F741-BA7B-4884541349A0}" presName="connectorText" presStyleLbl="sibTrans2D1" presStyleIdx="5" presStyleCnt="6"/>
      <dgm:spPr/>
    </dgm:pt>
    <dgm:pt modelId="{BF4FC39A-63BE-E348-B5E0-9F135B477342}" type="pres">
      <dgm:prSet presAssocID="{76833F5C-95DF-924A-A532-C0278C76DC9A}" presName="node" presStyleLbl="node1" presStyleIdx="6" presStyleCnt="7" custScaleX="340915">
        <dgm:presLayoutVars>
          <dgm:bulletEnabled val="1"/>
        </dgm:presLayoutVars>
      </dgm:prSet>
      <dgm:spPr/>
    </dgm:pt>
  </dgm:ptLst>
  <dgm:cxnLst>
    <dgm:cxn modelId="{338D9917-0C7C-D941-AC90-062716210CB8}" type="presOf" srcId="{C858E778-CFE5-C244-9455-94159F17D878}" destId="{1CAD75F9-A46C-D64C-8C60-502C545C5BBB}" srcOrd="1" destOrd="0" presId="urn:microsoft.com/office/officeart/2005/8/layout/process2"/>
    <dgm:cxn modelId="{9E001018-C561-D444-949F-6587799D1F54}" srcId="{8DF8A0C3-F9BE-F34F-811C-6806C6235E7A}" destId="{76833F5C-95DF-924A-A532-C0278C76DC9A}" srcOrd="6" destOrd="0" parTransId="{EBA1033A-19B9-2D43-861B-25F15C7C0C23}" sibTransId="{E08B2F96-C336-E143-AACE-6B6AC047E3D2}"/>
    <dgm:cxn modelId="{0F67221D-0A40-1D4F-91AD-F49DE1D448A7}" type="presOf" srcId="{F18DC1DF-AB3B-D946-B6F0-40B90DFEC77B}" destId="{F0DC88FA-85FF-BD45-9AD2-E9612199546F}" srcOrd="0" destOrd="0" presId="urn:microsoft.com/office/officeart/2005/8/layout/process2"/>
    <dgm:cxn modelId="{1DF55022-7A48-014E-8255-57FD30D17A00}" type="presOf" srcId="{76833F5C-95DF-924A-A532-C0278C76DC9A}" destId="{BF4FC39A-63BE-E348-B5E0-9F135B477342}" srcOrd="0" destOrd="0" presId="urn:microsoft.com/office/officeart/2005/8/layout/process2"/>
    <dgm:cxn modelId="{51FB3C34-89DF-0246-918B-45D050B10D86}" type="presOf" srcId="{F18DC1DF-AB3B-D946-B6F0-40B90DFEC77B}" destId="{35EA7F12-4347-5549-BEF0-13059114A233}" srcOrd="1" destOrd="0" presId="urn:microsoft.com/office/officeart/2005/8/layout/process2"/>
    <dgm:cxn modelId="{9B8BA93B-C57E-9944-81F5-7D921B138EF7}" type="presOf" srcId="{317522CE-ADB9-F741-BA7B-4884541349A0}" destId="{4D63C0E0-C26E-E945-8A8C-641F70304A90}" srcOrd="1" destOrd="0" presId="urn:microsoft.com/office/officeart/2005/8/layout/process2"/>
    <dgm:cxn modelId="{546BE144-CBCD-6442-9C29-E847D4916DE7}" srcId="{8DF8A0C3-F9BE-F34F-811C-6806C6235E7A}" destId="{A068E478-9A86-D84F-A869-E82848275DC4}" srcOrd="3" destOrd="0" parTransId="{60D83310-16FF-954F-BC73-E4BF00EC3A35}" sibTransId="{C858E778-CFE5-C244-9455-94159F17D878}"/>
    <dgm:cxn modelId="{68A70C6A-4965-2743-8D93-9056393BF05C}" type="presOf" srcId="{32D15647-45DD-4B45-9A4E-4D7FA9593E9A}" destId="{845B71A1-2089-3B41-BAC2-888831B5C9B3}" srcOrd="1" destOrd="0" presId="urn:microsoft.com/office/officeart/2005/8/layout/process2"/>
    <dgm:cxn modelId="{F07B0D6A-C7CE-E943-8570-6FF4451DF248}" type="presOf" srcId="{AF744148-3D18-514B-8D59-1A091FE84F75}" destId="{AA252539-BEB7-6E44-BFB7-76BE959E4679}" srcOrd="0" destOrd="0" presId="urn:microsoft.com/office/officeart/2005/8/layout/process2"/>
    <dgm:cxn modelId="{BC7CDC6C-DC3C-E34D-BBA7-E5A082AA3C80}" type="presOf" srcId="{06F9590F-4B82-8D4B-AB25-BB7FFF62A9A5}" destId="{BF64D51D-59E0-5348-94F8-6C135D55345D}" srcOrd="0" destOrd="0" presId="urn:microsoft.com/office/officeart/2005/8/layout/process2"/>
    <dgm:cxn modelId="{0940104F-6170-314B-887C-9E3686FC9B8C}" srcId="{8DF8A0C3-F9BE-F34F-811C-6806C6235E7A}" destId="{CB9B0A1C-065B-CB44-97FC-E64DE6C5C324}" srcOrd="2" destOrd="0" parTransId="{565AC926-640E-D24E-B5AC-6F046CE925D9}" sibTransId="{82742088-F6D8-144C-96E4-1610BF8F1B06}"/>
    <dgm:cxn modelId="{65350973-78C4-A246-8F37-B6407852FD36}" srcId="{8DF8A0C3-F9BE-F34F-811C-6806C6235E7A}" destId="{01C43965-D675-6C47-A909-D10706764895}" srcOrd="0" destOrd="0" parTransId="{5D786971-167D-354C-83AE-F370A322E16D}" sibTransId="{F18DC1DF-AB3B-D946-B6F0-40B90DFEC77B}"/>
    <dgm:cxn modelId="{29E62E54-4A50-9E49-90A9-ABB50CE18579}" type="presOf" srcId="{317522CE-ADB9-F741-BA7B-4884541349A0}" destId="{7E8F90B2-AF46-CA4C-995E-734A978C1D70}" srcOrd="0" destOrd="0" presId="urn:microsoft.com/office/officeart/2005/8/layout/process2"/>
    <dgm:cxn modelId="{4DAF7D55-0D34-2E4E-AEEC-0BC206AC93BF}" type="presOf" srcId="{32D15647-45DD-4B45-9A4E-4D7FA9593E9A}" destId="{26B4A8CC-572A-BF41-8289-F1F971615C77}" srcOrd="0" destOrd="0" presId="urn:microsoft.com/office/officeart/2005/8/layout/process2"/>
    <dgm:cxn modelId="{171CD98D-3C7C-0D42-9DAE-F760E69A718E}" type="presOf" srcId="{C858E778-CFE5-C244-9455-94159F17D878}" destId="{BAF96B84-A548-8941-8173-0C9BF2E3545B}" srcOrd="0" destOrd="0" presId="urn:microsoft.com/office/officeart/2005/8/layout/process2"/>
    <dgm:cxn modelId="{1607938F-D040-8F42-9BBD-68A787E190A7}" type="presOf" srcId="{A068E478-9A86-D84F-A869-E82848275DC4}" destId="{E2921184-558E-4945-9E7D-9D75A09C01A6}" srcOrd="0" destOrd="0" presId="urn:microsoft.com/office/officeart/2005/8/layout/process2"/>
    <dgm:cxn modelId="{78EFD992-84BE-2F4A-B067-EA8777C4239A}" srcId="{8DF8A0C3-F9BE-F34F-811C-6806C6235E7A}" destId="{45EF2123-F3BB-9A4E-AEA4-02AF94AF6FEA}" srcOrd="4" destOrd="0" parTransId="{E438A2A4-3A93-6747-8E06-E742B0C57D86}" sibTransId="{06F9590F-4B82-8D4B-AB25-BB7FFF62A9A5}"/>
    <dgm:cxn modelId="{623A4097-24E2-B848-9A59-86FBDDACB69B}" type="presOf" srcId="{82742088-F6D8-144C-96E4-1610BF8F1B06}" destId="{F5EF7943-968E-7A4D-A048-CE6406C8B653}" srcOrd="0" destOrd="0" presId="urn:microsoft.com/office/officeart/2005/8/layout/process2"/>
    <dgm:cxn modelId="{C10420A7-47F6-904A-9882-61C3983730C7}" type="presOf" srcId="{CB9B0A1C-065B-CB44-97FC-E64DE6C5C324}" destId="{DAC02DA0-E96C-AB44-9148-50895C2F1D75}" srcOrd="0" destOrd="0" presId="urn:microsoft.com/office/officeart/2005/8/layout/process2"/>
    <dgm:cxn modelId="{7D00BCA9-B7F1-C142-8FFA-80D1A0111E0F}" type="presOf" srcId="{82742088-F6D8-144C-96E4-1610BF8F1B06}" destId="{BC717A14-72FD-8648-8267-B6A7AC1654A1}" srcOrd="1" destOrd="0" presId="urn:microsoft.com/office/officeart/2005/8/layout/process2"/>
    <dgm:cxn modelId="{8F81EBD1-241F-3345-9A26-2FA39DCDAAAF}" type="presOf" srcId="{8DF8A0C3-F9BE-F34F-811C-6806C6235E7A}" destId="{E1C929F4-AFD5-C44E-8C0E-156A062951DF}" srcOrd="0" destOrd="0" presId="urn:microsoft.com/office/officeart/2005/8/layout/process2"/>
    <dgm:cxn modelId="{EB2A5DD2-9CC9-BB42-8C3B-62AD83D1B0A1}" srcId="{8DF8A0C3-F9BE-F34F-811C-6806C6235E7A}" destId="{826D0A34-CCEF-3B49-8AAA-A2FC7E13DF66}" srcOrd="1" destOrd="0" parTransId="{2FF432B3-9C05-8E4D-B0E7-0FA2636074D6}" sibTransId="{32D15647-45DD-4B45-9A4E-4D7FA9593E9A}"/>
    <dgm:cxn modelId="{820C66D2-B12E-7C42-A3F2-F8EF7C8D2DAC}" type="presOf" srcId="{06F9590F-4B82-8D4B-AB25-BB7FFF62A9A5}" destId="{895C5065-D832-4D48-8184-1F775239A469}" srcOrd="1" destOrd="0" presId="urn:microsoft.com/office/officeart/2005/8/layout/process2"/>
    <dgm:cxn modelId="{5673D3D4-ADD6-C64B-87B5-5A96ADFCCA3A}" type="presOf" srcId="{01C43965-D675-6C47-A909-D10706764895}" destId="{838C6B72-2038-264F-B3CB-86928D3E9486}" srcOrd="0" destOrd="0" presId="urn:microsoft.com/office/officeart/2005/8/layout/process2"/>
    <dgm:cxn modelId="{ECA583D5-6C99-174C-8E1A-7B2DA7B97030}" type="presOf" srcId="{826D0A34-CCEF-3B49-8AAA-A2FC7E13DF66}" destId="{BAAD9F3F-DEE2-2243-8E4C-90F28D72F014}" srcOrd="0" destOrd="0" presId="urn:microsoft.com/office/officeart/2005/8/layout/process2"/>
    <dgm:cxn modelId="{C00C5BEA-DA9F-A643-949C-E7C2978484B1}" srcId="{8DF8A0C3-F9BE-F34F-811C-6806C6235E7A}" destId="{AF744148-3D18-514B-8D59-1A091FE84F75}" srcOrd="5" destOrd="0" parTransId="{928D410A-CCA8-8E4C-BBE4-934647DFF5FE}" sibTransId="{317522CE-ADB9-F741-BA7B-4884541349A0}"/>
    <dgm:cxn modelId="{D8FEB8FF-1F24-B145-9B06-0F9BE9000A9C}" type="presOf" srcId="{45EF2123-F3BB-9A4E-AEA4-02AF94AF6FEA}" destId="{02F98153-8FD0-4C4B-9ED9-54F91199752D}" srcOrd="0" destOrd="0" presId="urn:microsoft.com/office/officeart/2005/8/layout/process2"/>
    <dgm:cxn modelId="{BDB1BE5B-93C5-FC46-B540-F697AD107E08}" type="presParOf" srcId="{E1C929F4-AFD5-C44E-8C0E-156A062951DF}" destId="{838C6B72-2038-264F-B3CB-86928D3E9486}" srcOrd="0" destOrd="0" presId="urn:microsoft.com/office/officeart/2005/8/layout/process2"/>
    <dgm:cxn modelId="{98754EF2-AA3A-5748-B125-B5747132DE49}" type="presParOf" srcId="{E1C929F4-AFD5-C44E-8C0E-156A062951DF}" destId="{F0DC88FA-85FF-BD45-9AD2-E9612199546F}" srcOrd="1" destOrd="0" presId="urn:microsoft.com/office/officeart/2005/8/layout/process2"/>
    <dgm:cxn modelId="{690EC134-8455-964F-B8DB-BAEDCC4BE7BE}" type="presParOf" srcId="{F0DC88FA-85FF-BD45-9AD2-E9612199546F}" destId="{35EA7F12-4347-5549-BEF0-13059114A233}" srcOrd="0" destOrd="0" presId="urn:microsoft.com/office/officeart/2005/8/layout/process2"/>
    <dgm:cxn modelId="{E334E4BF-53DF-C148-BAC1-F899D7ABEDDF}" type="presParOf" srcId="{E1C929F4-AFD5-C44E-8C0E-156A062951DF}" destId="{BAAD9F3F-DEE2-2243-8E4C-90F28D72F014}" srcOrd="2" destOrd="0" presId="urn:microsoft.com/office/officeart/2005/8/layout/process2"/>
    <dgm:cxn modelId="{8B21F3BE-32C4-3849-9C50-C4A7400B3254}" type="presParOf" srcId="{E1C929F4-AFD5-C44E-8C0E-156A062951DF}" destId="{26B4A8CC-572A-BF41-8289-F1F971615C77}" srcOrd="3" destOrd="0" presId="urn:microsoft.com/office/officeart/2005/8/layout/process2"/>
    <dgm:cxn modelId="{D2875F6D-0674-6141-A05B-C3CF2B601F0F}" type="presParOf" srcId="{26B4A8CC-572A-BF41-8289-F1F971615C77}" destId="{845B71A1-2089-3B41-BAC2-888831B5C9B3}" srcOrd="0" destOrd="0" presId="urn:microsoft.com/office/officeart/2005/8/layout/process2"/>
    <dgm:cxn modelId="{BA559B24-4EDA-8046-9E91-E278C092FB38}" type="presParOf" srcId="{E1C929F4-AFD5-C44E-8C0E-156A062951DF}" destId="{DAC02DA0-E96C-AB44-9148-50895C2F1D75}" srcOrd="4" destOrd="0" presId="urn:microsoft.com/office/officeart/2005/8/layout/process2"/>
    <dgm:cxn modelId="{56C5A0EF-2E23-1E44-8E42-A6FDF6462511}" type="presParOf" srcId="{E1C929F4-AFD5-C44E-8C0E-156A062951DF}" destId="{F5EF7943-968E-7A4D-A048-CE6406C8B653}" srcOrd="5" destOrd="0" presId="urn:microsoft.com/office/officeart/2005/8/layout/process2"/>
    <dgm:cxn modelId="{30C6197D-CD75-6147-98EA-CE99A9D1DC74}" type="presParOf" srcId="{F5EF7943-968E-7A4D-A048-CE6406C8B653}" destId="{BC717A14-72FD-8648-8267-B6A7AC1654A1}" srcOrd="0" destOrd="0" presId="urn:microsoft.com/office/officeart/2005/8/layout/process2"/>
    <dgm:cxn modelId="{6E894734-3512-2043-B48D-7BA73C096C23}" type="presParOf" srcId="{E1C929F4-AFD5-C44E-8C0E-156A062951DF}" destId="{E2921184-558E-4945-9E7D-9D75A09C01A6}" srcOrd="6" destOrd="0" presId="urn:microsoft.com/office/officeart/2005/8/layout/process2"/>
    <dgm:cxn modelId="{5405CC5F-32A9-D74F-A8BC-3AA613CAF208}" type="presParOf" srcId="{E1C929F4-AFD5-C44E-8C0E-156A062951DF}" destId="{BAF96B84-A548-8941-8173-0C9BF2E3545B}" srcOrd="7" destOrd="0" presId="urn:microsoft.com/office/officeart/2005/8/layout/process2"/>
    <dgm:cxn modelId="{19B83670-59C7-324B-916D-4F044C71F5B9}" type="presParOf" srcId="{BAF96B84-A548-8941-8173-0C9BF2E3545B}" destId="{1CAD75F9-A46C-D64C-8C60-502C545C5BBB}" srcOrd="0" destOrd="0" presId="urn:microsoft.com/office/officeart/2005/8/layout/process2"/>
    <dgm:cxn modelId="{1A15777E-F7CD-5A45-A36E-13DF7B6B2185}" type="presParOf" srcId="{E1C929F4-AFD5-C44E-8C0E-156A062951DF}" destId="{02F98153-8FD0-4C4B-9ED9-54F91199752D}" srcOrd="8" destOrd="0" presId="urn:microsoft.com/office/officeart/2005/8/layout/process2"/>
    <dgm:cxn modelId="{178B6D30-7B5D-0F42-A127-0381CDF6D938}" type="presParOf" srcId="{E1C929F4-AFD5-C44E-8C0E-156A062951DF}" destId="{BF64D51D-59E0-5348-94F8-6C135D55345D}" srcOrd="9" destOrd="0" presId="urn:microsoft.com/office/officeart/2005/8/layout/process2"/>
    <dgm:cxn modelId="{BF48EE27-2411-674E-8122-7D6776C1AEDB}" type="presParOf" srcId="{BF64D51D-59E0-5348-94F8-6C135D55345D}" destId="{895C5065-D832-4D48-8184-1F775239A469}" srcOrd="0" destOrd="0" presId="urn:microsoft.com/office/officeart/2005/8/layout/process2"/>
    <dgm:cxn modelId="{CBF36E42-1E80-334A-8EAC-02BD118F8F16}" type="presParOf" srcId="{E1C929F4-AFD5-C44E-8C0E-156A062951DF}" destId="{AA252539-BEB7-6E44-BFB7-76BE959E4679}" srcOrd="10" destOrd="0" presId="urn:microsoft.com/office/officeart/2005/8/layout/process2"/>
    <dgm:cxn modelId="{14EB674C-B3DD-2348-A054-0A7E1C2FFAD2}" type="presParOf" srcId="{E1C929F4-AFD5-C44E-8C0E-156A062951DF}" destId="{7E8F90B2-AF46-CA4C-995E-734A978C1D70}" srcOrd="11" destOrd="0" presId="urn:microsoft.com/office/officeart/2005/8/layout/process2"/>
    <dgm:cxn modelId="{C9AA4E96-D1BF-B048-8EFD-DDB07BE6B5C8}" type="presParOf" srcId="{7E8F90B2-AF46-CA4C-995E-734A978C1D70}" destId="{4D63C0E0-C26E-E945-8A8C-641F70304A90}" srcOrd="0" destOrd="0" presId="urn:microsoft.com/office/officeart/2005/8/layout/process2"/>
    <dgm:cxn modelId="{A972DA44-781C-D14C-95FB-7B57794ADA97}" type="presParOf" srcId="{E1C929F4-AFD5-C44E-8C0E-156A062951DF}" destId="{BF4FC39A-63BE-E348-B5E0-9F135B477342}"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DF8A0C3-F9BE-F34F-811C-6806C6235E7A}" type="doc">
      <dgm:prSet loTypeId="urn:microsoft.com/office/officeart/2005/8/layout/process2" loCatId="" qsTypeId="urn:microsoft.com/office/officeart/2005/8/quickstyle/simple1" qsCatId="simple" csTypeId="urn:microsoft.com/office/officeart/2005/8/colors/accent1_2" csCatId="accent1" phldr="1"/>
      <dgm:spPr/>
    </dgm:pt>
    <dgm:pt modelId="{01C43965-D675-6C47-A909-D10706764895}">
      <dgm:prSet phldrT="[Texto]" custT="1"/>
      <dgm:spPr>
        <a:solidFill>
          <a:schemeClr val="accent1"/>
        </a:solidFill>
      </dgm:spPr>
      <dgm:t>
        <a:bodyPr/>
        <a:lstStyle/>
        <a:p>
          <a:r>
            <a:rPr lang="en-CA" sz="2000" b="0" i="0" noProof="0" dirty="0"/>
            <a:t>1. Define the Problem (or Opportunity)</a:t>
          </a:r>
          <a:endParaRPr lang="en-CA" sz="2000" noProof="0" dirty="0"/>
        </a:p>
      </dgm:t>
    </dgm:pt>
    <dgm:pt modelId="{5D786971-167D-354C-83AE-F370A322E16D}" type="parTrans" cxnId="{65350973-78C4-A246-8F37-B6407852FD36}">
      <dgm:prSet/>
      <dgm:spPr/>
      <dgm:t>
        <a:bodyPr/>
        <a:lstStyle/>
        <a:p>
          <a:endParaRPr lang="en-CA" noProof="0" dirty="0"/>
        </a:p>
      </dgm:t>
    </dgm:pt>
    <dgm:pt modelId="{F18DC1DF-AB3B-D946-B6F0-40B90DFEC77B}" type="sibTrans" cxnId="{65350973-78C4-A246-8F37-B6407852FD36}">
      <dgm:prSet/>
      <dgm:spPr/>
      <dgm:t>
        <a:bodyPr/>
        <a:lstStyle/>
        <a:p>
          <a:endParaRPr lang="en-CA" noProof="0" dirty="0"/>
        </a:p>
      </dgm:t>
    </dgm:pt>
    <dgm:pt modelId="{826D0A34-CCEF-3B49-8AAA-A2FC7E13DF66}">
      <dgm:prSet phldrT="[Texto]" custT="1"/>
      <dgm:spPr>
        <a:solidFill>
          <a:schemeClr val="accent1"/>
        </a:solidFill>
      </dgm:spPr>
      <dgm:t>
        <a:bodyPr/>
        <a:lstStyle/>
        <a:p>
          <a:r>
            <a:rPr lang="en-CA" sz="2000" b="0" i="0" noProof="0" dirty="0"/>
            <a:t>2. Design the Research</a:t>
          </a:r>
          <a:endParaRPr lang="en-CA" sz="2000" noProof="0" dirty="0"/>
        </a:p>
      </dgm:t>
    </dgm:pt>
    <dgm:pt modelId="{2FF432B3-9C05-8E4D-B0E7-0FA2636074D6}" type="parTrans" cxnId="{EB2A5DD2-9CC9-BB42-8C3B-62AD83D1B0A1}">
      <dgm:prSet/>
      <dgm:spPr/>
      <dgm:t>
        <a:bodyPr/>
        <a:lstStyle/>
        <a:p>
          <a:endParaRPr lang="en-CA" noProof="0" dirty="0"/>
        </a:p>
      </dgm:t>
    </dgm:pt>
    <dgm:pt modelId="{32D15647-45DD-4B45-9A4E-4D7FA9593E9A}" type="sibTrans" cxnId="{EB2A5DD2-9CC9-BB42-8C3B-62AD83D1B0A1}">
      <dgm:prSet/>
      <dgm:spPr/>
      <dgm:t>
        <a:bodyPr/>
        <a:lstStyle/>
        <a:p>
          <a:endParaRPr lang="en-CA" noProof="0" dirty="0"/>
        </a:p>
      </dgm:t>
    </dgm:pt>
    <dgm:pt modelId="{CB9B0A1C-065B-CB44-97FC-E64DE6C5C324}">
      <dgm:prSet phldrT="[Texto]" custT="1"/>
      <dgm:spPr>
        <a:solidFill>
          <a:schemeClr val="accent1"/>
        </a:solidFill>
      </dgm:spPr>
      <dgm:t>
        <a:bodyPr/>
        <a:lstStyle/>
        <a:p>
          <a:r>
            <a:rPr lang="en-CA" sz="2000" b="0" i="0" noProof="0" dirty="0"/>
            <a:t>3. Design the Data Collection Forms</a:t>
          </a:r>
          <a:endParaRPr lang="en-CA" sz="2000" noProof="0" dirty="0"/>
        </a:p>
      </dgm:t>
    </dgm:pt>
    <dgm:pt modelId="{565AC926-640E-D24E-B5AC-6F046CE925D9}" type="parTrans" cxnId="{0940104F-6170-314B-887C-9E3686FC9B8C}">
      <dgm:prSet/>
      <dgm:spPr/>
      <dgm:t>
        <a:bodyPr/>
        <a:lstStyle/>
        <a:p>
          <a:endParaRPr lang="en-CA" noProof="0" dirty="0"/>
        </a:p>
      </dgm:t>
    </dgm:pt>
    <dgm:pt modelId="{82742088-F6D8-144C-96E4-1610BF8F1B06}" type="sibTrans" cxnId="{0940104F-6170-314B-887C-9E3686FC9B8C}">
      <dgm:prSet/>
      <dgm:spPr/>
      <dgm:t>
        <a:bodyPr/>
        <a:lstStyle/>
        <a:p>
          <a:endParaRPr lang="en-CA" noProof="0" dirty="0"/>
        </a:p>
      </dgm:t>
    </dgm:pt>
    <dgm:pt modelId="{A068E478-9A86-D84F-A869-E82848275DC4}">
      <dgm:prSet custT="1"/>
      <dgm:spPr>
        <a:solidFill>
          <a:schemeClr val="accent1"/>
        </a:solidFill>
      </dgm:spPr>
      <dgm:t>
        <a:bodyPr/>
        <a:lstStyle/>
        <a:p>
          <a:r>
            <a:rPr lang="en-CA" sz="2000" b="0" i="0" noProof="0" dirty="0"/>
            <a:t>4. Specify the Sample</a:t>
          </a:r>
          <a:endParaRPr lang="en-CA" sz="2000" noProof="0" dirty="0"/>
        </a:p>
      </dgm:t>
    </dgm:pt>
    <dgm:pt modelId="{60D83310-16FF-954F-BC73-E4BF00EC3A35}" type="parTrans" cxnId="{546BE144-CBCD-6442-9C29-E847D4916DE7}">
      <dgm:prSet/>
      <dgm:spPr/>
      <dgm:t>
        <a:bodyPr/>
        <a:lstStyle/>
        <a:p>
          <a:endParaRPr lang="en-CA" noProof="0" dirty="0"/>
        </a:p>
      </dgm:t>
    </dgm:pt>
    <dgm:pt modelId="{C858E778-CFE5-C244-9455-94159F17D878}" type="sibTrans" cxnId="{546BE144-CBCD-6442-9C29-E847D4916DE7}">
      <dgm:prSet/>
      <dgm:spPr/>
      <dgm:t>
        <a:bodyPr/>
        <a:lstStyle/>
        <a:p>
          <a:endParaRPr lang="en-CA" noProof="0" dirty="0"/>
        </a:p>
      </dgm:t>
    </dgm:pt>
    <dgm:pt modelId="{45EF2123-F3BB-9A4E-AEA4-02AF94AF6FEA}">
      <dgm:prSet custT="1"/>
      <dgm:spPr>
        <a:solidFill>
          <a:schemeClr val="accent1"/>
        </a:solidFill>
      </dgm:spPr>
      <dgm:t>
        <a:bodyPr/>
        <a:lstStyle/>
        <a:p>
          <a:r>
            <a:rPr lang="en-CA" sz="2000" b="0" i="0" noProof="0" dirty="0"/>
            <a:t>5. Collect the Data</a:t>
          </a:r>
          <a:endParaRPr lang="en-CA" sz="2000" noProof="0" dirty="0"/>
        </a:p>
      </dgm:t>
    </dgm:pt>
    <dgm:pt modelId="{E438A2A4-3A93-6747-8E06-E742B0C57D86}" type="parTrans" cxnId="{78EFD992-84BE-2F4A-B067-EA8777C4239A}">
      <dgm:prSet/>
      <dgm:spPr/>
      <dgm:t>
        <a:bodyPr/>
        <a:lstStyle/>
        <a:p>
          <a:endParaRPr lang="en-CA" noProof="0" dirty="0"/>
        </a:p>
      </dgm:t>
    </dgm:pt>
    <dgm:pt modelId="{06F9590F-4B82-8D4B-AB25-BB7FFF62A9A5}" type="sibTrans" cxnId="{78EFD992-84BE-2F4A-B067-EA8777C4239A}">
      <dgm:prSet/>
      <dgm:spPr/>
      <dgm:t>
        <a:bodyPr/>
        <a:lstStyle/>
        <a:p>
          <a:endParaRPr lang="en-CA" noProof="0" dirty="0"/>
        </a:p>
      </dgm:t>
    </dgm:pt>
    <dgm:pt modelId="{AF744148-3D18-514B-8D59-1A091FE84F75}">
      <dgm:prSet custT="1"/>
      <dgm:spPr>
        <a:solidFill>
          <a:schemeClr val="accent1"/>
        </a:solidFill>
      </dgm:spPr>
      <dgm:t>
        <a:bodyPr/>
        <a:lstStyle/>
        <a:p>
          <a:r>
            <a:rPr lang="en-CA" sz="2000" b="0" i="0" noProof="0" dirty="0"/>
            <a:t>6. Analyze the Data</a:t>
          </a:r>
          <a:endParaRPr lang="en-CA" sz="2000" noProof="0" dirty="0"/>
        </a:p>
      </dgm:t>
    </dgm:pt>
    <dgm:pt modelId="{928D410A-CCA8-8E4C-BBE4-934647DFF5FE}" type="parTrans" cxnId="{C00C5BEA-DA9F-A643-949C-E7C2978484B1}">
      <dgm:prSet/>
      <dgm:spPr/>
      <dgm:t>
        <a:bodyPr/>
        <a:lstStyle/>
        <a:p>
          <a:endParaRPr lang="en-CA" noProof="0" dirty="0"/>
        </a:p>
      </dgm:t>
    </dgm:pt>
    <dgm:pt modelId="{317522CE-ADB9-F741-BA7B-4884541349A0}" type="sibTrans" cxnId="{C00C5BEA-DA9F-A643-949C-E7C2978484B1}">
      <dgm:prSet/>
      <dgm:spPr/>
      <dgm:t>
        <a:bodyPr/>
        <a:lstStyle/>
        <a:p>
          <a:endParaRPr lang="en-CA" noProof="0" dirty="0"/>
        </a:p>
      </dgm:t>
    </dgm:pt>
    <dgm:pt modelId="{76833F5C-95DF-924A-A532-C0278C76DC9A}">
      <dgm:prSet custT="1"/>
      <dgm:spPr>
        <a:solidFill>
          <a:schemeClr val="accent3"/>
        </a:solidFill>
      </dgm:spPr>
      <dgm:t>
        <a:bodyPr/>
        <a:lstStyle/>
        <a:p>
          <a:r>
            <a:rPr lang="en-CA" sz="2000" b="0" i="0" noProof="0" dirty="0"/>
            <a:t>7. Write the Research Report and Present Its Findings</a:t>
          </a:r>
          <a:endParaRPr lang="en-CA" sz="2000" noProof="0" dirty="0"/>
        </a:p>
      </dgm:t>
    </dgm:pt>
    <dgm:pt modelId="{EBA1033A-19B9-2D43-861B-25F15C7C0C23}" type="parTrans" cxnId="{9E001018-C561-D444-949F-6587799D1F54}">
      <dgm:prSet/>
      <dgm:spPr/>
      <dgm:t>
        <a:bodyPr/>
        <a:lstStyle/>
        <a:p>
          <a:endParaRPr lang="en-CA" noProof="0" dirty="0"/>
        </a:p>
      </dgm:t>
    </dgm:pt>
    <dgm:pt modelId="{E08B2F96-C336-E143-AACE-6B6AC047E3D2}" type="sibTrans" cxnId="{9E001018-C561-D444-949F-6587799D1F54}">
      <dgm:prSet/>
      <dgm:spPr/>
      <dgm:t>
        <a:bodyPr/>
        <a:lstStyle/>
        <a:p>
          <a:endParaRPr lang="en-CA" noProof="0" dirty="0"/>
        </a:p>
      </dgm:t>
    </dgm:pt>
    <dgm:pt modelId="{E1C929F4-AFD5-C44E-8C0E-156A062951DF}" type="pres">
      <dgm:prSet presAssocID="{8DF8A0C3-F9BE-F34F-811C-6806C6235E7A}" presName="linearFlow" presStyleCnt="0">
        <dgm:presLayoutVars>
          <dgm:resizeHandles val="exact"/>
        </dgm:presLayoutVars>
      </dgm:prSet>
      <dgm:spPr/>
    </dgm:pt>
    <dgm:pt modelId="{838C6B72-2038-264F-B3CB-86928D3E9486}" type="pres">
      <dgm:prSet presAssocID="{01C43965-D675-6C47-A909-D10706764895}" presName="node" presStyleLbl="node1" presStyleIdx="0" presStyleCnt="7" custScaleX="340915">
        <dgm:presLayoutVars>
          <dgm:bulletEnabled val="1"/>
        </dgm:presLayoutVars>
      </dgm:prSet>
      <dgm:spPr/>
    </dgm:pt>
    <dgm:pt modelId="{F0DC88FA-85FF-BD45-9AD2-E9612199546F}" type="pres">
      <dgm:prSet presAssocID="{F18DC1DF-AB3B-D946-B6F0-40B90DFEC77B}" presName="sibTrans" presStyleLbl="sibTrans2D1" presStyleIdx="0" presStyleCnt="6"/>
      <dgm:spPr/>
    </dgm:pt>
    <dgm:pt modelId="{35EA7F12-4347-5549-BEF0-13059114A233}" type="pres">
      <dgm:prSet presAssocID="{F18DC1DF-AB3B-D946-B6F0-40B90DFEC77B}" presName="connectorText" presStyleLbl="sibTrans2D1" presStyleIdx="0" presStyleCnt="6"/>
      <dgm:spPr/>
    </dgm:pt>
    <dgm:pt modelId="{BAAD9F3F-DEE2-2243-8E4C-90F28D72F014}" type="pres">
      <dgm:prSet presAssocID="{826D0A34-CCEF-3B49-8AAA-A2FC7E13DF66}" presName="node" presStyleLbl="node1" presStyleIdx="1" presStyleCnt="7" custScaleX="340915">
        <dgm:presLayoutVars>
          <dgm:bulletEnabled val="1"/>
        </dgm:presLayoutVars>
      </dgm:prSet>
      <dgm:spPr/>
    </dgm:pt>
    <dgm:pt modelId="{26B4A8CC-572A-BF41-8289-F1F971615C77}" type="pres">
      <dgm:prSet presAssocID="{32D15647-45DD-4B45-9A4E-4D7FA9593E9A}" presName="sibTrans" presStyleLbl="sibTrans2D1" presStyleIdx="1" presStyleCnt="6"/>
      <dgm:spPr/>
    </dgm:pt>
    <dgm:pt modelId="{845B71A1-2089-3B41-BAC2-888831B5C9B3}" type="pres">
      <dgm:prSet presAssocID="{32D15647-45DD-4B45-9A4E-4D7FA9593E9A}" presName="connectorText" presStyleLbl="sibTrans2D1" presStyleIdx="1" presStyleCnt="6"/>
      <dgm:spPr/>
    </dgm:pt>
    <dgm:pt modelId="{DAC02DA0-E96C-AB44-9148-50895C2F1D75}" type="pres">
      <dgm:prSet presAssocID="{CB9B0A1C-065B-CB44-97FC-E64DE6C5C324}" presName="node" presStyleLbl="node1" presStyleIdx="2" presStyleCnt="7" custScaleX="340915">
        <dgm:presLayoutVars>
          <dgm:bulletEnabled val="1"/>
        </dgm:presLayoutVars>
      </dgm:prSet>
      <dgm:spPr/>
    </dgm:pt>
    <dgm:pt modelId="{F5EF7943-968E-7A4D-A048-CE6406C8B653}" type="pres">
      <dgm:prSet presAssocID="{82742088-F6D8-144C-96E4-1610BF8F1B06}" presName="sibTrans" presStyleLbl="sibTrans2D1" presStyleIdx="2" presStyleCnt="6"/>
      <dgm:spPr/>
    </dgm:pt>
    <dgm:pt modelId="{BC717A14-72FD-8648-8267-B6A7AC1654A1}" type="pres">
      <dgm:prSet presAssocID="{82742088-F6D8-144C-96E4-1610BF8F1B06}" presName="connectorText" presStyleLbl="sibTrans2D1" presStyleIdx="2" presStyleCnt="6"/>
      <dgm:spPr/>
    </dgm:pt>
    <dgm:pt modelId="{E2921184-558E-4945-9E7D-9D75A09C01A6}" type="pres">
      <dgm:prSet presAssocID="{A068E478-9A86-D84F-A869-E82848275DC4}" presName="node" presStyleLbl="node1" presStyleIdx="3" presStyleCnt="7" custScaleX="340915">
        <dgm:presLayoutVars>
          <dgm:bulletEnabled val="1"/>
        </dgm:presLayoutVars>
      </dgm:prSet>
      <dgm:spPr/>
    </dgm:pt>
    <dgm:pt modelId="{BAF96B84-A548-8941-8173-0C9BF2E3545B}" type="pres">
      <dgm:prSet presAssocID="{C858E778-CFE5-C244-9455-94159F17D878}" presName="sibTrans" presStyleLbl="sibTrans2D1" presStyleIdx="3" presStyleCnt="6"/>
      <dgm:spPr/>
    </dgm:pt>
    <dgm:pt modelId="{1CAD75F9-A46C-D64C-8C60-502C545C5BBB}" type="pres">
      <dgm:prSet presAssocID="{C858E778-CFE5-C244-9455-94159F17D878}" presName="connectorText" presStyleLbl="sibTrans2D1" presStyleIdx="3" presStyleCnt="6"/>
      <dgm:spPr/>
    </dgm:pt>
    <dgm:pt modelId="{02F98153-8FD0-4C4B-9ED9-54F91199752D}" type="pres">
      <dgm:prSet presAssocID="{45EF2123-F3BB-9A4E-AEA4-02AF94AF6FEA}" presName="node" presStyleLbl="node1" presStyleIdx="4" presStyleCnt="7" custScaleX="340915">
        <dgm:presLayoutVars>
          <dgm:bulletEnabled val="1"/>
        </dgm:presLayoutVars>
      </dgm:prSet>
      <dgm:spPr/>
    </dgm:pt>
    <dgm:pt modelId="{BF64D51D-59E0-5348-94F8-6C135D55345D}" type="pres">
      <dgm:prSet presAssocID="{06F9590F-4B82-8D4B-AB25-BB7FFF62A9A5}" presName="sibTrans" presStyleLbl="sibTrans2D1" presStyleIdx="4" presStyleCnt="6"/>
      <dgm:spPr/>
    </dgm:pt>
    <dgm:pt modelId="{895C5065-D832-4D48-8184-1F775239A469}" type="pres">
      <dgm:prSet presAssocID="{06F9590F-4B82-8D4B-AB25-BB7FFF62A9A5}" presName="connectorText" presStyleLbl="sibTrans2D1" presStyleIdx="4" presStyleCnt="6"/>
      <dgm:spPr/>
    </dgm:pt>
    <dgm:pt modelId="{AA252539-BEB7-6E44-BFB7-76BE959E4679}" type="pres">
      <dgm:prSet presAssocID="{AF744148-3D18-514B-8D59-1A091FE84F75}" presName="node" presStyleLbl="node1" presStyleIdx="5" presStyleCnt="7" custScaleX="340915">
        <dgm:presLayoutVars>
          <dgm:bulletEnabled val="1"/>
        </dgm:presLayoutVars>
      </dgm:prSet>
      <dgm:spPr/>
    </dgm:pt>
    <dgm:pt modelId="{7E8F90B2-AF46-CA4C-995E-734A978C1D70}" type="pres">
      <dgm:prSet presAssocID="{317522CE-ADB9-F741-BA7B-4884541349A0}" presName="sibTrans" presStyleLbl="sibTrans2D1" presStyleIdx="5" presStyleCnt="6"/>
      <dgm:spPr/>
    </dgm:pt>
    <dgm:pt modelId="{4D63C0E0-C26E-E945-8A8C-641F70304A90}" type="pres">
      <dgm:prSet presAssocID="{317522CE-ADB9-F741-BA7B-4884541349A0}" presName="connectorText" presStyleLbl="sibTrans2D1" presStyleIdx="5" presStyleCnt="6"/>
      <dgm:spPr/>
    </dgm:pt>
    <dgm:pt modelId="{BF4FC39A-63BE-E348-B5E0-9F135B477342}" type="pres">
      <dgm:prSet presAssocID="{76833F5C-95DF-924A-A532-C0278C76DC9A}" presName="node" presStyleLbl="node1" presStyleIdx="6" presStyleCnt="7" custScaleX="340915">
        <dgm:presLayoutVars>
          <dgm:bulletEnabled val="1"/>
        </dgm:presLayoutVars>
      </dgm:prSet>
      <dgm:spPr/>
    </dgm:pt>
  </dgm:ptLst>
  <dgm:cxnLst>
    <dgm:cxn modelId="{338D9917-0C7C-D941-AC90-062716210CB8}" type="presOf" srcId="{C858E778-CFE5-C244-9455-94159F17D878}" destId="{1CAD75F9-A46C-D64C-8C60-502C545C5BBB}" srcOrd="1" destOrd="0" presId="urn:microsoft.com/office/officeart/2005/8/layout/process2"/>
    <dgm:cxn modelId="{9E001018-C561-D444-949F-6587799D1F54}" srcId="{8DF8A0C3-F9BE-F34F-811C-6806C6235E7A}" destId="{76833F5C-95DF-924A-A532-C0278C76DC9A}" srcOrd="6" destOrd="0" parTransId="{EBA1033A-19B9-2D43-861B-25F15C7C0C23}" sibTransId="{E08B2F96-C336-E143-AACE-6B6AC047E3D2}"/>
    <dgm:cxn modelId="{0F67221D-0A40-1D4F-91AD-F49DE1D448A7}" type="presOf" srcId="{F18DC1DF-AB3B-D946-B6F0-40B90DFEC77B}" destId="{F0DC88FA-85FF-BD45-9AD2-E9612199546F}" srcOrd="0" destOrd="0" presId="urn:microsoft.com/office/officeart/2005/8/layout/process2"/>
    <dgm:cxn modelId="{1DF55022-7A48-014E-8255-57FD30D17A00}" type="presOf" srcId="{76833F5C-95DF-924A-A532-C0278C76DC9A}" destId="{BF4FC39A-63BE-E348-B5E0-9F135B477342}" srcOrd="0" destOrd="0" presId="urn:microsoft.com/office/officeart/2005/8/layout/process2"/>
    <dgm:cxn modelId="{51FB3C34-89DF-0246-918B-45D050B10D86}" type="presOf" srcId="{F18DC1DF-AB3B-D946-B6F0-40B90DFEC77B}" destId="{35EA7F12-4347-5549-BEF0-13059114A233}" srcOrd="1" destOrd="0" presId="urn:microsoft.com/office/officeart/2005/8/layout/process2"/>
    <dgm:cxn modelId="{9B8BA93B-C57E-9944-81F5-7D921B138EF7}" type="presOf" srcId="{317522CE-ADB9-F741-BA7B-4884541349A0}" destId="{4D63C0E0-C26E-E945-8A8C-641F70304A90}" srcOrd="1" destOrd="0" presId="urn:microsoft.com/office/officeart/2005/8/layout/process2"/>
    <dgm:cxn modelId="{546BE144-CBCD-6442-9C29-E847D4916DE7}" srcId="{8DF8A0C3-F9BE-F34F-811C-6806C6235E7A}" destId="{A068E478-9A86-D84F-A869-E82848275DC4}" srcOrd="3" destOrd="0" parTransId="{60D83310-16FF-954F-BC73-E4BF00EC3A35}" sibTransId="{C858E778-CFE5-C244-9455-94159F17D878}"/>
    <dgm:cxn modelId="{68A70C6A-4965-2743-8D93-9056393BF05C}" type="presOf" srcId="{32D15647-45DD-4B45-9A4E-4D7FA9593E9A}" destId="{845B71A1-2089-3B41-BAC2-888831B5C9B3}" srcOrd="1" destOrd="0" presId="urn:microsoft.com/office/officeart/2005/8/layout/process2"/>
    <dgm:cxn modelId="{F07B0D6A-C7CE-E943-8570-6FF4451DF248}" type="presOf" srcId="{AF744148-3D18-514B-8D59-1A091FE84F75}" destId="{AA252539-BEB7-6E44-BFB7-76BE959E4679}" srcOrd="0" destOrd="0" presId="urn:microsoft.com/office/officeart/2005/8/layout/process2"/>
    <dgm:cxn modelId="{BC7CDC6C-DC3C-E34D-BBA7-E5A082AA3C80}" type="presOf" srcId="{06F9590F-4B82-8D4B-AB25-BB7FFF62A9A5}" destId="{BF64D51D-59E0-5348-94F8-6C135D55345D}" srcOrd="0" destOrd="0" presId="urn:microsoft.com/office/officeart/2005/8/layout/process2"/>
    <dgm:cxn modelId="{0940104F-6170-314B-887C-9E3686FC9B8C}" srcId="{8DF8A0C3-F9BE-F34F-811C-6806C6235E7A}" destId="{CB9B0A1C-065B-CB44-97FC-E64DE6C5C324}" srcOrd="2" destOrd="0" parTransId="{565AC926-640E-D24E-B5AC-6F046CE925D9}" sibTransId="{82742088-F6D8-144C-96E4-1610BF8F1B06}"/>
    <dgm:cxn modelId="{65350973-78C4-A246-8F37-B6407852FD36}" srcId="{8DF8A0C3-F9BE-F34F-811C-6806C6235E7A}" destId="{01C43965-D675-6C47-A909-D10706764895}" srcOrd="0" destOrd="0" parTransId="{5D786971-167D-354C-83AE-F370A322E16D}" sibTransId="{F18DC1DF-AB3B-D946-B6F0-40B90DFEC77B}"/>
    <dgm:cxn modelId="{29E62E54-4A50-9E49-90A9-ABB50CE18579}" type="presOf" srcId="{317522CE-ADB9-F741-BA7B-4884541349A0}" destId="{7E8F90B2-AF46-CA4C-995E-734A978C1D70}" srcOrd="0" destOrd="0" presId="urn:microsoft.com/office/officeart/2005/8/layout/process2"/>
    <dgm:cxn modelId="{4DAF7D55-0D34-2E4E-AEEC-0BC206AC93BF}" type="presOf" srcId="{32D15647-45DD-4B45-9A4E-4D7FA9593E9A}" destId="{26B4A8CC-572A-BF41-8289-F1F971615C77}" srcOrd="0" destOrd="0" presId="urn:microsoft.com/office/officeart/2005/8/layout/process2"/>
    <dgm:cxn modelId="{171CD98D-3C7C-0D42-9DAE-F760E69A718E}" type="presOf" srcId="{C858E778-CFE5-C244-9455-94159F17D878}" destId="{BAF96B84-A548-8941-8173-0C9BF2E3545B}" srcOrd="0" destOrd="0" presId="urn:microsoft.com/office/officeart/2005/8/layout/process2"/>
    <dgm:cxn modelId="{1607938F-D040-8F42-9BBD-68A787E190A7}" type="presOf" srcId="{A068E478-9A86-D84F-A869-E82848275DC4}" destId="{E2921184-558E-4945-9E7D-9D75A09C01A6}" srcOrd="0" destOrd="0" presId="urn:microsoft.com/office/officeart/2005/8/layout/process2"/>
    <dgm:cxn modelId="{78EFD992-84BE-2F4A-B067-EA8777C4239A}" srcId="{8DF8A0C3-F9BE-F34F-811C-6806C6235E7A}" destId="{45EF2123-F3BB-9A4E-AEA4-02AF94AF6FEA}" srcOrd="4" destOrd="0" parTransId="{E438A2A4-3A93-6747-8E06-E742B0C57D86}" sibTransId="{06F9590F-4B82-8D4B-AB25-BB7FFF62A9A5}"/>
    <dgm:cxn modelId="{623A4097-24E2-B848-9A59-86FBDDACB69B}" type="presOf" srcId="{82742088-F6D8-144C-96E4-1610BF8F1B06}" destId="{F5EF7943-968E-7A4D-A048-CE6406C8B653}" srcOrd="0" destOrd="0" presId="urn:microsoft.com/office/officeart/2005/8/layout/process2"/>
    <dgm:cxn modelId="{C10420A7-47F6-904A-9882-61C3983730C7}" type="presOf" srcId="{CB9B0A1C-065B-CB44-97FC-E64DE6C5C324}" destId="{DAC02DA0-E96C-AB44-9148-50895C2F1D75}" srcOrd="0" destOrd="0" presId="urn:microsoft.com/office/officeart/2005/8/layout/process2"/>
    <dgm:cxn modelId="{7D00BCA9-B7F1-C142-8FFA-80D1A0111E0F}" type="presOf" srcId="{82742088-F6D8-144C-96E4-1610BF8F1B06}" destId="{BC717A14-72FD-8648-8267-B6A7AC1654A1}" srcOrd="1" destOrd="0" presId="urn:microsoft.com/office/officeart/2005/8/layout/process2"/>
    <dgm:cxn modelId="{8F81EBD1-241F-3345-9A26-2FA39DCDAAAF}" type="presOf" srcId="{8DF8A0C3-F9BE-F34F-811C-6806C6235E7A}" destId="{E1C929F4-AFD5-C44E-8C0E-156A062951DF}" srcOrd="0" destOrd="0" presId="urn:microsoft.com/office/officeart/2005/8/layout/process2"/>
    <dgm:cxn modelId="{EB2A5DD2-9CC9-BB42-8C3B-62AD83D1B0A1}" srcId="{8DF8A0C3-F9BE-F34F-811C-6806C6235E7A}" destId="{826D0A34-CCEF-3B49-8AAA-A2FC7E13DF66}" srcOrd="1" destOrd="0" parTransId="{2FF432B3-9C05-8E4D-B0E7-0FA2636074D6}" sibTransId="{32D15647-45DD-4B45-9A4E-4D7FA9593E9A}"/>
    <dgm:cxn modelId="{820C66D2-B12E-7C42-A3F2-F8EF7C8D2DAC}" type="presOf" srcId="{06F9590F-4B82-8D4B-AB25-BB7FFF62A9A5}" destId="{895C5065-D832-4D48-8184-1F775239A469}" srcOrd="1" destOrd="0" presId="urn:microsoft.com/office/officeart/2005/8/layout/process2"/>
    <dgm:cxn modelId="{5673D3D4-ADD6-C64B-87B5-5A96ADFCCA3A}" type="presOf" srcId="{01C43965-D675-6C47-A909-D10706764895}" destId="{838C6B72-2038-264F-B3CB-86928D3E9486}" srcOrd="0" destOrd="0" presId="urn:microsoft.com/office/officeart/2005/8/layout/process2"/>
    <dgm:cxn modelId="{ECA583D5-6C99-174C-8E1A-7B2DA7B97030}" type="presOf" srcId="{826D0A34-CCEF-3B49-8AAA-A2FC7E13DF66}" destId="{BAAD9F3F-DEE2-2243-8E4C-90F28D72F014}" srcOrd="0" destOrd="0" presId="urn:microsoft.com/office/officeart/2005/8/layout/process2"/>
    <dgm:cxn modelId="{C00C5BEA-DA9F-A643-949C-E7C2978484B1}" srcId="{8DF8A0C3-F9BE-F34F-811C-6806C6235E7A}" destId="{AF744148-3D18-514B-8D59-1A091FE84F75}" srcOrd="5" destOrd="0" parTransId="{928D410A-CCA8-8E4C-BBE4-934647DFF5FE}" sibTransId="{317522CE-ADB9-F741-BA7B-4884541349A0}"/>
    <dgm:cxn modelId="{D8FEB8FF-1F24-B145-9B06-0F9BE9000A9C}" type="presOf" srcId="{45EF2123-F3BB-9A4E-AEA4-02AF94AF6FEA}" destId="{02F98153-8FD0-4C4B-9ED9-54F91199752D}" srcOrd="0" destOrd="0" presId="urn:microsoft.com/office/officeart/2005/8/layout/process2"/>
    <dgm:cxn modelId="{BDB1BE5B-93C5-FC46-B540-F697AD107E08}" type="presParOf" srcId="{E1C929F4-AFD5-C44E-8C0E-156A062951DF}" destId="{838C6B72-2038-264F-B3CB-86928D3E9486}" srcOrd="0" destOrd="0" presId="urn:microsoft.com/office/officeart/2005/8/layout/process2"/>
    <dgm:cxn modelId="{98754EF2-AA3A-5748-B125-B5747132DE49}" type="presParOf" srcId="{E1C929F4-AFD5-C44E-8C0E-156A062951DF}" destId="{F0DC88FA-85FF-BD45-9AD2-E9612199546F}" srcOrd="1" destOrd="0" presId="urn:microsoft.com/office/officeart/2005/8/layout/process2"/>
    <dgm:cxn modelId="{690EC134-8455-964F-B8DB-BAEDCC4BE7BE}" type="presParOf" srcId="{F0DC88FA-85FF-BD45-9AD2-E9612199546F}" destId="{35EA7F12-4347-5549-BEF0-13059114A233}" srcOrd="0" destOrd="0" presId="urn:microsoft.com/office/officeart/2005/8/layout/process2"/>
    <dgm:cxn modelId="{E334E4BF-53DF-C148-BAC1-F899D7ABEDDF}" type="presParOf" srcId="{E1C929F4-AFD5-C44E-8C0E-156A062951DF}" destId="{BAAD9F3F-DEE2-2243-8E4C-90F28D72F014}" srcOrd="2" destOrd="0" presId="urn:microsoft.com/office/officeart/2005/8/layout/process2"/>
    <dgm:cxn modelId="{8B21F3BE-32C4-3849-9C50-C4A7400B3254}" type="presParOf" srcId="{E1C929F4-AFD5-C44E-8C0E-156A062951DF}" destId="{26B4A8CC-572A-BF41-8289-F1F971615C77}" srcOrd="3" destOrd="0" presId="urn:microsoft.com/office/officeart/2005/8/layout/process2"/>
    <dgm:cxn modelId="{D2875F6D-0674-6141-A05B-C3CF2B601F0F}" type="presParOf" srcId="{26B4A8CC-572A-BF41-8289-F1F971615C77}" destId="{845B71A1-2089-3B41-BAC2-888831B5C9B3}" srcOrd="0" destOrd="0" presId="urn:microsoft.com/office/officeart/2005/8/layout/process2"/>
    <dgm:cxn modelId="{BA559B24-4EDA-8046-9E91-E278C092FB38}" type="presParOf" srcId="{E1C929F4-AFD5-C44E-8C0E-156A062951DF}" destId="{DAC02DA0-E96C-AB44-9148-50895C2F1D75}" srcOrd="4" destOrd="0" presId="urn:microsoft.com/office/officeart/2005/8/layout/process2"/>
    <dgm:cxn modelId="{56C5A0EF-2E23-1E44-8E42-A6FDF6462511}" type="presParOf" srcId="{E1C929F4-AFD5-C44E-8C0E-156A062951DF}" destId="{F5EF7943-968E-7A4D-A048-CE6406C8B653}" srcOrd="5" destOrd="0" presId="urn:microsoft.com/office/officeart/2005/8/layout/process2"/>
    <dgm:cxn modelId="{30C6197D-CD75-6147-98EA-CE99A9D1DC74}" type="presParOf" srcId="{F5EF7943-968E-7A4D-A048-CE6406C8B653}" destId="{BC717A14-72FD-8648-8267-B6A7AC1654A1}" srcOrd="0" destOrd="0" presId="urn:microsoft.com/office/officeart/2005/8/layout/process2"/>
    <dgm:cxn modelId="{6E894734-3512-2043-B48D-7BA73C096C23}" type="presParOf" srcId="{E1C929F4-AFD5-C44E-8C0E-156A062951DF}" destId="{E2921184-558E-4945-9E7D-9D75A09C01A6}" srcOrd="6" destOrd="0" presId="urn:microsoft.com/office/officeart/2005/8/layout/process2"/>
    <dgm:cxn modelId="{5405CC5F-32A9-D74F-A8BC-3AA613CAF208}" type="presParOf" srcId="{E1C929F4-AFD5-C44E-8C0E-156A062951DF}" destId="{BAF96B84-A548-8941-8173-0C9BF2E3545B}" srcOrd="7" destOrd="0" presId="urn:microsoft.com/office/officeart/2005/8/layout/process2"/>
    <dgm:cxn modelId="{19B83670-59C7-324B-916D-4F044C71F5B9}" type="presParOf" srcId="{BAF96B84-A548-8941-8173-0C9BF2E3545B}" destId="{1CAD75F9-A46C-D64C-8C60-502C545C5BBB}" srcOrd="0" destOrd="0" presId="urn:microsoft.com/office/officeart/2005/8/layout/process2"/>
    <dgm:cxn modelId="{1A15777E-F7CD-5A45-A36E-13DF7B6B2185}" type="presParOf" srcId="{E1C929F4-AFD5-C44E-8C0E-156A062951DF}" destId="{02F98153-8FD0-4C4B-9ED9-54F91199752D}" srcOrd="8" destOrd="0" presId="urn:microsoft.com/office/officeart/2005/8/layout/process2"/>
    <dgm:cxn modelId="{178B6D30-7B5D-0F42-A127-0381CDF6D938}" type="presParOf" srcId="{E1C929F4-AFD5-C44E-8C0E-156A062951DF}" destId="{BF64D51D-59E0-5348-94F8-6C135D55345D}" srcOrd="9" destOrd="0" presId="urn:microsoft.com/office/officeart/2005/8/layout/process2"/>
    <dgm:cxn modelId="{BF48EE27-2411-674E-8122-7D6776C1AEDB}" type="presParOf" srcId="{BF64D51D-59E0-5348-94F8-6C135D55345D}" destId="{895C5065-D832-4D48-8184-1F775239A469}" srcOrd="0" destOrd="0" presId="urn:microsoft.com/office/officeart/2005/8/layout/process2"/>
    <dgm:cxn modelId="{CBF36E42-1E80-334A-8EAC-02BD118F8F16}" type="presParOf" srcId="{E1C929F4-AFD5-C44E-8C0E-156A062951DF}" destId="{AA252539-BEB7-6E44-BFB7-76BE959E4679}" srcOrd="10" destOrd="0" presId="urn:microsoft.com/office/officeart/2005/8/layout/process2"/>
    <dgm:cxn modelId="{14EB674C-B3DD-2348-A054-0A7E1C2FFAD2}" type="presParOf" srcId="{E1C929F4-AFD5-C44E-8C0E-156A062951DF}" destId="{7E8F90B2-AF46-CA4C-995E-734A978C1D70}" srcOrd="11" destOrd="0" presId="urn:microsoft.com/office/officeart/2005/8/layout/process2"/>
    <dgm:cxn modelId="{C9AA4E96-D1BF-B048-8EFD-DDB07BE6B5C8}" type="presParOf" srcId="{7E8F90B2-AF46-CA4C-995E-734A978C1D70}" destId="{4D63C0E0-C26E-E945-8A8C-641F70304A90}" srcOrd="0" destOrd="0" presId="urn:microsoft.com/office/officeart/2005/8/layout/process2"/>
    <dgm:cxn modelId="{A972DA44-781C-D14C-95FB-7B57794ADA97}" type="presParOf" srcId="{E1C929F4-AFD5-C44E-8C0E-156A062951DF}" destId="{BF4FC39A-63BE-E348-B5E0-9F135B477342}" srcOrd="1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6FB896-F44E-0142-A7B5-4E8041045FC2}" type="doc">
      <dgm:prSet loTypeId="urn:microsoft.com/office/officeart/2005/8/layout/default" loCatId="" qsTypeId="urn:microsoft.com/office/officeart/2005/8/quickstyle/simple1" qsCatId="simple" csTypeId="urn:microsoft.com/office/officeart/2005/8/colors/colorful2" csCatId="colorful" phldr="1"/>
      <dgm:spPr/>
      <dgm:t>
        <a:bodyPr/>
        <a:lstStyle/>
        <a:p>
          <a:endParaRPr lang="es-MX"/>
        </a:p>
      </dgm:t>
    </dgm:pt>
    <dgm:pt modelId="{5041749F-F9A3-A740-B159-CD80AB5AAC69}">
      <dgm:prSet phldrT="[Texto]"/>
      <dgm:spPr/>
      <dgm:t>
        <a:bodyPr/>
        <a:lstStyle/>
        <a:p>
          <a:pPr rtl="0"/>
          <a:r>
            <a:rPr lang="en-CA" dirty="0">
              <a:latin typeface="Arial"/>
            </a:rPr>
            <a:t>Exploratory Research Design</a:t>
          </a:r>
          <a:endParaRPr lang="es-MX" dirty="0">
            <a:latin typeface="Arial"/>
          </a:endParaRPr>
        </a:p>
      </dgm:t>
    </dgm:pt>
    <dgm:pt modelId="{EDE00ED5-96A5-434C-8544-979832DC0201}" type="parTrans" cxnId="{B96E563F-5EE2-F444-8830-15E7013A7578}">
      <dgm:prSet/>
      <dgm:spPr/>
      <dgm:t>
        <a:bodyPr/>
        <a:lstStyle/>
        <a:p>
          <a:endParaRPr lang="es-MX"/>
        </a:p>
      </dgm:t>
    </dgm:pt>
    <dgm:pt modelId="{8C32160A-29B1-0E48-B66F-004770ADC35E}" type="sibTrans" cxnId="{B96E563F-5EE2-F444-8830-15E7013A7578}">
      <dgm:prSet/>
      <dgm:spPr/>
      <dgm:t>
        <a:bodyPr/>
        <a:lstStyle/>
        <a:p>
          <a:endParaRPr lang="es-MX"/>
        </a:p>
      </dgm:t>
    </dgm:pt>
    <dgm:pt modelId="{B81BEC4A-2F74-4123-A45F-B0AA25B92F84}">
      <dgm:prSet phldr="0"/>
      <dgm:spPr/>
      <dgm:t>
        <a:bodyPr/>
        <a:lstStyle/>
        <a:p>
          <a:pPr rtl="0"/>
          <a:r>
            <a:rPr lang="en-CA" dirty="0">
              <a:latin typeface="Arial"/>
            </a:rPr>
            <a:t>Descriptive Research Design</a:t>
          </a:r>
          <a:endParaRPr lang="en-US" dirty="0">
            <a:latin typeface="Arial"/>
          </a:endParaRPr>
        </a:p>
      </dgm:t>
    </dgm:pt>
    <dgm:pt modelId="{8E1528E4-DCBD-4DB8-B562-5E2880BDC252}" type="parTrans" cxnId="{7DC2BEC1-0152-415D-BD20-5C19CB42E04F}">
      <dgm:prSet/>
      <dgm:spPr/>
    </dgm:pt>
    <dgm:pt modelId="{B5FE082E-AF7C-4550-B02C-914B3650AE32}" type="sibTrans" cxnId="{7DC2BEC1-0152-415D-BD20-5C19CB42E04F}">
      <dgm:prSet/>
      <dgm:spPr/>
    </dgm:pt>
    <dgm:pt modelId="{C98FC76E-AD5D-4822-8E3A-6AC459325C15}">
      <dgm:prSet phldr="0"/>
      <dgm:spPr/>
      <dgm:t>
        <a:bodyPr/>
        <a:lstStyle/>
        <a:p>
          <a:pPr rtl="0"/>
          <a:r>
            <a:rPr lang="en-CA" dirty="0">
              <a:latin typeface="Arial"/>
            </a:rPr>
            <a:t>Causal Research Design (experiments)</a:t>
          </a:r>
          <a:endParaRPr lang="en-US" dirty="0"/>
        </a:p>
      </dgm:t>
    </dgm:pt>
    <dgm:pt modelId="{1E4DB88B-3103-4D76-B5D1-74F528B00152}" type="parTrans" cxnId="{E5AC1CC8-32BD-4043-8BA0-230FC0709C90}">
      <dgm:prSet/>
      <dgm:spPr/>
    </dgm:pt>
    <dgm:pt modelId="{05230EA6-44F6-4DCB-9879-51263D19F0A4}" type="sibTrans" cxnId="{E5AC1CC8-32BD-4043-8BA0-230FC0709C90}">
      <dgm:prSet/>
      <dgm:spPr/>
    </dgm:pt>
    <dgm:pt modelId="{4F43B05A-7AB2-F048-8EE3-E94F8AD2897C}" type="pres">
      <dgm:prSet presAssocID="{076FB896-F44E-0142-A7B5-4E8041045FC2}" presName="diagram" presStyleCnt="0">
        <dgm:presLayoutVars>
          <dgm:dir/>
          <dgm:resizeHandles val="exact"/>
        </dgm:presLayoutVars>
      </dgm:prSet>
      <dgm:spPr/>
    </dgm:pt>
    <dgm:pt modelId="{189471EC-FE53-4140-A359-F031DA3FAE12}" type="pres">
      <dgm:prSet presAssocID="{5041749F-F9A3-A740-B159-CD80AB5AAC69}" presName="node" presStyleLbl="node1" presStyleIdx="0" presStyleCnt="3">
        <dgm:presLayoutVars>
          <dgm:bulletEnabled val="1"/>
        </dgm:presLayoutVars>
      </dgm:prSet>
      <dgm:spPr/>
    </dgm:pt>
    <dgm:pt modelId="{A49E499A-6F03-E048-B35B-24B8BC75CBF9}" type="pres">
      <dgm:prSet presAssocID="{8C32160A-29B1-0E48-B66F-004770ADC35E}" presName="sibTrans" presStyleCnt="0"/>
      <dgm:spPr/>
    </dgm:pt>
    <dgm:pt modelId="{66A1558B-ADE8-41DA-B7D0-0CC2DB5BCC86}" type="pres">
      <dgm:prSet presAssocID="{B81BEC4A-2F74-4123-A45F-B0AA25B92F84}" presName="node" presStyleLbl="node1" presStyleIdx="1" presStyleCnt="3">
        <dgm:presLayoutVars>
          <dgm:bulletEnabled val="1"/>
        </dgm:presLayoutVars>
      </dgm:prSet>
      <dgm:spPr/>
    </dgm:pt>
    <dgm:pt modelId="{0598D0BB-9376-47DB-B561-D8EF3CBE6021}" type="pres">
      <dgm:prSet presAssocID="{B5FE082E-AF7C-4550-B02C-914B3650AE32}" presName="sibTrans" presStyleCnt="0"/>
      <dgm:spPr/>
    </dgm:pt>
    <dgm:pt modelId="{1BD03D9F-41E1-4C77-A63B-FF810D90E2E6}" type="pres">
      <dgm:prSet presAssocID="{C98FC76E-AD5D-4822-8E3A-6AC459325C15}" presName="node" presStyleLbl="node1" presStyleIdx="2" presStyleCnt="3">
        <dgm:presLayoutVars>
          <dgm:bulletEnabled val="1"/>
        </dgm:presLayoutVars>
      </dgm:prSet>
      <dgm:spPr/>
    </dgm:pt>
  </dgm:ptLst>
  <dgm:cxnLst>
    <dgm:cxn modelId="{1A132439-CB05-48FA-967F-9E51A6ED44E4}" type="presOf" srcId="{5041749F-F9A3-A740-B159-CD80AB5AAC69}" destId="{189471EC-FE53-4140-A359-F031DA3FAE12}" srcOrd="0" destOrd="0" presId="urn:microsoft.com/office/officeart/2005/8/layout/default"/>
    <dgm:cxn modelId="{B96E563F-5EE2-F444-8830-15E7013A7578}" srcId="{076FB896-F44E-0142-A7B5-4E8041045FC2}" destId="{5041749F-F9A3-A740-B159-CD80AB5AAC69}" srcOrd="0" destOrd="0" parTransId="{EDE00ED5-96A5-434C-8544-979832DC0201}" sibTransId="{8C32160A-29B1-0E48-B66F-004770ADC35E}"/>
    <dgm:cxn modelId="{254A724D-98CA-C647-A489-A5BA6A246874}" type="presOf" srcId="{076FB896-F44E-0142-A7B5-4E8041045FC2}" destId="{4F43B05A-7AB2-F048-8EE3-E94F8AD2897C}" srcOrd="0" destOrd="0" presId="urn:microsoft.com/office/officeart/2005/8/layout/default"/>
    <dgm:cxn modelId="{7DC2BEC1-0152-415D-BD20-5C19CB42E04F}" srcId="{076FB896-F44E-0142-A7B5-4E8041045FC2}" destId="{B81BEC4A-2F74-4123-A45F-B0AA25B92F84}" srcOrd="1" destOrd="0" parTransId="{8E1528E4-DCBD-4DB8-B562-5E2880BDC252}" sibTransId="{B5FE082E-AF7C-4550-B02C-914B3650AE32}"/>
    <dgm:cxn modelId="{C1B526C4-21F8-4D36-A9C4-C9DAE9242507}" type="presOf" srcId="{C98FC76E-AD5D-4822-8E3A-6AC459325C15}" destId="{1BD03D9F-41E1-4C77-A63B-FF810D90E2E6}" srcOrd="0" destOrd="0" presId="urn:microsoft.com/office/officeart/2005/8/layout/default"/>
    <dgm:cxn modelId="{C96759C6-EFBF-4F78-AB25-49630E9FAC78}" type="presOf" srcId="{B81BEC4A-2F74-4123-A45F-B0AA25B92F84}" destId="{66A1558B-ADE8-41DA-B7D0-0CC2DB5BCC86}" srcOrd="0" destOrd="0" presId="urn:microsoft.com/office/officeart/2005/8/layout/default"/>
    <dgm:cxn modelId="{E5AC1CC8-32BD-4043-8BA0-230FC0709C90}" srcId="{076FB896-F44E-0142-A7B5-4E8041045FC2}" destId="{C98FC76E-AD5D-4822-8E3A-6AC459325C15}" srcOrd="2" destOrd="0" parTransId="{1E4DB88B-3103-4D76-B5D1-74F528B00152}" sibTransId="{05230EA6-44F6-4DCB-9879-51263D19F0A4}"/>
    <dgm:cxn modelId="{48C259FB-AFB6-4577-928B-FE3B297925BD}" type="presParOf" srcId="{4F43B05A-7AB2-F048-8EE3-E94F8AD2897C}" destId="{189471EC-FE53-4140-A359-F031DA3FAE12}" srcOrd="0" destOrd="0" presId="urn:microsoft.com/office/officeart/2005/8/layout/default"/>
    <dgm:cxn modelId="{C35E3697-D511-48D1-B7B8-AE1C64AD32F9}" type="presParOf" srcId="{4F43B05A-7AB2-F048-8EE3-E94F8AD2897C}" destId="{A49E499A-6F03-E048-B35B-24B8BC75CBF9}" srcOrd="1" destOrd="0" presId="urn:microsoft.com/office/officeart/2005/8/layout/default"/>
    <dgm:cxn modelId="{446B013D-4589-42CF-ADD1-85191AAF8A5D}" type="presParOf" srcId="{4F43B05A-7AB2-F048-8EE3-E94F8AD2897C}" destId="{66A1558B-ADE8-41DA-B7D0-0CC2DB5BCC86}" srcOrd="2" destOrd="0" presId="urn:microsoft.com/office/officeart/2005/8/layout/default"/>
    <dgm:cxn modelId="{9DAC7D35-06C8-47C9-A5AB-D0E7D21BB685}" type="presParOf" srcId="{4F43B05A-7AB2-F048-8EE3-E94F8AD2897C}" destId="{0598D0BB-9376-47DB-B561-D8EF3CBE6021}" srcOrd="3" destOrd="0" presId="urn:microsoft.com/office/officeart/2005/8/layout/default"/>
    <dgm:cxn modelId="{8DA12BF1-9D46-44BC-B4BE-15B1B22279C8}" type="presParOf" srcId="{4F43B05A-7AB2-F048-8EE3-E94F8AD2897C}" destId="{1BD03D9F-41E1-4C77-A63B-FF810D90E2E6}"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97E9E55-52C7-D740-8139-D705CEE3D63A}" type="doc">
      <dgm:prSet loTypeId="urn:microsoft.com/office/officeart/2005/8/layout/hList1" loCatId="" qsTypeId="urn:microsoft.com/office/officeart/2005/8/quickstyle/simple1" qsCatId="simple" csTypeId="urn:microsoft.com/office/officeart/2005/8/colors/colorful2" csCatId="colorful" phldr="1"/>
      <dgm:spPr/>
      <dgm:t>
        <a:bodyPr/>
        <a:lstStyle/>
        <a:p>
          <a:endParaRPr lang="es-MX"/>
        </a:p>
      </dgm:t>
    </dgm:pt>
    <dgm:pt modelId="{036C7246-C1DD-F743-81DF-699736A40090}">
      <dgm:prSet phldrT="[Texto]"/>
      <dgm:spPr/>
      <dgm:t>
        <a:bodyPr/>
        <a:lstStyle/>
        <a:p>
          <a:pPr rtl="0"/>
          <a:r>
            <a:rPr lang="en-CA" b="1" i="0" noProof="0" dirty="0">
              <a:latin typeface="Arial"/>
            </a:rPr>
            <a:t>Quantitative</a:t>
          </a:r>
          <a:r>
            <a:rPr lang="en-CA" b="1" noProof="0" dirty="0">
              <a:latin typeface="Arial"/>
            </a:rPr>
            <a:t> Research</a:t>
          </a:r>
          <a:endParaRPr lang="en-CA" noProof="0" dirty="0"/>
        </a:p>
      </dgm:t>
    </dgm:pt>
    <dgm:pt modelId="{5628E020-0507-0942-8E8C-D68F14F5A8EC}" type="parTrans" cxnId="{F1866D5B-A5A1-424B-A55C-D752C67AC7A0}">
      <dgm:prSet/>
      <dgm:spPr/>
      <dgm:t>
        <a:bodyPr/>
        <a:lstStyle/>
        <a:p>
          <a:endParaRPr lang="en-CA" noProof="0" dirty="0"/>
        </a:p>
      </dgm:t>
    </dgm:pt>
    <dgm:pt modelId="{242E58C1-964B-ED4E-B065-358209ECF3DF}" type="sibTrans" cxnId="{F1866D5B-A5A1-424B-A55C-D752C67AC7A0}">
      <dgm:prSet/>
      <dgm:spPr/>
      <dgm:t>
        <a:bodyPr/>
        <a:lstStyle/>
        <a:p>
          <a:endParaRPr lang="en-CA" noProof="0" dirty="0"/>
        </a:p>
      </dgm:t>
    </dgm:pt>
    <dgm:pt modelId="{FBD1CFBE-23B4-3A46-ACEE-224C037830FE}">
      <dgm:prSet phldrT="[Texto]"/>
      <dgm:spPr/>
      <dgm:t>
        <a:bodyPr/>
        <a:lstStyle/>
        <a:p>
          <a:pPr rtl="0"/>
          <a:r>
            <a:rPr lang="en-CA" b="0" i="0" noProof="0" dirty="0">
              <a:latin typeface="Arial"/>
            </a:rPr>
            <a:t>Collects information</a:t>
          </a:r>
          <a:r>
            <a:rPr lang="en-CA" dirty="0">
              <a:latin typeface="Arial"/>
            </a:rPr>
            <a:t> that can be easily counted, tabulated, and statistically analyzed</a:t>
          </a:r>
          <a:endParaRPr lang="en-CA" dirty="0"/>
        </a:p>
      </dgm:t>
    </dgm:pt>
    <dgm:pt modelId="{6C8B3237-3044-AC44-AA72-429013C1CB8D}" type="parTrans" cxnId="{3A8655BB-7BE1-3747-8A5B-A5D70F57A98F}">
      <dgm:prSet/>
      <dgm:spPr/>
      <dgm:t>
        <a:bodyPr/>
        <a:lstStyle/>
        <a:p>
          <a:endParaRPr lang="en-CA" noProof="0" dirty="0"/>
        </a:p>
      </dgm:t>
    </dgm:pt>
    <dgm:pt modelId="{BE4605C4-FFF3-2241-8BCB-5B7CCFC0E855}" type="sibTrans" cxnId="{3A8655BB-7BE1-3747-8A5B-A5D70F57A98F}">
      <dgm:prSet/>
      <dgm:spPr/>
      <dgm:t>
        <a:bodyPr/>
        <a:lstStyle/>
        <a:p>
          <a:endParaRPr lang="en-CA" noProof="0" dirty="0"/>
        </a:p>
      </dgm:t>
    </dgm:pt>
    <dgm:pt modelId="{18F114B4-28AB-4344-B83B-EC1E1E40A0E1}">
      <dgm:prSet phldrT="[Texto]"/>
      <dgm:spPr/>
      <dgm:t>
        <a:bodyPr/>
        <a:lstStyle/>
        <a:p>
          <a:pPr rtl="0"/>
          <a:r>
            <a:rPr lang="en-CA" b="1" i="0" noProof="0" dirty="0">
              <a:latin typeface="Arial"/>
            </a:rPr>
            <a:t>Qualitative</a:t>
          </a:r>
          <a:r>
            <a:rPr lang="en-CA" b="1" noProof="0" dirty="0">
              <a:latin typeface="Arial"/>
            </a:rPr>
            <a:t> Research</a:t>
          </a:r>
          <a:endParaRPr lang="en-CA" noProof="0" dirty="0"/>
        </a:p>
      </dgm:t>
    </dgm:pt>
    <dgm:pt modelId="{1E3CAEAA-90DC-FC4B-A815-D9FD77C546C6}" type="parTrans" cxnId="{EE92A263-0786-8E42-AF08-04B126A77455}">
      <dgm:prSet/>
      <dgm:spPr/>
      <dgm:t>
        <a:bodyPr/>
        <a:lstStyle/>
        <a:p>
          <a:endParaRPr lang="en-CA" noProof="0" dirty="0"/>
        </a:p>
      </dgm:t>
    </dgm:pt>
    <dgm:pt modelId="{6A41ADFA-D13B-DA48-86C5-0B3CA7AB491C}" type="sibTrans" cxnId="{EE92A263-0786-8E42-AF08-04B126A77455}">
      <dgm:prSet/>
      <dgm:spPr/>
      <dgm:t>
        <a:bodyPr/>
        <a:lstStyle/>
        <a:p>
          <a:endParaRPr lang="en-CA" noProof="0" dirty="0"/>
        </a:p>
      </dgm:t>
    </dgm:pt>
    <dgm:pt modelId="{F896FDEB-2AD6-F04B-8BC3-B8D995F0A35E}">
      <dgm:prSet phldrT="[Texto]"/>
      <dgm:spPr/>
      <dgm:t>
        <a:bodyPr/>
        <a:lstStyle/>
        <a:p>
          <a:pPr algn="l"/>
          <a:r>
            <a:rPr lang="en-CA" b="0" i="0" noProof="0" dirty="0"/>
            <a:t>Explores ideas, perceptions, and behaviours </a:t>
          </a:r>
          <a:endParaRPr lang="en-CA" dirty="0"/>
        </a:p>
      </dgm:t>
    </dgm:pt>
    <dgm:pt modelId="{23DD3BA6-A00F-8742-AC6F-AE2E0C6D14CB}" type="parTrans" cxnId="{AC7621A7-ADA8-364B-B094-2CB5799FDC22}">
      <dgm:prSet/>
      <dgm:spPr/>
      <dgm:t>
        <a:bodyPr/>
        <a:lstStyle/>
        <a:p>
          <a:endParaRPr lang="en-CA" noProof="0" dirty="0"/>
        </a:p>
      </dgm:t>
    </dgm:pt>
    <dgm:pt modelId="{466F0B5E-793E-7E45-BF56-17DE4A0C686C}" type="sibTrans" cxnId="{AC7621A7-ADA8-364B-B094-2CB5799FDC22}">
      <dgm:prSet/>
      <dgm:spPr/>
      <dgm:t>
        <a:bodyPr/>
        <a:lstStyle/>
        <a:p>
          <a:endParaRPr lang="en-CA" noProof="0" dirty="0"/>
        </a:p>
      </dgm:t>
    </dgm:pt>
    <dgm:pt modelId="{50B8357B-CDDF-42A1-8D6C-EFAF2C86D3C3}">
      <dgm:prSet phldr="0"/>
      <dgm:spPr/>
      <dgm:t>
        <a:bodyPr/>
        <a:lstStyle/>
        <a:p>
          <a:pPr algn="l" rtl="0"/>
          <a:r>
            <a:rPr lang="en-CA" b="0" i="0" noProof="0" dirty="0"/>
            <a:t> Answers complex, open-ended responses</a:t>
          </a:r>
          <a:r>
            <a:rPr lang="en-CA" b="0" i="0" noProof="0" dirty="0">
              <a:latin typeface="Arial"/>
            </a:rPr>
            <a:t> </a:t>
          </a:r>
          <a:endParaRPr lang="en-CA" dirty="0"/>
        </a:p>
      </dgm:t>
    </dgm:pt>
    <dgm:pt modelId="{AF958911-19FE-444A-ACE7-176481CC08DF}" type="parTrans" cxnId="{D8558B82-37A0-43E9-87BC-81EA04273C78}">
      <dgm:prSet/>
      <dgm:spPr/>
    </dgm:pt>
    <dgm:pt modelId="{7E1699BC-B18F-4483-BE01-94D3BAEF4987}" type="sibTrans" cxnId="{D8558B82-37A0-43E9-87BC-81EA04273C78}">
      <dgm:prSet/>
      <dgm:spPr/>
    </dgm:pt>
    <dgm:pt modelId="{74768D62-D8A1-4B1A-BD22-EC078287DD8D}">
      <dgm:prSet phldr="0"/>
      <dgm:spPr/>
      <dgm:t>
        <a:bodyPr/>
        <a:lstStyle/>
        <a:p>
          <a:pPr algn="l" rtl="0"/>
          <a:r>
            <a:rPr lang="en-CA" b="0" i="0" noProof="0" dirty="0"/>
            <a:t> Doesn't have easily tabuated data</a:t>
          </a:r>
          <a:r>
            <a:rPr lang="en-CA" b="0" i="0" noProof="0" dirty="0">
              <a:latin typeface="Arial"/>
            </a:rPr>
            <a:t> </a:t>
          </a:r>
          <a:endParaRPr lang="en-CA" dirty="0"/>
        </a:p>
      </dgm:t>
    </dgm:pt>
    <dgm:pt modelId="{F8582147-0248-4963-BC39-48B3B5D4D5AA}" type="parTrans" cxnId="{9BAE1C27-1849-49FC-9FDD-C8DC064FA42C}">
      <dgm:prSet/>
      <dgm:spPr/>
    </dgm:pt>
    <dgm:pt modelId="{4499BBF6-C324-4AA4-8D23-682BCFAE9027}" type="sibTrans" cxnId="{9BAE1C27-1849-49FC-9FDD-C8DC064FA42C}">
      <dgm:prSet/>
      <dgm:spPr/>
    </dgm:pt>
    <dgm:pt modelId="{EFC20B42-DDD7-4BFB-9075-550458272688}">
      <dgm:prSet phldr="0"/>
      <dgm:spPr/>
      <dgm:t>
        <a:bodyPr/>
        <a:lstStyle/>
        <a:p>
          <a:pPr algn="l" rtl="0"/>
          <a:r>
            <a:rPr lang="en-CA" b="0" i="0" noProof="0" dirty="0"/>
            <a:t> Provides information that can help understand the big picture</a:t>
          </a:r>
          <a:r>
            <a:rPr lang="en-CA" b="0" i="0" noProof="0" dirty="0">
              <a:latin typeface="Arial"/>
            </a:rPr>
            <a:t> </a:t>
          </a:r>
          <a:endParaRPr lang="en-CA" dirty="0"/>
        </a:p>
      </dgm:t>
    </dgm:pt>
    <dgm:pt modelId="{4EEB533E-D3F5-435F-B043-51CD471C38CE}" type="parTrans" cxnId="{1654A3C4-4AB5-4671-B3CB-CDDB23903367}">
      <dgm:prSet/>
      <dgm:spPr/>
    </dgm:pt>
    <dgm:pt modelId="{55046182-F181-4726-A232-D61B96F3F21A}" type="sibTrans" cxnId="{1654A3C4-4AB5-4671-B3CB-CDDB23903367}">
      <dgm:prSet/>
      <dgm:spPr/>
    </dgm:pt>
    <dgm:pt modelId="{64C3F703-372B-4F0C-883C-6AA108B336EA}">
      <dgm:prSet phldr="0"/>
      <dgm:spPr/>
      <dgm:t>
        <a:bodyPr/>
        <a:lstStyle/>
        <a:p>
          <a:pPr algn="l" rtl="0"/>
          <a:r>
            <a:rPr lang="en-CA" b="0" i="0" noProof="0" dirty="0"/>
            <a:t> Research techniques are loosely structured and less formal</a:t>
          </a:r>
          <a:r>
            <a:rPr lang="en-CA" b="0" i="0" noProof="0" dirty="0">
              <a:latin typeface="Arial"/>
            </a:rPr>
            <a:t> </a:t>
          </a:r>
          <a:endParaRPr lang="en-CA" dirty="0"/>
        </a:p>
      </dgm:t>
    </dgm:pt>
    <dgm:pt modelId="{4611E385-806C-4E34-962B-BC2ADDE8A203}" type="parTrans" cxnId="{E56FC512-57DD-472B-BCF0-3E2C1FBFD194}">
      <dgm:prSet/>
      <dgm:spPr/>
    </dgm:pt>
    <dgm:pt modelId="{74B342A4-0BDB-4518-8EB5-F586FEC23731}" type="sibTrans" cxnId="{E56FC512-57DD-472B-BCF0-3E2C1FBFD194}">
      <dgm:prSet/>
      <dgm:spPr/>
    </dgm:pt>
    <dgm:pt modelId="{C4E1C285-A4DE-44A1-BBC5-1CFF1C0E6476}">
      <dgm:prSet phldr="0"/>
      <dgm:spPr/>
      <dgm:t>
        <a:bodyPr/>
        <a:lstStyle/>
        <a:p>
          <a:pPr rtl="0"/>
          <a:r>
            <a:rPr lang="en-CA" b="0" i="0" noProof="0" dirty="0">
              <a:latin typeface="Arial"/>
            </a:rPr>
            <a:t>Allows for hypothesises to tested and validated</a:t>
          </a:r>
        </a:p>
      </dgm:t>
    </dgm:pt>
    <dgm:pt modelId="{E85104E9-2AED-43E3-B114-4D232055D96D}" type="parTrans" cxnId="{77E15E72-4D28-4FAE-B438-565E7F7F1EF5}">
      <dgm:prSet/>
      <dgm:spPr/>
    </dgm:pt>
    <dgm:pt modelId="{B996A0F7-E6FD-4D99-88DB-D45FE50D4B7D}" type="sibTrans" cxnId="{77E15E72-4D28-4FAE-B438-565E7F7F1EF5}">
      <dgm:prSet/>
      <dgm:spPr/>
    </dgm:pt>
    <dgm:pt modelId="{C5EAF637-8A02-4BD2-9BC5-C042A8A9B7A1}">
      <dgm:prSet phldr="0"/>
      <dgm:spPr/>
      <dgm:t>
        <a:bodyPr/>
        <a:lstStyle/>
        <a:p>
          <a:pPr rtl="0"/>
          <a:r>
            <a:rPr lang="en-CA" b="0" i="0" noProof="0" dirty="0">
              <a:latin typeface="Arial"/>
            </a:rPr>
            <a:t>Collects enough data to provide statistically valid results</a:t>
          </a:r>
        </a:p>
      </dgm:t>
    </dgm:pt>
    <dgm:pt modelId="{CDD2D043-D0B6-47F1-B93A-5A23EEB83B1D}" type="parTrans" cxnId="{D5CD4616-66A3-4484-BE5C-A85948C2A4CA}">
      <dgm:prSet/>
      <dgm:spPr/>
    </dgm:pt>
    <dgm:pt modelId="{9F7CE6BD-9334-457D-B497-3037A5F53603}" type="sibTrans" cxnId="{D5CD4616-66A3-4484-BE5C-A85948C2A4CA}">
      <dgm:prSet/>
      <dgm:spPr/>
    </dgm:pt>
    <dgm:pt modelId="{6CCC17B3-5278-BE4D-A138-FBAE0957A399}" type="pres">
      <dgm:prSet presAssocID="{297E9E55-52C7-D740-8139-D705CEE3D63A}" presName="Name0" presStyleCnt="0">
        <dgm:presLayoutVars>
          <dgm:dir/>
          <dgm:animLvl val="lvl"/>
          <dgm:resizeHandles val="exact"/>
        </dgm:presLayoutVars>
      </dgm:prSet>
      <dgm:spPr/>
    </dgm:pt>
    <dgm:pt modelId="{BEFC2084-5771-E049-810D-05458B44CC86}" type="pres">
      <dgm:prSet presAssocID="{036C7246-C1DD-F743-81DF-699736A40090}" presName="composite" presStyleCnt="0"/>
      <dgm:spPr/>
    </dgm:pt>
    <dgm:pt modelId="{F66571C9-BE97-4E4F-A532-E181A5516C56}" type="pres">
      <dgm:prSet presAssocID="{036C7246-C1DD-F743-81DF-699736A40090}" presName="parTx" presStyleLbl="alignNode1" presStyleIdx="0" presStyleCnt="2">
        <dgm:presLayoutVars>
          <dgm:chMax val="0"/>
          <dgm:chPref val="0"/>
          <dgm:bulletEnabled val="1"/>
        </dgm:presLayoutVars>
      </dgm:prSet>
      <dgm:spPr/>
    </dgm:pt>
    <dgm:pt modelId="{9C0118F0-67E4-CD41-B820-434F1A5D48CD}" type="pres">
      <dgm:prSet presAssocID="{036C7246-C1DD-F743-81DF-699736A40090}" presName="desTx" presStyleLbl="alignAccFollowNode1" presStyleIdx="0" presStyleCnt="2">
        <dgm:presLayoutVars>
          <dgm:bulletEnabled val="1"/>
        </dgm:presLayoutVars>
      </dgm:prSet>
      <dgm:spPr/>
    </dgm:pt>
    <dgm:pt modelId="{BBEC99DE-4A48-B54A-80A7-4F0942B87E8E}" type="pres">
      <dgm:prSet presAssocID="{242E58C1-964B-ED4E-B065-358209ECF3DF}" presName="space" presStyleCnt="0"/>
      <dgm:spPr/>
    </dgm:pt>
    <dgm:pt modelId="{E95FCD15-E84C-E34D-AEC2-773DC3AD2AF7}" type="pres">
      <dgm:prSet presAssocID="{18F114B4-28AB-4344-B83B-EC1E1E40A0E1}" presName="composite" presStyleCnt="0"/>
      <dgm:spPr/>
    </dgm:pt>
    <dgm:pt modelId="{676D028C-B7C6-6A4A-B454-16C15F1B6FD4}" type="pres">
      <dgm:prSet presAssocID="{18F114B4-28AB-4344-B83B-EC1E1E40A0E1}" presName="parTx" presStyleLbl="alignNode1" presStyleIdx="1" presStyleCnt="2">
        <dgm:presLayoutVars>
          <dgm:chMax val="0"/>
          <dgm:chPref val="0"/>
          <dgm:bulletEnabled val="1"/>
        </dgm:presLayoutVars>
      </dgm:prSet>
      <dgm:spPr/>
    </dgm:pt>
    <dgm:pt modelId="{BE6D32E0-536C-F14C-A3D5-68D2FB56E9C3}" type="pres">
      <dgm:prSet presAssocID="{18F114B4-28AB-4344-B83B-EC1E1E40A0E1}" presName="desTx" presStyleLbl="alignAccFollowNode1" presStyleIdx="1" presStyleCnt="2">
        <dgm:presLayoutVars>
          <dgm:bulletEnabled val="1"/>
        </dgm:presLayoutVars>
      </dgm:prSet>
      <dgm:spPr/>
    </dgm:pt>
  </dgm:ptLst>
  <dgm:cxnLst>
    <dgm:cxn modelId="{E56FC512-57DD-472B-BCF0-3E2C1FBFD194}" srcId="{18F114B4-28AB-4344-B83B-EC1E1E40A0E1}" destId="{64C3F703-372B-4F0C-883C-6AA108B336EA}" srcOrd="4" destOrd="0" parTransId="{4611E385-806C-4E34-962B-BC2ADDE8A203}" sibTransId="{74B342A4-0BDB-4518-8EB5-F586FEC23731}"/>
    <dgm:cxn modelId="{D5CD4616-66A3-4484-BE5C-A85948C2A4CA}" srcId="{036C7246-C1DD-F743-81DF-699736A40090}" destId="{C5EAF637-8A02-4BD2-9BC5-C042A8A9B7A1}" srcOrd="2" destOrd="0" parTransId="{CDD2D043-D0B6-47F1-B93A-5A23EEB83B1D}" sibTransId="{9F7CE6BD-9334-457D-B497-3037A5F53603}"/>
    <dgm:cxn modelId="{9BAE1C27-1849-49FC-9FDD-C8DC064FA42C}" srcId="{18F114B4-28AB-4344-B83B-EC1E1E40A0E1}" destId="{74768D62-D8A1-4B1A-BD22-EC078287DD8D}" srcOrd="2" destOrd="0" parTransId="{F8582147-0248-4963-BC39-48B3B5D4D5AA}" sibTransId="{4499BBF6-C324-4AA4-8D23-682BCFAE9027}"/>
    <dgm:cxn modelId="{0A2BDA2A-3B31-44AC-B932-9576A77EA58D}" type="presOf" srcId="{036C7246-C1DD-F743-81DF-699736A40090}" destId="{F66571C9-BE97-4E4F-A532-E181A5516C56}" srcOrd="0" destOrd="0" presId="urn:microsoft.com/office/officeart/2005/8/layout/hList1"/>
    <dgm:cxn modelId="{91574039-A318-4ABF-84AB-9103CFE4D8D3}" type="presOf" srcId="{FBD1CFBE-23B4-3A46-ACEE-224C037830FE}" destId="{9C0118F0-67E4-CD41-B820-434F1A5D48CD}" srcOrd="0" destOrd="0" presId="urn:microsoft.com/office/officeart/2005/8/layout/hList1"/>
    <dgm:cxn modelId="{B7856740-BDD8-4055-800E-4A3616470367}" type="presOf" srcId="{74768D62-D8A1-4B1A-BD22-EC078287DD8D}" destId="{BE6D32E0-536C-F14C-A3D5-68D2FB56E9C3}" srcOrd="0" destOrd="2" presId="urn:microsoft.com/office/officeart/2005/8/layout/hList1"/>
    <dgm:cxn modelId="{F1866D5B-A5A1-424B-A55C-D752C67AC7A0}" srcId="{297E9E55-52C7-D740-8139-D705CEE3D63A}" destId="{036C7246-C1DD-F743-81DF-699736A40090}" srcOrd="0" destOrd="0" parTransId="{5628E020-0507-0942-8E8C-D68F14F5A8EC}" sibTransId="{242E58C1-964B-ED4E-B065-358209ECF3DF}"/>
    <dgm:cxn modelId="{EE92A263-0786-8E42-AF08-04B126A77455}" srcId="{297E9E55-52C7-D740-8139-D705CEE3D63A}" destId="{18F114B4-28AB-4344-B83B-EC1E1E40A0E1}" srcOrd="1" destOrd="0" parTransId="{1E3CAEAA-90DC-FC4B-A815-D9FD77C546C6}" sibTransId="{6A41ADFA-D13B-DA48-86C5-0B3CA7AB491C}"/>
    <dgm:cxn modelId="{ED0A9A69-92FE-4F46-926E-BB00D0636F5A}" type="presOf" srcId="{297E9E55-52C7-D740-8139-D705CEE3D63A}" destId="{6CCC17B3-5278-BE4D-A138-FBAE0957A399}" srcOrd="0" destOrd="0" presId="urn:microsoft.com/office/officeart/2005/8/layout/hList1"/>
    <dgm:cxn modelId="{77E15E72-4D28-4FAE-B438-565E7F7F1EF5}" srcId="{036C7246-C1DD-F743-81DF-699736A40090}" destId="{C4E1C285-A4DE-44A1-BBC5-1CFF1C0E6476}" srcOrd="1" destOrd="0" parTransId="{E85104E9-2AED-43E3-B114-4D232055D96D}" sibTransId="{B996A0F7-E6FD-4D99-88DB-D45FE50D4B7D}"/>
    <dgm:cxn modelId="{D8558B82-37A0-43E9-87BC-81EA04273C78}" srcId="{18F114B4-28AB-4344-B83B-EC1E1E40A0E1}" destId="{50B8357B-CDDF-42A1-8D6C-EFAF2C86D3C3}" srcOrd="1" destOrd="0" parTransId="{AF958911-19FE-444A-ACE7-176481CC08DF}" sibTransId="{7E1699BC-B18F-4483-BE01-94D3BAEF4987}"/>
    <dgm:cxn modelId="{7976098D-897C-4F9D-9412-7AB73EBD9622}" type="presOf" srcId="{18F114B4-28AB-4344-B83B-EC1E1E40A0E1}" destId="{676D028C-B7C6-6A4A-B454-16C15F1B6FD4}" srcOrd="0" destOrd="0" presId="urn:microsoft.com/office/officeart/2005/8/layout/hList1"/>
    <dgm:cxn modelId="{44EA8797-BD1F-4028-B75C-3005348D8ADF}" type="presOf" srcId="{64C3F703-372B-4F0C-883C-6AA108B336EA}" destId="{BE6D32E0-536C-F14C-A3D5-68D2FB56E9C3}" srcOrd="0" destOrd="4" presId="urn:microsoft.com/office/officeart/2005/8/layout/hList1"/>
    <dgm:cxn modelId="{AC7621A7-ADA8-364B-B094-2CB5799FDC22}" srcId="{18F114B4-28AB-4344-B83B-EC1E1E40A0E1}" destId="{F896FDEB-2AD6-F04B-8BC3-B8D995F0A35E}" srcOrd="0" destOrd="0" parTransId="{23DD3BA6-A00F-8742-AC6F-AE2E0C6D14CB}" sibTransId="{466F0B5E-793E-7E45-BF56-17DE4A0C686C}"/>
    <dgm:cxn modelId="{B3B51DB7-B1B3-4A7D-8BAB-8C031D647948}" type="presOf" srcId="{50B8357B-CDDF-42A1-8D6C-EFAF2C86D3C3}" destId="{BE6D32E0-536C-F14C-A3D5-68D2FB56E9C3}" srcOrd="0" destOrd="1" presId="urn:microsoft.com/office/officeart/2005/8/layout/hList1"/>
    <dgm:cxn modelId="{BD2FD3B7-6F8C-42E4-A11D-8724CEFA0B89}" type="presOf" srcId="{C5EAF637-8A02-4BD2-9BC5-C042A8A9B7A1}" destId="{9C0118F0-67E4-CD41-B820-434F1A5D48CD}" srcOrd="0" destOrd="2" presId="urn:microsoft.com/office/officeart/2005/8/layout/hList1"/>
    <dgm:cxn modelId="{F1B383B9-58F1-4319-9232-1E383CD32547}" type="presOf" srcId="{F896FDEB-2AD6-F04B-8BC3-B8D995F0A35E}" destId="{BE6D32E0-536C-F14C-A3D5-68D2FB56E9C3}" srcOrd="0" destOrd="0" presId="urn:microsoft.com/office/officeart/2005/8/layout/hList1"/>
    <dgm:cxn modelId="{3A8655BB-7BE1-3747-8A5B-A5D70F57A98F}" srcId="{036C7246-C1DD-F743-81DF-699736A40090}" destId="{FBD1CFBE-23B4-3A46-ACEE-224C037830FE}" srcOrd="0" destOrd="0" parTransId="{6C8B3237-3044-AC44-AA72-429013C1CB8D}" sibTransId="{BE4605C4-FFF3-2241-8BCB-5B7CCFC0E855}"/>
    <dgm:cxn modelId="{1654A3C4-4AB5-4671-B3CB-CDDB23903367}" srcId="{18F114B4-28AB-4344-B83B-EC1E1E40A0E1}" destId="{EFC20B42-DDD7-4BFB-9075-550458272688}" srcOrd="3" destOrd="0" parTransId="{4EEB533E-D3F5-435F-B043-51CD471C38CE}" sibTransId="{55046182-F181-4726-A232-D61B96F3F21A}"/>
    <dgm:cxn modelId="{A1513CD4-D0C2-4B92-9EAC-C395A854FA9C}" type="presOf" srcId="{EFC20B42-DDD7-4BFB-9075-550458272688}" destId="{BE6D32E0-536C-F14C-A3D5-68D2FB56E9C3}" srcOrd="0" destOrd="3" presId="urn:microsoft.com/office/officeart/2005/8/layout/hList1"/>
    <dgm:cxn modelId="{1A37D2D9-6EA8-41A1-A77B-FC61D40BD33E}" type="presOf" srcId="{C4E1C285-A4DE-44A1-BBC5-1CFF1C0E6476}" destId="{9C0118F0-67E4-CD41-B820-434F1A5D48CD}" srcOrd="0" destOrd="1" presId="urn:microsoft.com/office/officeart/2005/8/layout/hList1"/>
    <dgm:cxn modelId="{0B412C79-83BA-4AEB-A514-45905020022D}" type="presParOf" srcId="{6CCC17B3-5278-BE4D-A138-FBAE0957A399}" destId="{BEFC2084-5771-E049-810D-05458B44CC86}" srcOrd="0" destOrd="0" presId="urn:microsoft.com/office/officeart/2005/8/layout/hList1"/>
    <dgm:cxn modelId="{B75D588F-CD0F-470C-BD19-AFD611D8ED8F}" type="presParOf" srcId="{BEFC2084-5771-E049-810D-05458B44CC86}" destId="{F66571C9-BE97-4E4F-A532-E181A5516C56}" srcOrd="0" destOrd="0" presId="urn:microsoft.com/office/officeart/2005/8/layout/hList1"/>
    <dgm:cxn modelId="{20DEA97B-D9EB-4702-91F4-5E3291E8B57C}" type="presParOf" srcId="{BEFC2084-5771-E049-810D-05458B44CC86}" destId="{9C0118F0-67E4-CD41-B820-434F1A5D48CD}" srcOrd="1" destOrd="0" presId="urn:microsoft.com/office/officeart/2005/8/layout/hList1"/>
    <dgm:cxn modelId="{FE4FBD88-0084-4132-9626-8A3AADFBB315}" type="presParOf" srcId="{6CCC17B3-5278-BE4D-A138-FBAE0957A399}" destId="{BBEC99DE-4A48-B54A-80A7-4F0942B87E8E}" srcOrd="1" destOrd="0" presId="urn:microsoft.com/office/officeart/2005/8/layout/hList1"/>
    <dgm:cxn modelId="{108E785E-9287-492D-BB1F-4210FFD3BFAC}" type="presParOf" srcId="{6CCC17B3-5278-BE4D-A138-FBAE0957A399}" destId="{E95FCD15-E84C-E34D-AEC2-773DC3AD2AF7}" srcOrd="2" destOrd="0" presId="urn:microsoft.com/office/officeart/2005/8/layout/hList1"/>
    <dgm:cxn modelId="{269CCF6E-6C9F-476B-9A57-F02C9B037254}" type="presParOf" srcId="{E95FCD15-E84C-E34D-AEC2-773DC3AD2AF7}" destId="{676D028C-B7C6-6A4A-B454-16C15F1B6FD4}" srcOrd="0" destOrd="0" presId="urn:microsoft.com/office/officeart/2005/8/layout/hList1"/>
    <dgm:cxn modelId="{9A63B3C4-7180-4576-830F-C68D88D8674D}" type="presParOf" srcId="{E95FCD15-E84C-E34D-AEC2-773DC3AD2AF7}" destId="{BE6D32E0-536C-F14C-A3D5-68D2FB56E9C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C6B72-2038-264F-B3CB-86928D3E9486}">
      <dsp:nvSpPr>
        <dsp:cNvPr id="0" name=""/>
        <dsp:cNvSpPr/>
      </dsp:nvSpPr>
      <dsp:spPr>
        <a:xfrm>
          <a:off x="315212" y="2917"/>
          <a:ext cx="6512063" cy="47754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1. Define the Problem (or Opportunity)</a:t>
          </a:r>
          <a:endParaRPr lang="en-CA" sz="2000" kern="1200" noProof="0" dirty="0"/>
        </a:p>
      </dsp:txBody>
      <dsp:txXfrm>
        <a:off x="329199" y="16904"/>
        <a:ext cx="6484089" cy="449569"/>
      </dsp:txXfrm>
    </dsp:sp>
    <dsp:sp modelId="{F0DC88FA-85FF-BD45-9AD2-E9612199546F}">
      <dsp:nvSpPr>
        <dsp:cNvPr id="0" name=""/>
        <dsp:cNvSpPr/>
      </dsp:nvSpPr>
      <dsp:spPr>
        <a:xfrm rot="5400000">
          <a:off x="3481704" y="492399"/>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510307"/>
        <a:ext cx="128936" cy="125355"/>
      </dsp:txXfrm>
    </dsp:sp>
    <dsp:sp modelId="{BAAD9F3F-DEE2-2243-8E4C-90F28D72F014}">
      <dsp:nvSpPr>
        <dsp:cNvPr id="0" name=""/>
        <dsp:cNvSpPr/>
      </dsp:nvSpPr>
      <dsp:spPr>
        <a:xfrm>
          <a:off x="315212" y="719232"/>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2. Design the Research</a:t>
          </a:r>
          <a:endParaRPr lang="en-CA" sz="2000" kern="1200" noProof="0" dirty="0"/>
        </a:p>
      </dsp:txBody>
      <dsp:txXfrm>
        <a:off x="329199" y="733219"/>
        <a:ext cx="6484089" cy="449569"/>
      </dsp:txXfrm>
    </dsp:sp>
    <dsp:sp modelId="{26B4A8CC-572A-BF41-8289-F1F971615C77}">
      <dsp:nvSpPr>
        <dsp:cNvPr id="0" name=""/>
        <dsp:cNvSpPr/>
      </dsp:nvSpPr>
      <dsp:spPr>
        <a:xfrm rot="5400000">
          <a:off x="3481704" y="1208713"/>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1226621"/>
        <a:ext cx="128936" cy="125355"/>
      </dsp:txXfrm>
    </dsp:sp>
    <dsp:sp modelId="{DAC02DA0-E96C-AB44-9148-50895C2F1D75}">
      <dsp:nvSpPr>
        <dsp:cNvPr id="0" name=""/>
        <dsp:cNvSpPr/>
      </dsp:nvSpPr>
      <dsp:spPr>
        <a:xfrm>
          <a:off x="315212" y="1435546"/>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3. Design the Data Collection Forms</a:t>
          </a:r>
          <a:endParaRPr lang="en-CA" sz="2000" kern="1200" noProof="0" dirty="0"/>
        </a:p>
      </dsp:txBody>
      <dsp:txXfrm>
        <a:off x="329199" y="1449533"/>
        <a:ext cx="6484089" cy="449569"/>
      </dsp:txXfrm>
    </dsp:sp>
    <dsp:sp modelId="{F5EF7943-968E-7A4D-A048-CE6406C8B653}">
      <dsp:nvSpPr>
        <dsp:cNvPr id="0" name=""/>
        <dsp:cNvSpPr/>
      </dsp:nvSpPr>
      <dsp:spPr>
        <a:xfrm rot="5400000">
          <a:off x="3481704" y="1925028"/>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1942936"/>
        <a:ext cx="128936" cy="125355"/>
      </dsp:txXfrm>
    </dsp:sp>
    <dsp:sp modelId="{E2921184-558E-4945-9E7D-9D75A09C01A6}">
      <dsp:nvSpPr>
        <dsp:cNvPr id="0" name=""/>
        <dsp:cNvSpPr/>
      </dsp:nvSpPr>
      <dsp:spPr>
        <a:xfrm>
          <a:off x="315212" y="2151861"/>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4. Specify the Sample</a:t>
          </a:r>
          <a:endParaRPr lang="en-CA" sz="2000" kern="1200" noProof="0" dirty="0"/>
        </a:p>
      </dsp:txBody>
      <dsp:txXfrm>
        <a:off x="329199" y="2165848"/>
        <a:ext cx="6484089" cy="449569"/>
      </dsp:txXfrm>
    </dsp:sp>
    <dsp:sp modelId="{BAF96B84-A548-8941-8173-0C9BF2E3545B}">
      <dsp:nvSpPr>
        <dsp:cNvPr id="0" name=""/>
        <dsp:cNvSpPr/>
      </dsp:nvSpPr>
      <dsp:spPr>
        <a:xfrm rot="5400000">
          <a:off x="3481704" y="2641343"/>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2659251"/>
        <a:ext cx="128936" cy="125355"/>
      </dsp:txXfrm>
    </dsp:sp>
    <dsp:sp modelId="{02F98153-8FD0-4C4B-9ED9-54F91199752D}">
      <dsp:nvSpPr>
        <dsp:cNvPr id="0" name=""/>
        <dsp:cNvSpPr/>
      </dsp:nvSpPr>
      <dsp:spPr>
        <a:xfrm>
          <a:off x="315212" y="2868176"/>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5. Collect the Data</a:t>
          </a:r>
          <a:endParaRPr lang="en-CA" sz="2000" kern="1200" noProof="0" dirty="0"/>
        </a:p>
      </dsp:txBody>
      <dsp:txXfrm>
        <a:off x="329199" y="2882163"/>
        <a:ext cx="6484089" cy="449569"/>
      </dsp:txXfrm>
    </dsp:sp>
    <dsp:sp modelId="{BF64D51D-59E0-5348-94F8-6C135D55345D}">
      <dsp:nvSpPr>
        <dsp:cNvPr id="0" name=""/>
        <dsp:cNvSpPr/>
      </dsp:nvSpPr>
      <dsp:spPr>
        <a:xfrm rot="5400000">
          <a:off x="3481704" y="3357657"/>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3375565"/>
        <a:ext cx="128936" cy="125355"/>
      </dsp:txXfrm>
    </dsp:sp>
    <dsp:sp modelId="{AA252539-BEB7-6E44-BFB7-76BE959E4679}">
      <dsp:nvSpPr>
        <dsp:cNvPr id="0" name=""/>
        <dsp:cNvSpPr/>
      </dsp:nvSpPr>
      <dsp:spPr>
        <a:xfrm>
          <a:off x="315212" y="3584490"/>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6. Analyze the Data</a:t>
          </a:r>
          <a:endParaRPr lang="en-CA" sz="2000" kern="1200" noProof="0" dirty="0"/>
        </a:p>
      </dsp:txBody>
      <dsp:txXfrm>
        <a:off x="329199" y="3598477"/>
        <a:ext cx="6484089" cy="449569"/>
      </dsp:txXfrm>
    </dsp:sp>
    <dsp:sp modelId="{7E8F90B2-AF46-CA4C-995E-734A978C1D70}">
      <dsp:nvSpPr>
        <dsp:cNvPr id="0" name=""/>
        <dsp:cNvSpPr/>
      </dsp:nvSpPr>
      <dsp:spPr>
        <a:xfrm rot="5400000">
          <a:off x="3481704" y="4073972"/>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4091880"/>
        <a:ext cx="128936" cy="125355"/>
      </dsp:txXfrm>
    </dsp:sp>
    <dsp:sp modelId="{BF4FC39A-63BE-E348-B5E0-9F135B477342}">
      <dsp:nvSpPr>
        <dsp:cNvPr id="0" name=""/>
        <dsp:cNvSpPr/>
      </dsp:nvSpPr>
      <dsp:spPr>
        <a:xfrm>
          <a:off x="315212" y="4300805"/>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7. Write the Research Report and Present Its Findings</a:t>
          </a:r>
          <a:endParaRPr lang="en-CA" sz="2000" kern="1200" noProof="0" dirty="0"/>
        </a:p>
      </dsp:txBody>
      <dsp:txXfrm>
        <a:off x="329199" y="4314792"/>
        <a:ext cx="6484089" cy="44956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647A1-122D-BB45-9AE6-8746C2CD8754}">
      <dsp:nvSpPr>
        <dsp:cNvPr id="0" name=""/>
        <dsp:cNvSpPr/>
      </dsp:nvSpPr>
      <dsp:spPr>
        <a:xfrm rot="5400000">
          <a:off x="7479069" y="-3327229"/>
          <a:ext cx="492548" cy="72709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CA" sz="2600" b="0" i="0" kern="1200" noProof="0" dirty="0"/>
            <a:t>What You Want to Learn</a:t>
          </a:r>
          <a:endParaRPr lang="en-CA" sz="2600" b="0" kern="1200" noProof="0" dirty="0"/>
        </a:p>
      </dsp:txBody>
      <dsp:txXfrm rot="-5400000">
        <a:off x="4089887" y="85997"/>
        <a:ext cx="7246868" cy="444460"/>
      </dsp:txXfrm>
    </dsp:sp>
    <dsp:sp modelId="{07357F97-58A6-0A40-A5FE-C8FAFAE716CF}">
      <dsp:nvSpPr>
        <dsp:cNvPr id="0" name=""/>
        <dsp:cNvSpPr/>
      </dsp:nvSpPr>
      <dsp:spPr>
        <a:xfrm>
          <a:off x="0" y="384"/>
          <a:ext cx="4089888" cy="615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0" i="0" kern="1200" noProof="0" dirty="0"/>
            <a:t>1. Establish the goals of the project</a:t>
          </a:r>
          <a:endParaRPr lang="en-CA" sz="1800" kern="1200" noProof="0" dirty="0"/>
        </a:p>
      </dsp:txBody>
      <dsp:txXfrm>
        <a:off x="30055" y="30439"/>
        <a:ext cx="4029778" cy="555575"/>
      </dsp:txXfrm>
    </dsp:sp>
    <dsp:sp modelId="{5607029B-089D-6A49-8134-58A6FB6574EE}">
      <dsp:nvSpPr>
        <dsp:cNvPr id="0" name=""/>
        <dsp:cNvSpPr/>
      </dsp:nvSpPr>
      <dsp:spPr>
        <a:xfrm rot="5400000">
          <a:off x="7479069" y="-2680759"/>
          <a:ext cx="492548" cy="72709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CA" sz="2600" b="0" i="0" kern="1200" noProof="0" dirty="0"/>
            <a:t>Whom You Will Interview</a:t>
          </a:r>
          <a:endParaRPr lang="en-CA" sz="2600" b="0" kern="1200" noProof="0" dirty="0"/>
        </a:p>
      </dsp:txBody>
      <dsp:txXfrm rot="-5400000">
        <a:off x="4089887" y="732467"/>
        <a:ext cx="7246868" cy="444460"/>
      </dsp:txXfrm>
    </dsp:sp>
    <dsp:sp modelId="{D7CF6902-9EA3-2F4A-89F5-7F1EBA0A4372}">
      <dsp:nvSpPr>
        <dsp:cNvPr id="0" name=""/>
        <dsp:cNvSpPr/>
      </dsp:nvSpPr>
      <dsp:spPr>
        <a:xfrm>
          <a:off x="0" y="646853"/>
          <a:ext cx="4089888" cy="615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0" i="0" kern="1200" noProof="0" dirty="0"/>
            <a:t>2. Determine your sample</a:t>
          </a:r>
          <a:endParaRPr lang="en-CA" sz="1800" kern="1200" noProof="0" dirty="0"/>
        </a:p>
      </dsp:txBody>
      <dsp:txXfrm>
        <a:off x="30055" y="676908"/>
        <a:ext cx="4029778" cy="555575"/>
      </dsp:txXfrm>
    </dsp:sp>
    <dsp:sp modelId="{5D2502B3-A266-AC43-BBC7-9F6A9BF106B2}">
      <dsp:nvSpPr>
        <dsp:cNvPr id="0" name=""/>
        <dsp:cNvSpPr/>
      </dsp:nvSpPr>
      <dsp:spPr>
        <a:xfrm rot="5400000">
          <a:off x="7479069" y="-2034290"/>
          <a:ext cx="492548" cy="72709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CA" sz="2600" b="0" i="0" kern="1200" noProof="0" dirty="0"/>
            <a:t>How You Will Gather Data</a:t>
          </a:r>
          <a:endParaRPr lang="en-CA" sz="2600" b="0" kern="1200" noProof="0" dirty="0"/>
        </a:p>
      </dsp:txBody>
      <dsp:txXfrm rot="-5400000">
        <a:off x="4089887" y="1378936"/>
        <a:ext cx="7246868" cy="444460"/>
      </dsp:txXfrm>
    </dsp:sp>
    <dsp:sp modelId="{0E34511D-E77F-D04B-A3D3-8344F32B2E66}">
      <dsp:nvSpPr>
        <dsp:cNvPr id="0" name=""/>
        <dsp:cNvSpPr/>
      </dsp:nvSpPr>
      <dsp:spPr>
        <a:xfrm>
          <a:off x="0" y="1293322"/>
          <a:ext cx="4089888" cy="615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0" i="0" kern="1200" noProof="0" dirty="0"/>
            <a:t>3. Choose research methodology</a:t>
          </a:r>
          <a:endParaRPr lang="en-CA" sz="1800" kern="1200" noProof="0" dirty="0"/>
        </a:p>
      </dsp:txBody>
      <dsp:txXfrm>
        <a:off x="30055" y="1323377"/>
        <a:ext cx="4029778" cy="555575"/>
      </dsp:txXfrm>
    </dsp:sp>
    <dsp:sp modelId="{2A6A4FFE-44A7-D44F-AD94-48E1FBE6A6F2}">
      <dsp:nvSpPr>
        <dsp:cNvPr id="0" name=""/>
        <dsp:cNvSpPr/>
      </dsp:nvSpPr>
      <dsp:spPr>
        <a:xfrm rot="5400000">
          <a:off x="7479069" y="-1387821"/>
          <a:ext cx="492548" cy="72709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CA" sz="2600" b="0" i="0" kern="1200" noProof="0" dirty="0"/>
            <a:t>What You Will Ask</a:t>
          </a:r>
          <a:endParaRPr lang="en-CA" sz="2600" b="0" kern="1200" noProof="0" dirty="0"/>
        </a:p>
      </dsp:txBody>
      <dsp:txXfrm rot="-5400000">
        <a:off x="4089887" y="2025405"/>
        <a:ext cx="7246868" cy="444460"/>
      </dsp:txXfrm>
    </dsp:sp>
    <dsp:sp modelId="{A662CC3C-2B76-7647-9975-2C0FD69E432A}">
      <dsp:nvSpPr>
        <dsp:cNvPr id="0" name=""/>
        <dsp:cNvSpPr/>
      </dsp:nvSpPr>
      <dsp:spPr>
        <a:xfrm>
          <a:off x="0" y="1939792"/>
          <a:ext cx="4089888" cy="615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0" i="0" kern="1200" noProof="0" dirty="0"/>
            <a:t>4. Create your questionnaire</a:t>
          </a:r>
          <a:endParaRPr lang="en-CA" sz="1800" kern="1200" noProof="0" dirty="0"/>
        </a:p>
      </dsp:txBody>
      <dsp:txXfrm>
        <a:off x="30055" y="1969847"/>
        <a:ext cx="4029778" cy="555575"/>
      </dsp:txXfrm>
    </dsp:sp>
    <dsp:sp modelId="{94EF5711-7978-6F42-8AAF-3517E8C144C5}">
      <dsp:nvSpPr>
        <dsp:cNvPr id="0" name=""/>
        <dsp:cNvSpPr/>
      </dsp:nvSpPr>
      <dsp:spPr>
        <a:xfrm rot="5400000">
          <a:off x="7479069" y="-741351"/>
          <a:ext cx="492548" cy="72709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CA" sz="2600" b="0" i="0" kern="1200" noProof="0" dirty="0"/>
            <a:t>Whether You Are Asking the Right Questions</a:t>
          </a:r>
          <a:endParaRPr lang="en-CA" sz="2600" b="0" kern="1200" noProof="0" dirty="0"/>
        </a:p>
      </dsp:txBody>
      <dsp:txXfrm rot="-5400000">
        <a:off x="4089887" y="2671875"/>
        <a:ext cx="7246868" cy="444460"/>
      </dsp:txXfrm>
    </dsp:sp>
    <dsp:sp modelId="{83D67A5D-B2F0-6345-9987-B2C007F3285A}">
      <dsp:nvSpPr>
        <dsp:cNvPr id="0" name=""/>
        <dsp:cNvSpPr/>
      </dsp:nvSpPr>
      <dsp:spPr>
        <a:xfrm>
          <a:off x="0" y="2586261"/>
          <a:ext cx="4089888" cy="615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0" i="0" kern="1200" noProof="0" dirty="0"/>
            <a:t>5. Pretest the questionnaire, if practical</a:t>
          </a:r>
          <a:endParaRPr lang="en-CA" sz="1800" kern="1200" noProof="0" dirty="0"/>
        </a:p>
      </dsp:txBody>
      <dsp:txXfrm>
        <a:off x="30055" y="2616316"/>
        <a:ext cx="4029778" cy="555575"/>
      </dsp:txXfrm>
    </dsp:sp>
    <dsp:sp modelId="{01ABAA4B-25ED-6F48-A479-40CA7D144358}">
      <dsp:nvSpPr>
        <dsp:cNvPr id="0" name=""/>
        <dsp:cNvSpPr/>
      </dsp:nvSpPr>
      <dsp:spPr>
        <a:xfrm rot="5400000">
          <a:off x="7479069" y="-94882"/>
          <a:ext cx="492548" cy="72709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CA" sz="2600" b="0" i="0" kern="1200" noProof="0" dirty="0"/>
            <a:t>How You Will Find Out Information</a:t>
          </a:r>
          <a:endParaRPr lang="en-CA" sz="2600" b="0" kern="1200" noProof="0" dirty="0"/>
        </a:p>
      </dsp:txBody>
      <dsp:txXfrm rot="-5400000">
        <a:off x="4089887" y="3318344"/>
        <a:ext cx="7246868" cy="444460"/>
      </dsp:txXfrm>
    </dsp:sp>
    <dsp:sp modelId="{7D474CDC-49E3-474F-A816-79E1E47ABDDC}">
      <dsp:nvSpPr>
        <dsp:cNvPr id="0" name=""/>
        <dsp:cNvSpPr/>
      </dsp:nvSpPr>
      <dsp:spPr>
        <a:xfrm>
          <a:off x="0" y="3232731"/>
          <a:ext cx="4089888" cy="615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0" i="0" kern="1200" noProof="0" dirty="0"/>
            <a:t>6. Conduct interviews and enter data</a:t>
          </a:r>
          <a:endParaRPr lang="en-CA" sz="1800" kern="1200" noProof="0" dirty="0"/>
        </a:p>
      </dsp:txBody>
      <dsp:txXfrm>
        <a:off x="30055" y="3262786"/>
        <a:ext cx="4029778" cy="555575"/>
      </dsp:txXfrm>
    </dsp:sp>
    <dsp:sp modelId="{DD30846D-B9A1-9A4F-B09D-D04CAFCA34E1}">
      <dsp:nvSpPr>
        <dsp:cNvPr id="0" name=""/>
        <dsp:cNvSpPr/>
      </dsp:nvSpPr>
      <dsp:spPr>
        <a:xfrm rot="5400000">
          <a:off x="7479069" y="551587"/>
          <a:ext cx="492548" cy="727091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CA" sz="2600" b="0" i="0" kern="1200" noProof="0" dirty="0"/>
            <a:t>What You Find Out</a:t>
          </a:r>
          <a:endParaRPr lang="en-CA" sz="2600" b="0" kern="1200" noProof="0" dirty="0"/>
        </a:p>
      </dsp:txBody>
      <dsp:txXfrm rot="-5400000">
        <a:off x="4089887" y="3964813"/>
        <a:ext cx="7246868" cy="444460"/>
      </dsp:txXfrm>
    </dsp:sp>
    <dsp:sp modelId="{7949DAA0-0AE7-E44A-BF75-E4B37DA4AAC7}">
      <dsp:nvSpPr>
        <dsp:cNvPr id="0" name=""/>
        <dsp:cNvSpPr/>
      </dsp:nvSpPr>
      <dsp:spPr>
        <a:xfrm>
          <a:off x="0" y="3879200"/>
          <a:ext cx="4089888" cy="6156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CA" sz="1800" b="0" i="0" kern="1200" noProof="0" dirty="0"/>
            <a:t>7. Analyze the data</a:t>
          </a:r>
          <a:endParaRPr lang="en-CA" sz="1800" kern="1200" noProof="0" dirty="0"/>
        </a:p>
      </dsp:txBody>
      <dsp:txXfrm>
        <a:off x="30055" y="3909255"/>
        <a:ext cx="4029778" cy="555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C6B72-2038-264F-B3CB-86928D3E9486}">
      <dsp:nvSpPr>
        <dsp:cNvPr id="0" name=""/>
        <dsp:cNvSpPr/>
      </dsp:nvSpPr>
      <dsp:spPr>
        <a:xfrm>
          <a:off x="315212" y="2917"/>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1. Define the Problem (or Opportunity)</a:t>
          </a:r>
          <a:endParaRPr lang="en-CA" sz="2000" kern="1200" noProof="0" dirty="0"/>
        </a:p>
      </dsp:txBody>
      <dsp:txXfrm>
        <a:off x="329199" y="16904"/>
        <a:ext cx="6484089" cy="449569"/>
      </dsp:txXfrm>
    </dsp:sp>
    <dsp:sp modelId="{F0DC88FA-85FF-BD45-9AD2-E9612199546F}">
      <dsp:nvSpPr>
        <dsp:cNvPr id="0" name=""/>
        <dsp:cNvSpPr/>
      </dsp:nvSpPr>
      <dsp:spPr>
        <a:xfrm rot="5400000">
          <a:off x="3481704" y="492399"/>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510307"/>
        <a:ext cx="128936" cy="125355"/>
      </dsp:txXfrm>
    </dsp:sp>
    <dsp:sp modelId="{BAAD9F3F-DEE2-2243-8E4C-90F28D72F014}">
      <dsp:nvSpPr>
        <dsp:cNvPr id="0" name=""/>
        <dsp:cNvSpPr/>
      </dsp:nvSpPr>
      <dsp:spPr>
        <a:xfrm>
          <a:off x="315212" y="719232"/>
          <a:ext cx="6512063" cy="47754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2. Design the Research</a:t>
          </a:r>
          <a:endParaRPr lang="en-CA" sz="2000" kern="1200" noProof="0" dirty="0"/>
        </a:p>
      </dsp:txBody>
      <dsp:txXfrm>
        <a:off x="329199" y="733219"/>
        <a:ext cx="6484089" cy="449569"/>
      </dsp:txXfrm>
    </dsp:sp>
    <dsp:sp modelId="{26B4A8CC-572A-BF41-8289-F1F971615C77}">
      <dsp:nvSpPr>
        <dsp:cNvPr id="0" name=""/>
        <dsp:cNvSpPr/>
      </dsp:nvSpPr>
      <dsp:spPr>
        <a:xfrm rot="5400000">
          <a:off x="3481704" y="1208713"/>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1226621"/>
        <a:ext cx="128936" cy="125355"/>
      </dsp:txXfrm>
    </dsp:sp>
    <dsp:sp modelId="{DAC02DA0-E96C-AB44-9148-50895C2F1D75}">
      <dsp:nvSpPr>
        <dsp:cNvPr id="0" name=""/>
        <dsp:cNvSpPr/>
      </dsp:nvSpPr>
      <dsp:spPr>
        <a:xfrm>
          <a:off x="315212" y="1435546"/>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3. Design the Data Collection Forms</a:t>
          </a:r>
          <a:endParaRPr lang="en-CA" sz="2000" kern="1200" noProof="0" dirty="0"/>
        </a:p>
      </dsp:txBody>
      <dsp:txXfrm>
        <a:off x="329199" y="1449533"/>
        <a:ext cx="6484089" cy="449569"/>
      </dsp:txXfrm>
    </dsp:sp>
    <dsp:sp modelId="{F5EF7943-968E-7A4D-A048-CE6406C8B653}">
      <dsp:nvSpPr>
        <dsp:cNvPr id="0" name=""/>
        <dsp:cNvSpPr/>
      </dsp:nvSpPr>
      <dsp:spPr>
        <a:xfrm rot="5400000">
          <a:off x="3481704" y="1925028"/>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1942936"/>
        <a:ext cx="128936" cy="125355"/>
      </dsp:txXfrm>
    </dsp:sp>
    <dsp:sp modelId="{E2921184-558E-4945-9E7D-9D75A09C01A6}">
      <dsp:nvSpPr>
        <dsp:cNvPr id="0" name=""/>
        <dsp:cNvSpPr/>
      </dsp:nvSpPr>
      <dsp:spPr>
        <a:xfrm>
          <a:off x="315212" y="2151861"/>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4. Specify the Sample</a:t>
          </a:r>
          <a:endParaRPr lang="en-CA" sz="2000" kern="1200" noProof="0" dirty="0"/>
        </a:p>
      </dsp:txBody>
      <dsp:txXfrm>
        <a:off x="329199" y="2165848"/>
        <a:ext cx="6484089" cy="449569"/>
      </dsp:txXfrm>
    </dsp:sp>
    <dsp:sp modelId="{BAF96B84-A548-8941-8173-0C9BF2E3545B}">
      <dsp:nvSpPr>
        <dsp:cNvPr id="0" name=""/>
        <dsp:cNvSpPr/>
      </dsp:nvSpPr>
      <dsp:spPr>
        <a:xfrm rot="5400000">
          <a:off x="3481704" y="2641343"/>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2659251"/>
        <a:ext cx="128936" cy="125355"/>
      </dsp:txXfrm>
    </dsp:sp>
    <dsp:sp modelId="{02F98153-8FD0-4C4B-9ED9-54F91199752D}">
      <dsp:nvSpPr>
        <dsp:cNvPr id="0" name=""/>
        <dsp:cNvSpPr/>
      </dsp:nvSpPr>
      <dsp:spPr>
        <a:xfrm>
          <a:off x="315212" y="2868176"/>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5. Collect the Data</a:t>
          </a:r>
          <a:endParaRPr lang="en-CA" sz="2000" kern="1200" noProof="0" dirty="0"/>
        </a:p>
      </dsp:txBody>
      <dsp:txXfrm>
        <a:off x="329199" y="2882163"/>
        <a:ext cx="6484089" cy="449569"/>
      </dsp:txXfrm>
    </dsp:sp>
    <dsp:sp modelId="{BF64D51D-59E0-5348-94F8-6C135D55345D}">
      <dsp:nvSpPr>
        <dsp:cNvPr id="0" name=""/>
        <dsp:cNvSpPr/>
      </dsp:nvSpPr>
      <dsp:spPr>
        <a:xfrm rot="5400000">
          <a:off x="3481704" y="3357657"/>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3375565"/>
        <a:ext cx="128936" cy="125355"/>
      </dsp:txXfrm>
    </dsp:sp>
    <dsp:sp modelId="{AA252539-BEB7-6E44-BFB7-76BE959E4679}">
      <dsp:nvSpPr>
        <dsp:cNvPr id="0" name=""/>
        <dsp:cNvSpPr/>
      </dsp:nvSpPr>
      <dsp:spPr>
        <a:xfrm>
          <a:off x="315212" y="3584490"/>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6. Analyze the Data</a:t>
          </a:r>
          <a:endParaRPr lang="en-CA" sz="2000" kern="1200" noProof="0" dirty="0"/>
        </a:p>
      </dsp:txBody>
      <dsp:txXfrm>
        <a:off x="329199" y="3598477"/>
        <a:ext cx="6484089" cy="449569"/>
      </dsp:txXfrm>
    </dsp:sp>
    <dsp:sp modelId="{7E8F90B2-AF46-CA4C-995E-734A978C1D70}">
      <dsp:nvSpPr>
        <dsp:cNvPr id="0" name=""/>
        <dsp:cNvSpPr/>
      </dsp:nvSpPr>
      <dsp:spPr>
        <a:xfrm rot="5400000">
          <a:off x="3481704" y="4073972"/>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4091880"/>
        <a:ext cx="128936" cy="125355"/>
      </dsp:txXfrm>
    </dsp:sp>
    <dsp:sp modelId="{BF4FC39A-63BE-E348-B5E0-9F135B477342}">
      <dsp:nvSpPr>
        <dsp:cNvPr id="0" name=""/>
        <dsp:cNvSpPr/>
      </dsp:nvSpPr>
      <dsp:spPr>
        <a:xfrm>
          <a:off x="315212" y="4300805"/>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7. Write the Research Report and Present Its Findings</a:t>
          </a:r>
          <a:endParaRPr lang="en-CA" sz="2000" kern="1200" noProof="0" dirty="0"/>
        </a:p>
      </dsp:txBody>
      <dsp:txXfrm>
        <a:off x="329199" y="4314792"/>
        <a:ext cx="6484089" cy="4495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C6B72-2038-264F-B3CB-86928D3E9486}">
      <dsp:nvSpPr>
        <dsp:cNvPr id="0" name=""/>
        <dsp:cNvSpPr/>
      </dsp:nvSpPr>
      <dsp:spPr>
        <a:xfrm>
          <a:off x="315212" y="2917"/>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1. Define the Problem (or Opportunity)</a:t>
          </a:r>
          <a:endParaRPr lang="en-CA" sz="2000" kern="1200" noProof="0" dirty="0"/>
        </a:p>
      </dsp:txBody>
      <dsp:txXfrm>
        <a:off x="329199" y="16904"/>
        <a:ext cx="6484089" cy="449569"/>
      </dsp:txXfrm>
    </dsp:sp>
    <dsp:sp modelId="{F0DC88FA-85FF-BD45-9AD2-E9612199546F}">
      <dsp:nvSpPr>
        <dsp:cNvPr id="0" name=""/>
        <dsp:cNvSpPr/>
      </dsp:nvSpPr>
      <dsp:spPr>
        <a:xfrm rot="5400000">
          <a:off x="3481704" y="492399"/>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510307"/>
        <a:ext cx="128936" cy="125355"/>
      </dsp:txXfrm>
    </dsp:sp>
    <dsp:sp modelId="{BAAD9F3F-DEE2-2243-8E4C-90F28D72F014}">
      <dsp:nvSpPr>
        <dsp:cNvPr id="0" name=""/>
        <dsp:cNvSpPr/>
      </dsp:nvSpPr>
      <dsp:spPr>
        <a:xfrm>
          <a:off x="315212" y="719232"/>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2. Design the Research</a:t>
          </a:r>
          <a:endParaRPr lang="en-CA" sz="2000" kern="1200" noProof="0" dirty="0"/>
        </a:p>
      </dsp:txBody>
      <dsp:txXfrm>
        <a:off x="329199" y="733219"/>
        <a:ext cx="6484089" cy="449569"/>
      </dsp:txXfrm>
    </dsp:sp>
    <dsp:sp modelId="{26B4A8CC-572A-BF41-8289-F1F971615C77}">
      <dsp:nvSpPr>
        <dsp:cNvPr id="0" name=""/>
        <dsp:cNvSpPr/>
      </dsp:nvSpPr>
      <dsp:spPr>
        <a:xfrm rot="5400000">
          <a:off x="3481704" y="1208713"/>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1226621"/>
        <a:ext cx="128936" cy="125355"/>
      </dsp:txXfrm>
    </dsp:sp>
    <dsp:sp modelId="{DAC02DA0-E96C-AB44-9148-50895C2F1D75}">
      <dsp:nvSpPr>
        <dsp:cNvPr id="0" name=""/>
        <dsp:cNvSpPr/>
      </dsp:nvSpPr>
      <dsp:spPr>
        <a:xfrm>
          <a:off x="315212" y="1435546"/>
          <a:ext cx="6512063" cy="47754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3. Design the Data Collection Forms</a:t>
          </a:r>
          <a:endParaRPr lang="en-CA" sz="2000" kern="1200" noProof="0" dirty="0"/>
        </a:p>
      </dsp:txBody>
      <dsp:txXfrm>
        <a:off x="329199" y="1449533"/>
        <a:ext cx="6484089" cy="449569"/>
      </dsp:txXfrm>
    </dsp:sp>
    <dsp:sp modelId="{F5EF7943-968E-7A4D-A048-CE6406C8B653}">
      <dsp:nvSpPr>
        <dsp:cNvPr id="0" name=""/>
        <dsp:cNvSpPr/>
      </dsp:nvSpPr>
      <dsp:spPr>
        <a:xfrm rot="5400000">
          <a:off x="3481704" y="1925028"/>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1942936"/>
        <a:ext cx="128936" cy="125355"/>
      </dsp:txXfrm>
    </dsp:sp>
    <dsp:sp modelId="{E2921184-558E-4945-9E7D-9D75A09C01A6}">
      <dsp:nvSpPr>
        <dsp:cNvPr id="0" name=""/>
        <dsp:cNvSpPr/>
      </dsp:nvSpPr>
      <dsp:spPr>
        <a:xfrm>
          <a:off x="315212" y="2151861"/>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4. Specify the Sample</a:t>
          </a:r>
          <a:endParaRPr lang="en-CA" sz="2000" kern="1200" noProof="0" dirty="0"/>
        </a:p>
      </dsp:txBody>
      <dsp:txXfrm>
        <a:off x="329199" y="2165848"/>
        <a:ext cx="6484089" cy="449569"/>
      </dsp:txXfrm>
    </dsp:sp>
    <dsp:sp modelId="{BAF96B84-A548-8941-8173-0C9BF2E3545B}">
      <dsp:nvSpPr>
        <dsp:cNvPr id="0" name=""/>
        <dsp:cNvSpPr/>
      </dsp:nvSpPr>
      <dsp:spPr>
        <a:xfrm rot="5400000">
          <a:off x="3481704" y="2641343"/>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2659251"/>
        <a:ext cx="128936" cy="125355"/>
      </dsp:txXfrm>
    </dsp:sp>
    <dsp:sp modelId="{02F98153-8FD0-4C4B-9ED9-54F91199752D}">
      <dsp:nvSpPr>
        <dsp:cNvPr id="0" name=""/>
        <dsp:cNvSpPr/>
      </dsp:nvSpPr>
      <dsp:spPr>
        <a:xfrm>
          <a:off x="315212" y="2868176"/>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5. Collect the Data</a:t>
          </a:r>
          <a:endParaRPr lang="en-CA" sz="2000" kern="1200" noProof="0" dirty="0"/>
        </a:p>
      </dsp:txBody>
      <dsp:txXfrm>
        <a:off x="329199" y="2882163"/>
        <a:ext cx="6484089" cy="449569"/>
      </dsp:txXfrm>
    </dsp:sp>
    <dsp:sp modelId="{BF64D51D-59E0-5348-94F8-6C135D55345D}">
      <dsp:nvSpPr>
        <dsp:cNvPr id="0" name=""/>
        <dsp:cNvSpPr/>
      </dsp:nvSpPr>
      <dsp:spPr>
        <a:xfrm rot="5400000">
          <a:off x="3481704" y="3357657"/>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3375565"/>
        <a:ext cx="128936" cy="125355"/>
      </dsp:txXfrm>
    </dsp:sp>
    <dsp:sp modelId="{AA252539-BEB7-6E44-BFB7-76BE959E4679}">
      <dsp:nvSpPr>
        <dsp:cNvPr id="0" name=""/>
        <dsp:cNvSpPr/>
      </dsp:nvSpPr>
      <dsp:spPr>
        <a:xfrm>
          <a:off x="315212" y="3584490"/>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6. Analyze the Data</a:t>
          </a:r>
          <a:endParaRPr lang="en-CA" sz="2000" kern="1200" noProof="0" dirty="0"/>
        </a:p>
      </dsp:txBody>
      <dsp:txXfrm>
        <a:off x="329199" y="3598477"/>
        <a:ext cx="6484089" cy="449569"/>
      </dsp:txXfrm>
    </dsp:sp>
    <dsp:sp modelId="{7E8F90B2-AF46-CA4C-995E-734A978C1D70}">
      <dsp:nvSpPr>
        <dsp:cNvPr id="0" name=""/>
        <dsp:cNvSpPr/>
      </dsp:nvSpPr>
      <dsp:spPr>
        <a:xfrm rot="5400000">
          <a:off x="3481704" y="4073972"/>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4091880"/>
        <a:ext cx="128936" cy="125355"/>
      </dsp:txXfrm>
    </dsp:sp>
    <dsp:sp modelId="{BF4FC39A-63BE-E348-B5E0-9F135B477342}">
      <dsp:nvSpPr>
        <dsp:cNvPr id="0" name=""/>
        <dsp:cNvSpPr/>
      </dsp:nvSpPr>
      <dsp:spPr>
        <a:xfrm>
          <a:off x="315212" y="4300805"/>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7. Write the Research Report and Present Its Findings</a:t>
          </a:r>
          <a:endParaRPr lang="en-CA" sz="2000" kern="1200" noProof="0" dirty="0"/>
        </a:p>
      </dsp:txBody>
      <dsp:txXfrm>
        <a:off x="329199" y="4314792"/>
        <a:ext cx="6484089" cy="4495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C6B72-2038-264F-B3CB-86928D3E9486}">
      <dsp:nvSpPr>
        <dsp:cNvPr id="0" name=""/>
        <dsp:cNvSpPr/>
      </dsp:nvSpPr>
      <dsp:spPr>
        <a:xfrm>
          <a:off x="315212" y="2917"/>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1. Define the Problem (or Opportunity)</a:t>
          </a:r>
          <a:endParaRPr lang="en-CA" sz="2000" kern="1200" noProof="0" dirty="0"/>
        </a:p>
      </dsp:txBody>
      <dsp:txXfrm>
        <a:off x="329199" y="16904"/>
        <a:ext cx="6484089" cy="449569"/>
      </dsp:txXfrm>
    </dsp:sp>
    <dsp:sp modelId="{F0DC88FA-85FF-BD45-9AD2-E9612199546F}">
      <dsp:nvSpPr>
        <dsp:cNvPr id="0" name=""/>
        <dsp:cNvSpPr/>
      </dsp:nvSpPr>
      <dsp:spPr>
        <a:xfrm rot="5400000">
          <a:off x="3481704" y="492399"/>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510307"/>
        <a:ext cx="128936" cy="125355"/>
      </dsp:txXfrm>
    </dsp:sp>
    <dsp:sp modelId="{BAAD9F3F-DEE2-2243-8E4C-90F28D72F014}">
      <dsp:nvSpPr>
        <dsp:cNvPr id="0" name=""/>
        <dsp:cNvSpPr/>
      </dsp:nvSpPr>
      <dsp:spPr>
        <a:xfrm>
          <a:off x="315212" y="719232"/>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2. Design the Research</a:t>
          </a:r>
          <a:endParaRPr lang="en-CA" sz="2000" kern="1200" noProof="0" dirty="0"/>
        </a:p>
      </dsp:txBody>
      <dsp:txXfrm>
        <a:off x="329199" y="733219"/>
        <a:ext cx="6484089" cy="449569"/>
      </dsp:txXfrm>
    </dsp:sp>
    <dsp:sp modelId="{26B4A8CC-572A-BF41-8289-F1F971615C77}">
      <dsp:nvSpPr>
        <dsp:cNvPr id="0" name=""/>
        <dsp:cNvSpPr/>
      </dsp:nvSpPr>
      <dsp:spPr>
        <a:xfrm rot="5400000">
          <a:off x="3481704" y="1208713"/>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1226621"/>
        <a:ext cx="128936" cy="125355"/>
      </dsp:txXfrm>
    </dsp:sp>
    <dsp:sp modelId="{DAC02DA0-E96C-AB44-9148-50895C2F1D75}">
      <dsp:nvSpPr>
        <dsp:cNvPr id="0" name=""/>
        <dsp:cNvSpPr/>
      </dsp:nvSpPr>
      <dsp:spPr>
        <a:xfrm>
          <a:off x="315212" y="1435546"/>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3. Design the Data Collection Forms</a:t>
          </a:r>
          <a:endParaRPr lang="en-CA" sz="2000" kern="1200" noProof="0" dirty="0"/>
        </a:p>
      </dsp:txBody>
      <dsp:txXfrm>
        <a:off x="329199" y="1449533"/>
        <a:ext cx="6484089" cy="449569"/>
      </dsp:txXfrm>
    </dsp:sp>
    <dsp:sp modelId="{F5EF7943-968E-7A4D-A048-CE6406C8B653}">
      <dsp:nvSpPr>
        <dsp:cNvPr id="0" name=""/>
        <dsp:cNvSpPr/>
      </dsp:nvSpPr>
      <dsp:spPr>
        <a:xfrm rot="5400000">
          <a:off x="3481704" y="1925028"/>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1942936"/>
        <a:ext cx="128936" cy="125355"/>
      </dsp:txXfrm>
    </dsp:sp>
    <dsp:sp modelId="{E2921184-558E-4945-9E7D-9D75A09C01A6}">
      <dsp:nvSpPr>
        <dsp:cNvPr id="0" name=""/>
        <dsp:cNvSpPr/>
      </dsp:nvSpPr>
      <dsp:spPr>
        <a:xfrm>
          <a:off x="315212" y="2151861"/>
          <a:ext cx="6512063" cy="47754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4. Specify the Sample</a:t>
          </a:r>
          <a:endParaRPr lang="en-CA" sz="2000" kern="1200" noProof="0" dirty="0"/>
        </a:p>
      </dsp:txBody>
      <dsp:txXfrm>
        <a:off x="329199" y="2165848"/>
        <a:ext cx="6484089" cy="449569"/>
      </dsp:txXfrm>
    </dsp:sp>
    <dsp:sp modelId="{BAF96B84-A548-8941-8173-0C9BF2E3545B}">
      <dsp:nvSpPr>
        <dsp:cNvPr id="0" name=""/>
        <dsp:cNvSpPr/>
      </dsp:nvSpPr>
      <dsp:spPr>
        <a:xfrm rot="5400000">
          <a:off x="3481704" y="2641343"/>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2659251"/>
        <a:ext cx="128936" cy="125355"/>
      </dsp:txXfrm>
    </dsp:sp>
    <dsp:sp modelId="{02F98153-8FD0-4C4B-9ED9-54F91199752D}">
      <dsp:nvSpPr>
        <dsp:cNvPr id="0" name=""/>
        <dsp:cNvSpPr/>
      </dsp:nvSpPr>
      <dsp:spPr>
        <a:xfrm>
          <a:off x="315212" y="2868176"/>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5. Collect the Data</a:t>
          </a:r>
          <a:endParaRPr lang="en-CA" sz="2000" kern="1200" noProof="0" dirty="0"/>
        </a:p>
      </dsp:txBody>
      <dsp:txXfrm>
        <a:off x="329199" y="2882163"/>
        <a:ext cx="6484089" cy="449569"/>
      </dsp:txXfrm>
    </dsp:sp>
    <dsp:sp modelId="{BF64D51D-59E0-5348-94F8-6C135D55345D}">
      <dsp:nvSpPr>
        <dsp:cNvPr id="0" name=""/>
        <dsp:cNvSpPr/>
      </dsp:nvSpPr>
      <dsp:spPr>
        <a:xfrm rot="5400000">
          <a:off x="3481704" y="3357657"/>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3375565"/>
        <a:ext cx="128936" cy="125355"/>
      </dsp:txXfrm>
    </dsp:sp>
    <dsp:sp modelId="{AA252539-BEB7-6E44-BFB7-76BE959E4679}">
      <dsp:nvSpPr>
        <dsp:cNvPr id="0" name=""/>
        <dsp:cNvSpPr/>
      </dsp:nvSpPr>
      <dsp:spPr>
        <a:xfrm>
          <a:off x="315212" y="3584490"/>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6. Analyze the Data</a:t>
          </a:r>
          <a:endParaRPr lang="en-CA" sz="2000" kern="1200" noProof="0" dirty="0"/>
        </a:p>
      </dsp:txBody>
      <dsp:txXfrm>
        <a:off x="329199" y="3598477"/>
        <a:ext cx="6484089" cy="449569"/>
      </dsp:txXfrm>
    </dsp:sp>
    <dsp:sp modelId="{7E8F90B2-AF46-CA4C-995E-734A978C1D70}">
      <dsp:nvSpPr>
        <dsp:cNvPr id="0" name=""/>
        <dsp:cNvSpPr/>
      </dsp:nvSpPr>
      <dsp:spPr>
        <a:xfrm rot="5400000">
          <a:off x="3481704" y="4073972"/>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4091880"/>
        <a:ext cx="128936" cy="125355"/>
      </dsp:txXfrm>
    </dsp:sp>
    <dsp:sp modelId="{BF4FC39A-63BE-E348-B5E0-9F135B477342}">
      <dsp:nvSpPr>
        <dsp:cNvPr id="0" name=""/>
        <dsp:cNvSpPr/>
      </dsp:nvSpPr>
      <dsp:spPr>
        <a:xfrm>
          <a:off x="315212" y="4300805"/>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7. Write the Research Report and Present Its Findings</a:t>
          </a:r>
          <a:endParaRPr lang="en-CA" sz="2000" kern="1200" noProof="0" dirty="0"/>
        </a:p>
      </dsp:txBody>
      <dsp:txXfrm>
        <a:off x="329199" y="4314792"/>
        <a:ext cx="6484089" cy="4495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C6B72-2038-264F-B3CB-86928D3E9486}">
      <dsp:nvSpPr>
        <dsp:cNvPr id="0" name=""/>
        <dsp:cNvSpPr/>
      </dsp:nvSpPr>
      <dsp:spPr>
        <a:xfrm>
          <a:off x="315212" y="2917"/>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1. Define the Problem (or Opportunity)</a:t>
          </a:r>
          <a:endParaRPr lang="en-CA" sz="2000" kern="1200" noProof="0" dirty="0"/>
        </a:p>
      </dsp:txBody>
      <dsp:txXfrm>
        <a:off x="329199" y="16904"/>
        <a:ext cx="6484089" cy="449569"/>
      </dsp:txXfrm>
    </dsp:sp>
    <dsp:sp modelId="{F0DC88FA-85FF-BD45-9AD2-E9612199546F}">
      <dsp:nvSpPr>
        <dsp:cNvPr id="0" name=""/>
        <dsp:cNvSpPr/>
      </dsp:nvSpPr>
      <dsp:spPr>
        <a:xfrm rot="5400000">
          <a:off x="3481704" y="492399"/>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510307"/>
        <a:ext cx="128936" cy="125355"/>
      </dsp:txXfrm>
    </dsp:sp>
    <dsp:sp modelId="{BAAD9F3F-DEE2-2243-8E4C-90F28D72F014}">
      <dsp:nvSpPr>
        <dsp:cNvPr id="0" name=""/>
        <dsp:cNvSpPr/>
      </dsp:nvSpPr>
      <dsp:spPr>
        <a:xfrm>
          <a:off x="315212" y="719232"/>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2. Design the Research</a:t>
          </a:r>
          <a:endParaRPr lang="en-CA" sz="2000" kern="1200" noProof="0" dirty="0"/>
        </a:p>
      </dsp:txBody>
      <dsp:txXfrm>
        <a:off x="329199" y="733219"/>
        <a:ext cx="6484089" cy="449569"/>
      </dsp:txXfrm>
    </dsp:sp>
    <dsp:sp modelId="{26B4A8CC-572A-BF41-8289-F1F971615C77}">
      <dsp:nvSpPr>
        <dsp:cNvPr id="0" name=""/>
        <dsp:cNvSpPr/>
      </dsp:nvSpPr>
      <dsp:spPr>
        <a:xfrm rot="5400000">
          <a:off x="3481704" y="1208713"/>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1226621"/>
        <a:ext cx="128936" cy="125355"/>
      </dsp:txXfrm>
    </dsp:sp>
    <dsp:sp modelId="{DAC02DA0-E96C-AB44-9148-50895C2F1D75}">
      <dsp:nvSpPr>
        <dsp:cNvPr id="0" name=""/>
        <dsp:cNvSpPr/>
      </dsp:nvSpPr>
      <dsp:spPr>
        <a:xfrm>
          <a:off x="315212" y="1435546"/>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3. Design the Data Collection Forms</a:t>
          </a:r>
          <a:endParaRPr lang="en-CA" sz="2000" kern="1200" noProof="0" dirty="0"/>
        </a:p>
      </dsp:txBody>
      <dsp:txXfrm>
        <a:off x="329199" y="1449533"/>
        <a:ext cx="6484089" cy="449569"/>
      </dsp:txXfrm>
    </dsp:sp>
    <dsp:sp modelId="{F5EF7943-968E-7A4D-A048-CE6406C8B653}">
      <dsp:nvSpPr>
        <dsp:cNvPr id="0" name=""/>
        <dsp:cNvSpPr/>
      </dsp:nvSpPr>
      <dsp:spPr>
        <a:xfrm rot="5400000">
          <a:off x="3481704" y="1925028"/>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1942936"/>
        <a:ext cx="128936" cy="125355"/>
      </dsp:txXfrm>
    </dsp:sp>
    <dsp:sp modelId="{E2921184-558E-4945-9E7D-9D75A09C01A6}">
      <dsp:nvSpPr>
        <dsp:cNvPr id="0" name=""/>
        <dsp:cNvSpPr/>
      </dsp:nvSpPr>
      <dsp:spPr>
        <a:xfrm>
          <a:off x="315212" y="2151861"/>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4. Specify the Sample</a:t>
          </a:r>
          <a:endParaRPr lang="en-CA" sz="2000" kern="1200" noProof="0" dirty="0"/>
        </a:p>
      </dsp:txBody>
      <dsp:txXfrm>
        <a:off x="329199" y="2165848"/>
        <a:ext cx="6484089" cy="449569"/>
      </dsp:txXfrm>
    </dsp:sp>
    <dsp:sp modelId="{BAF96B84-A548-8941-8173-0C9BF2E3545B}">
      <dsp:nvSpPr>
        <dsp:cNvPr id="0" name=""/>
        <dsp:cNvSpPr/>
      </dsp:nvSpPr>
      <dsp:spPr>
        <a:xfrm rot="5400000">
          <a:off x="3481704" y="2641343"/>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2659251"/>
        <a:ext cx="128936" cy="125355"/>
      </dsp:txXfrm>
    </dsp:sp>
    <dsp:sp modelId="{02F98153-8FD0-4C4B-9ED9-54F91199752D}">
      <dsp:nvSpPr>
        <dsp:cNvPr id="0" name=""/>
        <dsp:cNvSpPr/>
      </dsp:nvSpPr>
      <dsp:spPr>
        <a:xfrm>
          <a:off x="315212" y="2868176"/>
          <a:ext cx="6512063" cy="47754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5. Collect the Data</a:t>
          </a:r>
          <a:endParaRPr lang="en-CA" sz="2000" kern="1200" noProof="0" dirty="0"/>
        </a:p>
      </dsp:txBody>
      <dsp:txXfrm>
        <a:off x="329199" y="2882163"/>
        <a:ext cx="6484089" cy="449569"/>
      </dsp:txXfrm>
    </dsp:sp>
    <dsp:sp modelId="{BF64D51D-59E0-5348-94F8-6C135D55345D}">
      <dsp:nvSpPr>
        <dsp:cNvPr id="0" name=""/>
        <dsp:cNvSpPr/>
      </dsp:nvSpPr>
      <dsp:spPr>
        <a:xfrm rot="5400000">
          <a:off x="3481704" y="3357657"/>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3375565"/>
        <a:ext cx="128936" cy="125355"/>
      </dsp:txXfrm>
    </dsp:sp>
    <dsp:sp modelId="{AA252539-BEB7-6E44-BFB7-76BE959E4679}">
      <dsp:nvSpPr>
        <dsp:cNvPr id="0" name=""/>
        <dsp:cNvSpPr/>
      </dsp:nvSpPr>
      <dsp:spPr>
        <a:xfrm>
          <a:off x="315212" y="3584490"/>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6. Analyze the Data</a:t>
          </a:r>
          <a:endParaRPr lang="en-CA" sz="2000" kern="1200" noProof="0" dirty="0"/>
        </a:p>
      </dsp:txBody>
      <dsp:txXfrm>
        <a:off x="329199" y="3598477"/>
        <a:ext cx="6484089" cy="449569"/>
      </dsp:txXfrm>
    </dsp:sp>
    <dsp:sp modelId="{7E8F90B2-AF46-CA4C-995E-734A978C1D70}">
      <dsp:nvSpPr>
        <dsp:cNvPr id="0" name=""/>
        <dsp:cNvSpPr/>
      </dsp:nvSpPr>
      <dsp:spPr>
        <a:xfrm rot="5400000">
          <a:off x="3481704" y="4073972"/>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4091880"/>
        <a:ext cx="128936" cy="125355"/>
      </dsp:txXfrm>
    </dsp:sp>
    <dsp:sp modelId="{BF4FC39A-63BE-E348-B5E0-9F135B477342}">
      <dsp:nvSpPr>
        <dsp:cNvPr id="0" name=""/>
        <dsp:cNvSpPr/>
      </dsp:nvSpPr>
      <dsp:spPr>
        <a:xfrm>
          <a:off x="315212" y="4300805"/>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7. Write the Research Report and Present Its Findings</a:t>
          </a:r>
          <a:endParaRPr lang="en-CA" sz="2000" kern="1200" noProof="0" dirty="0"/>
        </a:p>
      </dsp:txBody>
      <dsp:txXfrm>
        <a:off x="329199" y="4314792"/>
        <a:ext cx="6484089" cy="4495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C6B72-2038-264F-B3CB-86928D3E9486}">
      <dsp:nvSpPr>
        <dsp:cNvPr id="0" name=""/>
        <dsp:cNvSpPr/>
      </dsp:nvSpPr>
      <dsp:spPr>
        <a:xfrm>
          <a:off x="315212" y="2917"/>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1. Define the Problem (or Opportunity)</a:t>
          </a:r>
          <a:endParaRPr lang="en-CA" sz="2000" kern="1200" noProof="0" dirty="0"/>
        </a:p>
      </dsp:txBody>
      <dsp:txXfrm>
        <a:off x="329199" y="16904"/>
        <a:ext cx="6484089" cy="449569"/>
      </dsp:txXfrm>
    </dsp:sp>
    <dsp:sp modelId="{F0DC88FA-85FF-BD45-9AD2-E9612199546F}">
      <dsp:nvSpPr>
        <dsp:cNvPr id="0" name=""/>
        <dsp:cNvSpPr/>
      </dsp:nvSpPr>
      <dsp:spPr>
        <a:xfrm rot="5400000">
          <a:off x="3481704" y="492399"/>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510307"/>
        <a:ext cx="128936" cy="125355"/>
      </dsp:txXfrm>
    </dsp:sp>
    <dsp:sp modelId="{BAAD9F3F-DEE2-2243-8E4C-90F28D72F014}">
      <dsp:nvSpPr>
        <dsp:cNvPr id="0" name=""/>
        <dsp:cNvSpPr/>
      </dsp:nvSpPr>
      <dsp:spPr>
        <a:xfrm>
          <a:off x="315212" y="719232"/>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2. Design the Research</a:t>
          </a:r>
          <a:endParaRPr lang="en-CA" sz="2000" kern="1200" noProof="0" dirty="0"/>
        </a:p>
      </dsp:txBody>
      <dsp:txXfrm>
        <a:off x="329199" y="733219"/>
        <a:ext cx="6484089" cy="449569"/>
      </dsp:txXfrm>
    </dsp:sp>
    <dsp:sp modelId="{26B4A8CC-572A-BF41-8289-F1F971615C77}">
      <dsp:nvSpPr>
        <dsp:cNvPr id="0" name=""/>
        <dsp:cNvSpPr/>
      </dsp:nvSpPr>
      <dsp:spPr>
        <a:xfrm rot="5400000">
          <a:off x="3481704" y="1208713"/>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1226621"/>
        <a:ext cx="128936" cy="125355"/>
      </dsp:txXfrm>
    </dsp:sp>
    <dsp:sp modelId="{DAC02DA0-E96C-AB44-9148-50895C2F1D75}">
      <dsp:nvSpPr>
        <dsp:cNvPr id="0" name=""/>
        <dsp:cNvSpPr/>
      </dsp:nvSpPr>
      <dsp:spPr>
        <a:xfrm>
          <a:off x="315212" y="1435546"/>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3. Design the Data Collection Forms</a:t>
          </a:r>
          <a:endParaRPr lang="en-CA" sz="2000" kern="1200" noProof="0" dirty="0"/>
        </a:p>
      </dsp:txBody>
      <dsp:txXfrm>
        <a:off x="329199" y="1449533"/>
        <a:ext cx="6484089" cy="449569"/>
      </dsp:txXfrm>
    </dsp:sp>
    <dsp:sp modelId="{F5EF7943-968E-7A4D-A048-CE6406C8B653}">
      <dsp:nvSpPr>
        <dsp:cNvPr id="0" name=""/>
        <dsp:cNvSpPr/>
      </dsp:nvSpPr>
      <dsp:spPr>
        <a:xfrm rot="5400000">
          <a:off x="3481704" y="1925028"/>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1942936"/>
        <a:ext cx="128936" cy="125355"/>
      </dsp:txXfrm>
    </dsp:sp>
    <dsp:sp modelId="{E2921184-558E-4945-9E7D-9D75A09C01A6}">
      <dsp:nvSpPr>
        <dsp:cNvPr id="0" name=""/>
        <dsp:cNvSpPr/>
      </dsp:nvSpPr>
      <dsp:spPr>
        <a:xfrm>
          <a:off x="315212" y="2151861"/>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4. Specify the Sample</a:t>
          </a:r>
          <a:endParaRPr lang="en-CA" sz="2000" kern="1200" noProof="0" dirty="0"/>
        </a:p>
      </dsp:txBody>
      <dsp:txXfrm>
        <a:off x="329199" y="2165848"/>
        <a:ext cx="6484089" cy="449569"/>
      </dsp:txXfrm>
    </dsp:sp>
    <dsp:sp modelId="{BAF96B84-A548-8941-8173-0C9BF2E3545B}">
      <dsp:nvSpPr>
        <dsp:cNvPr id="0" name=""/>
        <dsp:cNvSpPr/>
      </dsp:nvSpPr>
      <dsp:spPr>
        <a:xfrm rot="5400000">
          <a:off x="3481704" y="2641343"/>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2659251"/>
        <a:ext cx="128936" cy="125355"/>
      </dsp:txXfrm>
    </dsp:sp>
    <dsp:sp modelId="{02F98153-8FD0-4C4B-9ED9-54F91199752D}">
      <dsp:nvSpPr>
        <dsp:cNvPr id="0" name=""/>
        <dsp:cNvSpPr/>
      </dsp:nvSpPr>
      <dsp:spPr>
        <a:xfrm>
          <a:off x="315212" y="2868176"/>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5. Collect the Data</a:t>
          </a:r>
          <a:endParaRPr lang="en-CA" sz="2000" kern="1200" noProof="0" dirty="0"/>
        </a:p>
      </dsp:txBody>
      <dsp:txXfrm>
        <a:off x="329199" y="2882163"/>
        <a:ext cx="6484089" cy="449569"/>
      </dsp:txXfrm>
    </dsp:sp>
    <dsp:sp modelId="{BF64D51D-59E0-5348-94F8-6C135D55345D}">
      <dsp:nvSpPr>
        <dsp:cNvPr id="0" name=""/>
        <dsp:cNvSpPr/>
      </dsp:nvSpPr>
      <dsp:spPr>
        <a:xfrm rot="5400000">
          <a:off x="3481704" y="3357657"/>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3375565"/>
        <a:ext cx="128936" cy="125355"/>
      </dsp:txXfrm>
    </dsp:sp>
    <dsp:sp modelId="{AA252539-BEB7-6E44-BFB7-76BE959E4679}">
      <dsp:nvSpPr>
        <dsp:cNvPr id="0" name=""/>
        <dsp:cNvSpPr/>
      </dsp:nvSpPr>
      <dsp:spPr>
        <a:xfrm>
          <a:off x="315212" y="3584490"/>
          <a:ext cx="6512063" cy="47754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6. Analyze the Data</a:t>
          </a:r>
          <a:endParaRPr lang="en-CA" sz="2000" kern="1200" noProof="0" dirty="0"/>
        </a:p>
      </dsp:txBody>
      <dsp:txXfrm>
        <a:off x="329199" y="3598477"/>
        <a:ext cx="6484089" cy="449569"/>
      </dsp:txXfrm>
    </dsp:sp>
    <dsp:sp modelId="{7E8F90B2-AF46-CA4C-995E-734A978C1D70}">
      <dsp:nvSpPr>
        <dsp:cNvPr id="0" name=""/>
        <dsp:cNvSpPr/>
      </dsp:nvSpPr>
      <dsp:spPr>
        <a:xfrm rot="5400000">
          <a:off x="3481704" y="4073972"/>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4091880"/>
        <a:ext cx="128936" cy="125355"/>
      </dsp:txXfrm>
    </dsp:sp>
    <dsp:sp modelId="{BF4FC39A-63BE-E348-B5E0-9F135B477342}">
      <dsp:nvSpPr>
        <dsp:cNvPr id="0" name=""/>
        <dsp:cNvSpPr/>
      </dsp:nvSpPr>
      <dsp:spPr>
        <a:xfrm>
          <a:off x="315212" y="4300805"/>
          <a:ext cx="6512063" cy="4775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7. Write the Research Report and Present Its Findings</a:t>
          </a:r>
          <a:endParaRPr lang="en-CA" sz="2000" kern="1200" noProof="0" dirty="0"/>
        </a:p>
      </dsp:txBody>
      <dsp:txXfrm>
        <a:off x="329199" y="4314792"/>
        <a:ext cx="6484089" cy="4495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C6B72-2038-264F-B3CB-86928D3E9486}">
      <dsp:nvSpPr>
        <dsp:cNvPr id="0" name=""/>
        <dsp:cNvSpPr/>
      </dsp:nvSpPr>
      <dsp:spPr>
        <a:xfrm>
          <a:off x="315212" y="2917"/>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1. Define the Problem (or Opportunity)</a:t>
          </a:r>
          <a:endParaRPr lang="en-CA" sz="2000" kern="1200" noProof="0" dirty="0"/>
        </a:p>
      </dsp:txBody>
      <dsp:txXfrm>
        <a:off x="329199" y="16904"/>
        <a:ext cx="6484089" cy="449569"/>
      </dsp:txXfrm>
    </dsp:sp>
    <dsp:sp modelId="{F0DC88FA-85FF-BD45-9AD2-E9612199546F}">
      <dsp:nvSpPr>
        <dsp:cNvPr id="0" name=""/>
        <dsp:cNvSpPr/>
      </dsp:nvSpPr>
      <dsp:spPr>
        <a:xfrm rot="5400000">
          <a:off x="3481704" y="492399"/>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510307"/>
        <a:ext cx="128936" cy="125355"/>
      </dsp:txXfrm>
    </dsp:sp>
    <dsp:sp modelId="{BAAD9F3F-DEE2-2243-8E4C-90F28D72F014}">
      <dsp:nvSpPr>
        <dsp:cNvPr id="0" name=""/>
        <dsp:cNvSpPr/>
      </dsp:nvSpPr>
      <dsp:spPr>
        <a:xfrm>
          <a:off x="315212" y="719232"/>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2. Design the Research</a:t>
          </a:r>
          <a:endParaRPr lang="en-CA" sz="2000" kern="1200" noProof="0" dirty="0"/>
        </a:p>
      </dsp:txBody>
      <dsp:txXfrm>
        <a:off x="329199" y="733219"/>
        <a:ext cx="6484089" cy="449569"/>
      </dsp:txXfrm>
    </dsp:sp>
    <dsp:sp modelId="{26B4A8CC-572A-BF41-8289-F1F971615C77}">
      <dsp:nvSpPr>
        <dsp:cNvPr id="0" name=""/>
        <dsp:cNvSpPr/>
      </dsp:nvSpPr>
      <dsp:spPr>
        <a:xfrm rot="5400000">
          <a:off x="3481704" y="1208713"/>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1226621"/>
        <a:ext cx="128936" cy="125355"/>
      </dsp:txXfrm>
    </dsp:sp>
    <dsp:sp modelId="{DAC02DA0-E96C-AB44-9148-50895C2F1D75}">
      <dsp:nvSpPr>
        <dsp:cNvPr id="0" name=""/>
        <dsp:cNvSpPr/>
      </dsp:nvSpPr>
      <dsp:spPr>
        <a:xfrm>
          <a:off x="315212" y="1435546"/>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3. Design the Data Collection Forms</a:t>
          </a:r>
          <a:endParaRPr lang="en-CA" sz="2000" kern="1200" noProof="0" dirty="0"/>
        </a:p>
      </dsp:txBody>
      <dsp:txXfrm>
        <a:off x="329199" y="1449533"/>
        <a:ext cx="6484089" cy="449569"/>
      </dsp:txXfrm>
    </dsp:sp>
    <dsp:sp modelId="{F5EF7943-968E-7A4D-A048-CE6406C8B653}">
      <dsp:nvSpPr>
        <dsp:cNvPr id="0" name=""/>
        <dsp:cNvSpPr/>
      </dsp:nvSpPr>
      <dsp:spPr>
        <a:xfrm rot="5400000">
          <a:off x="3481704" y="1925028"/>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1942936"/>
        <a:ext cx="128936" cy="125355"/>
      </dsp:txXfrm>
    </dsp:sp>
    <dsp:sp modelId="{E2921184-558E-4945-9E7D-9D75A09C01A6}">
      <dsp:nvSpPr>
        <dsp:cNvPr id="0" name=""/>
        <dsp:cNvSpPr/>
      </dsp:nvSpPr>
      <dsp:spPr>
        <a:xfrm>
          <a:off x="315212" y="2151861"/>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4. Specify the Sample</a:t>
          </a:r>
          <a:endParaRPr lang="en-CA" sz="2000" kern="1200" noProof="0" dirty="0"/>
        </a:p>
      </dsp:txBody>
      <dsp:txXfrm>
        <a:off x="329199" y="2165848"/>
        <a:ext cx="6484089" cy="449569"/>
      </dsp:txXfrm>
    </dsp:sp>
    <dsp:sp modelId="{BAF96B84-A548-8941-8173-0C9BF2E3545B}">
      <dsp:nvSpPr>
        <dsp:cNvPr id="0" name=""/>
        <dsp:cNvSpPr/>
      </dsp:nvSpPr>
      <dsp:spPr>
        <a:xfrm rot="5400000">
          <a:off x="3481704" y="2641343"/>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2659251"/>
        <a:ext cx="128936" cy="125355"/>
      </dsp:txXfrm>
    </dsp:sp>
    <dsp:sp modelId="{02F98153-8FD0-4C4B-9ED9-54F91199752D}">
      <dsp:nvSpPr>
        <dsp:cNvPr id="0" name=""/>
        <dsp:cNvSpPr/>
      </dsp:nvSpPr>
      <dsp:spPr>
        <a:xfrm>
          <a:off x="315212" y="2868176"/>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5. Collect the Data</a:t>
          </a:r>
          <a:endParaRPr lang="en-CA" sz="2000" kern="1200" noProof="0" dirty="0"/>
        </a:p>
      </dsp:txBody>
      <dsp:txXfrm>
        <a:off x="329199" y="2882163"/>
        <a:ext cx="6484089" cy="449569"/>
      </dsp:txXfrm>
    </dsp:sp>
    <dsp:sp modelId="{BF64D51D-59E0-5348-94F8-6C135D55345D}">
      <dsp:nvSpPr>
        <dsp:cNvPr id="0" name=""/>
        <dsp:cNvSpPr/>
      </dsp:nvSpPr>
      <dsp:spPr>
        <a:xfrm rot="5400000">
          <a:off x="3481704" y="3357657"/>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3375565"/>
        <a:ext cx="128936" cy="125355"/>
      </dsp:txXfrm>
    </dsp:sp>
    <dsp:sp modelId="{AA252539-BEB7-6E44-BFB7-76BE959E4679}">
      <dsp:nvSpPr>
        <dsp:cNvPr id="0" name=""/>
        <dsp:cNvSpPr/>
      </dsp:nvSpPr>
      <dsp:spPr>
        <a:xfrm>
          <a:off x="315212" y="3584490"/>
          <a:ext cx="6512063" cy="477543"/>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6. Analyze the Data</a:t>
          </a:r>
          <a:endParaRPr lang="en-CA" sz="2000" kern="1200" noProof="0" dirty="0"/>
        </a:p>
      </dsp:txBody>
      <dsp:txXfrm>
        <a:off x="329199" y="3598477"/>
        <a:ext cx="6484089" cy="449569"/>
      </dsp:txXfrm>
    </dsp:sp>
    <dsp:sp modelId="{7E8F90B2-AF46-CA4C-995E-734A978C1D70}">
      <dsp:nvSpPr>
        <dsp:cNvPr id="0" name=""/>
        <dsp:cNvSpPr/>
      </dsp:nvSpPr>
      <dsp:spPr>
        <a:xfrm rot="5400000">
          <a:off x="3481704" y="4073972"/>
          <a:ext cx="179078" cy="2148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CA" sz="900" kern="1200" noProof="0" dirty="0"/>
        </a:p>
      </dsp:txBody>
      <dsp:txXfrm rot="-5400000">
        <a:off x="3506776" y="4091880"/>
        <a:ext cx="128936" cy="125355"/>
      </dsp:txXfrm>
    </dsp:sp>
    <dsp:sp modelId="{BF4FC39A-63BE-E348-B5E0-9F135B477342}">
      <dsp:nvSpPr>
        <dsp:cNvPr id="0" name=""/>
        <dsp:cNvSpPr/>
      </dsp:nvSpPr>
      <dsp:spPr>
        <a:xfrm>
          <a:off x="315212" y="4300805"/>
          <a:ext cx="6512063" cy="47754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t>7. Write the Research Report and Present Its Findings</a:t>
          </a:r>
          <a:endParaRPr lang="en-CA" sz="2000" kern="1200" noProof="0" dirty="0"/>
        </a:p>
      </dsp:txBody>
      <dsp:txXfrm>
        <a:off x="329199" y="4314792"/>
        <a:ext cx="6484089" cy="4495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471EC-FE53-4140-A359-F031DA3FAE12}">
      <dsp:nvSpPr>
        <dsp:cNvPr id="0" name=""/>
        <dsp:cNvSpPr/>
      </dsp:nvSpPr>
      <dsp:spPr>
        <a:xfrm>
          <a:off x="0" y="75279"/>
          <a:ext cx="3550250" cy="21301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CA" sz="3500" kern="1200" dirty="0">
              <a:latin typeface="Arial"/>
            </a:rPr>
            <a:t>Exploratory Research Design</a:t>
          </a:r>
          <a:endParaRPr lang="es-MX" sz="3500" kern="1200" dirty="0">
            <a:latin typeface="Arial"/>
          </a:endParaRPr>
        </a:p>
      </dsp:txBody>
      <dsp:txXfrm>
        <a:off x="0" y="75279"/>
        <a:ext cx="3550250" cy="2130150"/>
      </dsp:txXfrm>
    </dsp:sp>
    <dsp:sp modelId="{66A1558B-ADE8-41DA-B7D0-0CC2DB5BCC86}">
      <dsp:nvSpPr>
        <dsp:cNvPr id="0" name=""/>
        <dsp:cNvSpPr/>
      </dsp:nvSpPr>
      <dsp:spPr>
        <a:xfrm>
          <a:off x="3905275" y="75279"/>
          <a:ext cx="3550250" cy="2130150"/>
        </a:xfrm>
        <a:prstGeom prst="rect">
          <a:avLst/>
        </a:prstGeom>
        <a:solidFill>
          <a:schemeClr val="accent2">
            <a:hueOff val="3247601"/>
            <a:satOff val="5830"/>
            <a:lumOff val="-3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CA" sz="3500" kern="1200" dirty="0">
              <a:latin typeface="Arial"/>
            </a:rPr>
            <a:t>Descriptive Research Design</a:t>
          </a:r>
          <a:endParaRPr lang="en-US" sz="3500" kern="1200" dirty="0">
            <a:latin typeface="Arial"/>
          </a:endParaRPr>
        </a:p>
      </dsp:txBody>
      <dsp:txXfrm>
        <a:off x="3905275" y="75279"/>
        <a:ext cx="3550250" cy="2130150"/>
      </dsp:txXfrm>
    </dsp:sp>
    <dsp:sp modelId="{1BD03D9F-41E1-4C77-A63B-FF810D90E2E6}">
      <dsp:nvSpPr>
        <dsp:cNvPr id="0" name=""/>
        <dsp:cNvSpPr/>
      </dsp:nvSpPr>
      <dsp:spPr>
        <a:xfrm>
          <a:off x="7810550" y="75279"/>
          <a:ext cx="3550250" cy="2130150"/>
        </a:xfrm>
        <a:prstGeom prst="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CA" sz="3500" kern="1200" dirty="0">
              <a:latin typeface="Arial"/>
            </a:rPr>
            <a:t>Causal Research Design (experiments)</a:t>
          </a:r>
          <a:endParaRPr lang="en-US" sz="3500" kern="1200" dirty="0"/>
        </a:p>
      </dsp:txBody>
      <dsp:txXfrm>
        <a:off x="7810550" y="75279"/>
        <a:ext cx="3550250" cy="21301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571C9-BE97-4E4F-A532-E181A5516C56}">
      <dsp:nvSpPr>
        <dsp:cNvPr id="0" name=""/>
        <dsp:cNvSpPr/>
      </dsp:nvSpPr>
      <dsp:spPr>
        <a:xfrm>
          <a:off x="55" y="94752"/>
          <a:ext cx="5308733" cy="6912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CA" sz="2400" b="1" i="0" kern="1200" noProof="0" dirty="0">
              <a:latin typeface="Arial"/>
            </a:rPr>
            <a:t>Quantitative</a:t>
          </a:r>
          <a:r>
            <a:rPr lang="en-CA" sz="2400" b="1" kern="1200" noProof="0" dirty="0">
              <a:latin typeface="Arial"/>
            </a:rPr>
            <a:t> Research</a:t>
          </a:r>
          <a:endParaRPr lang="en-CA" sz="2400" kern="1200" noProof="0" dirty="0"/>
        </a:p>
      </dsp:txBody>
      <dsp:txXfrm>
        <a:off x="55" y="94752"/>
        <a:ext cx="5308733" cy="691200"/>
      </dsp:txXfrm>
    </dsp:sp>
    <dsp:sp modelId="{9C0118F0-67E4-CD41-B820-434F1A5D48CD}">
      <dsp:nvSpPr>
        <dsp:cNvPr id="0" name=""/>
        <dsp:cNvSpPr/>
      </dsp:nvSpPr>
      <dsp:spPr>
        <a:xfrm>
          <a:off x="55" y="785952"/>
          <a:ext cx="5308733" cy="337635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CA" sz="2400" b="0" i="0" kern="1200" noProof="0" dirty="0">
              <a:latin typeface="Arial"/>
            </a:rPr>
            <a:t>Collects information</a:t>
          </a:r>
          <a:r>
            <a:rPr lang="en-CA" sz="2400" kern="1200" dirty="0">
              <a:latin typeface="Arial"/>
            </a:rPr>
            <a:t> that can be easily counted, tabulated, and statistically analyzed</a:t>
          </a:r>
          <a:endParaRPr lang="en-CA" sz="2400" kern="1200" dirty="0"/>
        </a:p>
        <a:p>
          <a:pPr marL="228600" lvl="1" indent="-228600" algn="l" defTabSz="1066800" rtl="0">
            <a:lnSpc>
              <a:spcPct val="90000"/>
            </a:lnSpc>
            <a:spcBef>
              <a:spcPct val="0"/>
            </a:spcBef>
            <a:spcAft>
              <a:spcPct val="15000"/>
            </a:spcAft>
            <a:buChar char="•"/>
          </a:pPr>
          <a:r>
            <a:rPr lang="en-CA" sz="2400" b="0" i="0" kern="1200" noProof="0" dirty="0">
              <a:latin typeface="Arial"/>
            </a:rPr>
            <a:t>Allows for hypothesises to tested and validated</a:t>
          </a:r>
        </a:p>
        <a:p>
          <a:pPr marL="228600" lvl="1" indent="-228600" algn="l" defTabSz="1066800" rtl="0">
            <a:lnSpc>
              <a:spcPct val="90000"/>
            </a:lnSpc>
            <a:spcBef>
              <a:spcPct val="0"/>
            </a:spcBef>
            <a:spcAft>
              <a:spcPct val="15000"/>
            </a:spcAft>
            <a:buChar char="•"/>
          </a:pPr>
          <a:r>
            <a:rPr lang="en-CA" sz="2400" b="0" i="0" kern="1200" noProof="0" dirty="0">
              <a:latin typeface="Arial"/>
            </a:rPr>
            <a:t>Collects enough data to provide statistically valid results</a:t>
          </a:r>
        </a:p>
      </dsp:txBody>
      <dsp:txXfrm>
        <a:off x="55" y="785952"/>
        <a:ext cx="5308733" cy="3376350"/>
      </dsp:txXfrm>
    </dsp:sp>
    <dsp:sp modelId="{676D028C-B7C6-6A4A-B454-16C15F1B6FD4}">
      <dsp:nvSpPr>
        <dsp:cNvPr id="0" name=""/>
        <dsp:cNvSpPr/>
      </dsp:nvSpPr>
      <dsp:spPr>
        <a:xfrm>
          <a:off x="6052011" y="94752"/>
          <a:ext cx="5308733" cy="691200"/>
        </a:xfrm>
        <a:prstGeom prst="rect">
          <a:avLst/>
        </a:prstGeom>
        <a:solidFill>
          <a:schemeClr val="accent2">
            <a:hueOff val="6495201"/>
            <a:satOff val="11660"/>
            <a:lumOff val="-6864"/>
            <a:alphaOff val="0"/>
          </a:schemeClr>
        </a:solidFill>
        <a:ln w="25400" cap="flat" cmpd="sng" algn="ctr">
          <a:solidFill>
            <a:schemeClr val="accent2">
              <a:hueOff val="6495201"/>
              <a:satOff val="11660"/>
              <a:lumOff val="-686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CA" sz="2400" b="1" i="0" kern="1200" noProof="0" dirty="0">
              <a:latin typeface="Arial"/>
            </a:rPr>
            <a:t>Qualitative</a:t>
          </a:r>
          <a:r>
            <a:rPr lang="en-CA" sz="2400" b="1" kern="1200" noProof="0" dirty="0">
              <a:latin typeface="Arial"/>
            </a:rPr>
            <a:t> Research</a:t>
          </a:r>
          <a:endParaRPr lang="en-CA" sz="2400" kern="1200" noProof="0" dirty="0"/>
        </a:p>
      </dsp:txBody>
      <dsp:txXfrm>
        <a:off x="6052011" y="94752"/>
        <a:ext cx="5308733" cy="691200"/>
      </dsp:txXfrm>
    </dsp:sp>
    <dsp:sp modelId="{BE6D32E0-536C-F14C-A3D5-68D2FB56E9C3}">
      <dsp:nvSpPr>
        <dsp:cNvPr id="0" name=""/>
        <dsp:cNvSpPr/>
      </dsp:nvSpPr>
      <dsp:spPr>
        <a:xfrm>
          <a:off x="6052011" y="785952"/>
          <a:ext cx="5308733" cy="3376350"/>
        </a:xfrm>
        <a:prstGeom prst="rect">
          <a:avLst/>
        </a:prstGeom>
        <a:solidFill>
          <a:schemeClr val="accent2">
            <a:tint val="40000"/>
            <a:alpha val="90000"/>
            <a:hueOff val="6799479"/>
            <a:satOff val="-4848"/>
            <a:lumOff val="-1042"/>
            <a:alphaOff val="0"/>
          </a:schemeClr>
        </a:solidFill>
        <a:ln w="25400" cap="flat" cmpd="sng" algn="ctr">
          <a:solidFill>
            <a:schemeClr val="accent2">
              <a:tint val="40000"/>
              <a:alpha val="90000"/>
              <a:hueOff val="6799479"/>
              <a:satOff val="-4848"/>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CA" sz="2400" b="0" i="0" kern="1200" noProof="0" dirty="0"/>
            <a:t>Explores ideas, perceptions, and behaviours </a:t>
          </a:r>
          <a:endParaRPr lang="en-CA" sz="2400" kern="1200" dirty="0"/>
        </a:p>
        <a:p>
          <a:pPr marL="228600" lvl="1" indent="-228600" algn="l" defTabSz="1066800" rtl="0">
            <a:lnSpc>
              <a:spcPct val="90000"/>
            </a:lnSpc>
            <a:spcBef>
              <a:spcPct val="0"/>
            </a:spcBef>
            <a:spcAft>
              <a:spcPct val="15000"/>
            </a:spcAft>
            <a:buChar char="•"/>
          </a:pPr>
          <a:r>
            <a:rPr lang="en-CA" sz="2400" b="0" i="0" kern="1200" noProof="0" dirty="0"/>
            <a:t> Answers complex, open-ended responses</a:t>
          </a:r>
          <a:r>
            <a:rPr lang="en-CA" sz="2400" b="0" i="0" kern="1200" noProof="0" dirty="0">
              <a:latin typeface="Arial"/>
            </a:rPr>
            <a:t> </a:t>
          </a:r>
          <a:endParaRPr lang="en-CA" sz="2400" kern="1200" dirty="0"/>
        </a:p>
        <a:p>
          <a:pPr marL="228600" lvl="1" indent="-228600" algn="l" defTabSz="1066800" rtl="0">
            <a:lnSpc>
              <a:spcPct val="90000"/>
            </a:lnSpc>
            <a:spcBef>
              <a:spcPct val="0"/>
            </a:spcBef>
            <a:spcAft>
              <a:spcPct val="15000"/>
            </a:spcAft>
            <a:buChar char="•"/>
          </a:pPr>
          <a:r>
            <a:rPr lang="en-CA" sz="2400" b="0" i="0" kern="1200" noProof="0" dirty="0"/>
            <a:t> Doesn't have easily tabuated data</a:t>
          </a:r>
          <a:r>
            <a:rPr lang="en-CA" sz="2400" b="0" i="0" kern="1200" noProof="0" dirty="0">
              <a:latin typeface="Arial"/>
            </a:rPr>
            <a:t> </a:t>
          </a:r>
          <a:endParaRPr lang="en-CA" sz="2400" kern="1200" dirty="0"/>
        </a:p>
        <a:p>
          <a:pPr marL="228600" lvl="1" indent="-228600" algn="l" defTabSz="1066800" rtl="0">
            <a:lnSpc>
              <a:spcPct val="90000"/>
            </a:lnSpc>
            <a:spcBef>
              <a:spcPct val="0"/>
            </a:spcBef>
            <a:spcAft>
              <a:spcPct val="15000"/>
            </a:spcAft>
            <a:buChar char="•"/>
          </a:pPr>
          <a:r>
            <a:rPr lang="en-CA" sz="2400" b="0" i="0" kern="1200" noProof="0" dirty="0"/>
            <a:t> Provides information that can help understand the big picture</a:t>
          </a:r>
          <a:r>
            <a:rPr lang="en-CA" sz="2400" b="0" i="0" kern="1200" noProof="0" dirty="0">
              <a:latin typeface="Arial"/>
            </a:rPr>
            <a:t> </a:t>
          </a:r>
          <a:endParaRPr lang="en-CA" sz="2400" kern="1200" dirty="0"/>
        </a:p>
        <a:p>
          <a:pPr marL="228600" lvl="1" indent="-228600" algn="l" defTabSz="1066800" rtl="0">
            <a:lnSpc>
              <a:spcPct val="90000"/>
            </a:lnSpc>
            <a:spcBef>
              <a:spcPct val="0"/>
            </a:spcBef>
            <a:spcAft>
              <a:spcPct val="15000"/>
            </a:spcAft>
            <a:buChar char="•"/>
          </a:pPr>
          <a:r>
            <a:rPr lang="en-CA" sz="2400" b="0" i="0" kern="1200" noProof="0" dirty="0"/>
            <a:t> Research techniques are loosely structured and less formal</a:t>
          </a:r>
          <a:r>
            <a:rPr lang="en-CA" sz="2400" b="0" i="0" kern="1200" noProof="0" dirty="0">
              <a:latin typeface="Arial"/>
            </a:rPr>
            <a:t> </a:t>
          </a:r>
          <a:endParaRPr lang="en-CA" sz="2400" kern="1200" dirty="0"/>
        </a:p>
      </dsp:txBody>
      <dsp:txXfrm>
        <a:off x="6052011" y="785952"/>
        <a:ext cx="5308733" cy="3376350"/>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5/3/2024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207944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2135731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66965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14</a:t>
            </a:fld>
            <a:endParaRPr lang="en-CA"/>
          </a:p>
        </p:txBody>
      </p:sp>
    </p:spTree>
    <p:extLst>
      <p:ext uri="{BB962C8B-B14F-4D97-AF65-F5344CB8AC3E}">
        <p14:creationId xmlns:p14="http://schemas.microsoft.com/office/powerpoint/2010/main" val="3661529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13</a:t>
            </a:fld>
            <a:endParaRPr lang="en-CA"/>
          </a:p>
        </p:txBody>
      </p:sp>
    </p:spTree>
    <p:extLst>
      <p:ext uri="{BB962C8B-B14F-4D97-AF65-F5344CB8AC3E}">
        <p14:creationId xmlns:p14="http://schemas.microsoft.com/office/powerpoint/2010/main" val="2861309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15</a:t>
            </a:fld>
            <a:endParaRPr lang="en-CA"/>
          </a:p>
        </p:txBody>
      </p:sp>
    </p:spTree>
    <p:extLst>
      <p:ext uri="{BB962C8B-B14F-4D97-AF65-F5344CB8AC3E}">
        <p14:creationId xmlns:p14="http://schemas.microsoft.com/office/powerpoint/2010/main" val="1664473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3801897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17</a:t>
            </a:fld>
            <a:endParaRPr lang="en-CA"/>
          </a:p>
        </p:txBody>
      </p:sp>
    </p:spTree>
    <p:extLst>
      <p:ext uri="{BB962C8B-B14F-4D97-AF65-F5344CB8AC3E}">
        <p14:creationId xmlns:p14="http://schemas.microsoft.com/office/powerpoint/2010/main" val="937306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13</a:t>
            </a:fld>
            <a:endParaRPr lang="en-CA"/>
          </a:p>
        </p:txBody>
      </p:sp>
    </p:spTree>
    <p:extLst>
      <p:ext uri="{BB962C8B-B14F-4D97-AF65-F5344CB8AC3E}">
        <p14:creationId xmlns:p14="http://schemas.microsoft.com/office/powerpoint/2010/main" val="1264303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14</a:t>
            </a:fld>
            <a:endParaRPr lang="en-CA"/>
          </a:p>
        </p:txBody>
      </p:sp>
    </p:spTree>
    <p:extLst>
      <p:ext uri="{BB962C8B-B14F-4D97-AF65-F5344CB8AC3E}">
        <p14:creationId xmlns:p14="http://schemas.microsoft.com/office/powerpoint/2010/main" val="172768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62046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232184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1541534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163795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3467972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337896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203049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9" r:id="rId3"/>
    <p:sldLayoutId id="2147483680" r:id="rId4"/>
    <p:sldLayoutId id="2147483681" r:id="rId5"/>
    <p:sldLayoutId id="2147483682" r:id="rId6"/>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a:bodyPr>
          <a:lstStyle/>
          <a:p>
            <a:pPr algn="r"/>
            <a:r>
              <a:rPr lang="en" dirty="0"/>
              <a:t>Marketing for Golf Management</a:t>
            </a:r>
            <a:endParaRPr lang="en-US" dirty="0"/>
          </a:p>
        </p:txBody>
      </p:sp>
      <p:sp>
        <p:nvSpPr>
          <p:cNvPr id="81" name="Google Shape;81;p13"/>
          <p:cNvSpPr txBox="1">
            <a:spLocks noGrp="1"/>
          </p:cNvSpPr>
          <p:nvPr>
            <p:ph type="subTitle" idx="1"/>
          </p:nvPr>
        </p:nvSpPr>
        <p:spPr>
          <a:xfrm>
            <a:off x="362857" y="3621217"/>
            <a:ext cx="11684000"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CA" sz="3600" dirty="0"/>
              <a:t>Chapter 10: Marketing Research</a:t>
            </a:r>
          </a:p>
          <a:p>
            <a:pPr marL="0" indent="0" algn="r">
              <a:lnSpc>
                <a:spcPct val="80000"/>
              </a:lnSpc>
              <a:buSzPts val="1018"/>
            </a:pPr>
            <a:endParaRPr lang="en-CA" sz="3600"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10.2 Marketing Information Systems</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43063"/>
            <a:ext cx="11360800" cy="4668270"/>
          </a:xfrm>
        </p:spPr>
        <p:txBody>
          <a:bodyPr>
            <a:noAutofit/>
          </a:bodyPr>
          <a:lstStyle/>
          <a:p>
            <a:pPr marL="494665" indent="-342900"/>
            <a:r>
              <a:rPr lang="en-CA" sz="2000" dirty="0">
                <a:solidFill>
                  <a:schemeClr val="tx1">
                    <a:lumMod val="50000"/>
                  </a:schemeClr>
                </a:solidFill>
              </a:rPr>
              <a:t>A marketing information system (MIS) serves as a crucial tool for organizing and managing the extensive information available to firms</a:t>
            </a:r>
          </a:p>
          <a:p>
            <a:pPr marL="494665" indent="-342900"/>
            <a:r>
              <a:rPr lang="en-CA" sz="2000" dirty="0">
                <a:solidFill>
                  <a:schemeClr val="tx1">
                    <a:lumMod val="50000"/>
                  </a:schemeClr>
                </a:solidFill>
              </a:rPr>
              <a:t>This information is vital for marketing professionals and managers to make informed decisions</a:t>
            </a:r>
          </a:p>
          <a:p>
            <a:pPr marL="494665" indent="-342900"/>
            <a:r>
              <a:rPr lang="en-CA" sz="2000" dirty="0">
                <a:solidFill>
                  <a:schemeClr val="tx1">
                    <a:lumMod val="50000"/>
                  </a:schemeClr>
                </a:solidFill>
              </a:rPr>
              <a:t>Ideally, a comprehensive marketing information system should incorporate the following key components:</a:t>
            </a:r>
          </a:p>
          <a:p>
            <a:pPr marL="1275689" lvl="1" indent="-342900"/>
            <a:r>
              <a:rPr lang="en-CA" sz="2000" dirty="0">
                <a:solidFill>
                  <a:schemeClr val="tx1">
                    <a:lumMod val="50000"/>
                  </a:schemeClr>
                </a:solidFill>
                <a:latin typeface="+mn-lt"/>
              </a:rPr>
              <a:t>Recording Internally Generated Data and Reports</a:t>
            </a:r>
          </a:p>
          <a:p>
            <a:pPr marL="1275689" lvl="1" indent="-342900"/>
            <a:r>
              <a:rPr lang="en-CA" sz="2000" dirty="0">
                <a:solidFill>
                  <a:schemeClr val="tx1">
                    <a:lumMod val="50000"/>
                  </a:schemeClr>
                </a:solidFill>
                <a:latin typeface="+mn-lt"/>
              </a:rPr>
              <a:t>Collecting Ongoing Market Intelligence</a:t>
            </a:r>
          </a:p>
          <a:p>
            <a:pPr marL="1275689" lvl="1" indent="-342900"/>
            <a:r>
              <a:rPr lang="en-CA" sz="2000" dirty="0">
                <a:solidFill>
                  <a:schemeClr val="tx1">
                    <a:lumMod val="50000"/>
                  </a:schemeClr>
                </a:solidFill>
                <a:latin typeface="+mn-lt"/>
              </a:rPr>
              <a:t>Utilizing Marketing Analytics Software</a:t>
            </a:r>
          </a:p>
          <a:p>
            <a:pPr marL="1275689" lvl="1" indent="-342900"/>
            <a:r>
              <a:rPr lang="en-CA" sz="2000" dirty="0">
                <a:solidFill>
                  <a:schemeClr val="tx1">
                    <a:lumMod val="50000"/>
                  </a:schemeClr>
                </a:solidFill>
                <a:latin typeface="+mn-lt"/>
              </a:rPr>
              <a:t>Recording Marketing Research Information</a:t>
            </a:r>
          </a:p>
          <a:p>
            <a:pPr marL="494665" indent="-342900"/>
            <a:r>
              <a:rPr lang="en-CA" sz="2000" dirty="0">
                <a:solidFill>
                  <a:schemeClr val="tx1">
                    <a:lumMod val="50000"/>
                  </a:schemeClr>
                </a:solidFill>
              </a:rPr>
              <a:t>While market intelligence is crucial, it must be gathered ethically and legally</a:t>
            </a:r>
          </a:p>
          <a:p>
            <a:pPr marL="151765" indent="0">
              <a:buNone/>
            </a:pPr>
            <a:endParaRPr lang="en-CA" sz="2000" dirty="0">
              <a:solidFill>
                <a:schemeClr val="tx1">
                  <a:lumMod val="50000"/>
                </a:schemeClr>
              </a:solidFill>
            </a:endParaRPr>
          </a:p>
        </p:txBody>
      </p:sp>
    </p:spTree>
    <p:extLst>
      <p:ext uri="{BB962C8B-B14F-4D97-AF65-F5344CB8AC3E}">
        <p14:creationId xmlns:p14="http://schemas.microsoft.com/office/powerpoint/2010/main" val="1832973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10.3 Types of Research Design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470535"/>
            <a:ext cx="11360800" cy="4668270"/>
          </a:xfrm>
        </p:spPr>
        <p:txBody>
          <a:bodyPr>
            <a:noAutofit/>
          </a:bodyPr>
          <a:lstStyle/>
          <a:p>
            <a:pPr marL="494665" indent="-342900"/>
            <a:r>
              <a:rPr lang="en-CA" sz="2000" dirty="0">
                <a:solidFill>
                  <a:schemeClr val="tx1">
                    <a:lumMod val="50000"/>
                  </a:schemeClr>
                </a:solidFill>
              </a:rPr>
              <a:t>Research designs fall into one of the following three categories:</a:t>
            </a:r>
          </a:p>
          <a:p>
            <a:pPr marL="494665" indent="-342900"/>
            <a:endParaRPr lang="en-CA" sz="2000" dirty="0">
              <a:solidFill>
                <a:schemeClr val="tx1">
                  <a:lumMod val="50000"/>
                </a:schemeClr>
              </a:solidFill>
              <a:latin typeface="+mn-lt"/>
            </a:endParaRPr>
          </a:p>
        </p:txBody>
      </p:sp>
      <p:graphicFrame>
        <p:nvGraphicFramePr>
          <p:cNvPr id="4" name="Diagrama 3" descr="- Situational Factors&#10;- Social Situation&#10;- Time&#10;- Reason for the Purchase&#10;- Mood&#10;- Personality and Self-Concept&#10;- Lifestyle&#10;- Psychological Factors: Motivation, Perception&#10;- Social Class&#10;- Reference Groups and Opinion Leaders&#10;- Family&#10;">
            <a:extLst>
              <a:ext uri="{FF2B5EF4-FFF2-40B4-BE49-F238E27FC236}">
                <a16:creationId xmlns:a16="http://schemas.microsoft.com/office/drawing/2014/main" id="{1618D790-A52A-954E-CFFB-9BDA08EDEE05}"/>
              </a:ext>
            </a:extLst>
          </p:cNvPr>
          <p:cNvGraphicFramePr/>
          <p:nvPr/>
        </p:nvGraphicFramePr>
        <p:xfrm>
          <a:off x="415600" y="2652941"/>
          <a:ext cx="11360800" cy="22807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7919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10.3 Exploratory Research Design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470535"/>
            <a:ext cx="11360800" cy="4668270"/>
          </a:xfrm>
        </p:spPr>
        <p:txBody>
          <a:bodyPr>
            <a:noAutofit/>
          </a:bodyPr>
          <a:lstStyle/>
          <a:p>
            <a:pPr marL="494665" indent="-342900"/>
            <a:r>
              <a:rPr lang="en-CA" sz="2000" dirty="0">
                <a:solidFill>
                  <a:schemeClr val="tx1">
                    <a:lumMod val="50000"/>
                  </a:schemeClr>
                </a:solidFill>
              </a:rPr>
              <a:t>An exploratory research design is useful when you are initially investigating a problem, but you haven’t defined it well enough to do an in-depth study of it and include the following techniques:</a:t>
            </a:r>
            <a:endParaRPr lang="en-US" dirty="0">
              <a:solidFill>
                <a:schemeClr val="tx1">
                  <a:lumMod val="50000"/>
                </a:schemeClr>
              </a:solidFill>
            </a:endParaRPr>
          </a:p>
          <a:p>
            <a:pPr marL="1275080" lvl="1" indent="-342900"/>
            <a:r>
              <a:rPr lang="en-CA" sz="2000" dirty="0">
                <a:solidFill>
                  <a:schemeClr val="tx1">
                    <a:lumMod val="50000"/>
                  </a:schemeClr>
                </a:solidFill>
                <a:latin typeface="+mn-lt"/>
              </a:rPr>
              <a:t>Qualitative Research</a:t>
            </a:r>
          </a:p>
          <a:p>
            <a:pPr marL="1275080" lvl="1" indent="-342900"/>
            <a:r>
              <a:rPr lang="en-CA" sz="2000" dirty="0">
                <a:solidFill>
                  <a:schemeClr val="tx1">
                    <a:lumMod val="50000"/>
                  </a:schemeClr>
                </a:solidFill>
                <a:latin typeface="+mn-lt"/>
              </a:rPr>
              <a:t>Depth Interviews</a:t>
            </a:r>
          </a:p>
          <a:p>
            <a:pPr marL="1275080" lvl="1" indent="-342900"/>
            <a:r>
              <a:rPr lang="en-CA" sz="2000" dirty="0">
                <a:solidFill>
                  <a:schemeClr val="tx1">
                    <a:lumMod val="50000"/>
                  </a:schemeClr>
                </a:solidFill>
                <a:latin typeface="+mn-lt"/>
              </a:rPr>
              <a:t>Focus Groups</a:t>
            </a:r>
          </a:p>
          <a:p>
            <a:pPr marL="1275080" lvl="1" indent="-342900"/>
            <a:r>
              <a:rPr lang="en-CA" sz="2000" dirty="0">
                <a:solidFill>
                  <a:schemeClr val="tx1">
                    <a:lumMod val="50000"/>
                  </a:schemeClr>
                </a:solidFill>
                <a:latin typeface="+mn-lt"/>
              </a:rPr>
              <a:t>Case Studies</a:t>
            </a:r>
          </a:p>
          <a:p>
            <a:pPr marL="1275080" lvl="1" indent="-342900"/>
            <a:r>
              <a:rPr lang="en-CA" sz="2000" dirty="0">
                <a:solidFill>
                  <a:schemeClr val="tx1">
                    <a:lumMod val="50000"/>
                  </a:schemeClr>
                </a:solidFill>
                <a:latin typeface="+mn-lt"/>
              </a:rPr>
              <a:t>Ethnographies and Projective Techniques</a:t>
            </a:r>
          </a:p>
          <a:p>
            <a:pPr marL="494665" indent="-342900"/>
            <a:r>
              <a:rPr lang="en-CA" sz="2000" dirty="0">
                <a:solidFill>
                  <a:schemeClr val="tx1">
                    <a:lumMod val="50000"/>
                  </a:schemeClr>
                </a:solidFill>
              </a:rPr>
              <a:t>Quantitative market research refers to the process of collecting large amounts of data through surveys, questionnaires, and polling methods</a:t>
            </a:r>
          </a:p>
          <a:p>
            <a:pPr marL="494665" indent="-342900"/>
            <a:endParaRPr lang="en-CA" sz="2000" dirty="0">
              <a:solidFill>
                <a:schemeClr val="tx1">
                  <a:lumMod val="50000"/>
                </a:schemeClr>
              </a:solidFill>
            </a:endParaRPr>
          </a:p>
          <a:p>
            <a:pPr marL="151765" indent="0">
              <a:buNone/>
            </a:pPr>
            <a:endParaRPr lang="en-CA" sz="2000" dirty="0">
              <a:solidFill>
                <a:schemeClr val="tx1">
                  <a:lumMod val="50000"/>
                </a:schemeClr>
              </a:solidFill>
            </a:endParaRPr>
          </a:p>
        </p:txBody>
      </p:sp>
    </p:spTree>
    <p:extLst>
      <p:ext uri="{BB962C8B-B14F-4D97-AF65-F5344CB8AC3E}">
        <p14:creationId xmlns:p14="http://schemas.microsoft.com/office/powerpoint/2010/main" val="2614832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10.3 Descriptive Research Design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470535"/>
            <a:ext cx="11360800" cy="4668270"/>
          </a:xfrm>
        </p:spPr>
        <p:txBody>
          <a:bodyPr>
            <a:noAutofit/>
          </a:bodyPr>
          <a:lstStyle/>
          <a:p>
            <a:pPr marL="494665" indent="-342900"/>
            <a:r>
              <a:rPr lang="en-CA" sz="2000" dirty="0">
                <a:solidFill>
                  <a:schemeClr val="tx1">
                    <a:lumMod val="50000"/>
                  </a:schemeClr>
                </a:solidFill>
              </a:rPr>
              <a:t>Anything that can be observed and counted falls into the category of descriptive research design</a:t>
            </a:r>
            <a:endParaRPr lang="en-US" dirty="0">
              <a:solidFill>
                <a:schemeClr val="tx1">
                  <a:lumMod val="50000"/>
                </a:schemeClr>
              </a:solidFill>
            </a:endParaRPr>
          </a:p>
          <a:p>
            <a:pPr marL="494665" indent="-342900">
              <a:lnSpc>
                <a:spcPct val="114999"/>
              </a:lnSpc>
            </a:pPr>
            <a:r>
              <a:rPr lang="en-CA" sz="2000" dirty="0">
                <a:solidFill>
                  <a:schemeClr val="tx1">
                    <a:lumMod val="50000"/>
                  </a:schemeClr>
                </a:solidFill>
              </a:rPr>
              <a:t>A study using a descriptive research design involves gathering hard numbers, often via surveys, to describe or measure a phenomenon so as to answer the questions of who, what, where, when, and how </a:t>
            </a:r>
            <a:endParaRPr lang="en-CA" dirty="0">
              <a:solidFill>
                <a:schemeClr val="tx1">
                  <a:lumMod val="50000"/>
                </a:schemeClr>
              </a:solidFill>
            </a:endParaRPr>
          </a:p>
          <a:p>
            <a:pPr marL="494665" indent="-342900">
              <a:lnSpc>
                <a:spcPct val="114999"/>
              </a:lnSpc>
            </a:pPr>
            <a:r>
              <a:rPr lang="en-CA" sz="2000" dirty="0">
                <a:solidFill>
                  <a:schemeClr val="tx1">
                    <a:lumMod val="50000"/>
                  </a:schemeClr>
                </a:solidFill>
                <a:ea typeface="+mn-lt"/>
                <a:cs typeface="+mn-lt"/>
              </a:rPr>
              <a:t>Physiological measurements also fall into the category of descriptive design. </a:t>
            </a:r>
            <a:endParaRPr lang="en-CA" dirty="0">
              <a:solidFill>
                <a:schemeClr val="tx1">
                  <a:lumMod val="50000"/>
                </a:schemeClr>
              </a:solidFill>
            </a:endParaRPr>
          </a:p>
          <a:p>
            <a:pPr marL="1218565" lvl="1" indent="-422910">
              <a:lnSpc>
                <a:spcPct val="114999"/>
              </a:lnSpc>
            </a:pPr>
            <a:r>
              <a:rPr lang="en-CA" sz="2000" dirty="0">
                <a:solidFill>
                  <a:schemeClr val="tx1">
                    <a:lumMod val="50000"/>
                  </a:schemeClr>
                </a:solidFill>
                <a:latin typeface="Arial"/>
                <a:ea typeface="+mn-lt"/>
                <a:cs typeface="+mn-lt"/>
              </a:rPr>
              <a:t>Physiological measurements measure people’s involuntary physical responses to marketing stimuli, such as advertisements.</a:t>
            </a:r>
            <a:endParaRPr lang="en-CA" sz="2000">
              <a:solidFill>
                <a:schemeClr val="tx1">
                  <a:lumMod val="50000"/>
                </a:schemeClr>
              </a:solidFill>
              <a:latin typeface="Arial"/>
            </a:endParaRPr>
          </a:p>
          <a:p>
            <a:pPr marL="494665" indent="-342900">
              <a:lnSpc>
                <a:spcPct val="114999"/>
              </a:lnSpc>
            </a:pPr>
            <a:r>
              <a:rPr lang="en-CA" sz="2000" dirty="0">
                <a:solidFill>
                  <a:schemeClr val="tx1">
                    <a:lumMod val="50000"/>
                  </a:schemeClr>
                </a:solidFill>
                <a:ea typeface="+mn-lt"/>
                <a:cs typeface="+mn-lt"/>
              </a:rPr>
              <a:t>A strictly descriptive research design instrument—a survey, for example—can tell you how satisfied your customers are. It can’t, however, tell you why.</a:t>
            </a:r>
            <a:endParaRPr lang="en-CA" dirty="0">
              <a:solidFill>
                <a:schemeClr val="tx1">
                  <a:lumMod val="50000"/>
                </a:schemeClr>
              </a:solidFill>
            </a:endParaRPr>
          </a:p>
          <a:p>
            <a:pPr marL="494665" indent="-342900">
              <a:lnSpc>
                <a:spcPct val="114999"/>
              </a:lnSpc>
            </a:pPr>
            <a:endParaRPr lang="en-CA" sz="2000" dirty="0">
              <a:solidFill>
                <a:schemeClr val="tx1">
                  <a:lumMod val="50000"/>
                </a:schemeClr>
              </a:solidFill>
            </a:endParaRPr>
          </a:p>
          <a:p>
            <a:pPr marL="494665" indent="-342900"/>
            <a:endParaRPr lang="en-CA" sz="2000" dirty="0">
              <a:solidFill>
                <a:schemeClr val="tx1">
                  <a:lumMod val="50000"/>
                </a:schemeClr>
              </a:solidFill>
            </a:endParaRPr>
          </a:p>
          <a:p>
            <a:pPr marL="151765" indent="0">
              <a:buNone/>
            </a:pPr>
            <a:endParaRPr lang="en-CA" sz="2000" dirty="0">
              <a:solidFill>
                <a:schemeClr val="tx1">
                  <a:lumMod val="50000"/>
                </a:schemeClr>
              </a:solidFill>
            </a:endParaRPr>
          </a:p>
        </p:txBody>
      </p:sp>
    </p:spTree>
    <p:extLst>
      <p:ext uri="{BB962C8B-B14F-4D97-AF65-F5344CB8AC3E}">
        <p14:creationId xmlns:p14="http://schemas.microsoft.com/office/powerpoint/2010/main" val="4127064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10.3 Casual Research Design</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470535"/>
            <a:ext cx="11360800" cy="4668270"/>
          </a:xfrm>
        </p:spPr>
        <p:txBody>
          <a:bodyPr>
            <a:noAutofit/>
          </a:bodyPr>
          <a:lstStyle/>
          <a:p>
            <a:pPr marL="494665" indent="-342900">
              <a:lnSpc>
                <a:spcPct val="114999"/>
              </a:lnSpc>
            </a:pPr>
            <a:r>
              <a:rPr lang="en-CA" sz="2000" dirty="0">
                <a:solidFill>
                  <a:schemeClr val="tx1">
                    <a:lumMod val="50000"/>
                  </a:schemeClr>
                </a:solidFill>
              </a:rPr>
              <a:t>Causal research design examines cause-and-effect relationships and answers “what if” types of questions. </a:t>
            </a:r>
            <a:endParaRPr lang="en-US">
              <a:solidFill>
                <a:schemeClr val="tx1">
                  <a:lumMod val="50000"/>
                </a:schemeClr>
              </a:solidFill>
            </a:endParaRPr>
          </a:p>
          <a:p>
            <a:pPr marL="1218565" lvl="1" indent="-422910">
              <a:lnSpc>
                <a:spcPct val="114999"/>
              </a:lnSpc>
            </a:pPr>
            <a:r>
              <a:rPr lang="en-CA" sz="2000" dirty="0">
                <a:solidFill>
                  <a:schemeClr val="tx1">
                    <a:lumMod val="50000"/>
                  </a:schemeClr>
                </a:solidFill>
                <a:latin typeface="Arial"/>
              </a:rPr>
              <a:t>If a firm changes X, what will happen to Y? </a:t>
            </a:r>
          </a:p>
          <a:p>
            <a:pPr marL="1218565" lvl="1" indent="-422910">
              <a:lnSpc>
                <a:spcPct val="114999"/>
              </a:lnSpc>
            </a:pPr>
            <a:r>
              <a:rPr lang="en-CA" sz="2000" dirty="0">
                <a:solidFill>
                  <a:schemeClr val="tx1">
                    <a:lumMod val="50000"/>
                  </a:schemeClr>
                </a:solidFill>
                <a:latin typeface="Arial"/>
              </a:rPr>
              <a:t>To conduct causal research, the researcher designs an experiment that “controls,” or holds constant, all of a product’s marketing elements except one. The one variable is changed, and the effect is then measured.</a:t>
            </a:r>
          </a:p>
          <a:p>
            <a:pPr marL="494665" indent="-342900">
              <a:lnSpc>
                <a:spcPct val="114999"/>
              </a:lnSpc>
            </a:pPr>
            <a:r>
              <a:rPr lang="en-CA" sz="2000" dirty="0">
                <a:solidFill>
                  <a:schemeClr val="tx1">
                    <a:lumMod val="50000"/>
                  </a:schemeClr>
                </a:solidFill>
              </a:rPr>
              <a:t>An experiment conducted in a natural setting, such as a store, is referred to as a </a:t>
            </a:r>
            <a:r>
              <a:rPr lang="en-CA" sz="2000" b="1" dirty="0">
                <a:solidFill>
                  <a:schemeClr val="tx1">
                    <a:lumMod val="50000"/>
                  </a:schemeClr>
                </a:solidFill>
              </a:rPr>
              <a:t>field experiment</a:t>
            </a:r>
            <a:r>
              <a:rPr lang="en-CA" sz="2000" dirty="0">
                <a:solidFill>
                  <a:schemeClr val="tx1">
                    <a:lumMod val="50000"/>
                  </a:schemeClr>
                </a:solidFill>
              </a:rPr>
              <a:t>. </a:t>
            </a:r>
          </a:p>
          <a:p>
            <a:pPr marL="494665" indent="-342900">
              <a:lnSpc>
                <a:spcPct val="114999"/>
              </a:lnSpc>
            </a:pPr>
            <a:r>
              <a:rPr lang="en-CA" sz="2000" dirty="0">
                <a:solidFill>
                  <a:schemeClr val="tx1">
                    <a:lumMod val="50000"/>
                  </a:schemeClr>
                </a:solidFill>
              </a:rPr>
              <a:t>Companies sometimes do field experiments either because it is more convenient or because they want to see if buyers will behave the same way in the “real world,” as in a laboratory or on a computer. </a:t>
            </a:r>
            <a:endParaRPr lang="en-CA">
              <a:solidFill>
                <a:schemeClr val="tx1">
                  <a:lumMod val="50000"/>
                </a:schemeClr>
              </a:solidFill>
            </a:endParaRPr>
          </a:p>
          <a:p>
            <a:pPr marL="494665" indent="-342900">
              <a:lnSpc>
                <a:spcPct val="114999"/>
              </a:lnSpc>
            </a:pPr>
            <a:r>
              <a:rPr lang="en-CA" sz="2000" dirty="0">
                <a:solidFill>
                  <a:schemeClr val="tx1">
                    <a:lumMod val="50000"/>
                  </a:schemeClr>
                </a:solidFill>
              </a:rPr>
              <a:t>The place where the experiment is conducted or the demographic group of people the experiment is administered to is considered the test market.</a:t>
            </a:r>
            <a:endParaRPr lang="en-CA">
              <a:solidFill>
                <a:schemeClr val="tx1">
                  <a:lumMod val="50000"/>
                </a:schemeClr>
              </a:solidFill>
            </a:endParaRPr>
          </a:p>
        </p:txBody>
      </p:sp>
    </p:spTree>
    <p:extLst>
      <p:ext uri="{BB962C8B-B14F-4D97-AF65-F5344CB8AC3E}">
        <p14:creationId xmlns:p14="http://schemas.microsoft.com/office/powerpoint/2010/main" val="4007605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10.3 Quantitative vs Qualitative Research</a:t>
            </a:r>
          </a:p>
        </p:txBody>
      </p:sp>
      <p:graphicFrame>
        <p:nvGraphicFramePr>
          <p:cNvPr id="1953" name="Diagrama 4" descr="Consumer Market: &#10;•Many customers, geographically dispersed&#10;•Smaller total dollar amounts due to fewer transactions&#10;•Shorter decision cycles&#10;•More reliance on mass marketing via advertising, Web sites, and retailing&#10;•Less-rigid product standards&#10;Business Market: &#10;•Fewer customers, often geographically concentrated, with a small number accounting for most of the company’s sales&#10;•Larger dollar amounts due to more transactions&#10;•Longer decision cycles&#10;•More reliance on personal selling&#10;•More-rigid product standards&#10;">
            <a:extLst>
              <a:ext uri="{FF2B5EF4-FFF2-40B4-BE49-F238E27FC236}">
                <a16:creationId xmlns:a16="http://schemas.microsoft.com/office/drawing/2014/main" id="{2425EE11-EE0F-9263-8452-DAFF240C919F}"/>
              </a:ext>
            </a:extLst>
          </p:cNvPr>
          <p:cNvGraphicFramePr/>
          <p:nvPr>
            <p:extLst>
              <p:ext uri="{D42A27DB-BD31-4B8C-83A1-F6EECF244321}">
                <p14:modId xmlns:p14="http://schemas.microsoft.com/office/powerpoint/2010/main" val="139084668"/>
              </p:ext>
            </p:extLst>
          </p:nvPr>
        </p:nvGraphicFramePr>
        <p:xfrm>
          <a:off x="415600" y="1881278"/>
          <a:ext cx="11360800" cy="4257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3869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10.4 Primary Research</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43063"/>
            <a:ext cx="11228713" cy="4668270"/>
          </a:xfrm>
        </p:spPr>
        <p:txBody>
          <a:bodyPr>
            <a:noAutofit/>
          </a:bodyPr>
          <a:lstStyle/>
          <a:p>
            <a:pPr marL="494665" indent="-342900"/>
            <a:r>
              <a:rPr lang="en-CA" sz="2000" dirty="0">
                <a:solidFill>
                  <a:schemeClr val="tx1">
                    <a:lumMod val="50000"/>
                  </a:schemeClr>
                </a:solidFill>
              </a:rPr>
              <a:t>Primary research involves gathering data for a specific research task. It is based on data that have not been gathered beforehand. </a:t>
            </a:r>
          </a:p>
          <a:p>
            <a:pPr marL="494665" indent="-342900"/>
            <a:r>
              <a:rPr lang="en-CA" sz="2000" dirty="0">
                <a:solidFill>
                  <a:schemeClr val="tx1">
                    <a:lumMod val="50000"/>
                  </a:schemeClr>
                </a:solidFill>
              </a:rPr>
              <a:t>Primary research can be used to explore a market and can help develop the hypotheses or research questions that must be answered by further research</a:t>
            </a:r>
          </a:p>
          <a:p>
            <a:pPr marL="494665" indent="-342900">
              <a:lnSpc>
                <a:spcPct val="114999"/>
              </a:lnSpc>
            </a:pPr>
            <a:r>
              <a:rPr lang="en-CA" sz="2000" dirty="0">
                <a:solidFill>
                  <a:schemeClr val="tx1">
                    <a:lumMod val="50000"/>
                  </a:schemeClr>
                </a:solidFill>
              </a:rPr>
              <a:t>For example, online research communities can be used to identify consumer needs that are not being met and brainstorm possible solutions. </a:t>
            </a:r>
          </a:p>
          <a:p>
            <a:pPr marL="494665" indent="-342900">
              <a:lnSpc>
                <a:spcPct val="114999"/>
              </a:lnSpc>
            </a:pPr>
            <a:r>
              <a:rPr lang="en-CA" sz="2000" dirty="0">
                <a:solidFill>
                  <a:schemeClr val="tx1">
                    <a:lumMod val="50000"/>
                  </a:schemeClr>
                </a:solidFill>
              </a:rPr>
              <a:t>Further quantitative research can investigate what proportion of consumers share these problems and which potential solutions best meet those needs.</a:t>
            </a:r>
          </a:p>
        </p:txBody>
      </p:sp>
    </p:spTree>
    <p:extLst>
      <p:ext uri="{BB962C8B-B14F-4D97-AF65-F5344CB8AC3E}">
        <p14:creationId xmlns:p14="http://schemas.microsoft.com/office/powerpoint/2010/main" val="2453642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10.4 Secondary Research</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43063"/>
            <a:ext cx="11228713" cy="4668270"/>
          </a:xfrm>
        </p:spPr>
        <p:txBody>
          <a:bodyPr>
            <a:noAutofit/>
          </a:bodyPr>
          <a:lstStyle/>
          <a:p>
            <a:pPr marL="437515"/>
            <a:r>
              <a:rPr lang="en-CA" sz="2000" dirty="0">
                <a:solidFill>
                  <a:schemeClr val="tx1">
                    <a:lumMod val="50000"/>
                  </a:schemeClr>
                </a:solidFill>
                <a:ea typeface="+mn-lt"/>
                <a:cs typeface="+mn-lt"/>
              </a:rPr>
              <a:t>Secondary sources summarize, interpret, critique, analyze, or offer commentary on primary sources.</a:t>
            </a:r>
            <a:endParaRPr lang="en-US" dirty="0">
              <a:solidFill>
                <a:schemeClr val="tx1">
                  <a:lumMod val="50000"/>
                </a:schemeClr>
              </a:solidFill>
            </a:endParaRPr>
          </a:p>
          <a:p>
            <a:pPr marL="437515">
              <a:lnSpc>
                <a:spcPct val="114999"/>
              </a:lnSpc>
            </a:pPr>
            <a:r>
              <a:rPr lang="en-CA" sz="2000" dirty="0">
                <a:solidFill>
                  <a:schemeClr val="tx1">
                    <a:lumMod val="50000"/>
                  </a:schemeClr>
                </a:solidFill>
                <a:ea typeface="+mn-lt"/>
                <a:cs typeface="+mn-lt"/>
              </a:rPr>
              <a:t>In a secondary source, an author’s subject is not necessarily something he or she experienced directly. </a:t>
            </a:r>
            <a:endParaRPr lang="en-CA"/>
          </a:p>
          <a:p>
            <a:pPr marL="494665" indent="-342900"/>
            <a:r>
              <a:rPr lang="en-CA" sz="2000" dirty="0">
                <a:solidFill>
                  <a:schemeClr val="tx1">
                    <a:lumMod val="50000"/>
                  </a:schemeClr>
                </a:solidFill>
              </a:rPr>
              <a:t>Market research based on secondary resources uses data that already exist for analysis; this includes both internal data and external data and is useful for exploring the market and marketing problems that </a:t>
            </a:r>
            <a:r>
              <a:rPr lang="en-CA" sz="2000">
                <a:solidFill>
                  <a:schemeClr val="tx1">
                    <a:lumMod val="50000"/>
                  </a:schemeClr>
                </a:solidFill>
              </a:rPr>
              <a:t>exist</a:t>
            </a:r>
            <a:endParaRPr lang="en-CA" sz="2000" dirty="0">
              <a:solidFill>
                <a:schemeClr val="tx1">
                  <a:lumMod val="50000"/>
                </a:schemeClr>
              </a:solidFill>
            </a:endParaRPr>
          </a:p>
          <a:p>
            <a:pPr marL="494665" indent="-342900"/>
            <a:r>
              <a:rPr lang="en-CA" sz="2000" dirty="0">
                <a:solidFill>
                  <a:schemeClr val="tx1">
                    <a:lumMod val="50000"/>
                  </a:schemeClr>
                </a:solidFill>
              </a:rPr>
              <a:t>The Internet is an ideal starting point for conducting secondary research based on published data and findings</a:t>
            </a:r>
          </a:p>
        </p:txBody>
      </p:sp>
    </p:spTree>
    <p:extLst>
      <p:ext uri="{BB962C8B-B14F-4D97-AF65-F5344CB8AC3E}">
        <p14:creationId xmlns:p14="http://schemas.microsoft.com/office/powerpoint/2010/main" val="4175117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10.5 Online Surveys: Gathering Data</a:t>
            </a:r>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43063"/>
            <a:ext cx="11228713" cy="4668270"/>
          </a:xfrm>
        </p:spPr>
        <p:txBody>
          <a:bodyPr>
            <a:noAutofit/>
          </a:bodyPr>
          <a:lstStyle/>
          <a:p>
            <a:pPr marL="494665" indent="-342900"/>
            <a:r>
              <a:rPr lang="en-CA" sz="1700" dirty="0">
                <a:solidFill>
                  <a:schemeClr val="tx1">
                    <a:lumMod val="50000"/>
                  </a:schemeClr>
                </a:solidFill>
              </a:rPr>
              <a:t>Online surveys offer the advantage of immediate data capture and facilitate swift and straightforward data analysis</a:t>
            </a:r>
          </a:p>
          <a:p>
            <a:pPr marL="494665" indent="-342900"/>
            <a:r>
              <a:rPr lang="en-CA" sz="1700" dirty="0">
                <a:solidFill>
                  <a:schemeClr val="tx1">
                    <a:lumMod val="50000"/>
                  </a:schemeClr>
                </a:solidFill>
              </a:rPr>
              <a:t>The effectiveness of a survey in collecting valuable data depends significantly on the survey’s design, with a particular emphasis on the formulation of questions</a:t>
            </a:r>
          </a:p>
          <a:p>
            <a:pPr marL="494665" indent="-342900"/>
            <a:r>
              <a:rPr lang="en-CA" sz="1700" dirty="0">
                <a:solidFill>
                  <a:schemeClr val="tx1">
                    <a:lumMod val="50000"/>
                  </a:schemeClr>
                </a:solidFill>
              </a:rPr>
              <a:t>Questions should be worded in a way that allows for an honest answer from the user. All questions should be easy to understand and answer</a:t>
            </a:r>
          </a:p>
          <a:p>
            <a:pPr marL="494665" indent="-342900"/>
            <a:r>
              <a:rPr lang="en-CA" sz="1700" dirty="0">
                <a:solidFill>
                  <a:schemeClr val="tx1">
                    <a:lumMod val="50000"/>
                  </a:schemeClr>
                </a:solidFill>
              </a:rPr>
              <a:t>There are four main types of survey questions:</a:t>
            </a:r>
          </a:p>
          <a:p>
            <a:pPr marL="1275689" lvl="1" indent="-342900"/>
            <a:r>
              <a:rPr lang="en-CA" sz="1700" dirty="0">
                <a:solidFill>
                  <a:schemeClr val="tx1">
                    <a:lumMod val="50000"/>
                  </a:schemeClr>
                </a:solidFill>
                <a:latin typeface="+mn-lt"/>
              </a:rPr>
              <a:t>Open-ended</a:t>
            </a:r>
          </a:p>
          <a:p>
            <a:pPr marL="1275689" lvl="1" indent="-342900"/>
            <a:r>
              <a:rPr lang="en-CA" sz="1700" dirty="0">
                <a:solidFill>
                  <a:schemeClr val="tx1">
                    <a:lumMod val="50000"/>
                  </a:schemeClr>
                </a:solidFill>
                <a:latin typeface="+mn-lt"/>
              </a:rPr>
              <a:t>Closed-ended</a:t>
            </a:r>
          </a:p>
          <a:p>
            <a:pPr marL="1275689" lvl="1" indent="-342900"/>
            <a:r>
              <a:rPr lang="en-CA" sz="1700" dirty="0">
                <a:solidFill>
                  <a:schemeClr val="tx1">
                    <a:lumMod val="50000"/>
                  </a:schemeClr>
                </a:solidFill>
                <a:latin typeface="+mn-lt"/>
              </a:rPr>
              <a:t>Ranked or ordinal</a:t>
            </a:r>
          </a:p>
          <a:p>
            <a:pPr marL="1275689" lvl="1" indent="-342900"/>
            <a:r>
              <a:rPr lang="en-CA" sz="1700" dirty="0">
                <a:solidFill>
                  <a:schemeClr val="tx1">
                    <a:lumMod val="50000"/>
                  </a:schemeClr>
                </a:solidFill>
                <a:latin typeface="+mn-lt"/>
              </a:rPr>
              <a:t>Matrix and rating</a:t>
            </a:r>
          </a:p>
          <a:p>
            <a:pPr marL="494665" indent="-342900"/>
            <a:r>
              <a:rPr lang="en-CA" sz="1700" dirty="0">
                <a:solidFill>
                  <a:schemeClr val="tx1">
                    <a:lumMod val="50000"/>
                  </a:schemeClr>
                </a:solidFill>
              </a:rPr>
              <a:t>Response rates can be improved by offering respondents an incentive for completing the survey</a:t>
            </a:r>
          </a:p>
          <a:p>
            <a:pPr marL="494665" indent="-342900"/>
            <a:r>
              <a:rPr lang="en-CA" sz="1700" dirty="0">
                <a:solidFill>
                  <a:schemeClr val="tx1">
                    <a:lumMod val="50000"/>
                  </a:schemeClr>
                </a:solidFill>
              </a:rPr>
              <a:t>Be aware that there is room for error (respondent error or sample error)</a:t>
            </a:r>
          </a:p>
          <a:p>
            <a:pPr marL="494665" indent="-342900"/>
            <a:r>
              <a:rPr lang="en-CA" sz="1700" dirty="0">
                <a:solidFill>
                  <a:schemeClr val="tx1">
                    <a:lumMod val="50000"/>
                  </a:schemeClr>
                </a:solidFill>
              </a:rPr>
              <a:t>Costs for a research initiative can vary, depending on the scope of the project. It may be appropriate to do the study from within the company, or it may be necessary to hire external experts</a:t>
            </a:r>
          </a:p>
          <a:p>
            <a:pPr marL="151765" indent="0">
              <a:buNone/>
            </a:pPr>
            <a:endParaRPr lang="en-CA" sz="1700" dirty="0">
              <a:solidFill>
                <a:schemeClr val="tx1">
                  <a:lumMod val="50000"/>
                </a:schemeClr>
              </a:solidFill>
            </a:endParaRPr>
          </a:p>
          <a:p>
            <a:pPr marL="494665" indent="-342900"/>
            <a:endParaRPr lang="en-CA" sz="1700" dirty="0">
              <a:solidFill>
                <a:schemeClr val="tx1">
                  <a:lumMod val="50000"/>
                </a:schemeClr>
              </a:solidFill>
            </a:endParaRPr>
          </a:p>
        </p:txBody>
      </p:sp>
    </p:spTree>
    <p:extLst>
      <p:ext uri="{BB962C8B-B14F-4D97-AF65-F5344CB8AC3E}">
        <p14:creationId xmlns:p14="http://schemas.microsoft.com/office/powerpoint/2010/main" val="416509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10.5 Conducting Research Surveys: A Step-by-Step Guide</a:t>
            </a:r>
            <a:br>
              <a:rPr lang="en-CA" dirty="0"/>
            </a:br>
            <a:endParaRPr lang="en-CA" dirty="0"/>
          </a:p>
        </p:txBody>
      </p:sp>
      <p:graphicFrame>
        <p:nvGraphicFramePr>
          <p:cNvPr id="4" name="Diagrama 3" descr="1. Establish the goals of the project: What You Want to Learn&#10;2. Determine your sample: Whom You Will Interview&#10;3. Choose research methodology: How You Will Gather Data&#10;4. Create your questionnaire: What You Will Ask&#10;5. Pretest the questionnaire, if practical: Whether You Are Asking the Right Questions&#10;6. Conduct interviews and enter data: How You Will Find Out Information&#10;7. Analyze the data: What You Find Out&#10;">
            <a:extLst>
              <a:ext uri="{FF2B5EF4-FFF2-40B4-BE49-F238E27FC236}">
                <a16:creationId xmlns:a16="http://schemas.microsoft.com/office/drawing/2014/main" id="{424FD03B-ED16-6563-761D-2E8A48DF9EB1}"/>
              </a:ext>
            </a:extLst>
          </p:cNvPr>
          <p:cNvGraphicFramePr/>
          <p:nvPr>
            <p:extLst>
              <p:ext uri="{D42A27DB-BD31-4B8C-83A1-F6EECF244321}">
                <p14:modId xmlns:p14="http://schemas.microsoft.com/office/powerpoint/2010/main" val="1379515002"/>
              </p:ext>
            </p:extLst>
          </p:nvPr>
        </p:nvGraphicFramePr>
        <p:xfrm>
          <a:off x="415600" y="1643063"/>
          <a:ext cx="11360800" cy="4495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62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t>10</a:t>
            </a:r>
            <a:r>
              <a:rPr lang="en-CA" b="1" dirty="0">
                <a:latin typeface="+mj-lt"/>
              </a:rPr>
              <a:t>.0 Learning Objectives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endParaRPr lang="en-US" dirty="0">
              <a:solidFill>
                <a:schemeClr val="bg2"/>
              </a:solidFill>
              <a:cs typeface="Arial"/>
            </a:endParaRPr>
          </a:p>
          <a:p>
            <a:endParaRPr lang="en-US" sz="2000" dirty="0">
              <a:solidFill>
                <a:schemeClr val="bg2"/>
              </a:solidFill>
              <a:cs typeface="Arial"/>
            </a:endParaRPr>
          </a:p>
          <a:p>
            <a:pPr marL="342900" indent="-342900">
              <a:buFont typeface="Arial"/>
              <a:buChar char="•"/>
            </a:pPr>
            <a:r>
              <a:rPr lang="en-CA" sz="2000" dirty="0">
                <a:solidFill>
                  <a:schemeClr val="bg2"/>
                </a:solidFill>
                <a:ea typeface="+mn-lt"/>
                <a:cs typeface="+mn-lt"/>
              </a:rPr>
              <a:t>Explain the role of marketing research.</a:t>
            </a:r>
          </a:p>
          <a:p>
            <a:pPr marL="342900" indent="-342900">
              <a:buFont typeface="Arial"/>
              <a:buChar char="•"/>
            </a:pPr>
            <a:r>
              <a:rPr lang="en-CA" sz="2000" dirty="0">
                <a:solidFill>
                  <a:schemeClr val="bg2"/>
                </a:solidFill>
                <a:ea typeface="+mn-lt"/>
                <a:cs typeface="+mn-lt"/>
              </a:rPr>
              <a:t>Outline the marketing research process and the techniques employed.</a:t>
            </a:r>
            <a:endParaRPr lang="en-CA" dirty="0">
              <a:solidFill>
                <a:schemeClr val="bg2"/>
              </a:solidFill>
            </a:endParaRPr>
          </a:p>
          <a:p>
            <a:pPr marL="342900" indent="-342900">
              <a:buFont typeface="Arial"/>
              <a:buChar char="•"/>
            </a:pPr>
            <a:r>
              <a:rPr lang="en-CA" sz="2000" dirty="0">
                <a:solidFill>
                  <a:schemeClr val="bg2"/>
                </a:solidFill>
                <a:ea typeface="+mn-lt"/>
                <a:cs typeface="+mn-lt"/>
              </a:rPr>
              <a:t>Describe the difference between Quantitative and Qualitative research.</a:t>
            </a:r>
            <a:endParaRPr lang="en-CA" dirty="0">
              <a:solidFill>
                <a:schemeClr val="bg2"/>
              </a:solidFill>
            </a:endParaRPr>
          </a:p>
          <a:p>
            <a:pPr marL="342900" indent="-342900">
              <a:buFont typeface="Arial"/>
              <a:buChar char="•"/>
            </a:pPr>
            <a:r>
              <a:rPr lang="en-CA" sz="2000" dirty="0">
                <a:solidFill>
                  <a:schemeClr val="bg2"/>
                </a:solidFill>
                <a:ea typeface="+mn-lt"/>
                <a:cs typeface="+mn-lt"/>
              </a:rPr>
              <a:t>Differentiate between primary and secondary research.</a:t>
            </a:r>
            <a:endParaRPr lang="en-CA" dirty="0">
              <a:solidFill>
                <a:schemeClr val="bg2"/>
              </a:solidFill>
            </a:endParaRPr>
          </a:p>
          <a:p>
            <a:pPr marL="342900" indent="-342900">
              <a:buFont typeface="Arial"/>
              <a:buChar char="•"/>
            </a:pPr>
            <a:r>
              <a:rPr lang="en-CA" sz="2000" dirty="0">
                <a:solidFill>
                  <a:schemeClr val="bg2"/>
                </a:solidFill>
                <a:ea typeface="+mn-lt"/>
                <a:cs typeface="+mn-lt"/>
              </a:rPr>
              <a:t>Apply marketing research to the everyday club environment.</a:t>
            </a:r>
            <a:endParaRPr lang="en-CA" dirty="0">
              <a:solidFill>
                <a:schemeClr val="bg2"/>
              </a:solidFill>
            </a:endParaRPr>
          </a:p>
          <a:p>
            <a:pPr marL="342900" indent="-342900">
              <a:buFont typeface="Arial"/>
              <a:buChar char="•"/>
            </a:pPr>
            <a:r>
              <a:rPr lang="en-CA" sz="2000" dirty="0">
                <a:solidFill>
                  <a:schemeClr val="bg2"/>
                </a:solidFill>
                <a:ea typeface="+mn-lt"/>
                <a:cs typeface="+mn-lt"/>
              </a:rPr>
              <a:t>Design survey and data collection methods.</a:t>
            </a:r>
            <a:endParaRPr lang="en-CA" dirty="0">
              <a:solidFill>
                <a:schemeClr val="bg2"/>
              </a:solidFill>
            </a:endParaRPr>
          </a:p>
          <a:p>
            <a:pPr marL="342900" indent="-342900">
              <a:buFont typeface="Arial"/>
              <a:buChar char="•"/>
            </a:pPr>
            <a:endParaRPr lang="en-CA" sz="2000" dirty="0">
              <a:solidFill>
                <a:schemeClr val="bg2"/>
              </a:solidFill>
              <a:cs typeface="Arial"/>
            </a:endParaRP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10.1 The Marketing Research Process – Step 1</a:t>
            </a:r>
          </a:p>
        </p:txBody>
      </p:sp>
      <p:graphicFrame>
        <p:nvGraphicFramePr>
          <p:cNvPr id="4" name="Diagrama 3" descr="1. Define the Problem (or Opportunity)&#10;2. Design the Research&#10;3. Design the Data Collection Forms&#10;4. Specify the Sample&#10;5. Collect the Data&#10;6. Analyze the Data&#10;7. Write the Research Report and Present Its Findings&#10;">
            <a:extLst>
              <a:ext uri="{FF2B5EF4-FFF2-40B4-BE49-F238E27FC236}">
                <a16:creationId xmlns:a16="http://schemas.microsoft.com/office/drawing/2014/main" id="{BBE61925-F13C-238F-D806-55F83B8E6F5A}"/>
              </a:ext>
            </a:extLst>
          </p:cNvPr>
          <p:cNvGraphicFramePr/>
          <p:nvPr>
            <p:extLst>
              <p:ext uri="{D42A27DB-BD31-4B8C-83A1-F6EECF244321}">
                <p14:modId xmlns:p14="http://schemas.microsoft.com/office/powerpoint/2010/main" val="854562686"/>
              </p:ext>
            </p:extLst>
          </p:nvPr>
        </p:nvGraphicFramePr>
        <p:xfrm>
          <a:off x="415601" y="1357067"/>
          <a:ext cx="7142488" cy="478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redondeado 4">
            <a:extLst>
              <a:ext uri="{FF2B5EF4-FFF2-40B4-BE49-F238E27FC236}">
                <a16:creationId xmlns:a16="http://schemas.microsoft.com/office/drawing/2014/main" id="{3D2EA6EC-22B4-EF54-4DA0-F6EB6318B33B}"/>
              </a:ext>
            </a:extLst>
          </p:cNvPr>
          <p:cNvSpPr/>
          <p:nvPr/>
        </p:nvSpPr>
        <p:spPr>
          <a:xfrm>
            <a:off x="7558089" y="1357068"/>
            <a:ext cx="4114799" cy="47812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CA" sz="2000" dirty="0"/>
              <a:t>Step 1 in the marketing research process is to define the problem. Businesses take a look at what they believe are symptoms and try to drill down to the potential causes so as to precisely define the problem. The next task for the researcher is to put into writing the research objective, or goal, the research is supposed to accomplish.</a:t>
            </a:r>
          </a:p>
          <a:p>
            <a:endParaRPr lang="en-CA" sz="2000" dirty="0"/>
          </a:p>
        </p:txBody>
      </p:sp>
    </p:spTree>
    <p:extLst>
      <p:ext uri="{BB962C8B-B14F-4D97-AF65-F5344CB8AC3E}">
        <p14:creationId xmlns:p14="http://schemas.microsoft.com/office/powerpoint/2010/main" val="126730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10.1 The Marketing Research Process – Step 2</a:t>
            </a:r>
          </a:p>
        </p:txBody>
      </p:sp>
      <p:graphicFrame>
        <p:nvGraphicFramePr>
          <p:cNvPr id="4" name="Diagrama 3" descr="1. Define the Problem (or Opportunity)&#10;2. Design the Research&#10;3. Design the Data Collection Forms&#10;4. Specify the Sample&#10;5. Collect the Data&#10;6. Analyze the Data&#10;7. Write the Research Report and Present Its Findings&#10;">
            <a:extLst>
              <a:ext uri="{FF2B5EF4-FFF2-40B4-BE49-F238E27FC236}">
                <a16:creationId xmlns:a16="http://schemas.microsoft.com/office/drawing/2014/main" id="{BBE61925-F13C-238F-D806-55F83B8E6F5A}"/>
              </a:ext>
            </a:extLst>
          </p:cNvPr>
          <p:cNvGraphicFramePr/>
          <p:nvPr>
            <p:extLst>
              <p:ext uri="{D42A27DB-BD31-4B8C-83A1-F6EECF244321}">
                <p14:modId xmlns:p14="http://schemas.microsoft.com/office/powerpoint/2010/main" val="2518280871"/>
              </p:ext>
            </p:extLst>
          </p:nvPr>
        </p:nvGraphicFramePr>
        <p:xfrm>
          <a:off x="415601" y="1357067"/>
          <a:ext cx="7142488" cy="478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redondeado 4">
            <a:extLst>
              <a:ext uri="{FF2B5EF4-FFF2-40B4-BE49-F238E27FC236}">
                <a16:creationId xmlns:a16="http://schemas.microsoft.com/office/drawing/2014/main" id="{3D2EA6EC-22B4-EF54-4DA0-F6EB6318B33B}"/>
              </a:ext>
            </a:extLst>
          </p:cNvPr>
          <p:cNvSpPr/>
          <p:nvPr/>
        </p:nvSpPr>
        <p:spPr>
          <a:xfrm>
            <a:off x="7558089" y="1357068"/>
            <a:ext cx="4114799" cy="47812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CA" sz="2000" dirty="0"/>
              <a:t>Step 2 in the process is to design the research. The research design is the “plan of attack.” It outlines what data you are going to gather, from whom, how, and when, and how you’re going to analyze it once it has been obtained.</a:t>
            </a:r>
          </a:p>
        </p:txBody>
      </p:sp>
    </p:spTree>
    <p:extLst>
      <p:ext uri="{BB962C8B-B14F-4D97-AF65-F5344CB8AC3E}">
        <p14:creationId xmlns:p14="http://schemas.microsoft.com/office/powerpoint/2010/main" val="1182187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10.1 The Marketing Research Process – Step 3</a:t>
            </a:r>
          </a:p>
        </p:txBody>
      </p:sp>
      <p:graphicFrame>
        <p:nvGraphicFramePr>
          <p:cNvPr id="4" name="Diagrama 3" descr="1. Define the Problem (or Opportunity)&#10;2. Design the Research&#10;3. Design the Data Collection Forms&#10;4. Specify the Sample&#10;5. Collect the Data&#10;6. Analyze the Data&#10;7. Write the Research Report and Present Its Findings&#10;">
            <a:extLst>
              <a:ext uri="{FF2B5EF4-FFF2-40B4-BE49-F238E27FC236}">
                <a16:creationId xmlns:a16="http://schemas.microsoft.com/office/drawing/2014/main" id="{BBE61925-F13C-238F-D806-55F83B8E6F5A}"/>
              </a:ext>
            </a:extLst>
          </p:cNvPr>
          <p:cNvGraphicFramePr/>
          <p:nvPr>
            <p:extLst>
              <p:ext uri="{D42A27DB-BD31-4B8C-83A1-F6EECF244321}">
                <p14:modId xmlns:p14="http://schemas.microsoft.com/office/powerpoint/2010/main" val="3672991376"/>
              </p:ext>
            </p:extLst>
          </p:nvPr>
        </p:nvGraphicFramePr>
        <p:xfrm>
          <a:off x="415601" y="1357067"/>
          <a:ext cx="7142488" cy="478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redondeado 4">
            <a:extLst>
              <a:ext uri="{FF2B5EF4-FFF2-40B4-BE49-F238E27FC236}">
                <a16:creationId xmlns:a16="http://schemas.microsoft.com/office/drawing/2014/main" id="{3D2EA6EC-22B4-EF54-4DA0-F6EB6318B33B}"/>
              </a:ext>
            </a:extLst>
          </p:cNvPr>
          <p:cNvSpPr/>
          <p:nvPr/>
        </p:nvSpPr>
        <p:spPr>
          <a:xfrm>
            <a:off x="7558089" y="1357068"/>
            <a:ext cx="4114799" cy="47812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CA" sz="2000" dirty="0"/>
              <a:t>Step 3 is to design the data-collection forms, which need to be standardized so the information gathered on each is comparable. Surveys are a popular way to gather data because they can be easily administered to large numbers of people fairly quickly. However, to produce the best results, survey questionnaires need to be carefully designed and pretested before they are used.</a:t>
            </a:r>
          </a:p>
        </p:txBody>
      </p:sp>
    </p:spTree>
    <p:extLst>
      <p:ext uri="{BB962C8B-B14F-4D97-AF65-F5344CB8AC3E}">
        <p14:creationId xmlns:p14="http://schemas.microsoft.com/office/powerpoint/2010/main" val="134252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10.1 The Marketing Research Process – Step 4</a:t>
            </a:r>
          </a:p>
        </p:txBody>
      </p:sp>
      <p:graphicFrame>
        <p:nvGraphicFramePr>
          <p:cNvPr id="4" name="Diagrama 3" descr="1. Define the Problem (or Opportunity)&#10;2. Design the Research&#10;3. Design the Data Collection Forms&#10;4. Specify the Sample&#10;5. Collect the Data&#10;6. Analyze the Data&#10;7. Write the Research Report and Present Its Findings&#10;">
            <a:extLst>
              <a:ext uri="{FF2B5EF4-FFF2-40B4-BE49-F238E27FC236}">
                <a16:creationId xmlns:a16="http://schemas.microsoft.com/office/drawing/2014/main" id="{BBE61925-F13C-238F-D806-55F83B8E6F5A}"/>
              </a:ext>
            </a:extLst>
          </p:cNvPr>
          <p:cNvGraphicFramePr/>
          <p:nvPr>
            <p:extLst>
              <p:ext uri="{D42A27DB-BD31-4B8C-83A1-F6EECF244321}">
                <p14:modId xmlns:p14="http://schemas.microsoft.com/office/powerpoint/2010/main" val="3686437633"/>
              </p:ext>
            </p:extLst>
          </p:nvPr>
        </p:nvGraphicFramePr>
        <p:xfrm>
          <a:off x="415601" y="1357067"/>
          <a:ext cx="7142488" cy="478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redondeado 4">
            <a:extLst>
              <a:ext uri="{FF2B5EF4-FFF2-40B4-BE49-F238E27FC236}">
                <a16:creationId xmlns:a16="http://schemas.microsoft.com/office/drawing/2014/main" id="{3D2EA6EC-22B4-EF54-4DA0-F6EB6318B33B}"/>
              </a:ext>
            </a:extLst>
          </p:cNvPr>
          <p:cNvSpPr/>
          <p:nvPr/>
        </p:nvSpPr>
        <p:spPr>
          <a:xfrm>
            <a:off x="7558089" y="1357068"/>
            <a:ext cx="4114799" cy="47812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CA" sz="2000" dirty="0"/>
              <a:t>Step 4 is drawing the sample, or a subset of potential buyers who are representative of your entire target market. If the sample is not correctly selected, the research will be flawed</a:t>
            </a:r>
          </a:p>
        </p:txBody>
      </p:sp>
    </p:spTree>
    <p:extLst>
      <p:ext uri="{BB962C8B-B14F-4D97-AF65-F5344CB8AC3E}">
        <p14:creationId xmlns:p14="http://schemas.microsoft.com/office/powerpoint/2010/main" val="109786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10.1 The Marketing Research Process – Step 5</a:t>
            </a:r>
          </a:p>
        </p:txBody>
      </p:sp>
      <p:graphicFrame>
        <p:nvGraphicFramePr>
          <p:cNvPr id="4" name="Diagrama 3" descr="1. Define the Problem (or Opportunity)&#10;2. Design the Research&#10;3. Design the Data Collection Forms&#10;4. Specify the Sample&#10;5. Collect the Data&#10;6. Analyze the Data&#10;7. Write the Research Report and Present Its Findings&#10;">
            <a:extLst>
              <a:ext uri="{FF2B5EF4-FFF2-40B4-BE49-F238E27FC236}">
                <a16:creationId xmlns:a16="http://schemas.microsoft.com/office/drawing/2014/main" id="{BBE61925-F13C-238F-D806-55F83B8E6F5A}"/>
              </a:ext>
            </a:extLst>
          </p:cNvPr>
          <p:cNvGraphicFramePr/>
          <p:nvPr>
            <p:extLst>
              <p:ext uri="{D42A27DB-BD31-4B8C-83A1-F6EECF244321}">
                <p14:modId xmlns:p14="http://schemas.microsoft.com/office/powerpoint/2010/main" val="780013184"/>
              </p:ext>
            </p:extLst>
          </p:nvPr>
        </p:nvGraphicFramePr>
        <p:xfrm>
          <a:off x="415601" y="1357067"/>
          <a:ext cx="7142488" cy="478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redondeado 4">
            <a:extLst>
              <a:ext uri="{FF2B5EF4-FFF2-40B4-BE49-F238E27FC236}">
                <a16:creationId xmlns:a16="http://schemas.microsoft.com/office/drawing/2014/main" id="{3D2EA6EC-22B4-EF54-4DA0-F6EB6318B33B}"/>
              </a:ext>
            </a:extLst>
          </p:cNvPr>
          <p:cNvSpPr/>
          <p:nvPr/>
        </p:nvSpPr>
        <p:spPr>
          <a:xfrm>
            <a:off x="7558089" y="1357068"/>
            <a:ext cx="4114799" cy="47812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CA" sz="2000" dirty="0"/>
              <a:t>Step 5 is to actually collect the data, whether it’s collected by a person face-to-face, over the phone, or with the help of computers or the Internet. The data-collection process is often different in foreign countries</a:t>
            </a:r>
          </a:p>
        </p:txBody>
      </p:sp>
    </p:spTree>
    <p:extLst>
      <p:ext uri="{BB962C8B-B14F-4D97-AF65-F5344CB8AC3E}">
        <p14:creationId xmlns:p14="http://schemas.microsoft.com/office/powerpoint/2010/main" val="1763651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10.1 The Marketing Research Process – Step 6</a:t>
            </a:r>
          </a:p>
        </p:txBody>
      </p:sp>
      <p:graphicFrame>
        <p:nvGraphicFramePr>
          <p:cNvPr id="4" name="Diagrama 3" descr="1. Define the Problem (or Opportunity)&#10;2. Design the Research&#10;3. Design the Data Collection Forms&#10;4. Specify the Sample&#10;5. Collect the Data&#10;6. Analyze the Data&#10;7. Write the Research Report and Present Its Findings&#10;">
            <a:extLst>
              <a:ext uri="{FF2B5EF4-FFF2-40B4-BE49-F238E27FC236}">
                <a16:creationId xmlns:a16="http://schemas.microsoft.com/office/drawing/2014/main" id="{BBE61925-F13C-238F-D806-55F83B8E6F5A}"/>
              </a:ext>
            </a:extLst>
          </p:cNvPr>
          <p:cNvGraphicFramePr/>
          <p:nvPr>
            <p:extLst>
              <p:ext uri="{D42A27DB-BD31-4B8C-83A1-F6EECF244321}">
                <p14:modId xmlns:p14="http://schemas.microsoft.com/office/powerpoint/2010/main" val="4157626789"/>
              </p:ext>
            </p:extLst>
          </p:nvPr>
        </p:nvGraphicFramePr>
        <p:xfrm>
          <a:off x="415601" y="1357067"/>
          <a:ext cx="7142488" cy="478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redondeado 4">
            <a:extLst>
              <a:ext uri="{FF2B5EF4-FFF2-40B4-BE49-F238E27FC236}">
                <a16:creationId xmlns:a16="http://schemas.microsoft.com/office/drawing/2014/main" id="{3D2EA6EC-22B4-EF54-4DA0-F6EB6318B33B}"/>
              </a:ext>
            </a:extLst>
          </p:cNvPr>
          <p:cNvSpPr/>
          <p:nvPr/>
        </p:nvSpPr>
        <p:spPr>
          <a:xfrm>
            <a:off x="7558089" y="1357068"/>
            <a:ext cx="4114799" cy="47812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CA" sz="2000" dirty="0"/>
              <a:t>Step 6 is to analyze the data collected for any obvious errors, tabulate the data, and then draw conclusions from it based on the results</a:t>
            </a:r>
          </a:p>
        </p:txBody>
      </p:sp>
    </p:spTree>
    <p:extLst>
      <p:ext uri="{BB962C8B-B14F-4D97-AF65-F5344CB8AC3E}">
        <p14:creationId xmlns:p14="http://schemas.microsoft.com/office/powerpoint/2010/main" val="106553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Autofit/>
          </a:bodyPr>
          <a:lstStyle/>
          <a:p>
            <a:r>
              <a:rPr lang="en-CA" dirty="0"/>
              <a:t>10.1 The Marketing Research Process – Step 7</a:t>
            </a:r>
          </a:p>
        </p:txBody>
      </p:sp>
      <p:graphicFrame>
        <p:nvGraphicFramePr>
          <p:cNvPr id="4" name="Diagrama 3" descr="1. Define the Problem (or Opportunity)&#10;2. Design the Research&#10;3. Design the Data Collection Forms&#10;4. Specify the Sample&#10;5. Collect the Data&#10;6. Analyze the Data&#10;7. Write the Research Report and Present Its Findings&#10;">
            <a:extLst>
              <a:ext uri="{FF2B5EF4-FFF2-40B4-BE49-F238E27FC236}">
                <a16:creationId xmlns:a16="http://schemas.microsoft.com/office/drawing/2014/main" id="{BBE61925-F13C-238F-D806-55F83B8E6F5A}"/>
              </a:ext>
            </a:extLst>
          </p:cNvPr>
          <p:cNvGraphicFramePr/>
          <p:nvPr>
            <p:extLst>
              <p:ext uri="{D42A27DB-BD31-4B8C-83A1-F6EECF244321}">
                <p14:modId xmlns:p14="http://schemas.microsoft.com/office/powerpoint/2010/main" val="2993454886"/>
              </p:ext>
            </p:extLst>
          </p:nvPr>
        </p:nvGraphicFramePr>
        <p:xfrm>
          <a:off x="415601" y="1357067"/>
          <a:ext cx="7142488" cy="478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redondeado 4">
            <a:extLst>
              <a:ext uri="{FF2B5EF4-FFF2-40B4-BE49-F238E27FC236}">
                <a16:creationId xmlns:a16="http://schemas.microsoft.com/office/drawing/2014/main" id="{3D2EA6EC-22B4-EF54-4DA0-F6EB6318B33B}"/>
              </a:ext>
            </a:extLst>
          </p:cNvPr>
          <p:cNvSpPr/>
          <p:nvPr/>
        </p:nvSpPr>
        <p:spPr>
          <a:xfrm>
            <a:off x="7558089" y="1357068"/>
            <a:ext cx="4114799" cy="478126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CA" sz="2000" dirty="0"/>
              <a:t>The last step in the process, Step 7, is writing the research report and presenting the findings to decision makers</a:t>
            </a:r>
          </a:p>
        </p:txBody>
      </p:sp>
    </p:spTree>
    <p:extLst>
      <p:ext uri="{BB962C8B-B14F-4D97-AF65-F5344CB8AC3E}">
        <p14:creationId xmlns:p14="http://schemas.microsoft.com/office/powerpoint/2010/main" val="3510170949"/>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B09974-F33F-45C2-B79F-6C998C6E05D3}">
  <ds:schemaRefs>
    <ds:schemaRef ds:uri="http://schemas.microsoft.com/office/2006/metadata/properties"/>
    <ds:schemaRef ds:uri="http://purl.org/dc/dcmitype/"/>
    <ds:schemaRef ds:uri="3bcca7c6-e078-4369-806b-4ead88abfa08"/>
    <ds:schemaRef ds:uri="http://purl.org/dc/terms/"/>
    <ds:schemaRef ds:uri="http://purl.org/dc/elements/1.1/"/>
    <ds:schemaRef ds:uri="http://schemas.microsoft.com/office/2006/documentManagement/types"/>
    <ds:schemaRef ds:uri="8d9f5a15-a802-46f3-973e-7937d604f1b8"/>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55F1669-CF34-4530-8D7E-ACDDD95407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3445</TotalTime>
  <Words>1359</Words>
  <Application>Microsoft Office PowerPoint</Application>
  <PresentationFormat>Widescreen</PresentationFormat>
  <Paragraphs>141</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Geometric</vt:lpstr>
      <vt:lpstr>Geometric</vt:lpstr>
      <vt:lpstr>Marketing for Golf Management</vt:lpstr>
      <vt:lpstr>10.0 Learning Objectives</vt:lpstr>
      <vt:lpstr>10.1 The Marketing Research Process – Step 1</vt:lpstr>
      <vt:lpstr>10.1 The Marketing Research Process – Step 2</vt:lpstr>
      <vt:lpstr>10.1 The Marketing Research Process – Step 3</vt:lpstr>
      <vt:lpstr>10.1 The Marketing Research Process – Step 4</vt:lpstr>
      <vt:lpstr>10.1 The Marketing Research Process – Step 5</vt:lpstr>
      <vt:lpstr>10.1 The Marketing Research Process – Step 6</vt:lpstr>
      <vt:lpstr>10.1 The Marketing Research Process – Step 7</vt:lpstr>
      <vt:lpstr>10.2 Marketing Information Systems</vt:lpstr>
      <vt:lpstr>10.3 Types of Research Design</vt:lpstr>
      <vt:lpstr>10.3 Exploratory Research Design</vt:lpstr>
      <vt:lpstr>10.3 Descriptive Research Design</vt:lpstr>
      <vt:lpstr>10.3 Casual Research Design</vt:lpstr>
      <vt:lpstr>10.3 Quantitative vs Qualitative Research</vt:lpstr>
      <vt:lpstr>10.4 Primary Research</vt:lpstr>
      <vt:lpstr>10.4 Secondary Research</vt:lpstr>
      <vt:lpstr>10.5 Online Surveys: Gathering Data</vt:lpstr>
      <vt:lpstr>10.5 Conducting Research Surveys: A Step-by-Step Guide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Ceron Salas, Stephany</cp:lastModifiedBy>
  <cp:revision>424</cp:revision>
  <dcterms:created xsi:type="dcterms:W3CDTF">2023-05-25T13:46:06Z</dcterms:created>
  <dcterms:modified xsi:type="dcterms:W3CDTF">2024-05-03T20:16:33Z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